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20332700" cy="15240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20" autoAdjust="0"/>
    <p:restoredTop sz="94660"/>
  </p:normalViewPr>
  <p:slideViewPr>
    <p:cSldViewPr>
      <p:cViewPr varScale="1">
        <p:scale>
          <a:sx n="48" d="100"/>
          <a:sy n="48" d="100"/>
        </p:scale>
        <p:origin x="-12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hyperlink" Target="http://www.yanj.cn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jpeg"/><Relationship Id="rId18" Type="http://schemas.openxmlformats.org/officeDocument/2006/relationships/image" Target="../media/image60.jpeg"/><Relationship Id="rId26" Type="http://schemas.openxmlformats.org/officeDocument/2006/relationships/image" Target="../media/image68.jpeg"/><Relationship Id="rId3" Type="http://schemas.openxmlformats.org/officeDocument/2006/relationships/image" Target="../media/image45.jpeg"/><Relationship Id="rId21" Type="http://schemas.openxmlformats.org/officeDocument/2006/relationships/image" Target="../media/image63.jpe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17" Type="http://schemas.openxmlformats.org/officeDocument/2006/relationships/image" Target="../media/image59.jpeg"/><Relationship Id="rId25" Type="http://schemas.openxmlformats.org/officeDocument/2006/relationships/image" Target="../media/image67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8.jpeg"/><Relationship Id="rId20" Type="http://schemas.openxmlformats.org/officeDocument/2006/relationships/image" Target="../media/image62.jpeg"/><Relationship Id="rId29" Type="http://schemas.openxmlformats.org/officeDocument/2006/relationships/image" Target="../media/image71.jpeg"/><Relationship Id="rId1" Type="http://schemas.openxmlformats.org/officeDocument/2006/relationships/tags" Target="../tags/tag10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24" Type="http://schemas.openxmlformats.org/officeDocument/2006/relationships/image" Target="../media/image66.jpeg"/><Relationship Id="rId5" Type="http://schemas.openxmlformats.org/officeDocument/2006/relationships/image" Target="../media/image47.jpeg"/><Relationship Id="rId15" Type="http://schemas.openxmlformats.org/officeDocument/2006/relationships/image" Target="../media/image57.jpeg"/><Relationship Id="rId23" Type="http://schemas.openxmlformats.org/officeDocument/2006/relationships/image" Target="../media/image65.jpeg"/><Relationship Id="rId28" Type="http://schemas.openxmlformats.org/officeDocument/2006/relationships/image" Target="../media/image70.jpeg"/><Relationship Id="rId10" Type="http://schemas.openxmlformats.org/officeDocument/2006/relationships/image" Target="../media/image52.jpeg"/><Relationship Id="rId19" Type="http://schemas.openxmlformats.org/officeDocument/2006/relationships/image" Target="../media/image61.jpeg"/><Relationship Id="rId31" Type="http://schemas.openxmlformats.org/officeDocument/2006/relationships/hyperlink" Target="http://www.yanj.cn/" TargetMode="External"/><Relationship Id="rId4" Type="http://schemas.openxmlformats.org/officeDocument/2006/relationships/image" Target="../media/image46.jpeg"/><Relationship Id="rId9" Type="http://schemas.openxmlformats.org/officeDocument/2006/relationships/image" Target="../media/image51.jpeg"/><Relationship Id="rId14" Type="http://schemas.openxmlformats.org/officeDocument/2006/relationships/image" Target="../media/image56.jpeg"/><Relationship Id="rId22" Type="http://schemas.openxmlformats.org/officeDocument/2006/relationships/image" Target="../media/image64.jpeg"/><Relationship Id="rId27" Type="http://schemas.openxmlformats.org/officeDocument/2006/relationships/image" Target="../media/image69.jpeg"/><Relationship Id="rId30" Type="http://schemas.openxmlformats.org/officeDocument/2006/relationships/image" Target="../media/image7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13" Type="http://schemas.openxmlformats.org/officeDocument/2006/relationships/image" Target="../media/image82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12" Type="http://schemas.openxmlformats.org/officeDocument/2006/relationships/hyperlink" Target="http://bit.ly/ComplimentaryCloudAudit" TargetMode="External"/><Relationship Id="rId1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5.jpeg"/><Relationship Id="rId1" Type="http://schemas.openxmlformats.org/officeDocument/2006/relationships/tags" Target="../tags/tag11.xml"/><Relationship Id="rId6" Type="http://schemas.openxmlformats.org/officeDocument/2006/relationships/image" Target="../media/image76.jpeg"/><Relationship Id="rId11" Type="http://schemas.openxmlformats.org/officeDocument/2006/relationships/image" Target="../media/image81.jpeg"/><Relationship Id="rId5" Type="http://schemas.openxmlformats.org/officeDocument/2006/relationships/image" Target="../media/image75.jpeg"/><Relationship Id="rId15" Type="http://schemas.openxmlformats.org/officeDocument/2006/relationships/image" Target="../media/image84.jpeg"/><Relationship Id="rId10" Type="http://schemas.openxmlformats.org/officeDocument/2006/relationships/image" Target="../media/image80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Relationship Id="rId14" Type="http://schemas.openxmlformats.org/officeDocument/2006/relationships/image" Target="../media/image8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hyperlink" Target="http://www.yanj.c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hyperlink" Target="http://www.yanj.cn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3.jpeg"/><Relationship Id="rId18" Type="http://schemas.openxmlformats.org/officeDocument/2006/relationships/image" Target="../media/image108.jpeg"/><Relationship Id="rId26" Type="http://schemas.openxmlformats.org/officeDocument/2006/relationships/image" Target="../media/image116.jpeg"/><Relationship Id="rId39" Type="http://schemas.openxmlformats.org/officeDocument/2006/relationships/image" Target="../media/image129.jpeg"/><Relationship Id="rId3" Type="http://schemas.openxmlformats.org/officeDocument/2006/relationships/image" Target="../media/image93.jpeg"/><Relationship Id="rId21" Type="http://schemas.openxmlformats.org/officeDocument/2006/relationships/image" Target="../media/image111.jpeg"/><Relationship Id="rId34" Type="http://schemas.openxmlformats.org/officeDocument/2006/relationships/image" Target="../media/image124.jpeg"/><Relationship Id="rId42" Type="http://schemas.openxmlformats.org/officeDocument/2006/relationships/image" Target="../media/image132.jpeg"/><Relationship Id="rId47" Type="http://schemas.openxmlformats.org/officeDocument/2006/relationships/image" Target="../media/image137.jpeg"/><Relationship Id="rId50" Type="http://schemas.openxmlformats.org/officeDocument/2006/relationships/image" Target="../media/image140.jpeg"/><Relationship Id="rId7" Type="http://schemas.openxmlformats.org/officeDocument/2006/relationships/image" Target="../media/image97.jpeg"/><Relationship Id="rId12" Type="http://schemas.openxmlformats.org/officeDocument/2006/relationships/image" Target="../media/image102.jpeg"/><Relationship Id="rId17" Type="http://schemas.openxmlformats.org/officeDocument/2006/relationships/image" Target="../media/image107.jpeg"/><Relationship Id="rId25" Type="http://schemas.openxmlformats.org/officeDocument/2006/relationships/image" Target="../media/image115.jpeg"/><Relationship Id="rId33" Type="http://schemas.openxmlformats.org/officeDocument/2006/relationships/image" Target="../media/image123.jpeg"/><Relationship Id="rId38" Type="http://schemas.openxmlformats.org/officeDocument/2006/relationships/image" Target="../media/image128.jpeg"/><Relationship Id="rId46" Type="http://schemas.openxmlformats.org/officeDocument/2006/relationships/image" Target="../media/image136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06.jpeg"/><Relationship Id="rId20" Type="http://schemas.openxmlformats.org/officeDocument/2006/relationships/image" Target="../media/image110.jpeg"/><Relationship Id="rId29" Type="http://schemas.openxmlformats.org/officeDocument/2006/relationships/image" Target="../media/image119.jpeg"/><Relationship Id="rId41" Type="http://schemas.openxmlformats.org/officeDocument/2006/relationships/image" Target="../media/image131.jpeg"/><Relationship Id="rId1" Type="http://schemas.openxmlformats.org/officeDocument/2006/relationships/tags" Target="../tags/tag15.xml"/><Relationship Id="rId6" Type="http://schemas.openxmlformats.org/officeDocument/2006/relationships/image" Target="../media/image96.jpeg"/><Relationship Id="rId11" Type="http://schemas.openxmlformats.org/officeDocument/2006/relationships/image" Target="../media/image101.jpeg"/><Relationship Id="rId24" Type="http://schemas.openxmlformats.org/officeDocument/2006/relationships/image" Target="../media/image114.jpeg"/><Relationship Id="rId32" Type="http://schemas.openxmlformats.org/officeDocument/2006/relationships/image" Target="../media/image122.jpeg"/><Relationship Id="rId37" Type="http://schemas.openxmlformats.org/officeDocument/2006/relationships/image" Target="../media/image127.jpeg"/><Relationship Id="rId40" Type="http://schemas.openxmlformats.org/officeDocument/2006/relationships/image" Target="../media/image130.jpeg"/><Relationship Id="rId45" Type="http://schemas.openxmlformats.org/officeDocument/2006/relationships/image" Target="../media/image135.jpeg"/><Relationship Id="rId5" Type="http://schemas.openxmlformats.org/officeDocument/2006/relationships/image" Target="../media/image95.jpeg"/><Relationship Id="rId15" Type="http://schemas.openxmlformats.org/officeDocument/2006/relationships/image" Target="../media/image105.jpeg"/><Relationship Id="rId23" Type="http://schemas.openxmlformats.org/officeDocument/2006/relationships/image" Target="../media/image113.jpeg"/><Relationship Id="rId28" Type="http://schemas.openxmlformats.org/officeDocument/2006/relationships/image" Target="../media/image118.jpeg"/><Relationship Id="rId36" Type="http://schemas.openxmlformats.org/officeDocument/2006/relationships/image" Target="../media/image126.jpeg"/><Relationship Id="rId49" Type="http://schemas.openxmlformats.org/officeDocument/2006/relationships/image" Target="../media/image139.jpeg"/><Relationship Id="rId10" Type="http://schemas.openxmlformats.org/officeDocument/2006/relationships/image" Target="../media/image100.jpeg"/><Relationship Id="rId19" Type="http://schemas.openxmlformats.org/officeDocument/2006/relationships/image" Target="../media/image109.jpeg"/><Relationship Id="rId31" Type="http://schemas.openxmlformats.org/officeDocument/2006/relationships/image" Target="../media/image121.jpeg"/><Relationship Id="rId44" Type="http://schemas.openxmlformats.org/officeDocument/2006/relationships/image" Target="../media/image134.jpeg"/><Relationship Id="rId4" Type="http://schemas.openxmlformats.org/officeDocument/2006/relationships/image" Target="../media/image94.jpeg"/><Relationship Id="rId9" Type="http://schemas.openxmlformats.org/officeDocument/2006/relationships/image" Target="../media/image99.jpeg"/><Relationship Id="rId14" Type="http://schemas.openxmlformats.org/officeDocument/2006/relationships/image" Target="../media/image104.jpeg"/><Relationship Id="rId22" Type="http://schemas.openxmlformats.org/officeDocument/2006/relationships/image" Target="../media/image112.jpeg"/><Relationship Id="rId27" Type="http://schemas.openxmlformats.org/officeDocument/2006/relationships/image" Target="../media/image117.jpeg"/><Relationship Id="rId30" Type="http://schemas.openxmlformats.org/officeDocument/2006/relationships/image" Target="../media/image120.jpeg"/><Relationship Id="rId35" Type="http://schemas.openxmlformats.org/officeDocument/2006/relationships/image" Target="../media/image125.jpeg"/><Relationship Id="rId43" Type="http://schemas.openxmlformats.org/officeDocument/2006/relationships/image" Target="../media/image133.jpeg"/><Relationship Id="rId48" Type="http://schemas.openxmlformats.org/officeDocument/2006/relationships/image" Target="../media/image138.jpeg"/><Relationship Id="rId8" Type="http://schemas.openxmlformats.org/officeDocument/2006/relationships/image" Target="../media/image98.jpeg"/><Relationship Id="rId51" Type="http://schemas.openxmlformats.org/officeDocument/2006/relationships/hyperlink" Target="http://www.yanj.cn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3" Type="http://schemas.openxmlformats.org/officeDocument/2006/relationships/image" Target="../media/image141.jpeg"/><Relationship Id="rId7" Type="http://schemas.openxmlformats.org/officeDocument/2006/relationships/image" Target="../media/image14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144.jpeg"/><Relationship Id="rId5" Type="http://schemas.openxmlformats.org/officeDocument/2006/relationships/image" Target="../media/image143.jpeg"/><Relationship Id="rId10" Type="http://schemas.openxmlformats.org/officeDocument/2006/relationships/hyperlink" Target="http://www.yanj.cn/" TargetMode="External"/><Relationship Id="rId4" Type="http://schemas.openxmlformats.org/officeDocument/2006/relationships/image" Target="../media/image142.jpeg"/><Relationship Id="rId9" Type="http://schemas.openxmlformats.org/officeDocument/2006/relationships/image" Target="../media/image1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hyperlink" Target="http://www.yanj.cn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hyperlink" Target="http://www.yanj.cn/" TargetMode="External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jpeg"/><Relationship Id="rId13" Type="http://schemas.openxmlformats.org/officeDocument/2006/relationships/image" Target="../media/image162.jpeg"/><Relationship Id="rId18" Type="http://schemas.openxmlformats.org/officeDocument/2006/relationships/hyperlink" Target="http://www.yanj.cn/" TargetMode="External"/><Relationship Id="rId3" Type="http://schemas.openxmlformats.org/officeDocument/2006/relationships/image" Target="../media/image152.jpeg"/><Relationship Id="rId7" Type="http://schemas.openxmlformats.org/officeDocument/2006/relationships/image" Target="../media/image156.jpeg"/><Relationship Id="rId12" Type="http://schemas.openxmlformats.org/officeDocument/2006/relationships/image" Target="../media/image161.jpeg"/><Relationship Id="rId17" Type="http://schemas.openxmlformats.org/officeDocument/2006/relationships/image" Target="../media/image166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65.jpeg"/><Relationship Id="rId1" Type="http://schemas.openxmlformats.org/officeDocument/2006/relationships/tags" Target="../tags/tag19.xml"/><Relationship Id="rId6" Type="http://schemas.openxmlformats.org/officeDocument/2006/relationships/image" Target="../media/image155.jpeg"/><Relationship Id="rId11" Type="http://schemas.openxmlformats.org/officeDocument/2006/relationships/image" Target="../media/image160.jpeg"/><Relationship Id="rId5" Type="http://schemas.openxmlformats.org/officeDocument/2006/relationships/image" Target="../media/image154.jpeg"/><Relationship Id="rId15" Type="http://schemas.openxmlformats.org/officeDocument/2006/relationships/image" Target="../media/image164.jpeg"/><Relationship Id="rId10" Type="http://schemas.openxmlformats.org/officeDocument/2006/relationships/image" Target="../media/image159.jpeg"/><Relationship Id="rId4" Type="http://schemas.openxmlformats.org/officeDocument/2006/relationships/image" Target="../media/image153.jpeg"/><Relationship Id="rId9" Type="http://schemas.openxmlformats.org/officeDocument/2006/relationships/image" Target="../media/image158.jpeg"/><Relationship Id="rId14" Type="http://schemas.openxmlformats.org/officeDocument/2006/relationships/image" Target="../media/image16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hyperlink" Target="http://www.yanj.cn/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jpeg"/><Relationship Id="rId13" Type="http://schemas.openxmlformats.org/officeDocument/2006/relationships/image" Target="../media/image169.jpeg"/><Relationship Id="rId18" Type="http://schemas.openxmlformats.org/officeDocument/2006/relationships/hyperlink" Target="http://www.yanj.cn/" TargetMode="External"/><Relationship Id="rId3" Type="http://schemas.openxmlformats.org/officeDocument/2006/relationships/image" Target="../media/image152.jpeg"/><Relationship Id="rId7" Type="http://schemas.openxmlformats.org/officeDocument/2006/relationships/image" Target="../media/image156.jpeg"/><Relationship Id="rId12" Type="http://schemas.openxmlformats.org/officeDocument/2006/relationships/image" Target="../media/image160.jpeg"/><Relationship Id="rId17" Type="http://schemas.openxmlformats.org/officeDocument/2006/relationships/image" Target="../media/image166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65.jpeg"/><Relationship Id="rId1" Type="http://schemas.openxmlformats.org/officeDocument/2006/relationships/tags" Target="../tags/tag20.xml"/><Relationship Id="rId6" Type="http://schemas.openxmlformats.org/officeDocument/2006/relationships/image" Target="../media/image167.jpeg"/><Relationship Id="rId11" Type="http://schemas.openxmlformats.org/officeDocument/2006/relationships/image" Target="../media/image168.jpeg"/><Relationship Id="rId5" Type="http://schemas.openxmlformats.org/officeDocument/2006/relationships/image" Target="../media/image154.jpeg"/><Relationship Id="rId15" Type="http://schemas.openxmlformats.org/officeDocument/2006/relationships/image" Target="../media/image171.jpeg"/><Relationship Id="rId10" Type="http://schemas.openxmlformats.org/officeDocument/2006/relationships/image" Target="../media/image159.jpeg"/><Relationship Id="rId4" Type="http://schemas.openxmlformats.org/officeDocument/2006/relationships/image" Target="../media/image153.jpeg"/><Relationship Id="rId9" Type="http://schemas.openxmlformats.org/officeDocument/2006/relationships/image" Target="../media/image158.jpeg"/><Relationship Id="rId14" Type="http://schemas.openxmlformats.org/officeDocument/2006/relationships/image" Target="../media/image1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175.jpeg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hyperlink" Target="http://www.yanj.cn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hyperlink" Target="http://www.yanj.cn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hyperlink" Target="http://www.yanj.cn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hyperlink" Target="http://www.yanj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hyperlink" Target="http://www.yanj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33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tags" Target="../tags/tag5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32" Type="http://schemas.openxmlformats.org/officeDocument/2006/relationships/image" Target="../media/image35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31" Type="http://schemas.openxmlformats.org/officeDocument/2006/relationships/image" Target="../media/image34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hyperlink" Target="http://www.yanj.cn/" TargetMode="Externa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hyperlink" Target="http://www.yanj.c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hyperlink" Target="http://www.yanj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332700" cy="15240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1580710" y="0"/>
            <a:ext cx="7876158" cy="14185772"/>
          </a:xfrm>
          <a:custGeom>
            <a:avLst/>
            <a:gdLst>
              <a:gd name="connsiteX0" fmla="*/ 0 w 7876158"/>
              <a:gd name="connsiteY0" fmla="*/ 0 h 14185772"/>
              <a:gd name="connsiteX1" fmla="*/ 0 w 7876158"/>
              <a:gd name="connsiteY1" fmla="*/ 14185772 h 14185772"/>
              <a:gd name="connsiteX2" fmla="*/ 3875265 w 7876158"/>
              <a:gd name="connsiteY2" fmla="*/ 12724765 h 14185772"/>
              <a:gd name="connsiteX3" fmla="*/ 7876158 w 7876158"/>
              <a:gd name="connsiteY3" fmla="*/ 14185772 h 14185772"/>
              <a:gd name="connsiteX4" fmla="*/ 7876158 w 7876158"/>
              <a:gd name="connsiteY4" fmla="*/ 0 h 14185772"/>
              <a:gd name="connsiteX5" fmla="*/ 0 w 7876158"/>
              <a:gd name="connsiteY5" fmla="*/ 0 h 141857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7876158" h="14185772">
                <a:moveTo>
                  <a:pt x="0" y="0"/>
                </a:moveTo>
                <a:lnTo>
                  <a:pt x="0" y="14185772"/>
                </a:lnTo>
                <a:lnTo>
                  <a:pt x="3875265" y="12724765"/>
                </a:lnTo>
                <a:lnTo>
                  <a:pt x="7876158" y="14185772"/>
                </a:lnTo>
                <a:lnTo>
                  <a:pt x="7876158" y="0"/>
                </a:lnTo>
                <a:lnTo>
                  <a:pt x="0" y="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859711" y="11289512"/>
            <a:ext cx="918438" cy="918439"/>
          </a:xfrm>
          <a:custGeom>
            <a:avLst/>
            <a:gdLst>
              <a:gd name="connsiteX0" fmla="*/ 918438 w 918438"/>
              <a:gd name="connsiteY0" fmla="*/ 743496 h 918439"/>
              <a:gd name="connsiteX1" fmla="*/ 743496 w 918438"/>
              <a:gd name="connsiteY1" fmla="*/ 918438 h 918439"/>
              <a:gd name="connsiteX2" fmla="*/ 174942 w 918438"/>
              <a:gd name="connsiteY2" fmla="*/ 918438 h 918439"/>
              <a:gd name="connsiteX3" fmla="*/ 0 w 918438"/>
              <a:gd name="connsiteY3" fmla="*/ 743496 h 918439"/>
              <a:gd name="connsiteX4" fmla="*/ 0 w 918438"/>
              <a:gd name="connsiteY4" fmla="*/ 174942 h 918439"/>
              <a:gd name="connsiteX5" fmla="*/ 174942 w 918438"/>
              <a:gd name="connsiteY5" fmla="*/ 0 h 918439"/>
              <a:gd name="connsiteX6" fmla="*/ 743496 w 918438"/>
              <a:gd name="connsiteY6" fmla="*/ 0 h 918439"/>
              <a:gd name="connsiteX7" fmla="*/ 918438 w 918438"/>
              <a:gd name="connsiteY7" fmla="*/ 174942 h 918439"/>
              <a:gd name="connsiteX8" fmla="*/ 918438 w 918438"/>
              <a:gd name="connsiteY8" fmla="*/ 743496 h 9184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9">
                <a:moveTo>
                  <a:pt x="918438" y="743496"/>
                </a:moveTo>
                <a:cubicBezTo>
                  <a:pt x="918438" y="839711"/>
                  <a:pt x="839711" y="918438"/>
                  <a:pt x="743496" y="918438"/>
                </a:cubicBezTo>
                <a:lnTo>
                  <a:pt x="174942" y="918438"/>
                </a:lnTo>
                <a:cubicBezTo>
                  <a:pt x="78727" y="918438"/>
                  <a:pt x="0" y="839711"/>
                  <a:pt x="0" y="743496"/>
                </a:cubicBezTo>
                <a:lnTo>
                  <a:pt x="0" y="174942"/>
                </a:lnTo>
                <a:cubicBezTo>
                  <a:pt x="0" y="78727"/>
                  <a:pt x="78727" y="0"/>
                  <a:pt x="174942" y="0"/>
                </a:cubicBezTo>
                <a:lnTo>
                  <a:pt x="743496" y="0"/>
                </a:lnTo>
                <a:cubicBezTo>
                  <a:pt x="839711" y="0"/>
                  <a:pt x="918438" y="78727"/>
                  <a:pt x="918438" y="174942"/>
                </a:cubicBezTo>
                <a:lnTo>
                  <a:pt x="918438" y="743496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853361" y="11283162"/>
            <a:ext cx="931138" cy="931139"/>
          </a:xfrm>
          <a:custGeom>
            <a:avLst/>
            <a:gdLst>
              <a:gd name="connsiteX0" fmla="*/ 924788 w 931138"/>
              <a:gd name="connsiteY0" fmla="*/ 749846 h 931139"/>
              <a:gd name="connsiteX1" fmla="*/ 749846 w 931138"/>
              <a:gd name="connsiteY1" fmla="*/ 924788 h 931139"/>
              <a:gd name="connsiteX2" fmla="*/ 181292 w 931138"/>
              <a:gd name="connsiteY2" fmla="*/ 924788 h 931139"/>
              <a:gd name="connsiteX3" fmla="*/ 6350 w 931138"/>
              <a:gd name="connsiteY3" fmla="*/ 749846 h 931139"/>
              <a:gd name="connsiteX4" fmla="*/ 6350 w 931138"/>
              <a:gd name="connsiteY4" fmla="*/ 181292 h 931139"/>
              <a:gd name="connsiteX5" fmla="*/ 181292 w 931138"/>
              <a:gd name="connsiteY5" fmla="*/ 6350 h 931139"/>
              <a:gd name="connsiteX6" fmla="*/ 749846 w 931138"/>
              <a:gd name="connsiteY6" fmla="*/ 6350 h 931139"/>
              <a:gd name="connsiteX7" fmla="*/ 924788 w 931138"/>
              <a:gd name="connsiteY7" fmla="*/ 181292 h 931139"/>
              <a:gd name="connsiteX8" fmla="*/ 924788 w 931138"/>
              <a:gd name="connsiteY8" fmla="*/ 749846 h 9311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31138" h="931139">
                <a:moveTo>
                  <a:pt x="924788" y="749846"/>
                </a:moveTo>
                <a:cubicBezTo>
                  <a:pt x="924788" y="846061"/>
                  <a:pt x="846061" y="924788"/>
                  <a:pt x="749846" y="924788"/>
                </a:cubicBezTo>
                <a:lnTo>
                  <a:pt x="181292" y="924788"/>
                </a:lnTo>
                <a:cubicBezTo>
                  <a:pt x="85077" y="924788"/>
                  <a:pt x="6350" y="846061"/>
                  <a:pt x="6350" y="749846"/>
                </a:cubicBezTo>
                <a:lnTo>
                  <a:pt x="6350" y="181292"/>
                </a:lnTo>
                <a:cubicBezTo>
                  <a:pt x="6350" y="85077"/>
                  <a:pt x="85077" y="6350"/>
                  <a:pt x="181292" y="6350"/>
                </a:cubicBezTo>
                <a:lnTo>
                  <a:pt x="749846" y="6350"/>
                </a:lnTo>
                <a:cubicBezTo>
                  <a:pt x="846061" y="6350"/>
                  <a:pt x="924788" y="85077"/>
                  <a:pt x="924788" y="181292"/>
                </a:cubicBezTo>
                <a:lnTo>
                  <a:pt x="924788" y="749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D1D2D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384856" y="11583251"/>
            <a:ext cx="311010" cy="310997"/>
          </a:xfrm>
          <a:custGeom>
            <a:avLst/>
            <a:gdLst>
              <a:gd name="connsiteX0" fmla="*/ 311010 w 311010"/>
              <a:gd name="connsiteY0" fmla="*/ 155498 h 310997"/>
              <a:gd name="connsiteX1" fmla="*/ 155511 w 311010"/>
              <a:gd name="connsiteY1" fmla="*/ 310997 h 310997"/>
              <a:gd name="connsiteX2" fmla="*/ 0 w 311010"/>
              <a:gd name="connsiteY2" fmla="*/ 155498 h 310997"/>
              <a:gd name="connsiteX3" fmla="*/ 155511 w 311010"/>
              <a:gd name="connsiteY3" fmla="*/ 0 h 310997"/>
              <a:gd name="connsiteX4" fmla="*/ 311010 w 311010"/>
              <a:gd name="connsiteY4" fmla="*/ 155498 h 3109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11010" h="310997">
                <a:moveTo>
                  <a:pt x="311010" y="155498"/>
                </a:moveTo>
                <a:cubicBezTo>
                  <a:pt x="311010" y="241375"/>
                  <a:pt x="241388" y="310997"/>
                  <a:pt x="155511" y="310997"/>
                </a:cubicBezTo>
                <a:cubicBezTo>
                  <a:pt x="69621" y="310997"/>
                  <a:pt x="0" y="241375"/>
                  <a:pt x="0" y="155498"/>
                </a:cubicBezTo>
                <a:cubicBezTo>
                  <a:pt x="0" y="69621"/>
                  <a:pt x="69621" y="0"/>
                  <a:pt x="155511" y="0"/>
                </a:cubicBezTo>
                <a:cubicBezTo>
                  <a:pt x="241388" y="0"/>
                  <a:pt x="311010" y="69621"/>
                  <a:pt x="311010" y="155498"/>
                </a:cubicBezTo>
              </a:path>
            </a:pathLst>
          </a:custGeom>
          <a:solidFill>
            <a:srgbClr val="FE008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962086" y="11583251"/>
            <a:ext cx="311010" cy="310997"/>
          </a:xfrm>
          <a:custGeom>
            <a:avLst/>
            <a:gdLst>
              <a:gd name="connsiteX0" fmla="*/ 311010 w 311010"/>
              <a:gd name="connsiteY0" fmla="*/ 155498 h 310997"/>
              <a:gd name="connsiteX1" fmla="*/ 155511 w 311010"/>
              <a:gd name="connsiteY1" fmla="*/ 310997 h 310997"/>
              <a:gd name="connsiteX2" fmla="*/ 0 w 311010"/>
              <a:gd name="connsiteY2" fmla="*/ 155498 h 310997"/>
              <a:gd name="connsiteX3" fmla="*/ 155511 w 311010"/>
              <a:gd name="connsiteY3" fmla="*/ 0 h 310997"/>
              <a:gd name="connsiteX4" fmla="*/ 311010 w 311010"/>
              <a:gd name="connsiteY4" fmla="*/ 155498 h 3109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11010" h="310997">
                <a:moveTo>
                  <a:pt x="311010" y="155498"/>
                </a:moveTo>
                <a:cubicBezTo>
                  <a:pt x="311010" y="241375"/>
                  <a:pt x="241388" y="310997"/>
                  <a:pt x="155511" y="310997"/>
                </a:cubicBezTo>
                <a:cubicBezTo>
                  <a:pt x="69621" y="310997"/>
                  <a:pt x="0" y="241375"/>
                  <a:pt x="0" y="155498"/>
                </a:cubicBezTo>
                <a:cubicBezTo>
                  <a:pt x="0" y="69621"/>
                  <a:pt x="69621" y="0"/>
                  <a:pt x="155511" y="0"/>
                </a:cubicBezTo>
                <a:cubicBezTo>
                  <a:pt x="241388" y="0"/>
                  <a:pt x="311010" y="69621"/>
                  <a:pt x="311010" y="155498"/>
                </a:cubicBezTo>
              </a:path>
            </a:pathLst>
          </a:custGeom>
          <a:solidFill>
            <a:srgbClr val="246DD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360742" y="2666961"/>
            <a:ext cx="918439" cy="918438"/>
          </a:xfrm>
          <a:custGeom>
            <a:avLst/>
            <a:gdLst>
              <a:gd name="connsiteX0" fmla="*/ 918438 w 918439"/>
              <a:gd name="connsiteY0" fmla="*/ 743496 h 918438"/>
              <a:gd name="connsiteX1" fmla="*/ 743496 w 918439"/>
              <a:gd name="connsiteY1" fmla="*/ 918438 h 918438"/>
              <a:gd name="connsiteX2" fmla="*/ 174942 w 918439"/>
              <a:gd name="connsiteY2" fmla="*/ 918438 h 918438"/>
              <a:gd name="connsiteX3" fmla="*/ 0 w 918439"/>
              <a:gd name="connsiteY3" fmla="*/ 743496 h 918438"/>
              <a:gd name="connsiteX4" fmla="*/ 0 w 918439"/>
              <a:gd name="connsiteY4" fmla="*/ 174942 h 918438"/>
              <a:gd name="connsiteX5" fmla="*/ 174942 w 918439"/>
              <a:gd name="connsiteY5" fmla="*/ 0 h 918438"/>
              <a:gd name="connsiteX6" fmla="*/ 743496 w 918439"/>
              <a:gd name="connsiteY6" fmla="*/ 0 h 918438"/>
              <a:gd name="connsiteX7" fmla="*/ 918438 w 918439"/>
              <a:gd name="connsiteY7" fmla="*/ 174942 h 918438"/>
              <a:gd name="connsiteX8" fmla="*/ 918438 w 918439"/>
              <a:gd name="connsiteY8" fmla="*/ 743496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9" h="918438">
                <a:moveTo>
                  <a:pt x="918438" y="743496"/>
                </a:moveTo>
                <a:cubicBezTo>
                  <a:pt x="918438" y="839711"/>
                  <a:pt x="839711" y="918438"/>
                  <a:pt x="743496" y="918438"/>
                </a:cubicBezTo>
                <a:lnTo>
                  <a:pt x="174942" y="918438"/>
                </a:lnTo>
                <a:cubicBezTo>
                  <a:pt x="78726" y="918438"/>
                  <a:pt x="0" y="839711"/>
                  <a:pt x="0" y="743496"/>
                </a:cubicBezTo>
                <a:lnTo>
                  <a:pt x="0" y="174942"/>
                </a:lnTo>
                <a:cubicBezTo>
                  <a:pt x="0" y="78727"/>
                  <a:pt x="78726" y="0"/>
                  <a:pt x="174942" y="0"/>
                </a:cubicBezTo>
                <a:lnTo>
                  <a:pt x="743496" y="0"/>
                </a:lnTo>
                <a:cubicBezTo>
                  <a:pt x="839711" y="0"/>
                  <a:pt x="918438" y="78727"/>
                  <a:pt x="918438" y="174942"/>
                </a:cubicBezTo>
                <a:lnTo>
                  <a:pt x="918438" y="743496"/>
                </a:lnTo>
              </a:path>
            </a:pathLst>
          </a:custGeom>
          <a:solidFill>
            <a:srgbClr val="5000A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086038" y="3312159"/>
            <a:ext cx="26644" cy="102260"/>
          </a:xfrm>
          <a:custGeom>
            <a:avLst/>
            <a:gdLst>
              <a:gd name="connsiteX0" fmla="*/ 19380 w 26644"/>
              <a:gd name="connsiteY0" fmla="*/ 152 h 102260"/>
              <a:gd name="connsiteX1" fmla="*/ 19367 w 26644"/>
              <a:gd name="connsiteY1" fmla="*/ 165 h 102260"/>
              <a:gd name="connsiteX2" fmla="*/ 19380 w 26644"/>
              <a:gd name="connsiteY2" fmla="*/ 152 h 102260"/>
              <a:gd name="connsiteX3" fmla="*/ 17564 w 26644"/>
              <a:gd name="connsiteY3" fmla="*/ 0 h 102260"/>
              <a:gd name="connsiteX4" fmla="*/ 9283 w 26644"/>
              <a:gd name="connsiteY4" fmla="*/ 8687 h 102260"/>
              <a:gd name="connsiteX5" fmla="*/ 25 w 26644"/>
              <a:gd name="connsiteY5" fmla="*/ 101244 h 102260"/>
              <a:gd name="connsiteX6" fmla="*/ 0 w 26644"/>
              <a:gd name="connsiteY6" fmla="*/ 101257 h 102260"/>
              <a:gd name="connsiteX7" fmla="*/ 13 w 26644"/>
              <a:gd name="connsiteY7" fmla="*/ 101257 h 102260"/>
              <a:gd name="connsiteX8" fmla="*/ 13 w 26644"/>
              <a:gd name="connsiteY8" fmla="*/ 101257 h 102260"/>
              <a:gd name="connsiteX9" fmla="*/ 37 w 26644"/>
              <a:gd name="connsiteY9" fmla="*/ 101257 h 102260"/>
              <a:gd name="connsiteX10" fmla="*/ 6502 w 26644"/>
              <a:gd name="connsiteY10" fmla="*/ 102260 h 102260"/>
              <a:gd name="connsiteX11" fmla="*/ 6489 w 26644"/>
              <a:gd name="connsiteY11" fmla="*/ 102235 h 102260"/>
              <a:gd name="connsiteX12" fmla="*/ 25603 w 26644"/>
              <a:gd name="connsiteY12" fmla="*/ 13601 h 102260"/>
              <a:gd name="connsiteX13" fmla="*/ 26644 w 26644"/>
              <a:gd name="connsiteY13" fmla="*/ 8140 h 102260"/>
              <a:gd name="connsiteX14" fmla="*/ 19380 w 26644"/>
              <a:gd name="connsiteY14" fmla="*/ 152 h 1022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6644" h="102260">
                <a:moveTo>
                  <a:pt x="19380" y="152"/>
                </a:moveTo>
                <a:lnTo>
                  <a:pt x="19367" y="165"/>
                </a:lnTo>
                <a:lnTo>
                  <a:pt x="19380" y="152"/>
                </a:lnTo>
                <a:cubicBezTo>
                  <a:pt x="19380" y="152"/>
                  <a:pt x="18301" y="0"/>
                  <a:pt x="17564" y="0"/>
                </a:cubicBezTo>
                <a:cubicBezTo>
                  <a:pt x="13411" y="0"/>
                  <a:pt x="9283" y="2438"/>
                  <a:pt x="9283" y="8687"/>
                </a:cubicBezTo>
                <a:cubicBezTo>
                  <a:pt x="6819" y="39979"/>
                  <a:pt x="4242" y="71374"/>
                  <a:pt x="25" y="101244"/>
                </a:cubicBezTo>
                <a:lnTo>
                  <a:pt x="0" y="101257"/>
                </a:lnTo>
                <a:lnTo>
                  <a:pt x="13" y="101257"/>
                </a:lnTo>
                <a:lnTo>
                  <a:pt x="13" y="101257"/>
                </a:lnTo>
                <a:lnTo>
                  <a:pt x="37" y="101257"/>
                </a:lnTo>
                <a:cubicBezTo>
                  <a:pt x="2591" y="100812"/>
                  <a:pt x="4572" y="101485"/>
                  <a:pt x="6502" y="102260"/>
                </a:cubicBezTo>
                <a:lnTo>
                  <a:pt x="6489" y="102235"/>
                </a:lnTo>
                <a:cubicBezTo>
                  <a:pt x="11290" y="71907"/>
                  <a:pt x="22682" y="26466"/>
                  <a:pt x="25603" y="13601"/>
                </a:cubicBezTo>
                <a:cubicBezTo>
                  <a:pt x="26022" y="11798"/>
                  <a:pt x="26644" y="9652"/>
                  <a:pt x="26644" y="8140"/>
                </a:cubicBezTo>
                <a:cubicBezTo>
                  <a:pt x="26644" y="3543"/>
                  <a:pt x="23736" y="876"/>
                  <a:pt x="19380" y="15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7731328" y="3324656"/>
            <a:ext cx="90106" cy="104000"/>
          </a:xfrm>
          <a:custGeom>
            <a:avLst/>
            <a:gdLst>
              <a:gd name="connsiteX0" fmla="*/ 72770 w 90106"/>
              <a:gd name="connsiteY0" fmla="*/ 0 h 104000"/>
              <a:gd name="connsiteX1" fmla="*/ 74117 w 90106"/>
              <a:gd name="connsiteY1" fmla="*/ 48539 h 104000"/>
              <a:gd name="connsiteX2" fmla="*/ 15989 w 90106"/>
              <a:gd name="connsiteY2" fmla="*/ 48539 h 104000"/>
              <a:gd name="connsiteX3" fmla="*/ 15989 w 90106"/>
              <a:gd name="connsiteY3" fmla="*/ 48539 h 104000"/>
              <a:gd name="connsiteX4" fmla="*/ 17335 w 90106"/>
              <a:gd name="connsiteY4" fmla="*/ 0 h 104000"/>
              <a:gd name="connsiteX5" fmla="*/ 0 w 90106"/>
              <a:gd name="connsiteY5" fmla="*/ 0 h 104000"/>
              <a:gd name="connsiteX6" fmla="*/ 0 w 90106"/>
              <a:gd name="connsiteY6" fmla="*/ 104000 h 104000"/>
              <a:gd name="connsiteX7" fmla="*/ 17310 w 90106"/>
              <a:gd name="connsiteY7" fmla="*/ 104000 h 104000"/>
              <a:gd name="connsiteX8" fmla="*/ 17284 w 90106"/>
              <a:gd name="connsiteY8" fmla="*/ 103975 h 104000"/>
              <a:gd name="connsiteX9" fmla="*/ 17335 w 90106"/>
              <a:gd name="connsiteY9" fmla="*/ 104000 h 104000"/>
              <a:gd name="connsiteX10" fmla="*/ 15989 w 90106"/>
              <a:gd name="connsiteY10" fmla="*/ 55626 h 104000"/>
              <a:gd name="connsiteX11" fmla="*/ 15989 w 90106"/>
              <a:gd name="connsiteY11" fmla="*/ 55626 h 104000"/>
              <a:gd name="connsiteX12" fmla="*/ 74130 w 90106"/>
              <a:gd name="connsiteY12" fmla="*/ 55600 h 104000"/>
              <a:gd name="connsiteX13" fmla="*/ 72770 w 90106"/>
              <a:gd name="connsiteY13" fmla="*/ 104000 h 104000"/>
              <a:gd name="connsiteX14" fmla="*/ 72834 w 90106"/>
              <a:gd name="connsiteY14" fmla="*/ 103975 h 104000"/>
              <a:gd name="connsiteX15" fmla="*/ 72796 w 90106"/>
              <a:gd name="connsiteY15" fmla="*/ 104000 h 104000"/>
              <a:gd name="connsiteX16" fmla="*/ 90106 w 90106"/>
              <a:gd name="connsiteY16" fmla="*/ 104000 h 104000"/>
              <a:gd name="connsiteX17" fmla="*/ 90106 w 90106"/>
              <a:gd name="connsiteY17" fmla="*/ 0 h 104000"/>
              <a:gd name="connsiteX18" fmla="*/ 72770 w 90106"/>
              <a:gd name="connsiteY18" fmla="*/ 0 h 10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90106" h="104000">
                <a:moveTo>
                  <a:pt x="72770" y="0"/>
                </a:moveTo>
                <a:cubicBezTo>
                  <a:pt x="73609" y="16167"/>
                  <a:pt x="74066" y="32346"/>
                  <a:pt x="74117" y="48539"/>
                </a:cubicBezTo>
                <a:cubicBezTo>
                  <a:pt x="54724" y="48983"/>
                  <a:pt x="35344" y="49022"/>
                  <a:pt x="15989" y="48539"/>
                </a:cubicBezTo>
                <a:lnTo>
                  <a:pt x="15989" y="48539"/>
                </a:lnTo>
                <a:cubicBezTo>
                  <a:pt x="16040" y="32346"/>
                  <a:pt x="16497" y="16167"/>
                  <a:pt x="17335" y="0"/>
                </a:cubicBezTo>
                <a:cubicBezTo>
                  <a:pt x="11658" y="1371"/>
                  <a:pt x="5880" y="1409"/>
                  <a:pt x="0" y="0"/>
                </a:cubicBezTo>
                <a:cubicBezTo>
                  <a:pt x="1511" y="34721"/>
                  <a:pt x="1384" y="69392"/>
                  <a:pt x="0" y="104000"/>
                </a:cubicBezTo>
                <a:cubicBezTo>
                  <a:pt x="5626" y="102641"/>
                  <a:pt x="11392" y="102577"/>
                  <a:pt x="17310" y="104000"/>
                </a:cubicBezTo>
                <a:lnTo>
                  <a:pt x="17284" y="103975"/>
                </a:lnTo>
                <a:lnTo>
                  <a:pt x="17335" y="104000"/>
                </a:lnTo>
                <a:cubicBezTo>
                  <a:pt x="16485" y="87858"/>
                  <a:pt x="16040" y="71742"/>
                  <a:pt x="15989" y="55626"/>
                </a:cubicBezTo>
                <a:lnTo>
                  <a:pt x="15989" y="55626"/>
                </a:lnTo>
                <a:cubicBezTo>
                  <a:pt x="35369" y="55359"/>
                  <a:pt x="54750" y="55346"/>
                  <a:pt x="74130" y="55600"/>
                </a:cubicBezTo>
                <a:cubicBezTo>
                  <a:pt x="74066" y="71729"/>
                  <a:pt x="73621" y="87858"/>
                  <a:pt x="72770" y="104000"/>
                </a:cubicBezTo>
                <a:lnTo>
                  <a:pt x="72834" y="103975"/>
                </a:lnTo>
                <a:lnTo>
                  <a:pt x="72796" y="104000"/>
                </a:lnTo>
                <a:cubicBezTo>
                  <a:pt x="78714" y="102577"/>
                  <a:pt x="84480" y="102641"/>
                  <a:pt x="90106" y="104000"/>
                </a:cubicBezTo>
                <a:cubicBezTo>
                  <a:pt x="88722" y="69392"/>
                  <a:pt x="88595" y="34721"/>
                  <a:pt x="90106" y="0"/>
                </a:cubicBezTo>
                <a:cubicBezTo>
                  <a:pt x="84226" y="1409"/>
                  <a:pt x="78447" y="1371"/>
                  <a:pt x="7277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544828" y="3310788"/>
            <a:ext cx="104140" cy="131381"/>
          </a:xfrm>
          <a:custGeom>
            <a:avLst/>
            <a:gdLst>
              <a:gd name="connsiteX0" fmla="*/ 104140 w 104140"/>
              <a:gd name="connsiteY0" fmla="*/ 0 h 131381"/>
              <a:gd name="connsiteX1" fmla="*/ 104127 w 104140"/>
              <a:gd name="connsiteY1" fmla="*/ 12 h 131381"/>
              <a:gd name="connsiteX2" fmla="*/ 104140 w 104140"/>
              <a:gd name="connsiteY2" fmla="*/ 0 h 131381"/>
              <a:gd name="connsiteX3" fmla="*/ 86665 w 104140"/>
              <a:gd name="connsiteY3" fmla="*/ 0 h 131381"/>
              <a:gd name="connsiteX4" fmla="*/ 52006 w 104140"/>
              <a:gd name="connsiteY4" fmla="*/ 57886 h 131381"/>
              <a:gd name="connsiteX5" fmla="*/ 17335 w 104140"/>
              <a:gd name="connsiteY5" fmla="*/ 0 h 131381"/>
              <a:gd name="connsiteX6" fmla="*/ 0 w 104140"/>
              <a:gd name="connsiteY6" fmla="*/ 0 h 131381"/>
              <a:gd name="connsiteX7" fmla="*/ 44716 w 104140"/>
              <a:gd name="connsiteY7" fmla="*/ 75577 h 131381"/>
              <a:gd name="connsiteX8" fmla="*/ 43688 w 104140"/>
              <a:gd name="connsiteY8" fmla="*/ 131381 h 131381"/>
              <a:gd name="connsiteX9" fmla="*/ 52019 w 104140"/>
              <a:gd name="connsiteY9" fmla="*/ 130543 h 131381"/>
              <a:gd name="connsiteX10" fmla="*/ 60325 w 104140"/>
              <a:gd name="connsiteY10" fmla="*/ 131381 h 131381"/>
              <a:gd name="connsiteX11" fmla="*/ 59283 w 104140"/>
              <a:gd name="connsiteY11" fmla="*/ 75577 h 131381"/>
              <a:gd name="connsiteX12" fmla="*/ 104140 w 104140"/>
              <a:gd name="connsiteY12" fmla="*/ 0 h 1313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04140" h="131381">
                <a:moveTo>
                  <a:pt x="104140" y="0"/>
                </a:moveTo>
                <a:lnTo>
                  <a:pt x="104127" y="12"/>
                </a:lnTo>
                <a:lnTo>
                  <a:pt x="104140" y="0"/>
                </a:lnTo>
                <a:cubicBezTo>
                  <a:pt x="97891" y="1422"/>
                  <a:pt x="92265" y="1460"/>
                  <a:pt x="86665" y="0"/>
                </a:cubicBezTo>
                <a:cubicBezTo>
                  <a:pt x="81737" y="9182"/>
                  <a:pt x="63563" y="38874"/>
                  <a:pt x="52006" y="57886"/>
                </a:cubicBezTo>
                <a:cubicBezTo>
                  <a:pt x="40271" y="38468"/>
                  <a:pt x="26378" y="16040"/>
                  <a:pt x="17335" y="0"/>
                </a:cubicBezTo>
                <a:cubicBezTo>
                  <a:pt x="10159" y="1524"/>
                  <a:pt x="7163" y="1625"/>
                  <a:pt x="0" y="0"/>
                </a:cubicBezTo>
                <a:cubicBezTo>
                  <a:pt x="14211" y="21412"/>
                  <a:pt x="36982" y="62191"/>
                  <a:pt x="44716" y="75577"/>
                </a:cubicBezTo>
                <a:lnTo>
                  <a:pt x="43688" y="131381"/>
                </a:lnTo>
                <a:cubicBezTo>
                  <a:pt x="43688" y="131381"/>
                  <a:pt x="48679" y="130543"/>
                  <a:pt x="52019" y="130543"/>
                </a:cubicBezTo>
                <a:cubicBezTo>
                  <a:pt x="55715" y="130543"/>
                  <a:pt x="60325" y="131381"/>
                  <a:pt x="60325" y="131381"/>
                </a:cubicBezTo>
                <a:lnTo>
                  <a:pt x="59283" y="75577"/>
                </a:lnTo>
                <a:cubicBezTo>
                  <a:pt x="73736" y="50215"/>
                  <a:pt x="97587" y="8852"/>
                  <a:pt x="10414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077352" y="3425977"/>
            <a:ext cx="17297" cy="16611"/>
          </a:xfrm>
          <a:custGeom>
            <a:avLst/>
            <a:gdLst>
              <a:gd name="connsiteX0" fmla="*/ 8178 w 17297"/>
              <a:gd name="connsiteY0" fmla="*/ 0 h 16611"/>
              <a:gd name="connsiteX1" fmla="*/ 0 w 17297"/>
              <a:gd name="connsiteY1" fmla="*/ 8635 h 16611"/>
              <a:gd name="connsiteX2" fmla="*/ 9423 w 17297"/>
              <a:gd name="connsiteY2" fmla="*/ 16611 h 16611"/>
              <a:gd name="connsiteX3" fmla="*/ 17297 w 17297"/>
              <a:gd name="connsiteY3" fmla="*/ 8102 h 16611"/>
              <a:gd name="connsiteX4" fmla="*/ 8178 w 17297"/>
              <a:gd name="connsiteY4" fmla="*/ 0 h 16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97" h="16611">
                <a:moveTo>
                  <a:pt x="8178" y="0"/>
                </a:moveTo>
                <a:cubicBezTo>
                  <a:pt x="2730" y="0"/>
                  <a:pt x="0" y="4165"/>
                  <a:pt x="0" y="8635"/>
                </a:cubicBezTo>
                <a:cubicBezTo>
                  <a:pt x="0" y="13906"/>
                  <a:pt x="4216" y="16611"/>
                  <a:pt x="9423" y="16611"/>
                </a:cubicBezTo>
                <a:cubicBezTo>
                  <a:pt x="13195" y="16611"/>
                  <a:pt x="17297" y="14325"/>
                  <a:pt x="17297" y="8102"/>
                </a:cubicBezTo>
                <a:cubicBezTo>
                  <a:pt x="17297" y="3124"/>
                  <a:pt x="13398" y="0"/>
                  <a:pt x="8178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583093" y="2870479"/>
            <a:ext cx="479463" cy="172148"/>
          </a:xfrm>
          <a:custGeom>
            <a:avLst/>
            <a:gdLst>
              <a:gd name="connsiteX0" fmla="*/ 0 w 479463"/>
              <a:gd name="connsiteY0" fmla="*/ 31876 h 172148"/>
              <a:gd name="connsiteX1" fmla="*/ 242278 w 479463"/>
              <a:gd name="connsiteY1" fmla="*/ 172148 h 172148"/>
              <a:gd name="connsiteX2" fmla="*/ 479462 w 479463"/>
              <a:gd name="connsiteY2" fmla="*/ 31876 h 172148"/>
              <a:gd name="connsiteX3" fmla="*/ 479462 w 479463"/>
              <a:gd name="connsiteY3" fmla="*/ 0 h 172148"/>
              <a:gd name="connsiteX4" fmla="*/ 0 w 479463"/>
              <a:gd name="connsiteY4" fmla="*/ 0 h 172148"/>
              <a:gd name="connsiteX5" fmla="*/ 0 w 479463"/>
              <a:gd name="connsiteY5" fmla="*/ 31876 h 1721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479463" h="172148">
                <a:moveTo>
                  <a:pt x="0" y="31876"/>
                </a:moveTo>
                <a:lnTo>
                  <a:pt x="242278" y="172148"/>
                </a:lnTo>
                <a:lnTo>
                  <a:pt x="479462" y="31876"/>
                </a:lnTo>
                <a:lnTo>
                  <a:pt x="479462" y="0"/>
                </a:lnTo>
                <a:lnTo>
                  <a:pt x="0" y="0"/>
                </a:lnTo>
                <a:lnTo>
                  <a:pt x="0" y="31876"/>
                </a:lnTo>
              </a:path>
            </a:pathLst>
          </a:custGeom>
          <a:solidFill>
            <a:srgbClr val="057AC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859711" y="1435988"/>
            <a:ext cx="918438" cy="918438"/>
          </a:xfrm>
          <a:custGeom>
            <a:avLst/>
            <a:gdLst>
              <a:gd name="connsiteX0" fmla="*/ 743496 w 918438"/>
              <a:gd name="connsiteY0" fmla="*/ 0 h 918438"/>
              <a:gd name="connsiteX1" fmla="*/ 174942 w 918438"/>
              <a:gd name="connsiteY1" fmla="*/ 0 h 918438"/>
              <a:gd name="connsiteX2" fmla="*/ 0 w 918438"/>
              <a:gd name="connsiteY2" fmla="*/ 174942 h 918438"/>
              <a:gd name="connsiteX3" fmla="*/ 0 w 918438"/>
              <a:gd name="connsiteY3" fmla="*/ 743496 h 918438"/>
              <a:gd name="connsiteX4" fmla="*/ 174942 w 918438"/>
              <a:gd name="connsiteY4" fmla="*/ 918438 h 918438"/>
              <a:gd name="connsiteX5" fmla="*/ 743496 w 918438"/>
              <a:gd name="connsiteY5" fmla="*/ 918438 h 918438"/>
              <a:gd name="connsiteX6" fmla="*/ 918438 w 918438"/>
              <a:gd name="connsiteY6" fmla="*/ 743496 h 918438"/>
              <a:gd name="connsiteX7" fmla="*/ 918438 w 918438"/>
              <a:gd name="connsiteY7" fmla="*/ 174942 h 918438"/>
              <a:gd name="connsiteX8" fmla="*/ 743496 w 918438"/>
              <a:gd name="connsiteY8" fmla="*/ 0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8">
                <a:moveTo>
                  <a:pt x="743496" y="0"/>
                </a:moveTo>
                <a:lnTo>
                  <a:pt x="174942" y="0"/>
                </a:lnTo>
                <a:cubicBezTo>
                  <a:pt x="78714" y="0"/>
                  <a:pt x="0" y="78714"/>
                  <a:pt x="0" y="174942"/>
                </a:cubicBezTo>
                <a:lnTo>
                  <a:pt x="0" y="743496"/>
                </a:lnTo>
                <a:cubicBezTo>
                  <a:pt x="0" y="839711"/>
                  <a:pt x="78714" y="918438"/>
                  <a:pt x="174942" y="918438"/>
                </a:cubicBezTo>
                <a:lnTo>
                  <a:pt x="743496" y="918438"/>
                </a:lnTo>
                <a:cubicBezTo>
                  <a:pt x="839711" y="918438"/>
                  <a:pt x="918438" y="839711"/>
                  <a:pt x="918438" y="743496"/>
                </a:cubicBezTo>
                <a:lnTo>
                  <a:pt x="918438" y="174942"/>
                </a:lnTo>
                <a:cubicBezTo>
                  <a:pt x="918438" y="78714"/>
                  <a:pt x="839711" y="0"/>
                  <a:pt x="743496" y="0"/>
                </a:cubicBezTo>
              </a:path>
            </a:pathLst>
          </a:custGeom>
          <a:solidFill>
            <a:srgbClr val="3B59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224608" y="1606181"/>
            <a:ext cx="365899" cy="747369"/>
          </a:xfrm>
          <a:custGeom>
            <a:avLst/>
            <a:gdLst>
              <a:gd name="connsiteX0" fmla="*/ 350151 w 365899"/>
              <a:gd name="connsiteY0" fmla="*/ 115049 h 747369"/>
              <a:gd name="connsiteX1" fmla="*/ 277482 w 365899"/>
              <a:gd name="connsiteY1" fmla="*/ 106527 h 747369"/>
              <a:gd name="connsiteX2" fmla="*/ 220789 w 365899"/>
              <a:gd name="connsiteY2" fmla="*/ 168325 h 747369"/>
              <a:gd name="connsiteX3" fmla="*/ 220789 w 365899"/>
              <a:gd name="connsiteY3" fmla="*/ 226936 h 747369"/>
              <a:gd name="connsiteX4" fmla="*/ 349084 w 365899"/>
              <a:gd name="connsiteY4" fmla="*/ 226936 h 747369"/>
              <a:gd name="connsiteX5" fmla="*/ 341629 w 365899"/>
              <a:gd name="connsiteY5" fmla="*/ 337337 h 747369"/>
              <a:gd name="connsiteX6" fmla="*/ 220789 w 365899"/>
              <a:gd name="connsiteY6" fmla="*/ 337337 h 747369"/>
              <a:gd name="connsiteX7" fmla="*/ 220789 w 365899"/>
              <a:gd name="connsiteY7" fmla="*/ 747369 h 747369"/>
              <a:gd name="connsiteX8" fmla="*/ 94627 w 365899"/>
              <a:gd name="connsiteY8" fmla="*/ 747369 h 747369"/>
              <a:gd name="connsiteX9" fmla="*/ 94627 w 365899"/>
              <a:gd name="connsiteY9" fmla="*/ 337337 h 747369"/>
              <a:gd name="connsiteX10" fmla="*/ 0 w 365899"/>
              <a:gd name="connsiteY10" fmla="*/ 337337 h 747369"/>
              <a:gd name="connsiteX11" fmla="*/ 0 w 365899"/>
              <a:gd name="connsiteY11" fmla="*/ 226936 h 747369"/>
              <a:gd name="connsiteX12" fmla="*/ 94627 w 365899"/>
              <a:gd name="connsiteY12" fmla="*/ 226936 h 747369"/>
              <a:gd name="connsiteX13" fmla="*/ 94627 w 365899"/>
              <a:gd name="connsiteY13" fmla="*/ 160858 h 747369"/>
              <a:gd name="connsiteX14" fmla="*/ 255943 w 365899"/>
              <a:gd name="connsiteY14" fmla="*/ 0 h 747369"/>
              <a:gd name="connsiteX15" fmla="*/ 365899 w 365899"/>
              <a:gd name="connsiteY15" fmla="*/ 14909 h 747369"/>
              <a:gd name="connsiteX16" fmla="*/ 350151 w 365899"/>
              <a:gd name="connsiteY16" fmla="*/ 115049 h 7473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65899" h="747369">
                <a:moveTo>
                  <a:pt x="350151" y="115049"/>
                </a:moveTo>
                <a:cubicBezTo>
                  <a:pt x="325653" y="109727"/>
                  <a:pt x="298792" y="106527"/>
                  <a:pt x="277482" y="106527"/>
                </a:cubicBezTo>
                <a:cubicBezTo>
                  <a:pt x="226352" y="106527"/>
                  <a:pt x="220789" y="128905"/>
                  <a:pt x="220789" y="168325"/>
                </a:cubicBezTo>
                <a:lnTo>
                  <a:pt x="220789" y="226936"/>
                </a:lnTo>
                <a:lnTo>
                  <a:pt x="349084" y="226936"/>
                </a:lnTo>
                <a:lnTo>
                  <a:pt x="341629" y="337337"/>
                </a:lnTo>
                <a:lnTo>
                  <a:pt x="220789" y="337337"/>
                </a:lnTo>
                <a:lnTo>
                  <a:pt x="220789" y="747369"/>
                </a:lnTo>
                <a:lnTo>
                  <a:pt x="94627" y="747369"/>
                </a:lnTo>
                <a:lnTo>
                  <a:pt x="94627" y="337337"/>
                </a:lnTo>
                <a:lnTo>
                  <a:pt x="0" y="337337"/>
                </a:lnTo>
                <a:lnTo>
                  <a:pt x="0" y="226936"/>
                </a:lnTo>
                <a:lnTo>
                  <a:pt x="94627" y="226936"/>
                </a:lnTo>
                <a:lnTo>
                  <a:pt x="94627" y="160858"/>
                </a:lnTo>
                <a:cubicBezTo>
                  <a:pt x="94627" y="53263"/>
                  <a:pt x="140893" y="0"/>
                  <a:pt x="255943" y="0"/>
                </a:cubicBezTo>
                <a:cubicBezTo>
                  <a:pt x="296430" y="0"/>
                  <a:pt x="331812" y="5321"/>
                  <a:pt x="365899" y="14909"/>
                </a:cubicBezTo>
                <a:lnTo>
                  <a:pt x="350151" y="11504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859711" y="2667635"/>
            <a:ext cx="918438" cy="918438"/>
          </a:xfrm>
          <a:custGeom>
            <a:avLst/>
            <a:gdLst>
              <a:gd name="connsiteX0" fmla="*/ 743496 w 918438"/>
              <a:gd name="connsiteY0" fmla="*/ 0 h 918438"/>
              <a:gd name="connsiteX1" fmla="*/ 174942 w 918438"/>
              <a:gd name="connsiteY1" fmla="*/ 0 h 918438"/>
              <a:gd name="connsiteX2" fmla="*/ 0 w 918438"/>
              <a:gd name="connsiteY2" fmla="*/ 174942 h 918438"/>
              <a:gd name="connsiteX3" fmla="*/ 0 w 918438"/>
              <a:gd name="connsiteY3" fmla="*/ 743495 h 918438"/>
              <a:gd name="connsiteX4" fmla="*/ 174942 w 918438"/>
              <a:gd name="connsiteY4" fmla="*/ 918438 h 918438"/>
              <a:gd name="connsiteX5" fmla="*/ 743496 w 918438"/>
              <a:gd name="connsiteY5" fmla="*/ 918438 h 918438"/>
              <a:gd name="connsiteX6" fmla="*/ 918438 w 918438"/>
              <a:gd name="connsiteY6" fmla="*/ 743495 h 918438"/>
              <a:gd name="connsiteX7" fmla="*/ 918438 w 918438"/>
              <a:gd name="connsiteY7" fmla="*/ 174942 h 918438"/>
              <a:gd name="connsiteX8" fmla="*/ 743496 w 918438"/>
              <a:gd name="connsiteY8" fmla="*/ 0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8">
                <a:moveTo>
                  <a:pt x="743496" y="0"/>
                </a:moveTo>
                <a:lnTo>
                  <a:pt x="174942" y="0"/>
                </a:lnTo>
                <a:cubicBezTo>
                  <a:pt x="78714" y="0"/>
                  <a:pt x="0" y="78727"/>
                  <a:pt x="0" y="174942"/>
                </a:cubicBezTo>
                <a:lnTo>
                  <a:pt x="0" y="743495"/>
                </a:lnTo>
                <a:cubicBezTo>
                  <a:pt x="0" y="839711"/>
                  <a:pt x="78714" y="918438"/>
                  <a:pt x="174942" y="918438"/>
                </a:cubicBezTo>
                <a:lnTo>
                  <a:pt x="743496" y="918438"/>
                </a:lnTo>
                <a:cubicBezTo>
                  <a:pt x="839711" y="918438"/>
                  <a:pt x="918438" y="839711"/>
                  <a:pt x="918438" y="743495"/>
                </a:cubicBezTo>
                <a:lnTo>
                  <a:pt x="918438" y="174942"/>
                </a:lnTo>
                <a:cubicBezTo>
                  <a:pt x="918438" y="78727"/>
                  <a:pt x="839711" y="0"/>
                  <a:pt x="743496" y="0"/>
                </a:cubicBezTo>
              </a:path>
            </a:pathLst>
          </a:custGeom>
          <a:solidFill>
            <a:srgbClr val="28A9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2004479" y="2885084"/>
            <a:ext cx="628904" cy="514091"/>
          </a:xfrm>
          <a:custGeom>
            <a:avLst/>
            <a:gdLst>
              <a:gd name="connsiteX0" fmla="*/ 565226 w 628904"/>
              <a:gd name="connsiteY0" fmla="*/ 131889 h 514091"/>
              <a:gd name="connsiteX1" fmla="*/ 472554 w 628904"/>
              <a:gd name="connsiteY1" fmla="*/ 388099 h 514091"/>
              <a:gd name="connsiteX2" fmla="*/ 0 w 628904"/>
              <a:gd name="connsiteY2" fmla="*/ 456120 h 514091"/>
              <a:gd name="connsiteX3" fmla="*/ 190411 w 628904"/>
              <a:gd name="connsiteY3" fmla="*/ 400634 h 514091"/>
              <a:gd name="connsiteX4" fmla="*/ 69583 w 628904"/>
              <a:gd name="connsiteY4" fmla="*/ 308165 h 514091"/>
              <a:gd name="connsiteX5" fmla="*/ 122593 w 628904"/>
              <a:gd name="connsiteY5" fmla="*/ 308165 h 514091"/>
              <a:gd name="connsiteX6" fmla="*/ 24612 w 628904"/>
              <a:gd name="connsiteY6" fmla="*/ 182410 h 514091"/>
              <a:gd name="connsiteX7" fmla="*/ 80670 w 628904"/>
              <a:gd name="connsiteY7" fmla="*/ 195961 h 514091"/>
              <a:gd name="connsiteX8" fmla="*/ 41224 w 628904"/>
              <a:gd name="connsiteY8" fmla="*/ 24587 h 514091"/>
              <a:gd name="connsiteX9" fmla="*/ 309143 w 628904"/>
              <a:gd name="connsiteY9" fmla="*/ 159448 h 514091"/>
              <a:gd name="connsiteX10" fmla="*/ 306298 w 628904"/>
              <a:gd name="connsiteY10" fmla="*/ 131889 h 514091"/>
              <a:gd name="connsiteX11" fmla="*/ 435762 w 628904"/>
              <a:gd name="connsiteY11" fmla="*/ 0 h 514091"/>
              <a:gd name="connsiteX12" fmla="*/ 530237 w 628904"/>
              <a:gd name="connsiteY12" fmla="*/ 41706 h 514091"/>
              <a:gd name="connsiteX13" fmla="*/ 609600 w 628904"/>
              <a:gd name="connsiteY13" fmla="*/ 11023 h 514091"/>
              <a:gd name="connsiteX14" fmla="*/ 555129 w 628904"/>
              <a:gd name="connsiteY14" fmla="*/ 80759 h 514091"/>
              <a:gd name="connsiteX15" fmla="*/ 555383 w 628904"/>
              <a:gd name="connsiteY15" fmla="*/ 81368 h 514091"/>
              <a:gd name="connsiteX16" fmla="*/ 628904 w 628904"/>
              <a:gd name="connsiteY16" fmla="*/ 60337 h 514091"/>
              <a:gd name="connsiteX17" fmla="*/ 565226 w 628904"/>
              <a:gd name="connsiteY17" fmla="*/ 131889 h 5140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628904" h="514091">
                <a:moveTo>
                  <a:pt x="565226" y="131889"/>
                </a:moveTo>
                <a:cubicBezTo>
                  <a:pt x="576503" y="285076"/>
                  <a:pt x="472554" y="388099"/>
                  <a:pt x="472554" y="388099"/>
                </a:cubicBezTo>
                <a:cubicBezTo>
                  <a:pt x="275247" y="624865"/>
                  <a:pt x="0" y="456120"/>
                  <a:pt x="0" y="456120"/>
                </a:cubicBezTo>
                <a:cubicBezTo>
                  <a:pt x="99339" y="475843"/>
                  <a:pt x="190411" y="400634"/>
                  <a:pt x="190411" y="400634"/>
                </a:cubicBezTo>
                <a:cubicBezTo>
                  <a:pt x="89306" y="393242"/>
                  <a:pt x="69583" y="308165"/>
                  <a:pt x="69583" y="308165"/>
                </a:cubicBezTo>
                <a:cubicBezTo>
                  <a:pt x="107797" y="325424"/>
                  <a:pt x="122593" y="308165"/>
                  <a:pt x="122593" y="308165"/>
                </a:cubicBezTo>
                <a:cubicBezTo>
                  <a:pt x="30124" y="285978"/>
                  <a:pt x="24612" y="182410"/>
                  <a:pt x="24612" y="182410"/>
                </a:cubicBezTo>
                <a:cubicBezTo>
                  <a:pt x="67183" y="204597"/>
                  <a:pt x="80670" y="195961"/>
                  <a:pt x="80670" y="195961"/>
                </a:cubicBezTo>
                <a:cubicBezTo>
                  <a:pt x="-15493" y="126923"/>
                  <a:pt x="41224" y="24587"/>
                  <a:pt x="41224" y="24587"/>
                </a:cubicBezTo>
                <a:cubicBezTo>
                  <a:pt x="166255" y="159410"/>
                  <a:pt x="283248" y="160959"/>
                  <a:pt x="309143" y="159448"/>
                </a:cubicBezTo>
                <a:cubicBezTo>
                  <a:pt x="307276" y="150558"/>
                  <a:pt x="306298" y="141338"/>
                  <a:pt x="306298" y="131889"/>
                </a:cubicBezTo>
                <a:cubicBezTo>
                  <a:pt x="306298" y="59055"/>
                  <a:pt x="364261" y="0"/>
                  <a:pt x="435762" y="0"/>
                </a:cubicBezTo>
                <a:cubicBezTo>
                  <a:pt x="473024" y="0"/>
                  <a:pt x="506603" y="16040"/>
                  <a:pt x="530237" y="41706"/>
                </a:cubicBezTo>
                <a:cubicBezTo>
                  <a:pt x="575487" y="39268"/>
                  <a:pt x="609600" y="11023"/>
                  <a:pt x="609600" y="11023"/>
                </a:cubicBezTo>
                <a:cubicBezTo>
                  <a:pt x="608469" y="49568"/>
                  <a:pt x="562521" y="76644"/>
                  <a:pt x="555129" y="80759"/>
                </a:cubicBezTo>
                <a:cubicBezTo>
                  <a:pt x="555218" y="80962"/>
                  <a:pt x="555307" y="81165"/>
                  <a:pt x="555383" y="81368"/>
                </a:cubicBezTo>
                <a:cubicBezTo>
                  <a:pt x="595503" y="83286"/>
                  <a:pt x="628904" y="60337"/>
                  <a:pt x="628904" y="60337"/>
                </a:cubicBezTo>
                <a:cubicBezTo>
                  <a:pt x="621055" y="91173"/>
                  <a:pt x="565226" y="131889"/>
                  <a:pt x="565226" y="131889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859711" y="5131028"/>
            <a:ext cx="918438" cy="918438"/>
          </a:xfrm>
          <a:custGeom>
            <a:avLst/>
            <a:gdLst>
              <a:gd name="connsiteX0" fmla="*/ 918438 w 918438"/>
              <a:gd name="connsiteY0" fmla="*/ 743496 h 918438"/>
              <a:gd name="connsiteX1" fmla="*/ 743496 w 918438"/>
              <a:gd name="connsiteY1" fmla="*/ 918438 h 918438"/>
              <a:gd name="connsiteX2" fmla="*/ 174942 w 918438"/>
              <a:gd name="connsiteY2" fmla="*/ 918438 h 918438"/>
              <a:gd name="connsiteX3" fmla="*/ 0 w 918438"/>
              <a:gd name="connsiteY3" fmla="*/ 743496 h 918438"/>
              <a:gd name="connsiteX4" fmla="*/ 0 w 918438"/>
              <a:gd name="connsiteY4" fmla="*/ 174942 h 918438"/>
              <a:gd name="connsiteX5" fmla="*/ 174942 w 918438"/>
              <a:gd name="connsiteY5" fmla="*/ 0 h 918438"/>
              <a:gd name="connsiteX6" fmla="*/ 743496 w 918438"/>
              <a:gd name="connsiteY6" fmla="*/ 0 h 918438"/>
              <a:gd name="connsiteX7" fmla="*/ 918438 w 918438"/>
              <a:gd name="connsiteY7" fmla="*/ 174942 h 918438"/>
              <a:gd name="connsiteX8" fmla="*/ 918438 w 918438"/>
              <a:gd name="connsiteY8" fmla="*/ 743496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8">
                <a:moveTo>
                  <a:pt x="918438" y="743496"/>
                </a:moveTo>
                <a:cubicBezTo>
                  <a:pt x="918438" y="839711"/>
                  <a:pt x="839711" y="918438"/>
                  <a:pt x="743496" y="918438"/>
                </a:cubicBezTo>
                <a:lnTo>
                  <a:pt x="174942" y="918438"/>
                </a:lnTo>
                <a:cubicBezTo>
                  <a:pt x="78727" y="918438"/>
                  <a:pt x="0" y="839711"/>
                  <a:pt x="0" y="743496"/>
                </a:cubicBezTo>
                <a:lnTo>
                  <a:pt x="0" y="174942"/>
                </a:lnTo>
                <a:cubicBezTo>
                  <a:pt x="0" y="78727"/>
                  <a:pt x="78727" y="0"/>
                  <a:pt x="174942" y="0"/>
                </a:cubicBezTo>
                <a:lnTo>
                  <a:pt x="743496" y="0"/>
                </a:lnTo>
                <a:cubicBezTo>
                  <a:pt x="839711" y="0"/>
                  <a:pt x="918438" y="78727"/>
                  <a:pt x="918438" y="174942"/>
                </a:cubicBezTo>
                <a:lnTo>
                  <a:pt x="918438" y="743496"/>
                </a:lnTo>
              </a:path>
            </a:pathLst>
          </a:custGeom>
          <a:solidFill>
            <a:srgbClr val="007BB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2056955" y="5490629"/>
            <a:ext cx="87465" cy="364464"/>
          </a:xfrm>
          <a:custGeom>
            <a:avLst/>
            <a:gdLst>
              <a:gd name="connsiteX0" fmla="*/ 0 w 87465"/>
              <a:gd name="connsiteY0" fmla="*/ 0 h 364464"/>
              <a:gd name="connsiteX1" fmla="*/ 87465 w 87465"/>
              <a:gd name="connsiteY1" fmla="*/ 0 h 364464"/>
              <a:gd name="connsiteX2" fmla="*/ 87465 w 87465"/>
              <a:gd name="connsiteY2" fmla="*/ 364464 h 364464"/>
              <a:gd name="connsiteX3" fmla="*/ 0 w 87465"/>
              <a:gd name="connsiteY3" fmla="*/ 364464 h 364464"/>
              <a:gd name="connsiteX4" fmla="*/ 0 w 87465"/>
              <a:gd name="connsiteY4" fmla="*/ 0 h 3644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7465" h="364464">
                <a:moveTo>
                  <a:pt x="0" y="0"/>
                </a:moveTo>
                <a:lnTo>
                  <a:pt x="87465" y="0"/>
                </a:lnTo>
                <a:lnTo>
                  <a:pt x="87465" y="364464"/>
                </a:lnTo>
                <a:lnTo>
                  <a:pt x="0" y="364464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2053145" y="5338102"/>
            <a:ext cx="102654" cy="98945"/>
          </a:xfrm>
          <a:custGeom>
            <a:avLst/>
            <a:gdLst>
              <a:gd name="connsiteX0" fmla="*/ 102654 w 102654"/>
              <a:gd name="connsiteY0" fmla="*/ 49847 h 98945"/>
              <a:gd name="connsiteX1" fmla="*/ 50584 w 102654"/>
              <a:gd name="connsiteY1" fmla="*/ 98945 h 98945"/>
              <a:gd name="connsiteX2" fmla="*/ 0 w 102654"/>
              <a:gd name="connsiteY2" fmla="*/ 49847 h 98945"/>
              <a:gd name="connsiteX3" fmla="*/ 51320 w 102654"/>
              <a:gd name="connsiteY3" fmla="*/ 0 h 98945"/>
              <a:gd name="connsiteX4" fmla="*/ 102654 w 102654"/>
              <a:gd name="connsiteY4" fmla="*/ 49847 h 989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2654" h="98945">
                <a:moveTo>
                  <a:pt x="102654" y="49847"/>
                </a:moveTo>
                <a:cubicBezTo>
                  <a:pt x="102654" y="77368"/>
                  <a:pt x="82562" y="98945"/>
                  <a:pt x="50584" y="98945"/>
                </a:cubicBezTo>
                <a:cubicBezTo>
                  <a:pt x="20078" y="98945"/>
                  <a:pt x="0" y="77368"/>
                  <a:pt x="0" y="49847"/>
                </a:cubicBezTo>
                <a:cubicBezTo>
                  <a:pt x="0" y="21577"/>
                  <a:pt x="20827" y="0"/>
                  <a:pt x="51320" y="0"/>
                </a:cubicBezTo>
                <a:cubicBezTo>
                  <a:pt x="82562" y="0"/>
                  <a:pt x="101904" y="21577"/>
                  <a:pt x="102654" y="4984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2245842" y="5483682"/>
            <a:ext cx="335940" cy="371398"/>
          </a:xfrm>
          <a:custGeom>
            <a:avLst/>
            <a:gdLst>
              <a:gd name="connsiteX0" fmla="*/ 635 w 335940"/>
              <a:gd name="connsiteY0" fmla="*/ 113296 h 371398"/>
              <a:gd name="connsiteX1" fmla="*/ 0 w 335940"/>
              <a:gd name="connsiteY1" fmla="*/ 6946 h 371398"/>
              <a:gd name="connsiteX2" fmla="*/ 80340 w 335940"/>
              <a:gd name="connsiteY2" fmla="*/ 6946 h 371398"/>
              <a:gd name="connsiteX3" fmla="*/ 84810 w 335940"/>
              <a:gd name="connsiteY3" fmla="*/ 65252 h 371398"/>
              <a:gd name="connsiteX4" fmla="*/ 87033 w 335940"/>
              <a:gd name="connsiteY4" fmla="*/ 65252 h 371398"/>
              <a:gd name="connsiteX5" fmla="*/ 204787 w 335940"/>
              <a:gd name="connsiteY5" fmla="*/ 0 h 371398"/>
              <a:gd name="connsiteX6" fmla="*/ 335940 w 335940"/>
              <a:gd name="connsiteY6" fmla="*/ 152717 h 371398"/>
              <a:gd name="connsiteX7" fmla="*/ 335940 w 335940"/>
              <a:gd name="connsiteY7" fmla="*/ 371398 h 371398"/>
              <a:gd name="connsiteX8" fmla="*/ 233883 w 335940"/>
              <a:gd name="connsiteY8" fmla="*/ 371398 h 371398"/>
              <a:gd name="connsiteX9" fmla="*/ 233883 w 335940"/>
              <a:gd name="connsiteY9" fmla="*/ 163143 h 371398"/>
              <a:gd name="connsiteX10" fmla="*/ 167525 w 335940"/>
              <a:gd name="connsiteY10" fmla="*/ 71640 h 371398"/>
              <a:gd name="connsiteX11" fmla="*/ 93967 w 335940"/>
              <a:gd name="connsiteY11" fmla="*/ 125196 h 371398"/>
              <a:gd name="connsiteX12" fmla="*/ 88099 w 335940"/>
              <a:gd name="connsiteY12" fmla="*/ 154965 h 371398"/>
              <a:gd name="connsiteX13" fmla="*/ 88099 w 335940"/>
              <a:gd name="connsiteY13" fmla="*/ 371398 h 371398"/>
              <a:gd name="connsiteX14" fmla="*/ 635 w 335940"/>
              <a:gd name="connsiteY14" fmla="*/ 371398 h 371398"/>
              <a:gd name="connsiteX15" fmla="*/ 635 w 335940"/>
              <a:gd name="connsiteY15" fmla="*/ 113296 h 3713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335940" h="371398">
                <a:moveTo>
                  <a:pt x="635" y="113296"/>
                </a:moveTo>
                <a:cubicBezTo>
                  <a:pt x="635" y="71640"/>
                  <a:pt x="2235" y="36093"/>
                  <a:pt x="0" y="6946"/>
                </a:cubicBezTo>
                <a:lnTo>
                  <a:pt x="80340" y="6946"/>
                </a:lnTo>
                <a:lnTo>
                  <a:pt x="84810" y="65252"/>
                </a:lnTo>
                <a:lnTo>
                  <a:pt x="87033" y="65252"/>
                </a:lnTo>
                <a:cubicBezTo>
                  <a:pt x="102666" y="36093"/>
                  <a:pt x="144538" y="0"/>
                  <a:pt x="204787" y="0"/>
                </a:cubicBezTo>
                <a:cubicBezTo>
                  <a:pt x="268020" y="0"/>
                  <a:pt x="335940" y="38163"/>
                  <a:pt x="335940" y="152717"/>
                </a:cubicBezTo>
                <a:lnTo>
                  <a:pt x="335940" y="371398"/>
                </a:lnTo>
                <a:lnTo>
                  <a:pt x="233883" y="371398"/>
                </a:lnTo>
                <a:lnTo>
                  <a:pt x="233883" y="163143"/>
                </a:lnTo>
                <a:cubicBezTo>
                  <a:pt x="233883" y="111074"/>
                  <a:pt x="217373" y="71640"/>
                  <a:pt x="167525" y="71640"/>
                </a:cubicBezTo>
                <a:cubicBezTo>
                  <a:pt x="131076" y="71640"/>
                  <a:pt x="103644" y="97675"/>
                  <a:pt x="93967" y="125196"/>
                </a:cubicBezTo>
                <a:cubicBezTo>
                  <a:pt x="90995" y="133387"/>
                  <a:pt x="88099" y="144538"/>
                  <a:pt x="88099" y="154965"/>
                </a:cubicBezTo>
                <a:lnTo>
                  <a:pt x="88099" y="371398"/>
                </a:lnTo>
                <a:lnTo>
                  <a:pt x="635" y="371398"/>
                </a:lnTo>
                <a:lnTo>
                  <a:pt x="635" y="113296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859711" y="6362725"/>
            <a:ext cx="918438" cy="918438"/>
          </a:xfrm>
          <a:custGeom>
            <a:avLst/>
            <a:gdLst>
              <a:gd name="connsiteX0" fmla="*/ 918438 w 918438"/>
              <a:gd name="connsiteY0" fmla="*/ 743495 h 918438"/>
              <a:gd name="connsiteX1" fmla="*/ 743496 w 918438"/>
              <a:gd name="connsiteY1" fmla="*/ 918438 h 918438"/>
              <a:gd name="connsiteX2" fmla="*/ 174942 w 918438"/>
              <a:gd name="connsiteY2" fmla="*/ 918438 h 918438"/>
              <a:gd name="connsiteX3" fmla="*/ 0 w 918438"/>
              <a:gd name="connsiteY3" fmla="*/ 743495 h 918438"/>
              <a:gd name="connsiteX4" fmla="*/ 0 w 918438"/>
              <a:gd name="connsiteY4" fmla="*/ 174942 h 918438"/>
              <a:gd name="connsiteX5" fmla="*/ 174942 w 918438"/>
              <a:gd name="connsiteY5" fmla="*/ 0 h 918438"/>
              <a:gd name="connsiteX6" fmla="*/ 743496 w 918438"/>
              <a:gd name="connsiteY6" fmla="*/ 0 h 918438"/>
              <a:gd name="connsiteX7" fmla="*/ 918438 w 918438"/>
              <a:gd name="connsiteY7" fmla="*/ 174942 h 918438"/>
              <a:gd name="connsiteX8" fmla="*/ 918438 w 918438"/>
              <a:gd name="connsiteY8" fmla="*/ 743495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8">
                <a:moveTo>
                  <a:pt x="918438" y="743495"/>
                </a:moveTo>
                <a:cubicBezTo>
                  <a:pt x="918438" y="839710"/>
                  <a:pt x="839711" y="918438"/>
                  <a:pt x="743496" y="918438"/>
                </a:cubicBezTo>
                <a:lnTo>
                  <a:pt x="174942" y="918438"/>
                </a:lnTo>
                <a:cubicBezTo>
                  <a:pt x="78727" y="918438"/>
                  <a:pt x="0" y="839710"/>
                  <a:pt x="0" y="743495"/>
                </a:cubicBezTo>
                <a:lnTo>
                  <a:pt x="0" y="174942"/>
                </a:lnTo>
                <a:cubicBezTo>
                  <a:pt x="0" y="78726"/>
                  <a:pt x="78727" y="0"/>
                  <a:pt x="174942" y="0"/>
                </a:cubicBezTo>
                <a:lnTo>
                  <a:pt x="743496" y="0"/>
                </a:lnTo>
                <a:cubicBezTo>
                  <a:pt x="839711" y="0"/>
                  <a:pt x="918438" y="78726"/>
                  <a:pt x="918438" y="174942"/>
                </a:cubicBezTo>
                <a:lnTo>
                  <a:pt x="918438" y="743495"/>
                </a:lnTo>
              </a:path>
            </a:pathLst>
          </a:custGeom>
          <a:solidFill>
            <a:srgbClr val="CB202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993785" y="6488722"/>
            <a:ext cx="664425" cy="664438"/>
          </a:xfrm>
          <a:custGeom>
            <a:avLst/>
            <a:gdLst>
              <a:gd name="connsiteX0" fmla="*/ 332219 w 664425"/>
              <a:gd name="connsiteY0" fmla="*/ 0 h 664438"/>
              <a:gd name="connsiteX1" fmla="*/ 0 w 664425"/>
              <a:gd name="connsiteY1" fmla="*/ 332218 h 664438"/>
              <a:gd name="connsiteX2" fmla="*/ 198856 w 664425"/>
              <a:gd name="connsiteY2" fmla="*/ 636498 h 664438"/>
              <a:gd name="connsiteX3" fmla="*/ 204635 w 664425"/>
              <a:gd name="connsiteY3" fmla="*/ 560209 h 664438"/>
              <a:gd name="connsiteX4" fmla="*/ 247383 w 664425"/>
              <a:gd name="connsiteY4" fmla="*/ 379196 h 664438"/>
              <a:gd name="connsiteX5" fmla="*/ 236766 w 664425"/>
              <a:gd name="connsiteY5" fmla="*/ 326631 h 664438"/>
              <a:gd name="connsiteX6" fmla="*/ 300837 w 664425"/>
              <a:gd name="connsiteY6" fmla="*/ 240626 h 664438"/>
              <a:gd name="connsiteX7" fmla="*/ 345655 w 664425"/>
              <a:gd name="connsiteY7" fmla="*/ 290499 h 664438"/>
              <a:gd name="connsiteX8" fmla="*/ 316318 w 664425"/>
              <a:gd name="connsiteY8" fmla="*/ 408406 h 664438"/>
              <a:gd name="connsiteX9" fmla="*/ 368757 w 664425"/>
              <a:gd name="connsiteY9" fmla="*/ 472389 h 664438"/>
              <a:gd name="connsiteX10" fmla="*/ 474091 w 664425"/>
              <a:gd name="connsiteY10" fmla="*/ 295757 h 664438"/>
              <a:gd name="connsiteX11" fmla="*/ 335851 w 664425"/>
              <a:gd name="connsiteY11" fmla="*/ 168439 h 664438"/>
              <a:gd name="connsiteX12" fmla="*/ 172300 w 664425"/>
              <a:gd name="connsiteY12" fmla="*/ 327545 h 664438"/>
              <a:gd name="connsiteX13" fmla="*/ 194195 w 664425"/>
              <a:gd name="connsiteY13" fmla="*/ 392708 h 664438"/>
              <a:gd name="connsiteX14" fmla="*/ 198970 w 664425"/>
              <a:gd name="connsiteY14" fmla="*/ 411225 h 664438"/>
              <a:gd name="connsiteX15" fmla="*/ 192201 w 664425"/>
              <a:gd name="connsiteY15" fmla="*/ 437882 h 664438"/>
              <a:gd name="connsiteX16" fmla="*/ 175577 w 664425"/>
              <a:gd name="connsiteY16" fmla="*/ 446189 h 664438"/>
              <a:gd name="connsiteX17" fmla="*/ 107530 w 664425"/>
              <a:gd name="connsiteY17" fmla="*/ 319277 h 664438"/>
              <a:gd name="connsiteX18" fmla="*/ 344970 w 664425"/>
              <a:gd name="connsiteY18" fmla="*/ 111747 h 664438"/>
              <a:gd name="connsiteX19" fmla="*/ 555294 w 664425"/>
              <a:gd name="connsiteY19" fmla="*/ 302056 h 664438"/>
              <a:gd name="connsiteX20" fmla="*/ 376034 w 664425"/>
              <a:gd name="connsiteY20" fmla="*/ 529742 h 664438"/>
              <a:gd name="connsiteX21" fmla="*/ 294881 w 664425"/>
              <a:gd name="connsiteY21" fmla="*/ 488327 h 664438"/>
              <a:gd name="connsiteX22" fmla="*/ 271500 w 664425"/>
              <a:gd name="connsiteY22" fmla="*/ 579653 h 664438"/>
              <a:gd name="connsiteX23" fmla="*/ 238061 w 664425"/>
              <a:gd name="connsiteY23" fmla="*/ 650824 h 664438"/>
              <a:gd name="connsiteX24" fmla="*/ 332219 w 664425"/>
              <a:gd name="connsiteY24" fmla="*/ 664438 h 664438"/>
              <a:gd name="connsiteX25" fmla="*/ 664425 w 664425"/>
              <a:gd name="connsiteY25" fmla="*/ 332218 h 664438"/>
              <a:gd name="connsiteX26" fmla="*/ 332219 w 664425"/>
              <a:gd name="connsiteY26" fmla="*/ 0 h 664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664425" h="664438">
                <a:moveTo>
                  <a:pt x="332219" y="0"/>
                </a:moveTo>
                <a:cubicBezTo>
                  <a:pt x="148742" y="0"/>
                  <a:pt x="0" y="148742"/>
                  <a:pt x="0" y="332218"/>
                </a:cubicBezTo>
                <a:cubicBezTo>
                  <a:pt x="0" y="468249"/>
                  <a:pt x="81800" y="585114"/>
                  <a:pt x="198856" y="636498"/>
                </a:cubicBezTo>
                <a:cubicBezTo>
                  <a:pt x="197916" y="613308"/>
                  <a:pt x="198691" y="585456"/>
                  <a:pt x="204635" y="560209"/>
                </a:cubicBezTo>
                <a:cubicBezTo>
                  <a:pt x="211023" y="533247"/>
                  <a:pt x="247383" y="379196"/>
                  <a:pt x="247383" y="379196"/>
                </a:cubicBezTo>
                <a:cubicBezTo>
                  <a:pt x="247383" y="379196"/>
                  <a:pt x="236766" y="357974"/>
                  <a:pt x="236766" y="326631"/>
                </a:cubicBezTo>
                <a:cubicBezTo>
                  <a:pt x="236766" y="277393"/>
                  <a:pt x="265302" y="240626"/>
                  <a:pt x="300837" y="240626"/>
                </a:cubicBezTo>
                <a:cubicBezTo>
                  <a:pt x="331063" y="240626"/>
                  <a:pt x="345655" y="263321"/>
                  <a:pt x="345655" y="290499"/>
                </a:cubicBezTo>
                <a:cubicBezTo>
                  <a:pt x="345655" y="320878"/>
                  <a:pt x="326288" y="366319"/>
                  <a:pt x="316318" y="408406"/>
                </a:cubicBezTo>
                <a:cubicBezTo>
                  <a:pt x="308000" y="443636"/>
                  <a:pt x="333984" y="472389"/>
                  <a:pt x="368757" y="472389"/>
                </a:cubicBezTo>
                <a:cubicBezTo>
                  <a:pt x="431698" y="472389"/>
                  <a:pt x="474091" y="391540"/>
                  <a:pt x="474091" y="295757"/>
                </a:cubicBezTo>
                <a:cubicBezTo>
                  <a:pt x="474091" y="222948"/>
                  <a:pt x="425056" y="168439"/>
                  <a:pt x="335851" y="168439"/>
                </a:cubicBezTo>
                <a:cubicBezTo>
                  <a:pt x="235077" y="168439"/>
                  <a:pt x="172300" y="243598"/>
                  <a:pt x="172300" y="327545"/>
                </a:cubicBezTo>
                <a:cubicBezTo>
                  <a:pt x="172300" y="356488"/>
                  <a:pt x="180835" y="376897"/>
                  <a:pt x="194195" y="392708"/>
                </a:cubicBezTo>
                <a:cubicBezTo>
                  <a:pt x="200342" y="399961"/>
                  <a:pt x="201193" y="402881"/>
                  <a:pt x="198970" y="411225"/>
                </a:cubicBezTo>
                <a:cubicBezTo>
                  <a:pt x="197383" y="417334"/>
                  <a:pt x="193725" y="432053"/>
                  <a:pt x="192201" y="437882"/>
                </a:cubicBezTo>
                <a:cubicBezTo>
                  <a:pt x="189992" y="446290"/>
                  <a:pt x="183172" y="449300"/>
                  <a:pt x="175577" y="446189"/>
                </a:cubicBezTo>
                <a:cubicBezTo>
                  <a:pt x="129158" y="427240"/>
                  <a:pt x="107530" y="376415"/>
                  <a:pt x="107530" y="319277"/>
                </a:cubicBezTo>
                <a:cubicBezTo>
                  <a:pt x="107530" y="224904"/>
                  <a:pt x="187134" y="111747"/>
                  <a:pt x="344970" y="111747"/>
                </a:cubicBezTo>
                <a:cubicBezTo>
                  <a:pt x="471817" y="111747"/>
                  <a:pt x="555294" y="203529"/>
                  <a:pt x="555294" y="302056"/>
                </a:cubicBezTo>
                <a:cubicBezTo>
                  <a:pt x="555294" y="432371"/>
                  <a:pt x="482841" y="529742"/>
                  <a:pt x="376034" y="529742"/>
                </a:cubicBezTo>
                <a:cubicBezTo>
                  <a:pt x="340169" y="529742"/>
                  <a:pt x="306425" y="510349"/>
                  <a:pt x="294881" y="488327"/>
                </a:cubicBezTo>
                <a:cubicBezTo>
                  <a:pt x="294881" y="488327"/>
                  <a:pt x="275589" y="564870"/>
                  <a:pt x="271500" y="579653"/>
                </a:cubicBezTo>
                <a:cubicBezTo>
                  <a:pt x="264464" y="605268"/>
                  <a:pt x="250672" y="630859"/>
                  <a:pt x="238061" y="650824"/>
                </a:cubicBezTo>
                <a:cubicBezTo>
                  <a:pt x="267944" y="659637"/>
                  <a:pt x="299504" y="664438"/>
                  <a:pt x="332219" y="664438"/>
                </a:cubicBezTo>
                <a:cubicBezTo>
                  <a:pt x="515670" y="664438"/>
                  <a:pt x="664425" y="515709"/>
                  <a:pt x="664425" y="332218"/>
                </a:cubicBezTo>
                <a:cubicBezTo>
                  <a:pt x="664425" y="148742"/>
                  <a:pt x="515670" y="0"/>
                  <a:pt x="332219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859711" y="7594422"/>
            <a:ext cx="918438" cy="918438"/>
          </a:xfrm>
          <a:custGeom>
            <a:avLst/>
            <a:gdLst>
              <a:gd name="connsiteX0" fmla="*/ 918438 w 918438"/>
              <a:gd name="connsiteY0" fmla="*/ 743495 h 918438"/>
              <a:gd name="connsiteX1" fmla="*/ 743496 w 918438"/>
              <a:gd name="connsiteY1" fmla="*/ 918438 h 918438"/>
              <a:gd name="connsiteX2" fmla="*/ 174942 w 918438"/>
              <a:gd name="connsiteY2" fmla="*/ 918438 h 918438"/>
              <a:gd name="connsiteX3" fmla="*/ 0 w 918438"/>
              <a:gd name="connsiteY3" fmla="*/ 743495 h 918438"/>
              <a:gd name="connsiteX4" fmla="*/ 0 w 918438"/>
              <a:gd name="connsiteY4" fmla="*/ 174942 h 918438"/>
              <a:gd name="connsiteX5" fmla="*/ 174942 w 918438"/>
              <a:gd name="connsiteY5" fmla="*/ 0 h 918438"/>
              <a:gd name="connsiteX6" fmla="*/ 743496 w 918438"/>
              <a:gd name="connsiteY6" fmla="*/ 0 h 918438"/>
              <a:gd name="connsiteX7" fmla="*/ 918438 w 918438"/>
              <a:gd name="connsiteY7" fmla="*/ 174942 h 918438"/>
              <a:gd name="connsiteX8" fmla="*/ 918438 w 918438"/>
              <a:gd name="connsiteY8" fmla="*/ 743495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8">
                <a:moveTo>
                  <a:pt x="918438" y="743495"/>
                </a:moveTo>
                <a:cubicBezTo>
                  <a:pt x="918438" y="839710"/>
                  <a:pt x="839711" y="918438"/>
                  <a:pt x="743496" y="918438"/>
                </a:cubicBezTo>
                <a:lnTo>
                  <a:pt x="174942" y="918438"/>
                </a:lnTo>
                <a:cubicBezTo>
                  <a:pt x="78727" y="918438"/>
                  <a:pt x="0" y="839710"/>
                  <a:pt x="0" y="743495"/>
                </a:cubicBezTo>
                <a:lnTo>
                  <a:pt x="0" y="174942"/>
                </a:lnTo>
                <a:cubicBezTo>
                  <a:pt x="0" y="78726"/>
                  <a:pt x="78727" y="0"/>
                  <a:pt x="174942" y="0"/>
                </a:cubicBezTo>
                <a:lnTo>
                  <a:pt x="743496" y="0"/>
                </a:lnTo>
                <a:cubicBezTo>
                  <a:pt x="839711" y="0"/>
                  <a:pt x="918438" y="78726"/>
                  <a:pt x="918438" y="174942"/>
                </a:cubicBezTo>
                <a:lnTo>
                  <a:pt x="918438" y="743495"/>
                </a:lnTo>
              </a:path>
            </a:pathLst>
          </a:custGeom>
          <a:solidFill>
            <a:srgbClr val="F2F2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853361" y="7588072"/>
            <a:ext cx="931138" cy="931138"/>
          </a:xfrm>
          <a:custGeom>
            <a:avLst/>
            <a:gdLst>
              <a:gd name="connsiteX0" fmla="*/ 924788 w 931138"/>
              <a:gd name="connsiteY0" fmla="*/ 749845 h 931138"/>
              <a:gd name="connsiteX1" fmla="*/ 749846 w 931138"/>
              <a:gd name="connsiteY1" fmla="*/ 924788 h 931138"/>
              <a:gd name="connsiteX2" fmla="*/ 181292 w 931138"/>
              <a:gd name="connsiteY2" fmla="*/ 924788 h 931138"/>
              <a:gd name="connsiteX3" fmla="*/ 6350 w 931138"/>
              <a:gd name="connsiteY3" fmla="*/ 749845 h 931138"/>
              <a:gd name="connsiteX4" fmla="*/ 6350 w 931138"/>
              <a:gd name="connsiteY4" fmla="*/ 181292 h 931138"/>
              <a:gd name="connsiteX5" fmla="*/ 181292 w 931138"/>
              <a:gd name="connsiteY5" fmla="*/ 6350 h 931138"/>
              <a:gd name="connsiteX6" fmla="*/ 749846 w 931138"/>
              <a:gd name="connsiteY6" fmla="*/ 6350 h 931138"/>
              <a:gd name="connsiteX7" fmla="*/ 924788 w 931138"/>
              <a:gd name="connsiteY7" fmla="*/ 181292 h 931138"/>
              <a:gd name="connsiteX8" fmla="*/ 924788 w 931138"/>
              <a:gd name="connsiteY8" fmla="*/ 749845 h 9311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31138" h="931138">
                <a:moveTo>
                  <a:pt x="924788" y="749845"/>
                </a:moveTo>
                <a:cubicBezTo>
                  <a:pt x="924788" y="846060"/>
                  <a:pt x="846061" y="924788"/>
                  <a:pt x="749846" y="924788"/>
                </a:cubicBezTo>
                <a:lnTo>
                  <a:pt x="181292" y="924788"/>
                </a:lnTo>
                <a:cubicBezTo>
                  <a:pt x="85077" y="924788"/>
                  <a:pt x="6350" y="846060"/>
                  <a:pt x="6350" y="749845"/>
                </a:cubicBezTo>
                <a:lnTo>
                  <a:pt x="6350" y="181292"/>
                </a:lnTo>
                <a:cubicBezTo>
                  <a:pt x="6350" y="85076"/>
                  <a:pt x="85077" y="6350"/>
                  <a:pt x="181292" y="6350"/>
                </a:cubicBezTo>
                <a:lnTo>
                  <a:pt x="749846" y="6350"/>
                </a:lnTo>
                <a:cubicBezTo>
                  <a:pt x="846061" y="6350"/>
                  <a:pt x="924788" y="85076"/>
                  <a:pt x="924788" y="181292"/>
                </a:cubicBezTo>
                <a:lnTo>
                  <a:pt x="924788" y="74984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D1D2D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2025891" y="7835683"/>
            <a:ext cx="600925" cy="435940"/>
          </a:xfrm>
          <a:custGeom>
            <a:avLst/>
            <a:gdLst>
              <a:gd name="connsiteX0" fmla="*/ 561555 w 600925"/>
              <a:gd name="connsiteY0" fmla="*/ 0 h 435940"/>
              <a:gd name="connsiteX1" fmla="*/ 559765 w 600925"/>
              <a:gd name="connsiteY1" fmla="*/ 0 h 435940"/>
              <a:gd name="connsiteX2" fmla="*/ 534377 w 600925"/>
              <a:gd name="connsiteY2" fmla="*/ 18542 h 435940"/>
              <a:gd name="connsiteX3" fmla="*/ 532485 w 600925"/>
              <a:gd name="connsiteY3" fmla="*/ 19926 h 435940"/>
              <a:gd name="connsiteX4" fmla="*/ 302514 w 600925"/>
              <a:gd name="connsiteY4" fmla="*/ 187883 h 435940"/>
              <a:gd name="connsiteX5" fmla="*/ 68440 w 600925"/>
              <a:gd name="connsiteY5" fmla="*/ 16929 h 435940"/>
              <a:gd name="connsiteX6" fmla="*/ 45250 w 600925"/>
              <a:gd name="connsiteY6" fmla="*/ 0 h 435940"/>
              <a:gd name="connsiteX7" fmla="*/ 39370 w 600925"/>
              <a:gd name="connsiteY7" fmla="*/ 0 h 435940"/>
              <a:gd name="connsiteX8" fmla="*/ 0 w 600925"/>
              <a:gd name="connsiteY8" fmla="*/ 39370 h 435940"/>
              <a:gd name="connsiteX9" fmla="*/ 0 w 600925"/>
              <a:gd name="connsiteY9" fmla="*/ 60731 h 435940"/>
              <a:gd name="connsiteX10" fmla="*/ 0 w 600925"/>
              <a:gd name="connsiteY10" fmla="*/ 396557 h 435940"/>
              <a:gd name="connsiteX11" fmla="*/ 1600 w 600925"/>
              <a:gd name="connsiteY11" fmla="*/ 407670 h 435940"/>
              <a:gd name="connsiteX12" fmla="*/ 39370 w 600925"/>
              <a:gd name="connsiteY12" fmla="*/ 435940 h 435940"/>
              <a:gd name="connsiteX13" fmla="*/ 68440 w 600925"/>
              <a:gd name="connsiteY13" fmla="*/ 435940 h 435940"/>
              <a:gd name="connsiteX14" fmla="*/ 68440 w 600925"/>
              <a:gd name="connsiteY14" fmla="*/ 110718 h 435940"/>
              <a:gd name="connsiteX15" fmla="*/ 238315 w 600925"/>
              <a:gd name="connsiteY15" fmla="*/ 234784 h 435940"/>
              <a:gd name="connsiteX16" fmla="*/ 294157 w 600925"/>
              <a:gd name="connsiteY16" fmla="*/ 275565 h 435940"/>
              <a:gd name="connsiteX17" fmla="*/ 304457 w 600925"/>
              <a:gd name="connsiteY17" fmla="*/ 283095 h 435940"/>
              <a:gd name="connsiteX18" fmla="*/ 368655 w 600925"/>
              <a:gd name="connsiteY18" fmla="*/ 236207 h 435940"/>
              <a:gd name="connsiteX19" fmla="*/ 532485 w 600925"/>
              <a:gd name="connsiteY19" fmla="*/ 116547 h 435940"/>
              <a:gd name="connsiteX20" fmla="*/ 534377 w 600925"/>
              <a:gd name="connsiteY20" fmla="*/ 115176 h 435940"/>
              <a:gd name="connsiteX21" fmla="*/ 600925 w 600925"/>
              <a:gd name="connsiteY21" fmla="*/ 66573 h 435940"/>
              <a:gd name="connsiteX22" fmla="*/ 600925 w 600925"/>
              <a:gd name="connsiteY22" fmla="*/ 39370 h 435940"/>
              <a:gd name="connsiteX23" fmla="*/ 561555 w 600925"/>
              <a:gd name="connsiteY23" fmla="*/ 0 h 435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600925" h="435940">
                <a:moveTo>
                  <a:pt x="561555" y="0"/>
                </a:moveTo>
                <a:lnTo>
                  <a:pt x="559765" y="0"/>
                </a:lnTo>
                <a:lnTo>
                  <a:pt x="534377" y="18542"/>
                </a:lnTo>
                <a:lnTo>
                  <a:pt x="532485" y="19926"/>
                </a:lnTo>
                <a:lnTo>
                  <a:pt x="302514" y="187883"/>
                </a:lnTo>
                <a:lnTo>
                  <a:pt x="68440" y="16929"/>
                </a:lnTo>
                <a:lnTo>
                  <a:pt x="45250" y="0"/>
                </a:lnTo>
                <a:lnTo>
                  <a:pt x="39370" y="0"/>
                </a:lnTo>
                <a:cubicBezTo>
                  <a:pt x="17615" y="0"/>
                  <a:pt x="0" y="17640"/>
                  <a:pt x="0" y="39370"/>
                </a:cubicBezTo>
                <a:lnTo>
                  <a:pt x="0" y="60731"/>
                </a:lnTo>
                <a:lnTo>
                  <a:pt x="0" y="396557"/>
                </a:lnTo>
                <a:cubicBezTo>
                  <a:pt x="0" y="400418"/>
                  <a:pt x="546" y="404139"/>
                  <a:pt x="1600" y="407670"/>
                </a:cubicBezTo>
                <a:cubicBezTo>
                  <a:pt x="6388" y="424015"/>
                  <a:pt x="21475" y="435940"/>
                  <a:pt x="39370" y="435940"/>
                </a:cubicBezTo>
                <a:lnTo>
                  <a:pt x="68440" y="435940"/>
                </a:lnTo>
                <a:lnTo>
                  <a:pt x="68440" y="110718"/>
                </a:lnTo>
                <a:lnTo>
                  <a:pt x="238315" y="234784"/>
                </a:lnTo>
                <a:lnTo>
                  <a:pt x="294157" y="275565"/>
                </a:lnTo>
                <a:lnTo>
                  <a:pt x="304457" y="283095"/>
                </a:lnTo>
                <a:lnTo>
                  <a:pt x="368655" y="236207"/>
                </a:lnTo>
                <a:lnTo>
                  <a:pt x="532485" y="116547"/>
                </a:lnTo>
                <a:lnTo>
                  <a:pt x="534377" y="115176"/>
                </a:lnTo>
                <a:lnTo>
                  <a:pt x="600925" y="66573"/>
                </a:lnTo>
                <a:lnTo>
                  <a:pt x="600925" y="39370"/>
                </a:lnTo>
                <a:cubicBezTo>
                  <a:pt x="600925" y="17640"/>
                  <a:pt x="583311" y="0"/>
                  <a:pt x="561555" y="0"/>
                </a:cubicBezTo>
              </a:path>
            </a:pathLst>
          </a:custGeom>
          <a:solidFill>
            <a:srgbClr val="DC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2558376" y="7902257"/>
            <a:ext cx="68440" cy="369367"/>
          </a:xfrm>
          <a:custGeom>
            <a:avLst/>
            <a:gdLst>
              <a:gd name="connsiteX0" fmla="*/ 0 w 68440"/>
              <a:gd name="connsiteY0" fmla="*/ 49974 h 369367"/>
              <a:gd name="connsiteX1" fmla="*/ 0 w 68440"/>
              <a:gd name="connsiteY1" fmla="*/ 369367 h 369367"/>
              <a:gd name="connsiteX2" fmla="*/ 29070 w 68440"/>
              <a:gd name="connsiteY2" fmla="*/ 369367 h 369367"/>
              <a:gd name="connsiteX3" fmla="*/ 66840 w 68440"/>
              <a:gd name="connsiteY3" fmla="*/ 341097 h 369367"/>
              <a:gd name="connsiteX4" fmla="*/ 68440 w 68440"/>
              <a:gd name="connsiteY4" fmla="*/ 329984 h 369367"/>
              <a:gd name="connsiteX5" fmla="*/ 68440 w 68440"/>
              <a:gd name="connsiteY5" fmla="*/ 0 h 369367"/>
              <a:gd name="connsiteX6" fmla="*/ 1879 w 68440"/>
              <a:gd name="connsiteY6" fmla="*/ 48590 h 369367"/>
              <a:gd name="connsiteX7" fmla="*/ 0 w 68440"/>
              <a:gd name="connsiteY7" fmla="*/ 49974 h 3693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68440" h="369367">
                <a:moveTo>
                  <a:pt x="0" y="49974"/>
                </a:moveTo>
                <a:lnTo>
                  <a:pt x="0" y="369367"/>
                </a:lnTo>
                <a:lnTo>
                  <a:pt x="29070" y="369367"/>
                </a:lnTo>
                <a:cubicBezTo>
                  <a:pt x="46964" y="369367"/>
                  <a:pt x="62052" y="357441"/>
                  <a:pt x="66840" y="341097"/>
                </a:cubicBezTo>
                <a:cubicBezTo>
                  <a:pt x="67894" y="337566"/>
                  <a:pt x="68440" y="333845"/>
                  <a:pt x="68440" y="329984"/>
                </a:cubicBezTo>
                <a:lnTo>
                  <a:pt x="68440" y="0"/>
                </a:lnTo>
                <a:lnTo>
                  <a:pt x="1879" y="48590"/>
                </a:lnTo>
                <a:lnTo>
                  <a:pt x="0" y="49974"/>
                </a:lnTo>
              </a:path>
            </a:pathLst>
          </a:custGeom>
          <a:solidFill>
            <a:srgbClr val="A702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2100478" y="8111261"/>
            <a:ext cx="229870" cy="160363"/>
          </a:xfrm>
          <a:custGeom>
            <a:avLst/>
            <a:gdLst>
              <a:gd name="connsiteX0" fmla="*/ 229870 w 229870"/>
              <a:gd name="connsiteY0" fmla="*/ 7518 h 160363"/>
              <a:gd name="connsiteX1" fmla="*/ 219583 w 229870"/>
              <a:gd name="connsiteY1" fmla="*/ 0 h 160363"/>
              <a:gd name="connsiteX2" fmla="*/ 0 w 229870"/>
              <a:gd name="connsiteY2" fmla="*/ 160363 h 160363"/>
              <a:gd name="connsiteX3" fmla="*/ 20599 w 229870"/>
              <a:gd name="connsiteY3" fmla="*/ 160363 h 160363"/>
              <a:gd name="connsiteX4" fmla="*/ 229870 w 229870"/>
              <a:gd name="connsiteY4" fmla="*/ 7518 h 1603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9870" h="160363">
                <a:moveTo>
                  <a:pt x="229870" y="7518"/>
                </a:moveTo>
                <a:lnTo>
                  <a:pt x="219583" y="0"/>
                </a:lnTo>
                <a:lnTo>
                  <a:pt x="0" y="160363"/>
                </a:lnTo>
                <a:lnTo>
                  <a:pt x="20599" y="160363"/>
                </a:lnTo>
                <a:lnTo>
                  <a:pt x="229870" y="751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2320048" y="8111249"/>
            <a:ext cx="571" cy="419"/>
          </a:xfrm>
          <a:custGeom>
            <a:avLst/>
            <a:gdLst>
              <a:gd name="connsiteX0" fmla="*/ 0 w 571"/>
              <a:gd name="connsiteY0" fmla="*/ 0 h 419"/>
              <a:gd name="connsiteX1" fmla="*/ 0 w 571"/>
              <a:gd name="connsiteY1" fmla="*/ 0 h 419"/>
              <a:gd name="connsiteX2" fmla="*/ 571 w 571"/>
              <a:gd name="connsiteY2" fmla="*/ 418 h 419"/>
              <a:gd name="connsiteX3" fmla="*/ 0 w 571"/>
              <a:gd name="connsiteY3" fmla="*/ 0 h 4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571" h="419">
                <a:moveTo>
                  <a:pt x="0" y="0"/>
                </a:moveTo>
                <a:lnTo>
                  <a:pt x="0" y="0"/>
                </a:lnTo>
                <a:lnTo>
                  <a:pt x="571" y="418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2330348" y="7952244"/>
            <a:ext cx="228028" cy="319379"/>
          </a:xfrm>
          <a:custGeom>
            <a:avLst/>
            <a:gdLst>
              <a:gd name="connsiteX0" fmla="*/ 0 w 228028"/>
              <a:gd name="connsiteY0" fmla="*/ 166534 h 319379"/>
              <a:gd name="connsiteX1" fmla="*/ 209270 w 228028"/>
              <a:gd name="connsiteY1" fmla="*/ 319379 h 319379"/>
              <a:gd name="connsiteX2" fmla="*/ 228028 w 228028"/>
              <a:gd name="connsiteY2" fmla="*/ 319379 h 319379"/>
              <a:gd name="connsiteX3" fmla="*/ 228028 w 228028"/>
              <a:gd name="connsiteY3" fmla="*/ 0 h 319379"/>
              <a:gd name="connsiteX4" fmla="*/ 64211 w 228028"/>
              <a:gd name="connsiteY4" fmla="*/ 119659 h 319379"/>
              <a:gd name="connsiteX5" fmla="*/ 0 w 228028"/>
              <a:gd name="connsiteY5" fmla="*/ 166534 h 3193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28028" h="319379">
                <a:moveTo>
                  <a:pt x="0" y="166534"/>
                </a:moveTo>
                <a:lnTo>
                  <a:pt x="209270" y="319379"/>
                </a:lnTo>
                <a:lnTo>
                  <a:pt x="228028" y="319379"/>
                </a:lnTo>
                <a:lnTo>
                  <a:pt x="228028" y="0"/>
                </a:lnTo>
                <a:lnTo>
                  <a:pt x="64211" y="119659"/>
                </a:lnTo>
                <a:lnTo>
                  <a:pt x="0" y="166534"/>
                </a:lnTo>
              </a:path>
            </a:pathLst>
          </a:custGeom>
          <a:solidFill>
            <a:srgbClr val="AAAAA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2094331" y="7946402"/>
            <a:ext cx="225717" cy="325234"/>
          </a:xfrm>
          <a:custGeom>
            <a:avLst/>
            <a:gdLst>
              <a:gd name="connsiteX0" fmla="*/ 225717 w 225717"/>
              <a:gd name="connsiteY0" fmla="*/ 164858 h 325234"/>
              <a:gd name="connsiteX1" fmla="*/ 225717 w 225717"/>
              <a:gd name="connsiteY1" fmla="*/ 164858 h 325234"/>
              <a:gd name="connsiteX2" fmla="*/ 225717 w 225717"/>
              <a:gd name="connsiteY2" fmla="*/ 164858 h 325234"/>
              <a:gd name="connsiteX3" fmla="*/ 225717 w 225717"/>
              <a:gd name="connsiteY3" fmla="*/ 164858 h 325234"/>
              <a:gd name="connsiteX4" fmla="*/ 169875 w 225717"/>
              <a:gd name="connsiteY4" fmla="*/ 124079 h 325234"/>
              <a:gd name="connsiteX5" fmla="*/ 0 w 225717"/>
              <a:gd name="connsiteY5" fmla="*/ 0 h 325234"/>
              <a:gd name="connsiteX6" fmla="*/ 0 w 225717"/>
              <a:gd name="connsiteY6" fmla="*/ 325222 h 325234"/>
              <a:gd name="connsiteX7" fmla="*/ 6134 w 225717"/>
              <a:gd name="connsiteY7" fmla="*/ 325234 h 325234"/>
              <a:gd name="connsiteX8" fmla="*/ 225717 w 225717"/>
              <a:gd name="connsiteY8" fmla="*/ 164858 h 325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25717" h="325234">
                <a:moveTo>
                  <a:pt x="225717" y="164858"/>
                </a:moveTo>
                <a:lnTo>
                  <a:pt x="225717" y="164858"/>
                </a:lnTo>
                <a:lnTo>
                  <a:pt x="225717" y="164858"/>
                </a:lnTo>
                <a:lnTo>
                  <a:pt x="225717" y="164858"/>
                </a:lnTo>
                <a:lnTo>
                  <a:pt x="169875" y="124079"/>
                </a:lnTo>
                <a:lnTo>
                  <a:pt x="0" y="0"/>
                </a:lnTo>
                <a:lnTo>
                  <a:pt x="0" y="325222"/>
                </a:lnTo>
                <a:lnTo>
                  <a:pt x="6134" y="325234"/>
                </a:lnTo>
                <a:lnTo>
                  <a:pt x="225717" y="16485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2320417" y="8111528"/>
            <a:ext cx="9918" cy="7251"/>
          </a:xfrm>
          <a:custGeom>
            <a:avLst/>
            <a:gdLst>
              <a:gd name="connsiteX0" fmla="*/ 0 w 9918"/>
              <a:gd name="connsiteY0" fmla="*/ 0 h 7251"/>
              <a:gd name="connsiteX1" fmla="*/ 9918 w 9918"/>
              <a:gd name="connsiteY1" fmla="*/ 7251 h 7251"/>
              <a:gd name="connsiteX2" fmla="*/ 190 w 9918"/>
              <a:gd name="connsiteY2" fmla="*/ 139 h 7251"/>
              <a:gd name="connsiteX3" fmla="*/ 0 w 9918"/>
              <a:gd name="connsiteY3" fmla="*/ 0 h 72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9918" h="7251">
                <a:moveTo>
                  <a:pt x="0" y="0"/>
                </a:moveTo>
                <a:lnTo>
                  <a:pt x="9918" y="7251"/>
                </a:lnTo>
                <a:lnTo>
                  <a:pt x="190" y="13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2121065" y="8118779"/>
            <a:ext cx="418553" cy="152844"/>
          </a:xfrm>
          <a:custGeom>
            <a:avLst/>
            <a:gdLst>
              <a:gd name="connsiteX0" fmla="*/ 418553 w 418553"/>
              <a:gd name="connsiteY0" fmla="*/ 152844 h 152844"/>
              <a:gd name="connsiteX1" fmla="*/ 209283 w 418553"/>
              <a:gd name="connsiteY1" fmla="*/ 0 h 152844"/>
              <a:gd name="connsiteX2" fmla="*/ 209270 w 418553"/>
              <a:gd name="connsiteY2" fmla="*/ 0 h 152844"/>
              <a:gd name="connsiteX3" fmla="*/ 0 w 418553"/>
              <a:gd name="connsiteY3" fmla="*/ 152844 h 152844"/>
              <a:gd name="connsiteX4" fmla="*/ 418553 w 418553"/>
              <a:gd name="connsiteY4" fmla="*/ 152844 h 152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18553" h="152844">
                <a:moveTo>
                  <a:pt x="418553" y="152844"/>
                </a:moveTo>
                <a:lnTo>
                  <a:pt x="209283" y="0"/>
                </a:lnTo>
                <a:lnTo>
                  <a:pt x="209270" y="0"/>
                </a:lnTo>
                <a:lnTo>
                  <a:pt x="0" y="152844"/>
                </a:lnTo>
                <a:lnTo>
                  <a:pt x="418553" y="1528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7360742" y="1435950"/>
            <a:ext cx="918439" cy="918438"/>
          </a:xfrm>
          <a:custGeom>
            <a:avLst/>
            <a:gdLst>
              <a:gd name="connsiteX0" fmla="*/ 918438 w 918439"/>
              <a:gd name="connsiteY0" fmla="*/ 743496 h 918438"/>
              <a:gd name="connsiteX1" fmla="*/ 743496 w 918439"/>
              <a:gd name="connsiteY1" fmla="*/ 918438 h 918438"/>
              <a:gd name="connsiteX2" fmla="*/ 174942 w 918439"/>
              <a:gd name="connsiteY2" fmla="*/ 918438 h 918438"/>
              <a:gd name="connsiteX3" fmla="*/ 0 w 918439"/>
              <a:gd name="connsiteY3" fmla="*/ 743496 h 918438"/>
              <a:gd name="connsiteX4" fmla="*/ 0 w 918439"/>
              <a:gd name="connsiteY4" fmla="*/ 174942 h 918438"/>
              <a:gd name="connsiteX5" fmla="*/ 174942 w 918439"/>
              <a:gd name="connsiteY5" fmla="*/ 0 h 918438"/>
              <a:gd name="connsiteX6" fmla="*/ 743496 w 918439"/>
              <a:gd name="connsiteY6" fmla="*/ 0 h 918438"/>
              <a:gd name="connsiteX7" fmla="*/ 918438 w 918439"/>
              <a:gd name="connsiteY7" fmla="*/ 174942 h 918438"/>
              <a:gd name="connsiteX8" fmla="*/ 918438 w 918439"/>
              <a:gd name="connsiteY8" fmla="*/ 743496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9" h="918438">
                <a:moveTo>
                  <a:pt x="918438" y="743496"/>
                </a:moveTo>
                <a:cubicBezTo>
                  <a:pt x="918438" y="839711"/>
                  <a:pt x="839711" y="918438"/>
                  <a:pt x="743496" y="918438"/>
                </a:cubicBezTo>
                <a:lnTo>
                  <a:pt x="174942" y="918438"/>
                </a:lnTo>
                <a:cubicBezTo>
                  <a:pt x="78726" y="918438"/>
                  <a:pt x="0" y="839711"/>
                  <a:pt x="0" y="743496"/>
                </a:cubicBezTo>
                <a:lnTo>
                  <a:pt x="0" y="174942"/>
                </a:lnTo>
                <a:cubicBezTo>
                  <a:pt x="0" y="78727"/>
                  <a:pt x="78726" y="0"/>
                  <a:pt x="174942" y="0"/>
                </a:cubicBezTo>
                <a:lnTo>
                  <a:pt x="743496" y="0"/>
                </a:lnTo>
                <a:cubicBezTo>
                  <a:pt x="839711" y="0"/>
                  <a:pt x="918438" y="78727"/>
                  <a:pt x="918438" y="174942"/>
                </a:cubicBezTo>
                <a:lnTo>
                  <a:pt x="918438" y="743496"/>
                </a:lnTo>
              </a:path>
            </a:pathLst>
          </a:custGeom>
          <a:solidFill>
            <a:srgbClr val="007EE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7822844" y="1602994"/>
            <a:ext cx="323837" cy="228790"/>
          </a:xfrm>
          <a:custGeom>
            <a:avLst/>
            <a:gdLst>
              <a:gd name="connsiteX0" fmla="*/ 131153 w 323837"/>
              <a:gd name="connsiteY0" fmla="*/ 0 h 228790"/>
              <a:gd name="connsiteX1" fmla="*/ 323837 w 323837"/>
              <a:gd name="connsiteY1" fmla="*/ 125006 h 228790"/>
              <a:gd name="connsiteX2" fmla="*/ 192164 w 323837"/>
              <a:gd name="connsiteY2" fmla="*/ 228790 h 228790"/>
              <a:gd name="connsiteX3" fmla="*/ 0 w 323837"/>
              <a:gd name="connsiteY3" fmla="*/ 111721 h 228790"/>
              <a:gd name="connsiteX4" fmla="*/ 131153 w 323837"/>
              <a:gd name="connsiteY4" fmla="*/ 0 h 2287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3837" h="228790">
                <a:moveTo>
                  <a:pt x="131153" y="0"/>
                </a:moveTo>
                <a:lnTo>
                  <a:pt x="323837" y="125006"/>
                </a:lnTo>
                <a:lnTo>
                  <a:pt x="192164" y="228790"/>
                </a:lnTo>
                <a:lnTo>
                  <a:pt x="0" y="111721"/>
                </a:lnTo>
                <a:lnTo>
                  <a:pt x="131153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7500036" y="1602994"/>
            <a:ext cx="323837" cy="228790"/>
          </a:xfrm>
          <a:custGeom>
            <a:avLst/>
            <a:gdLst>
              <a:gd name="connsiteX0" fmla="*/ 192684 w 323837"/>
              <a:gd name="connsiteY0" fmla="*/ 0 h 228790"/>
              <a:gd name="connsiteX1" fmla="*/ 0 w 323837"/>
              <a:gd name="connsiteY1" fmla="*/ 125006 h 228790"/>
              <a:gd name="connsiteX2" fmla="*/ 131673 w 323837"/>
              <a:gd name="connsiteY2" fmla="*/ 228790 h 228790"/>
              <a:gd name="connsiteX3" fmla="*/ 323836 w 323837"/>
              <a:gd name="connsiteY3" fmla="*/ 111721 h 228790"/>
              <a:gd name="connsiteX4" fmla="*/ 192684 w 323837"/>
              <a:gd name="connsiteY4" fmla="*/ 0 h 2287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3837" h="228790">
                <a:moveTo>
                  <a:pt x="192684" y="0"/>
                </a:moveTo>
                <a:lnTo>
                  <a:pt x="0" y="125006"/>
                </a:lnTo>
                <a:lnTo>
                  <a:pt x="131673" y="228790"/>
                </a:lnTo>
                <a:lnTo>
                  <a:pt x="323836" y="111721"/>
                </a:lnTo>
                <a:lnTo>
                  <a:pt x="192684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7822844" y="1831784"/>
            <a:ext cx="323837" cy="228790"/>
          </a:xfrm>
          <a:custGeom>
            <a:avLst/>
            <a:gdLst>
              <a:gd name="connsiteX0" fmla="*/ 131153 w 323837"/>
              <a:gd name="connsiteY0" fmla="*/ 228790 h 228790"/>
              <a:gd name="connsiteX1" fmla="*/ 323837 w 323837"/>
              <a:gd name="connsiteY1" fmla="*/ 103784 h 228790"/>
              <a:gd name="connsiteX2" fmla="*/ 192164 w 323837"/>
              <a:gd name="connsiteY2" fmla="*/ 0 h 228790"/>
              <a:gd name="connsiteX3" fmla="*/ 0 w 323837"/>
              <a:gd name="connsiteY3" fmla="*/ 117068 h 228790"/>
              <a:gd name="connsiteX4" fmla="*/ 131153 w 323837"/>
              <a:gd name="connsiteY4" fmla="*/ 228790 h 2287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3837" h="228790">
                <a:moveTo>
                  <a:pt x="131153" y="228790"/>
                </a:moveTo>
                <a:lnTo>
                  <a:pt x="323837" y="103784"/>
                </a:lnTo>
                <a:lnTo>
                  <a:pt x="192164" y="0"/>
                </a:lnTo>
                <a:lnTo>
                  <a:pt x="0" y="117068"/>
                </a:lnTo>
                <a:lnTo>
                  <a:pt x="131153" y="22879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7500036" y="1831784"/>
            <a:ext cx="323837" cy="228790"/>
          </a:xfrm>
          <a:custGeom>
            <a:avLst/>
            <a:gdLst>
              <a:gd name="connsiteX0" fmla="*/ 192684 w 323837"/>
              <a:gd name="connsiteY0" fmla="*/ 228790 h 228790"/>
              <a:gd name="connsiteX1" fmla="*/ 0 w 323837"/>
              <a:gd name="connsiteY1" fmla="*/ 103784 h 228790"/>
              <a:gd name="connsiteX2" fmla="*/ 131673 w 323837"/>
              <a:gd name="connsiteY2" fmla="*/ 0 h 228790"/>
              <a:gd name="connsiteX3" fmla="*/ 323836 w 323837"/>
              <a:gd name="connsiteY3" fmla="*/ 117068 h 228790"/>
              <a:gd name="connsiteX4" fmla="*/ 192684 w 323837"/>
              <a:gd name="connsiteY4" fmla="*/ 228790 h 2287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3837" h="228790">
                <a:moveTo>
                  <a:pt x="192684" y="228790"/>
                </a:moveTo>
                <a:lnTo>
                  <a:pt x="0" y="103784"/>
                </a:lnTo>
                <a:lnTo>
                  <a:pt x="131673" y="0"/>
                </a:lnTo>
                <a:lnTo>
                  <a:pt x="323836" y="117068"/>
                </a:lnTo>
                <a:lnTo>
                  <a:pt x="192684" y="22879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7628635" y="1972449"/>
            <a:ext cx="369785" cy="227672"/>
          </a:xfrm>
          <a:custGeom>
            <a:avLst/>
            <a:gdLst>
              <a:gd name="connsiteX0" fmla="*/ 0 w 369785"/>
              <a:gd name="connsiteY0" fmla="*/ 71615 h 227672"/>
              <a:gd name="connsiteX1" fmla="*/ 0 w 369785"/>
              <a:gd name="connsiteY1" fmla="*/ 115442 h 227672"/>
              <a:gd name="connsiteX2" fmla="*/ 185966 w 369785"/>
              <a:gd name="connsiteY2" fmla="*/ 227672 h 227672"/>
              <a:gd name="connsiteX3" fmla="*/ 369785 w 369785"/>
              <a:gd name="connsiteY3" fmla="*/ 114376 h 227672"/>
              <a:gd name="connsiteX4" fmla="*/ 369785 w 369785"/>
              <a:gd name="connsiteY4" fmla="*/ 72681 h 227672"/>
              <a:gd name="connsiteX5" fmla="*/ 318337 w 369785"/>
              <a:gd name="connsiteY5" fmla="*/ 107962 h 227672"/>
              <a:gd name="connsiteX6" fmla="*/ 190004 w 369785"/>
              <a:gd name="connsiteY6" fmla="*/ 0 h 227672"/>
              <a:gd name="connsiteX7" fmla="*/ 71234 w 369785"/>
              <a:gd name="connsiteY7" fmla="*/ 107962 h 227672"/>
              <a:gd name="connsiteX8" fmla="*/ 0 w 369785"/>
              <a:gd name="connsiteY8" fmla="*/ 71615 h 2276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69785" h="227672">
                <a:moveTo>
                  <a:pt x="0" y="71615"/>
                </a:moveTo>
                <a:lnTo>
                  <a:pt x="0" y="115442"/>
                </a:lnTo>
                <a:lnTo>
                  <a:pt x="185966" y="227672"/>
                </a:lnTo>
                <a:lnTo>
                  <a:pt x="369785" y="114376"/>
                </a:lnTo>
                <a:lnTo>
                  <a:pt x="369785" y="72681"/>
                </a:lnTo>
                <a:lnTo>
                  <a:pt x="318337" y="107962"/>
                </a:lnTo>
                <a:lnTo>
                  <a:pt x="190004" y="0"/>
                </a:lnTo>
                <a:lnTo>
                  <a:pt x="71234" y="107962"/>
                </a:lnTo>
                <a:lnTo>
                  <a:pt x="0" y="7161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1859711" y="3899331"/>
            <a:ext cx="918438" cy="918438"/>
          </a:xfrm>
          <a:custGeom>
            <a:avLst/>
            <a:gdLst>
              <a:gd name="connsiteX0" fmla="*/ 743496 w 918438"/>
              <a:gd name="connsiteY0" fmla="*/ 0 h 918438"/>
              <a:gd name="connsiteX1" fmla="*/ 174942 w 918438"/>
              <a:gd name="connsiteY1" fmla="*/ 0 h 918438"/>
              <a:gd name="connsiteX2" fmla="*/ 0 w 918438"/>
              <a:gd name="connsiteY2" fmla="*/ 174930 h 918438"/>
              <a:gd name="connsiteX3" fmla="*/ 0 w 918438"/>
              <a:gd name="connsiteY3" fmla="*/ 743508 h 918438"/>
              <a:gd name="connsiteX4" fmla="*/ 174942 w 918438"/>
              <a:gd name="connsiteY4" fmla="*/ 918438 h 918438"/>
              <a:gd name="connsiteX5" fmla="*/ 743496 w 918438"/>
              <a:gd name="connsiteY5" fmla="*/ 918438 h 918438"/>
              <a:gd name="connsiteX6" fmla="*/ 918438 w 918438"/>
              <a:gd name="connsiteY6" fmla="*/ 743508 h 918438"/>
              <a:gd name="connsiteX7" fmla="*/ 918438 w 918438"/>
              <a:gd name="connsiteY7" fmla="*/ 174930 h 918438"/>
              <a:gd name="connsiteX8" fmla="*/ 743496 w 918438"/>
              <a:gd name="connsiteY8" fmla="*/ 0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8">
                <a:moveTo>
                  <a:pt x="743496" y="0"/>
                </a:moveTo>
                <a:lnTo>
                  <a:pt x="174942" y="0"/>
                </a:lnTo>
                <a:cubicBezTo>
                  <a:pt x="78727" y="0"/>
                  <a:pt x="0" y="78727"/>
                  <a:pt x="0" y="174930"/>
                </a:cubicBezTo>
                <a:lnTo>
                  <a:pt x="0" y="743508"/>
                </a:lnTo>
                <a:cubicBezTo>
                  <a:pt x="0" y="839723"/>
                  <a:pt x="78727" y="918438"/>
                  <a:pt x="174942" y="918438"/>
                </a:cubicBezTo>
                <a:lnTo>
                  <a:pt x="743496" y="918438"/>
                </a:lnTo>
                <a:cubicBezTo>
                  <a:pt x="839711" y="918438"/>
                  <a:pt x="918438" y="839723"/>
                  <a:pt x="918438" y="743508"/>
                </a:cubicBezTo>
                <a:lnTo>
                  <a:pt x="918438" y="174930"/>
                </a:lnTo>
                <a:cubicBezTo>
                  <a:pt x="918438" y="78727"/>
                  <a:pt x="839711" y="0"/>
                  <a:pt x="743496" y="0"/>
                </a:cubicBezTo>
              </a:path>
            </a:pathLst>
          </a:custGeom>
          <a:solidFill>
            <a:srgbClr val="DE28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2256688" y="4270628"/>
            <a:ext cx="162826" cy="169316"/>
          </a:xfrm>
          <a:custGeom>
            <a:avLst/>
            <a:gdLst>
              <a:gd name="connsiteX0" fmla="*/ 162826 w 162826"/>
              <a:gd name="connsiteY0" fmla="*/ 84950 h 169316"/>
              <a:gd name="connsiteX1" fmla="*/ 0 w 162826"/>
              <a:gd name="connsiteY1" fmla="*/ 0 h 169316"/>
              <a:gd name="connsiteX2" fmla="*/ 0 w 162826"/>
              <a:gd name="connsiteY2" fmla="*/ 169316 h 169316"/>
              <a:gd name="connsiteX3" fmla="*/ 142773 w 162826"/>
              <a:gd name="connsiteY3" fmla="*/ 95339 h 169316"/>
              <a:gd name="connsiteX4" fmla="*/ 142798 w 162826"/>
              <a:gd name="connsiteY4" fmla="*/ 95351 h 169316"/>
              <a:gd name="connsiteX5" fmla="*/ 162826 w 162826"/>
              <a:gd name="connsiteY5" fmla="*/ 84950 h 1693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62826" h="169316">
                <a:moveTo>
                  <a:pt x="162826" y="84950"/>
                </a:moveTo>
                <a:lnTo>
                  <a:pt x="0" y="0"/>
                </a:lnTo>
                <a:lnTo>
                  <a:pt x="0" y="169316"/>
                </a:lnTo>
                <a:lnTo>
                  <a:pt x="142773" y="95339"/>
                </a:lnTo>
                <a:lnTo>
                  <a:pt x="142798" y="95351"/>
                </a:lnTo>
                <a:lnTo>
                  <a:pt x="162826" y="84950"/>
                </a:lnTo>
              </a:path>
            </a:pathLst>
          </a:custGeom>
          <a:solidFill>
            <a:srgbClr val="DE28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2151278" y="9117686"/>
            <a:ext cx="335305" cy="335305"/>
          </a:xfrm>
          <a:custGeom>
            <a:avLst/>
            <a:gdLst>
              <a:gd name="connsiteX0" fmla="*/ 335305 w 335305"/>
              <a:gd name="connsiteY0" fmla="*/ 167652 h 335305"/>
              <a:gd name="connsiteX1" fmla="*/ 167652 w 335305"/>
              <a:gd name="connsiteY1" fmla="*/ 335305 h 335305"/>
              <a:gd name="connsiteX2" fmla="*/ 0 w 335305"/>
              <a:gd name="connsiteY2" fmla="*/ 167652 h 335305"/>
              <a:gd name="connsiteX3" fmla="*/ 5829 w 335305"/>
              <a:gd name="connsiteY3" fmla="*/ 123914 h 335305"/>
              <a:gd name="connsiteX4" fmla="*/ 118821 w 335305"/>
              <a:gd name="connsiteY4" fmla="*/ 7289 h 335305"/>
              <a:gd name="connsiteX5" fmla="*/ 167652 w 335305"/>
              <a:gd name="connsiteY5" fmla="*/ 0 h 335305"/>
              <a:gd name="connsiteX6" fmla="*/ 216496 w 335305"/>
              <a:gd name="connsiteY6" fmla="*/ 7289 h 335305"/>
              <a:gd name="connsiteX7" fmla="*/ 329476 w 335305"/>
              <a:gd name="connsiteY7" fmla="*/ 123914 h 335305"/>
              <a:gd name="connsiteX8" fmla="*/ 335305 w 335305"/>
              <a:gd name="connsiteY8" fmla="*/ 167652 h 3353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35305" h="335305">
                <a:moveTo>
                  <a:pt x="335305" y="167652"/>
                </a:moveTo>
                <a:cubicBezTo>
                  <a:pt x="335305" y="260222"/>
                  <a:pt x="260223" y="335305"/>
                  <a:pt x="167652" y="335305"/>
                </a:cubicBezTo>
                <a:cubicBezTo>
                  <a:pt x="75082" y="335305"/>
                  <a:pt x="0" y="260222"/>
                  <a:pt x="0" y="167652"/>
                </a:cubicBezTo>
                <a:cubicBezTo>
                  <a:pt x="0" y="152489"/>
                  <a:pt x="2044" y="137909"/>
                  <a:pt x="5829" y="123914"/>
                </a:cubicBezTo>
                <a:cubicBezTo>
                  <a:pt x="20701" y="68224"/>
                  <a:pt x="63855" y="23914"/>
                  <a:pt x="118821" y="7289"/>
                </a:cubicBezTo>
                <a:cubicBezTo>
                  <a:pt x="134277" y="2476"/>
                  <a:pt x="150596" y="0"/>
                  <a:pt x="167652" y="0"/>
                </a:cubicBezTo>
                <a:cubicBezTo>
                  <a:pt x="184708" y="0"/>
                  <a:pt x="201041" y="2476"/>
                  <a:pt x="216496" y="7289"/>
                </a:cubicBezTo>
                <a:cubicBezTo>
                  <a:pt x="271449" y="23914"/>
                  <a:pt x="314604" y="68224"/>
                  <a:pt x="329476" y="123914"/>
                </a:cubicBezTo>
                <a:cubicBezTo>
                  <a:pt x="333260" y="137909"/>
                  <a:pt x="335305" y="152489"/>
                  <a:pt x="335305" y="167652"/>
                </a:cubicBezTo>
              </a:path>
            </a:pathLst>
          </a:custGeom>
          <a:solidFill>
            <a:srgbClr val="E6E6E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2523998" y="8892196"/>
            <a:ext cx="171348" cy="171348"/>
          </a:xfrm>
          <a:custGeom>
            <a:avLst/>
            <a:gdLst>
              <a:gd name="connsiteX0" fmla="*/ 171348 w 171348"/>
              <a:gd name="connsiteY0" fmla="*/ 133248 h 171348"/>
              <a:gd name="connsiteX1" fmla="*/ 133248 w 171348"/>
              <a:gd name="connsiteY1" fmla="*/ 171348 h 171348"/>
              <a:gd name="connsiteX2" fmla="*/ 38100 w 171348"/>
              <a:gd name="connsiteY2" fmla="*/ 171348 h 171348"/>
              <a:gd name="connsiteX3" fmla="*/ 0 w 171348"/>
              <a:gd name="connsiteY3" fmla="*/ 133248 h 171348"/>
              <a:gd name="connsiteX4" fmla="*/ 0 w 171348"/>
              <a:gd name="connsiteY4" fmla="*/ 38100 h 171348"/>
              <a:gd name="connsiteX5" fmla="*/ 38100 w 171348"/>
              <a:gd name="connsiteY5" fmla="*/ 0 h 171348"/>
              <a:gd name="connsiteX6" fmla="*/ 133248 w 171348"/>
              <a:gd name="connsiteY6" fmla="*/ 0 h 171348"/>
              <a:gd name="connsiteX7" fmla="*/ 171348 w 171348"/>
              <a:gd name="connsiteY7" fmla="*/ 38100 h 171348"/>
              <a:gd name="connsiteX8" fmla="*/ 171348 w 171348"/>
              <a:gd name="connsiteY8" fmla="*/ 133248 h 1713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71348" h="171348">
                <a:moveTo>
                  <a:pt x="171348" y="133248"/>
                </a:moveTo>
                <a:cubicBezTo>
                  <a:pt x="171348" y="154203"/>
                  <a:pt x="154203" y="171348"/>
                  <a:pt x="133248" y="171348"/>
                </a:cubicBezTo>
                <a:lnTo>
                  <a:pt x="38100" y="171348"/>
                </a:lnTo>
                <a:cubicBezTo>
                  <a:pt x="17144" y="171348"/>
                  <a:pt x="0" y="154203"/>
                  <a:pt x="0" y="133248"/>
                </a:cubicBezTo>
                <a:lnTo>
                  <a:pt x="0" y="38100"/>
                </a:lnTo>
                <a:cubicBezTo>
                  <a:pt x="0" y="17145"/>
                  <a:pt x="17144" y="0"/>
                  <a:pt x="38100" y="0"/>
                </a:cubicBezTo>
                <a:lnTo>
                  <a:pt x="133248" y="0"/>
                </a:lnTo>
                <a:cubicBezTo>
                  <a:pt x="154203" y="0"/>
                  <a:pt x="171348" y="17145"/>
                  <a:pt x="171348" y="38100"/>
                </a:cubicBezTo>
                <a:lnTo>
                  <a:pt x="171348" y="133248"/>
                </a:lnTo>
              </a:path>
            </a:pathLst>
          </a:custGeom>
          <a:solidFill>
            <a:srgbClr val="2A191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2541409" y="8909608"/>
            <a:ext cx="136525" cy="136525"/>
          </a:xfrm>
          <a:custGeom>
            <a:avLst/>
            <a:gdLst>
              <a:gd name="connsiteX0" fmla="*/ 0 w 136525"/>
              <a:gd name="connsiteY0" fmla="*/ 68262 h 136525"/>
              <a:gd name="connsiteX1" fmla="*/ 68262 w 136525"/>
              <a:gd name="connsiteY1" fmla="*/ 0 h 136525"/>
              <a:gd name="connsiteX2" fmla="*/ 136525 w 136525"/>
              <a:gd name="connsiteY2" fmla="*/ 68262 h 136525"/>
              <a:gd name="connsiteX3" fmla="*/ 68262 w 136525"/>
              <a:gd name="connsiteY3" fmla="*/ 136525 h 136525"/>
              <a:gd name="connsiteX4" fmla="*/ 0 w 136525"/>
              <a:gd name="connsiteY4" fmla="*/ 68262 h 1365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6525" h="136525">
                <a:moveTo>
                  <a:pt x="0" y="68262"/>
                </a:moveTo>
                <a:cubicBezTo>
                  <a:pt x="0" y="30556"/>
                  <a:pt x="30556" y="0"/>
                  <a:pt x="68262" y="0"/>
                </a:cubicBezTo>
                <a:cubicBezTo>
                  <a:pt x="105968" y="0"/>
                  <a:pt x="136525" y="30556"/>
                  <a:pt x="136525" y="68262"/>
                </a:cubicBezTo>
                <a:cubicBezTo>
                  <a:pt x="136525" y="105968"/>
                  <a:pt x="105968" y="136525"/>
                  <a:pt x="68262" y="136525"/>
                </a:cubicBezTo>
                <a:cubicBezTo>
                  <a:pt x="30556" y="136525"/>
                  <a:pt x="0" y="105968"/>
                  <a:pt x="0" y="68262"/>
                </a:cubicBezTo>
              </a:path>
            </a:pathLst>
          </a:custGeom>
          <a:solidFill>
            <a:srgbClr val="110E0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1870722" y="9096641"/>
            <a:ext cx="226212" cy="142875"/>
          </a:xfrm>
          <a:custGeom>
            <a:avLst/>
            <a:gdLst>
              <a:gd name="connsiteX0" fmla="*/ 226212 w 226212"/>
              <a:gd name="connsiteY0" fmla="*/ 71437 h 142875"/>
              <a:gd name="connsiteX1" fmla="*/ 154775 w 226212"/>
              <a:gd name="connsiteY1" fmla="*/ 142875 h 142875"/>
              <a:gd name="connsiteX2" fmla="*/ 71437 w 226212"/>
              <a:gd name="connsiteY2" fmla="*/ 142875 h 142875"/>
              <a:gd name="connsiteX3" fmla="*/ 0 w 226212"/>
              <a:gd name="connsiteY3" fmla="*/ 71437 h 142875"/>
              <a:gd name="connsiteX4" fmla="*/ 71437 w 226212"/>
              <a:gd name="connsiteY4" fmla="*/ 0 h 142875"/>
              <a:gd name="connsiteX5" fmla="*/ 154775 w 226212"/>
              <a:gd name="connsiteY5" fmla="*/ 0 h 142875"/>
              <a:gd name="connsiteX6" fmla="*/ 226212 w 226212"/>
              <a:gd name="connsiteY6" fmla="*/ 71437 h 142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26212" h="142875">
                <a:moveTo>
                  <a:pt x="226212" y="71437"/>
                </a:moveTo>
                <a:cubicBezTo>
                  <a:pt x="226212" y="110896"/>
                  <a:pt x="194233" y="142875"/>
                  <a:pt x="154775" y="142875"/>
                </a:cubicBezTo>
                <a:lnTo>
                  <a:pt x="71437" y="142875"/>
                </a:lnTo>
                <a:cubicBezTo>
                  <a:pt x="31978" y="142875"/>
                  <a:pt x="0" y="110896"/>
                  <a:pt x="0" y="71437"/>
                </a:cubicBezTo>
                <a:cubicBezTo>
                  <a:pt x="0" y="31978"/>
                  <a:pt x="31978" y="0"/>
                  <a:pt x="71437" y="0"/>
                </a:cubicBezTo>
                <a:lnTo>
                  <a:pt x="154775" y="0"/>
                </a:lnTo>
                <a:cubicBezTo>
                  <a:pt x="194233" y="0"/>
                  <a:pt x="226212" y="31978"/>
                  <a:pt x="226212" y="71437"/>
                </a:cubicBezTo>
              </a:path>
            </a:pathLst>
          </a:custGeom>
          <a:solidFill>
            <a:srgbClr val="3E312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2050110" y="9028900"/>
            <a:ext cx="537629" cy="537641"/>
          </a:xfrm>
          <a:custGeom>
            <a:avLst/>
            <a:gdLst>
              <a:gd name="connsiteX0" fmla="*/ 0 w 537629"/>
              <a:gd name="connsiteY0" fmla="*/ 268820 h 537641"/>
              <a:gd name="connsiteX1" fmla="*/ 268820 w 537629"/>
              <a:gd name="connsiteY1" fmla="*/ 0 h 537641"/>
              <a:gd name="connsiteX2" fmla="*/ 537629 w 537629"/>
              <a:gd name="connsiteY2" fmla="*/ 268820 h 537641"/>
              <a:gd name="connsiteX3" fmla="*/ 268820 w 537629"/>
              <a:gd name="connsiteY3" fmla="*/ 537641 h 537641"/>
              <a:gd name="connsiteX4" fmla="*/ 0 w 537629"/>
              <a:gd name="connsiteY4" fmla="*/ 268820 h 53764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7629" h="537641">
                <a:moveTo>
                  <a:pt x="0" y="268820"/>
                </a:moveTo>
                <a:cubicBezTo>
                  <a:pt x="0" y="120357"/>
                  <a:pt x="120357" y="0"/>
                  <a:pt x="268820" y="0"/>
                </a:cubicBezTo>
                <a:cubicBezTo>
                  <a:pt x="417284" y="0"/>
                  <a:pt x="537629" y="120357"/>
                  <a:pt x="537629" y="268820"/>
                </a:cubicBezTo>
                <a:cubicBezTo>
                  <a:pt x="537629" y="417283"/>
                  <a:pt x="417284" y="537641"/>
                  <a:pt x="268820" y="537641"/>
                </a:cubicBezTo>
                <a:cubicBezTo>
                  <a:pt x="120357" y="537641"/>
                  <a:pt x="0" y="417283"/>
                  <a:pt x="0" y="268820"/>
                </a:cubicBezTo>
              </a:path>
            </a:pathLst>
          </a:custGeom>
          <a:solidFill>
            <a:srgbClr val="EDE3E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2077377" y="9056166"/>
            <a:ext cx="483120" cy="483108"/>
          </a:xfrm>
          <a:custGeom>
            <a:avLst/>
            <a:gdLst>
              <a:gd name="connsiteX0" fmla="*/ 0 w 483120"/>
              <a:gd name="connsiteY0" fmla="*/ 241554 h 483108"/>
              <a:gd name="connsiteX1" fmla="*/ 241554 w 483120"/>
              <a:gd name="connsiteY1" fmla="*/ 0 h 483108"/>
              <a:gd name="connsiteX2" fmla="*/ 483120 w 483120"/>
              <a:gd name="connsiteY2" fmla="*/ 241554 h 483108"/>
              <a:gd name="connsiteX3" fmla="*/ 241554 w 483120"/>
              <a:gd name="connsiteY3" fmla="*/ 483108 h 483108"/>
              <a:gd name="connsiteX4" fmla="*/ 0 w 483120"/>
              <a:gd name="connsiteY4" fmla="*/ 241554 h 4831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120" h="483108">
                <a:moveTo>
                  <a:pt x="0" y="241554"/>
                </a:moveTo>
                <a:cubicBezTo>
                  <a:pt x="0" y="108140"/>
                  <a:pt x="108153" y="0"/>
                  <a:pt x="241554" y="0"/>
                </a:cubicBezTo>
                <a:cubicBezTo>
                  <a:pt x="374967" y="0"/>
                  <a:pt x="483120" y="108140"/>
                  <a:pt x="483120" y="241554"/>
                </a:cubicBezTo>
                <a:cubicBezTo>
                  <a:pt x="483120" y="374967"/>
                  <a:pt x="374967" y="483108"/>
                  <a:pt x="241554" y="483108"/>
                </a:cubicBezTo>
                <a:cubicBezTo>
                  <a:pt x="108153" y="483108"/>
                  <a:pt x="0" y="374967"/>
                  <a:pt x="0" y="241554"/>
                </a:cubicBezTo>
              </a:path>
            </a:pathLst>
          </a:custGeom>
          <a:solidFill>
            <a:srgbClr val="3D3D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2188565" y="9167355"/>
            <a:ext cx="260730" cy="260731"/>
          </a:xfrm>
          <a:custGeom>
            <a:avLst/>
            <a:gdLst>
              <a:gd name="connsiteX0" fmla="*/ 0 w 260730"/>
              <a:gd name="connsiteY0" fmla="*/ 130365 h 260731"/>
              <a:gd name="connsiteX1" fmla="*/ 130365 w 260730"/>
              <a:gd name="connsiteY1" fmla="*/ 0 h 260731"/>
              <a:gd name="connsiteX2" fmla="*/ 260730 w 260730"/>
              <a:gd name="connsiteY2" fmla="*/ 130365 h 260731"/>
              <a:gd name="connsiteX3" fmla="*/ 130365 w 260730"/>
              <a:gd name="connsiteY3" fmla="*/ 260731 h 260731"/>
              <a:gd name="connsiteX4" fmla="*/ 0 w 260730"/>
              <a:gd name="connsiteY4" fmla="*/ 130365 h 2607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60730" h="260731">
                <a:moveTo>
                  <a:pt x="0" y="130365"/>
                </a:moveTo>
                <a:cubicBezTo>
                  <a:pt x="0" y="58369"/>
                  <a:pt x="58369" y="0"/>
                  <a:pt x="130365" y="0"/>
                </a:cubicBezTo>
                <a:cubicBezTo>
                  <a:pt x="202361" y="0"/>
                  <a:pt x="260730" y="58369"/>
                  <a:pt x="260730" y="130365"/>
                </a:cubicBezTo>
                <a:cubicBezTo>
                  <a:pt x="260730" y="202362"/>
                  <a:pt x="202361" y="260731"/>
                  <a:pt x="130365" y="260731"/>
                </a:cubicBezTo>
                <a:cubicBezTo>
                  <a:pt x="58369" y="260731"/>
                  <a:pt x="0" y="202362"/>
                  <a:pt x="0" y="130365"/>
                </a:cubicBezTo>
              </a:path>
            </a:pathLst>
          </a:custGeom>
          <a:solidFill>
            <a:srgbClr val="2723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1859711" y="10057815"/>
            <a:ext cx="918438" cy="918439"/>
          </a:xfrm>
          <a:custGeom>
            <a:avLst/>
            <a:gdLst>
              <a:gd name="connsiteX0" fmla="*/ 918438 w 918438"/>
              <a:gd name="connsiteY0" fmla="*/ 743496 h 918439"/>
              <a:gd name="connsiteX1" fmla="*/ 743496 w 918438"/>
              <a:gd name="connsiteY1" fmla="*/ 918438 h 918439"/>
              <a:gd name="connsiteX2" fmla="*/ 174942 w 918438"/>
              <a:gd name="connsiteY2" fmla="*/ 918438 h 918439"/>
              <a:gd name="connsiteX3" fmla="*/ 0 w 918438"/>
              <a:gd name="connsiteY3" fmla="*/ 743496 h 918439"/>
              <a:gd name="connsiteX4" fmla="*/ 0 w 918438"/>
              <a:gd name="connsiteY4" fmla="*/ 174942 h 918439"/>
              <a:gd name="connsiteX5" fmla="*/ 174942 w 918438"/>
              <a:gd name="connsiteY5" fmla="*/ 0 h 918439"/>
              <a:gd name="connsiteX6" fmla="*/ 743496 w 918438"/>
              <a:gd name="connsiteY6" fmla="*/ 0 h 918439"/>
              <a:gd name="connsiteX7" fmla="*/ 918438 w 918438"/>
              <a:gd name="connsiteY7" fmla="*/ 174942 h 918439"/>
              <a:gd name="connsiteX8" fmla="*/ 918438 w 918438"/>
              <a:gd name="connsiteY8" fmla="*/ 743496 h 9184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9">
                <a:moveTo>
                  <a:pt x="918438" y="743496"/>
                </a:moveTo>
                <a:cubicBezTo>
                  <a:pt x="918438" y="839711"/>
                  <a:pt x="839711" y="918438"/>
                  <a:pt x="743496" y="918438"/>
                </a:cubicBezTo>
                <a:lnTo>
                  <a:pt x="174942" y="918438"/>
                </a:lnTo>
                <a:cubicBezTo>
                  <a:pt x="78727" y="918438"/>
                  <a:pt x="0" y="839711"/>
                  <a:pt x="0" y="743496"/>
                </a:cubicBezTo>
                <a:lnTo>
                  <a:pt x="0" y="174942"/>
                </a:lnTo>
                <a:cubicBezTo>
                  <a:pt x="0" y="78727"/>
                  <a:pt x="78727" y="0"/>
                  <a:pt x="174942" y="0"/>
                </a:cubicBezTo>
                <a:lnTo>
                  <a:pt x="743496" y="0"/>
                </a:lnTo>
                <a:cubicBezTo>
                  <a:pt x="839711" y="0"/>
                  <a:pt x="918438" y="78727"/>
                  <a:pt x="918438" y="174942"/>
                </a:cubicBezTo>
                <a:lnTo>
                  <a:pt x="918438" y="743496"/>
                </a:lnTo>
              </a:path>
            </a:pathLst>
          </a:custGeom>
          <a:solidFill>
            <a:srgbClr val="35465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2149081" y="10225684"/>
            <a:ext cx="335953" cy="584492"/>
          </a:xfrm>
          <a:custGeom>
            <a:avLst/>
            <a:gdLst>
              <a:gd name="connsiteX0" fmla="*/ 307835 w 335953"/>
              <a:gd name="connsiteY0" fmla="*/ 466890 h 584492"/>
              <a:gd name="connsiteX1" fmla="*/ 260667 w 335953"/>
              <a:gd name="connsiteY1" fmla="*/ 476986 h 584492"/>
              <a:gd name="connsiteX2" fmla="*/ 204419 w 335953"/>
              <a:gd name="connsiteY2" fmla="*/ 419354 h 584492"/>
              <a:gd name="connsiteX3" fmla="*/ 204419 w 335953"/>
              <a:gd name="connsiteY3" fmla="*/ 237401 h 584492"/>
              <a:gd name="connsiteX4" fmla="*/ 321792 w 335953"/>
              <a:gd name="connsiteY4" fmla="*/ 237401 h 584492"/>
              <a:gd name="connsiteX5" fmla="*/ 321792 w 335953"/>
              <a:gd name="connsiteY5" fmla="*/ 148907 h 584492"/>
              <a:gd name="connsiteX6" fmla="*/ 204838 w 335953"/>
              <a:gd name="connsiteY6" fmla="*/ 148907 h 584492"/>
              <a:gd name="connsiteX7" fmla="*/ 204838 w 335953"/>
              <a:gd name="connsiteY7" fmla="*/ 0 h 584492"/>
              <a:gd name="connsiteX8" fmla="*/ 119215 w 335953"/>
              <a:gd name="connsiteY8" fmla="*/ 0 h 584492"/>
              <a:gd name="connsiteX9" fmla="*/ 115011 w 335953"/>
              <a:gd name="connsiteY9" fmla="*/ 4368 h 584492"/>
              <a:gd name="connsiteX10" fmla="*/ 0 w 335953"/>
              <a:gd name="connsiteY10" fmla="*/ 161887 h 584492"/>
              <a:gd name="connsiteX11" fmla="*/ 0 w 335953"/>
              <a:gd name="connsiteY11" fmla="*/ 237401 h 584492"/>
              <a:gd name="connsiteX12" fmla="*/ 59156 w 335953"/>
              <a:gd name="connsiteY12" fmla="*/ 237401 h 584492"/>
              <a:gd name="connsiteX13" fmla="*/ 59156 w 335953"/>
              <a:gd name="connsiteY13" fmla="*/ 428396 h 584492"/>
              <a:gd name="connsiteX14" fmla="*/ 234734 w 335953"/>
              <a:gd name="connsiteY14" fmla="*/ 584492 h 584492"/>
              <a:gd name="connsiteX15" fmla="*/ 335953 w 335953"/>
              <a:gd name="connsiteY15" fmla="*/ 550265 h 584492"/>
              <a:gd name="connsiteX16" fmla="*/ 307835 w 335953"/>
              <a:gd name="connsiteY16" fmla="*/ 466890 h 5844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35953" h="584492">
                <a:moveTo>
                  <a:pt x="307835" y="466890"/>
                </a:moveTo>
                <a:cubicBezTo>
                  <a:pt x="296964" y="472071"/>
                  <a:pt x="276174" y="476580"/>
                  <a:pt x="260667" y="476986"/>
                </a:cubicBezTo>
                <a:cubicBezTo>
                  <a:pt x="213880" y="478243"/>
                  <a:pt x="204812" y="444119"/>
                  <a:pt x="204419" y="419354"/>
                </a:cubicBezTo>
                <a:lnTo>
                  <a:pt x="204419" y="237401"/>
                </a:lnTo>
                <a:lnTo>
                  <a:pt x="321792" y="237401"/>
                </a:lnTo>
                <a:lnTo>
                  <a:pt x="321792" y="148907"/>
                </a:lnTo>
                <a:lnTo>
                  <a:pt x="204838" y="148907"/>
                </a:lnTo>
                <a:lnTo>
                  <a:pt x="204838" y="0"/>
                </a:lnTo>
                <a:lnTo>
                  <a:pt x="119215" y="0"/>
                </a:lnTo>
                <a:cubicBezTo>
                  <a:pt x="117818" y="0"/>
                  <a:pt x="115354" y="1231"/>
                  <a:pt x="115011" y="4368"/>
                </a:cubicBezTo>
                <a:cubicBezTo>
                  <a:pt x="110007" y="49948"/>
                  <a:pt x="88671" y="129920"/>
                  <a:pt x="0" y="161887"/>
                </a:cubicBezTo>
                <a:lnTo>
                  <a:pt x="0" y="237401"/>
                </a:lnTo>
                <a:lnTo>
                  <a:pt x="59156" y="237401"/>
                </a:lnTo>
                <a:lnTo>
                  <a:pt x="59156" y="428396"/>
                </a:lnTo>
                <a:cubicBezTo>
                  <a:pt x="59156" y="493776"/>
                  <a:pt x="107403" y="586664"/>
                  <a:pt x="234734" y="584492"/>
                </a:cubicBezTo>
                <a:cubicBezTo>
                  <a:pt x="277685" y="583755"/>
                  <a:pt x="325399" y="565759"/>
                  <a:pt x="335953" y="550265"/>
                </a:cubicBezTo>
                <a:lnTo>
                  <a:pt x="307835" y="46689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7360742" y="6366116"/>
            <a:ext cx="918439" cy="918438"/>
          </a:xfrm>
          <a:custGeom>
            <a:avLst/>
            <a:gdLst>
              <a:gd name="connsiteX0" fmla="*/ 918438 w 918439"/>
              <a:gd name="connsiteY0" fmla="*/ 743496 h 918438"/>
              <a:gd name="connsiteX1" fmla="*/ 743496 w 918439"/>
              <a:gd name="connsiteY1" fmla="*/ 918438 h 918438"/>
              <a:gd name="connsiteX2" fmla="*/ 174942 w 918439"/>
              <a:gd name="connsiteY2" fmla="*/ 918438 h 918438"/>
              <a:gd name="connsiteX3" fmla="*/ 0 w 918439"/>
              <a:gd name="connsiteY3" fmla="*/ 743496 h 918438"/>
              <a:gd name="connsiteX4" fmla="*/ 0 w 918439"/>
              <a:gd name="connsiteY4" fmla="*/ 174942 h 918438"/>
              <a:gd name="connsiteX5" fmla="*/ 174942 w 918439"/>
              <a:gd name="connsiteY5" fmla="*/ 0 h 918438"/>
              <a:gd name="connsiteX6" fmla="*/ 743496 w 918439"/>
              <a:gd name="connsiteY6" fmla="*/ 0 h 918438"/>
              <a:gd name="connsiteX7" fmla="*/ 918438 w 918439"/>
              <a:gd name="connsiteY7" fmla="*/ 174942 h 918438"/>
              <a:gd name="connsiteX8" fmla="*/ 918438 w 918439"/>
              <a:gd name="connsiteY8" fmla="*/ 743496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9" h="918438">
                <a:moveTo>
                  <a:pt x="918438" y="743496"/>
                </a:moveTo>
                <a:cubicBezTo>
                  <a:pt x="918438" y="839711"/>
                  <a:pt x="839711" y="918438"/>
                  <a:pt x="743496" y="918438"/>
                </a:cubicBezTo>
                <a:lnTo>
                  <a:pt x="174942" y="918438"/>
                </a:lnTo>
                <a:cubicBezTo>
                  <a:pt x="78726" y="918438"/>
                  <a:pt x="0" y="839711"/>
                  <a:pt x="0" y="743496"/>
                </a:cubicBezTo>
                <a:lnTo>
                  <a:pt x="0" y="174942"/>
                </a:lnTo>
                <a:cubicBezTo>
                  <a:pt x="0" y="78726"/>
                  <a:pt x="78726" y="0"/>
                  <a:pt x="174942" y="0"/>
                </a:cubicBezTo>
                <a:lnTo>
                  <a:pt x="743496" y="0"/>
                </a:lnTo>
                <a:cubicBezTo>
                  <a:pt x="839711" y="0"/>
                  <a:pt x="918438" y="78726"/>
                  <a:pt x="918438" y="174942"/>
                </a:cubicBezTo>
                <a:lnTo>
                  <a:pt x="918438" y="743496"/>
                </a:lnTo>
              </a:path>
            </a:pathLst>
          </a:custGeom>
          <a:solidFill>
            <a:srgbClr val="376A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1859711" y="12521209"/>
            <a:ext cx="918438" cy="918438"/>
          </a:xfrm>
          <a:custGeom>
            <a:avLst/>
            <a:gdLst>
              <a:gd name="connsiteX0" fmla="*/ 918438 w 918438"/>
              <a:gd name="connsiteY0" fmla="*/ 743495 h 918438"/>
              <a:gd name="connsiteX1" fmla="*/ 743496 w 918438"/>
              <a:gd name="connsiteY1" fmla="*/ 918438 h 918438"/>
              <a:gd name="connsiteX2" fmla="*/ 174942 w 918438"/>
              <a:gd name="connsiteY2" fmla="*/ 918438 h 918438"/>
              <a:gd name="connsiteX3" fmla="*/ 0 w 918438"/>
              <a:gd name="connsiteY3" fmla="*/ 743495 h 918438"/>
              <a:gd name="connsiteX4" fmla="*/ 0 w 918438"/>
              <a:gd name="connsiteY4" fmla="*/ 174942 h 918438"/>
              <a:gd name="connsiteX5" fmla="*/ 174942 w 918438"/>
              <a:gd name="connsiteY5" fmla="*/ 0 h 918438"/>
              <a:gd name="connsiteX6" fmla="*/ 743496 w 918438"/>
              <a:gd name="connsiteY6" fmla="*/ 0 h 918438"/>
              <a:gd name="connsiteX7" fmla="*/ 918438 w 918438"/>
              <a:gd name="connsiteY7" fmla="*/ 174942 h 918438"/>
              <a:gd name="connsiteX8" fmla="*/ 918438 w 918438"/>
              <a:gd name="connsiteY8" fmla="*/ 743495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8">
                <a:moveTo>
                  <a:pt x="918438" y="743495"/>
                </a:moveTo>
                <a:cubicBezTo>
                  <a:pt x="918438" y="839711"/>
                  <a:pt x="839711" y="918438"/>
                  <a:pt x="743496" y="918438"/>
                </a:cubicBezTo>
                <a:lnTo>
                  <a:pt x="174942" y="918438"/>
                </a:lnTo>
                <a:cubicBezTo>
                  <a:pt x="78727" y="918438"/>
                  <a:pt x="0" y="839711"/>
                  <a:pt x="0" y="743495"/>
                </a:cubicBezTo>
                <a:lnTo>
                  <a:pt x="0" y="174942"/>
                </a:lnTo>
                <a:cubicBezTo>
                  <a:pt x="0" y="78726"/>
                  <a:pt x="78727" y="0"/>
                  <a:pt x="174942" y="0"/>
                </a:cubicBezTo>
                <a:lnTo>
                  <a:pt x="743496" y="0"/>
                </a:lnTo>
                <a:cubicBezTo>
                  <a:pt x="839711" y="0"/>
                  <a:pt x="918438" y="78726"/>
                  <a:pt x="918438" y="174942"/>
                </a:cubicBezTo>
                <a:lnTo>
                  <a:pt x="918438" y="743495"/>
                </a:lnTo>
              </a:path>
            </a:pathLst>
          </a:custGeom>
          <a:solidFill>
            <a:srgbClr val="0130A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2347645" y="12702273"/>
            <a:ext cx="194093" cy="192608"/>
          </a:xfrm>
          <a:custGeom>
            <a:avLst/>
            <a:gdLst>
              <a:gd name="connsiteX0" fmla="*/ 97040 w 194093"/>
              <a:gd name="connsiteY0" fmla="*/ 192607 h 192608"/>
              <a:gd name="connsiteX1" fmla="*/ 194093 w 194093"/>
              <a:gd name="connsiteY1" fmla="*/ 96304 h 192608"/>
              <a:gd name="connsiteX2" fmla="*/ 97040 w 194093"/>
              <a:gd name="connsiteY2" fmla="*/ 0 h 192608"/>
              <a:gd name="connsiteX3" fmla="*/ 0 w 194093"/>
              <a:gd name="connsiteY3" fmla="*/ 96304 h 192608"/>
              <a:gd name="connsiteX4" fmla="*/ 97040 w 194093"/>
              <a:gd name="connsiteY4" fmla="*/ 192607 h 1926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4093" h="192608">
                <a:moveTo>
                  <a:pt x="97040" y="192607"/>
                </a:moveTo>
                <a:cubicBezTo>
                  <a:pt x="150647" y="192607"/>
                  <a:pt x="194093" y="149491"/>
                  <a:pt x="194093" y="96304"/>
                </a:cubicBezTo>
                <a:cubicBezTo>
                  <a:pt x="194093" y="43115"/>
                  <a:pt x="150647" y="0"/>
                  <a:pt x="97040" y="0"/>
                </a:cubicBezTo>
                <a:cubicBezTo>
                  <a:pt x="43446" y="0"/>
                  <a:pt x="0" y="43115"/>
                  <a:pt x="0" y="96304"/>
                </a:cubicBezTo>
                <a:cubicBezTo>
                  <a:pt x="0" y="149491"/>
                  <a:pt x="43446" y="192607"/>
                  <a:pt x="97040" y="19260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2048421" y="12861861"/>
            <a:ext cx="532790" cy="426288"/>
          </a:xfrm>
          <a:custGeom>
            <a:avLst/>
            <a:gdLst>
              <a:gd name="connsiteX0" fmla="*/ 396265 w 532790"/>
              <a:gd name="connsiteY0" fmla="*/ 56045 h 426288"/>
              <a:gd name="connsiteX1" fmla="*/ 307086 w 532790"/>
              <a:gd name="connsiteY1" fmla="*/ 88951 h 426288"/>
              <a:gd name="connsiteX2" fmla="*/ 210439 w 532790"/>
              <a:gd name="connsiteY2" fmla="*/ 21056 h 426288"/>
              <a:gd name="connsiteX3" fmla="*/ 139788 w 532790"/>
              <a:gd name="connsiteY3" fmla="*/ 49148 h 426288"/>
              <a:gd name="connsiteX4" fmla="*/ 71729 w 532790"/>
              <a:gd name="connsiteY4" fmla="*/ 0 h 426288"/>
              <a:gd name="connsiteX5" fmla="*/ 228 w 532790"/>
              <a:gd name="connsiteY5" fmla="*/ 70954 h 426288"/>
              <a:gd name="connsiteX6" fmla="*/ 0 w 532790"/>
              <a:gd name="connsiteY6" fmla="*/ 70954 h 426288"/>
              <a:gd name="connsiteX7" fmla="*/ 0 w 532790"/>
              <a:gd name="connsiteY7" fmla="*/ 193902 h 426288"/>
              <a:gd name="connsiteX8" fmla="*/ 107657 w 532790"/>
              <a:gd name="connsiteY8" fmla="*/ 193902 h 426288"/>
              <a:gd name="connsiteX9" fmla="*/ 107657 w 532790"/>
              <a:gd name="connsiteY9" fmla="*/ 298882 h 426288"/>
              <a:gd name="connsiteX10" fmla="*/ 259295 w 532790"/>
              <a:gd name="connsiteY10" fmla="*/ 298882 h 426288"/>
              <a:gd name="connsiteX11" fmla="*/ 259295 w 532790"/>
              <a:gd name="connsiteY11" fmla="*/ 426288 h 426288"/>
              <a:gd name="connsiteX12" fmla="*/ 532790 w 532790"/>
              <a:gd name="connsiteY12" fmla="*/ 426288 h 426288"/>
              <a:gd name="connsiteX13" fmla="*/ 532790 w 532790"/>
              <a:gd name="connsiteY13" fmla="*/ 191515 h 426288"/>
              <a:gd name="connsiteX14" fmla="*/ 396265 w 532790"/>
              <a:gd name="connsiteY14" fmla="*/ 56045 h 4262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32790" h="426288">
                <a:moveTo>
                  <a:pt x="396265" y="56045"/>
                </a:moveTo>
                <a:cubicBezTo>
                  <a:pt x="362178" y="56045"/>
                  <a:pt x="331012" y="68440"/>
                  <a:pt x="307086" y="88951"/>
                </a:cubicBezTo>
                <a:cubicBezTo>
                  <a:pt x="293052" y="49403"/>
                  <a:pt x="255092" y="21056"/>
                  <a:pt x="210439" y="21056"/>
                </a:cubicBezTo>
                <a:cubicBezTo>
                  <a:pt x="183045" y="21056"/>
                  <a:pt x="158165" y="31762"/>
                  <a:pt x="139788" y="49148"/>
                </a:cubicBezTo>
                <a:cubicBezTo>
                  <a:pt x="130505" y="20637"/>
                  <a:pt x="103555" y="0"/>
                  <a:pt x="71729" y="0"/>
                </a:cubicBezTo>
                <a:cubicBezTo>
                  <a:pt x="32245" y="0"/>
                  <a:pt x="228" y="31762"/>
                  <a:pt x="228" y="70954"/>
                </a:cubicBezTo>
                <a:lnTo>
                  <a:pt x="0" y="70954"/>
                </a:lnTo>
                <a:lnTo>
                  <a:pt x="0" y="193902"/>
                </a:lnTo>
                <a:lnTo>
                  <a:pt x="107657" y="193902"/>
                </a:lnTo>
                <a:lnTo>
                  <a:pt x="107657" y="298882"/>
                </a:lnTo>
                <a:lnTo>
                  <a:pt x="259295" y="298882"/>
                </a:lnTo>
                <a:lnTo>
                  <a:pt x="259295" y="426288"/>
                </a:lnTo>
                <a:lnTo>
                  <a:pt x="532790" y="426288"/>
                </a:lnTo>
                <a:lnTo>
                  <a:pt x="532790" y="191515"/>
                </a:lnTo>
                <a:cubicBezTo>
                  <a:pt x="532790" y="116700"/>
                  <a:pt x="471665" y="56045"/>
                  <a:pt x="396265" y="56045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2186038" y="12721120"/>
            <a:ext cx="145643" cy="144526"/>
          </a:xfrm>
          <a:custGeom>
            <a:avLst/>
            <a:gdLst>
              <a:gd name="connsiteX0" fmla="*/ 72821 w 145643"/>
              <a:gd name="connsiteY0" fmla="*/ 144526 h 144526"/>
              <a:gd name="connsiteX1" fmla="*/ 145643 w 145643"/>
              <a:gd name="connsiteY1" fmla="*/ 72263 h 144526"/>
              <a:gd name="connsiteX2" fmla="*/ 72821 w 145643"/>
              <a:gd name="connsiteY2" fmla="*/ 0 h 144526"/>
              <a:gd name="connsiteX3" fmla="*/ 0 w 145643"/>
              <a:gd name="connsiteY3" fmla="*/ 72263 h 144526"/>
              <a:gd name="connsiteX4" fmla="*/ 72821 w 145643"/>
              <a:gd name="connsiteY4" fmla="*/ 144526 h 1445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5643" h="144526">
                <a:moveTo>
                  <a:pt x="72821" y="144526"/>
                </a:moveTo>
                <a:cubicBezTo>
                  <a:pt x="113042" y="144526"/>
                  <a:pt x="145643" y="112166"/>
                  <a:pt x="145643" y="72263"/>
                </a:cubicBezTo>
                <a:cubicBezTo>
                  <a:pt x="145643" y="32346"/>
                  <a:pt x="113042" y="0"/>
                  <a:pt x="72821" y="0"/>
                </a:cubicBezTo>
                <a:cubicBezTo>
                  <a:pt x="32613" y="0"/>
                  <a:pt x="0" y="32346"/>
                  <a:pt x="0" y="72263"/>
                </a:cubicBezTo>
                <a:cubicBezTo>
                  <a:pt x="0" y="112166"/>
                  <a:pt x="32613" y="144526"/>
                  <a:pt x="72821" y="144526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2069325" y="12748920"/>
            <a:ext cx="101650" cy="100876"/>
          </a:xfrm>
          <a:custGeom>
            <a:avLst/>
            <a:gdLst>
              <a:gd name="connsiteX0" fmla="*/ 50825 w 101650"/>
              <a:gd name="connsiteY0" fmla="*/ 100876 h 100876"/>
              <a:gd name="connsiteX1" fmla="*/ 101650 w 101650"/>
              <a:gd name="connsiteY1" fmla="*/ 50444 h 100876"/>
              <a:gd name="connsiteX2" fmla="*/ 50825 w 101650"/>
              <a:gd name="connsiteY2" fmla="*/ 0 h 100876"/>
              <a:gd name="connsiteX3" fmla="*/ 0 w 101650"/>
              <a:gd name="connsiteY3" fmla="*/ 50444 h 100876"/>
              <a:gd name="connsiteX4" fmla="*/ 50825 w 101650"/>
              <a:gd name="connsiteY4" fmla="*/ 100876 h 1008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50" h="100876">
                <a:moveTo>
                  <a:pt x="50825" y="100876"/>
                </a:moveTo>
                <a:cubicBezTo>
                  <a:pt x="78892" y="100876"/>
                  <a:pt x="101650" y="78295"/>
                  <a:pt x="101650" y="50444"/>
                </a:cubicBezTo>
                <a:cubicBezTo>
                  <a:pt x="101650" y="22580"/>
                  <a:pt x="78892" y="0"/>
                  <a:pt x="50825" y="0"/>
                </a:cubicBezTo>
                <a:cubicBezTo>
                  <a:pt x="22758" y="0"/>
                  <a:pt x="0" y="22580"/>
                  <a:pt x="0" y="50444"/>
                </a:cubicBezTo>
                <a:cubicBezTo>
                  <a:pt x="0" y="78295"/>
                  <a:pt x="22758" y="100876"/>
                  <a:pt x="50825" y="100876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7360742" y="12521209"/>
            <a:ext cx="918439" cy="918438"/>
          </a:xfrm>
          <a:custGeom>
            <a:avLst/>
            <a:gdLst>
              <a:gd name="connsiteX0" fmla="*/ 918438 w 918439"/>
              <a:gd name="connsiteY0" fmla="*/ 743495 h 918438"/>
              <a:gd name="connsiteX1" fmla="*/ 743496 w 918439"/>
              <a:gd name="connsiteY1" fmla="*/ 918438 h 918438"/>
              <a:gd name="connsiteX2" fmla="*/ 174942 w 918439"/>
              <a:gd name="connsiteY2" fmla="*/ 918438 h 918438"/>
              <a:gd name="connsiteX3" fmla="*/ 0 w 918439"/>
              <a:gd name="connsiteY3" fmla="*/ 743495 h 918438"/>
              <a:gd name="connsiteX4" fmla="*/ 0 w 918439"/>
              <a:gd name="connsiteY4" fmla="*/ 174942 h 918438"/>
              <a:gd name="connsiteX5" fmla="*/ 174942 w 918439"/>
              <a:gd name="connsiteY5" fmla="*/ 0 h 918438"/>
              <a:gd name="connsiteX6" fmla="*/ 743496 w 918439"/>
              <a:gd name="connsiteY6" fmla="*/ 0 h 918438"/>
              <a:gd name="connsiteX7" fmla="*/ 918438 w 918439"/>
              <a:gd name="connsiteY7" fmla="*/ 174942 h 918438"/>
              <a:gd name="connsiteX8" fmla="*/ 918438 w 918439"/>
              <a:gd name="connsiteY8" fmla="*/ 743495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9" h="918438">
                <a:moveTo>
                  <a:pt x="918438" y="743495"/>
                </a:moveTo>
                <a:cubicBezTo>
                  <a:pt x="918438" y="839711"/>
                  <a:pt x="839711" y="918438"/>
                  <a:pt x="743496" y="918438"/>
                </a:cubicBezTo>
                <a:lnTo>
                  <a:pt x="174942" y="918438"/>
                </a:lnTo>
                <a:cubicBezTo>
                  <a:pt x="78726" y="918438"/>
                  <a:pt x="0" y="839711"/>
                  <a:pt x="0" y="743495"/>
                </a:cubicBezTo>
                <a:lnTo>
                  <a:pt x="0" y="174942"/>
                </a:lnTo>
                <a:cubicBezTo>
                  <a:pt x="0" y="78726"/>
                  <a:pt x="78726" y="0"/>
                  <a:pt x="174942" y="0"/>
                </a:cubicBezTo>
                <a:lnTo>
                  <a:pt x="743496" y="0"/>
                </a:lnTo>
                <a:cubicBezTo>
                  <a:pt x="839711" y="0"/>
                  <a:pt x="918438" y="78726"/>
                  <a:pt x="918438" y="174942"/>
                </a:cubicBezTo>
                <a:lnTo>
                  <a:pt x="918438" y="743495"/>
                </a:lnTo>
              </a:path>
            </a:pathLst>
          </a:custGeom>
          <a:solidFill>
            <a:srgbClr val="4C75A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7485303" y="12806870"/>
            <a:ext cx="670702" cy="383501"/>
          </a:xfrm>
          <a:custGeom>
            <a:avLst/>
            <a:gdLst>
              <a:gd name="connsiteX0" fmla="*/ 327444 w 670702"/>
              <a:gd name="connsiteY0" fmla="*/ 382244 h 383501"/>
              <a:gd name="connsiteX1" fmla="*/ 367665 w 670702"/>
              <a:gd name="connsiteY1" fmla="*/ 382244 h 383501"/>
              <a:gd name="connsiteX2" fmla="*/ 386029 w 670702"/>
              <a:gd name="connsiteY2" fmla="*/ 374218 h 383501"/>
              <a:gd name="connsiteX3" fmla="*/ 391553 w 670702"/>
              <a:gd name="connsiteY3" fmla="*/ 356552 h 383501"/>
              <a:gd name="connsiteX4" fmla="*/ 415811 w 670702"/>
              <a:gd name="connsiteY4" fmla="*/ 294627 h 383501"/>
              <a:gd name="connsiteX5" fmla="*/ 505828 w 670702"/>
              <a:gd name="connsiteY5" fmla="*/ 369861 h 383501"/>
              <a:gd name="connsiteX6" fmla="*/ 550557 w 670702"/>
              <a:gd name="connsiteY6" fmla="*/ 383502 h 383501"/>
              <a:gd name="connsiteX7" fmla="*/ 640436 w 670702"/>
              <a:gd name="connsiteY7" fmla="*/ 382244 h 383501"/>
              <a:gd name="connsiteX8" fmla="*/ 665162 w 670702"/>
              <a:gd name="connsiteY8" fmla="*/ 342379 h 383501"/>
              <a:gd name="connsiteX9" fmla="*/ 598335 w 670702"/>
              <a:gd name="connsiteY9" fmla="*/ 265062 h 383501"/>
              <a:gd name="connsiteX10" fmla="*/ 617410 w 670702"/>
              <a:gd name="connsiteY10" fmla="*/ 130747 h 383501"/>
              <a:gd name="connsiteX11" fmla="*/ 670115 w 670702"/>
              <a:gd name="connsiteY11" fmla="*/ 27597 h 383501"/>
              <a:gd name="connsiteX12" fmla="*/ 634784 w 670702"/>
              <a:gd name="connsiteY12" fmla="*/ 17501 h 383501"/>
              <a:gd name="connsiteX13" fmla="*/ 533590 w 670702"/>
              <a:gd name="connsiteY13" fmla="*/ 18122 h 383501"/>
              <a:gd name="connsiteX14" fmla="*/ 520522 w 670702"/>
              <a:gd name="connsiteY14" fmla="*/ 20434 h 383501"/>
              <a:gd name="connsiteX15" fmla="*/ 511594 w 670702"/>
              <a:gd name="connsiteY15" fmla="*/ 31293 h 383501"/>
              <a:gd name="connsiteX16" fmla="*/ 474218 w 670702"/>
              <a:gd name="connsiteY16" fmla="*/ 110185 h 383501"/>
              <a:gd name="connsiteX17" fmla="*/ 403771 w 670702"/>
              <a:gd name="connsiteY17" fmla="*/ 185991 h 383501"/>
              <a:gd name="connsiteX18" fmla="*/ 390918 w 670702"/>
              <a:gd name="connsiteY18" fmla="*/ 117767 h 383501"/>
              <a:gd name="connsiteX19" fmla="*/ 369023 w 670702"/>
              <a:gd name="connsiteY19" fmla="*/ 4698 h 383501"/>
              <a:gd name="connsiteX20" fmla="*/ 321792 w 670702"/>
              <a:gd name="connsiteY20" fmla="*/ 0 h 383501"/>
              <a:gd name="connsiteX21" fmla="*/ 237820 w 670702"/>
              <a:gd name="connsiteY21" fmla="*/ 8597 h 383501"/>
              <a:gd name="connsiteX22" fmla="*/ 222846 w 670702"/>
              <a:gd name="connsiteY22" fmla="*/ 27508 h 383501"/>
              <a:gd name="connsiteX23" fmla="*/ 252704 w 670702"/>
              <a:gd name="connsiteY23" fmla="*/ 42532 h 383501"/>
              <a:gd name="connsiteX24" fmla="*/ 262712 w 670702"/>
              <a:gd name="connsiteY24" fmla="*/ 88316 h 383501"/>
              <a:gd name="connsiteX25" fmla="*/ 248793 w 670702"/>
              <a:gd name="connsiteY25" fmla="*/ 186449 h 383501"/>
              <a:gd name="connsiteX26" fmla="*/ 176276 w 670702"/>
              <a:gd name="connsiteY26" fmla="*/ 109284 h 383501"/>
              <a:gd name="connsiteX27" fmla="*/ 140157 w 670702"/>
              <a:gd name="connsiteY27" fmla="*/ 34417 h 383501"/>
              <a:gd name="connsiteX28" fmla="*/ 131813 w 670702"/>
              <a:gd name="connsiteY28" fmla="*/ 23139 h 383501"/>
              <a:gd name="connsiteX29" fmla="*/ 116268 w 670702"/>
              <a:gd name="connsiteY29" fmla="*/ 16865 h 383501"/>
              <a:gd name="connsiteX30" fmla="*/ 20104 w 670702"/>
              <a:gd name="connsiteY30" fmla="*/ 17501 h 383501"/>
              <a:gd name="connsiteX31" fmla="*/ 368 w 670702"/>
              <a:gd name="connsiteY31" fmla="*/ 24180 h 383501"/>
              <a:gd name="connsiteX32" fmla="*/ 0 w 670702"/>
              <a:gd name="connsiteY32" fmla="*/ 41313 h 383501"/>
              <a:gd name="connsiteX33" fmla="*/ 160515 w 670702"/>
              <a:gd name="connsiteY33" fmla="*/ 306197 h 383501"/>
              <a:gd name="connsiteX34" fmla="*/ 327444 w 670702"/>
              <a:gd name="connsiteY34" fmla="*/ 382244 h 383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670702" h="383501">
                <a:moveTo>
                  <a:pt x="327444" y="382244"/>
                </a:moveTo>
                <a:lnTo>
                  <a:pt x="367665" y="382244"/>
                </a:lnTo>
                <a:cubicBezTo>
                  <a:pt x="367665" y="382244"/>
                  <a:pt x="379819" y="380910"/>
                  <a:pt x="386029" y="374218"/>
                </a:cubicBezTo>
                <a:cubicBezTo>
                  <a:pt x="391731" y="368083"/>
                  <a:pt x="391553" y="356552"/>
                  <a:pt x="391553" y="356552"/>
                </a:cubicBezTo>
                <a:cubicBezTo>
                  <a:pt x="391553" y="356552"/>
                  <a:pt x="390766" y="302577"/>
                  <a:pt x="415811" y="294627"/>
                </a:cubicBezTo>
                <a:cubicBezTo>
                  <a:pt x="440512" y="286791"/>
                  <a:pt x="472224" y="346799"/>
                  <a:pt x="505828" y="369861"/>
                </a:cubicBezTo>
                <a:cubicBezTo>
                  <a:pt x="531253" y="387324"/>
                  <a:pt x="550557" y="383502"/>
                  <a:pt x="550557" y="383502"/>
                </a:cubicBezTo>
                <a:lnTo>
                  <a:pt x="640436" y="382244"/>
                </a:lnTo>
                <a:cubicBezTo>
                  <a:pt x="640436" y="382244"/>
                  <a:pt x="687451" y="379349"/>
                  <a:pt x="665162" y="342379"/>
                </a:cubicBezTo>
                <a:cubicBezTo>
                  <a:pt x="663333" y="339356"/>
                  <a:pt x="652170" y="315035"/>
                  <a:pt x="598335" y="265062"/>
                </a:cubicBezTo>
                <a:cubicBezTo>
                  <a:pt x="541972" y="212750"/>
                  <a:pt x="549529" y="221221"/>
                  <a:pt x="617410" y="130747"/>
                </a:cubicBezTo>
                <a:cubicBezTo>
                  <a:pt x="658748" y="75641"/>
                  <a:pt x="675271" y="41998"/>
                  <a:pt x="670115" y="27597"/>
                </a:cubicBezTo>
                <a:cubicBezTo>
                  <a:pt x="665188" y="13868"/>
                  <a:pt x="634784" y="17501"/>
                  <a:pt x="634784" y="17501"/>
                </a:cubicBezTo>
                <a:lnTo>
                  <a:pt x="533590" y="18122"/>
                </a:lnTo>
                <a:cubicBezTo>
                  <a:pt x="533590" y="18122"/>
                  <a:pt x="526084" y="17107"/>
                  <a:pt x="520522" y="20434"/>
                </a:cubicBezTo>
                <a:cubicBezTo>
                  <a:pt x="515087" y="23686"/>
                  <a:pt x="511594" y="31293"/>
                  <a:pt x="511594" y="31293"/>
                </a:cubicBezTo>
                <a:cubicBezTo>
                  <a:pt x="511594" y="31293"/>
                  <a:pt x="495579" y="73927"/>
                  <a:pt x="474218" y="110185"/>
                </a:cubicBezTo>
                <a:cubicBezTo>
                  <a:pt x="429158" y="186703"/>
                  <a:pt x="411137" y="190754"/>
                  <a:pt x="403771" y="185991"/>
                </a:cubicBezTo>
                <a:cubicBezTo>
                  <a:pt x="386639" y="174917"/>
                  <a:pt x="390918" y="141516"/>
                  <a:pt x="390918" y="117767"/>
                </a:cubicBezTo>
                <a:cubicBezTo>
                  <a:pt x="390918" y="43624"/>
                  <a:pt x="402170" y="12700"/>
                  <a:pt x="369023" y="4698"/>
                </a:cubicBezTo>
                <a:cubicBezTo>
                  <a:pt x="358026" y="2044"/>
                  <a:pt x="349923" y="292"/>
                  <a:pt x="321792" y="0"/>
                </a:cubicBezTo>
                <a:cubicBezTo>
                  <a:pt x="285686" y="-368"/>
                  <a:pt x="255130" y="114"/>
                  <a:pt x="237820" y="8597"/>
                </a:cubicBezTo>
                <a:cubicBezTo>
                  <a:pt x="226314" y="14237"/>
                  <a:pt x="217423" y="26797"/>
                  <a:pt x="222846" y="27508"/>
                </a:cubicBezTo>
                <a:cubicBezTo>
                  <a:pt x="229527" y="28409"/>
                  <a:pt x="244678" y="31598"/>
                  <a:pt x="252704" y="42532"/>
                </a:cubicBezTo>
                <a:cubicBezTo>
                  <a:pt x="263080" y="56642"/>
                  <a:pt x="262712" y="88316"/>
                  <a:pt x="262712" y="88316"/>
                </a:cubicBezTo>
                <a:cubicBezTo>
                  <a:pt x="262712" y="88316"/>
                  <a:pt x="268668" y="175603"/>
                  <a:pt x="248793" y="186449"/>
                </a:cubicBezTo>
                <a:cubicBezTo>
                  <a:pt x="235153" y="193878"/>
                  <a:pt x="216446" y="178702"/>
                  <a:pt x="176276" y="109284"/>
                </a:cubicBezTo>
                <a:cubicBezTo>
                  <a:pt x="155689" y="73723"/>
                  <a:pt x="140157" y="34417"/>
                  <a:pt x="140157" y="34417"/>
                </a:cubicBezTo>
                <a:cubicBezTo>
                  <a:pt x="140157" y="34417"/>
                  <a:pt x="137159" y="27076"/>
                  <a:pt x="131813" y="23139"/>
                </a:cubicBezTo>
                <a:cubicBezTo>
                  <a:pt x="125324" y="18377"/>
                  <a:pt x="116268" y="16865"/>
                  <a:pt x="116268" y="16865"/>
                </a:cubicBezTo>
                <a:lnTo>
                  <a:pt x="20104" y="17501"/>
                </a:lnTo>
                <a:cubicBezTo>
                  <a:pt x="20104" y="17501"/>
                  <a:pt x="5677" y="17907"/>
                  <a:pt x="368" y="24180"/>
                </a:cubicBezTo>
                <a:cubicBezTo>
                  <a:pt x="-4343" y="29768"/>
                  <a:pt x="0" y="41313"/>
                  <a:pt x="0" y="41313"/>
                </a:cubicBezTo>
                <a:cubicBezTo>
                  <a:pt x="0" y="41313"/>
                  <a:pt x="75272" y="217437"/>
                  <a:pt x="160515" y="306197"/>
                </a:cubicBezTo>
                <a:cubicBezTo>
                  <a:pt x="238697" y="387591"/>
                  <a:pt x="327444" y="382244"/>
                  <a:pt x="327444" y="3822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7357694" y="5128996"/>
            <a:ext cx="924534" cy="924534"/>
          </a:xfrm>
          <a:custGeom>
            <a:avLst/>
            <a:gdLst>
              <a:gd name="connsiteX0" fmla="*/ 748423 w 924534"/>
              <a:gd name="connsiteY0" fmla="*/ 0 h 924534"/>
              <a:gd name="connsiteX1" fmla="*/ 176110 w 924534"/>
              <a:gd name="connsiteY1" fmla="*/ 0 h 924534"/>
              <a:gd name="connsiteX2" fmla="*/ 0 w 924534"/>
              <a:gd name="connsiteY2" fmla="*/ 176085 h 924534"/>
              <a:gd name="connsiteX3" fmla="*/ 0 w 924534"/>
              <a:gd name="connsiteY3" fmla="*/ 748423 h 924534"/>
              <a:gd name="connsiteX4" fmla="*/ 176110 w 924534"/>
              <a:gd name="connsiteY4" fmla="*/ 924534 h 924534"/>
              <a:gd name="connsiteX5" fmla="*/ 748423 w 924534"/>
              <a:gd name="connsiteY5" fmla="*/ 924534 h 924534"/>
              <a:gd name="connsiteX6" fmla="*/ 924534 w 924534"/>
              <a:gd name="connsiteY6" fmla="*/ 748423 h 924534"/>
              <a:gd name="connsiteX7" fmla="*/ 924534 w 924534"/>
              <a:gd name="connsiteY7" fmla="*/ 176085 h 924534"/>
              <a:gd name="connsiteX8" fmla="*/ 748423 w 924534"/>
              <a:gd name="connsiteY8" fmla="*/ 0 h 9245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24534" h="924534">
                <a:moveTo>
                  <a:pt x="748423" y="0"/>
                </a:moveTo>
                <a:lnTo>
                  <a:pt x="176110" y="0"/>
                </a:lnTo>
                <a:cubicBezTo>
                  <a:pt x="79247" y="0"/>
                  <a:pt x="0" y="79235"/>
                  <a:pt x="0" y="176085"/>
                </a:cubicBezTo>
                <a:lnTo>
                  <a:pt x="0" y="748423"/>
                </a:lnTo>
                <a:cubicBezTo>
                  <a:pt x="0" y="845286"/>
                  <a:pt x="79247" y="924534"/>
                  <a:pt x="176110" y="924534"/>
                </a:cubicBezTo>
                <a:lnTo>
                  <a:pt x="748423" y="924534"/>
                </a:lnTo>
                <a:cubicBezTo>
                  <a:pt x="845286" y="924534"/>
                  <a:pt x="924534" y="845286"/>
                  <a:pt x="924534" y="748423"/>
                </a:cubicBezTo>
                <a:lnTo>
                  <a:pt x="924534" y="176085"/>
                </a:lnTo>
                <a:cubicBezTo>
                  <a:pt x="924534" y="79235"/>
                  <a:pt x="845286" y="0"/>
                  <a:pt x="748423" y="0"/>
                </a:cubicBezTo>
              </a:path>
            </a:pathLst>
          </a:custGeom>
          <a:solidFill>
            <a:srgbClr val="F4F4F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7735951" y="5357685"/>
            <a:ext cx="379056" cy="308178"/>
          </a:xfrm>
          <a:custGeom>
            <a:avLst/>
            <a:gdLst>
              <a:gd name="connsiteX0" fmla="*/ 0 w 379056"/>
              <a:gd name="connsiteY0" fmla="*/ 0 h 308178"/>
              <a:gd name="connsiteX1" fmla="*/ 196265 w 379056"/>
              <a:gd name="connsiteY1" fmla="*/ 0 h 308178"/>
              <a:gd name="connsiteX2" fmla="*/ 379056 w 379056"/>
              <a:gd name="connsiteY2" fmla="*/ 308178 h 308178"/>
              <a:gd name="connsiteX3" fmla="*/ 183921 w 379056"/>
              <a:gd name="connsiteY3" fmla="*/ 308178 h 308178"/>
              <a:gd name="connsiteX4" fmla="*/ 0 w 379056"/>
              <a:gd name="connsiteY4" fmla="*/ 0 h 3081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79056" h="308178">
                <a:moveTo>
                  <a:pt x="0" y="0"/>
                </a:moveTo>
                <a:lnTo>
                  <a:pt x="196265" y="0"/>
                </a:lnTo>
                <a:lnTo>
                  <a:pt x="379056" y="308178"/>
                </a:lnTo>
                <a:lnTo>
                  <a:pt x="183921" y="308178"/>
                </a:lnTo>
                <a:lnTo>
                  <a:pt x="0" y="0"/>
                </a:lnTo>
              </a:path>
            </a:pathLst>
          </a:custGeom>
          <a:solidFill>
            <a:srgbClr val="FBCC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7647533" y="5665863"/>
            <a:ext cx="467486" cy="176098"/>
          </a:xfrm>
          <a:custGeom>
            <a:avLst/>
            <a:gdLst>
              <a:gd name="connsiteX0" fmla="*/ 467486 w 467486"/>
              <a:gd name="connsiteY0" fmla="*/ 0 h 176098"/>
              <a:gd name="connsiteX1" fmla="*/ 369353 w 467486"/>
              <a:gd name="connsiteY1" fmla="*/ 176098 h 176098"/>
              <a:gd name="connsiteX2" fmla="*/ 0 w 467486"/>
              <a:gd name="connsiteY2" fmla="*/ 176098 h 176098"/>
              <a:gd name="connsiteX3" fmla="*/ 103644 w 467486"/>
              <a:gd name="connsiteY3" fmla="*/ 0 h 176098"/>
              <a:gd name="connsiteX4" fmla="*/ 467486 w 467486"/>
              <a:gd name="connsiteY4" fmla="*/ 0 h 1760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7486" h="176098">
                <a:moveTo>
                  <a:pt x="467486" y="0"/>
                </a:moveTo>
                <a:lnTo>
                  <a:pt x="369353" y="176098"/>
                </a:lnTo>
                <a:lnTo>
                  <a:pt x="0" y="176098"/>
                </a:lnTo>
                <a:lnTo>
                  <a:pt x="103644" y="0"/>
                </a:lnTo>
                <a:lnTo>
                  <a:pt x="467486" y="0"/>
                </a:lnTo>
              </a:path>
            </a:pathLst>
          </a:custGeom>
          <a:solidFill>
            <a:srgbClr val="4589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7550315" y="5357838"/>
            <a:ext cx="284327" cy="483628"/>
          </a:xfrm>
          <a:custGeom>
            <a:avLst/>
            <a:gdLst>
              <a:gd name="connsiteX0" fmla="*/ 96443 w 284327"/>
              <a:gd name="connsiteY0" fmla="*/ 483628 h 483628"/>
              <a:gd name="connsiteX1" fmla="*/ 0 w 284327"/>
              <a:gd name="connsiteY1" fmla="*/ 317652 h 483628"/>
              <a:gd name="connsiteX2" fmla="*/ 185635 w 284327"/>
              <a:gd name="connsiteY2" fmla="*/ 0 h 483628"/>
              <a:gd name="connsiteX3" fmla="*/ 284327 w 284327"/>
              <a:gd name="connsiteY3" fmla="*/ 166687 h 483628"/>
              <a:gd name="connsiteX4" fmla="*/ 96443 w 284327"/>
              <a:gd name="connsiteY4" fmla="*/ 483628 h 483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4327" h="483628">
                <a:moveTo>
                  <a:pt x="96443" y="483628"/>
                </a:moveTo>
                <a:lnTo>
                  <a:pt x="0" y="317652"/>
                </a:lnTo>
                <a:lnTo>
                  <a:pt x="185635" y="0"/>
                </a:lnTo>
                <a:lnTo>
                  <a:pt x="284327" y="166687"/>
                </a:lnTo>
                <a:lnTo>
                  <a:pt x="96443" y="483628"/>
                </a:lnTo>
              </a:path>
            </a:pathLst>
          </a:custGeom>
          <a:solidFill>
            <a:srgbClr val="16A96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7360742" y="7597126"/>
            <a:ext cx="918438" cy="918439"/>
          </a:xfrm>
          <a:custGeom>
            <a:avLst/>
            <a:gdLst>
              <a:gd name="connsiteX0" fmla="*/ 743508 w 918438"/>
              <a:gd name="connsiteY0" fmla="*/ 0 h 918439"/>
              <a:gd name="connsiteX1" fmla="*/ 174942 w 918438"/>
              <a:gd name="connsiteY1" fmla="*/ 0 h 918439"/>
              <a:gd name="connsiteX2" fmla="*/ 0 w 918438"/>
              <a:gd name="connsiteY2" fmla="*/ 174942 h 918439"/>
              <a:gd name="connsiteX3" fmla="*/ 0 w 918438"/>
              <a:gd name="connsiteY3" fmla="*/ 743496 h 918439"/>
              <a:gd name="connsiteX4" fmla="*/ 174942 w 918438"/>
              <a:gd name="connsiteY4" fmla="*/ 918439 h 918439"/>
              <a:gd name="connsiteX5" fmla="*/ 743508 w 918438"/>
              <a:gd name="connsiteY5" fmla="*/ 918439 h 918439"/>
              <a:gd name="connsiteX6" fmla="*/ 918438 w 918438"/>
              <a:gd name="connsiteY6" fmla="*/ 743496 h 918439"/>
              <a:gd name="connsiteX7" fmla="*/ 918438 w 918438"/>
              <a:gd name="connsiteY7" fmla="*/ 174942 h 918439"/>
              <a:gd name="connsiteX8" fmla="*/ 743508 w 918438"/>
              <a:gd name="connsiteY8" fmla="*/ 0 h 9184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9">
                <a:moveTo>
                  <a:pt x="743508" y="0"/>
                </a:moveTo>
                <a:lnTo>
                  <a:pt x="174942" y="0"/>
                </a:lnTo>
                <a:cubicBezTo>
                  <a:pt x="78726" y="0"/>
                  <a:pt x="0" y="78714"/>
                  <a:pt x="0" y="174942"/>
                </a:cubicBezTo>
                <a:lnTo>
                  <a:pt x="0" y="743496"/>
                </a:lnTo>
                <a:cubicBezTo>
                  <a:pt x="0" y="839711"/>
                  <a:pt x="78726" y="918439"/>
                  <a:pt x="174942" y="918439"/>
                </a:cubicBezTo>
                <a:lnTo>
                  <a:pt x="743508" y="918439"/>
                </a:lnTo>
                <a:cubicBezTo>
                  <a:pt x="839723" y="918439"/>
                  <a:pt x="918438" y="839711"/>
                  <a:pt x="918438" y="743496"/>
                </a:cubicBezTo>
                <a:lnTo>
                  <a:pt x="918438" y="174942"/>
                </a:lnTo>
                <a:cubicBezTo>
                  <a:pt x="918438" y="78714"/>
                  <a:pt x="839723" y="0"/>
                  <a:pt x="74350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3"/>
          <p:cNvSpPr/>
          <p:nvPr/>
        </p:nvSpPr>
        <p:spPr>
          <a:xfrm>
            <a:off x="7360742" y="10059174"/>
            <a:ext cx="918438" cy="918439"/>
          </a:xfrm>
          <a:custGeom>
            <a:avLst/>
            <a:gdLst>
              <a:gd name="connsiteX0" fmla="*/ 743508 w 918438"/>
              <a:gd name="connsiteY0" fmla="*/ 0 h 918439"/>
              <a:gd name="connsiteX1" fmla="*/ 174942 w 918438"/>
              <a:gd name="connsiteY1" fmla="*/ 0 h 918439"/>
              <a:gd name="connsiteX2" fmla="*/ 0 w 918438"/>
              <a:gd name="connsiteY2" fmla="*/ 174942 h 918439"/>
              <a:gd name="connsiteX3" fmla="*/ 0 w 918438"/>
              <a:gd name="connsiteY3" fmla="*/ 743496 h 918439"/>
              <a:gd name="connsiteX4" fmla="*/ 174942 w 918438"/>
              <a:gd name="connsiteY4" fmla="*/ 918439 h 918439"/>
              <a:gd name="connsiteX5" fmla="*/ 743508 w 918438"/>
              <a:gd name="connsiteY5" fmla="*/ 918439 h 918439"/>
              <a:gd name="connsiteX6" fmla="*/ 918438 w 918438"/>
              <a:gd name="connsiteY6" fmla="*/ 743496 h 918439"/>
              <a:gd name="connsiteX7" fmla="*/ 918438 w 918438"/>
              <a:gd name="connsiteY7" fmla="*/ 174942 h 918439"/>
              <a:gd name="connsiteX8" fmla="*/ 743508 w 918438"/>
              <a:gd name="connsiteY8" fmla="*/ 0 h 9184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9">
                <a:moveTo>
                  <a:pt x="743508" y="0"/>
                </a:moveTo>
                <a:lnTo>
                  <a:pt x="174942" y="0"/>
                </a:lnTo>
                <a:cubicBezTo>
                  <a:pt x="78726" y="0"/>
                  <a:pt x="0" y="78714"/>
                  <a:pt x="0" y="174942"/>
                </a:cubicBezTo>
                <a:lnTo>
                  <a:pt x="0" y="743496"/>
                </a:lnTo>
                <a:cubicBezTo>
                  <a:pt x="0" y="839711"/>
                  <a:pt x="78726" y="918439"/>
                  <a:pt x="174942" y="918439"/>
                </a:cubicBezTo>
                <a:lnTo>
                  <a:pt x="743508" y="918439"/>
                </a:lnTo>
                <a:cubicBezTo>
                  <a:pt x="839723" y="918439"/>
                  <a:pt x="918438" y="839711"/>
                  <a:pt x="918438" y="743496"/>
                </a:cubicBezTo>
                <a:lnTo>
                  <a:pt x="918438" y="174942"/>
                </a:lnTo>
                <a:cubicBezTo>
                  <a:pt x="918438" y="78714"/>
                  <a:pt x="839723" y="0"/>
                  <a:pt x="743508" y="0"/>
                </a:cubicBezTo>
              </a:path>
            </a:pathLst>
          </a:custGeom>
          <a:solidFill>
            <a:srgbClr val="0076B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7633665" y="10371785"/>
            <a:ext cx="176809" cy="165391"/>
          </a:xfrm>
          <a:custGeom>
            <a:avLst/>
            <a:gdLst>
              <a:gd name="connsiteX0" fmla="*/ 88404 w 176809"/>
              <a:gd name="connsiteY0" fmla="*/ 0 h 165391"/>
              <a:gd name="connsiteX1" fmla="*/ 0 w 176809"/>
              <a:gd name="connsiteY1" fmla="*/ 82701 h 165391"/>
              <a:gd name="connsiteX2" fmla="*/ 88404 w 176809"/>
              <a:gd name="connsiteY2" fmla="*/ 165391 h 165391"/>
              <a:gd name="connsiteX3" fmla="*/ 176809 w 176809"/>
              <a:gd name="connsiteY3" fmla="*/ 82701 h 165391"/>
              <a:gd name="connsiteX4" fmla="*/ 88404 w 176809"/>
              <a:gd name="connsiteY4" fmla="*/ 0 h 1653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6809" h="165391">
                <a:moveTo>
                  <a:pt x="88404" y="0"/>
                </a:moveTo>
                <a:cubicBezTo>
                  <a:pt x="39598" y="0"/>
                  <a:pt x="0" y="37020"/>
                  <a:pt x="0" y="82701"/>
                </a:cubicBezTo>
                <a:cubicBezTo>
                  <a:pt x="0" y="128383"/>
                  <a:pt x="39598" y="165391"/>
                  <a:pt x="88404" y="165391"/>
                </a:cubicBezTo>
                <a:cubicBezTo>
                  <a:pt x="137211" y="165391"/>
                  <a:pt x="176809" y="128383"/>
                  <a:pt x="176809" y="82701"/>
                </a:cubicBezTo>
                <a:cubicBezTo>
                  <a:pt x="176809" y="37020"/>
                  <a:pt x="137211" y="0"/>
                  <a:pt x="88404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7838478" y="10371594"/>
            <a:ext cx="176809" cy="165391"/>
          </a:xfrm>
          <a:custGeom>
            <a:avLst/>
            <a:gdLst>
              <a:gd name="connsiteX0" fmla="*/ 88404 w 176809"/>
              <a:gd name="connsiteY0" fmla="*/ 0 h 165391"/>
              <a:gd name="connsiteX1" fmla="*/ 0 w 176809"/>
              <a:gd name="connsiteY1" fmla="*/ 82701 h 165391"/>
              <a:gd name="connsiteX2" fmla="*/ 88404 w 176809"/>
              <a:gd name="connsiteY2" fmla="*/ 165392 h 165391"/>
              <a:gd name="connsiteX3" fmla="*/ 176809 w 176809"/>
              <a:gd name="connsiteY3" fmla="*/ 82701 h 165391"/>
              <a:gd name="connsiteX4" fmla="*/ 88404 w 176809"/>
              <a:gd name="connsiteY4" fmla="*/ 0 h 1653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6809" h="165391">
                <a:moveTo>
                  <a:pt x="88404" y="0"/>
                </a:moveTo>
                <a:cubicBezTo>
                  <a:pt x="39598" y="0"/>
                  <a:pt x="0" y="37020"/>
                  <a:pt x="0" y="82701"/>
                </a:cubicBezTo>
                <a:cubicBezTo>
                  <a:pt x="0" y="128384"/>
                  <a:pt x="39598" y="165392"/>
                  <a:pt x="88404" y="165392"/>
                </a:cubicBezTo>
                <a:cubicBezTo>
                  <a:pt x="137211" y="165392"/>
                  <a:pt x="176809" y="128384"/>
                  <a:pt x="176809" y="82701"/>
                </a:cubicBezTo>
                <a:cubicBezTo>
                  <a:pt x="176809" y="37020"/>
                  <a:pt x="137211" y="0"/>
                  <a:pt x="88404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7360742" y="11290186"/>
            <a:ext cx="918438" cy="918438"/>
          </a:xfrm>
          <a:custGeom>
            <a:avLst/>
            <a:gdLst>
              <a:gd name="connsiteX0" fmla="*/ 743508 w 918438"/>
              <a:gd name="connsiteY0" fmla="*/ 0 h 918438"/>
              <a:gd name="connsiteX1" fmla="*/ 174942 w 918438"/>
              <a:gd name="connsiteY1" fmla="*/ 0 h 918438"/>
              <a:gd name="connsiteX2" fmla="*/ 0 w 918438"/>
              <a:gd name="connsiteY2" fmla="*/ 174942 h 918438"/>
              <a:gd name="connsiteX3" fmla="*/ 0 w 918438"/>
              <a:gd name="connsiteY3" fmla="*/ 743495 h 918438"/>
              <a:gd name="connsiteX4" fmla="*/ 174942 w 918438"/>
              <a:gd name="connsiteY4" fmla="*/ 918438 h 918438"/>
              <a:gd name="connsiteX5" fmla="*/ 743508 w 918438"/>
              <a:gd name="connsiteY5" fmla="*/ 918438 h 918438"/>
              <a:gd name="connsiteX6" fmla="*/ 918438 w 918438"/>
              <a:gd name="connsiteY6" fmla="*/ 743495 h 918438"/>
              <a:gd name="connsiteX7" fmla="*/ 918438 w 918438"/>
              <a:gd name="connsiteY7" fmla="*/ 174942 h 918438"/>
              <a:gd name="connsiteX8" fmla="*/ 743508 w 918438"/>
              <a:gd name="connsiteY8" fmla="*/ 0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8">
                <a:moveTo>
                  <a:pt x="743508" y="0"/>
                </a:moveTo>
                <a:lnTo>
                  <a:pt x="174942" y="0"/>
                </a:lnTo>
                <a:cubicBezTo>
                  <a:pt x="78726" y="0"/>
                  <a:pt x="0" y="78726"/>
                  <a:pt x="0" y="174942"/>
                </a:cubicBezTo>
                <a:lnTo>
                  <a:pt x="0" y="743495"/>
                </a:lnTo>
                <a:cubicBezTo>
                  <a:pt x="0" y="839710"/>
                  <a:pt x="78726" y="918438"/>
                  <a:pt x="174942" y="918438"/>
                </a:cubicBezTo>
                <a:lnTo>
                  <a:pt x="743508" y="918438"/>
                </a:lnTo>
                <a:cubicBezTo>
                  <a:pt x="839723" y="918438"/>
                  <a:pt x="918438" y="839710"/>
                  <a:pt x="918438" y="743495"/>
                </a:cubicBezTo>
                <a:lnTo>
                  <a:pt x="918438" y="174942"/>
                </a:lnTo>
                <a:cubicBezTo>
                  <a:pt x="918438" y="78726"/>
                  <a:pt x="839723" y="0"/>
                  <a:pt x="743508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7680362" y="11529568"/>
            <a:ext cx="109956" cy="87871"/>
          </a:xfrm>
          <a:custGeom>
            <a:avLst/>
            <a:gdLst>
              <a:gd name="connsiteX0" fmla="*/ 47764 w 109956"/>
              <a:gd name="connsiteY0" fmla="*/ 87870 h 87871"/>
              <a:gd name="connsiteX1" fmla="*/ 109956 w 109956"/>
              <a:gd name="connsiteY1" fmla="*/ 37909 h 87871"/>
              <a:gd name="connsiteX2" fmla="*/ 52311 w 109956"/>
              <a:gd name="connsiteY2" fmla="*/ 0 h 87871"/>
              <a:gd name="connsiteX3" fmla="*/ 0 w 109956"/>
              <a:gd name="connsiteY3" fmla="*/ 43992 h 87871"/>
              <a:gd name="connsiteX4" fmla="*/ 47764 w 109956"/>
              <a:gd name="connsiteY4" fmla="*/ 87870 h 878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9956" h="87871">
                <a:moveTo>
                  <a:pt x="47764" y="87870"/>
                </a:moveTo>
                <a:cubicBezTo>
                  <a:pt x="91706" y="87197"/>
                  <a:pt x="112763" y="61378"/>
                  <a:pt x="109956" y="37909"/>
                </a:cubicBezTo>
                <a:cubicBezTo>
                  <a:pt x="107607" y="18288"/>
                  <a:pt x="88582" y="291"/>
                  <a:pt x="52311" y="0"/>
                </a:cubicBezTo>
                <a:cubicBezTo>
                  <a:pt x="22441" y="-228"/>
                  <a:pt x="2933" y="21881"/>
                  <a:pt x="0" y="43992"/>
                </a:cubicBezTo>
                <a:cubicBezTo>
                  <a:pt x="-2946" y="66217"/>
                  <a:pt x="10871" y="88429"/>
                  <a:pt x="47764" y="87870"/>
                </a:cubicBezTo>
              </a:path>
            </a:pathLst>
          </a:custGeom>
          <a:solidFill>
            <a:srgbClr val="93DD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7897748" y="11523065"/>
            <a:ext cx="111264" cy="88900"/>
          </a:xfrm>
          <a:custGeom>
            <a:avLst/>
            <a:gdLst>
              <a:gd name="connsiteX0" fmla="*/ 50406 w 111264"/>
              <a:gd name="connsiteY0" fmla="*/ 88900 h 88900"/>
              <a:gd name="connsiteX1" fmla="*/ 111264 w 111264"/>
              <a:gd name="connsiteY1" fmla="*/ 44374 h 88900"/>
              <a:gd name="connsiteX2" fmla="*/ 50875 w 111264"/>
              <a:gd name="connsiteY2" fmla="*/ 0 h 88900"/>
              <a:gd name="connsiteX3" fmla="*/ 0 w 111264"/>
              <a:gd name="connsiteY3" fmla="*/ 44398 h 88900"/>
              <a:gd name="connsiteX4" fmla="*/ 50406 w 111264"/>
              <a:gd name="connsiteY4" fmla="*/ 88900 h 88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1264" h="88900">
                <a:moveTo>
                  <a:pt x="50406" y="88900"/>
                </a:moveTo>
                <a:cubicBezTo>
                  <a:pt x="92570" y="86512"/>
                  <a:pt x="111011" y="65430"/>
                  <a:pt x="111264" y="44374"/>
                </a:cubicBezTo>
                <a:cubicBezTo>
                  <a:pt x="111556" y="20637"/>
                  <a:pt x="88772" y="-3073"/>
                  <a:pt x="50875" y="0"/>
                </a:cubicBezTo>
                <a:cubicBezTo>
                  <a:pt x="20472" y="2463"/>
                  <a:pt x="2692" y="23431"/>
                  <a:pt x="0" y="44398"/>
                </a:cubicBezTo>
                <a:cubicBezTo>
                  <a:pt x="-2997" y="67716"/>
                  <a:pt x="12674" y="91033"/>
                  <a:pt x="50406" y="88900"/>
                </a:cubicBezTo>
              </a:path>
            </a:pathLst>
          </a:custGeom>
          <a:solidFill>
            <a:srgbClr val="93DD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4300" y="1739900"/>
            <a:ext cx="2895600" cy="241300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2984500"/>
            <a:ext cx="2603500" cy="228600"/>
          </a:xfrm>
          <a:prstGeom prst="rect">
            <a:avLst/>
          </a:prstGeom>
          <a:noFill/>
        </p:spPr>
      </p:pic>
      <p:pic>
        <p:nvPicPr>
          <p:cNvPr id="10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4140200"/>
            <a:ext cx="2743200" cy="444500"/>
          </a:xfrm>
          <a:prstGeom prst="rect">
            <a:avLst/>
          </a:prstGeom>
          <a:noFill/>
        </p:spPr>
      </p:pic>
      <p:pic>
        <p:nvPicPr>
          <p:cNvPr id="1032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5435600"/>
            <a:ext cx="2755900" cy="241300"/>
          </a:xfrm>
          <a:prstGeom prst="rect">
            <a:avLst/>
          </a:prstGeom>
          <a:noFill/>
        </p:spPr>
      </p:pic>
      <p:pic>
        <p:nvPicPr>
          <p:cNvPr id="103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84300" y="6680200"/>
            <a:ext cx="2870200" cy="228600"/>
          </a:xfrm>
          <a:prstGeom prst="rect">
            <a:avLst/>
          </a:prstGeom>
          <a:noFill/>
        </p:spPr>
      </p:pic>
      <p:pic>
        <p:nvPicPr>
          <p:cNvPr id="1034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84300" y="7823200"/>
            <a:ext cx="2400300" cy="317500"/>
          </a:xfrm>
          <a:prstGeom prst="rect">
            <a:avLst/>
          </a:prstGeom>
          <a:noFill/>
        </p:spPr>
      </p:pic>
      <p:pic>
        <p:nvPicPr>
          <p:cNvPr id="1035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97000" y="8826500"/>
            <a:ext cx="2971800" cy="927100"/>
          </a:xfrm>
          <a:prstGeom prst="rect">
            <a:avLst/>
          </a:prstGeom>
          <a:noFill/>
        </p:spPr>
      </p:pic>
      <p:pic>
        <p:nvPicPr>
          <p:cNvPr id="1036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84300" y="10363200"/>
            <a:ext cx="2578100" cy="241300"/>
          </a:xfrm>
          <a:prstGeom prst="rect">
            <a:avLst/>
          </a:prstGeom>
          <a:noFill/>
        </p:spPr>
      </p:pic>
      <p:pic>
        <p:nvPicPr>
          <p:cNvPr id="103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384300" y="11595100"/>
            <a:ext cx="2374900" cy="241300"/>
          </a:xfrm>
          <a:prstGeom prst="rect">
            <a:avLst/>
          </a:prstGeom>
          <a:noFill/>
        </p:spPr>
      </p:pic>
      <p:pic>
        <p:nvPicPr>
          <p:cNvPr id="1038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57300" y="12839700"/>
            <a:ext cx="2946400" cy="304800"/>
          </a:xfrm>
          <a:prstGeom prst="rect">
            <a:avLst/>
          </a:prstGeom>
          <a:noFill/>
        </p:spPr>
      </p:pic>
      <p:pic>
        <p:nvPicPr>
          <p:cNvPr id="1039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92900" y="1739900"/>
            <a:ext cx="2882900" cy="317500"/>
          </a:xfrm>
          <a:prstGeom prst="rect">
            <a:avLst/>
          </a:prstGeom>
          <a:noFill/>
        </p:spPr>
      </p:pic>
      <p:pic>
        <p:nvPicPr>
          <p:cNvPr id="1040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92900" y="2832100"/>
            <a:ext cx="3276600" cy="381000"/>
          </a:xfrm>
          <a:prstGeom prst="rect">
            <a:avLst/>
          </a:prstGeom>
          <a:noFill/>
        </p:spPr>
      </p:pic>
      <p:pic>
        <p:nvPicPr>
          <p:cNvPr id="1041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07300" y="3314700"/>
            <a:ext cx="127000" cy="127000"/>
          </a:xfrm>
          <a:prstGeom prst="rect">
            <a:avLst/>
          </a:prstGeom>
          <a:noFill/>
        </p:spPr>
      </p:pic>
      <p:pic>
        <p:nvPicPr>
          <p:cNvPr id="1042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810500" y="3302000"/>
            <a:ext cx="279400" cy="152400"/>
          </a:xfrm>
          <a:prstGeom prst="rect">
            <a:avLst/>
          </a:prstGeom>
          <a:noFill/>
        </p:spPr>
      </p:pic>
      <p:pic>
        <p:nvPicPr>
          <p:cNvPr id="1043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692900" y="3886200"/>
            <a:ext cx="3390900" cy="939800"/>
          </a:xfrm>
          <a:prstGeom prst="rect">
            <a:avLst/>
          </a:prstGeom>
          <a:noFill/>
        </p:spPr>
      </p:pic>
      <p:pic>
        <p:nvPicPr>
          <p:cNvPr id="1044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705600" y="5435600"/>
            <a:ext cx="3416300" cy="317500"/>
          </a:xfrm>
          <a:prstGeom prst="rect">
            <a:avLst/>
          </a:prstGeom>
          <a:noFill/>
        </p:spPr>
      </p:pic>
      <p:pic>
        <p:nvPicPr>
          <p:cNvPr id="1045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705600" y="6604000"/>
            <a:ext cx="3429000" cy="444500"/>
          </a:xfrm>
          <a:prstGeom prst="rect">
            <a:avLst/>
          </a:prstGeom>
          <a:noFill/>
        </p:spPr>
      </p:pic>
      <p:pic>
        <p:nvPicPr>
          <p:cNvPr id="1046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705600" y="7708900"/>
            <a:ext cx="2705100" cy="685800"/>
          </a:xfrm>
          <a:prstGeom prst="rect">
            <a:avLst/>
          </a:prstGeom>
          <a:noFill/>
        </p:spPr>
      </p:pic>
      <p:pic>
        <p:nvPicPr>
          <p:cNvPr id="1047" name="Picture 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705600" y="8826500"/>
            <a:ext cx="3086100" cy="914400"/>
          </a:xfrm>
          <a:prstGeom prst="rect">
            <a:avLst/>
          </a:prstGeom>
          <a:noFill/>
        </p:spPr>
      </p:pic>
      <p:pic>
        <p:nvPicPr>
          <p:cNvPr id="1048" name="Picture 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718300" y="10134600"/>
            <a:ext cx="3124200" cy="762000"/>
          </a:xfrm>
          <a:prstGeom prst="rect">
            <a:avLst/>
          </a:prstGeom>
          <a:noFill/>
        </p:spPr>
      </p:pic>
      <p:pic>
        <p:nvPicPr>
          <p:cNvPr id="1049" name="Picture 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718300" y="11607800"/>
            <a:ext cx="3086100" cy="406400"/>
          </a:xfrm>
          <a:prstGeom prst="rect">
            <a:avLst/>
          </a:prstGeom>
          <a:noFill/>
        </p:spPr>
      </p:pic>
      <p:pic>
        <p:nvPicPr>
          <p:cNvPr id="1050" name="Picture 3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6718300" y="12839700"/>
            <a:ext cx="2120900" cy="228600"/>
          </a:xfrm>
          <a:prstGeom prst="rect">
            <a:avLst/>
          </a:prstGeom>
          <a:noFill/>
        </p:spPr>
      </p:pic>
      <p:pic>
        <p:nvPicPr>
          <p:cNvPr id="1051" name="Picture 3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2954000" y="1079500"/>
            <a:ext cx="5130800" cy="4305300"/>
          </a:xfrm>
          <a:prstGeom prst="rect">
            <a:avLst/>
          </a:prstGeom>
          <a:noFill/>
        </p:spPr>
      </p:pic>
      <p:pic>
        <p:nvPicPr>
          <p:cNvPr id="1052" name="Picture 3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3423900" y="6248400"/>
            <a:ext cx="4152900" cy="977900"/>
          </a:xfrm>
          <a:prstGeom prst="rect">
            <a:avLst/>
          </a:prstGeom>
          <a:noFill/>
        </p:spPr>
      </p:pic>
      <p:pic>
        <p:nvPicPr>
          <p:cNvPr id="1053" name="Picture 3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13398500" y="7518400"/>
            <a:ext cx="4241800" cy="622300"/>
          </a:xfrm>
          <a:prstGeom prst="rect">
            <a:avLst/>
          </a:prstGeom>
          <a:noFill/>
        </p:spPr>
      </p:pic>
      <p:pic>
        <p:nvPicPr>
          <p:cNvPr id="1054" name="Picture 3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3436600" y="8420100"/>
            <a:ext cx="4165600" cy="1054100"/>
          </a:xfrm>
          <a:prstGeom prst="rect">
            <a:avLst/>
          </a:prstGeom>
          <a:noFill/>
        </p:spPr>
      </p:pic>
      <p:pic>
        <p:nvPicPr>
          <p:cNvPr id="1055" name="Picture 3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3436600" y="9779000"/>
            <a:ext cx="4165600" cy="723900"/>
          </a:xfrm>
          <a:prstGeom prst="rect">
            <a:avLst/>
          </a:prstGeom>
          <a:noFill/>
        </p:spPr>
      </p:pic>
      <p:pic>
        <p:nvPicPr>
          <p:cNvPr id="1056" name="Picture 3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13589000" y="10896600"/>
            <a:ext cx="3962400" cy="558800"/>
          </a:xfrm>
          <a:prstGeom prst="rect">
            <a:avLst/>
          </a:prstGeom>
          <a:noFill/>
        </p:spPr>
      </p:pic>
      <p:sp>
        <p:nvSpPr>
          <p:cNvPr id="97" name="矩形 96">
            <a:hlinkClick r:id="rId31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877292" cy="15240000"/>
          </a:xfrm>
          <a:custGeom>
            <a:avLst/>
            <a:gdLst>
              <a:gd name="connsiteX0" fmla="*/ 0 w 12877292"/>
              <a:gd name="connsiteY0" fmla="*/ 15240000 h 15240000"/>
              <a:gd name="connsiteX1" fmla="*/ 12877292 w 12877292"/>
              <a:gd name="connsiteY1" fmla="*/ 15240000 h 15240000"/>
              <a:gd name="connsiteX2" fmla="*/ 12877292 w 12877292"/>
              <a:gd name="connsiteY2" fmla="*/ 0 h 15240000"/>
              <a:gd name="connsiteX3" fmla="*/ 0 w 12877292"/>
              <a:gd name="connsiteY3" fmla="*/ 0 h 15240000"/>
              <a:gd name="connsiteX4" fmla="*/ 0 w 12877292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877292" h="15240000">
                <a:moveTo>
                  <a:pt x="0" y="15240000"/>
                </a:moveTo>
                <a:lnTo>
                  <a:pt x="12877292" y="15240000"/>
                </a:lnTo>
                <a:lnTo>
                  <a:pt x="12877292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26445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616544" y="5493448"/>
            <a:ext cx="9652368" cy="1730985"/>
          </a:xfrm>
          <a:custGeom>
            <a:avLst/>
            <a:gdLst>
              <a:gd name="connsiteX0" fmla="*/ 9652368 w 9652368"/>
              <a:gd name="connsiteY0" fmla="*/ 1730985 h 1730985"/>
              <a:gd name="connsiteX1" fmla="*/ 0 w 9652368"/>
              <a:gd name="connsiteY1" fmla="*/ 1730985 h 1730985"/>
              <a:gd name="connsiteX2" fmla="*/ 0 w 9652368"/>
              <a:gd name="connsiteY2" fmla="*/ 0 h 1730985"/>
              <a:gd name="connsiteX3" fmla="*/ 9652368 w 9652368"/>
              <a:gd name="connsiteY3" fmla="*/ 0 h 1730985"/>
              <a:gd name="connsiteX4" fmla="*/ 9652368 w 9652368"/>
              <a:gd name="connsiteY4" fmla="*/ 1730985 h 17309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652368" h="1730985">
                <a:moveTo>
                  <a:pt x="9652368" y="1730985"/>
                </a:moveTo>
                <a:lnTo>
                  <a:pt x="0" y="1730985"/>
                </a:lnTo>
                <a:lnTo>
                  <a:pt x="0" y="0"/>
                </a:lnTo>
                <a:lnTo>
                  <a:pt x="9652368" y="0"/>
                </a:lnTo>
                <a:lnTo>
                  <a:pt x="9652368" y="1730985"/>
                </a:lnTo>
              </a:path>
            </a:pathLst>
          </a:custGeom>
          <a:solidFill>
            <a:srgbClr val="D8DD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6475261" y="10441323"/>
            <a:ext cx="305356" cy="458413"/>
          </a:xfrm>
          <a:custGeom>
            <a:avLst/>
            <a:gdLst>
              <a:gd name="connsiteX0" fmla="*/ 1592 w 305356"/>
              <a:gd name="connsiteY0" fmla="*/ 345205 h 458413"/>
              <a:gd name="connsiteX1" fmla="*/ 1173 w 305356"/>
              <a:gd name="connsiteY1" fmla="*/ 446843 h 458413"/>
              <a:gd name="connsiteX2" fmla="*/ 8602 w 305356"/>
              <a:gd name="connsiteY2" fmla="*/ 448126 h 458413"/>
              <a:gd name="connsiteX3" fmla="*/ 79137 w 305356"/>
              <a:gd name="connsiteY3" fmla="*/ 457193 h 458413"/>
              <a:gd name="connsiteX4" fmla="*/ 141495 w 305356"/>
              <a:gd name="connsiteY4" fmla="*/ 458413 h 458413"/>
              <a:gd name="connsiteX5" fmla="*/ 200003 w 305356"/>
              <a:gd name="connsiteY5" fmla="*/ 447376 h 458413"/>
              <a:gd name="connsiteX6" fmla="*/ 260697 w 305356"/>
              <a:gd name="connsiteY6" fmla="*/ 415004 h 458413"/>
              <a:gd name="connsiteX7" fmla="*/ 296054 w 305356"/>
              <a:gd name="connsiteY7" fmla="*/ 364331 h 458413"/>
              <a:gd name="connsiteX8" fmla="*/ 295343 w 305356"/>
              <a:gd name="connsiteY8" fmla="*/ 262299 h 458413"/>
              <a:gd name="connsiteX9" fmla="*/ 263644 w 305356"/>
              <a:gd name="connsiteY9" fmla="*/ 218395 h 458413"/>
              <a:gd name="connsiteX10" fmla="*/ 217149 w 305356"/>
              <a:gd name="connsiteY10" fmla="*/ 191319 h 458413"/>
              <a:gd name="connsiteX11" fmla="*/ 140504 w 305356"/>
              <a:gd name="connsiteY11" fmla="*/ 162871 h 458413"/>
              <a:gd name="connsiteX12" fmla="*/ 119561 w 305356"/>
              <a:gd name="connsiteY12" fmla="*/ 142932 h 458413"/>
              <a:gd name="connsiteX13" fmla="*/ 120412 w 305356"/>
              <a:gd name="connsiteY13" fmla="*/ 119678 h 458413"/>
              <a:gd name="connsiteX14" fmla="*/ 125531 w 305356"/>
              <a:gd name="connsiteY14" fmla="*/ 112795 h 458413"/>
              <a:gd name="connsiteX15" fmla="*/ 133354 w 305356"/>
              <a:gd name="connsiteY15" fmla="*/ 106584 h 458413"/>
              <a:gd name="connsiteX16" fmla="*/ 136833 w 305356"/>
              <a:gd name="connsiteY16" fmla="*/ 104629 h 458413"/>
              <a:gd name="connsiteX17" fmla="*/ 164165 w 305356"/>
              <a:gd name="connsiteY17" fmla="*/ 96666 h 458413"/>
              <a:gd name="connsiteX18" fmla="*/ 213059 w 305356"/>
              <a:gd name="connsiteY18" fmla="*/ 97187 h 458413"/>
              <a:gd name="connsiteX19" fmla="*/ 269740 w 305356"/>
              <a:gd name="connsiteY19" fmla="*/ 107334 h 458413"/>
              <a:gd name="connsiteX20" fmla="*/ 273702 w 305356"/>
              <a:gd name="connsiteY20" fmla="*/ 108210 h 458413"/>
              <a:gd name="connsiteX21" fmla="*/ 273702 w 305356"/>
              <a:gd name="connsiteY21" fmla="*/ 14434 h 458413"/>
              <a:gd name="connsiteX22" fmla="*/ 266374 w 305356"/>
              <a:gd name="connsiteY22" fmla="*/ 12871 h 458413"/>
              <a:gd name="connsiteX23" fmla="*/ 208728 w 305356"/>
              <a:gd name="connsiteY23" fmla="*/ 2597 h 458413"/>
              <a:gd name="connsiteX24" fmla="*/ 132922 w 305356"/>
              <a:gd name="connsiteY24" fmla="*/ 2279 h 458413"/>
              <a:gd name="connsiteX25" fmla="*/ 45648 w 305356"/>
              <a:gd name="connsiteY25" fmla="*/ 37369 h 458413"/>
              <a:gd name="connsiteX26" fmla="*/ 8373 w 305356"/>
              <a:gd name="connsiteY26" fmla="*/ 88766 h 458413"/>
              <a:gd name="connsiteX27" fmla="*/ 8284 w 305356"/>
              <a:gd name="connsiteY27" fmla="*/ 184308 h 458413"/>
              <a:gd name="connsiteX28" fmla="*/ 35081 w 305356"/>
              <a:gd name="connsiteY28" fmla="*/ 224745 h 458413"/>
              <a:gd name="connsiteX29" fmla="*/ 69778 w 305356"/>
              <a:gd name="connsiteY29" fmla="*/ 249891 h 458413"/>
              <a:gd name="connsiteX30" fmla="*/ 122521 w 305356"/>
              <a:gd name="connsiteY30" fmla="*/ 270592 h 458413"/>
              <a:gd name="connsiteX31" fmla="*/ 140580 w 305356"/>
              <a:gd name="connsiteY31" fmla="*/ 276332 h 458413"/>
              <a:gd name="connsiteX32" fmla="*/ 149660 w 305356"/>
              <a:gd name="connsiteY32" fmla="*/ 279672 h 458413"/>
              <a:gd name="connsiteX33" fmla="*/ 152265 w 305356"/>
              <a:gd name="connsiteY33" fmla="*/ 280727 h 458413"/>
              <a:gd name="connsiteX34" fmla="*/ 176268 w 305356"/>
              <a:gd name="connsiteY34" fmla="*/ 295535 h 458413"/>
              <a:gd name="connsiteX35" fmla="*/ 187011 w 305356"/>
              <a:gd name="connsiteY35" fmla="*/ 311639 h 458413"/>
              <a:gd name="connsiteX36" fmla="*/ 187087 w 305356"/>
              <a:gd name="connsiteY36" fmla="*/ 328707 h 458413"/>
              <a:gd name="connsiteX37" fmla="*/ 169536 w 305356"/>
              <a:gd name="connsiteY37" fmla="*/ 349751 h 458413"/>
              <a:gd name="connsiteX38" fmla="*/ 140301 w 305356"/>
              <a:gd name="connsiteY38" fmla="*/ 358895 h 458413"/>
              <a:gd name="connsiteX39" fmla="*/ 94975 w 305356"/>
              <a:gd name="connsiteY39" fmla="*/ 361181 h 458413"/>
              <a:gd name="connsiteX40" fmla="*/ 35856 w 305356"/>
              <a:gd name="connsiteY40" fmla="*/ 353282 h 458413"/>
              <a:gd name="connsiteX41" fmla="*/ 5376 w 305356"/>
              <a:gd name="connsiteY41" fmla="*/ 346157 h 458413"/>
              <a:gd name="connsiteX42" fmla="*/ 1592 w 305356"/>
              <a:gd name="connsiteY42" fmla="*/ 345205 h 4584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</a:cxnLst>
            <a:rect l="l" t="t" r="r" b="b"/>
            <a:pathLst>
              <a:path w="305356" h="458413">
                <a:moveTo>
                  <a:pt x="1592" y="345205"/>
                </a:moveTo>
                <a:lnTo>
                  <a:pt x="1173" y="446843"/>
                </a:lnTo>
                <a:lnTo>
                  <a:pt x="8602" y="448126"/>
                </a:lnTo>
                <a:cubicBezTo>
                  <a:pt x="31918" y="452482"/>
                  <a:pt x="55464" y="455504"/>
                  <a:pt x="79137" y="457193"/>
                </a:cubicBezTo>
                <a:cubicBezTo>
                  <a:pt x="99865" y="459111"/>
                  <a:pt x="120705" y="459517"/>
                  <a:pt x="141495" y="458413"/>
                </a:cubicBezTo>
                <a:cubicBezTo>
                  <a:pt x="161345" y="456977"/>
                  <a:pt x="180979" y="453269"/>
                  <a:pt x="200003" y="447376"/>
                </a:cubicBezTo>
                <a:cubicBezTo>
                  <a:pt x="222318" y="441052"/>
                  <a:pt x="243019" y="430015"/>
                  <a:pt x="260697" y="415004"/>
                </a:cubicBezTo>
                <a:cubicBezTo>
                  <a:pt x="276623" y="401415"/>
                  <a:pt x="288790" y="383965"/>
                  <a:pt x="296054" y="364331"/>
                </a:cubicBezTo>
                <a:cubicBezTo>
                  <a:pt x="308703" y="331463"/>
                  <a:pt x="308449" y="295002"/>
                  <a:pt x="295343" y="262299"/>
                </a:cubicBezTo>
                <a:cubicBezTo>
                  <a:pt x="288433" y="245344"/>
                  <a:pt x="277575" y="230282"/>
                  <a:pt x="263644" y="218395"/>
                </a:cubicBezTo>
                <a:cubicBezTo>
                  <a:pt x="250169" y="206254"/>
                  <a:pt x="234345" y="197034"/>
                  <a:pt x="217149" y="191319"/>
                </a:cubicBezTo>
                <a:lnTo>
                  <a:pt x="140504" y="162871"/>
                </a:lnTo>
                <a:cubicBezTo>
                  <a:pt x="131334" y="158984"/>
                  <a:pt x="123893" y="151898"/>
                  <a:pt x="119561" y="142932"/>
                </a:cubicBezTo>
                <a:cubicBezTo>
                  <a:pt x="116183" y="135477"/>
                  <a:pt x="116501" y="126866"/>
                  <a:pt x="120412" y="119678"/>
                </a:cubicBezTo>
                <a:cubicBezTo>
                  <a:pt x="121784" y="117150"/>
                  <a:pt x="123511" y="114839"/>
                  <a:pt x="125531" y="112795"/>
                </a:cubicBezTo>
                <a:cubicBezTo>
                  <a:pt x="127880" y="110420"/>
                  <a:pt x="130509" y="108337"/>
                  <a:pt x="133354" y="106584"/>
                </a:cubicBezTo>
                <a:cubicBezTo>
                  <a:pt x="134497" y="105886"/>
                  <a:pt x="135666" y="105238"/>
                  <a:pt x="136833" y="104629"/>
                </a:cubicBezTo>
                <a:cubicBezTo>
                  <a:pt x="145406" y="100387"/>
                  <a:pt x="154664" y="97694"/>
                  <a:pt x="164165" y="96666"/>
                </a:cubicBezTo>
                <a:cubicBezTo>
                  <a:pt x="180395" y="94329"/>
                  <a:pt x="196879" y="94494"/>
                  <a:pt x="213059" y="97187"/>
                </a:cubicBezTo>
                <a:cubicBezTo>
                  <a:pt x="232161" y="99256"/>
                  <a:pt x="251108" y="102647"/>
                  <a:pt x="269740" y="107334"/>
                </a:cubicBezTo>
                <a:lnTo>
                  <a:pt x="273702" y="108210"/>
                </a:lnTo>
                <a:lnTo>
                  <a:pt x="273702" y="14434"/>
                </a:lnTo>
                <a:lnTo>
                  <a:pt x="266374" y="12871"/>
                </a:lnTo>
                <a:cubicBezTo>
                  <a:pt x="247375" y="8325"/>
                  <a:pt x="228134" y="4895"/>
                  <a:pt x="208728" y="2597"/>
                </a:cubicBezTo>
                <a:cubicBezTo>
                  <a:pt x="183570" y="-755"/>
                  <a:pt x="158106" y="-869"/>
                  <a:pt x="132922" y="2279"/>
                </a:cubicBezTo>
                <a:cubicBezTo>
                  <a:pt x="101020" y="5200"/>
                  <a:pt x="70679" y="17392"/>
                  <a:pt x="45648" y="37369"/>
                </a:cubicBezTo>
                <a:cubicBezTo>
                  <a:pt x="28680" y="50692"/>
                  <a:pt x="15764" y="68497"/>
                  <a:pt x="8373" y="88766"/>
                </a:cubicBezTo>
                <a:cubicBezTo>
                  <a:pt x="-2764" y="119627"/>
                  <a:pt x="-2788" y="153410"/>
                  <a:pt x="8284" y="184308"/>
                </a:cubicBezTo>
                <a:cubicBezTo>
                  <a:pt x="14013" y="199663"/>
                  <a:pt x="23181" y="213493"/>
                  <a:pt x="35081" y="224745"/>
                </a:cubicBezTo>
                <a:cubicBezTo>
                  <a:pt x="45418" y="234702"/>
                  <a:pt x="57091" y="243173"/>
                  <a:pt x="69778" y="249891"/>
                </a:cubicBezTo>
                <a:cubicBezTo>
                  <a:pt x="86478" y="258857"/>
                  <a:pt x="104182" y="265817"/>
                  <a:pt x="122521" y="270592"/>
                </a:cubicBezTo>
                <a:cubicBezTo>
                  <a:pt x="128579" y="272408"/>
                  <a:pt x="134587" y="274326"/>
                  <a:pt x="140580" y="276332"/>
                </a:cubicBezTo>
                <a:lnTo>
                  <a:pt x="149660" y="279672"/>
                </a:lnTo>
                <a:cubicBezTo>
                  <a:pt x="150538" y="280016"/>
                  <a:pt x="151389" y="280358"/>
                  <a:pt x="152265" y="280727"/>
                </a:cubicBezTo>
                <a:cubicBezTo>
                  <a:pt x="161205" y="283927"/>
                  <a:pt x="169397" y="288969"/>
                  <a:pt x="176268" y="295535"/>
                </a:cubicBezTo>
                <a:cubicBezTo>
                  <a:pt x="181043" y="300005"/>
                  <a:pt x="184726" y="305517"/>
                  <a:pt x="187011" y="311639"/>
                </a:cubicBezTo>
                <a:cubicBezTo>
                  <a:pt x="188435" y="317239"/>
                  <a:pt x="188459" y="323107"/>
                  <a:pt x="187087" y="328707"/>
                </a:cubicBezTo>
                <a:cubicBezTo>
                  <a:pt x="184218" y="337749"/>
                  <a:pt x="177905" y="345306"/>
                  <a:pt x="169536" y="349751"/>
                </a:cubicBezTo>
                <a:cubicBezTo>
                  <a:pt x="160405" y="354501"/>
                  <a:pt x="150511" y="357600"/>
                  <a:pt x="140301" y="358895"/>
                </a:cubicBezTo>
                <a:cubicBezTo>
                  <a:pt x="125314" y="361270"/>
                  <a:pt x="110126" y="362045"/>
                  <a:pt x="94975" y="361181"/>
                </a:cubicBezTo>
                <a:cubicBezTo>
                  <a:pt x="75138" y="359683"/>
                  <a:pt x="55401" y="357054"/>
                  <a:pt x="35856" y="353282"/>
                </a:cubicBezTo>
                <a:cubicBezTo>
                  <a:pt x="25632" y="351187"/>
                  <a:pt x="15473" y="348812"/>
                  <a:pt x="5376" y="346157"/>
                </a:cubicBezTo>
                <a:lnTo>
                  <a:pt x="1592" y="345205"/>
                </a:lnTo>
              </a:path>
            </a:pathLst>
          </a:custGeom>
          <a:solidFill>
            <a:srgbClr val="B120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5722060" y="10442105"/>
            <a:ext cx="338106" cy="458396"/>
          </a:xfrm>
          <a:custGeom>
            <a:avLst/>
            <a:gdLst>
              <a:gd name="connsiteX0" fmla="*/ 338104 w 338106"/>
              <a:gd name="connsiteY0" fmla="*/ 442379 h 458396"/>
              <a:gd name="connsiteX1" fmla="*/ 338104 w 338106"/>
              <a:gd name="connsiteY1" fmla="*/ 324370 h 458396"/>
              <a:gd name="connsiteX2" fmla="*/ 335793 w 338106"/>
              <a:gd name="connsiteY2" fmla="*/ 325373 h 458396"/>
              <a:gd name="connsiteX3" fmla="*/ 250728 w 338106"/>
              <a:gd name="connsiteY3" fmla="*/ 346964 h 458396"/>
              <a:gd name="connsiteX4" fmla="*/ 165093 w 338106"/>
              <a:gd name="connsiteY4" fmla="*/ 321729 h 458396"/>
              <a:gd name="connsiteX5" fmla="*/ 127818 w 338106"/>
              <a:gd name="connsiteY5" fmla="*/ 268782 h 458396"/>
              <a:gd name="connsiteX6" fmla="*/ 125316 w 338106"/>
              <a:gd name="connsiteY6" fmla="*/ 197992 h 458396"/>
              <a:gd name="connsiteX7" fmla="*/ 163276 w 338106"/>
              <a:gd name="connsiteY7" fmla="*/ 137452 h 458396"/>
              <a:gd name="connsiteX8" fmla="*/ 222904 w 338106"/>
              <a:gd name="connsiteY8" fmla="*/ 111734 h 458396"/>
              <a:gd name="connsiteX9" fmla="*/ 335565 w 338106"/>
              <a:gd name="connsiteY9" fmla="*/ 132880 h 458396"/>
              <a:gd name="connsiteX10" fmla="*/ 338104 w 338106"/>
              <a:gd name="connsiteY10" fmla="*/ 134187 h 458396"/>
              <a:gd name="connsiteX11" fmla="*/ 338104 w 338106"/>
              <a:gd name="connsiteY11" fmla="*/ 15493 h 458396"/>
              <a:gd name="connsiteX12" fmla="*/ 332708 w 338106"/>
              <a:gd name="connsiteY12" fmla="*/ 14058 h 458396"/>
              <a:gd name="connsiteX13" fmla="*/ 225316 w 338106"/>
              <a:gd name="connsiteY13" fmla="*/ 0 h 458396"/>
              <a:gd name="connsiteX14" fmla="*/ 129406 w 338106"/>
              <a:gd name="connsiteY14" fmla="*/ 21932 h 458396"/>
              <a:gd name="connsiteX15" fmla="*/ 50882 w 338106"/>
              <a:gd name="connsiteY15" fmla="*/ 82613 h 458396"/>
              <a:gd name="connsiteX16" fmla="*/ 46577 w 338106"/>
              <a:gd name="connsiteY16" fmla="*/ 370014 h 458396"/>
              <a:gd name="connsiteX17" fmla="*/ 171431 w 338106"/>
              <a:gd name="connsiteY17" fmla="*/ 450291 h 458396"/>
              <a:gd name="connsiteX18" fmla="*/ 329431 w 338106"/>
              <a:gd name="connsiteY18" fmla="*/ 444766 h 458396"/>
              <a:gd name="connsiteX19" fmla="*/ 338104 w 338106"/>
              <a:gd name="connsiteY19" fmla="*/ 442379 h 4583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8106" h="458396">
                <a:moveTo>
                  <a:pt x="338104" y="442379"/>
                </a:moveTo>
                <a:lnTo>
                  <a:pt x="338104" y="324370"/>
                </a:lnTo>
                <a:lnTo>
                  <a:pt x="335793" y="325373"/>
                </a:lnTo>
                <a:cubicBezTo>
                  <a:pt x="309187" y="338251"/>
                  <a:pt x="280244" y="345605"/>
                  <a:pt x="250728" y="346964"/>
                </a:cubicBezTo>
                <a:cubicBezTo>
                  <a:pt x="220047" y="349363"/>
                  <a:pt x="189566" y="340385"/>
                  <a:pt x="165093" y="321729"/>
                </a:cubicBezTo>
                <a:cubicBezTo>
                  <a:pt x="147618" y="308241"/>
                  <a:pt x="134625" y="289788"/>
                  <a:pt x="127818" y="268782"/>
                </a:cubicBezTo>
                <a:cubicBezTo>
                  <a:pt x="120301" y="245897"/>
                  <a:pt x="119437" y="221360"/>
                  <a:pt x="125316" y="197992"/>
                </a:cubicBezTo>
                <a:cubicBezTo>
                  <a:pt x="130765" y="174104"/>
                  <a:pt x="144150" y="152768"/>
                  <a:pt x="163276" y="137452"/>
                </a:cubicBezTo>
                <a:cubicBezTo>
                  <a:pt x="180232" y="123266"/>
                  <a:pt x="200958" y="114325"/>
                  <a:pt x="222904" y="111734"/>
                </a:cubicBezTo>
                <a:cubicBezTo>
                  <a:pt x="261728" y="107429"/>
                  <a:pt x="300945" y="114795"/>
                  <a:pt x="335565" y="132880"/>
                </a:cubicBezTo>
                <a:lnTo>
                  <a:pt x="338104" y="134187"/>
                </a:lnTo>
                <a:lnTo>
                  <a:pt x="338104" y="15493"/>
                </a:lnTo>
                <a:lnTo>
                  <a:pt x="332708" y="14058"/>
                </a:lnTo>
                <a:cubicBezTo>
                  <a:pt x="298062" y="2933"/>
                  <a:pt x="261677" y="-1829"/>
                  <a:pt x="225316" y="0"/>
                </a:cubicBezTo>
                <a:cubicBezTo>
                  <a:pt x="192208" y="837"/>
                  <a:pt x="159594" y="8293"/>
                  <a:pt x="129406" y="21932"/>
                </a:cubicBezTo>
                <a:cubicBezTo>
                  <a:pt x="98939" y="35890"/>
                  <a:pt x="72065" y="56654"/>
                  <a:pt x="50882" y="82613"/>
                </a:cubicBezTo>
                <a:cubicBezTo>
                  <a:pt x="-15360" y="166420"/>
                  <a:pt x="-17126" y="284250"/>
                  <a:pt x="46577" y="370014"/>
                </a:cubicBezTo>
                <a:cubicBezTo>
                  <a:pt x="77920" y="410108"/>
                  <a:pt x="121938" y="438416"/>
                  <a:pt x="171431" y="450291"/>
                </a:cubicBezTo>
                <a:cubicBezTo>
                  <a:pt x="223614" y="462978"/>
                  <a:pt x="278276" y="461061"/>
                  <a:pt x="329431" y="444766"/>
                </a:cubicBezTo>
                <a:lnTo>
                  <a:pt x="338104" y="442379"/>
                </a:lnTo>
              </a:path>
            </a:pathLst>
          </a:custGeom>
          <a:solidFill>
            <a:srgbClr val="B120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6213988" y="10449636"/>
            <a:ext cx="111607" cy="442645"/>
          </a:xfrm>
          <a:custGeom>
            <a:avLst/>
            <a:gdLst>
              <a:gd name="connsiteX0" fmla="*/ 111607 w 111607"/>
              <a:gd name="connsiteY0" fmla="*/ 0 h 442645"/>
              <a:gd name="connsiteX1" fmla="*/ 0 w 111607"/>
              <a:gd name="connsiteY1" fmla="*/ 0 h 442645"/>
              <a:gd name="connsiteX2" fmla="*/ 0 w 111607"/>
              <a:gd name="connsiteY2" fmla="*/ 442645 h 442645"/>
              <a:gd name="connsiteX3" fmla="*/ 111607 w 111607"/>
              <a:gd name="connsiteY3" fmla="*/ 442645 h 442645"/>
              <a:gd name="connsiteX4" fmla="*/ 111607 w 111607"/>
              <a:gd name="connsiteY4" fmla="*/ 0 h 4426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1607" h="442645">
                <a:moveTo>
                  <a:pt x="111607" y="0"/>
                </a:moveTo>
                <a:lnTo>
                  <a:pt x="0" y="0"/>
                </a:lnTo>
                <a:lnTo>
                  <a:pt x="0" y="442645"/>
                </a:lnTo>
                <a:lnTo>
                  <a:pt x="111607" y="442645"/>
                </a:lnTo>
                <a:lnTo>
                  <a:pt x="111607" y="0"/>
                </a:lnTo>
              </a:path>
            </a:pathLst>
          </a:custGeom>
          <a:solidFill>
            <a:srgbClr val="B120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5493237" y="9918179"/>
            <a:ext cx="110390" cy="226962"/>
          </a:xfrm>
          <a:custGeom>
            <a:avLst/>
            <a:gdLst>
              <a:gd name="connsiteX0" fmla="*/ 0 w 110390"/>
              <a:gd name="connsiteY0" fmla="*/ 175730 h 226962"/>
              <a:gd name="connsiteX1" fmla="*/ 17540 w 110390"/>
              <a:gd name="connsiteY1" fmla="*/ 212179 h 226962"/>
              <a:gd name="connsiteX2" fmla="*/ 55195 w 110390"/>
              <a:gd name="connsiteY2" fmla="*/ 226962 h 226962"/>
              <a:gd name="connsiteX3" fmla="*/ 92850 w 110390"/>
              <a:gd name="connsiteY3" fmla="*/ 212179 h 226962"/>
              <a:gd name="connsiteX4" fmla="*/ 110388 w 110390"/>
              <a:gd name="connsiteY4" fmla="*/ 175730 h 226962"/>
              <a:gd name="connsiteX5" fmla="*/ 110388 w 110390"/>
              <a:gd name="connsiteY5" fmla="*/ 53047 h 226962"/>
              <a:gd name="connsiteX6" fmla="*/ 93473 w 110390"/>
              <a:gd name="connsiteY6" fmla="*/ 15405 h 226962"/>
              <a:gd name="connsiteX7" fmla="*/ 55195 w 110390"/>
              <a:gd name="connsiteY7" fmla="*/ 0 h 226962"/>
              <a:gd name="connsiteX8" fmla="*/ 16916 w 110390"/>
              <a:gd name="connsiteY8" fmla="*/ 15405 h 226962"/>
              <a:gd name="connsiteX9" fmla="*/ 0 w 110390"/>
              <a:gd name="connsiteY9" fmla="*/ 53047 h 226962"/>
              <a:gd name="connsiteX10" fmla="*/ 0 w 110390"/>
              <a:gd name="connsiteY10" fmla="*/ 175730 h 2269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10390" h="226962">
                <a:moveTo>
                  <a:pt x="0" y="175730"/>
                </a:moveTo>
                <a:cubicBezTo>
                  <a:pt x="1041" y="189662"/>
                  <a:pt x="7303" y="202679"/>
                  <a:pt x="17540" y="212179"/>
                </a:cubicBezTo>
                <a:cubicBezTo>
                  <a:pt x="27775" y="221691"/>
                  <a:pt x="41225" y="226962"/>
                  <a:pt x="55195" y="226962"/>
                </a:cubicBezTo>
                <a:cubicBezTo>
                  <a:pt x="69164" y="226962"/>
                  <a:pt x="82613" y="221691"/>
                  <a:pt x="92850" y="212179"/>
                </a:cubicBezTo>
                <a:cubicBezTo>
                  <a:pt x="103086" y="202679"/>
                  <a:pt x="109348" y="189662"/>
                  <a:pt x="110388" y="175730"/>
                </a:cubicBezTo>
                <a:lnTo>
                  <a:pt x="110388" y="53047"/>
                </a:lnTo>
                <a:cubicBezTo>
                  <a:pt x="109830" y="38786"/>
                  <a:pt x="103759" y="25298"/>
                  <a:pt x="93473" y="15405"/>
                </a:cubicBezTo>
                <a:cubicBezTo>
                  <a:pt x="83185" y="5524"/>
                  <a:pt x="69470" y="0"/>
                  <a:pt x="55195" y="0"/>
                </a:cubicBezTo>
                <a:cubicBezTo>
                  <a:pt x="40919" y="0"/>
                  <a:pt x="27204" y="5524"/>
                  <a:pt x="16916" y="15405"/>
                </a:cubicBezTo>
                <a:cubicBezTo>
                  <a:pt x="6618" y="25298"/>
                  <a:pt x="559" y="38786"/>
                  <a:pt x="0" y="53047"/>
                </a:cubicBezTo>
                <a:lnTo>
                  <a:pt x="0" y="175730"/>
                </a:lnTo>
              </a:path>
            </a:pathLst>
          </a:custGeom>
          <a:solidFill>
            <a:srgbClr val="025F8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5798800" y="9765830"/>
            <a:ext cx="110388" cy="379310"/>
          </a:xfrm>
          <a:custGeom>
            <a:avLst/>
            <a:gdLst>
              <a:gd name="connsiteX0" fmla="*/ 0 w 110388"/>
              <a:gd name="connsiteY0" fmla="*/ 328079 h 379310"/>
              <a:gd name="connsiteX1" fmla="*/ 17538 w 110388"/>
              <a:gd name="connsiteY1" fmla="*/ 364528 h 379310"/>
              <a:gd name="connsiteX2" fmla="*/ 55193 w 110388"/>
              <a:gd name="connsiteY2" fmla="*/ 379310 h 379310"/>
              <a:gd name="connsiteX3" fmla="*/ 92850 w 110388"/>
              <a:gd name="connsiteY3" fmla="*/ 364528 h 379310"/>
              <a:gd name="connsiteX4" fmla="*/ 110388 w 110388"/>
              <a:gd name="connsiteY4" fmla="*/ 328079 h 379310"/>
              <a:gd name="connsiteX5" fmla="*/ 110388 w 110388"/>
              <a:gd name="connsiteY5" fmla="*/ 53060 h 379310"/>
              <a:gd name="connsiteX6" fmla="*/ 93471 w 110388"/>
              <a:gd name="connsiteY6" fmla="*/ 15417 h 379310"/>
              <a:gd name="connsiteX7" fmla="*/ 55193 w 110388"/>
              <a:gd name="connsiteY7" fmla="*/ 0 h 379310"/>
              <a:gd name="connsiteX8" fmla="*/ 16916 w 110388"/>
              <a:gd name="connsiteY8" fmla="*/ 15417 h 379310"/>
              <a:gd name="connsiteX9" fmla="*/ 0 w 110388"/>
              <a:gd name="connsiteY9" fmla="*/ 53060 h 379310"/>
              <a:gd name="connsiteX10" fmla="*/ 0 w 110388"/>
              <a:gd name="connsiteY10" fmla="*/ 328079 h 3793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10388" h="379310">
                <a:moveTo>
                  <a:pt x="0" y="328079"/>
                </a:moveTo>
                <a:cubicBezTo>
                  <a:pt x="1041" y="342010"/>
                  <a:pt x="7301" y="355028"/>
                  <a:pt x="17538" y="364528"/>
                </a:cubicBezTo>
                <a:cubicBezTo>
                  <a:pt x="27775" y="374039"/>
                  <a:pt x="41223" y="379310"/>
                  <a:pt x="55193" y="379310"/>
                </a:cubicBezTo>
                <a:cubicBezTo>
                  <a:pt x="69164" y="379310"/>
                  <a:pt x="82613" y="374039"/>
                  <a:pt x="92850" y="364528"/>
                </a:cubicBezTo>
                <a:cubicBezTo>
                  <a:pt x="103085" y="355028"/>
                  <a:pt x="109346" y="342010"/>
                  <a:pt x="110388" y="328079"/>
                </a:cubicBezTo>
                <a:lnTo>
                  <a:pt x="110388" y="53060"/>
                </a:lnTo>
                <a:cubicBezTo>
                  <a:pt x="109828" y="38798"/>
                  <a:pt x="103771" y="25310"/>
                  <a:pt x="93471" y="15417"/>
                </a:cubicBezTo>
                <a:cubicBezTo>
                  <a:pt x="83185" y="5524"/>
                  <a:pt x="69468" y="0"/>
                  <a:pt x="55193" y="0"/>
                </a:cubicBezTo>
                <a:cubicBezTo>
                  <a:pt x="40919" y="0"/>
                  <a:pt x="27202" y="5524"/>
                  <a:pt x="16916" y="15417"/>
                </a:cubicBezTo>
                <a:cubicBezTo>
                  <a:pt x="6629" y="25310"/>
                  <a:pt x="558" y="38798"/>
                  <a:pt x="0" y="53060"/>
                </a:cubicBezTo>
                <a:lnTo>
                  <a:pt x="0" y="328079"/>
                </a:lnTo>
              </a:path>
            </a:pathLst>
          </a:custGeom>
          <a:solidFill>
            <a:srgbClr val="025F8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6102711" y="9556712"/>
            <a:ext cx="110388" cy="699198"/>
          </a:xfrm>
          <a:custGeom>
            <a:avLst/>
            <a:gdLst>
              <a:gd name="connsiteX0" fmla="*/ 0 w 110388"/>
              <a:gd name="connsiteY0" fmla="*/ 647966 h 699198"/>
              <a:gd name="connsiteX1" fmla="*/ 17538 w 110388"/>
              <a:gd name="connsiteY1" fmla="*/ 684415 h 699198"/>
              <a:gd name="connsiteX2" fmla="*/ 55193 w 110388"/>
              <a:gd name="connsiteY2" fmla="*/ 699198 h 699198"/>
              <a:gd name="connsiteX3" fmla="*/ 92848 w 110388"/>
              <a:gd name="connsiteY3" fmla="*/ 684415 h 699198"/>
              <a:gd name="connsiteX4" fmla="*/ 110387 w 110388"/>
              <a:gd name="connsiteY4" fmla="*/ 647966 h 699198"/>
              <a:gd name="connsiteX5" fmla="*/ 110387 w 110388"/>
              <a:gd name="connsiteY5" fmla="*/ 53073 h 699198"/>
              <a:gd name="connsiteX6" fmla="*/ 93471 w 110388"/>
              <a:gd name="connsiteY6" fmla="*/ 15417 h 699198"/>
              <a:gd name="connsiteX7" fmla="*/ 55193 w 110388"/>
              <a:gd name="connsiteY7" fmla="*/ 0 h 699198"/>
              <a:gd name="connsiteX8" fmla="*/ 16915 w 110388"/>
              <a:gd name="connsiteY8" fmla="*/ 15417 h 699198"/>
              <a:gd name="connsiteX9" fmla="*/ 0 w 110388"/>
              <a:gd name="connsiteY9" fmla="*/ 53073 h 699198"/>
              <a:gd name="connsiteX10" fmla="*/ 0 w 110388"/>
              <a:gd name="connsiteY10" fmla="*/ 647966 h 6991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10388" h="699198">
                <a:moveTo>
                  <a:pt x="0" y="647966"/>
                </a:moveTo>
                <a:cubicBezTo>
                  <a:pt x="1040" y="661898"/>
                  <a:pt x="7301" y="674916"/>
                  <a:pt x="17538" y="684415"/>
                </a:cubicBezTo>
                <a:cubicBezTo>
                  <a:pt x="27773" y="693915"/>
                  <a:pt x="41223" y="699198"/>
                  <a:pt x="55193" y="699198"/>
                </a:cubicBezTo>
                <a:cubicBezTo>
                  <a:pt x="69150" y="699198"/>
                  <a:pt x="82599" y="693915"/>
                  <a:pt x="92848" y="684415"/>
                </a:cubicBezTo>
                <a:cubicBezTo>
                  <a:pt x="103072" y="674916"/>
                  <a:pt x="109346" y="661898"/>
                  <a:pt x="110387" y="647966"/>
                </a:cubicBezTo>
                <a:lnTo>
                  <a:pt x="110387" y="53073"/>
                </a:lnTo>
                <a:cubicBezTo>
                  <a:pt x="109828" y="38798"/>
                  <a:pt x="103758" y="25310"/>
                  <a:pt x="93471" y="15417"/>
                </a:cubicBezTo>
                <a:cubicBezTo>
                  <a:pt x="83184" y="5524"/>
                  <a:pt x="69456" y="0"/>
                  <a:pt x="55193" y="0"/>
                </a:cubicBezTo>
                <a:cubicBezTo>
                  <a:pt x="40918" y="0"/>
                  <a:pt x="27190" y="5524"/>
                  <a:pt x="16915" y="15417"/>
                </a:cubicBezTo>
                <a:cubicBezTo>
                  <a:pt x="6616" y="25310"/>
                  <a:pt x="558" y="38798"/>
                  <a:pt x="0" y="53073"/>
                </a:cubicBezTo>
                <a:lnTo>
                  <a:pt x="0" y="647966"/>
                </a:lnTo>
              </a:path>
            </a:pathLst>
          </a:custGeom>
          <a:solidFill>
            <a:srgbClr val="025F8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6408272" y="9765830"/>
            <a:ext cx="110388" cy="379310"/>
          </a:xfrm>
          <a:custGeom>
            <a:avLst/>
            <a:gdLst>
              <a:gd name="connsiteX0" fmla="*/ 0 w 110388"/>
              <a:gd name="connsiteY0" fmla="*/ 328079 h 379310"/>
              <a:gd name="connsiteX1" fmla="*/ 17538 w 110388"/>
              <a:gd name="connsiteY1" fmla="*/ 364528 h 379310"/>
              <a:gd name="connsiteX2" fmla="*/ 55181 w 110388"/>
              <a:gd name="connsiteY2" fmla="*/ 379310 h 379310"/>
              <a:gd name="connsiteX3" fmla="*/ 92850 w 110388"/>
              <a:gd name="connsiteY3" fmla="*/ 364528 h 379310"/>
              <a:gd name="connsiteX4" fmla="*/ 110388 w 110388"/>
              <a:gd name="connsiteY4" fmla="*/ 328079 h 379310"/>
              <a:gd name="connsiteX5" fmla="*/ 110388 w 110388"/>
              <a:gd name="connsiteY5" fmla="*/ 53060 h 379310"/>
              <a:gd name="connsiteX6" fmla="*/ 93471 w 110388"/>
              <a:gd name="connsiteY6" fmla="*/ 15417 h 379310"/>
              <a:gd name="connsiteX7" fmla="*/ 55181 w 110388"/>
              <a:gd name="connsiteY7" fmla="*/ 0 h 379310"/>
              <a:gd name="connsiteX8" fmla="*/ 16916 w 110388"/>
              <a:gd name="connsiteY8" fmla="*/ 15417 h 379310"/>
              <a:gd name="connsiteX9" fmla="*/ 0 w 110388"/>
              <a:gd name="connsiteY9" fmla="*/ 53060 h 379310"/>
              <a:gd name="connsiteX10" fmla="*/ 0 w 110388"/>
              <a:gd name="connsiteY10" fmla="*/ 328079 h 3793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10388" h="379310">
                <a:moveTo>
                  <a:pt x="0" y="328079"/>
                </a:moveTo>
                <a:cubicBezTo>
                  <a:pt x="1041" y="342010"/>
                  <a:pt x="7301" y="355028"/>
                  <a:pt x="17538" y="364528"/>
                </a:cubicBezTo>
                <a:cubicBezTo>
                  <a:pt x="27775" y="374039"/>
                  <a:pt x="41223" y="379310"/>
                  <a:pt x="55181" y="379310"/>
                </a:cubicBezTo>
                <a:cubicBezTo>
                  <a:pt x="69164" y="379310"/>
                  <a:pt x="82601" y="374039"/>
                  <a:pt x="92850" y="364528"/>
                </a:cubicBezTo>
                <a:cubicBezTo>
                  <a:pt x="103086" y="355028"/>
                  <a:pt x="109346" y="342010"/>
                  <a:pt x="110388" y="328079"/>
                </a:cubicBezTo>
                <a:lnTo>
                  <a:pt x="110388" y="53060"/>
                </a:lnTo>
                <a:cubicBezTo>
                  <a:pt x="109816" y="38798"/>
                  <a:pt x="103759" y="25310"/>
                  <a:pt x="93471" y="15417"/>
                </a:cubicBezTo>
                <a:cubicBezTo>
                  <a:pt x="83171" y="5524"/>
                  <a:pt x="69468" y="0"/>
                  <a:pt x="55181" y="0"/>
                </a:cubicBezTo>
                <a:cubicBezTo>
                  <a:pt x="40919" y="0"/>
                  <a:pt x="27202" y="5524"/>
                  <a:pt x="16916" y="15417"/>
                </a:cubicBezTo>
                <a:cubicBezTo>
                  <a:pt x="6616" y="25310"/>
                  <a:pt x="559" y="38798"/>
                  <a:pt x="0" y="53060"/>
                </a:cubicBezTo>
                <a:lnTo>
                  <a:pt x="0" y="328079"/>
                </a:lnTo>
              </a:path>
            </a:pathLst>
          </a:custGeom>
          <a:solidFill>
            <a:srgbClr val="025F8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6712437" y="9918179"/>
            <a:ext cx="110390" cy="226962"/>
          </a:xfrm>
          <a:custGeom>
            <a:avLst/>
            <a:gdLst>
              <a:gd name="connsiteX0" fmla="*/ 0 w 110390"/>
              <a:gd name="connsiteY0" fmla="*/ 175730 h 226962"/>
              <a:gd name="connsiteX1" fmla="*/ 17540 w 110390"/>
              <a:gd name="connsiteY1" fmla="*/ 212179 h 226962"/>
              <a:gd name="connsiteX2" fmla="*/ 55195 w 110390"/>
              <a:gd name="connsiteY2" fmla="*/ 226962 h 226962"/>
              <a:gd name="connsiteX3" fmla="*/ 92850 w 110390"/>
              <a:gd name="connsiteY3" fmla="*/ 212179 h 226962"/>
              <a:gd name="connsiteX4" fmla="*/ 110388 w 110390"/>
              <a:gd name="connsiteY4" fmla="*/ 175730 h 226962"/>
              <a:gd name="connsiteX5" fmla="*/ 110388 w 110390"/>
              <a:gd name="connsiteY5" fmla="*/ 53047 h 226962"/>
              <a:gd name="connsiteX6" fmla="*/ 93473 w 110390"/>
              <a:gd name="connsiteY6" fmla="*/ 15405 h 226962"/>
              <a:gd name="connsiteX7" fmla="*/ 55195 w 110390"/>
              <a:gd name="connsiteY7" fmla="*/ 0 h 226962"/>
              <a:gd name="connsiteX8" fmla="*/ 16916 w 110390"/>
              <a:gd name="connsiteY8" fmla="*/ 15405 h 226962"/>
              <a:gd name="connsiteX9" fmla="*/ 0 w 110390"/>
              <a:gd name="connsiteY9" fmla="*/ 53047 h 226962"/>
              <a:gd name="connsiteX10" fmla="*/ 0 w 110390"/>
              <a:gd name="connsiteY10" fmla="*/ 175730 h 2269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10390" h="226962">
                <a:moveTo>
                  <a:pt x="0" y="175730"/>
                </a:moveTo>
                <a:cubicBezTo>
                  <a:pt x="1041" y="189662"/>
                  <a:pt x="7315" y="202679"/>
                  <a:pt x="17540" y="212179"/>
                </a:cubicBezTo>
                <a:cubicBezTo>
                  <a:pt x="27789" y="221691"/>
                  <a:pt x="41225" y="226962"/>
                  <a:pt x="55195" y="226962"/>
                </a:cubicBezTo>
                <a:cubicBezTo>
                  <a:pt x="69164" y="226962"/>
                  <a:pt x="82613" y="221691"/>
                  <a:pt x="92850" y="212179"/>
                </a:cubicBezTo>
                <a:cubicBezTo>
                  <a:pt x="103086" y="202679"/>
                  <a:pt x="109348" y="189662"/>
                  <a:pt x="110388" y="175730"/>
                </a:cubicBezTo>
                <a:lnTo>
                  <a:pt x="110388" y="53047"/>
                </a:lnTo>
                <a:cubicBezTo>
                  <a:pt x="109830" y="38786"/>
                  <a:pt x="103771" y="25298"/>
                  <a:pt x="93473" y="15405"/>
                </a:cubicBezTo>
                <a:cubicBezTo>
                  <a:pt x="83185" y="5524"/>
                  <a:pt x="69470" y="0"/>
                  <a:pt x="55195" y="0"/>
                </a:cubicBezTo>
                <a:cubicBezTo>
                  <a:pt x="40919" y="0"/>
                  <a:pt x="27204" y="5524"/>
                  <a:pt x="16916" y="15405"/>
                </a:cubicBezTo>
                <a:cubicBezTo>
                  <a:pt x="6630" y="25298"/>
                  <a:pt x="559" y="38786"/>
                  <a:pt x="0" y="53047"/>
                </a:cubicBezTo>
                <a:lnTo>
                  <a:pt x="0" y="175730"/>
                </a:lnTo>
              </a:path>
            </a:pathLst>
          </a:custGeom>
          <a:solidFill>
            <a:srgbClr val="025F8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7017745" y="9765830"/>
            <a:ext cx="110388" cy="379310"/>
          </a:xfrm>
          <a:custGeom>
            <a:avLst/>
            <a:gdLst>
              <a:gd name="connsiteX0" fmla="*/ 0 w 110388"/>
              <a:gd name="connsiteY0" fmla="*/ 328079 h 379310"/>
              <a:gd name="connsiteX1" fmla="*/ 17538 w 110388"/>
              <a:gd name="connsiteY1" fmla="*/ 364528 h 379310"/>
              <a:gd name="connsiteX2" fmla="*/ 55195 w 110388"/>
              <a:gd name="connsiteY2" fmla="*/ 379310 h 379310"/>
              <a:gd name="connsiteX3" fmla="*/ 92850 w 110388"/>
              <a:gd name="connsiteY3" fmla="*/ 364528 h 379310"/>
              <a:gd name="connsiteX4" fmla="*/ 110388 w 110388"/>
              <a:gd name="connsiteY4" fmla="*/ 328079 h 379310"/>
              <a:gd name="connsiteX5" fmla="*/ 110388 w 110388"/>
              <a:gd name="connsiteY5" fmla="*/ 53060 h 379310"/>
              <a:gd name="connsiteX6" fmla="*/ 93471 w 110388"/>
              <a:gd name="connsiteY6" fmla="*/ 15417 h 379310"/>
              <a:gd name="connsiteX7" fmla="*/ 55195 w 110388"/>
              <a:gd name="connsiteY7" fmla="*/ 0 h 379310"/>
              <a:gd name="connsiteX8" fmla="*/ 16916 w 110388"/>
              <a:gd name="connsiteY8" fmla="*/ 15417 h 379310"/>
              <a:gd name="connsiteX9" fmla="*/ 0 w 110388"/>
              <a:gd name="connsiteY9" fmla="*/ 53060 h 379310"/>
              <a:gd name="connsiteX10" fmla="*/ 0 w 110388"/>
              <a:gd name="connsiteY10" fmla="*/ 328079 h 3793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10388" h="379310">
                <a:moveTo>
                  <a:pt x="0" y="328079"/>
                </a:moveTo>
                <a:cubicBezTo>
                  <a:pt x="1041" y="342010"/>
                  <a:pt x="7303" y="355028"/>
                  <a:pt x="17538" y="364528"/>
                </a:cubicBezTo>
                <a:cubicBezTo>
                  <a:pt x="27775" y="374039"/>
                  <a:pt x="41223" y="379310"/>
                  <a:pt x="55195" y="379310"/>
                </a:cubicBezTo>
                <a:cubicBezTo>
                  <a:pt x="69164" y="379310"/>
                  <a:pt x="82613" y="374039"/>
                  <a:pt x="92850" y="364528"/>
                </a:cubicBezTo>
                <a:cubicBezTo>
                  <a:pt x="103086" y="355028"/>
                  <a:pt x="109346" y="342010"/>
                  <a:pt x="110388" y="328079"/>
                </a:cubicBezTo>
                <a:lnTo>
                  <a:pt x="110388" y="53060"/>
                </a:lnTo>
                <a:cubicBezTo>
                  <a:pt x="109830" y="38798"/>
                  <a:pt x="103771" y="25310"/>
                  <a:pt x="93471" y="15417"/>
                </a:cubicBezTo>
                <a:cubicBezTo>
                  <a:pt x="83185" y="5524"/>
                  <a:pt x="69468" y="0"/>
                  <a:pt x="55195" y="0"/>
                </a:cubicBezTo>
                <a:cubicBezTo>
                  <a:pt x="40919" y="0"/>
                  <a:pt x="27202" y="5524"/>
                  <a:pt x="16916" y="15417"/>
                </a:cubicBezTo>
                <a:cubicBezTo>
                  <a:pt x="6616" y="25310"/>
                  <a:pt x="559" y="38798"/>
                  <a:pt x="0" y="53060"/>
                </a:cubicBezTo>
                <a:lnTo>
                  <a:pt x="0" y="328079"/>
                </a:lnTo>
              </a:path>
            </a:pathLst>
          </a:custGeom>
          <a:solidFill>
            <a:srgbClr val="025F8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7321657" y="9556712"/>
            <a:ext cx="110388" cy="699198"/>
          </a:xfrm>
          <a:custGeom>
            <a:avLst/>
            <a:gdLst>
              <a:gd name="connsiteX0" fmla="*/ 0 w 110388"/>
              <a:gd name="connsiteY0" fmla="*/ 647966 h 699198"/>
              <a:gd name="connsiteX1" fmla="*/ 17538 w 110388"/>
              <a:gd name="connsiteY1" fmla="*/ 684415 h 699198"/>
              <a:gd name="connsiteX2" fmla="*/ 55181 w 110388"/>
              <a:gd name="connsiteY2" fmla="*/ 699198 h 699198"/>
              <a:gd name="connsiteX3" fmla="*/ 92848 w 110388"/>
              <a:gd name="connsiteY3" fmla="*/ 684415 h 699198"/>
              <a:gd name="connsiteX4" fmla="*/ 110388 w 110388"/>
              <a:gd name="connsiteY4" fmla="*/ 647966 h 699198"/>
              <a:gd name="connsiteX5" fmla="*/ 110388 w 110388"/>
              <a:gd name="connsiteY5" fmla="*/ 53073 h 699198"/>
              <a:gd name="connsiteX6" fmla="*/ 93471 w 110388"/>
              <a:gd name="connsiteY6" fmla="*/ 15417 h 699198"/>
              <a:gd name="connsiteX7" fmla="*/ 55181 w 110388"/>
              <a:gd name="connsiteY7" fmla="*/ 0 h 699198"/>
              <a:gd name="connsiteX8" fmla="*/ 16902 w 110388"/>
              <a:gd name="connsiteY8" fmla="*/ 15417 h 699198"/>
              <a:gd name="connsiteX9" fmla="*/ 0 w 110388"/>
              <a:gd name="connsiteY9" fmla="*/ 53073 h 699198"/>
              <a:gd name="connsiteX10" fmla="*/ 0 w 110388"/>
              <a:gd name="connsiteY10" fmla="*/ 647966 h 6991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10388" h="699198">
                <a:moveTo>
                  <a:pt x="0" y="647966"/>
                </a:moveTo>
                <a:cubicBezTo>
                  <a:pt x="1040" y="661898"/>
                  <a:pt x="7301" y="674916"/>
                  <a:pt x="17538" y="684415"/>
                </a:cubicBezTo>
                <a:cubicBezTo>
                  <a:pt x="27775" y="693915"/>
                  <a:pt x="41223" y="699198"/>
                  <a:pt x="55181" y="699198"/>
                </a:cubicBezTo>
                <a:cubicBezTo>
                  <a:pt x="69150" y="699198"/>
                  <a:pt x="82599" y="693915"/>
                  <a:pt x="92848" y="684415"/>
                </a:cubicBezTo>
                <a:cubicBezTo>
                  <a:pt x="103072" y="674916"/>
                  <a:pt x="109346" y="661898"/>
                  <a:pt x="110388" y="647966"/>
                </a:cubicBezTo>
                <a:lnTo>
                  <a:pt x="110388" y="53073"/>
                </a:lnTo>
                <a:cubicBezTo>
                  <a:pt x="109816" y="38798"/>
                  <a:pt x="103758" y="25310"/>
                  <a:pt x="93471" y="15417"/>
                </a:cubicBezTo>
                <a:cubicBezTo>
                  <a:pt x="83184" y="5524"/>
                  <a:pt x="69456" y="0"/>
                  <a:pt x="55181" y="0"/>
                </a:cubicBezTo>
                <a:cubicBezTo>
                  <a:pt x="40918" y="0"/>
                  <a:pt x="27190" y="5524"/>
                  <a:pt x="16902" y="15417"/>
                </a:cubicBezTo>
                <a:cubicBezTo>
                  <a:pt x="6616" y="25310"/>
                  <a:pt x="558" y="38798"/>
                  <a:pt x="0" y="53073"/>
                </a:cubicBezTo>
                <a:lnTo>
                  <a:pt x="0" y="647966"/>
                </a:lnTo>
              </a:path>
            </a:pathLst>
          </a:custGeom>
          <a:solidFill>
            <a:srgbClr val="025F8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7626711" y="9765830"/>
            <a:ext cx="110388" cy="379310"/>
          </a:xfrm>
          <a:custGeom>
            <a:avLst/>
            <a:gdLst>
              <a:gd name="connsiteX0" fmla="*/ 0 w 110388"/>
              <a:gd name="connsiteY0" fmla="*/ 328079 h 379310"/>
              <a:gd name="connsiteX1" fmla="*/ 17538 w 110388"/>
              <a:gd name="connsiteY1" fmla="*/ 364528 h 379310"/>
              <a:gd name="connsiteX2" fmla="*/ 55193 w 110388"/>
              <a:gd name="connsiteY2" fmla="*/ 379310 h 379310"/>
              <a:gd name="connsiteX3" fmla="*/ 92848 w 110388"/>
              <a:gd name="connsiteY3" fmla="*/ 364528 h 379310"/>
              <a:gd name="connsiteX4" fmla="*/ 110387 w 110388"/>
              <a:gd name="connsiteY4" fmla="*/ 328079 h 379310"/>
              <a:gd name="connsiteX5" fmla="*/ 110387 w 110388"/>
              <a:gd name="connsiteY5" fmla="*/ 53060 h 379310"/>
              <a:gd name="connsiteX6" fmla="*/ 93471 w 110388"/>
              <a:gd name="connsiteY6" fmla="*/ 15417 h 379310"/>
              <a:gd name="connsiteX7" fmla="*/ 55193 w 110388"/>
              <a:gd name="connsiteY7" fmla="*/ 0 h 379310"/>
              <a:gd name="connsiteX8" fmla="*/ 16915 w 110388"/>
              <a:gd name="connsiteY8" fmla="*/ 15417 h 379310"/>
              <a:gd name="connsiteX9" fmla="*/ 0 w 110388"/>
              <a:gd name="connsiteY9" fmla="*/ 53060 h 379310"/>
              <a:gd name="connsiteX10" fmla="*/ 0 w 110388"/>
              <a:gd name="connsiteY10" fmla="*/ 328079 h 3793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10388" h="379310">
                <a:moveTo>
                  <a:pt x="0" y="328079"/>
                </a:moveTo>
                <a:cubicBezTo>
                  <a:pt x="1040" y="342010"/>
                  <a:pt x="7301" y="355028"/>
                  <a:pt x="17538" y="364528"/>
                </a:cubicBezTo>
                <a:cubicBezTo>
                  <a:pt x="27773" y="374039"/>
                  <a:pt x="41223" y="379310"/>
                  <a:pt x="55193" y="379310"/>
                </a:cubicBezTo>
                <a:cubicBezTo>
                  <a:pt x="69163" y="379310"/>
                  <a:pt x="82599" y="374039"/>
                  <a:pt x="92848" y="364528"/>
                </a:cubicBezTo>
                <a:cubicBezTo>
                  <a:pt x="103072" y="355028"/>
                  <a:pt x="109346" y="342010"/>
                  <a:pt x="110387" y="328079"/>
                </a:cubicBezTo>
                <a:lnTo>
                  <a:pt x="110387" y="53060"/>
                </a:lnTo>
                <a:cubicBezTo>
                  <a:pt x="109816" y="38798"/>
                  <a:pt x="103758" y="25310"/>
                  <a:pt x="93471" y="15417"/>
                </a:cubicBezTo>
                <a:cubicBezTo>
                  <a:pt x="83184" y="5524"/>
                  <a:pt x="69468" y="0"/>
                  <a:pt x="55193" y="0"/>
                </a:cubicBezTo>
                <a:cubicBezTo>
                  <a:pt x="40918" y="0"/>
                  <a:pt x="27202" y="5524"/>
                  <a:pt x="16915" y="15417"/>
                </a:cubicBezTo>
                <a:cubicBezTo>
                  <a:pt x="6616" y="25310"/>
                  <a:pt x="558" y="38798"/>
                  <a:pt x="0" y="53060"/>
                </a:cubicBezTo>
                <a:lnTo>
                  <a:pt x="0" y="328079"/>
                </a:lnTo>
              </a:path>
            </a:pathLst>
          </a:custGeom>
          <a:solidFill>
            <a:srgbClr val="025F8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7931003" y="9918179"/>
            <a:ext cx="110388" cy="226962"/>
          </a:xfrm>
          <a:custGeom>
            <a:avLst/>
            <a:gdLst>
              <a:gd name="connsiteX0" fmla="*/ 0 w 110388"/>
              <a:gd name="connsiteY0" fmla="*/ 175730 h 226962"/>
              <a:gd name="connsiteX1" fmla="*/ 17538 w 110388"/>
              <a:gd name="connsiteY1" fmla="*/ 212179 h 226962"/>
              <a:gd name="connsiteX2" fmla="*/ 55181 w 110388"/>
              <a:gd name="connsiteY2" fmla="*/ 226962 h 226962"/>
              <a:gd name="connsiteX3" fmla="*/ 92850 w 110388"/>
              <a:gd name="connsiteY3" fmla="*/ 212179 h 226962"/>
              <a:gd name="connsiteX4" fmla="*/ 110388 w 110388"/>
              <a:gd name="connsiteY4" fmla="*/ 175730 h 226962"/>
              <a:gd name="connsiteX5" fmla="*/ 110388 w 110388"/>
              <a:gd name="connsiteY5" fmla="*/ 53047 h 226962"/>
              <a:gd name="connsiteX6" fmla="*/ 93471 w 110388"/>
              <a:gd name="connsiteY6" fmla="*/ 15405 h 226962"/>
              <a:gd name="connsiteX7" fmla="*/ 55181 w 110388"/>
              <a:gd name="connsiteY7" fmla="*/ 0 h 226962"/>
              <a:gd name="connsiteX8" fmla="*/ 16916 w 110388"/>
              <a:gd name="connsiteY8" fmla="*/ 15405 h 226962"/>
              <a:gd name="connsiteX9" fmla="*/ 0 w 110388"/>
              <a:gd name="connsiteY9" fmla="*/ 53047 h 226962"/>
              <a:gd name="connsiteX10" fmla="*/ 0 w 110388"/>
              <a:gd name="connsiteY10" fmla="*/ 175730 h 2269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10388" h="226962">
                <a:moveTo>
                  <a:pt x="0" y="175730"/>
                </a:moveTo>
                <a:cubicBezTo>
                  <a:pt x="1041" y="189662"/>
                  <a:pt x="7301" y="202679"/>
                  <a:pt x="17538" y="212179"/>
                </a:cubicBezTo>
                <a:cubicBezTo>
                  <a:pt x="27775" y="221691"/>
                  <a:pt x="41223" y="226962"/>
                  <a:pt x="55181" y="226962"/>
                </a:cubicBezTo>
                <a:cubicBezTo>
                  <a:pt x="69150" y="226962"/>
                  <a:pt x="82601" y="221691"/>
                  <a:pt x="92850" y="212179"/>
                </a:cubicBezTo>
                <a:cubicBezTo>
                  <a:pt x="103072" y="202679"/>
                  <a:pt x="109346" y="189662"/>
                  <a:pt x="110388" y="175730"/>
                </a:cubicBezTo>
                <a:lnTo>
                  <a:pt x="110388" y="53047"/>
                </a:lnTo>
                <a:cubicBezTo>
                  <a:pt x="109816" y="38786"/>
                  <a:pt x="103759" y="25298"/>
                  <a:pt x="93471" y="15405"/>
                </a:cubicBezTo>
                <a:cubicBezTo>
                  <a:pt x="83184" y="5524"/>
                  <a:pt x="69456" y="0"/>
                  <a:pt x="55181" y="0"/>
                </a:cubicBezTo>
                <a:cubicBezTo>
                  <a:pt x="40919" y="0"/>
                  <a:pt x="27190" y="5524"/>
                  <a:pt x="16916" y="15405"/>
                </a:cubicBezTo>
                <a:cubicBezTo>
                  <a:pt x="6616" y="25298"/>
                  <a:pt x="558" y="38786"/>
                  <a:pt x="0" y="53047"/>
                </a:cubicBezTo>
                <a:lnTo>
                  <a:pt x="0" y="175730"/>
                </a:lnTo>
              </a:path>
            </a:pathLst>
          </a:custGeom>
          <a:solidFill>
            <a:srgbClr val="025F8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6888183" y="10442105"/>
            <a:ext cx="338097" cy="458396"/>
          </a:xfrm>
          <a:custGeom>
            <a:avLst/>
            <a:gdLst>
              <a:gd name="connsiteX0" fmla="*/ 338097 w 338097"/>
              <a:gd name="connsiteY0" fmla="*/ 442379 h 458396"/>
              <a:gd name="connsiteX1" fmla="*/ 338097 w 338097"/>
              <a:gd name="connsiteY1" fmla="*/ 324370 h 458396"/>
              <a:gd name="connsiteX2" fmla="*/ 335785 w 338097"/>
              <a:gd name="connsiteY2" fmla="*/ 325373 h 458396"/>
              <a:gd name="connsiteX3" fmla="*/ 250721 w 338097"/>
              <a:gd name="connsiteY3" fmla="*/ 346964 h 458396"/>
              <a:gd name="connsiteX4" fmla="*/ 165096 w 338097"/>
              <a:gd name="connsiteY4" fmla="*/ 321729 h 458396"/>
              <a:gd name="connsiteX5" fmla="*/ 127810 w 338097"/>
              <a:gd name="connsiteY5" fmla="*/ 268782 h 458396"/>
              <a:gd name="connsiteX6" fmla="*/ 125308 w 338097"/>
              <a:gd name="connsiteY6" fmla="*/ 197992 h 458396"/>
              <a:gd name="connsiteX7" fmla="*/ 163269 w 338097"/>
              <a:gd name="connsiteY7" fmla="*/ 137452 h 458396"/>
              <a:gd name="connsiteX8" fmla="*/ 222907 w 338097"/>
              <a:gd name="connsiteY8" fmla="*/ 111734 h 458396"/>
              <a:gd name="connsiteX9" fmla="*/ 335570 w 338097"/>
              <a:gd name="connsiteY9" fmla="*/ 132880 h 458396"/>
              <a:gd name="connsiteX10" fmla="*/ 338097 w 338097"/>
              <a:gd name="connsiteY10" fmla="*/ 134187 h 458396"/>
              <a:gd name="connsiteX11" fmla="*/ 338097 w 338097"/>
              <a:gd name="connsiteY11" fmla="*/ 15493 h 458396"/>
              <a:gd name="connsiteX12" fmla="*/ 332711 w 338097"/>
              <a:gd name="connsiteY12" fmla="*/ 14058 h 458396"/>
              <a:gd name="connsiteX13" fmla="*/ 225321 w 338097"/>
              <a:gd name="connsiteY13" fmla="*/ 0 h 458396"/>
              <a:gd name="connsiteX14" fmla="*/ 129410 w 338097"/>
              <a:gd name="connsiteY14" fmla="*/ 21920 h 458396"/>
              <a:gd name="connsiteX15" fmla="*/ 50874 w 338097"/>
              <a:gd name="connsiteY15" fmla="*/ 82613 h 458396"/>
              <a:gd name="connsiteX16" fmla="*/ 46567 w 338097"/>
              <a:gd name="connsiteY16" fmla="*/ 370014 h 458396"/>
              <a:gd name="connsiteX17" fmla="*/ 171434 w 338097"/>
              <a:gd name="connsiteY17" fmla="*/ 450291 h 458396"/>
              <a:gd name="connsiteX18" fmla="*/ 329435 w 338097"/>
              <a:gd name="connsiteY18" fmla="*/ 444766 h 458396"/>
              <a:gd name="connsiteX19" fmla="*/ 338097 w 338097"/>
              <a:gd name="connsiteY19" fmla="*/ 442379 h 4583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38097" h="458396">
                <a:moveTo>
                  <a:pt x="338097" y="442379"/>
                </a:moveTo>
                <a:lnTo>
                  <a:pt x="338097" y="324370"/>
                </a:lnTo>
                <a:lnTo>
                  <a:pt x="335785" y="325373"/>
                </a:lnTo>
                <a:cubicBezTo>
                  <a:pt x="309179" y="338251"/>
                  <a:pt x="280235" y="345605"/>
                  <a:pt x="250721" y="346964"/>
                </a:cubicBezTo>
                <a:cubicBezTo>
                  <a:pt x="220050" y="349363"/>
                  <a:pt x="189557" y="340385"/>
                  <a:pt x="165096" y="321729"/>
                </a:cubicBezTo>
                <a:cubicBezTo>
                  <a:pt x="147621" y="308241"/>
                  <a:pt x="134618" y="289788"/>
                  <a:pt x="127810" y="268782"/>
                </a:cubicBezTo>
                <a:cubicBezTo>
                  <a:pt x="120291" y="245897"/>
                  <a:pt x="119428" y="221360"/>
                  <a:pt x="125308" y="197992"/>
                </a:cubicBezTo>
                <a:cubicBezTo>
                  <a:pt x="130756" y="174104"/>
                  <a:pt x="144143" y="152768"/>
                  <a:pt x="163269" y="137452"/>
                </a:cubicBezTo>
                <a:cubicBezTo>
                  <a:pt x="180223" y="123266"/>
                  <a:pt x="200948" y="114325"/>
                  <a:pt x="222907" y="111734"/>
                </a:cubicBezTo>
                <a:cubicBezTo>
                  <a:pt x="261731" y="107429"/>
                  <a:pt x="300936" y="114795"/>
                  <a:pt x="335570" y="132880"/>
                </a:cubicBezTo>
                <a:lnTo>
                  <a:pt x="338097" y="134187"/>
                </a:lnTo>
                <a:lnTo>
                  <a:pt x="338097" y="15493"/>
                </a:lnTo>
                <a:lnTo>
                  <a:pt x="332711" y="14058"/>
                </a:lnTo>
                <a:cubicBezTo>
                  <a:pt x="298053" y="2933"/>
                  <a:pt x="261667" y="-1829"/>
                  <a:pt x="225321" y="0"/>
                </a:cubicBezTo>
                <a:cubicBezTo>
                  <a:pt x="192199" y="837"/>
                  <a:pt x="159585" y="8293"/>
                  <a:pt x="129410" y="21920"/>
                </a:cubicBezTo>
                <a:cubicBezTo>
                  <a:pt x="98930" y="35890"/>
                  <a:pt x="72070" y="56654"/>
                  <a:pt x="50874" y="82613"/>
                </a:cubicBezTo>
                <a:cubicBezTo>
                  <a:pt x="-15357" y="166420"/>
                  <a:pt x="-17121" y="284250"/>
                  <a:pt x="46567" y="370014"/>
                </a:cubicBezTo>
                <a:cubicBezTo>
                  <a:pt x="77923" y="410108"/>
                  <a:pt x="121930" y="438416"/>
                  <a:pt x="171434" y="450291"/>
                </a:cubicBezTo>
                <a:cubicBezTo>
                  <a:pt x="223606" y="462978"/>
                  <a:pt x="278266" y="461061"/>
                  <a:pt x="329435" y="444766"/>
                </a:cubicBezTo>
                <a:lnTo>
                  <a:pt x="338097" y="442379"/>
                </a:lnTo>
              </a:path>
            </a:pathLst>
          </a:custGeom>
          <a:solidFill>
            <a:srgbClr val="B120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2057400"/>
            <a:ext cx="1155700" cy="6985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0" y="2057400"/>
            <a:ext cx="7747000" cy="6985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3500" y="2870200"/>
            <a:ext cx="10198100" cy="7112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500" y="2362200"/>
            <a:ext cx="4699000" cy="5842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500" y="3124200"/>
            <a:ext cx="4699000" cy="4572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22500" y="3695700"/>
            <a:ext cx="8458200" cy="7112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338300" y="3873500"/>
            <a:ext cx="4597400" cy="5969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795500" y="4648200"/>
            <a:ext cx="3683000" cy="5842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452600" y="5410200"/>
            <a:ext cx="4406900" cy="457200"/>
          </a:xfrm>
          <a:prstGeom prst="rect">
            <a:avLst/>
          </a:prstGeom>
          <a:noFill/>
        </p:spPr>
      </p:pic>
      <p:pic>
        <p:nvPicPr>
          <p:cNvPr id="25" name="Picture 3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4600" y="6159500"/>
            <a:ext cx="8051800" cy="3937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528800" y="6172200"/>
            <a:ext cx="4216400" cy="4572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566900" y="6934200"/>
            <a:ext cx="4140200" cy="5842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11200" y="7696200"/>
            <a:ext cx="18288000" cy="7543800"/>
          </a:xfrm>
          <a:prstGeom prst="rect">
            <a:avLst/>
          </a:prstGeom>
          <a:noFill/>
        </p:spPr>
      </p:pic>
      <p:sp>
        <p:nvSpPr>
          <p:cNvPr id="30" name="矩形 29">
            <a:hlinkClick r:id="rId17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20000" cy="15240000"/>
          </a:xfrm>
          <a:custGeom>
            <a:avLst/>
            <a:gdLst>
              <a:gd name="connsiteX0" fmla="*/ 0 w 20320000"/>
              <a:gd name="connsiteY0" fmla="*/ 15240000 h 15240000"/>
              <a:gd name="connsiteX1" fmla="*/ 20320000 w 20320000"/>
              <a:gd name="connsiteY1" fmla="*/ 15240000 h 15240000"/>
              <a:gd name="connsiteX2" fmla="*/ 20320000 w 20320000"/>
              <a:gd name="connsiteY2" fmla="*/ 0 h 15240000"/>
              <a:gd name="connsiteX3" fmla="*/ 0 w 20320000"/>
              <a:gd name="connsiteY3" fmla="*/ 0 h 15240000"/>
              <a:gd name="connsiteX4" fmla="*/ 0 w 203200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20000" h="15240000">
                <a:moveTo>
                  <a:pt x="0" y="15240000"/>
                </a:moveTo>
                <a:lnTo>
                  <a:pt x="20320000" y="15240000"/>
                </a:lnTo>
                <a:lnTo>
                  <a:pt x="203200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6500" y="5676900"/>
            <a:ext cx="16573500" cy="7835900"/>
          </a:xfrm>
          <a:prstGeom prst="rect">
            <a:avLst/>
          </a:prstGeom>
          <a:noFill/>
        </p:spPr>
      </p:pic>
      <p:sp>
        <p:nvSpPr>
          <p:cNvPr id="5" name="矩形 4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320000" cy="15240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20000" cy="15240000"/>
          </a:xfrm>
          <a:custGeom>
            <a:avLst/>
            <a:gdLst>
              <a:gd name="connsiteX0" fmla="*/ 0 w 20320000"/>
              <a:gd name="connsiteY0" fmla="*/ 15240000 h 15240000"/>
              <a:gd name="connsiteX1" fmla="*/ 20320000 w 20320000"/>
              <a:gd name="connsiteY1" fmla="*/ 15240000 h 15240000"/>
              <a:gd name="connsiteX2" fmla="*/ 20320000 w 20320000"/>
              <a:gd name="connsiteY2" fmla="*/ 0 h 15240000"/>
              <a:gd name="connsiteX3" fmla="*/ 0 w 20320000"/>
              <a:gd name="connsiteY3" fmla="*/ 0 h 15240000"/>
              <a:gd name="connsiteX4" fmla="*/ 0 w 203200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20000" h="15240000">
                <a:moveTo>
                  <a:pt x="0" y="15240000"/>
                </a:moveTo>
                <a:lnTo>
                  <a:pt x="20320000" y="15240000"/>
                </a:lnTo>
                <a:lnTo>
                  <a:pt x="203200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376067" y="5652527"/>
            <a:ext cx="723315" cy="294544"/>
          </a:xfrm>
          <a:custGeom>
            <a:avLst/>
            <a:gdLst>
              <a:gd name="connsiteX0" fmla="*/ 6350 w 723315"/>
              <a:gd name="connsiteY0" fmla="*/ 268655 h 294544"/>
              <a:gd name="connsiteX1" fmla="*/ 280619 w 723315"/>
              <a:gd name="connsiteY1" fmla="*/ 256908 h 294544"/>
              <a:gd name="connsiteX2" fmla="*/ 716965 w 723315"/>
              <a:gd name="connsiteY2" fmla="*/ 6350 h 2945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723315" h="294544">
                <a:moveTo>
                  <a:pt x="6350" y="268655"/>
                </a:moveTo>
                <a:cubicBezTo>
                  <a:pt x="92075" y="306489"/>
                  <a:pt x="191833" y="286842"/>
                  <a:pt x="280619" y="256908"/>
                </a:cubicBezTo>
                <a:cubicBezTo>
                  <a:pt x="440575" y="202971"/>
                  <a:pt x="589762" y="117309"/>
                  <a:pt x="716965" y="6350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336878" y="5892077"/>
            <a:ext cx="932307" cy="142995"/>
          </a:xfrm>
          <a:custGeom>
            <a:avLst/>
            <a:gdLst>
              <a:gd name="connsiteX0" fmla="*/ 6350 w 932307"/>
              <a:gd name="connsiteY0" fmla="*/ 35081 h 142995"/>
              <a:gd name="connsiteX1" fmla="*/ 215684 w 932307"/>
              <a:gd name="connsiteY1" fmla="*/ 75657 h 142995"/>
              <a:gd name="connsiteX2" fmla="*/ 355091 w 932307"/>
              <a:gd name="connsiteY2" fmla="*/ 22648 h 142995"/>
              <a:gd name="connsiteX3" fmla="*/ 450938 w 932307"/>
              <a:gd name="connsiteY3" fmla="*/ 8906 h 142995"/>
              <a:gd name="connsiteX4" fmla="*/ 656056 w 932307"/>
              <a:gd name="connsiteY4" fmla="*/ 51134 h 142995"/>
              <a:gd name="connsiteX5" fmla="*/ 719696 w 932307"/>
              <a:gd name="connsiteY5" fmla="*/ 119587 h 142995"/>
              <a:gd name="connsiteX6" fmla="*/ 824471 w 932307"/>
              <a:gd name="connsiteY6" fmla="*/ 136643 h 142995"/>
              <a:gd name="connsiteX7" fmla="*/ 925957 w 932307"/>
              <a:gd name="connsiteY7" fmla="*/ 124019 h 1429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932307" h="142995">
                <a:moveTo>
                  <a:pt x="6350" y="35081"/>
                </a:moveTo>
                <a:cubicBezTo>
                  <a:pt x="73190" y="62310"/>
                  <a:pt x="144957" y="90072"/>
                  <a:pt x="215684" y="75657"/>
                </a:cubicBezTo>
                <a:cubicBezTo>
                  <a:pt x="264477" y="65713"/>
                  <a:pt x="307263" y="36529"/>
                  <a:pt x="355091" y="22648"/>
                </a:cubicBezTo>
                <a:cubicBezTo>
                  <a:pt x="386143" y="13618"/>
                  <a:pt x="418680" y="11243"/>
                  <a:pt x="450938" y="8906"/>
                </a:cubicBezTo>
                <a:cubicBezTo>
                  <a:pt x="522744" y="3712"/>
                  <a:pt x="603808" y="1616"/>
                  <a:pt x="656056" y="51134"/>
                </a:cubicBezTo>
                <a:cubicBezTo>
                  <a:pt x="678751" y="72635"/>
                  <a:pt x="693673" y="102264"/>
                  <a:pt x="719696" y="119587"/>
                </a:cubicBezTo>
                <a:cubicBezTo>
                  <a:pt x="749718" y="139589"/>
                  <a:pt x="788504" y="139386"/>
                  <a:pt x="824471" y="136643"/>
                </a:cubicBezTo>
                <a:cubicBezTo>
                  <a:pt x="858468" y="134052"/>
                  <a:pt x="892352" y="129836"/>
                  <a:pt x="925957" y="124019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294384" y="5896903"/>
            <a:ext cx="940879" cy="426977"/>
          </a:xfrm>
          <a:custGeom>
            <a:avLst/>
            <a:gdLst>
              <a:gd name="connsiteX0" fmla="*/ 6350 w 940879"/>
              <a:gd name="connsiteY0" fmla="*/ 64046 h 426977"/>
              <a:gd name="connsiteX1" fmla="*/ 194805 w 940879"/>
              <a:gd name="connsiteY1" fmla="*/ 6350 h 426977"/>
              <a:gd name="connsiteX2" fmla="*/ 390753 w 940879"/>
              <a:gd name="connsiteY2" fmla="*/ 44208 h 426977"/>
              <a:gd name="connsiteX3" fmla="*/ 781443 w 940879"/>
              <a:gd name="connsiteY3" fmla="*/ 322618 h 426977"/>
              <a:gd name="connsiteX4" fmla="*/ 842683 w 940879"/>
              <a:gd name="connsiteY4" fmla="*/ 399719 h 426977"/>
              <a:gd name="connsiteX5" fmla="*/ 934529 w 940879"/>
              <a:gd name="connsiteY5" fmla="*/ 413398 h 4269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940879" h="426977">
                <a:moveTo>
                  <a:pt x="6350" y="64046"/>
                </a:moveTo>
                <a:cubicBezTo>
                  <a:pt x="59842" y="23965"/>
                  <a:pt x="127965" y="6502"/>
                  <a:pt x="194805" y="6350"/>
                </a:cubicBezTo>
                <a:cubicBezTo>
                  <a:pt x="261645" y="6197"/>
                  <a:pt x="327583" y="22352"/>
                  <a:pt x="390753" y="44208"/>
                </a:cubicBezTo>
                <a:cubicBezTo>
                  <a:pt x="544461" y="97409"/>
                  <a:pt x="689381" y="188531"/>
                  <a:pt x="781443" y="322618"/>
                </a:cubicBezTo>
                <a:cubicBezTo>
                  <a:pt x="800100" y="349796"/>
                  <a:pt x="816978" y="379095"/>
                  <a:pt x="842683" y="399719"/>
                </a:cubicBezTo>
                <a:cubicBezTo>
                  <a:pt x="868388" y="420344"/>
                  <a:pt x="906221" y="430288"/>
                  <a:pt x="934529" y="413398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288038" y="5895950"/>
            <a:ext cx="992251" cy="444559"/>
          </a:xfrm>
          <a:custGeom>
            <a:avLst/>
            <a:gdLst>
              <a:gd name="connsiteX0" fmla="*/ 25400 w 992251"/>
              <a:gd name="connsiteY0" fmla="*/ 25400 h 444559"/>
              <a:gd name="connsiteX1" fmla="*/ 247827 w 992251"/>
              <a:gd name="connsiteY1" fmla="*/ 47154 h 444559"/>
              <a:gd name="connsiteX2" fmla="*/ 446036 w 992251"/>
              <a:gd name="connsiteY2" fmla="*/ 31864 h 444559"/>
              <a:gd name="connsiteX3" fmla="*/ 591921 w 992251"/>
              <a:gd name="connsiteY3" fmla="*/ 132854 h 444559"/>
              <a:gd name="connsiteX4" fmla="*/ 747420 w 992251"/>
              <a:gd name="connsiteY4" fmla="*/ 293433 h 444559"/>
              <a:gd name="connsiteX5" fmla="*/ 841387 w 992251"/>
              <a:gd name="connsiteY5" fmla="*/ 386803 h 444559"/>
              <a:gd name="connsiteX6" fmla="*/ 966851 w 992251"/>
              <a:gd name="connsiteY6" fmla="*/ 415061 h 44455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992251" h="444559">
                <a:moveTo>
                  <a:pt x="25400" y="25400"/>
                </a:moveTo>
                <a:cubicBezTo>
                  <a:pt x="97751" y="48755"/>
                  <a:pt x="172516" y="52222"/>
                  <a:pt x="247827" y="47154"/>
                </a:cubicBezTo>
                <a:cubicBezTo>
                  <a:pt x="316649" y="42506"/>
                  <a:pt x="375945" y="13169"/>
                  <a:pt x="446036" y="31864"/>
                </a:cubicBezTo>
                <a:cubicBezTo>
                  <a:pt x="508012" y="48386"/>
                  <a:pt x="546468" y="91363"/>
                  <a:pt x="591921" y="132854"/>
                </a:cubicBezTo>
                <a:cubicBezTo>
                  <a:pt x="646963" y="183083"/>
                  <a:pt x="698474" y="237286"/>
                  <a:pt x="747420" y="293433"/>
                </a:cubicBezTo>
                <a:cubicBezTo>
                  <a:pt x="776528" y="326809"/>
                  <a:pt x="804989" y="361581"/>
                  <a:pt x="841387" y="386803"/>
                </a:cubicBezTo>
                <a:cubicBezTo>
                  <a:pt x="877773" y="412026"/>
                  <a:pt x="924166" y="426834"/>
                  <a:pt x="966851" y="415061"/>
                </a:cubicBezTo>
              </a:path>
            </a:pathLst>
          </a:custGeom>
          <a:ln w="508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172227" y="6048787"/>
            <a:ext cx="480072" cy="723988"/>
          </a:xfrm>
          <a:custGeom>
            <a:avLst/>
            <a:gdLst>
              <a:gd name="connsiteX0" fmla="*/ 25400 w 480072"/>
              <a:gd name="connsiteY0" fmla="*/ 25400 h 723988"/>
              <a:gd name="connsiteX1" fmla="*/ 454672 w 480072"/>
              <a:gd name="connsiteY1" fmla="*/ 698588 h 7239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80072" h="723988">
                <a:moveTo>
                  <a:pt x="25400" y="25400"/>
                </a:moveTo>
                <a:cubicBezTo>
                  <a:pt x="291896" y="208635"/>
                  <a:pt x="400557" y="450506"/>
                  <a:pt x="454672" y="698588"/>
                </a:cubicBezTo>
              </a:path>
            </a:pathLst>
          </a:custGeom>
          <a:ln w="508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204918" y="5994561"/>
            <a:ext cx="903033" cy="892492"/>
          </a:xfrm>
          <a:custGeom>
            <a:avLst/>
            <a:gdLst>
              <a:gd name="connsiteX0" fmla="*/ 877633 w 903033"/>
              <a:gd name="connsiteY0" fmla="*/ 677684 h 892492"/>
              <a:gd name="connsiteX1" fmla="*/ 759117 w 903033"/>
              <a:gd name="connsiteY1" fmla="*/ 646442 h 892492"/>
              <a:gd name="connsiteX2" fmla="*/ 518718 w 903033"/>
              <a:gd name="connsiteY2" fmla="*/ 469722 h 892492"/>
              <a:gd name="connsiteX3" fmla="*/ 330555 w 903033"/>
              <a:gd name="connsiteY3" fmla="*/ 231864 h 892492"/>
              <a:gd name="connsiteX4" fmla="*/ 25400 w 903033"/>
              <a:gd name="connsiteY4" fmla="*/ 56019 h 892492"/>
              <a:gd name="connsiteX5" fmla="*/ 335572 w 903033"/>
              <a:gd name="connsiteY5" fmla="*/ 60769 h 892492"/>
              <a:gd name="connsiteX6" fmla="*/ 432320 w 903033"/>
              <a:gd name="connsiteY6" fmla="*/ 154304 h 892492"/>
              <a:gd name="connsiteX7" fmla="*/ 691438 w 903033"/>
              <a:gd name="connsiteY7" fmla="*/ 585851 h 892492"/>
              <a:gd name="connsiteX8" fmla="*/ 842632 w 903033"/>
              <a:gd name="connsiteY8" fmla="*/ 867092 h 8924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03033" h="892492">
                <a:moveTo>
                  <a:pt x="877633" y="677684"/>
                </a:moveTo>
                <a:cubicBezTo>
                  <a:pt x="840956" y="659447"/>
                  <a:pt x="798741" y="656856"/>
                  <a:pt x="759117" y="646442"/>
                </a:cubicBezTo>
                <a:cubicBezTo>
                  <a:pt x="661276" y="620750"/>
                  <a:pt x="582485" y="548258"/>
                  <a:pt x="518718" y="469722"/>
                </a:cubicBezTo>
                <a:cubicBezTo>
                  <a:pt x="454952" y="391172"/>
                  <a:pt x="401561" y="303936"/>
                  <a:pt x="330555" y="231864"/>
                </a:cubicBezTo>
                <a:cubicBezTo>
                  <a:pt x="247154" y="147205"/>
                  <a:pt x="140461" y="85725"/>
                  <a:pt x="25400" y="56019"/>
                </a:cubicBezTo>
                <a:cubicBezTo>
                  <a:pt x="121602" y="21742"/>
                  <a:pt x="248716" y="7061"/>
                  <a:pt x="335572" y="60769"/>
                </a:cubicBezTo>
                <a:cubicBezTo>
                  <a:pt x="373913" y="84493"/>
                  <a:pt x="404088" y="119164"/>
                  <a:pt x="432320" y="154304"/>
                </a:cubicBezTo>
                <a:cubicBezTo>
                  <a:pt x="537743" y="285508"/>
                  <a:pt x="625182" y="431139"/>
                  <a:pt x="691438" y="585851"/>
                </a:cubicBezTo>
                <a:cubicBezTo>
                  <a:pt x="733577" y="684276"/>
                  <a:pt x="769035" y="789317"/>
                  <a:pt x="842632" y="867092"/>
                </a:cubicBezTo>
              </a:path>
            </a:pathLst>
          </a:custGeom>
          <a:ln w="508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168036" y="5953540"/>
            <a:ext cx="732637" cy="345554"/>
          </a:xfrm>
          <a:custGeom>
            <a:avLst/>
            <a:gdLst>
              <a:gd name="connsiteX0" fmla="*/ 25400 w 732637"/>
              <a:gd name="connsiteY0" fmla="*/ 36969 h 345554"/>
              <a:gd name="connsiteX1" fmla="*/ 272948 w 732637"/>
              <a:gd name="connsiteY1" fmla="*/ 25400 h 345554"/>
              <a:gd name="connsiteX2" fmla="*/ 566241 w 732637"/>
              <a:gd name="connsiteY2" fmla="*/ 150571 h 345554"/>
              <a:gd name="connsiteX3" fmla="*/ 628281 w 732637"/>
              <a:gd name="connsiteY3" fmla="*/ 222084 h 345554"/>
              <a:gd name="connsiteX4" fmla="*/ 707237 w 732637"/>
              <a:gd name="connsiteY4" fmla="*/ 320154 h 3455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32637" h="345554">
                <a:moveTo>
                  <a:pt x="25400" y="36969"/>
                </a:moveTo>
                <a:cubicBezTo>
                  <a:pt x="107708" y="45300"/>
                  <a:pt x="190245" y="23443"/>
                  <a:pt x="272948" y="25400"/>
                </a:cubicBezTo>
                <a:cubicBezTo>
                  <a:pt x="381812" y="27990"/>
                  <a:pt x="489051" y="73761"/>
                  <a:pt x="566241" y="150571"/>
                </a:cubicBezTo>
                <a:cubicBezTo>
                  <a:pt x="588632" y="172834"/>
                  <a:pt x="608482" y="197484"/>
                  <a:pt x="628281" y="222084"/>
                </a:cubicBezTo>
                <a:lnTo>
                  <a:pt x="707237" y="320154"/>
                </a:lnTo>
              </a:path>
            </a:pathLst>
          </a:custGeom>
          <a:ln w="508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156995" y="5950486"/>
            <a:ext cx="955192" cy="558264"/>
          </a:xfrm>
          <a:custGeom>
            <a:avLst/>
            <a:gdLst>
              <a:gd name="connsiteX0" fmla="*/ 6350 w 955192"/>
              <a:gd name="connsiteY0" fmla="*/ 6350 h 558264"/>
              <a:gd name="connsiteX1" fmla="*/ 179298 w 955192"/>
              <a:gd name="connsiteY1" fmla="*/ 76491 h 558264"/>
              <a:gd name="connsiteX2" fmla="*/ 397497 w 955192"/>
              <a:gd name="connsiteY2" fmla="*/ 202082 h 558264"/>
              <a:gd name="connsiteX3" fmla="*/ 466788 w 955192"/>
              <a:gd name="connsiteY3" fmla="*/ 276898 h 558264"/>
              <a:gd name="connsiteX4" fmla="*/ 765238 w 955192"/>
              <a:gd name="connsiteY4" fmla="*/ 510514 h 558264"/>
              <a:gd name="connsiteX5" fmla="*/ 948842 w 955192"/>
              <a:gd name="connsiteY5" fmla="*/ 542810 h 5582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955192" h="558264">
                <a:moveTo>
                  <a:pt x="6350" y="6350"/>
                </a:moveTo>
                <a:cubicBezTo>
                  <a:pt x="65074" y="26923"/>
                  <a:pt x="122211" y="51727"/>
                  <a:pt x="179298" y="76491"/>
                </a:cubicBezTo>
                <a:cubicBezTo>
                  <a:pt x="256666" y="110070"/>
                  <a:pt x="335673" y="144691"/>
                  <a:pt x="397497" y="202082"/>
                </a:cubicBezTo>
                <a:cubicBezTo>
                  <a:pt x="422414" y="225221"/>
                  <a:pt x="444042" y="251624"/>
                  <a:pt x="466788" y="276898"/>
                </a:cubicBezTo>
                <a:cubicBezTo>
                  <a:pt x="551713" y="371297"/>
                  <a:pt x="653198" y="450748"/>
                  <a:pt x="765238" y="510514"/>
                </a:cubicBezTo>
                <a:cubicBezTo>
                  <a:pt x="821880" y="540727"/>
                  <a:pt x="889088" y="566280"/>
                  <a:pt x="948842" y="542810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246015" y="6052079"/>
            <a:ext cx="604875" cy="779615"/>
          </a:xfrm>
          <a:custGeom>
            <a:avLst/>
            <a:gdLst>
              <a:gd name="connsiteX0" fmla="*/ 6350 w 604875"/>
              <a:gd name="connsiteY0" fmla="*/ 6350 h 779615"/>
              <a:gd name="connsiteX1" fmla="*/ 249072 w 604875"/>
              <a:gd name="connsiteY1" fmla="*/ 179832 h 779615"/>
              <a:gd name="connsiteX2" fmla="*/ 373126 w 604875"/>
              <a:gd name="connsiteY2" fmla="*/ 364464 h 779615"/>
              <a:gd name="connsiteX3" fmla="*/ 447027 w 604875"/>
              <a:gd name="connsiteY3" fmla="*/ 423583 h 779615"/>
              <a:gd name="connsiteX4" fmla="*/ 456196 w 604875"/>
              <a:gd name="connsiteY4" fmla="*/ 540270 h 779615"/>
              <a:gd name="connsiteX5" fmla="*/ 485533 w 604875"/>
              <a:gd name="connsiteY5" fmla="*/ 600354 h 779615"/>
              <a:gd name="connsiteX6" fmla="*/ 598525 w 604875"/>
              <a:gd name="connsiteY6" fmla="*/ 773265 h 779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604875" h="779615">
                <a:moveTo>
                  <a:pt x="6350" y="6350"/>
                </a:moveTo>
                <a:cubicBezTo>
                  <a:pt x="105829" y="29248"/>
                  <a:pt x="195211" y="93129"/>
                  <a:pt x="249072" y="179832"/>
                </a:cubicBezTo>
                <a:cubicBezTo>
                  <a:pt x="288556" y="243408"/>
                  <a:pt x="312102" y="321157"/>
                  <a:pt x="373126" y="364464"/>
                </a:cubicBezTo>
                <a:cubicBezTo>
                  <a:pt x="399173" y="382943"/>
                  <a:pt x="432117" y="395338"/>
                  <a:pt x="447027" y="423583"/>
                </a:cubicBezTo>
                <a:cubicBezTo>
                  <a:pt x="465442" y="458444"/>
                  <a:pt x="448195" y="501663"/>
                  <a:pt x="456196" y="540270"/>
                </a:cubicBezTo>
                <a:cubicBezTo>
                  <a:pt x="460743" y="562229"/>
                  <a:pt x="473265" y="581583"/>
                  <a:pt x="485533" y="600354"/>
                </a:cubicBezTo>
                <a:cubicBezTo>
                  <a:pt x="523201" y="658000"/>
                  <a:pt x="560857" y="715632"/>
                  <a:pt x="598525" y="773265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274655" y="6010957"/>
            <a:ext cx="916216" cy="444254"/>
          </a:xfrm>
          <a:custGeom>
            <a:avLst/>
            <a:gdLst>
              <a:gd name="connsiteX0" fmla="*/ 6350 w 916216"/>
              <a:gd name="connsiteY0" fmla="*/ 29811 h 444254"/>
              <a:gd name="connsiteX1" fmla="*/ 287972 w 916216"/>
              <a:gd name="connsiteY1" fmla="*/ 10710 h 444254"/>
              <a:gd name="connsiteX2" fmla="*/ 327240 w 916216"/>
              <a:gd name="connsiteY2" fmla="*/ 22318 h 444254"/>
              <a:gd name="connsiteX3" fmla="*/ 351409 w 916216"/>
              <a:gd name="connsiteY3" fmla="*/ 54716 h 444254"/>
              <a:gd name="connsiteX4" fmla="*/ 608800 w 916216"/>
              <a:gd name="connsiteY4" fmla="*/ 185716 h 444254"/>
              <a:gd name="connsiteX5" fmla="*/ 703313 w 916216"/>
              <a:gd name="connsiteY5" fmla="*/ 381449 h 444254"/>
              <a:gd name="connsiteX6" fmla="*/ 909866 w 916216"/>
              <a:gd name="connsiteY6" fmla="*/ 427461 h 444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916216" h="444254">
                <a:moveTo>
                  <a:pt x="6350" y="29811"/>
                </a:moveTo>
                <a:cubicBezTo>
                  <a:pt x="98183" y="7294"/>
                  <a:pt x="193929" y="804"/>
                  <a:pt x="287972" y="10710"/>
                </a:cubicBezTo>
                <a:cubicBezTo>
                  <a:pt x="301714" y="12158"/>
                  <a:pt x="316064" y="14203"/>
                  <a:pt x="327240" y="22318"/>
                </a:cubicBezTo>
                <a:cubicBezTo>
                  <a:pt x="338226" y="30307"/>
                  <a:pt x="344563" y="42994"/>
                  <a:pt x="351409" y="54716"/>
                </a:cubicBezTo>
                <a:cubicBezTo>
                  <a:pt x="402716" y="142537"/>
                  <a:pt x="507606" y="195915"/>
                  <a:pt x="608800" y="185716"/>
                </a:cubicBezTo>
                <a:cubicBezTo>
                  <a:pt x="617385" y="259300"/>
                  <a:pt x="648017" y="332147"/>
                  <a:pt x="703313" y="381449"/>
                </a:cubicBezTo>
                <a:cubicBezTo>
                  <a:pt x="758609" y="430750"/>
                  <a:pt x="840270" y="452823"/>
                  <a:pt x="909866" y="427461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7978890" y="7767667"/>
            <a:ext cx="164526" cy="759371"/>
          </a:xfrm>
          <a:custGeom>
            <a:avLst/>
            <a:gdLst>
              <a:gd name="connsiteX0" fmla="*/ 6350 w 164526"/>
              <a:gd name="connsiteY0" fmla="*/ 753021 h 759371"/>
              <a:gd name="connsiteX1" fmla="*/ 133120 w 164526"/>
              <a:gd name="connsiteY1" fmla="*/ 509511 h 759371"/>
              <a:gd name="connsiteX2" fmla="*/ 133920 w 164526"/>
              <a:gd name="connsiteY2" fmla="*/ 6350 h 7593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64526" h="759371">
                <a:moveTo>
                  <a:pt x="6350" y="753021"/>
                </a:moveTo>
                <a:cubicBezTo>
                  <a:pt x="81939" y="697636"/>
                  <a:pt x="114718" y="601395"/>
                  <a:pt x="133120" y="509511"/>
                </a:cubicBezTo>
                <a:cubicBezTo>
                  <a:pt x="166254" y="344005"/>
                  <a:pt x="166534" y="171970"/>
                  <a:pt x="133920" y="6350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7964498" y="7798929"/>
            <a:ext cx="548946" cy="765047"/>
          </a:xfrm>
          <a:custGeom>
            <a:avLst/>
            <a:gdLst>
              <a:gd name="connsiteX0" fmla="*/ 6350 w 548946"/>
              <a:gd name="connsiteY0" fmla="*/ 758697 h 765047"/>
              <a:gd name="connsiteX1" fmla="*/ 146037 w 548946"/>
              <a:gd name="connsiteY1" fmla="*/ 597598 h 765047"/>
              <a:gd name="connsiteX2" fmla="*/ 169710 w 548946"/>
              <a:gd name="connsiteY2" fmla="*/ 450329 h 765047"/>
              <a:gd name="connsiteX3" fmla="*/ 205664 w 548946"/>
              <a:gd name="connsiteY3" fmla="*/ 360425 h 765047"/>
              <a:gd name="connsiteX4" fmla="*/ 344665 w 548946"/>
              <a:gd name="connsiteY4" fmla="*/ 203796 h 765047"/>
              <a:gd name="connsiteX5" fmla="*/ 435762 w 548946"/>
              <a:gd name="connsiteY5" fmla="*/ 182841 h 765047"/>
              <a:gd name="connsiteX6" fmla="*/ 502857 w 548946"/>
              <a:gd name="connsiteY6" fmla="*/ 100583 h 765047"/>
              <a:gd name="connsiteX7" fmla="*/ 542594 w 548946"/>
              <a:gd name="connsiteY7" fmla="*/ 6350 h 7650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48946" h="765047">
                <a:moveTo>
                  <a:pt x="6350" y="758697"/>
                </a:moveTo>
                <a:cubicBezTo>
                  <a:pt x="63323" y="714375"/>
                  <a:pt x="123203" y="666063"/>
                  <a:pt x="146037" y="597598"/>
                </a:cubicBezTo>
                <a:cubicBezTo>
                  <a:pt x="161785" y="550341"/>
                  <a:pt x="157861" y="498702"/>
                  <a:pt x="169710" y="450329"/>
                </a:cubicBezTo>
                <a:cubicBezTo>
                  <a:pt x="177406" y="418921"/>
                  <a:pt x="191580" y="389534"/>
                  <a:pt x="205664" y="360425"/>
                </a:cubicBezTo>
                <a:cubicBezTo>
                  <a:pt x="237021" y="295617"/>
                  <a:pt x="275679" y="224345"/>
                  <a:pt x="344665" y="203796"/>
                </a:cubicBezTo>
                <a:cubicBezTo>
                  <a:pt x="374637" y="194868"/>
                  <a:pt x="407759" y="196735"/>
                  <a:pt x="435762" y="182841"/>
                </a:cubicBezTo>
                <a:cubicBezTo>
                  <a:pt x="468084" y="166813"/>
                  <a:pt x="487261" y="133108"/>
                  <a:pt x="502857" y="100583"/>
                </a:cubicBezTo>
                <a:cubicBezTo>
                  <a:pt x="517588" y="69824"/>
                  <a:pt x="530848" y="38366"/>
                  <a:pt x="542594" y="6350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7971392" y="7975225"/>
            <a:ext cx="780015" cy="642442"/>
          </a:xfrm>
          <a:custGeom>
            <a:avLst/>
            <a:gdLst>
              <a:gd name="connsiteX0" fmla="*/ 7512 w 780015"/>
              <a:gd name="connsiteY0" fmla="*/ 636092 h 642442"/>
              <a:gd name="connsiteX1" fmla="*/ 51632 w 780015"/>
              <a:gd name="connsiteY1" fmla="*/ 444004 h 642442"/>
              <a:gd name="connsiteX2" fmla="*/ 182264 w 780015"/>
              <a:gd name="connsiteY2" fmla="*/ 293141 h 642442"/>
              <a:gd name="connsiteX3" fmla="*/ 618573 w 780015"/>
              <a:gd name="connsiteY3" fmla="*/ 93662 h 642442"/>
              <a:gd name="connsiteX4" fmla="*/ 715957 w 780015"/>
              <a:gd name="connsiteY4" fmla="*/ 79095 h 642442"/>
              <a:gd name="connsiteX5" fmla="*/ 773665 w 780015"/>
              <a:gd name="connsiteY5" fmla="*/ 6350 h 6424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780015" h="642442">
                <a:moveTo>
                  <a:pt x="7512" y="636092"/>
                </a:moveTo>
                <a:cubicBezTo>
                  <a:pt x="-500" y="569734"/>
                  <a:pt x="18384" y="501992"/>
                  <a:pt x="51632" y="444004"/>
                </a:cubicBezTo>
                <a:cubicBezTo>
                  <a:pt x="84869" y="386015"/>
                  <a:pt x="131795" y="336956"/>
                  <a:pt x="182264" y="293141"/>
                </a:cubicBezTo>
                <a:cubicBezTo>
                  <a:pt x="305111" y="186524"/>
                  <a:pt x="456420" y="106464"/>
                  <a:pt x="618573" y="93662"/>
                </a:cubicBezTo>
                <a:cubicBezTo>
                  <a:pt x="651428" y="91058"/>
                  <a:pt x="685248" y="91071"/>
                  <a:pt x="715957" y="79095"/>
                </a:cubicBezTo>
                <a:cubicBezTo>
                  <a:pt x="746653" y="67119"/>
                  <a:pt x="774162" y="39293"/>
                  <a:pt x="773665" y="6350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7925541" y="7934018"/>
            <a:ext cx="858494" cy="671919"/>
          </a:xfrm>
          <a:custGeom>
            <a:avLst/>
            <a:gdLst>
              <a:gd name="connsiteX0" fmla="*/ 25400 w 858494"/>
              <a:gd name="connsiteY0" fmla="*/ 646518 h 671919"/>
              <a:gd name="connsiteX1" fmla="*/ 155308 w 858494"/>
              <a:gd name="connsiteY1" fmla="*/ 464655 h 671919"/>
              <a:gd name="connsiteX2" fmla="*/ 241033 w 858494"/>
              <a:gd name="connsiteY2" fmla="*/ 285305 h 671919"/>
              <a:gd name="connsiteX3" fmla="*/ 401383 w 858494"/>
              <a:gd name="connsiteY3" fmla="*/ 209334 h 671919"/>
              <a:gd name="connsiteX4" fmla="*/ 618148 w 858494"/>
              <a:gd name="connsiteY4" fmla="*/ 154787 h 671919"/>
              <a:gd name="connsiteX5" fmla="*/ 745960 w 858494"/>
              <a:gd name="connsiteY5" fmla="*/ 120002 h 671919"/>
              <a:gd name="connsiteX6" fmla="*/ 833094 w 858494"/>
              <a:gd name="connsiteY6" fmla="*/ 25400 h 6719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858494" h="671919">
                <a:moveTo>
                  <a:pt x="25400" y="646518"/>
                </a:moveTo>
                <a:cubicBezTo>
                  <a:pt x="81750" y="595490"/>
                  <a:pt x="122110" y="532447"/>
                  <a:pt x="155308" y="464655"/>
                </a:cubicBezTo>
                <a:cubicBezTo>
                  <a:pt x="185649" y="402717"/>
                  <a:pt x="189839" y="336702"/>
                  <a:pt x="241033" y="285305"/>
                </a:cubicBezTo>
                <a:cubicBezTo>
                  <a:pt x="286297" y="239852"/>
                  <a:pt x="342735" y="227990"/>
                  <a:pt x="401383" y="209334"/>
                </a:cubicBezTo>
                <a:cubicBezTo>
                  <a:pt x="472389" y="186728"/>
                  <a:pt x="545059" y="169164"/>
                  <a:pt x="618148" y="154787"/>
                </a:cubicBezTo>
                <a:cubicBezTo>
                  <a:pt x="661593" y="146228"/>
                  <a:pt x="705942" y="138925"/>
                  <a:pt x="745960" y="120002"/>
                </a:cubicBezTo>
                <a:cubicBezTo>
                  <a:pt x="785990" y="101066"/>
                  <a:pt x="821982" y="68262"/>
                  <a:pt x="833094" y="25400"/>
                </a:cubicBezTo>
              </a:path>
            </a:pathLst>
          </a:custGeom>
          <a:ln w="508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8048751" y="8640029"/>
            <a:ext cx="799782" cy="113604"/>
          </a:xfrm>
          <a:custGeom>
            <a:avLst/>
            <a:gdLst>
              <a:gd name="connsiteX0" fmla="*/ 25400 w 799782"/>
              <a:gd name="connsiteY0" fmla="*/ 88204 h 113604"/>
              <a:gd name="connsiteX1" fmla="*/ 774382 w 799782"/>
              <a:gd name="connsiteY1" fmla="*/ 81372 h 1136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99782" h="113604">
                <a:moveTo>
                  <a:pt x="25400" y="88204"/>
                </a:moveTo>
                <a:cubicBezTo>
                  <a:pt x="265912" y="6823"/>
                  <a:pt x="532434" y="4385"/>
                  <a:pt x="774382" y="81372"/>
                </a:cubicBezTo>
              </a:path>
            </a:pathLst>
          </a:custGeom>
          <a:ln w="508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7996006" y="8263708"/>
            <a:ext cx="1161580" cy="478776"/>
          </a:xfrm>
          <a:custGeom>
            <a:avLst/>
            <a:gdLst>
              <a:gd name="connsiteX0" fmla="*/ 989558 w 1161580"/>
              <a:gd name="connsiteY0" fmla="*/ 25400 h 478776"/>
              <a:gd name="connsiteX1" fmla="*/ 903312 w 1161580"/>
              <a:gd name="connsiteY1" fmla="*/ 112483 h 478776"/>
              <a:gd name="connsiteX2" fmla="*/ 630161 w 1161580"/>
              <a:gd name="connsiteY2" fmla="*/ 232523 h 478776"/>
              <a:gd name="connsiteX3" fmla="*/ 330124 w 1161580"/>
              <a:gd name="connsiteY3" fmla="*/ 276783 h 478776"/>
              <a:gd name="connsiteX4" fmla="*/ 25400 w 1161580"/>
              <a:gd name="connsiteY4" fmla="*/ 453376 h 478776"/>
              <a:gd name="connsiteX5" fmla="*/ 184390 w 1161580"/>
              <a:gd name="connsiteY5" fmla="*/ 187007 h 478776"/>
              <a:gd name="connsiteX6" fmla="*/ 313740 w 1161580"/>
              <a:gd name="connsiteY6" fmla="*/ 149884 h 478776"/>
              <a:gd name="connsiteX7" fmla="*/ 817016 w 1161580"/>
              <a:gd name="connsiteY7" fmla="*/ 140868 h 478776"/>
              <a:gd name="connsiteX8" fmla="*/ 1136180 w 1161580"/>
              <a:gd name="connsiteY8" fmla="*/ 150304 h 4787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161580" h="478776">
                <a:moveTo>
                  <a:pt x="989558" y="25400"/>
                </a:moveTo>
                <a:cubicBezTo>
                  <a:pt x="955445" y="48081"/>
                  <a:pt x="932116" y="83349"/>
                  <a:pt x="903312" y="112483"/>
                </a:cubicBezTo>
                <a:cubicBezTo>
                  <a:pt x="832192" y="184429"/>
                  <a:pt x="730046" y="216496"/>
                  <a:pt x="630161" y="232523"/>
                </a:cubicBezTo>
                <a:cubicBezTo>
                  <a:pt x="530262" y="248563"/>
                  <a:pt x="428015" y="251256"/>
                  <a:pt x="330124" y="276783"/>
                </a:cubicBezTo>
                <a:cubicBezTo>
                  <a:pt x="215124" y="306768"/>
                  <a:pt x="108598" y="368515"/>
                  <a:pt x="25400" y="453376"/>
                </a:cubicBezTo>
                <a:cubicBezTo>
                  <a:pt x="43726" y="352907"/>
                  <a:pt x="94487" y="235444"/>
                  <a:pt x="184390" y="187007"/>
                </a:cubicBezTo>
                <a:cubicBezTo>
                  <a:pt x="224091" y="165633"/>
                  <a:pt x="269202" y="156806"/>
                  <a:pt x="313740" y="149884"/>
                </a:cubicBezTo>
                <a:cubicBezTo>
                  <a:pt x="480059" y="124052"/>
                  <a:pt x="649896" y="121018"/>
                  <a:pt x="817016" y="140868"/>
                </a:cubicBezTo>
                <a:cubicBezTo>
                  <a:pt x="923340" y="153504"/>
                  <a:pt x="1032053" y="175234"/>
                  <a:pt x="1136180" y="150304"/>
                </a:cubicBezTo>
              </a:path>
            </a:pathLst>
          </a:custGeom>
          <a:ln w="508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7925541" y="8244291"/>
            <a:ext cx="636613" cy="500151"/>
          </a:xfrm>
          <a:custGeom>
            <a:avLst/>
            <a:gdLst>
              <a:gd name="connsiteX0" fmla="*/ 25400 w 636613"/>
              <a:gd name="connsiteY0" fmla="*/ 474751 h 500151"/>
              <a:gd name="connsiteX1" fmla="*/ 138989 w 636613"/>
              <a:gd name="connsiteY1" fmla="*/ 254495 h 500151"/>
              <a:gd name="connsiteX2" fmla="*/ 393878 w 636613"/>
              <a:gd name="connsiteY2" fmla="*/ 62877 h 500151"/>
              <a:gd name="connsiteX3" fmla="*/ 486816 w 636613"/>
              <a:gd name="connsiteY3" fmla="*/ 44843 h 500151"/>
              <a:gd name="connsiteX4" fmla="*/ 611213 w 636613"/>
              <a:gd name="connsiteY4" fmla="*/ 25400 h 5001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6613" h="500151">
                <a:moveTo>
                  <a:pt x="25400" y="474751"/>
                </a:moveTo>
                <a:cubicBezTo>
                  <a:pt x="73711" y="407606"/>
                  <a:pt x="95986" y="325170"/>
                  <a:pt x="138989" y="254495"/>
                </a:cubicBezTo>
                <a:cubicBezTo>
                  <a:pt x="195592" y="161467"/>
                  <a:pt x="288785" y="91402"/>
                  <a:pt x="393878" y="62877"/>
                </a:cubicBezTo>
                <a:cubicBezTo>
                  <a:pt x="424346" y="54609"/>
                  <a:pt x="455626" y="49720"/>
                  <a:pt x="486816" y="44843"/>
                </a:cubicBezTo>
                <a:cubicBezTo>
                  <a:pt x="528282" y="38366"/>
                  <a:pt x="569748" y="31889"/>
                  <a:pt x="611213" y="25400"/>
                </a:cubicBezTo>
              </a:path>
            </a:pathLst>
          </a:custGeom>
          <a:ln w="508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7900389" y="8173219"/>
            <a:ext cx="948106" cy="561429"/>
          </a:xfrm>
          <a:custGeom>
            <a:avLst/>
            <a:gdLst>
              <a:gd name="connsiteX0" fmla="*/ 6350 w 948106"/>
              <a:gd name="connsiteY0" fmla="*/ 555078 h 561429"/>
              <a:gd name="connsiteX1" fmla="*/ 153479 w 948106"/>
              <a:gd name="connsiteY1" fmla="*/ 440258 h 561429"/>
              <a:gd name="connsiteX2" fmla="*/ 371247 w 948106"/>
              <a:gd name="connsiteY2" fmla="*/ 313918 h 561429"/>
              <a:gd name="connsiteX3" fmla="*/ 470662 w 948106"/>
              <a:gd name="connsiteY3" fmla="*/ 291248 h 561429"/>
              <a:gd name="connsiteX4" fmla="*/ 822097 w 948106"/>
              <a:gd name="connsiteY4" fmla="*/ 149314 h 561429"/>
              <a:gd name="connsiteX5" fmla="*/ 941756 w 948106"/>
              <a:gd name="connsiteY5" fmla="*/ 6350 h 5614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948106" h="561429">
                <a:moveTo>
                  <a:pt x="6350" y="555078"/>
                </a:moveTo>
                <a:cubicBezTo>
                  <a:pt x="53505" y="514477"/>
                  <a:pt x="103517" y="477354"/>
                  <a:pt x="153479" y="440258"/>
                </a:cubicBezTo>
                <a:cubicBezTo>
                  <a:pt x="221208" y="389991"/>
                  <a:pt x="290652" y="338823"/>
                  <a:pt x="371247" y="313918"/>
                </a:cubicBezTo>
                <a:cubicBezTo>
                  <a:pt x="403733" y="303885"/>
                  <a:pt x="437401" y="298322"/>
                  <a:pt x="470662" y="291248"/>
                </a:cubicBezTo>
                <a:cubicBezTo>
                  <a:pt x="594855" y="264807"/>
                  <a:pt x="714375" y="216534"/>
                  <a:pt x="822097" y="149314"/>
                </a:cubicBezTo>
                <a:cubicBezTo>
                  <a:pt x="876566" y="115316"/>
                  <a:pt x="932256" y="69850"/>
                  <a:pt x="941756" y="6350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8032863" y="8522065"/>
            <a:ext cx="972858" cy="186181"/>
          </a:xfrm>
          <a:custGeom>
            <a:avLst/>
            <a:gdLst>
              <a:gd name="connsiteX0" fmla="*/ 6350 w 972858"/>
              <a:gd name="connsiteY0" fmla="*/ 179831 h 186181"/>
              <a:gd name="connsiteX1" fmla="*/ 277863 w 972858"/>
              <a:gd name="connsiteY1" fmla="*/ 56159 h 186181"/>
              <a:gd name="connsiteX2" fmla="*/ 499757 w 972858"/>
              <a:gd name="connsiteY2" fmla="*/ 40868 h 186181"/>
              <a:gd name="connsiteX3" fmla="*/ 587881 w 972858"/>
              <a:gd name="connsiteY3" fmla="*/ 6350 h 186181"/>
              <a:gd name="connsiteX4" fmla="*/ 693559 w 972858"/>
              <a:gd name="connsiteY4" fmla="*/ 56680 h 186181"/>
              <a:gd name="connsiteX5" fmla="*/ 760272 w 972858"/>
              <a:gd name="connsiteY5" fmla="*/ 61264 h 186181"/>
              <a:gd name="connsiteX6" fmla="*/ 966508 w 972858"/>
              <a:gd name="connsiteY6" fmla="*/ 49707 h 1861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972858" h="186181">
                <a:moveTo>
                  <a:pt x="6350" y="179831"/>
                </a:moveTo>
                <a:cubicBezTo>
                  <a:pt x="75857" y="105079"/>
                  <a:pt x="175843" y="59537"/>
                  <a:pt x="277863" y="56159"/>
                </a:cubicBezTo>
                <a:cubicBezTo>
                  <a:pt x="352652" y="53682"/>
                  <a:pt x="431773" y="72110"/>
                  <a:pt x="499757" y="40868"/>
                </a:cubicBezTo>
                <a:cubicBezTo>
                  <a:pt x="528777" y="27533"/>
                  <a:pt x="555967" y="5168"/>
                  <a:pt x="587881" y="6350"/>
                </a:cubicBezTo>
                <a:cubicBezTo>
                  <a:pt x="627277" y="7810"/>
                  <a:pt x="656119" y="44335"/>
                  <a:pt x="693559" y="56680"/>
                </a:cubicBezTo>
                <a:cubicBezTo>
                  <a:pt x="714869" y="63703"/>
                  <a:pt x="737882" y="62521"/>
                  <a:pt x="760272" y="61264"/>
                </a:cubicBezTo>
                <a:cubicBezTo>
                  <a:pt x="829017" y="57416"/>
                  <a:pt x="897762" y="53555"/>
                  <a:pt x="966508" y="49707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8031862" y="8077651"/>
            <a:ext cx="808381" cy="596963"/>
          </a:xfrm>
          <a:custGeom>
            <a:avLst/>
            <a:gdLst>
              <a:gd name="connsiteX0" fmla="*/ 6350 w 808381"/>
              <a:gd name="connsiteY0" fmla="*/ 590613 h 596963"/>
              <a:gd name="connsiteX1" fmla="*/ 130416 w 808381"/>
              <a:gd name="connsiteY1" fmla="*/ 337070 h 596963"/>
              <a:gd name="connsiteX2" fmla="*/ 160097 w 808381"/>
              <a:gd name="connsiteY2" fmla="*/ 308838 h 596963"/>
              <a:gd name="connsiteX3" fmla="*/ 200228 w 808381"/>
              <a:gd name="connsiteY3" fmla="*/ 304089 h 596963"/>
              <a:gd name="connsiteX4" fmla="*/ 442252 w 808381"/>
              <a:gd name="connsiteY4" fmla="*/ 146494 h 596963"/>
              <a:gd name="connsiteX5" fmla="*/ 659029 w 808381"/>
              <a:gd name="connsiteY5" fmla="*/ 162344 h 596963"/>
              <a:gd name="connsiteX6" fmla="*/ 802030 w 808381"/>
              <a:gd name="connsiteY6" fmla="*/ 6350 h 5969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808381" h="596963">
                <a:moveTo>
                  <a:pt x="6350" y="590613"/>
                </a:moveTo>
                <a:cubicBezTo>
                  <a:pt x="32703" y="499795"/>
                  <a:pt x="74879" y="413601"/>
                  <a:pt x="130416" y="337070"/>
                </a:cubicBezTo>
                <a:cubicBezTo>
                  <a:pt x="138532" y="325894"/>
                  <a:pt x="147473" y="314464"/>
                  <a:pt x="160097" y="308838"/>
                </a:cubicBezTo>
                <a:cubicBezTo>
                  <a:pt x="172491" y="303314"/>
                  <a:pt x="186639" y="304165"/>
                  <a:pt x="200228" y="304089"/>
                </a:cubicBezTo>
                <a:cubicBezTo>
                  <a:pt x="301930" y="303479"/>
                  <a:pt x="400558" y="239268"/>
                  <a:pt x="442252" y="146494"/>
                </a:cubicBezTo>
                <a:cubicBezTo>
                  <a:pt x="510286" y="175793"/>
                  <a:pt x="588708" y="185623"/>
                  <a:pt x="659029" y="162344"/>
                </a:cubicBezTo>
                <a:cubicBezTo>
                  <a:pt x="729349" y="139052"/>
                  <a:pt x="789254" y="79311"/>
                  <a:pt x="802030" y="6350"/>
                </a:cubicBezTo>
              </a:path>
            </a:pathLst>
          </a:custGeom>
          <a:ln w="12700">
            <a:solidFill>
              <a:srgbClr val="80808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0"/>
            <a:ext cx="3340100" cy="23368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4200" y="6311900"/>
            <a:ext cx="9271000" cy="8763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7378700"/>
            <a:ext cx="12319000" cy="8763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59700" y="8445500"/>
            <a:ext cx="5016500" cy="8763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789400" y="8610600"/>
            <a:ext cx="3530600" cy="2070100"/>
          </a:xfrm>
          <a:prstGeom prst="rect">
            <a:avLst/>
          </a:prstGeom>
          <a:noFill/>
        </p:spPr>
      </p:pic>
      <p:sp>
        <p:nvSpPr>
          <p:cNvPr id="28" name="矩形 27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181253" cy="15240000"/>
          </a:xfrm>
          <a:custGeom>
            <a:avLst/>
            <a:gdLst>
              <a:gd name="connsiteX0" fmla="*/ 0 w 7181253"/>
              <a:gd name="connsiteY0" fmla="*/ 15240000 h 15240000"/>
              <a:gd name="connsiteX1" fmla="*/ 7181253 w 7181253"/>
              <a:gd name="connsiteY1" fmla="*/ 15240000 h 15240000"/>
              <a:gd name="connsiteX2" fmla="*/ 7181253 w 7181253"/>
              <a:gd name="connsiteY2" fmla="*/ 0 h 15240000"/>
              <a:gd name="connsiteX3" fmla="*/ 0 w 7181253"/>
              <a:gd name="connsiteY3" fmla="*/ 0 h 15240000"/>
              <a:gd name="connsiteX4" fmla="*/ 0 w 7181253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181253" h="15240000">
                <a:moveTo>
                  <a:pt x="0" y="15240000"/>
                </a:moveTo>
                <a:lnTo>
                  <a:pt x="7181253" y="15240000"/>
                </a:lnTo>
                <a:lnTo>
                  <a:pt x="7181253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027AB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9911168" y="4887607"/>
            <a:ext cx="870585" cy="870572"/>
          </a:xfrm>
          <a:custGeom>
            <a:avLst/>
            <a:gdLst>
              <a:gd name="connsiteX0" fmla="*/ 704761 w 870585"/>
              <a:gd name="connsiteY0" fmla="*/ 0 h 870572"/>
              <a:gd name="connsiteX1" fmla="*/ 165823 w 870585"/>
              <a:gd name="connsiteY1" fmla="*/ 0 h 870572"/>
              <a:gd name="connsiteX2" fmla="*/ 0 w 870585"/>
              <a:gd name="connsiteY2" fmla="*/ 165823 h 870572"/>
              <a:gd name="connsiteX3" fmla="*/ 0 w 870585"/>
              <a:gd name="connsiteY3" fmla="*/ 704748 h 870572"/>
              <a:gd name="connsiteX4" fmla="*/ 165823 w 870585"/>
              <a:gd name="connsiteY4" fmla="*/ 870572 h 870572"/>
              <a:gd name="connsiteX5" fmla="*/ 704761 w 870585"/>
              <a:gd name="connsiteY5" fmla="*/ 870572 h 870572"/>
              <a:gd name="connsiteX6" fmla="*/ 870584 w 870585"/>
              <a:gd name="connsiteY6" fmla="*/ 704748 h 870572"/>
              <a:gd name="connsiteX7" fmla="*/ 870584 w 870585"/>
              <a:gd name="connsiteY7" fmla="*/ 165823 h 870572"/>
              <a:gd name="connsiteX8" fmla="*/ 704761 w 870585"/>
              <a:gd name="connsiteY8" fmla="*/ 0 h 8705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70585" h="870572">
                <a:moveTo>
                  <a:pt x="704761" y="0"/>
                </a:moveTo>
                <a:lnTo>
                  <a:pt x="165823" y="0"/>
                </a:lnTo>
                <a:cubicBezTo>
                  <a:pt x="74625" y="0"/>
                  <a:pt x="0" y="74612"/>
                  <a:pt x="0" y="165823"/>
                </a:cubicBezTo>
                <a:lnTo>
                  <a:pt x="0" y="704748"/>
                </a:lnTo>
                <a:cubicBezTo>
                  <a:pt x="0" y="795959"/>
                  <a:pt x="74625" y="870572"/>
                  <a:pt x="165823" y="870572"/>
                </a:cubicBezTo>
                <a:lnTo>
                  <a:pt x="704761" y="870572"/>
                </a:lnTo>
                <a:cubicBezTo>
                  <a:pt x="795959" y="870572"/>
                  <a:pt x="870584" y="795959"/>
                  <a:pt x="870584" y="704748"/>
                </a:cubicBezTo>
                <a:lnTo>
                  <a:pt x="870584" y="165823"/>
                </a:lnTo>
                <a:cubicBezTo>
                  <a:pt x="870584" y="74612"/>
                  <a:pt x="795959" y="0"/>
                  <a:pt x="704761" y="0"/>
                </a:cubicBezTo>
              </a:path>
            </a:pathLst>
          </a:custGeom>
          <a:solidFill>
            <a:srgbClr val="3B599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0257053" y="5048986"/>
            <a:ext cx="346823" cy="708431"/>
          </a:xfrm>
          <a:custGeom>
            <a:avLst/>
            <a:gdLst>
              <a:gd name="connsiteX0" fmla="*/ 331901 w 346823"/>
              <a:gd name="connsiteY0" fmla="*/ 109054 h 708431"/>
              <a:gd name="connsiteX1" fmla="*/ 263016 w 346823"/>
              <a:gd name="connsiteY1" fmla="*/ 100977 h 708431"/>
              <a:gd name="connsiteX2" fmla="*/ 209282 w 346823"/>
              <a:gd name="connsiteY2" fmla="*/ 159549 h 708431"/>
              <a:gd name="connsiteX3" fmla="*/ 209282 w 346823"/>
              <a:gd name="connsiteY3" fmla="*/ 215112 h 708431"/>
              <a:gd name="connsiteX4" fmla="*/ 330898 w 346823"/>
              <a:gd name="connsiteY4" fmla="*/ 215112 h 708431"/>
              <a:gd name="connsiteX5" fmla="*/ 323824 w 346823"/>
              <a:gd name="connsiteY5" fmla="*/ 319760 h 708431"/>
              <a:gd name="connsiteX6" fmla="*/ 209282 w 346823"/>
              <a:gd name="connsiteY6" fmla="*/ 319760 h 708431"/>
              <a:gd name="connsiteX7" fmla="*/ 209282 w 346823"/>
              <a:gd name="connsiteY7" fmla="*/ 708431 h 708431"/>
              <a:gd name="connsiteX8" fmla="*/ 89686 w 346823"/>
              <a:gd name="connsiteY8" fmla="*/ 708431 h 708431"/>
              <a:gd name="connsiteX9" fmla="*/ 89686 w 346823"/>
              <a:gd name="connsiteY9" fmla="*/ 319760 h 708431"/>
              <a:gd name="connsiteX10" fmla="*/ 0 w 346823"/>
              <a:gd name="connsiteY10" fmla="*/ 319760 h 708431"/>
              <a:gd name="connsiteX11" fmla="*/ 0 w 346823"/>
              <a:gd name="connsiteY11" fmla="*/ 215112 h 708431"/>
              <a:gd name="connsiteX12" fmla="*/ 89686 w 346823"/>
              <a:gd name="connsiteY12" fmla="*/ 215112 h 708431"/>
              <a:gd name="connsiteX13" fmla="*/ 89686 w 346823"/>
              <a:gd name="connsiteY13" fmla="*/ 152475 h 708431"/>
              <a:gd name="connsiteX14" fmla="*/ 242595 w 346823"/>
              <a:gd name="connsiteY14" fmla="*/ 0 h 708431"/>
              <a:gd name="connsiteX15" fmla="*/ 346823 w 346823"/>
              <a:gd name="connsiteY15" fmla="*/ 14134 h 708431"/>
              <a:gd name="connsiteX16" fmla="*/ 331901 w 346823"/>
              <a:gd name="connsiteY16" fmla="*/ 109054 h 7084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46823" h="708431">
                <a:moveTo>
                  <a:pt x="331901" y="109054"/>
                </a:moveTo>
                <a:cubicBezTo>
                  <a:pt x="308673" y="104012"/>
                  <a:pt x="283222" y="100977"/>
                  <a:pt x="263016" y="100977"/>
                </a:cubicBezTo>
                <a:cubicBezTo>
                  <a:pt x="214553" y="100977"/>
                  <a:pt x="209282" y="122186"/>
                  <a:pt x="209282" y="159549"/>
                </a:cubicBezTo>
                <a:lnTo>
                  <a:pt x="209282" y="215112"/>
                </a:lnTo>
                <a:lnTo>
                  <a:pt x="330898" y="215112"/>
                </a:lnTo>
                <a:lnTo>
                  <a:pt x="323824" y="319760"/>
                </a:lnTo>
                <a:lnTo>
                  <a:pt x="209282" y="319760"/>
                </a:lnTo>
                <a:lnTo>
                  <a:pt x="209282" y="708431"/>
                </a:lnTo>
                <a:lnTo>
                  <a:pt x="89686" y="708431"/>
                </a:lnTo>
                <a:lnTo>
                  <a:pt x="89686" y="319760"/>
                </a:lnTo>
                <a:lnTo>
                  <a:pt x="0" y="319760"/>
                </a:lnTo>
                <a:lnTo>
                  <a:pt x="0" y="215112"/>
                </a:lnTo>
                <a:lnTo>
                  <a:pt x="89686" y="215112"/>
                </a:lnTo>
                <a:lnTo>
                  <a:pt x="89686" y="152475"/>
                </a:lnTo>
                <a:cubicBezTo>
                  <a:pt x="89686" y="50482"/>
                  <a:pt x="133553" y="0"/>
                  <a:pt x="242595" y="0"/>
                </a:cubicBezTo>
                <a:cubicBezTo>
                  <a:pt x="280974" y="0"/>
                  <a:pt x="314514" y="5041"/>
                  <a:pt x="346823" y="14134"/>
                </a:cubicBezTo>
                <a:lnTo>
                  <a:pt x="331901" y="10905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9911168" y="11738850"/>
            <a:ext cx="870585" cy="870585"/>
          </a:xfrm>
          <a:custGeom>
            <a:avLst/>
            <a:gdLst>
              <a:gd name="connsiteX0" fmla="*/ 704761 w 870585"/>
              <a:gd name="connsiteY0" fmla="*/ 0 h 870585"/>
              <a:gd name="connsiteX1" fmla="*/ 165823 w 870585"/>
              <a:gd name="connsiteY1" fmla="*/ 0 h 870585"/>
              <a:gd name="connsiteX2" fmla="*/ 0 w 870585"/>
              <a:gd name="connsiteY2" fmla="*/ 165823 h 870585"/>
              <a:gd name="connsiteX3" fmla="*/ 0 w 870585"/>
              <a:gd name="connsiteY3" fmla="*/ 704761 h 870585"/>
              <a:gd name="connsiteX4" fmla="*/ 165823 w 870585"/>
              <a:gd name="connsiteY4" fmla="*/ 870585 h 870585"/>
              <a:gd name="connsiteX5" fmla="*/ 704761 w 870585"/>
              <a:gd name="connsiteY5" fmla="*/ 870585 h 870585"/>
              <a:gd name="connsiteX6" fmla="*/ 870584 w 870585"/>
              <a:gd name="connsiteY6" fmla="*/ 704761 h 870585"/>
              <a:gd name="connsiteX7" fmla="*/ 870584 w 870585"/>
              <a:gd name="connsiteY7" fmla="*/ 165823 h 870585"/>
              <a:gd name="connsiteX8" fmla="*/ 704761 w 870585"/>
              <a:gd name="connsiteY8" fmla="*/ 0 h 8705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70585" h="870585">
                <a:moveTo>
                  <a:pt x="704761" y="0"/>
                </a:moveTo>
                <a:lnTo>
                  <a:pt x="165823" y="0"/>
                </a:lnTo>
                <a:cubicBezTo>
                  <a:pt x="74625" y="0"/>
                  <a:pt x="0" y="74625"/>
                  <a:pt x="0" y="165823"/>
                </a:cubicBezTo>
                <a:lnTo>
                  <a:pt x="0" y="704761"/>
                </a:lnTo>
                <a:cubicBezTo>
                  <a:pt x="0" y="795959"/>
                  <a:pt x="74625" y="870585"/>
                  <a:pt x="165823" y="870585"/>
                </a:cubicBezTo>
                <a:lnTo>
                  <a:pt x="704761" y="870585"/>
                </a:lnTo>
                <a:cubicBezTo>
                  <a:pt x="795959" y="870585"/>
                  <a:pt x="870584" y="795959"/>
                  <a:pt x="870584" y="704761"/>
                </a:cubicBezTo>
                <a:lnTo>
                  <a:pt x="870584" y="165823"/>
                </a:lnTo>
                <a:cubicBezTo>
                  <a:pt x="870584" y="74625"/>
                  <a:pt x="795959" y="0"/>
                  <a:pt x="704761" y="0"/>
                </a:cubicBezTo>
              </a:path>
            </a:pathLst>
          </a:custGeom>
          <a:solidFill>
            <a:srgbClr val="28A9E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0054666" y="11944984"/>
            <a:ext cx="596125" cy="487292"/>
          </a:xfrm>
          <a:custGeom>
            <a:avLst/>
            <a:gdLst>
              <a:gd name="connsiteX0" fmla="*/ 535775 w 596125"/>
              <a:gd name="connsiteY0" fmla="*/ 125006 h 487292"/>
              <a:gd name="connsiteX1" fmla="*/ 447929 w 596125"/>
              <a:gd name="connsiteY1" fmla="*/ 367868 h 487292"/>
              <a:gd name="connsiteX2" fmla="*/ 0 w 596125"/>
              <a:gd name="connsiteY2" fmla="*/ 432346 h 487292"/>
              <a:gd name="connsiteX3" fmla="*/ 180492 w 596125"/>
              <a:gd name="connsiteY3" fmla="*/ 379755 h 487292"/>
              <a:gd name="connsiteX4" fmla="*/ 65951 w 596125"/>
              <a:gd name="connsiteY4" fmla="*/ 292100 h 487292"/>
              <a:gd name="connsiteX5" fmla="*/ 116205 w 596125"/>
              <a:gd name="connsiteY5" fmla="*/ 292100 h 487292"/>
              <a:gd name="connsiteX6" fmla="*/ 23330 w 596125"/>
              <a:gd name="connsiteY6" fmla="*/ 172897 h 487292"/>
              <a:gd name="connsiteX7" fmla="*/ 76466 w 596125"/>
              <a:gd name="connsiteY7" fmla="*/ 185737 h 487292"/>
              <a:gd name="connsiteX8" fmla="*/ 39078 w 596125"/>
              <a:gd name="connsiteY8" fmla="*/ 23291 h 487292"/>
              <a:gd name="connsiteX9" fmla="*/ 293027 w 596125"/>
              <a:gd name="connsiteY9" fmla="*/ 151130 h 487292"/>
              <a:gd name="connsiteX10" fmla="*/ 290334 w 596125"/>
              <a:gd name="connsiteY10" fmla="*/ 125006 h 487292"/>
              <a:gd name="connsiteX11" fmla="*/ 413054 w 596125"/>
              <a:gd name="connsiteY11" fmla="*/ 0 h 487292"/>
              <a:gd name="connsiteX12" fmla="*/ 502602 w 596125"/>
              <a:gd name="connsiteY12" fmla="*/ 39522 h 487292"/>
              <a:gd name="connsiteX13" fmla="*/ 577837 w 596125"/>
              <a:gd name="connsiteY13" fmla="*/ 10439 h 487292"/>
              <a:gd name="connsiteX14" fmla="*/ 526212 w 596125"/>
              <a:gd name="connsiteY14" fmla="*/ 76543 h 487292"/>
              <a:gd name="connsiteX15" fmla="*/ 526453 w 596125"/>
              <a:gd name="connsiteY15" fmla="*/ 77114 h 487292"/>
              <a:gd name="connsiteX16" fmla="*/ 596125 w 596125"/>
              <a:gd name="connsiteY16" fmla="*/ 57187 h 487292"/>
              <a:gd name="connsiteX17" fmla="*/ 535775 w 596125"/>
              <a:gd name="connsiteY17" fmla="*/ 125006 h 4872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596125" h="487292">
                <a:moveTo>
                  <a:pt x="535775" y="125006"/>
                </a:moveTo>
                <a:cubicBezTo>
                  <a:pt x="546468" y="270218"/>
                  <a:pt x="447929" y="367868"/>
                  <a:pt x="447929" y="367868"/>
                </a:cubicBezTo>
                <a:cubicBezTo>
                  <a:pt x="260908" y="592290"/>
                  <a:pt x="0" y="432346"/>
                  <a:pt x="0" y="432346"/>
                </a:cubicBezTo>
                <a:cubicBezTo>
                  <a:pt x="94157" y="451040"/>
                  <a:pt x="180492" y="379755"/>
                  <a:pt x="180492" y="379755"/>
                </a:cubicBezTo>
                <a:cubicBezTo>
                  <a:pt x="84645" y="372732"/>
                  <a:pt x="65951" y="292100"/>
                  <a:pt x="65951" y="292100"/>
                </a:cubicBezTo>
                <a:cubicBezTo>
                  <a:pt x="102184" y="308457"/>
                  <a:pt x="116205" y="292100"/>
                  <a:pt x="116205" y="292100"/>
                </a:cubicBezTo>
                <a:cubicBezTo>
                  <a:pt x="28549" y="271068"/>
                  <a:pt x="23330" y="172897"/>
                  <a:pt x="23330" y="172897"/>
                </a:cubicBezTo>
                <a:cubicBezTo>
                  <a:pt x="63677" y="193929"/>
                  <a:pt x="76466" y="185737"/>
                  <a:pt x="76466" y="185737"/>
                </a:cubicBezTo>
                <a:cubicBezTo>
                  <a:pt x="-14693" y="120294"/>
                  <a:pt x="39078" y="23291"/>
                  <a:pt x="39078" y="23291"/>
                </a:cubicBezTo>
                <a:cubicBezTo>
                  <a:pt x="157594" y="151092"/>
                  <a:pt x="268490" y="152565"/>
                  <a:pt x="293027" y="151130"/>
                </a:cubicBezTo>
                <a:cubicBezTo>
                  <a:pt x="291274" y="142697"/>
                  <a:pt x="290334" y="133972"/>
                  <a:pt x="290334" y="125006"/>
                </a:cubicBezTo>
                <a:cubicBezTo>
                  <a:pt x="290334" y="55968"/>
                  <a:pt x="345275" y="0"/>
                  <a:pt x="413054" y="0"/>
                </a:cubicBezTo>
                <a:cubicBezTo>
                  <a:pt x="448373" y="0"/>
                  <a:pt x="480212" y="15202"/>
                  <a:pt x="502602" y="39522"/>
                </a:cubicBezTo>
                <a:cubicBezTo>
                  <a:pt x="545503" y="37210"/>
                  <a:pt x="577837" y="10439"/>
                  <a:pt x="577837" y="10439"/>
                </a:cubicBezTo>
                <a:cubicBezTo>
                  <a:pt x="576770" y="46977"/>
                  <a:pt x="533209" y="72644"/>
                  <a:pt x="526212" y="76543"/>
                </a:cubicBezTo>
                <a:cubicBezTo>
                  <a:pt x="526288" y="76733"/>
                  <a:pt x="526363" y="76923"/>
                  <a:pt x="526453" y="77114"/>
                </a:cubicBezTo>
                <a:cubicBezTo>
                  <a:pt x="564477" y="78930"/>
                  <a:pt x="596125" y="57187"/>
                  <a:pt x="596125" y="57187"/>
                </a:cubicBezTo>
                <a:cubicBezTo>
                  <a:pt x="588695" y="86411"/>
                  <a:pt x="535775" y="125006"/>
                  <a:pt x="535775" y="125006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9911168" y="3742016"/>
            <a:ext cx="870585" cy="870585"/>
          </a:xfrm>
          <a:custGeom>
            <a:avLst/>
            <a:gdLst>
              <a:gd name="connsiteX0" fmla="*/ 870584 w 870585"/>
              <a:gd name="connsiteY0" fmla="*/ 704761 h 870585"/>
              <a:gd name="connsiteX1" fmla="*/ 704761 w 870585"/>
              <a:gd name="connsiteY1" fmla="*/ 870584 h 870585"/>
              <a:gd name="connsiteX2" fmla="*/ 165823 w 870585"/>
              <a:gd name="connsiteY2" fmla="*/ 870584 h 870585"/>
              <a:gd name="connsiteX3" fmla="*/ 0 w 870585"/>
              <a:gd name="connsiteY3" fmla="*/ 704761 h 870585"/>
              <a:gd name="connsiteX4" fmla="*/ 0 w 870585"/>
              <a:gd name="connsiteY4" fmla="*/ 165823 h 870585"/>
              <a:gd name="connsiteX5" fmla="*/ 165823 w 870585"/>
              <a:gd name="connsiteY5" fmla="*/ 0 h 870585"/>
              <a:gd name="connsiteX6" fmla="*/ 704761 w 870585"/>
              <a:gd name="connsiteY6" fmla="*/ 0 h 870585"/>
              <a:gd name="connsiteX7" fmla="*/ 870584 w 870585"/>
              <a:gd name="connsiteY7" fmla="*/ 165823 h 870585"/>
              <a:gd name="connsiteX8" fmla="*/ 870584 w 870585"/>
              <a:gd name="connsiteY8" fmla="*/ 704761 h 8705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70585" h="870585">
                <a:moveTo>
                  <a:pt x="870584" y="704761"/>
                </a:moveTo>
                <a:cubicBezTo>
                  <a:pt x="870584" y="795959"/>
                  <a:pt x="795959" y="870584"/>
                  <a:pt x="704761" y="870584"/>
                </a:cubicBezTo>
                <a:lnTo>
                  <a:pt x="165823" y="870584"/>
                </a:lnTo>
                <a:cubicBezTo>
                  <a:pt x="74625" y="870584"/>
                  <a:pt x="0" y="795959"/>
                  <a:pt x="0" y="704761"/>
                </a:cubicBezTo>
                <a:lnTo>
                  <a:pt x="0" y="165823"/>
                </a:lnTo>
                <a:cubicBezTo>
                  <a:pt x="0" y="74625"/>
                  <a:pt x="74625" y="0"/>
                  <a:pt x="165823" y="0"/>
                </a:cubicBezTo>
                <a:lnTo>
                  <a:pt x="704761" y="0"/>
                </a:lnTo>
                <a:cubicBezTo>
                  <a:pt x="795959" y="0"/>
                  <a:pt x="870584" y="74625"/>
                  <a:pt x="870584" y="165823"/>
                </a:cubicBezTo>
                <a:lnTo>
                  <a:pt x="870584" y="704761"/>
                </a:lnTo>
              </a:path>
            </a:pathLst>
          </a:custGeom>
          <a:solidFill>
            <a:srgbClr val="007EE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0349191" y="3900398"/>
            <a:ext cx="306959" cy="216877"/>
          </a:xfrm>
          <a:custGeom>
            <a:avLst/>
            <a:gdLst>
              <a:gd name="connsiteX0" fmla="*/ 124320 w 306959"/>
              <a:gd name="connsiteY0" fmla="*/ 0 h 216877"/>
              <a:gd name="connsiteX1" fmla="*/ 306959 w 306959"/>
              <a:gd name="connsiteY1" fmla="*/ 118490 h 216877"/>
              <a:gd name="connsiteX2" fmla="*/ 182143 w 306959"/>
              <a:gd name="connsiteY2" fmla="*/ 216877 h 216877"/>
              <a:gd name="connsiteX3" fmla="*/ 0 w 306959"/>
              <a:gd name="connsiteY3" fmla="*/ 105905 h 216877"/>
              <a:gd name="connsiteX4" fmla="*/ 124320 w 306959"/>
              <a:gd name="connsiteY4" fmla="*/ 0 h 2168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959" h="216877">
                <a:moveTo>
                  <a:pt x="124320" y="0"/>
                </a:moveTo>
                <a:lnTo>
                  <a:pt x="306959" y="118490"/>
                </a:lnTo>
                <a:lnTo>
                  <a:pt x="182143" y="216877"/>
                </a:lnTo>
                <a:lnTo>
                  <a:pt x="0" y="105905"/>
                </a:lnTo>
                <a:lnTo>
                  <a:pt x="12432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0043197" y="3900398"/>
            <a:ext cx="306959" cy="216877"/>
          </a:xfrm>
          <a:custGeom>
            <a:avLst/>
            <a:gdLst>
              <a:gd name="connsiteX0" fmla="*/ 182639 w 306959"/>
              <a:gd name="connsiteY0" fmla="*/ 0 h 216877"/>
              <a:gd name="connsiteX1" fmla="*/ 0 w 306959"/>
              <a:gd name="connsiteY1" fmla="*/ 118490 h 216877"/>
              <a:gd name="connsiteX2" fmla="*/ 124815 w 306959"/>
              <a:gd name="connsiteY2" fmla="*/ 216877 h 216877"/>
              <a:gd name="connsiteX3" fmla="*/ 306959 w 306959"/>
              <a:gd name="connsiteY3" fmla="*/ 105905 h 216877"/>
              <a:gd name="connsiteX4" fmla="*/ 182639 w 306959"/>
              <a:gd name="connsiteY4" fmla="*/ 0 h 2168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959" h="216877">
                <a:moveTo>
                  <a:pt x="182639" y="0"/>
                </a:moveTo>
                <a:lnTo>
                  <a:pt x="0" y="118490"/>
                </a:lnTo>
                <a:lnTo>
                  <a:pt x="124815" y="216877"/>
                </a:lnTo>
                <a:lnTo>
                  <a:pt x="306959" y="105905"/>
                </a:lnTo>
                <a:lnTo>
                  <a:pt x="182639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0349191" y="4117213"/>
            <a:ext cx="306959" cy="216877"/>
          </a:xfrm>
          <a:custGeom>
            <a:avLst/>
            <a:gdLst>
              <a:gd name="connsiteX0" fmla="*/ 124320 w 306959"/>
              <a:gd name="connsiteY0" fmla="*/ 216877 h 216877"/>
              <a:gd name="connsiteX1" fmla="*/ 306959 w 306959"/>
              <a:gd name="connsiteY1" fmla="*/ 98387 h 216877"/>
              <a:gd name="connsiteX2" fmla="*/ 182143 w 306959"/>
              <a:gd name="connsiteY2" fmla="*/ 0 h 216877"/>
              <a:gd name="connsiteX3" fmla="*/ 0 w 306959"/>
              <a:gd name="connsiteY3" fmla="*/ 110972 h 216877"/>
              <a:gd name="connsiteX4" fmla="*/ 124320 w 306959"/>
              <a:gd name="connsiteY4" fmla="*/ 216877 h 2168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959" h="216877">
                <a:moveTo>
                  <a:pt x="124320" y="216877"/>
                </a:moveTo>
                <a:lnTo>
                  <a:pt x="306959" y="98387"/>
                </a:lnTo>
                <a:lnTo>
                  <a:pt x="182143" y="0"/>
                </a:lnTo>
                <a:lnTo>
                  <a:pt x="0" y="110972"/>
                </a:lnTo>
                <a:lnTo>
                  <a:pt x="124320" y="21687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0043197" y="4117213"/>
            <a:ext cx="306959" cy="216877"/>
          </a:xfrm>
          <a:custGeom>
            <a:avLst/>
            <a:gdLst>
              <a:gd name="connsiteX0" fmla="*/ 182639 w 306959"/>
              <a:gd name="connsiteY0" fmla="*/ 216877 h 216877"/>
              <a:gd name="connsiteX1" fmla="*/ 0 w 306959"/>
              <a:gd name="connsiteY1" fmla="*/ 98387 h 216877"/>
              <a:gd name="connsiteX2" fmla="*/ 124815 w 306959"/>
              <a:gd name="connsiteY2" fmla="*/ 0 h 216877"/>
              <a:gd name="connsiteX3" fmla="*/ 306959 w 306959"/>
              <a:gd name="connsiteY3" fmla="*/ 110972 h 216877"/>
              <a:gd name="connsiteX4" fmla="*/ 182639 w 306959"/>
              <a:gd name="connsiteY4" fmla="*/ 216877 h 2168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959" h="216877">
                <a:moveTo>
                  <a:pt x="182639" y="216877"/>
                </a:moveTo>
                <a:lnTo>
                  <a:pt x="0" y="98387"/>
                </a:lnTo>
                <a:lnTo>
                  <a:pt x="124815" y="0"/>
                </a:lnTo>
                <a:lnTo>
                  <a:pt x="306959" y="110972"/>
                </a:lnTo>
                <a:lnTo>
                  <a:pt x="182639" y="21687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0165105" y="4250588"/>
            <a:ext cx="350520" cy="215811"/>
          </a:xfrm>
          <a:custGeom>
            <a:avLst/>
            <a:gdLst>
              <a:gd name="connsiteX0" fmla="*/ 0 w 350520"/>
              <a:gd name="connsiteY0" fmla="*/ 67881 h 215811"/>
              <a:gd name="connsiteX1" fmla="*/ 0 w 350520"/>
              <a:gd name="connsiteY1" fmla="*/ 109423 h 215811"/>
              <a:gd name="connsiteX2" fmla="*/ 176276 w 350520"/>
              <a:gd name="connsiteY2" fmla="*/ 215811 h 215811"/>
              <a:gd name="connsiteX3" fmla="*/ 350520 w 350520"/>
              <a:gd name="connsiteY3" fmla="*/ 108407 h 215811"/>
              <a:gd name="connsiteX4" fmla="*/ 350520 w 350520"/>
              <a:gd name="connsiteY4" fmla="*/ 68897 h 215811"/>
              <a:gd name="connsiteX5" fmla="*/ 301752 w 350520"/>
              <a:gd name="connsiteY5" fmla="*/ 102336 h 215811"/>
              <a:gd name="connsiteX6" fmla="*/ 180099 w 350520"/>
              <a:gd name="connsiteY6" fmla="*/ 0 h 215811"/>
              <a:gd name="connsiteX7" fmla="*/ 67526 w 350520"/>
              <a:gd name="connsiteY7" fmla="*/ 102336 h 215811"/>
              <a:gd name="connsiteX8" fmla="*/ 0 w 350520"/>
              <a:gd name="connsiteY8" fmla="*/ 67881 h 2158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50520" h="215811">
                <a:moveTo>
                  <a:pt x="0" y="67881"/>
                </a:moveTo>
                <a:lnTo>
                  <a:pt x="0" y="109423"/>
                </a:lnTo>
                <a:lnTo>
                  <a:pt x="176276" y="215811"/>
                </a:lnTo>
                <a:lnTo>
                  <a:pt x="350520" y="108407"/>
                </a:lnTo>
                <a:lnTo>
                  <a:pt x="350520" y="68897"/>
                </a:lnTo>
                <a:lnTo>
                  <a:pt x="301752" y="102336"/>
                </a:lnTo>
                <a:lnTo>
                  <a:pt x="180099" y="0"/>
                </a:lnTo>
                <a:lnTo>
                  <a:pt x="67526" y="102336"/>
                </a:lnTo>
                <a:lnTo>
                  <a:pt x="0" y="6788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9911168" y="12884442"/>
            <a:ext cx="870572" cy="870584"/>
          </a:xfrm>
          <a:custGeom>
            <a:avLst/>
            <a:gdLst>
              <a:gd name="connsiteX0" fmla="*/ 704748 w 870572"/>
              <a:gd name="connsiteY0" fmla="*/ 0 h 870584"/>
              <a:gd name="connsiteX1" fmla="*/ 165823 w 870572"/>
              <a:gd name="connsiteY1" fmla="*/ 0 h 870584"/>
              <a:gd name="connsiteX2" fmla="*/ 0 w 870572"/>
              <a:gd name="connsiteY2" fmla="*/ 165823 h 870584"/>
              <a:gd name="connsiteX3" fmla="*/ 0 w 870572"/>
              <a:gd name="connsiteY3" fmla="*/ 704760 h 870584"/>
              <a:gd name="connsiteX4" fmla="*/ 165823 w 870572"/>
              <a:gd name="connsiteY4" fmla="*/ 870584 h 870584"/>
              <a:gd name="connsiteX5" fmla="*/ 704748 w 870572"/>
              <a:gd name="connsiteY5" fmla="*/ 870584 h 870584"/>
              <a:gd name="connsiteX6" fmla="*/ 870572 w 870572"/>
              <a:gd name="connsiteY6" fmla="*/ 704760 h 870584"/>
              <a:gd name="connsiteX7" fmla="*/ 870572 w 870572"/>
              <a:gd name="connsiteY7" fmla="*/ 165823 h 870584"/>
              <a:gd name="connsiteX8" fmla="*/ 704748 w 870572"/>
              <a:gd name="connsiteY8" fmla="*/ 0 h 8705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70572" h="870584">
                <a:moveTo>
                  <a:pt x="704748" y="0"/>
                </a:moveTo>
                <a:lnTo>
                  <a:pt x="165823" y="0"/>
                </a:lnTo>
                <a:cubicBezTo>
                  <a:pt x="74612" y="0"/>
                  <a:pt x="0" y="74624"/>
                  <a:pt x="0" y="165823"/>
                </a:cubicBezTo>
                <a:lnTo>
                  <a:pt x="0" y="704760"/>
                </a:lnTo>
                <a:cubicBezTo>
                  <a:pt x="0" y="795959"/>
                  <a:pt x="74612" y="870584"/>
                  <a:pt x="165823" y="870584"/>
                </a:cubicBezTo>
                <a:lnTo>
                  <a:pt x="704748" y="870584"/>
                </a:lnTo>
                <a:cubicBezTo>
                  <a:pt x="795959" y="870584"/>
                  <a:pt x="870572" y="795959"/>
                  <a:pt x="870572" y="704760"/>
                </a:cubicBezTo>
                <a:lnTo>
                  <a:pt x="870572" y="165823"/>
                </a:lnTo>
                <a:cubicBezTo>
                  <a:pt x="870572" y="74624"/>
                  <a:pt x="795959" y="0"/>
                  <a:pt x="704748" y="0"/>
                </a:cubicBezTo>
              </a:path>
            </a:pathLst>
          </a:custGeom>
          <a:solidFill>
            <a:srgbClr val="DE28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0287457" y="13236371"/>
            <a:ext cx="154343" cy="160501"/>
          </a:xfrm>
          <a:custGeom>
            <a:avLst/>
            <a:gdLst>
              <a:gd name="connsiteX0" fmla="*/ 154343 w 154343"/>
              <a:gd name="connsiteY0" fmla="*/ 80529 h 160501"/>
              <a:gd name="connsiteX1" fmla="*/ 0 w 154343"/>
              <a:gd name="connsiteY1" fmla="*/ 0 h 160501"/>
              <a:gd name="connsiteX2" fmla="*/ 0 w 154343"/>
              <a:gd name="connsiteY2" fmla="*/ 160501 h 160501"/>
              <a:gd name="connsiteX3" fmla="*/ 135343 w 154343"/>
              <a:gd name="connsiteY3" fmla="*/ 90372 h 160501"/>
              <a:gd name="connsiteX4" fmla="*/ 135356 w 154343"/>
              <a:gd name="connsiteY4" fmla="*/ 90385 h 160501"/>
              <a:gd name="connsiteX5" fmla="*/ 154343 w 154343"/>
              <a:gd name="connsiteY5" fmla="*/ 80529 h 160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54343" h="160501">
                <a:moveTo>
                  <a:pt x="154343" y="80529"/>
                </a:moveTo>
                <a:lnTo>
                  <a:pt x="0" y="0"/>
                </a:lnTo>
                <a:lnTo>
                  <a:pt x="0" y="160501"/>
                </a:lnTo>
                <a:lnTo>
                  <a:pt x="135343" y="90372"/>
                </a:lnTo>
                <a:lnTo>
                  <a:pt x="135356" y="90385"/>
                </a:lnTo>
                <a:lnTo>
                  <a:pt x="154343" y="80529"/>
                </a:lnTo>
              </a:path>
            </a:pathLst>
          </a:custGeom>
          <a:solidFill>
            <a:srgbClr val="DE28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0540834" y="6095834"/>
            <a:ext cx="162420" cy="162420"/>
          </a:xfrm>
          <a:custGeom>
            <a:avLst/>
            <a:gdLst>
              <a:gd name="connsiteX0" fmla="*/ 162420 w 162420"/>
              <a:gd name="connsiteY0" fmla="*/ 124320 h 162420"/>
              <a:gd name="connsiteX1" fmla="*/ 124320 w 162420"/>
              <a:gd name="connsiteY1" fmla="*/ 162420 h 162420"/>
              <a:gd name="connsiteX2" fmla="*/ 38100 w 162420"/>
              <a:gd name="connsiteY2" fmla="*/ 162420 h 162420"/>
              <a:gd name="connsiteX3" fmla="*/ 0 w 162420"/>
              <a:gd name="connsiteY3" fmla="*/ 124320 h 162420"/>
              <a:gd name="connsiteX4" fmla="*/ 0 w 162420"/>
              <a:gd name="connsiteY4" fmla="*/ 38100 h 162420"/>
              <a:gd name="connsiteX5" fmla="*/ 38100 w 162420"/>
              <a:gd name="connsiteY5" fmla="*/ 0 h 162420"/>
              <a:gd name="connsiteX6" fmla="*/ 124320 w 162420"/>
              <a:gd name="connsiteY6" fmla="*/ 0 h 162420"/>
              <a:gd name="connsiteX7" fmla="*/ 162420 w 162420"/>
              <a:gd name="connsiteY7" fmla="*/ 38100 h 162420"/>
              <a:gd name="connsiteX8" fmla="*/ 162420 w 162420"/>
              <a:gd name="connsiteY8" fmla="*/ 124320 h 1624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2420" h="162420">
                <a:moveTo>
                  <a:pt x="162420" y="124320"/>
                </a:moveTo>
                <a:cubicBezTo>
                  <a:pt x="162420" y="145275"/>
                  <a:pt x="145275" y="162420"/>
                  <a:pt x="124320" y="162420"/>
                </a:cubicBezTo>
                <a:lnTo>
                  <a:pt x="38100" y="162420"/>
                </a:lnTo>
                <a:cubicBezTo>
                  <a:pt x="17144" y="162420"/>
                  <a:pt x="0" y="145275"/>
                  <a:pt x="0" y="124320"/>
                </a:cubicBezTo>
                <a:lnTo>
                  <a:pt x="0" y="38100"/>
                </a:lnTo>
                <a:cubicBezTo>
                  <a:pt x="0" y="17145"/>
                  <a:pt x="17144" y="0"/>
                  <a:pt x="38100" y="0"/>
                </a:cubicBezTo>
                <a:lnTo>
                  <a:pt x="124320" y="0"/>
                </a:lnTo>
                <a:cubicBezTo>
                  <a:pt x="145275" y="0"/>
                  <a:pt x="162420" y="17145"/>
                  <a:pt x="162420" y="38100"/>
                </a:cubicBezTo>
                <a:lnTo>
                  <a:pt x="162420" y="124320"/>
                </a:lnTo>
              </a:path>
            </a:pathLst>
          </a:custGeom>
          <a:solidFill>
            <a:srgbClr val="2A191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0557344" y="6112332"/>
            <a:ext cx="129413" cy="129413"/>
          </a:xfrm>
          <a:custGeom>
            <a:avLst/>
            <a:gdLst>
              <a:gd name="connsiteX0" fmla="*/ 0 w 129413"/>
              <a:gd name="connsiteY0" fmla="*/ 64706 h 129413"/>
              <a:gd name="connsiteX1" fmla="*/ 64706 w 129413"/>
              <a:gd name="connsiteY1" fmla="*/ 0 h 129413"/>
              <a:gd name="connsiteX2" fmla="*/ 129413 w 129413"/>
              <a:gd name="connsiteY2" fmla="*/ 64706 h 129413"/>
              <a:gd name="connsiteX3" fmla="*/ 64706 w 129413"/>
              <a:gd name="connsiteY3" fmla="*/ 129413 h 129413"/>
              <a:gd name="connsiteX4" fmla="*/ 0 w 129413"/>
              <a:gd name="connsiteY4" fmla="*/ 64706 h 1294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9413" h="129413">
                <a:moveTo>
                  <a:pt x="0" y="64706"/>
                </a:moveTo>
                <a:cubicBezTo>
                  <a:pt x="0" y="28968"/>
                  <a:pt x="28968" y="0"/>
                  <a:pt x="64706" y="0"/>
                </a:cubicBezTo>
                <a:cubicBezTo>
                  <a:pt x="100444" y="0"/>
                  <a:pt x="129413" y="28968"/>
                  <a:pt x="129413" y="64706"/>
                </a:cubicBezTo>
                <a:cubicBezTo>
                  <a:pt x="129413" y="100444"/>
                  <a:pt x="100444" y="129413"/>
                  <a:pt x="64706" y="129413"/>
                </a:cubicBezTo>
                <a:cubicBezTo>
                  <a:pt x="28968" y="129413"/>
                  <a:pt x="0" y="100444"/>
                  <a:pt x="0" y="64706"/>
                </a:cubicBezTo>
              </a:path>
            </a:pathLst>
          </a:custGeom>
          <a:solidFill>
            <a:srgbClr val="110E0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0045141" y="6039193"/>
            <a:ext cx="25400" cy="292100"/>
          </a:xfrm>
          <a:custGeom>
            <a:avLst/>
            <a:gdLst>
              <a:gd name="connsiteX0" fmla="*/ 6781 w 25400"/>
              <a:gd name="connsiteY0" fmla="*/ 0 h 292100"/>
              <a:gd name="connsiteX1" fmla="*/ 0 w 25400"/>
              <a:gd name="connsiteY1" fmla="*/ 0 h 292100"/>
              <a:gd name="connsiteX2" fmla="*/ 0 w 25400"/>
              <a:gd name="connsiteY2" fmla="*/ 292100 h 292100"/>
              <a:gd name="connsiteX3" fmla="*/ 6781 w 25400"/>
              <a:gd name="connsiteY3" fmla="*/ 292100 h 292100"/>
              <a:gd name="connsiteX4" fmla="*/ 25400 w 25400"/>
              <a:gd name="connsiteY4" fmla="*/ 292100 h 292100"/>
              <a:gd name="connsiteX5" fmla="*/ 25400 w 25400"/>
              <a:gd name="connsiteY5" fmla="*/ 0 h 292100"/>
              <a:gd name="connsiteX6" fmla="*/ 6781 w 25400"/>
              <a:gd name="connsiteY6" fmla="*/ 0 h 29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5400" h="292100">
                <a:moveTo>
                  <a:pt x="6781" y="0"/>
                </a:moveTo>
                <a:lnTo>
                  <a:pt x="0" y="0"/>
                </a:lnTo>
                <a:lnTo>
                  <a:pt x="0" y="292100"/>
                </a:lnTo>
                <a:lnTo>
                  <a:pt x="6781" y="292100"/>
                </a:lnTo>
                <a:lnTo>
                  <a:pt x="25400" y="292100"/>
                </a:lnTo>
                <a:lnTo>
                  <a:pt x="25400" y="0"/>
                </a:lnTo>
                <a:lnTo>
                  <a:pt x="6781" y="0"/>
                </a:lnTo>
              </a:path>
            </a:pathLst>
          </a:custGeom>
          <a:solidFill>
            <a:srgbClr val="74ECA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0070541" y="6039193"/>
            <a:ext cx="50800" cy="292100"/>
          </a:xfrm>
          <a:custGeom>
            <a:avLst/>
            <a:gdLst>
              <a:gd name="connsiteX0" fmla="*/ 22212 w 50800"/>
              <a:gd name="connsiteY0" fmla="*/ 0 h 292100"/>
              <a:gd name="connsiteX1" fmla="*/ 0 w 50800"/>
              <a:gd name="connsiteY1" fmla="*/ 0 h 292100"/>
              <a:gd name="connsiteX2" fmla="*/ 0 w 50800"/>
              <a:gd name="connsiteY2" fmla="*/ 292100 h 292100"/>
              <a:gd name="connsiteX3" fmla="*/ 22212 w 50800"/>
              <a:gd name="connsiteY3" fmla="*/ 292100 h 292100"/>
              <a:gd name="connsiteX4" fmla="*/ 50800 w 50800"/>
              <a:gd name="connsiteY4" fmla="*/ 292100 h 292100"/>
              <a:gd name="connsiteX5" fmla="*/ 50800 w 50800"/>
              <a:gd name="connsiteY5" fmla="*/ 0 h 292100"/>
              <a:gd name="connsiteX6" fmla="*/ 22212 w 50800"/>
              <a:gd name="connsiteY6" fmla="*/ 0 h 292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50800" h="292100">
                <a:moveTo>
                  <a:pt x="22212" y="0"/>
                </a:moveTo>
                <a:lnTo>
                  <a:pt x="0" y="0"/>
                </a:lnTo>
                <a:lnTo>
                  <a:pt x="0" y="292100"/>
                </a:lnTo>
                <a:lnTo>
                  <a:pt x="22212" y="292100"/>
                </a:lnTo>
                <a:lnTo>
                  <a:pt x="50800" y="292100"/>
                </a:lnTo>
                <a:lnTo>
                  <a:pt x="50800" y="0"/>
                </a:lnTo>
                <a:lnTo>
                  <a:pt x="22212" y="0"/>
                </a:lnTo>
              </a:path>
            </a:pathLst>
          </a:custGeom>
          <a:solidFill>
            <a:srgbClr val="4B9EF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9921595" y="6289611"/>
            <a:ext cx="214426" cy="135432"/>
          </a:xfrm>
          <a:custGeom>
            <a:avLst/>
            <a:gdLst>
              <a:gd name="connsiteX0" fmla="*/ 214426 w 214426"/>
              <a:gd name="connsiteY0" fmla="*/ 67716 h 135432"/>
              <a:gd name="connsiteX1" fmla="*/ 146710 w 214426"/>
              <a:gd name="connsiteY1" fmla="*/ 135432 h 135432"/>
              <a:gd name="connsiteX2" fmla="*/ 67716 w 214426"/>
              <a:gd name="connsiteY2" fmla="*/ 135432 h 135432"/>
              <a:gd name="connsiteX3" fmla="*/ 0 w 214426"/>
              <a:gd name="connsiteY3" fmla="*/ 67716 h 135432"/>
              <a:gd name="connsiteX4" fmla="*/ 67716 w 214426"/>
              <a:gd name="connsiteY4" fmla="*/ 0 h 135432"/>
              <a:gd name="connsiteX5" fmla="*/ 146710 w 214426"/>
              <a:gd name="connsiteY5" fmla="*/ 0 h 135432"/>
              <a:gd name="connsiteX6" fmla="*/ 214426 w 214426"/>
              <a:gd name="connsiteY6" fmla="*/ 67716 h 1354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14426" h="135432">
                <a:moveTo>
                  <a:pt x="214426" y="67716"/>
                </a:moveTo>
                <a:cubicBezTo>
                  <a:pt x="214426" y="105118"/>
                  <a:pt x="184111" y="135432"/>
                  <a:pt x="146710" y="135432"/>
                </a:cubicBezTo>
                <a:lnTo>
                  <a:pt x="67716" y="135432"/>
                </a:lnTo>
                <a:cubicBezTo>
                  <a:pt x="30314" y="135432"/>
                  <a:pt x="0" y="105118"/>
                  <a:pt x="0" y="67716"/>
                </a:cubicBezTo>
                <a:cubicBezTo>
                  <a:pt x="0" y="30314"/>
                  <a:pt x="30314" y="0"/>
                  <a:pt x="67716" y="0"/>
                </a:cubicBezTo>
                <a:lnTo>
                  <a:pt x="146710" y="0"/>
                </a:lnTo>
                <a:cubicBezTo>
                  <a:pt x="184111" y="0"/>
                  <a:pt x="214426" y="30314"/>
                  <a:pt x="214426" y="67716"/>
                </a:cubicBezTo>
              </a:path>
            </a:pathLst>
          </a:custGeom>
          <a:solidFill>
            <a:srgbClr val="3E312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0091648" y="6225413"/>
            <a:ext cx="509626" cy="509625"/>
          </a:xfrm>
          <a:custGeom>
            <a:avLst/>
            <a:gdLst>
              <a:gd name="connsiteX0" fmla="*/ 0 w 509626"/>
              <a:gd name="connsiteY0" fmla="*/ 254812 h 509625"/>
              <a:gd name="connsiteX1" fmla="*/ 254813 w 509626"/>
              <a:gd name="connsiteY1" fmla="*/ 0 h 509625"/>
              <a:gd name="connsiteX2" fmla="*/ 509625 w 509626"/>
              <a:gd name="connsiteY2" fmla="*/ 254812 h 509625"/>
              <a:gd name="connsiteX3" fmla="*/ 254813 w 509626"/>
              <a:gd name="connsiteY3" fmla="*/ 509625 h 509625"/>
              <a:gd name="connsiteX4" fmla="*/ 0 w 509626"/>
              <a:gd name="connsiteY4" fmla="*/ 254812 h 5096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09626" h="509625">
                <a:moveTo>
                  <a:pt x="0" y="254812"/>
                </a:moveTo>
                <a:cubicBezTo>
                  <a:pt x="0" y="114084"/>
                  <a:pt x="114084" y="0"/>
                  <a:pt x="254813" y="0"/>
                </a:cubicBezTo>
                <a:cubicBezTo>
                  <a:pt x="395541" y="0"/>
                  <a:pt x="509625" y="114084"/>
                  <a:pt x="509625" y="254812"/>
                </a:cubicBezTo>
                <a:cubicBezTo>
                  <a:pt x="509625" y="395541"/>
                  <a:pt x="395541" y="509625"/>
                  <a:pt x="254813" y="509625"/>
                </a:cubicBezTo>
                <a:cubicBezTo>
                  <a:pt x="114084" y="509625"/>
                  <a:pt x="0" y="395541"/>
                  <a:pt x="0" y="254812"/>
                </a:cubicBezTo>
              </a:path>
            </a:pathLst>
          </a:custGeom>
          <a:solidFill>
            <a:srgbClr val="EDE3E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0117493" y="6251257"/>
            <a:ext cx="457936" cy="457936"/>
          </a:xfrm>
          <a:custGeom>
            <a:avLst/>
            <a:gdLst>
              <a:gd name="connsiteX0" fmla="*/ 0 w 457936"/>
              <a:gd name="connsiteY0" fmla="*/ 228968 h 457936"/>
              <a:gd name="connsiteX1" fmla="*/ 228968 w 457936"/>
              <a:gd name="connsiteY1" fmla="*/ 0 h 457936"/>
              <a:gd name="connsiteX2" fmla="*/ 457936 w 457936"/>
              <a:gd name="connsiteY2" fmla="*/ 228968 h 457936"/>
              <a:gd name="connsiteX3" fmla="*/ 228968 w 457936"/>
              <a:gd name="connsiteY3" fmla="*/ 457936 h 457936"/>
              <a:gd name="connsiteX4" fmla="*/ 0 w 457936"/>
              <a:gd name="connsiteY4" fmla="*/ 228968 h 4579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7936" h="457936">
                <a:moveTo>
                  <a:pt x="0" y="228968"/>
                </a:moveTo>
                <a:cubicBezTo>
                  <a:pt x="0" y="102514"/>
                  <a:pt x="102513" y="0"/>
                  <a:pt x="228968" y="0"/>
                </a:cubicBezTo>
                <a:cubicBezTo>
                  <a:pt x="355421" y="0"/>
                  <a:pt x="457936" y="102514"/>
                  <a:pt x="457936" y="228968"/>
                </a:cubicBezTo>
                <a:cubicBezTo>
                  <a:pt x="457936" y="355422"/>
                  <a:pt x="355421" y="457936"/>
                  <a:pt x="228968" y="457936"/>
                </a:cubicBezTo>
                <a:cubicBezTo>
                  <a:pt x="102513" y="457936"/>
                  <a:pt x="0" y="355422"/>
                  <a:pt x="0" y="228968"/>
                </a:cubicBezTo>
              </a:path>
            </a:pathLst>
          </a:custGeom>
          <a:solidFill>
            <a:srgbClr val="3D3D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0222890" y="6356654"/>
            <a:ext cx="247141" cy="247142"/>
          </a:xfrm>
          <a:custGeom>
            <a:avLst/>
            <a:gdLst>
              <a:gd name="connsiteX0" fmla="*/ 0 w 247141"/>
              <a:gd name="connsiteY0" fmla="*/ 123571 h 247142"/>
              <a:gd name="connsiteX1" fmla="*/ 123570 w 247141"/>
              <a:gd name="connsiteY1" fmla="*/ 0 h 247142"/>
              <a:gd name="connsiteX2" fmla="*/ 247141 w 247141"/>
              <a:gd name="connsiteY2" fmla="*/ 123571 h 247142"/>
              <a:gd name="connsiteX3" fmla="*/ 123570 w 247141"/>
              <a:gd name="connsiteY3" fmla="*/ 247142 h 247142"/>
              <a:gd name="connsiteX4" fmla="*/ 0 w 247141"/>
              <a:gd name="connsiteY4" fmla="*/ 123571 h 2471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7141" h="247142">
                <a:moveTo>
                  <a:pt x="0" y="123571"/>
                </a:moveTo>
                <a:cubicBezTo>
                  <a:pt x="0" y="55321"/>
                  <a:pt x="55320" y="0"/>
                  <a:pt x="123570" y="0"/>
                </a:cubicBezTo>
                <a:cubicBezTo>
                  <a:pt x="191820" y="0"/>
                  <a:pt x="247141" y="55321"/>
                  <a:pt x="247141" y="123571"/>
                </a:cubicBezTo>
                <a:cubicBezTo>
                  <a:pt x="247141" y="191820"/>
                  <a:pt x="191820" y="247142"/>
                  <a:pt x="123570" y="247142"/>
                </a:cubicBezTo>
                <a:cubicBezTo>
                  <a:pt x="55320" y="247142"/>
                  <a:pt x="0" y="191820"/>
                  <a:pt x="0" y="123571"/>
                </a:cubicBezTo>
              </a:path>
            </a:pathLst>
          </a:custGeom>
          <a:solidFill>
            <a:srgbClr val="2723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9911168" y="10593260"/>
            <a:ext cx="870585" cy="870584"/>
          </a:xfrm>
          <a:custGeom>
            <a:avLst/>
            <a:gdLst>
              <a:gd name="connsiteX0" fmla="*/ 870584 w 870585"/>
              <a:gd name="connsiteY0" fmla="*/ 704760 h 870584"/>
              <a:gd name="connsiteX1" fmla="*/ 704761 w 870585"/>
              <a:gd name="connsiteY1" fmla="*/ 870584 h 870584"/>
              <a:gd name="connsiteX2" fmla="*/ 165823 w 870585"/>
              <a:gd name="connsiteY2" fmla="*/ 870584 h 870584"/>
              <a:gd name="connsiteX3" fmla="*/ 0 w 870585"/>
              <a:gd name="connsiteY3" fmla="*/ 704760 h 870584"/>
              <a:gd name="connsiteX4" fmla="*/ 0 w 870585"/>
              <a:gd name="connsiteY4" fmla="*/ 165823 h 870584"/>
              <a:gd name="connsiteX5" fmla="*/ 165823 w 870585"/>
              <a:gd name="connsiteY5" fmla="*/ 0 h 870584"/>
              <a:gd name="connsiteX6" fmla="*/ 704761 w 870585"/>
              <a:gd name="connsiteY6" fmla="*/ 0 h 870584"/>
              <a:gd name="connsiteX7" fmla="*/ 870584 w 870585"/>
              <a:gd name="connsiteY7" fmla="*/ 165823 h 870584"/>
              <a:gd name="connsiteX8" fmla="*/ 870584 w 870585"/>
              <a:gd name="connsiteY8" fmla="*/ 704760 h 8705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70585" h="870584">
                <a:moveTo>
                  <a:pt x="870584" y="704760"/>
                </a:moveTo>
                <a:cubicBezTo>
                  <a:pt x="870584" y="795959"/>
                  <a:pt x="795959" y="870584"/>
                  <a:pt x="704761" y="870584"/>
                </a:cubicBezTo>
                <a:lnTo>
                  <a:pt x="165823" y="870584"/>
                </a:lnTo>
                <a:cubicBezTo>
                  <a:pt x="74625" y="870584"/>
                  <a:pt x="0" y="795959"/>
                  <a:pt x="0" y="704760"/>
                </a:cubicBezTo>
                <a:lnTo>
                  <a:pt x="0" y="165823"/>
                </a:lnTo>
                <a:cubicBezTo>
                  <a:pt x="0" y="74625"/>
                  <a:pt x="74625" y="0"/>
                  <a:pt x="165823" y="0"/>
                </a:cubicBezTo>
                <a:lnTo>
                  <a:pt x="704761" y="0"/>
                </a:lnTo>
                <a:cubicBezTo>
                  <a:pt x="795959" y="0"/>
                  <a:pt x="870584" y="74625"/>
                  <a:pt x="870584" y="165823"/>
                </a:cubicBezTo>
                <a:lnTo>
                  <a:pt x="870584" y="704760"/>
                </a:lnTo>
              </a:path>
            </a:pathLst>
          </a:custGeom>
          <a:solidFill>
            <a:srgbClr val="35465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0185463" y="10752378"/>
            <a:ext cx="318452" cy="554050"/>
          </a:xfrm>
          <a:custGeom>
            <a:avLst/>
            <a:gdLst>
              <a:gd name="connsiteX0" fmla="*/ 291795 w 318452"/>
              <a:gd name="connsiteY0" fmla="*/ 442569 h 554050"/>
              <a:gd name="connsiteX1" fmla="*/ 247091 w 318452"/>
              <a:gd name="connsiteY1" fmla="*/ 452145 h 554050"/>
              <a:gd name="connsiteX2" fmla="*/ 193764 w 318452"/>
              <a:gd name="connsiteY2" fmla="*/ 397509 h 554050"/>
              <a:gd name="connsiteX3" fmla="*/ 193764 w 318452"/>
              <a:gd name="connsiteY3" fmla="*/ 225031 h 554050"/>
              <a:gd name="connsiteX4" fmla="*/ 305028 w 318452"/>
              <a:gd name="connsiteY4" fmla="*/ 225031 h 554050"/>
              <a:gd name="connsiteX5" fmla="*/ 305028 w 318452"/>
              <a:gd name="connsiteY5" fmla="*/ 141147 h 554050"/>
              <a:gd name="connsiteX6" fmla="*/ 194170 w 318452"/>
              <a:gd name="connsiteY6" fmla="*/ 141147 h 554050"/>
              <a:gd name="connsiteX7" fmla="*/ 194170 w 318452"/>
              <a:gd name="connsiteY7" fmla="*/ 0 h 554050"/>
              <a:gd name="connsiteX8" fmla="*/ 113004 w 318452"/>
              <a:gd name="connsiteY8" fmla="*/ 0 h 554050"/>
              <a:gd name="connsiteX9" fmla="*/ 109016 w 318452"/>
              <a:gd name="connsiteY9" fmla="*/ 4153 h 554050"/>
              <a:gd name="connsiteX10" fmla="*/ 0 w 318452"/>
              <a:gd name="connsiteY10" fmla="*/ 153467 h 554050"/>
              <a:gd name="connsiteX11" fmla="*/ 0 w 318452"/>
              <a:gd name="connsiteY11" fmla="*/ 225031 h 554050"/>
              <a:gd name="connsiteX12" fmla="*/ 56070 w 318452"/>
              <a:gd name="connsiteY12" fmla="*/ 225031 h 554050"/>
              <a:gd name="connsiteX13" fmla="*/ 56070 w 318452"/>
              <a:gd name="connsiteY13" fmla="*/ 406082 h 554050"/>
              <a:gd name="connsiteX14" fmla="*/ 222504 w 318452"/>
              <a:gd name="connsiteY14" fmla="*/ 554050 h 554050"/>
              <a:gd name="connsiteX15" fmla="*/ 318452 w 318452"/>
              <a:gd name="connsiteY15" fmla="*/ 521589 h 554050"/>
              <a:gd name="connsiteX16" fmla="*/ 291795 w 318452"/>
              <a:gd name="connsiteY16" fmla="*/ 442569 h 554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18452" h="554050">
                <a:moveTo>
                  <a:pt x="291795" y="442569"/>
                </a:moveTo>
                <a:cubicBezTo>
                  <a:pt x="281495" y="447471"/>
                  <a:pt x="261784" y="451764"/>
                  <a:pt x="247091" y="452145"/>
                </a:cubicBezTo>
                <a:cubicBezTo>
                  <a:pt x="202742" y="453326"/>
                  <a:pt x="194144" y="420992"/>
                  <a:pt x="193764" y="397509"/>
                </a:cubicBezTo>
                <a:lnTo>
                  <a:pt x="193764" y="225031"/>
                </a:lnTo>
                <a:lnTo>
                  <a:pt x="305028" y="225031"/>
                </a:lnTo>
                <a:lnTo>
                  <a:pt x="305028" y="141147"/>
                </a:lnTo>
                <a:lnTo>
                  <a:pt x="194170" y="141147"/>
                </a:lnTo>
                <a:lnTo>
                  <a:pt x="194170" y="0"/>
                </a:lnTo>
                <a:lnTo>
                  <a:pt x="113004" y="0"/>
                </a:lnTo>
                <a:cubicBezTo>
                  <a:pt x="111670" y="0"/>
                  <a:pt x="109346" y="1181"/>
                  <a:pt x="109016" y="4153"/>
                </a:cubicBezTo>
                <a:cubicBezTo>
                  <a:pt x="104267" y="47345"/>
                  <a:pt x="84048" y="123164"/>
                  <a:pt x="0" y="153467"/>
                </a:cubicBezTo>
                <a:lnTo>
                  <a:pt x="0" y="225031"/>
                </a:lnTo>
                <a:lnTo>
                  <a:pt x="56070" y="225031"/>
                </a:lnTo>
                <a:lnTo>
                  <a:pt x="56070" y="406082"/>
                </a:lnTo>
                <a:cubicBezTo>
                  <a:pt x="56070" y="468045"/>
                  <a:pt x="101803" y="556107"/>
                  <a:pt x="222504" y="554050"/>
                </a:cubicBezTo>
                <a:cubicBezTo>
                  <a:pt x="263220" y="553339"/>
                  <a:pt x="308444" y="536282"/>
                  <a:pt x="318452" y="521589"/>
                </a:cubicBezTo>
                <a:lnTo>
                  <a:pt x="291795" y="44256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9911168" y="9447669"/>
            <a:ext cx="870585" cy="870584"/>
          </a:xfrm>
          <a:custGeom>
            <a:avLst/>
            <a:gdLst>
              <a:gd name="connsiteX0" fmla="*/ 870584 w 870585"/>
              <a:gd name="connsiteY0" fmla="*/ 704760 h 870584"/>
              <a:gd name="connsiteX1" fmla="*/ 704761 w 870585"/>
              <a:gd name="connsiteY1" fmla="*/ 870584 h 870584"/>
              <a:gd name="connsiteX2" fmla="*/ 165823 w 870585"/>
              <a:gd name="connsiteY2" fmla="*/ 870584 h 870584"/>
              <a:gd name="connsiteX3" fmla="*/ 0 w 870585"/>
              <a:gd name="connsiteY3" fmla="*/ 704760 h 870584"/>
              <a:gd name="connsiteX4" fmla="*/ 0 w 870585"/>
              <a:gd name="connsiteY4" fmla="*/ 165823 h 870584"/>
              <a:gd name="connsiteX5" fmla="*/ 165823 w 870585"/>
              <a:gd name="connsiteY5" fmla="*/ 0 h 870584"/>
              <a:gd name="connsiteX6" fmla="*/ 704761 w 870585"/>
              <a:gd name="connsiteY6" fmla="*/ 0 h 870584"/>
              <a:gd name="connsiteX7" fmla="*/ 870584 w 870585"/>
              <a:gd name="connsiteY7" fmla="*/ 165823 h 870584"/>
              <a:gd name="connsiteX8" fmla="*/ 870584 w 870585"/>
              <a:gd name="connsiteY8" fmla="*/ 704760 h 8705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70585" h="870584">
                <a:moveTo>
                  <a:pt x="870584" y="704760"/>
                </a:moveTo>
                <a:cubicBezTo>
                  <a:pt x="870584" y="795959"/>
                  <a:pt x="795959" y="870584"/>
                  <a:pt x="704761" y="870584"/>
                </a:cubicBezTo>
                <a:lnTo>
                  <a:pt x="165823" y="870584"/>
                </a:lnTo>
                <a:cubicBezTo>
                  <a:pt x="74625" y="870584"/>
                  <a:pt x="0" y="795959"/>
                  <a:pt x="0" y="704760"/>
                </a:cubicBezTo>
                <a:lnTo>
                  <a:pt x="0" y="165823"/>
                </a:lnTo>
                <a:cubicBezTo>
                  <a:pt x="0" y="74624"/>
                  <a:pt x="74625" y="0"/>
                  <a:pt x="165823" y="0"/>
                </a:cubicBezTo>
                <a:lnTo>
                  <a:pt x="704761" y="0"/>
                </a:lnTo>
                <a:cubicBezTo>
                  <a:pt x="795959" y="0"/>
                  <a:pt x="870584" y="74624"/>
                  <a:pt x="870584" y="165823"/>
                </a:cubicBezTo>
                <a:lnTo>
                  <a:pt x="870584" y="704760"/>
                </a:lnTo>
              </a:path>
            </a:pathLst>
          </a:custGeom>
          <a:solidFill>
            <a:srgbClr val="00A9F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1654396" y="8354352"/>
            <a:ext cx="2993529" cy="789571"/>
          </a:xfrm>
          <a:custGeom>
            <a:avLst/>
            <a:gdLst>
              <a:gd name="connsiteX0" fmla="*/ 2993529 w 2993529"/>
              <a:gd name="connsiteY0" fmla="*/ 789571 h 789571"/>
              <a:gd name="connsiteX1" fmla="*/ 0 w 2993529"/>
              <a:gd name="connsiteY1" fmla="*/ 789571 h 789571"/>
              <a:gd name="connsiteX2" fmla="*/ 0 w 2993529"/>
              <a:gd name="connsiteY2" fmla="*/ 0 h 789571"/>
              <a:gd name="connsiteX3" fmla="*/ 2993529 w 2993529"/>
              <a:gd name="connsiteY3" fmla="*/ 0 h 789571"/>
              <a:gd name="connsiteX4" fmla="*/ 2993529 w 2993529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3529" h="789571">
                <a:moveTo>
                  <a:pt x="2993529" y="789571"/>
                </a:moveTo>
                <a:lnTo>
                  <a:pt x="0" y="789571"/>
                </a:lnTo>
                <a:lnTo>
                  <a:pt x="0" y="0"/>
                </a:lnTo>
                <a:lnTo>
                  <a:pt x="2993529" y="0"/>
                </a:lnTo>
                <a:lnTo>
                  <a:pt x="2993529" y="78957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1945683" y="8354352"/>
            <a:ext cx="3073463" cy="789571"/>
          </a:xfrm>
          <a:custGeom>
            <a:avLst/>
            <a:gdLst>
              <a:gd name="connsiteX0" fmla="*/ 3073463 w 3073463"/>
              <a:gd name="connsiteY0" fmla="*/ 789571 h 789571"/>
              <a:gd name="connsiteX1" fmla="*/ 0 w 3073463"/>
              <a:gd name="connsiteY1" fmla="*/ 789571 h 789571"/>
              <a:gd name="connsiteX2" fmla="*/ 0 w 3073463"/>
              <a:gd name="connsiteY2" fmla="*/ 0 h 789571"/>
              <a:gd name="connsiteX3" fmla="*/ 3073463 w 3073463"/>
              <a:gd name="connsiteY3" fmla="*/ 0 h 789571"/>
              <a:gd name="connsiteX4" fmla="*/ 3073463 w 3073463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73463" h="789571">
                <a:moveTo>
                  <a:pt x="3073463" y="789571"/>
                </a:moveTo>
                <a:lnTo>
                  <a:pt x="0" y="789571"/>
                </a:lnTo>
                <a:lnTo>
                  <a:pt x="0" y="0"/>
                </a:lnTo>
                <a:lnTo>
                  <a:pt x="3073463" y="0"/>
                </a:lnTo>
                <a:lnTo>
                  <a:pt x="3073463" y="789571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1654320" y="11780202"/>
            <a:ext cx="3273893" cy="789571"/>
          </a:xfrm>
          <a:custGeom>
            <a:avLst/>
            <a:gdLst>
              <a:gd name="connsiteX0" fmla="*/ 3273893 w 3273893"/>
              <a:gd name="connsiteY0" fmla="*/ 789571 h 789571"/>
              <a:gd name="connsiteX1" fmla="*/ 0 w 3273893"/>
              <a:gd name="connsiteY1" fmla="*/ 789571 h 789571"/>
              <a:gd name="connsiteX2" fmla="*/ 0 w 3273893"/>
              <a:gd name="connsiteY2" fmla="*/ 0 h 789571"/>
              <a:gd name="connsiteX3" fmla="*/ 3273893 w 3273893"/>
              <a:gd name="connsiteY3" fmla="*/ 0 h 789571"/>
              <a:gd name="connsiteX4" fmla="*/ 3273893 w 3273893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73893" h="789571">
                <a:moveTo>
                  <a:pt x="3273893" y="789571"/>
                </a:moveTo>
                <a:lnTo>
                  <a:pt x="0" y="789571"/>
                </a:lnTo>
                <a:lnTo>
                  <a:pt x="0" y="0"/>
                </a:lnTo>
                <a:lnTo>
                  <a:pt x="3273893" y="0"/>
                </a:lnTo>
                <a:lnTo>
                  <a:pt x="3273893" y="78957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2683350" y="11780202"/>
            <a:ext cx="2264167" cy="789571"/>
          </a:xfrm>
          <a:custGeom>
            <a:avLst/>
            <a:gdLst>
              <a:gd name="connsiteX0" fmla="*/ 2264167 w 2264167"/>
              <a:gd name="connsiteY0" fmla="*/ 789571 h 789571"/>
              <a:gd name="connsiteX1" fmla="*/ 0 w 2264167"/>
              <a:gd name="connsiteY1" fmla="*/ 789571 h 789571"/>
              <a:gd name="connsiteX2" fmla="*/ 0 w 2264167"/>
              <a:gd name="connsiteY2" fmla="*/ 0 h 789571"/>
              <a:gd name="connsiteX3" fmla="*/ 2264167 w 2264167"/>
              <a:gd name="connsiteY3" fmla="*/ 0 h 789571"/>
              <a:gd name="connsiteX4" fmla="*/ 2264167 w 2264167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64167" h="789571">
                <a:moveTo>
                  <a:pt x="2264167" y="789571"/>
                </a:moveTo>
                <a:lnTo>
                  <a:pt x="0" y="789571"/>
                </a:lnTo>
                <a:lnTo>
                  <a:pt x="0" y="0"/>
                </a:lnTo>
                <a:lnTo>
                  <a:pt x="2264167" y="0"/>
                </a:lnTo>
                <a:lnTo>
                  <a:pt x="2264167" y="789571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11654383" y="4925098"/>
            <a:ext cx="4560341" cy="789571"/>
          </a:xfrm>
          <a:custGeom>
            <a:avLst/>
            <a:gdLst>
              <a:gd name="connsiteX0" fmla="*/ 4560341 w 4560341"/>
              <a:gd name="connsiteY0" fmla="*/ 789571 h 789571"/>
              <a:gd name="connsiteX1" fmla="*/ 0 w 4560341"/>
              <a:gd name="connsiteY1" fmla="*/ 789571 h 789571"/>
              <a:gd name="connsiteX2" fmla="*/ 0 w 4560341"/>
              <a:gd name="connsiteY2" fmla="*/ 0 h 789571"/>
              <a:gd name="connsiteX3" fmla="*/ 4560341 w 4560341"/>
              <a:gd name="connsiteY3" fmla="*/ 0 h 789571"/>
              <a:gd name="connsiteX4" fmla="*/ 4560341 w 4560341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60341" h="789571">
                <a:moveTo>
                  <a:pt x="4560341" y="789571"/>
                </a:moveTo>
                <a:lnTo>
                  <a:pt x="0" y="789571"/>
                </a:lnTo>
                <a:lnTo>
                  <a:pt x="0" y="0"/>
                </a:lnTo>
                <a:lnTo>
                  <a:pt x="4560341" y="0"/>
                </a:lnTo>
                <a:lnTo>
                  <a:pt x="4560341" y="78957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14647126" y="4925098"/>
            <a:ext cx="1876209" cy="789571"/>
          </a:xfrm>
          <a:custGeom>
            <a:avLst/>
            <a:gdLst>
              <a:gd name="connsiteX0" fmla="*/ 1876209 w 1876209"/>
              <a:gd name="connsiteY0" fmla="*/ 789571 h 789571"/>
              <a:gd name="connsiteX1" fmla="*/ 0 w 1876209"/>
              <a:gd name="connsiteY1" fmla="*/ 789571 h 789571"/>
              <a:gd name="connsiteX2" fmla="*/ 0 w 1876209"/>
              <a:gd name="connsiteY2" fmla="*/ 0 h 789571"/>
              <a:gd name="connsiteX3" fmla="*/ 1876209 w 1876209"/>
              <a:gd name="connsiteY3" fmla="*/ 0 h 789571"/>
              <a:gd name="connsiteX4" fmla="*/ 1876209 w 1876209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76209" h="789571">
                <a:moveTo>
                  <a:pt x="1876209" y="789571"/>
                </a:moveTo>
                <a:lnTo>
                  <a:pt x="0" y="789571"/>
                </a:lnTo>
                <a:lnTo>
                  <a:pt x="0" y="0"/>
                </a:lnTo>
                <a:lnTo>
                  <a:pt x="1876209" y="0"/>
                </a:lnTo>
                <a:lnTo>
                  <a:pt x="1876209" y="789571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11654320" y="6068809"/>
            <a:ext cx="4499318" cy="789571"/>
          </a:xfrm>
          <a:custGeom>
            <a:avLst/>
            <a:gdLst>
              <a:gd name="connsiteX0" fmla="*/ 4499316 w 4499318"/>
              <a:gd name="connsiteY0" fmla="*/ 789571 h 789571"/>
              <a:gd name="connsiteX1" fmla="*/ 0 w 4499318"/>
              <a:gd name="connsiteY1" fmla="*/ 789571 h 789571"/>
              <a:gd name="connsiteX2" fmla="*/ 0 w 4499318"/>
              <a:gd name="connsiteY2" fmla="*/ 0 h 789571"/>
              <a:gd name="connsiteX3" fmla="*/ 4499316 w 4499318"/>
              <a:gd name="connsiteY3" fmla="*/ 0 h 789571"/>
              <a:gd name="connsiteX4" fmla="*/ 4499316 w 4499318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499318" h="789571">
                <a:moveTo>
                  <a:pt x="4499316" y="789571"/>
                </a:moveTo>
                <a:lnTo>
                  <a:pt x="0" y="789571"/>
                </a:lnTo>
                <a:lnTo>
                  <a:pt x="0" y="0"/>
                </a:lnTo>
                <a:lnTo>
                  <a:pt x="4499316" y="0"/>
                </a:lnTo>
                <a:lnTo>
                  <a:pt x="4499316" y="78957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12023090" y="6068809"/>
            <a:ext cx="4213859" cy="789571"/>
          </a:xfrm>
          <a:custGeom>
            <a:avLst/>
            <a:gdLst>
              <a:gd name="connsiteX0" fmla="*/ 4213859 w 4213859"/>
              <a:gd name="connsiteY0" fmla="*/ 789571 h 789571"/>
              <a:gd name="connsiteX1" fmla="*/ 0 w 4213859"/>
              <a:gd name="connsiteY1" fmla="*/ 789571 h 789571"/>
              <a:gd name="connsiteX2" fmla="*/ 0 w 4213859"/>
              <a:gd name="connsiteY2" fmla="*/ 0 h 789571"/>
              <a:gd name="connsiteX3" fmla="*/ 4213859 w 4213859"/>
              <a:gd name="connsiteY3" fmla="*/ 0 h 789571"/>
              <a:gd name="connsiteX4" fmla="*/ 4213859 w 4213859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213859" h="789571">
                <a:moveTo>
                  <a:pt x="4213859" y="789571"/>
                </a:moveTo>
                <a:lnTo>
                  <a:pt x="0" y="789571"/>
                </a:lnTo>
                <a:lnTo>
                  <a:pt x="0" y="0"/>
                </a:lnTo>
                <a:lnTo>
                  <a:pt x="4213859" y="0"/>
                </a:lnTo>
                <a:lnTo>
                  <a:pt x="4213859" y="789571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11654408" y="9498063"/>
            <a:ext cx="3624199" cy="789571"/>
          </a:xfrm>
          <a:custGeom>
            <a:avLst/>
            <a:gdLst>
              <a:gd name="connsiteX0" fmla="*/ 3624199 w 3624199"/>
              <a:gd name="connsiteY0" fmla="*/ 789571 h 789571"/>
              <a:gd name="connsiteX1" fmla="*/ 0 w 3624199"/>
              <a:gd name="connsiteY1" fmla="*/ 789571 h 789571"/>
              <a:gd name="connsiteX2" fmla="*/ 0 w 3624199"/>
              <a:gd name="connsiteY2" fmla="*/ 0 h 789571"/>
              <a:gd name="connsiteX3" fmla="*/ 3624199 w 3624199"/>
              <a:gd name="connsiteY3" fmla="*/ 0 h 789571"/>
              <a:gd name="connsiteX4" fmla="*/ 3624199 w 3624199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24199" h="789571">
                <a:moveTo>
                  <a:pt x="3624199" y="789571"/>
                </a:moveTo>
                <a:lnTo>
                  <a:pt x="0" y="789571"/>
                </a:lnTo>
                <a:lnTo>
                  <a:pt x="0" y="0"/>
                </a:lnTo>
                <a:lnTo>
                  <a:pt x="3624199" y="0"/>
                </a:lnTo>
                <a:lnTo>
                  <a:pt x="3624199" y="78957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12318580" y="9498063"/>
            <a:ext cx="3143415" cy="789571"/>
          </a:xfrm>
          <a:custGeom>
            <a:avLst/>
            <a:gdLst>
              <a:gd name="connsiteX0" fmla="*/ 3143415 w 3143415"/>
              <a:gd name="connsiteY0" fmla="*/ 789571 h 789571"/>
              <a:gd name="connsiteX1" fmla="*/ 0 w 3143415"/>
              <a:gd name="connsiteY1" fmla="*/ 789571 h 789571"/>
              <a:gd name="connsiteX2" fmla="*/ 0 w 3143415"/>
              <a:gd name="connsiteY2" fmla="*/ 0 h 789571"/>
              <a:gd name="connsiteX3" fmla="*/ 3143415 w 3143415"/>
              <a:gd name="connsiteY3" fmla="*/ 0 h 789571"/>
              <a:gd name="connsiteX4" fmla="*/ 3143415 w 3143415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143415" h="789571">
                <a:moveTo>
                  <a:pt x="3143415" y="789571"/>
                </a:moveTo>
                <a:lnTo>
                  <a:pt x="0" y="789571"/>
                </a:lnTo>
                <a:lnTo>
                  <a:pt x="0" y="0"/>
                </a:lnTo>
                <a:lnTo>
                  <a:pt x="3143415" y="0"/>
                </a:lnTo>
                <a:lnTo>
                  <a:pt x="3143415" y="789571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11654345" y="10651832"/>
            <a:ext cx="4133151" cy="789571"/>
          </a:xfrm>
          <a:custGeom>
            <a:avLst/>
            <a:gdLst>
              <a:gd name="connsiteX0" fmla="*/ 4133151 w 4133151"/>
              <a:gd name="connsiteY0" fmla="*/ 789571 h 789571"/>
              <a:gd name="connsiteX1" fmla="*/ 0 w 4133151"/>
              <a:gd name="connsiteY1" fmla="*/ 789571 h 789571"/>
              <a:gd name="connsiteX2" fmla="*/ 0 w 4133151"/>
              <a:gd name="connsiteY2" fmla="*/ 0 h 789571"/>
              <a:gd name="connsiteX3" fmla="*/ 4133151 w 4133151"/>
              <a:gd name="connsiteY3" fmla="*/ 0 h 789571"/>
              <a:gd name="connsiteX4" fmla="*/ 4133151 w 4133151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133151" h="789571">
                <a:moveTo>
                  <a:pt x="4133151" y="789571"/>
                </a:moveTo>
                <a:lnTo>
                  <a:pt x="0" y="789571"/>
                </a:lnTo>
                <a:lnTo>
                  <a:pt x="0" y="0"/>
                </a:lnTo>
                <a:lnTo>
                  <a:pt x="4133151" y="0"/>
                </a:lnTo>
                <a:lnTo>
                  <a:pt x="4133151" y="78957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11940819" y="10651832"/>
            <a:ext cx="3900398" cy="789571"/>
          </a:xfrm>
          <a:custGeom>
            <a:avLst/>
            <a:gdLst>
              <a:gd name="connsiteX0" fmla="*/ 3900398 w 3900398"/>
              <a:gd name="connsiteY0" fmla="*/ 789571 h 789571"/>
              <a:gd name="connsiteX1" fmla="*/ 0 w 3900398"/>
              <a:gd name="connsiteY1" fmla="*/ 789571 h 789571"/>
              <a:gd name="connsiteX2" fmla="*/ 0 w 3900398"/>
              <a:gd name="connsiteY2" fmla="*/ 0 h 789571"/>
              <a:gd name="connsiteX3" fmla="*/ 3900398 w 3900398"/>
              <a:gd name="connsiteY3" fmla="*/ 0 h 789571"/>
              <a:gd name="connsiteX4" fmla="*/ 3900398 w 3900398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900398" h="789571">
                <a:moveTo>
                  <a:pt x="3900398" y="789571"/>
                </a:moveTo>
                <a:lnTo>
                  <a:pt x="0" y="789571"/>
                </a:lnTo>
                <a:lnTo>
                  <a:pt x="0" y="0"/>
                </a:lnTo>
                <a:lnTo>
                  <a:pt x="3900398" y="0"/>
                </a:lnTo>
                <a:lnTo>
                  <a:pt x="3900398" y="789571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11654383" y="7210641"/>
            <a:ext cx="3519195" cy="789571"/>
          </a:xfrm>
          <a:custGeom>
            <a:avLst/>
            <a:gdLst>
              <a:gd name="connsiteX0" fmla="*/ 3519195 w 3519195"/>
              <a:gd name="connsiteY0" fmla="*/ 789571 h 789571"/>
              <a:gd name="connsiteX1" fmla="*/ 0 w 3519195"/>
              <a:gd name="connsiteY1" fmla="*/ 789571 h 789571"/>
              <a:gd name="connsiteX2" fmla="*/ 0 w 3519195"/>
              <a:gd name="connsiteY2" fmla="*/ 0 h 789571"/>
              <a:gd name="connsiteX3" fmla="*/ 3519195 w 3519195"/>
              <a:gd name="connsiteY3" fmla="*/ 0 h 789571"/>
              <a:gd name="connsiteX4" fmla="*/ 3519195 w 3519195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19195" h="789571">
                <a:moveTo>
                  <a:pt x="3519195" y="789571"/>
                </a:moveTo>
                <a:lnTo>
                  <a:pt x="0" y="789571"/>
                </a:lnTo>
                <a:lnTo>
                  <a:pt x="0" y="0"/>
                </a:lnTo>
                <a:lnTo>
                  <a:pt x="3519195" y="0"/>
                </a:lnTo>
                <a:lnTo>
                  <a:pt x="3519195" y="78957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12028271" y="7209281"/>
            <a:ext cx="3397275" cy="789571"/>
          </a:xfrm>
          <a:custGeom>
            <a:avLst/>
            <a:gdLst>
              <a:gd name="connsiteX0" fmla="*/ 3397275 w 3397275"/>
              <a:gd name="connsiteY0" fmla="*/ 789571 h 789571"/>
              <a:gd name="connsiteX1" fmla="*/ 0 w 3397275"/>
              <a:gd name="connsiteY1" fmla="*/ 789571 h 789571"/>
              <a:gd name="connsiteX2" fmla="*/ 0 w 3397275"/>
              <a:gd name="connsiteY2" fmla="*/ 0 h 789571"/>
              <a:gd name="connsiteX3" fmla="*/ 3397275 w 3397275"/>
              <a:gd name="connsiteY3" fmla="*/ 0 h 789571"/>
              <a:gd name="connsiteX4" fmla="*/ 3397275 w 3397275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397275" h="789571">
                <a:moveTo>
                  <a:pt x="3397275" y="789571"/>
                </a:moveTo>
                <a:lnTo>
                  <a:pt x="0" y="789571"/>
                </a:lnTo>
                <a:lnTo>
                  <a:pt x="0" y="0"/>
                </a:lnTo>
                <a:lnTo>
                  <a:pt x="3397275" y="0"/>
                </a:lnTo>
                <a:lnTo>
                  <a:pt x="3397275" y="789571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11654345" y="2637675"/>
            <a:ext cx="4556823" cy="789571"/>
          </a:xfrm>
          <a:custGeom>
            <a:avLst/>
            <a:gdLst>
              <a:gd name="connsiteX0" fmla="*/ 4556823 w 4556823"/>
              <a:gd name="connsiteY0" fmla="*/ 789571 h 789571"/>
              <a:gd name="connsiteX1" fmla="*/ 0 w 4556823"/>
              <a:gd name="connsiteY1" fmla="*/ 789571 h 789571"/>
              <a:gd name="connsiteX2" fmla="*/ 0 w 4556823"/>
              <a:gd name="connsiteY2" fmla="*/ 0 h 789571"/>
              <a:gd name="connsiteX3" fmla="*/ 4556823 w 4556823"/>
              <a:gd name="connsiteY3" fmla="*/ 0 h 789571"/>
              <a:gd name="connsiteX4" fmla="*/ 4556823 w 4556823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56823" h="789571">
                <a:moveTo>
                  <a:pt x="4556823" y="789571"/>
                </a:moveTo>
                <a:lnTo>
                  <a:pt x="0" y="789571"/>
                </a:lnTo>
                <a:lnTo>
                  <a:pt x="0" y="0"/>
                </a:lnTo>
                <a:lnTo>
                  <a:pt x="4556823" y="0"/>
                </a:lnTo>
                <a:lnTo>
                  <a:pt x="4556823" y="78957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12456566" y="2637675"/>
            <a:ext cx="3913098" cy="789571"/>
          </a:xfrm>
          <a:custGeom>
            <a:avLst/>
            <a:gdLst>
              <a:gd name="connsiteX0" fmla="*/ 3913098 w 3913098"/>
              <a:gd name="connsiteY0" fmla="*/ 789571 h 789571"/>
              <a:gd name="connsiteX1" fmla="*/ 0 w 3913098"/>
              <a:gd name="connsiteY1" fmla="*/ 789571 h 789571"/>
              <a:gd name="connsiteX2" fmla="*/ 0 w 3913098"/>
              <a:gd name="connsiteY2" fmla="*/ 0 h 789571"/>
              <a:gd name="connsiteX3" fmla="*/ 3913098 w 3913098"/>
              <a:gd name="connsiteY3" fmla="*/ 0 h 789571"/>
              <a:gd name="connsiteX4" fmla="*/ 3913098 w 3913098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913098" h="789571">
                <a:moveTo>
                  <a:pt x="3913098" y="789571"/>
                </a:moveTo>
                <a:lnTo>
                  <a:pt x="0" y="789571"/>
                </a:lnTo>
                <a:lnTo>
                  <a:pt x="0" y="0"/>
                </a:lnTo>
                <a:lnTo>
                  <a:pt x="3913098" y="0"/>
                </a:lnTo>
                <a:lnTo>
                  <a:pt x="3913098" y="789571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11654370" y="12929184"/>
            <a:ext cx="3621062" cy="789571"/>
          </a:xfrm>
          <a:custGeom>
            <a:avLst/>
            <a:gdLst>
              <a:gd name="connsiteX0" fmla="*/ 3621062 w 3621062"/>
              <a:gd name="connsiteY0" fmla="*/ 789571 h 789571"/>
              <a:gd name="connsiteX1" fmla="*/ 0 w 3621062"/>
              <a:gd name="connsiteY1" fmla="*/ 789571 h 789571"/>
              <a:gd name="connsiteX2" fmla="*/ 0 w 3621062"/>
              <a:gd name="connsiteY2" fmla="*/ 0 h 789571"/>
              <a:gd name="connsiteX3" fmla="*/ 3621062 w 3621062"/>
              <a:gd name="connsiteY3" fmla="*/ 0 h 789571"/>
              <a:gd name="connsiteX4" fmla="*/ 3621062 w 3621062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21062" h="789571">
                <a:moveTo>
                  <a:pt x="3621062" y="789571"/>
                </a:moveTo>
                <a:lnTo>
                  <a:pt x="0" y="789571"/>
                </a:lnTo>
                <a:lnTo>
                  <a:pt x="0" y="0"/>
                </a:lnTo>
                <a:lnTo>
                  <a:pt x="3621062" y="0"/>
                </a:lnTo>
                <a:lnTo>
                  <a:pt x="3621062" y="78957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13246214" y="12929184"/>
            <a:ext cx="2135771" cy="789571"/>
          </a:xfrm>
          <a:custGeom>
            <a:avLst/>
            <a:gdLst>
              <a:gd name="connsiteX0" fmla="*/ 2135771 w 2135771"/>
              <a:gd name="connsiteY0" fmla="*/ 789571 h 789571"/>
              <a:gd name="connsiteX1" fmla="*/ 0 w 2135771"/>
              <a:gd name="connsiteY1" fmla="*/ 789571 h 789571"/>
              <a:gd name="connsiteX2" fmla="*/ 0 w 2135771"/>
              <a:gd name="connsiteY2" fmla="*/ 0 h 789571"/>
              <a:gd name="connsiteX3" fmla="*/ 2135771 w 2135771"/>
              <a:gd name="connsiteY3" fmla="*/ 0 h 789571"/>
              <a:gd name="connsiteX4" fmla="*/ 2135771 w 2135771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35771" h="789571">
                <a:moveTo>
                  <a:pt x="2135771" y="789571"/>
                </a:moveTo>
                <a:lnTo>
                  <a:pt x="0" y="789571"/>
                </a:lnTo>
                <a:lnTo>
                  <a:pt x="0" y="0"/>
                </a:lnTo>
                <a:lnTo>
                  <a:pt x="2135771" y="0"/>
                </a:lnTo>
                <a:lnTo>
                  <a:pt x="2135771" y="789571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11654345" y="3772280"/>
            <a:ext cx="6808788" cy="789571"/>
          </a:xfrm>
          <a:custGeom>
            <a:avLst/>
            <a:gdLst>
              <a:gd name="connsiteX0" fmla="*/ 6808788 w 6808788"/>
              <a:gd name="connsiteY0" fmla="*/ 789571 h 789571"/>
              <a:gd name="connsiteX1" fmla="*/ 0 w 6808788"/>
              <a:gd name="connsiteY1" fmla="*/ 789571 h 789571"/>
              <a:gd name="connsiteX2" fmla="*/ 0 w 6808788"/>
              <a:gd name="connsiteY2" fmla="*/ 0 h 789571"/>
              <a:gd name="connsiteX3" fmla="*/ 6808788 w 6808788"/>
              <a:gd name="connsiteY3" fmla="*/ 0 h 789571"/>
              <a:gd name="connsiteX4" fmla="*/ 6808788 w 6808788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808788" h="789571">
                <a:moveTo>
                  <a:pt x="6808788" y="789571"/>
                </a:moveTo>
                <a:lnTo>
                  <a:pt x="0" y="789571"/>
                </a:lnTo>
                <a:lnTo>
                  <a:pt x="0" y="0"/>
                </a:lnTo>
                <a:lnTo>
                  <a:pt x="6808788" y="0"/>
                </a:lnTo>
                <a:lnTo>
                  <a:pt x="6808788" y="78957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13662976" y="3772280"/>
            <a:ext cx="5535866" cy="789571"/>
          </a:xfrm>
          <a:custGeom>
            <a:avLst/>
            <a:gdLst>
              <a:gd name="connsiteX0" fmla="*/ 5535866 w 5535866"/>
              <a:gd name="connsiteY0" fmla="*/ 789571 h 789571"/>
              <a:gd name="connsiteX1" fmla="*/ 0 w 5535866"/>
              <a:gd name="connsiteY1" fmla="*/ 789571 h 789571"/>
              <a:gd name="connsiteX2" fmla="*/ 0 w 5535866"/>
              <a:gd name="connsiteY2" fmla="*/ 0 h 789571"/>
              <a:gd name="connsiteX3" fmla="*/ 5535866 w 5535866"/>
              <a:gd name="connsiteY3" fmla="*/ 0 h 789571"/>
              <a:gd name="connsiteX4" fmla="*/ 5535866 w 5535866"/>
              <a:gd name="connsiteY4" fmla="*/ 789571 h 789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35866" h="789571">
                <a:moveTo>
                  <a:pt x="5535866" y="789571"/>
                </a:moveTo>
                <a:lnTo>
                  <a:pt x="0" y="789571"/>
                </a:lnTo>
                <a:lnTo>
                  <a:pt x="0" y="0"/>
                </a:lnTo>
                <a:lnTo>
                  <a:pt x="5535866" y="0"/>
                </a:lnTo>
                <a:lnTo>
                  <a:pt x="5535866" y="789571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1050758" y="9339313"/>
            <a:ext cx="176789" cy="348907"/>
          </a:xfrm>
          <a:custGeom>
            <a:avLst/>
            <a:gdLst>
              <a:gd name="connsiteX0" fmla="*/ 176255 w 176789"/>
              <a:gd name="connsiteY0" fmla="*/ 138124 h 348907"/>
              <a:gd name="connsiteX1" fmla="*/ 176255 w 176789"/>
              <a:gd name="connsiteY1" fmla="*/ 75856 h 348907"/>
              <a:gd name="connsiteX2" fmla="*/ 109060 w 176789"/>
              <a:gd name="connsiteY2" fmla="*/ 75856 h 348907"/>
              <a:gd name="connsiteX3" fmla="*/ 109060 w 176789"/>
              <a:gd name="connsiteY3" fmla="*/ 0 h 348907"/>
              <a:gd name="connsiteX4" fmla="*/ 32264 w 176789"/>
              <a:gd name="connsiteY4" fmla="*/ 0 h 348907"/>
              <a:gd name="connsiteX5" fmla="*/ 32264 w 176789"/>
              <a:gd name="connsiteY5" fmla="*/ 75856 h 348907"/>
              <a:gd name="connsiteX6" fmla="*/ 0 w 176789"/>
              <a:gd name="connsiteY6" fmla="*/ 75856 h 348907"/>
              <a:gd name="connsiteX7" fmla="*/ 0 w 176789"/>
              <a:gd name="connsiteY7" fmla="*/ 138124 h 348907"/>
              <a:gd name="connsiteX8" fmla="*/ 32264 w 176789"/>
              <a:gd name="connsiteY8" fmla="*/ 138124 h 348907"/>
              <a:gd name="connsiteX9" fmla="*/ 32264 w 176789"/>
              <a:gd name="connsiteY9" fmla="*/ 247586 h 348907"/>
              <a:gd name="connsiteX10" fmla="*/ 119592 w 176789"/>
              <a:gd name="connsiteY10" fmla="*/ 348906 h 348907"/>
              <a:gd name="connsiteX11" fmla="*/ 176789 w 176789"/>
              <a:gd name="connsiteY11" fmla="*/ 340652 h 348907"/>
              <a:gd name="connsiteX12" fmla="*/ 173455 w 176789"/>
              <a:gd name="connsiteY12" fmla="*/ 283311 h 348907"/>
              <a:gd name="connsiteX13" fmla="*/ 131991 w 176789"/>
              <a:gd name="connsiteY13" fmla="*/ 283311 h 348907"/>
              <a:gd name="connsiteX14" fmla="*/ 109060 w 176789"/>
              <a:gd name="connsiteY14" fmla="*/ 245185 h 348907"/>
              <a:gd name="connsiteX15" fmla="*/ 109060 w 176789"/>
              <a:gd name="connsiteY15" fmla="*/ 138124 h 348907"/>
              <a:gd name="connsiteX16" fmla="*/ 176255 w 176789"/>
              <a:gd name="connsiteY16" fmla="*/ 138124 h 3489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76789" h="348907">
                <a:moveTo>
                  <a:pt x="176255" y="138124"/>
                </a:moveTo>
                <a:lnTo>
                  <a:pt x="176255" y="75856"/>
                </a:lnTo>
                <a:lnTo>
                  <a:pt x="109060" y="75856"/>
                </a:lnTo>
                <a:lnTo>
                  <a:pt x="109060" y="0"/>
                </a:lnTo>
                <a:lnTo>
                  <a:pt x="32264" y="0"/>
                </a:lnTo>
                <a:lnTo>
                  <a:pt x="32264" y="75856"/>
                </a:lnTo>
                <a:lnTo>
                  <a:pt x="0" y="75856"/>
                </a:lnTo>
                <a:lnTo>
                  <a:pt x="0" y="138124"/>
                </a:lnTo>
                <a:lnTo>
                  <a:pt x="32264" y="138124"/>
                </a:lnTo>
                <a:lnTo>
                  <a:pt x="32264" y="247586"/>
                </a:lnTo>
                <a:cubicBezTo>
                  <a:pt x="32264" y="324383"/>
                  <a:pt x="51863" y="348906"/>
                  <a:pt x="119592" y="348906"/>
                </a:cubicBezTo>
                <a:cubicBezTo>
                  <a:pt x="139190" y="348906"/>
                  <a:pt x="176789" y="340652"/>
                  <a:pt x="176789" y="340652"/>
                </a:cubicBezTo>
                <a:lnTo>
                  <a:pt x="173455" y="283311"/>
                </a:lnTo>
                <a:cubicBezTo>
                  <a:pt x="173455" y="283311"/>
                  <a:pt x="147323" y="283311"/>
                  <a:pt x="131991" y="283311"/>
                </a:cubicBezTo>
                <a:cubicBezTo>
                  <a:pt x="109060" y="283311"/>
                  <a:pt x="109060" y="271322"/>
                  <a:pt x="109060" y="245185"/>
                </a:cubicBezTo>
                <a:lnTo>
                  <a:pt x="109060" y="138124"/>
                </a:lnTo>
                <a:lnTo>
                  <a:pt x="176255" y="13812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1273276" y="9304248"/>
            <a:ext cx="238912" cy="383972"/>
          </a:xfrm>
          <a:custGeom>
            <a:avLst/>
            <a:gdLst>
              <a:gd name="connsiteX0" fmla="*/ 76784 w 238912"/>
              <a:gd name="connsiteY0" fmla="*/ 383971 h 383972"/>
              <a:gd name="connsiteX1" fmla="*/ 76784 w 238912"/>
              <a:gd name="connsiteY1" fmla="*/ 179323 h 383972"/>
              <a:gd name="connsiteX2" fmla="*/ 123583 w 238912"/>
              <a:gd name="connsiteY2" fmla="*/ 170663 h 383972"/>
              <a:gd name="connsiteX3" fmla="*/ 162115 w 238912"/>
              <a:gd name="connsiteY3" fmla="*/ 238125 h 383972"/>
              <a:gd name="connsiteX4" fmla="*/ 162115 w 238912"/>
              <a:gd name="connsiteY4" fmla="*/ 383971 h 383972"/>
              <a:gd name="connsiteX5" fmla="*/ 238912 w 238912"/>
              <a:gd name="connsiteY5" fmla="*/ 383971 h 383972"/>
              <a:gd name="connsiteX6" fmla="*/ 238912 w 238912"/>
              <a:gd name="connsiteY6" fmla="*/ 234925 h 383972"/>
              <a:gd name="connsiteX7" fmla="*/ 143852 w 238912"/>
              <a:gd name="connsiteY7" fmla="*/ 102400 h 383972"/>
              <a:gd name="connsiteX8" fmla="*/ 76784 w 238912"/>
              <a:gd name="connsiteY8" fmla="*/ 122923 h 383972"/>
              <a:gd name="connsiteX9" fmla="*/ 76784 w 238912"/>
              <a:gd name="connsiteY9" fmla="*/ 0 h 383972"/>
              <a:gd name="connsiteX10" fmla="*/ 0 w 238912"/>
              <a:gd name="connsiteY10" fmla="*/ 0 h 383972"/>
              <a:gd name="connsiteX11" fmla="*/ 0 w 238912"/>
              <a:gd name="connsiteY11" fmla="*/ 383971 h 383972"/>
              <a:gd name="connsiteX12" fmla="*/ 76784 w 238912"/>
              <a:gd name="connsiteY12" fmla="*/ 383971 h 3839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238912" h="383972">
                <a:moveTo>
                  <a:pt x="76784" y="383971"/>
                </a:moveTo>
                <a:lnTo>
                  <a:pt x="76784" y="179323"/>
                </a:lnTo>
                <a:cubicBezTo>
                  <a:pt x="76784" y="179323"/>
                  <a:pt x="100926" y="170663"/>
                  <a:pt x="123583" y="170663"/>
                </a:cubicBezTo>
                <a:cubicBezTo>
                  <a:pt x="156921" y="170663"/>
                  <a:pt x="162115" y="197320"/>
                  <a:pt x="162115" y="238125"/>
                </a:cubicBezTo>
                <a:lnTo>
                  <a:pt x="162115" y="383971"/>
                </a:lnTo>
                <a:lnTo>
                  <a:pt x="238912" y="383971"/>
                </a:lnTo>
                <a:lnTo>
                  <a:pt x="238912" y="234925"/>
                </a:lnTo>
                <a:cubicBezTo>
                  <a:pt x="238912" y="150787"/>
                  <a:pt x="219443" y="102400"/>
                  <a:pt x="143852" y="102400"/>
                </a:cubicBezTo>
                <a:cubicBezTo>
                  <a:pt x="114122" y="102400"/>
                  <a:pt x="76784" y="122923"/>
                  <a:pt x="76784" y="122923"/>
                </a:cubicBezTo>
                <a:lnTo>
                  <a:pt x="76784" y="0"/>
                </a:lnTo>
                <a:lnTo>
                  <a:pt x="0" y="0"/>
                </a:lnTo>
                <a:lnTo>
                  <a:pt x="0" y="383971"/>
                </a:lnTo>
                <a:lnTo>
                  <a:pt x="76784" y="38397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1575269" y="9415170"/>
            <a:ext cx="76784" cy="273050"/>
          </a:xfrm>
          <a:custGeom>
            <a:avLst/>
            <a:gdLst>
              <a:gd name="connsiteX0" fmla="*/ 0 w 76784"/>
              <a:gd name="connsiteY0" fmla="*/ 273050 h 273050"/>
              <a:gd name="connsiteX1" fmla="*/ 76784 w 76784"/>
              <a:gd name="connsiteY1" fmla="*/ 273050 h 273050"/>
              <a:gd name="connsiteX2" fmla="*/ 76784 w 76784"/>
              <a:gd name="connsiteY2" fmla="*/ 0 h 273050"/>
              <a:gd name="connsiteX3" fmla="*/ 0 w 76784"/>
              <a:gd name="connsiteY3" fmla="*/ 0 h 273050"/>
              <a:gd name="connsiteX4" fmla="*/ 0 w 76784"/>
              <a:gd name="connsiteY4" fmla="*/ 273050 h 273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784" h="273050">
                <a:moveTo>
                  <a:pt x="0" y="273050"/>
                </a:moveTo>
                <a:lnTo>
                  <a:pt x="76784" y="273050"/>
                </a:lnTo>
                <a:lnTo>
                  <a:pt x="76784" y="0"/>
                </a:lnTo>
                <a:lnTo>
                  <a:pt x="0" y="0"/>
                </a:lnTo>
                <a:lnTo>
                  <a:pt x="0" y="27305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1575269" y="9304248"/>
            <a:ext cx="76784" cy="74269"/>
          </a:xfrm>
          <a:custGeom>
            <a:avLst/>
            <a:gdLst>
              <a:gd name="connsiteX0" fmla="*/ 0 w 76784"/>
              <a:gd name="connsiteY0" fmla="*/ 74269 h 74269"/>
              <a:gd name="connsiteX1" fmla="*/ 76784 w 76784"/>
              <a:gd name="connsiteY1" fmla="*/ 74269 h 74269"/>
              <a:gd name="connsiteX2" fmla="*/ 76784 w 76784"/>
              <a:gd name="connsiteY2" fmla="*/ 0 h 74269"/>
              <a:gd name="connsiteX3" fmla="*/ 0 w 76784"/>
              <a:gd name="connsiteY3" fmla="*/ 0 h 74269"/>
              <a:gd name="connsiteX4" fmla="*/ 0 w 76784"/>
              <a:gd name="connsiteY4" fmla="*/ 74269 h 742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784" h="74269">
                <a:moveTo>
                  <a:pt x="0" y="74269"/>
                </a:moveTo>
                <a:lnTo>
                  <a:pt x="76784" y="74269"/>
                </a:lnTo>
                <a:lnTo>
                  <a:pt x="76784" y="0"/>
                </a:lnTo>
                <a:lnTo>
                  <a:pt x="0" y="0"/>
                </a:lnTo>
                <a:lnTo>
                  <a:pt x="0" y="7426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1716163" y="9406649"/>
            <a:ext cx="238912" cy="281571"/>
          </a:xfrm>
          <a:custGeom>
            <a:avLst/>
            <a:gdLst>
              <a:gd name="connsiteX0" fmla="*/ 76784 w 238912"/>
              <a:gd name="connsiteY0" fmla="*/ 281571 h 281571"/>
              <a:gd name="connsiteX1" fmla="*/ 76784 w 238912"/>
              <a:gd name="connsiteY1" fmla="*/ 77990 h 281571"/>
              <a:gd name="connsiteX2" fmla="*/ 123583 w 238912"/>
              <a:gd name="connsiteY2" fmla="*/ 68262 h 281571"/>
              <a:gd name="connsiteX3" fmla="*/ 162115 w 238912"/>
              <a:gd name="connsiteY3" fmla="*/ 136257 h 281571"/>
              <a:gd name="connsiteX4" fmla="*/ 162115 w 238912"/>
              <a:gd name="connsiteY4" fmla="*/ 281571 h 281571"/>
              <a:gd name="connsiteX5" fmla="*/ 238912 w 238912"/>
              <a:gd name="connsiteY5" fmla="*/ 281571 h 281571"/>
              <a:gd name="connsiteX6" fmla="*/ 238912 w 238912"/>
              <a:gd name="connsiteY6" fmla="*/ 132524 h 281571"/>
              <a:gd name="connsiteX7" fmla="*/ 144119 w 238912"/>
              <a:gd name="connsiteY7" fmla="*/ 0 h 281571"/>
              <a:gd name="connsiteX8" fmla="*/ 76784 w 238912"/>
              <a:gd name="connsiteY8" fmla="*/ 23862 h 281571"/>
              <a:gd name="connsiteX9" fmla="*/ 76784 w 238912"/>
              <a:gd name="connsiteY9" fmla="*/ 8521 h 281571"/>
              <a:gd name="connsiteX10" fmla="*/ 0 w 238912"/>
              <a:gd name="connsiteY10" fmla="*/ 8521 h 281571"/>
              <a:gd name="connsiteX11" fmla="*/ 0 w 238912"/>
              <a:gd name="connsiteY11" fmla="*/ 281571 h 281571"/>
              <a:gd name="connsiteX12" fmla="*/ 76784 w 238912"/>
              <a:gd name="connsiteY12" fmla="*/ 281571 h 2815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238912" h="281571">
                <a:moveTo>
                  <a:pt x="76784" y="281571"/>
                </a:moveTo>
                <a:lnTo>
                  <a:pt x="76784" y="77990"/>
                </a:lnTo>
                <a:cubicBezTo>
                  <a:pt x="76784" y="77990"/>
                  <a:pt x="99453" y="68262"/>
                  <a:pt x="123583" y="68262"/>
                </a:cubicBezTo>
                <a:cubicBezTo>
                  <a:pt x="156921" y="68262"/>
                  <a:pt x="162115" y="94919"/>
                  <a:pt x="162115" y="136257"/>
                </a:cubicBezTo>
                <a:lnTo>
                  <a:pt x="162115" y="281571"/>
                </a:lnTo>
                <a:lnTo>
                  <a:pt x="238912" y="281571"/>
                </a:lnTo>
                <a:lnTo>
                  <a:pt x="238912" y="132524"/>
                </a:lnTo>
                <a:cubicBezTo>
                  <a:pt x="238912" y="48386"/>
                  <a:pt x="219583" y="0"/>
                  <a:pt x="144119" y="0"/>
                </a:cubicBezTo>
                <a:cubicBezTo>
                  <a:pt x="113449" y="0"/>
                  <a:pt x="76784" y="23862"/>
                  <a:pt x="76784" y="23862"/>
                </a:cubicBezTo>
                <a:lnTo>
                  <a:pt x="76784" y="8521"/>
                </a:lnTo>
                <a:lnTo>
                  <a:pt x="0" y="8521"/>
                </a:lnTo>
                <a:lnTo>
                  <a:pt x="0" y="281571"/>
                </a:lnTo>
                <a:lnTo>
                  <a:pt x="76784" y="28157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2018157" y="9304248"/>
            <a:ext cx="244373" cy="383972"/>
          </a:xfrm>
          <a:custGeom>
            <a:avLst/>
            <a:gdLst>
              <a:gd name="connsiteX0" fmla="*/ 76784 w 244373"/>
              <a:gd name="connsiteY0" fmla="*/ 383971 h 383972"/>
              <a:gd name="connsiteX1" fmla="*/ 76784 w 244373"/>
              <a:gd name="connsiteY1" fmla="*/ 282385 h 383972"/>
              <a:gd name="connsiteX2" fmla="*/ 106781 w 244373"/>
              <a:gd name="connsiteY2" fmla="*/ 277457 h 383972"/>
              <a:gd name="connsiteX3" fmla="*/ 161988 w 244373"/>
              <a:gd name="connsiteY3" fmla="*/ 383971 h 383972"/>
              <a:gd name="connsiteX4" fmla="*/ 244373 w 244373"/>
              <a:gd name="connsiteY4" fmla="*/ 383971 h 383972"/>
              <a:gd name="connsiteX5" fmla="*/ 169583 w 244373"/>
              <a:gd name="connsiteY5" fmla="*/ 240386 h 383972"/>
              <a:gd name="connsiteX6" fmla="*/ 240639 w 244373"/>
              <a:gd name="connsiteY6" fmla="*/ 110921 h 383972"/>
              <a:gd name="connsiteX7" fmla="*/ 158648 w 244373"/>
              <a:gd name="connsiteY7" fmla="*/ 110921 h 383972"/>
              <a:gd name="connsiteX8" fmla="*/ 104647 w 244373"/>
              <a:gd name="connsiteY8" fmla="*/ 214122 h 383972"/>
              <a:gd name="connsiteX9" fmla="*/ 76784 w 244373"/>
              <a:gd name="connsiteY9" fmla="*/ 219050 h 383972"/>
              <a:gd name="connsiteX10" fmla="*/ 76784 w 244373"/>
              <a:gd name="connsiteY10" fmla="*/ 0 h 383972"/>
              <a:gd name="connsiteX11" fmla="*/ 0 w 244373"/>
              <a:gd name="connsiteY11" fmla="*/ 0 h 383972"/>
              <a:gd name="connsiteX12" fmla="*/ 0 w 244373"/>
              <a:gd name="connsiteY12" fmla="*/ 383971 h 383972"/>
              <a:gd name="connsiteX13" fmla="*/ 76784 w 244373"/>
              <a:gd name="connsiteY13" fmla="*/ 383971 h 3839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244373" h="383972">
                <a:moveTo>
                  <a:pt x="76784" y="383971"/>
                </a:moveTo>
                <a:lnTo>
                  <a:pt x="76784" y="282385"/>
                </a:lnTo>
                <a:lnTo>
                  <a:pt x="106781" y="277457"/>
                </a:lnTo>
                <a:lnTo>
                  <a:pt x="161988" y="383971"/>
                </a:lnTo>
                <a:lnTo>
                  <a:pt x="244373" y="383971"/>
                </a:lnTo>
                <a:lnTo>
                  <a:pt x="169583" y="240386"/>
                </a:lnTo>
                <a:lnTo>
                  <a:pt x="240639" y="110921"/>
                </a:lnTo>
                <a:lnTo>
                  <a:pt x="158648" y="110921"/>
                </a:lnTo>
                <a:lnTo>
                  <a:pt x="104647" y="214122"/>
                </a:lnTo>
                <a:lnTo>
                  <a:pt x="76784" y="219050"/>
                </a:lnTo>
                <a:lnTo>
                  <a:pt x="76784" y="0"/>
                </a:lnTo>
                <a:lnTo>
                  <a:pt x="0" y="0"/>
                </a:lnTo>
                <a:lnTo>
                  <a:pt x="0" y="383971"/>
                </a:lnTo>
                <a:lnTo>
                  <a:pt x="76784" y="38397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9922306" y="8324380"/>
            <a:ext cx="848297" cy="848296"/>
          </a:xfrm>
          <a:custGeom>
            <a:avLst/>
            <a:gdLst>
              <a:gd name="connsiteX0" fmla="*/ 848296 w 848297"/>
              <a:gd name="connsiteY0" fmla="*/ 686713 h 848296"/>
              <a:gd name="connsiteX1" fmla="*/ 686714 w 848297"/>
              <a:gd name="connsiteY1" fmla="*/ 848296 h 848296"/>
              <a:gd name="connsiteX2" fmla="*/ 161582 w 848297"/>
              <a:gd name="connsiteY2" fmla="*/ 848296 h 848296"/>
              <a:gd name="connsiteX3" fmla="*/ 0 w 848297"/>
              <a:gd name="connsiteY3" fmla="*/ 686713 h 848296"/>
              <a:gd name="connsiteX4" fmla="*/ 0 w 848297"/>
              <a:gd name="connsiteY4" fmla="*/ 161581 h 848296"/>
              <a:gd name="connsiteX5" fmla="*/ 161582 w 848297"/>
              <a:gd name="connsiteY5" fmla="*/ 0 h 848296"/>
              <a:gd name="connsiteX6" fmla="*/ 686714 w 848297"/>
              <a:gd name="connsiteY6" fmla="*/ 0 h 848296"/>
              <a:gd name="connsiteX7" fmla="*/ 848296 w 848297"/>
              <a:gd name="connsiteY7" fmla="*/ 161581 h 848296"/>
              <a:gd name="connsiteX8" fmla="*/ 848296 w 848297"/>
              <a:gd name="connsiteY8" fmla="*/ 686713 h 8482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48297" h="848296">
                <a:moveTo>
                  <a:pt x="848296" y="686713"/>
                </a:moveTo>
                <a:cubicBezTo>
                  <a:pt x="848296" y="775589"/>
                  <a:pt x="775589" y="848296"/>
                  <a:pt x="686714" y="848296"/>
                </a:cubicBezTo>
                <a:lnTo>
                  <a:pt x="161582" y="848296"/>
                </a:lnTo>
                <a:cubicBezTo>
                  <a:pt x="72707" y="848296"/>
                  <a:pt x="0" y="775589"/>
                  <a:pt x="0" y="686713"/>
                </a:cubicBezTo>
                <a:lnTo>
                  <a:pt x="0" y="161581"/>
                </a:lnTo>
                <a:cubicBezTo>
                  <a:pt x="0" y="72707"/>
                  <a:pt x="72707" y="0"/>
                  <a:pt x="161582" y="0"/>
                </a:cubicBezTo>
                <a:lnTo>
                  <a:pt x="686714" y="0"/>
                </a:lnTo>
                <a:cubicBezTo>
                  <a:pt x="775589" y="0"/>
                  <a:pt x="848296" y="72707"/>
                  <a:pt x="848296" y="161581"/>
                </a:cubicBezTo>
                <a:lnTo>
                  <a:pt x="848296" y="686713"/>
                </a:lnTo>
              </a:path>
            </a:pathLst>
          </a:custGeom>
          <a:solidFill>
            <a:srgbClr val="386E9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9911168" y="7178776"/>
            <a:ext cx="870572" cy="870584"/>
          </a:xfrm>
          <a:custGeom>
            <a:avLst/>
            <a:gdLst>
              <a:gd name="connsiteX0" fmla="*/ 704748 w 870572"/>
              <a:gd name="connsiteY0" fmla="*/ 0 h 870584"/>
              <a:gd name="connsiteX1" fmla="*/ 165823 w 870572"/>
              <a:gd name="connsiteY1" fmla="*/ 0 h 870584"/>
              <a:gd name="connsiteX2" fmla="*/ 0 w 870572"/>
              <a:gd name="connsiteY2" fmla="*/ 165823 h 870584"/>
              <a:gd name="connsiteX3" fmla="*/ 0 w 870572"/>
              <a:gd name="connsiteY3" fmla="*/ 704760 h 870584"/>
              <a:gd name="connsiteX4" fmla="*/ 165823 w 870572"/>
              <a:gd name="connsiteY4" fmla="*/ 870584 h 870584"/>
              <a:gd name="connsiteX5" fmla="*/ 704748 w 870572"/>
              <a:gd name="connsiteY5" fmla="*/ 870584 h 870584"/>
              <a:gd name="connsiteX6" fmla="*/ 870572 w 870572"/>
              <a:gd name="connsiteY6" fmla="*/ 704760 h 870584"/>
              <a:gd name="connsiteX7" fmla="*/ 870572 w 870572"/>
              <a:gd name="connsiteY7" fmla="*/ 165823 h 870584"/>
              <a:gd name="connsiteX8" fmla="*/ 704748 w 870572"/>
              <a:gd name="connsiteY8" fmla="*/ 0 h 8705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70572" h="870584">
                <a:moveTo>
                  <a:pt x="704748" y="0"/>
                </a:moveTo>
                <a:lnTo>
                  <a:pt x="165823" y="0"/>
                </a:lnTo>
                <a:cubicBezTo>
                  <a:pt x="74612" y="0"/>
                  <a:pt x="0" y="74624"/>
                  <a:pt x="0" y="165823"/>
                </a:cubicBezTo>
                <a:lnTo>
                  <a:pt x="0" y="704760"/>
                </a:lnTo>
                <a:cubicBezTo>
                  <a:pt x="0" y="795959"/>
                  <a:pt x="74612" y="870584"/>
                  <a:pt x="165823" y="870584"/>
                </a:cubicBezTo>
                <a:lnTo>
                  <a:pt x="704748" y="870584"/>
                </a:lnTo>
                <a:cubicBezTo>
                  <a:pt x="795959" y="870584"/>
                  <a:pt x="870572" y="795959"/>
                  <a:pt x="870572" y="704760"/>
                </a:cubicBezTo>
                <a:lnTo>
                  <a:pt x="870572" y="165823"/>
                </a:lnTo>
                <a:cubicBezTo>
                  <a:pt x="870572" y="74624"/>
                  <a:pt x="795959" y="0"/>
                  <a:pt x="704748" y="0"/>
                </a:cubicBezTo>
              </a:path>
            </a:pathLst>
          </a:custGeom>
          <a:solidFill>
            <a:srgbClr val="DE28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9985032" y="7504176"/>
            <a:ext cx="104520" cy="215239"/>
          </a:xfrm>
          <a:custGeom>
            <a:avLst/>
            <a:gdLst>
              <a:gd name="connsiteX0" fmla="*/ 54126 w 104520"/>
              <a:gd name="connsiteY0" fmla="*/ 0 h 215239"/>
              <a:gd name="connsiteX1" fmla="*/ 54126 w 104520"/>
              <a:gd name="connsiteY1" fmla="*/ 3720 h 215239"/>
              <a:gd name="connsiteX2" fmla="*/ 54114 w 104520"/>
              <a:gd name="connsiteY2" fmla="*/ 16014 h 215239"/>
              <a:gd name="connsiteX3" fmla="*/ 39699 w 104520"/>
              <a:gd name="connsiteY3" fmla="*/ 12 h 215239"/>
              <a:gd name="connsiteX4" fmla="*/ 0 w 104520"/>
              <a:gd name="connsiteY4" fmla="*/ 12 h 215239"/>
              <a:gd name="connsiteX5" fmla="*/ 12 w 104520"/>
              <a:gd name="connsiteY5" fmla="*/ 197167 h 215239"/>
              <a:gd name="connsiteX6" fmla="*/ 22885 w 104520"/>
              <a:gd name="connsiteY6" fmla="*/ 215239 h 215239"/>
              <a:gd name="connsiteX7" fmla="*/ 46735 w 104520"/>
              <a:gd name="connsiteY7" fmla="*/ 212242 h 215239"/>
              <a:gd name="connsiteX8" fmla="*/ 46901 w 104520"/>
              <a:gd name="connsiteY8" fmla="*/ 194767 h 215239"/>
              <a:gd name="connsiteX9" fmla="*/ 65468 w 104520"/>
              <a:gd name="connsiteY9" fmla="*/ 210019 h 215239"/>
              <a:gd name="connsiteX10" fmla="*/ 104520 w 104520"/>
              <a:gd name="connsiteY10" fmla="*/ 206044 h 215239"/>
              <a:gd name="connsiteX11" fmla="*/ 104520 w 104520"/>
              <a:gd name="connsiteY11" fmla="*/ 20294 h 215239"/>
              <a:gd name="connsiteX12" fmla="*/ 83324 w 104520"/>
              <a:gd name="connsiteY12" fmla="*/ 50 h 215239"/>
              <a:gd name="connsiteX13" fmla="*/ 54126 w 104520"/>
              <a:gd name="connsiteY13" fmla="*/ 0 h 2152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104520" h="215239">
                <a:moveTo>
                  <a:pt x="54126" y="0"/>
                </a:moveTo>
                <a:lnTo>
                  <a:pt x="54126" y="3720"/>
                </a:lnTo>
                <a:cubicBezTo>
                  <a:pt x="54126" y="3720"/>
                  <a:pt x="54114" y="10286"/>
                  <a:pt x="54114" y="16014"/>
                </a:cubicBezTo>
                <a:cubicBezTo>
                  <a:pt x="48399" y="9664"/>
                  <a:pt x="39699" y="12"/>
                  <a:pt x="39699" y="12"/>
                </a:cubicBezTo>
                <a:lnTo>
                  <a:pt x="0" y="12"/>
                </a:lnTo>
                <a:lnTo>
                  <a:pt x="12" y="197167"/>
                </a:lnTo>
                <a:lnTo>
                  <a:pt x="22885" y="215239"/>
                </a:lnTo>
                <a:lnTo>
                  <a:pt x="46735" y="212242"/>
                </a:lnTo>
                <a:cubicBezTo>
                  <a:pt x="46735" y="212242"/>
                  <a:pt x="46837" y="201827"/>
                  <a:pt x="46901" y="194767"/>
                </a:cubicBezTo>
                <a:cubicBezTo>
                  <a:pt x="54736" y="201206"/>
                  <a:pt x="65468" y="210019"/>
                  <a:pt x="65468" y="210019"/>
                </a:cubicBezTo>
                <a:lnTo>
                  <a:pt x="104520" y="206044"/>
                </a:lnTo>
                <a:lnTo>
                  <a:pt x="104520" y="20294"/>
                </a:lnTo>
                <a:lnTo>
                  <a:pt x="83324" y="50"/>
                </a:lnTo>
                <a:lnTo>
                  <a:pt x="54126" y="0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10211790" y="7504163"/>
            <a:ext cx="90119" cy="195681"/>
          </a:xfrm>
          <a:custGeom>
            <a:avLst/>
            <a:gdLst>
              <a:gd name="connsiteX0" fmla="*/ 67881 w 90119"/>
              <a:gd name="connsiteY0" fmla="*/ 0 h 195681"/>
              <a:gd name="connsiteX1" fmla="*/ 0 w 90119"/>
              <a:gd name="connsiteY1" fmla="*/ 0 h 195681"/>
              <a:gd name="connsiteX2" fmla="*/ 0 w 90119"/>
              <a:gd name="connsiteY2" fmla="*/ 26263 h 195681"/>
              <a:gd name="connsiteX3" fmla="*/ 20408 w 90119"/>
              <a:gd name="connsiteY3" fmla="*/ 42290 h 195681"/>
              <a:gd name="connsiteX4" fmla="*/ 20408 w 90119"/>
              <a:gd name="connsiteY4" fmla="*/ 177659 h 195681"/>
              <a:gd name="connsiteX5" fmla="*/ 42888 w 90119"/>
              <a:gd name="connsiteY5" fmla="*/ 195681 h 195681"/>
              <a:gd name="connsiteX6" fmla="*/ 70053 w 90119"/>
              <a:gd name="connsiteY6" fmla="*/ 194995 h 195681"/>
              <a:gd name="connsiteX7" fmla="*/ 70053 w 90119"/>
              <a:gd name="connsiteY7" fmla="*/ 42278 h 195681"/>
              <a:gd name="connsiteX8" fmla="*/ 90119 w 90119"/>
              <a:gd name="connsiteY8" fmla="*/ 42125 h 195681"/>
              <a:gd name="connsiteX9" fmla="*/ 90119 w 90119"/>
              <a:gd name="connsiteY9" fmla="*/ 23011 h 195681"/>
              <a:gd name="connsiteX10" fmla="*/ 69545 w 90119"/>
              <a:gd name="connsiteY10" fmla="*/ 0 h 195681"/>
              <a:gd name="connsiteX11" fmla="*/ 67881 w 90119"/>
              <a:gd name="connsiteY11" fmla="*/ 0 h 1956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90119" h="195681">
                <a:moveTo>
                  <a:pt x="67881" y="0"/>
                </a:moveTo>
                <a:lnTo>
                  <a:pt x="0" y="0"/>
                </a:lnTo>
                <a:lnTo>
                  <a:pt x="0" y="26263"/>
                </a:lnTo>
                <a:cubicBezTo>
                  <a:pt x="0" y="26263"/>
                  <a:pt x="17945" y="40372"/>
                  <a:pt x="20408" y="42290"/>
                </a:cubicBezTo>
                <a:lnTo>
                  <a:pt x="20408" y="177659"/>
                </a:lnTo>
                <a:lnTo>
                  <a:pt x="42888" y="195681"/>
                </a:lnTo>
                <a:lnTo>
                  <a:pt x="70053" y="194995"/>
                </a:lnTo>
                <a:lnTo>
                  <a:pt x="70053" y="42278"/>
                </a:lnTo>
                <a:cubicBezTo>
                  <a:pt x="74968" y="42240"/>
                  <a:pt x="90119" y="42125"/>
                  <a:pt x="90119" y="42125"/>
                </a:cubicBezTo>
                <a:lnTo>
                  <a:pt x="90119" y="23011"/>
                </a:lnTo>
                <a:lnTo>
                  <a:pt x="69545" y="0"/>
                </a:lnTo>
                <a:lnTo>
                  <a:pt x="67881" y="0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10527321" y="7504176"/>
            <a:ext cx="49772" cy="204609"/>
          </a:xfrm>
          <a:custGeom>
            <a:avLst/>
            <a:gdLst>
              <a:gd name="connsiteX0" fmla="*/ 26734 w 49772"/>
              <a:gd name="connsiteY0" fmla="*/ 0 h 204609"/>
              <a:gd name="connsiteX1" fmla="*/ 0 w 49772"/>
              <a:gd name="connsiteY1" fmla="*/ 0 h 204609"/>
              <a:gd name="connsiteX2" fmla="*/ 0 w 49772"/>
              <a:gd name="connsiteY2" fmla="*/ 181229 h 204609"/>
              <a:gd name="connsiteX3" fmla="*/ 22797 w 49772"/>
              <a:gd name="connsiteY3" fmla="*/ 202374 h 204609"/>
              <a:gd name="connsiteX4" fmla="*/ 49771 w 49772"/>
              <a:gd name="connsiteY4" fmla="*/ 204609 h 204609"/>
              <a:gd name="connsiteX5" fmla="*/ 49771 w 49772"/>
              <a:gd name="connsiteY5" fmla="*/ 20790 h 204609"/>
              <a:gd name="connsiteX6" fmla="*/ 28232 w 49772"/>
              <a:gd name="connsiteY6" fmla="*/ 0 h 204609"/>
              <a:gd name="connsiteX7" fmla="*/ 26734 w 49772"/>
              <a:gd name="connsiteY7" fmla="*/ 0 h 2046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49772" h="204609">
                <a:moveTo>
                  <a:pt x="26734" y="0"/>
                </a:moveTo>
                <a:lnTo>
                  <a:pt x="0" y="0"/>
                </a:lnTo>
                <a:lnTo>
                  <a:pt x="0" y="181229"/>
                </a:lnTo>
                <a:lnTo>
                  <a:pt x="22797" y="202374"/>
                </a:lnTo>
                <a:lnTo>
                  <a:pt x="49771" y="204609"/>
                </a:lnTo>
                <a:lnTo>
                  <a:pt x="49771" y="20790"/>
                </a:lnTo>
                <a:lnTo>
                  <a:pt x="28232" y="0"/>
                </a:lnTo>
                <a:lnTo>
                  <a:pt x="26734" y="0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0607788" y="7504201"/>
            <a:ext cx="100089" cy="219811"/>
          </a:xfrm>
          <a:custGeom>
            <a:avLst/>
            <a:gdLst>
              <a:gd name="connsiteX0" fmla="*/ 79083 w 100089"/>
              <a:gd name="connsiteY0" fmla="*/ 110769 h 219811"/>
              <a:gd name="connsiteX1" fmla="*/ 95250 w 100089"/>
              <a:gd name="connsiteY1" fmla="*/ 22199 h 219811"/>
              <a:gd name="connsiteX2" fmla="*/ 73520 w 100089"/>
              <a:gd name="connsiteY2" fmla="*/ 0 h 219811"/>
              <a:gd name="connsiteX3" fmla="*/ 45250 w 100089"/>
              <a:gd name="connsiteY3" fmla="*/ 0 h 219811"/>
              <a:gd name="connsiteX4" fmla="*/ 42850 w 100089"/>
              <a:gd name="connsiteY4" fmla="*/ 14858 h 219811"/>
              <a:gd name="connsiteX5" fmla="*/ 29147 w 100089"/>
              <a:gd name="connsiteY5" fmla="*/ 0 h 219811"/>
              <a:gd name="connsiteX6" fmla="*/ 0 w 100089"/>
              <a:gd name="connsiteY6" fmla="*/ 0 h 219811"/>
              <a:gd name="connsiteX7" fmla="*/ 16865 w 100089"/>
              <a:gd name="connsiteY7" fmla="*/ 88327 h 219811"/>
              <a:gd name="connsiteX8" fmla="*/ 940 w 100089"/>
              <a:gd name="connsiteY8" fmla="*/ 187438 h 219811"/>
              <a:gd name="connsiteX9" fmla="*/ 31852 w 100089"/>
              <a:gd name="connsiteY9" fmla="*/ 210959 h 219811"/>
              <a:gd name="connsiteX10" fmla="*/ 50292 w 100089"/>
              <a:gd name="connsiteY10" fmla="*/ 213143 h 219811"/>
              <a:gd name="connsiteX11" fmla="*/ 50292 w 100089"/>
              <a:gd name="connsiteY11" fmla="*/ 196633 h 219811"/>
              <a:gd name="connsiteX12" fmla="*/ 75717 w 100089"/>
              <a:gd name="connsiteY12" fmla="*/ 216433 h 219811"/>
              <a:gd name="connsiteX13" fmla="*/ 100089 w 100089"/>
              <a:gd name="connsiteY13" fmla="*/ 219811 h 219811"/>
              <a:gd name="connsiteX14" fmla="*/ 79083 w 100089"/>
              <a:gd name="connsiteY14" fmla="*/ 110769 h 2198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00089" h="219811">
                <a:moveTo>
                  <a:pt x="79083" y="110769"/>
                </a:moveTo>
                <a:cubicBezTo>
                  <a:pt x="79324" y="109422"/>
                  <a:pt x="95250" y="22199"/>
                  <a:pt x="95250" y="22199"/>
                </a:cubicBezTo>
                <a:lnTo>
                  <a:pt x="73520" y="0"/>
                </a:lnTo>
                <a:lnTo>
                  <a:pt x="45250" y="0"/>
                </a:lnTo>
                <a:cubicBezTo>
                  <a:pt x="45250" y="0"/>
                  <a:pt x="43777" y="9118"/>
                  <a:pt x="42850" y="14858"/>
                </a:cubicBezTo>
                <a:cubicBezTo>
                  <a:pt x="37236" y="8775"/>
                  <a:pt x="29147" y="0"/>
                  <a:pt x="29147" y="0"/>
                </a:cubicBezTo>
                <a:lnTo>
                  <a:pt x="0" y="0"/>
                </a:lnTo>
                <a:cubicBezTo>
                  <a:pt x="0" y="0"/>
                  <a:pt x="16624" y="87058"/>
                  <a:pt x="16865" y="88327"/>
                </a:cubicBezTo>
                <a:cubicBezTo>
                  <a:pt x="16662" y="89585"/>
                  <a:pt x="940" y="187438"/>
                  <a:pt x="940" y="187438"/>
                </a:cubicBezTo>
                <a:lnTo>
                  <a:pt x="31852" y="210959"/>
                </a:lnTo>
                <a:lnTo>
                  <a:pt x="50292" y="213143"/>
                </a:lnTo>
                <a:lnTo>
                  <a:pt x="50292" y="196633"/>
                </a:lnTo>
                <a:cubicBezTo>
                  <a:pt x="58052" y="202679"/>
                  <a:pt x="75717" y="216433"/>
                  <a:pt x="75717" y="216433"/>
                </a:cubicBezTo>
                <a:lnTo>
                  <a:pt x="100089" y="219811"/>
                </a:lnTo>
                <a:cubicBezTo>
                  <a:pt x="100089" y="219811"/>
                  <a:pt x="79337" y="112128"/>
                  <a:pt x="79083" y="110769"/>
                </a:cubicBez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10430954" y="7504176"/>
            <a:ext cx="74320" cy="199238"/>
          </a:xfrm>
          <a:custGeom>
            <a:avLst/>
            <a:gdLst>
              <a:gd name="connsiteX0" fmla="*/ 49796 w 74320"/>
              <a:gd name="connsiteY0" fmla="*/ 150050 h 199238"/>
              <a:gd name="connsiteX1" fmla="*/ 49796 w 74320"/>
              <a:gd name="connsiteY1" fmla="*/ 20142 h 199238"/>
              <a:gd name="connsiteX2" fmla="*/ 28549 w 74320"/>
              <a:gd name="connsiteY2" fmla="*/ 0 h 199238"/>
              <a:gd name="connsiteX3" fmla="*/ 0 w 74320"/>
              <a:gd name="connsiteY3" fmla="*/ 0 h 199238"/>
              <a:gd name="connsiteX4" fmla="*/ 0 w 74320"/>
              <a:gd name="connsiteY4" fmla="*/ 176821 h 199238"/>
              <a:gd name="connsiteX5" fmla="*/ 22643 w 74320"/>
              <a:gd name="connsiteY5" fmla="*/ 196659 h 199238"/>
              <a:gd name="connsiteX6" fmla="*/ 74320 w 74320"/>
              <a:gd name="connsiteY6" fmla="*/ 199237 h 199238"/>
              <a:gd name="connsiteX7" fmla="*/ 73176 w 74320"/>
              <a:gd name="connsiteY7" fmla="*/ 176301 h 199238"/>
              <a:gd name="connsiteX8" fmla="*/ 49796 w 74320"/>
              <a:gd name="connsiteY8" fmla="*/ 150050 h 1992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74320" h="199238">
                <a:moveTo>
                  <a:pt x="49796" y="150050"/>
                </a:moveTo>
                <a:lnTo>
                  <a:pt x="49796" y="20142"/>
                </a:lnTo>
                <a:lnTo>
                  <a:pt x="28549" y="0"/>
                </a:lnTo>
                <a:lnTo>
                  <a:pt x="0" y="0"/>
                </a:lnTo>
                <a:lnTo>
                  <a:pt x="0" y="176821"/>
                </a:lnTo>
                <a:lnTo>
                  <a:pt x="22643" y="196659"/>
                </a:lnTo>
                <a:lnTo>
                  <a:pt x="74320" y="199237"/>
                </a:lnTo>
                <a:lnTo>
                  <a:pt x="73176" y="176301"/>
                </a:lnTo>
                <a:cubicBezTo>
                  <a:pt x="73176" y="176301"/>
                  <a:pt x="54990" y="155879"/>
                  <a:pt x="49796" y="150050"/>
                </a:cubicBez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10120921" y="7504150"/>
            <a:ext cx="72352" cy="201536"/>
          </a:xfrm>
          <a:custGeom>
            <a:avLst/>
            <a:gdLst>
              <a:gd name="connsiteX0" fmla="*/ 49860 w 72352"/>
              <a:gd name="connsiteY0" fmla="*/ 39243 h 201536"/>
              <a:gd name="connsiteX1" fmla="*/ 72047 w 72352"/>
              <a:gd name="connsiteY1" fmla="*/ 39243 h 201536"/>
              <a:gd name="connsiteX2" fmla="*/ 72047 w 72352"/>
              <a:gd name="connsiteY2" fmla="*/ 20269 h 201536"/>
              <a:gd name="connsiteX3" fmla="*/ 50876 w 72352"/>
              <a:gd name="connsiteY3" fmla="*/ 0 h 201536"/>
              <a:gd name="connsiteX4" fmla="*/ 49390 w 72352"/>
              <a:gd name="connsiteY4" fmla="*/ 0 h 201536"/>
              <a:gd name="connsiteX5" fmla="*/ 0 w 72352"/>
              <a:gd name="connsiteY5" fmla="*/ 37 h 201536"/>
              <a:gd name="connsiteX6" fmla="*/ 0 w 72352"/>
              <a:gd name="connsiteY6" fmla="*/ 183946 h 201536"/>
              <a:gd name="connsiteX7" fmla="*/ 22327 w 72352"/>
              <a:gd name="connsiteY7" fmla="*/ 201536 h 201536"/>
              <a:gd name="connsiteX8" fmla="*/ 72047 w 72352"/>
              <a:gd name="connsiteY8" fmla="*/ 198411 h 201536"/>
              <a:gd name="connsiteX9" fmla="*/ 72047 w 72352"/>
              <a:gd name="connsiteY9" fmla="*/ 178066 h 201536"/>
              <a:gd name="connsiteX10" fmla="*/ 49860 w 72352"/>
              <a:gd name="connsiteY10" fmla="*/ 153530 h 201536"/>
              <a:gd name="connsiteX11" fmla="*/ 49860 w 72352"/>
              <a:gd name="connsiteY11" fmla="*/ 120650 h 201536"/>
              <a:gd name="connsiteX12" fmla="*/ 72352 w 72352"/>
              <a:gd name="connsiteY12" fmla="*/ 120650 h 201536"/>
              <a:gd name="connsiteX13" fmla="*/ 72352 w 72352"/>
              <a:gd name="connsiteY13" fmla="*/ 100152 h 201536"/>
              <a:gd name="connsiteX14" fmla="*/ 49860 w 72352"/>
              <a:gd name="connsiteY14" fmla="*/ 77647 h 201536"/>
              <a:gd name="connsiteX15" fmla="*/ 49860 w 72352"/>
              <a:gd name="connsiteY15" fmla="*/ 39243 h 2015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72352" h="201536">
                <a:moveTo>
                  <a:pt x="49860" y="39243"/>
                </a:moveTo>
                <a:lnTo>
                  <a:pt x="72047" y="39243"/>
                </a:lnTo>
                <a:lnTo>
                  <a:pt x="72047" y="20269"/>
                </a:lnTo>
                <a:lnTo>
                  <a:pt x="50876" y="0"/>
                </a:lnTo>
                <a:lnTo>
                  <a:pt x="49390" y="0"/>
                </a:lnTo>
                <a:lnTo>
                  <a:pt x="0" y="37"/>
                </a:lnTo>
                <a:lnTo>
                  <a:pt x="0" y="183946"/>
                </a:lnTo>
                <a:lnTo>
                  <a:pt x="22327" y="201536"/>
                </a:lnTo>
                <a:lnTo>
                  <a:pt x="72047" y="198411"/>
                </a:lnTo>
                <a:lnTo>
                  <a:pt x="72047" y="178066"/>
                </a:lnTo>
                <a:cubicBezTo>
                  <a:pt x="72047" y="178066"/>
                  <a:pt x="51613" y="155461"/>
                  <a:pt x="49860" y="153530"/>
                </a:cubicBezTo>
                <a:lnTo>
                  <a:pt x="49860" y="120650"/>
                </a:lnTo>
                <a:lnTo>
                  <a:pt x="72352" y="120650"/>
                </a:lnTo>
                <a:lnTo>
                  <a:pt x="72352" y="100152"/>
                </a:lnTo>
                <a:cubicBezTo>
                  <a:pt x="72352" y="100152"/>
                  <a:pt x="51829" y="79629"/>
                  <a:pt x="49860" y="77647"/>
                </a:cubicBezTo>
                <a:lnTo>
                  <a:pt x="49860" y="39243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10328122" y="7504138"/>
            <a:ext cx="72365" cy="194614"/>
          </a:xfrm>
          <a:custGeom>
            <a:avLst/>
            <a:gdLst>
              <a:gd name="connsiteX0" fmla="*/ 49886 w 72365"/>
              <a:gd name="connsiteY0" fmla="*/ 39242 h 194614"/>
              <a:gd name="connsiteX1" fmla="*/ 72073 w 72365"/>
              <a:gd name="connsiteY1" fmla="*/ 39242 h 194614"/>
              <a:gd name="connsiteX2" fmla="*/ 72073 w 72365"/>
              <a:gd name="connsiteY2" fmla="*/ 20269 h 194614"/>
              <a:gd name="connsiteX3" fmla="*/ 50901 w 72365"/>
              <a:gd name="connsiteY3" fmla="*/ 0 h 194614"/>
              <a:gd name="connsiteX4" fmla="*/ 49416 w 72365"/>
              <a:gd name="connsiteY4" fmla="*/ 0 h 194614"/>
              <a:gd name="connsiteX5" fmla="*/ 0 w 72365"/>
              <a:gd name="connsiteY5" fmla="*/ 37 h 194614"/>
              <a:gd name="connsiteX6" fmla="*/ 0 w 72365"/>
              <a:gd name="connsiteY6" fmla="*/ 175615 h 194614"/>
              <a:gd name="connsiteX7" fmla="*/ 22669 w 72365"/>
              <a:gd name="connsiteY7" fmla="*/ 194423 h 194614"/>
              <a:gd name="connsiteX8" fmla="*/ 49886 w 72365"/>
              <a:gd name="connsiteY8" fmla="*/ 194614 h 194614"/>
              <a:gd name="connsiteX9" fmla="*/ 49886 w 72365"/>
              <a:gd name="connsiteY9" fmla="*/ 120650 h 194614"/>
              <a:gd name="connsiteX10" fmla="*/ 72364 w 72365"/>
              <a:gd name="connsiteY10" fmla="*/ 120662 h 194614"/>
              <a:gd name="connsiteX11" fmla="*/ 72364 w 72365"/>
              <a:gd name="connsiteY11" fmla="*/ 100152 h 194614"/>
              <a:gd name="connsiteX12" fmla="*/ 49886 w 72365"/>
              <a:gd name="connsiteY12" fmla="*/ 77647 h 194614"/>
              <a:gd name="connsiteX13" fmla="*/ 49886 w 72365"/>
              <a:gd name="connsiteY13" fmla="*/ 39242 h 1946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72365" h="194614">
                <a:moveTo>
                  <a:pt x="49886" y="39242"/>
                </a:moveTo>
                <a:lnTo>
                  <a:pt x="72073" y="39242"/>
                </a:lnTo>
                <a:lnTo>
                  <a:pt x="72073" y="20269"/>
                </a:lnTo>
                <a:lnTo>
                  <a:pt x="50901" y="0"/>
                </a:lnTo>
                <a:lnTo>
                  <a:pt x="49416" y="0"/>
                </a:lnTo>
                <a:lnTo>
                  <a:pt x="0" y="37"/>
                </a:lnTo>
                <a:lnTo>
                  <a:pt x="0" y="175615"/>
                </a:lnTo>
                <a:lnTo>
                  <a:pt x="22669" y="194423"/>
                </a:lnTo>
                <a:lnTo>
                  <a:pt x="49886" y="194614"/>
                </a:lnTo>
                <a:lnTo>
                  <a:pt x="49886" y="120650"/>
                </a:lnTo>
                <a:cubicBezTo>
                  <a:pt x="55054" y="120650"/>
                  <a:pt x="72364" y="120662"/>
                  <a:pt x="72364" y="120662"/>
                </a:cubicBezTo>
                <a:lnTo>
                  <a:pt x="72364" y="100152"/>
                </a:lnTo>
                <a:cubicBezTo>
                  <a:pt x="72364" y="100152"/>
                  <a:pt x="51841" y="79628"/>
                  <a:pt x="49886" y="77647"/>
                </a:cubicBezTo>
                <a:lnTo>
                  <a:pt x="49886" y="39242"/>
                </a:lnTo>
              </a:path>
            </a:pathLst>
          </a:custGeom>
          <a:solidFill>
            <a:srgbClr val="231F2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10533227" y="7509433"/>
            <a:ext cx="18732" cy="173799"/>
          </a:xfrm>
          <a:custGeom>
            <a:avLst/>
            <a:gdLst>
              <a:gd name="connsiteX0" fmla="*/ 0 w 18732"/>
              <a:gd name="connsiteY0" fmla="*/ 172605 h 173799"/>
              <a:gd name="connsiteX1" fmla="*/ 18732 w 18732"/>
              <a:gd name="connsiteY1" fmla="*/ 173799 h 173799"/>
              <a:gd name="connsiteX2" fmla="*/ 18732 w 18732"/>
              <a:gd name="connsiteY2" fmla="*/ 0 h 173799"/>
              <a:gd name="connsiteX3" fmla="*/ 0 w 18732"/>
              <a:gd name="connsiteY3" fmla="*/ 25 h 173799"/>
              <a:gd name="connsiteX4" fmla="*/ 0 w 18732"/>
              <a:gd name="connsiteY4" fmla="*/ 172605 h 173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732" h="173799">
                <a:moveTo>
                  <a:pt x="0" y="172605"/>
                </a:moveTo>
                <a:cubicBezTo>
                  <a:pt x="0" y="172605"/>
                  <a:pt x="6896" y="172948"/>
                  <a:pt x="18732" y="173799"/>
                </a:cubicBezTo>
                <a:lnTo>
                  <a:pt x="18732" y="0"/>
                </a:lnTo>
                <a:lnTo>
                  <a:pt x="0" y="25"/>
                </a:lnTo>
                <a:lnTo>
                  <a:pt x="0" y="17260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10217708" y="7509471"/>
            <a:ext cx="59855" cy="168516"/>
          </a:xfrm>
          <a:custGeom>
            <a:avLst/>
            <a:gdLst>
              <a:gd name="connsiteX0" fmla="*/ 0 w 59855"/>
              <a:gd name="connsiteY0" fmla="*/ 17309 h 168516"/>
              <a:gd name="connsiteX1" fmla="*/ 20408 w 59855"/>
              <a:gd name="connsiteY1" fmla="*/ 17309 h 168516"/>
              <a:gd name="connsiteX2" fmla="*/ 20408 w 59855"/>
              <a:gd name="connsiteY2" fmla="*/ 168516 h 168516"/>
              <a:gd name="connsiteX3" fmla="*/ 39103 w 59855"/>
              <a:gd name="connsiteY3" fmla="*/ 167843 h 168516"/>
              <a:gd name="connsiteX4" fmla="*/ 39192 w 59855"/>
              <a:gd name="connsiteY4" fmla="*/ 17348 h 168516"/>
              <a:gd name="connsiteX5" fmla="*/ 59855 w 59855"/>
              <a:gd name="connsiteY5" fmla="*/ 17348 h 168516"/>
              <a:gd name="connsiteX6" fmla="*/ 59855 w 59855"/>
              <a:gd name="connsiteY6" fmla="*/ 0 h 168516"/>
              <a:gd name="connsiteX7" fmla="*/ 0 w 59855"/>
              <a:gd name="connsiteY7" fmla="*/ 0 h 168516"/>
              <a:gd name="connsiteX8" fmla="*/ 0 w 59855"/>
              <a:gd name="connsiteY8" fmla="*/ 17309 h 1685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9855" h="168516">
                <a:moveTo>
                  <a:pt x="0" y="17309"/>
                </a:moveTo>
                <a:lnTo>
                  <a:pt x="20408" y="17309"/>
                </a:lnTo>
                <a:lnTo>
                  <a:pt x="20408" y="168516"/>
                </a:lnTo>
                <a:cubicBezTo>
                  <a:pt x="20408" y="168516"/>
                  <a:pt x="24789" y="168173"/>
                  <a:pt x="39103" y="167843"/>
                </a:cubicBezTo>
                <a:lnTo>
                  <a:pt x="39192" y="17348"/>
                </a:lnTo>
                <a:lnTo>
                  <a:pt x="59855" y="17348"/>
                </a:lnTo>
                <a:lnTo>
                  <a:pt x="59855" y="0"/>
                </a:lnTo>
                <a:lnTo>
                  <a:pt x="0" y="0"/>
                </a:lnTo>
                <a:lnTo>
                  <a:pt x="0" y="1730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3"/>
          <p:cNvSpPr/>
          <p:nvPr/>
        </p:nvSpPr>
        <p:spPr>
          <a:xfrm>
            <a:off x="9991153" y="7509446"/>
            <a:ext cx="73228" cy="187668"/>
          </a:xfrm>
          <a:custGeom>
            <a:avLst/>
            <a:gdLst>
              <a:gd name="connsiteX0" fmla="*/ 54520 w 73228"/>
              <a:gd name="connsiteY0" fmla="*/ 149390 h 187668"/>
              <a:gd name="connsiteX1" fmla="*/ 53199 w 73228"/>
              <a:gd name="connsiteY1" fmla="*/ 149555 h 187668"/>
              <a:gd name="connsiteX2" fmla="*/ 30391 w 73228"/>
              <a:gd name="connsiteY2" fmla="*/ 37 h 187668"/>
              <a:gd name="connsiteX3" fmla="*/ 0 w 73228"/>
              <a:gd name="connsiteY3" fmla="*/ 0 h 187668"/>
              <a:gd name="connsiteX4" fmla="*/ 12 w 73228"/>
              <a:gd name="connsiteY4" fmla="*/ 187668 h 187668"/>
              <a:gd name="connsiteX5" fmla="*/ 18871 w 73228"/>
              <a:gd name="connsiteY5" fmla="*/ 185331 h 187668"/>
              <a:gd name="connsiteX6" fmla="*/ 17564 w 73228"/>
              <a:gd name="connsiteY6" fmla="*/ 42710 h 187668"/>
              <a:gd name="connsiteX7" fmla="*/ 18871 w 73228"/>
              <a:gd name="connsiteY7" fmla="*/ 42583 h 187668"/>
              <a:gd name="connsiteX8" fmla="*/ 40576 w 73228"/>
              <a:gd name="connsiteY8" fmla="*/ 183108 h 187668"/>
              <a:gd name="connsiteX9" fmla="*/ 73228 w 73228"/>
              <a:gd name="connsiteY9" fmla="*/ 179743 h 187668"/>
              <a:gd name="connsiteX10" fmla="*/ 73228 w 73228"/>
              <a:gd name="connsiteY10" fmla="*/ 13 h 187668"/>
              <a:gd name="connsiteX11" fmla="*/ 53847 w 73228"/>
              <a:gd name="connsiteY11" fmla="*/ 25 h 187668"/>
              <a:gd name="connsiteX12" fmla="*/ 54520 w 73228"/>
              <a:gd name="connsiteY12" fmla="*/ 149390 h 1876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73228" h="187668">
                <a:moveTo>
                  <a:pt x="54520" y="149390"/>
                </a:moveTo>
                <a:lnTo>
                  <a:pt x="53199" y="149555"/>
                </a:lnTo>
                <a:lnTo>
                  <a:pt x="30391" y="37"/>
                </a:lnTo>
                <a:lnTo>
                  <a:pt x="0" y="0"/>
                </a:lnTo>
                <a:lnTo>
                  <a:pt x="12" y="187668"/>
                </a:lnTo>
                <a:cubicBezTo>
                  <a:pt x="12" y="187668"/>
                  <a:pt x="6045" y="186804"/>
                  <a:pt x="18871" y="185331"/>
                </a:cubicBezTo>
                <a:lnTo>
                  <a:pt x="17564" y="42710"/>
                </a:lnTo>
                <a:lnTo>
                  <a:pt x="18871" y="42583"/>
                </a:lnTo>
                <a:lnTo>
                  <a:pt x="40576" y="183108"/>
                </a:lnTo>
                <a:cubicBezTo>
                  <a:pt x="40576" y="183108"/>
                  <a:pt x="47993" y="182232"/>
                  <a:pt x="73228" y="179743"/>
                </a:cubicBezTo>
                <a:lnTo>
                  <a:pt x="73228" y="13"/>
                </a:lnTo>
                <a:lnTo>
                  <a:pt x="53847" y="25"/>
                </a:lnTo>
                <a:lnTo>
                  <a:pt x="54520" y="14939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614138" y="7509421"/>
            <a:ext cx="64732" cy="186524"/>
          </a:xfrm>
          <a:custGeom>
            <a:avLst/>
            <a:gdLst>
              <a:gd name="connsiteX0" fmla="*/ 64732 w 64732"/>
              <a:gd name="connsiteY0" fmla="*/ 0 h 186524"/>
              <a:gd name="connsiteX1" fmla="*/ 43612 w 64732"/>
              <a:gd name="connsiteY1" fmla="*/ 0 h 186524"/>
              <a:gd name="connsiteX2" fmla="*/ 32994 w 64732"/>
              <a:gd name="connsiteY2" fmla="*/ 67055 h 186524"/>
              <a:gd name="connsiteX3" fmla="*/ 31750 w 64732"/>
              <a:gd name="connsiteY3" fmla="*/ 67055 h 186524"/>
              <a:gd name="connsiteX4" fmla="*/ 20739 w 64732"/>
              <a:gd name="connsiteY4" fmla="*/ 0 h 186524"/>
              <a:gd name="connsiteX5" fmla="*/ 0 w 64732"/>
              <a:gd name="connsiteY5" fmla="*/ 0 h 186524"/>
              <a:gd name="connsiteX6" fmla="*/ 16205 w 64732"/>
              <a:gd name="connsiteY6" fmla="*/ 82942 h 186524"/>
              <a:gd name="connsiteX7" fmla="*/ 546 w 64732"/>
              <a:gd name="connsiteY7" fmla="*/ 179882 h 186524"/>
              <a:gd name="connsiteX8" fmla="*/ 20688 w 64732"/>
              <a:gd name="connsiteY8" fmla="*/ 181799 h 186524"/>
              <a:gd name="connsiteX9" fmla="*/ 31064 w 64732"/>
              <a:gd name="connsiteY9" fmla="*/ 101879 h 186524"/>
              <a:gd name="connsiteX10" fmla="*/ 32334 w 64732"/>
              <a:gd name="connsiteY10" fmla="*/ 101904 h 186524"/>
              <a:gd name="connsiteX11" fmla="*/ 42392 w 64732"/>
              <a:gd name="connsiteY11" fmla="*/ 184047 h 186524"/>
              <a:gd name="connsiteX12" fmla="*/ 64490 w 64732"/>
              <a:gd name="connsiteY12" fmla="*/ 186524 h 186524"/>
              <a:gd name="connsiteX13" fmla="*/ 48704 w 64732"/>
              <a:gd name="connsiteY13" fmla="*/ 85318 h 186524"/>
              <a:gd name="connsiteX14" fmla="*/ 64732 w 64732"/>
              <a:gd name="connsiteY14" fmla="*/ 0 h 1865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64732" h="186524">
                <a:moveTo>
                  <a:pt x="64732" y="0"/>
                </a:moveTo>
                <a:lnTo>
                  <a:pt x="43612" y="0"/>
                </a:lnTo>
                <a:lnTo>
                  <a:pt x="32994" y="67055"/>
                </a:lnTo>
                <a:lnTo>
                  <a:pt x="31750" y="67055"/>
                </a:lnTo>
                <a:lnTo>
                  <a:pt x="20739" y="0"/>
                </a:lnTo>
                <a:lnTo>
                  <a:pt x="0" y="0"/>
                </a:lnTo>
                <a:lnTo>
                  <a:pt x="16205" y="82942"/>
                </a:lnTo>
                <a:lnTo>
                  <a:pt x="546" y="179882"/>
                </a:lnTo>
                <a:lnTo>
                  <a:pt x="20688" y="181799"/>
                </a:lnTo>
                <a:lnTo>
                  <a:pt x="31064" y="101879"/>
                </a:lnTo>
                <a:lnTo>
                  <a:pt x="32334" y="101904"/>
                </a:lnTo>
                <a:lnTo>
                  <a:pt x="42392" y="184047"/>
                </a:lnTo>
                <a:lnTo>
                  <a:pt x="64490" y="186524"/>
                </a:lnTo>
                <a:lnTo>
                  <a:pt x="48704" y="85318"/>
                </a:lnTo>
                <a:lnTo>
                  <a:pt x="64732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0436873" y="7509408"/>
            <a:ext cx="43497" cy="169697"/>
          </a:xfrm>
          <a:custGeom>
            <a:avLst/>
            <a:gdLst>
              <a:gd name="connsiteX0" fmla="*/ 18821 w 43497"/>
              <a:gd name="connsiteY0" fmla="*/ 0 h 169697"/>
              <a:gd name="connsiteX1" fmla="*/ 0 w 43497"/>
              <a:gd name="connsiteY1" fmla="*/ 37 h 169697"/>
              <a:gd name="connsiteX2" fmla="*/ 0 w 43497"/>
              <a:gd name="connsiteY2" fmla="*/ 167970 h 169697"/>
              <a:gd name="connsiteX3" fmla="*/ 43497 w 43497"/>
              <a:gd name="connsiteY3" fmla="*/ 169697 h 169697"/>
              <a:gd name="connsiteX4" fmla="*/ 43497 w 43497"/>
              <a:gd name="connsiteY4" fmla="*/ 152666 h 169697"/>
              <a:gd name="connsiteX5" fmla="*/ 18821 w 43497"/>
              <a:gd name="connsiteY5" fmla="*/ 151574 h 169697"/>
              <a:gd name="connsiteX6" fmla="*/ 18821 w 43497"/>
              <a:gd name="connsiteY6" fmla="*/ 0 h 1696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3497" h="169697">
                <a:moveTo>
                  <a:pt x="18821" y="0"/>
                </a:moveTo>
                <a:lnTo>
                  <a:pt x="0" y="37"/>
                </a:lnTo>
                <a:lnTo>
                  <a:pt x="0" y="167970"/>
                </a:lnTo>
                <a:cubicBezTo>
                  <a:pt x="0" y="167970"/>
                  <a:pt x="12750" y="168326"/>
                  <a:pt x="43497" y="169697"/>
                </a:cubicBezTo>
                <a:lnTo>
                  <a:pt x="43497" y="152666"/>
                </a:lnTo>
                <a:cubicBezTo>
                  <a:pt x="43497" y="152666"/>
                  <a:pt x="40055" y="152310"/>
                  <a:pt x="18821" y="151574"/>
                </a:cubicBezTo>
                <a:lnTo>
                  <a:pt x="18821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0126840" y="7509446"/>
            <a:ext cx="43307" cy="174650"/>
          </a:xfrm>
          <a:custGeom>
            <a:avLst/>
            <a:gdLst>
              <a:gd name="connsiteX0" fmla="*/ 0 w 43307"/>
              <a:gd name="connsiteY0" fmla="*/ 174650 h 174650"/>
              <a:gd name="connsiteX1" fmla="*/ 43231 w 43307"/>
              <a:gd name="connsiteY1" fmla="*/ 171818 h 174650"/>
              <a:gd name="connsiteX2" fmla="*/ 43231 w 43307"/>
              <a:gd name="connsiteY2" fmla="*/ 154673 h 174650"/>
              <a:gd name="connsiteX3" fmla="*/ 18948 w 43307"/>
              <a:gd name="connsiteY3" fmla="*/ 156336 h 174650"/>
              <a:gd name="connsiteX4" fmla="*/ 18948 w 43307"/>
              <a:gd name="connsiteY4" fmla="*/ 96215 h 174650"/>
              <a:gd name="connsiteX5" fmla="*/ 43231 w 43307"/>
              <a:gd name="connsiteY5" fmla="*/ 96202 h 174650"/>
              <a:gd name="connsiteX6" fmla="*/ 43231 w 43307"/>
              <a:gd name="connsiteY6" fmla="*/ 78714 h 174650"/>
              <a:gd name="connsiteX7" fmla="*/ 18846 w 43307"/>
              <a:gd name="connsiteY7" fmla="*/ 78714 h 174650"/>
              <a:gd name="connsiteX8" fmla="*/ 18846 w 43307"/>
              <a:gd name="connsiteY8" fmla="*/ 17348 h 174650"/>
              <a:gd name="connsiteX9" fmla="*/ 43307 w 43307"/>
              <a:gd name="connsiteY9" fmla="*/ 17348 h 174650"/>
              <a:gd name="connsiteX10" fmla="*/ 43307 w 43307"/>
              <a:gd name="connsiteY10" fmla="*/ 0 h 174650"/>
              <a:gd name="connsiteX11" fmla="*/ 0 w 43307"/>
              <a:gd name="connsiteY11" fmla="*/ 13 h 174650"/>
              <a:gd name="connsiteX12" fmla="*/ 0 w 43307"/>
              <a:gd name="connsiteY12" fmla="*/ 174650 h 1746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3307" h="174650">
                <a:moveTo>
                  <a:pt x="0" y="174650"/>
                </a:moveTo>
                <a:cubicBezTo>
                  <a:pt x="0" y="174650"/>
                  <a:pt x="11112" y="173888"/>
                  <a:pt x="43231" y="171818"/>
                </a:cubicBezTo>
                <a:lnTo>
                  <a:pt x="43231" y="154673"/>
                </a:lnTo>
                <a:lnTo>
                  <a:pt x="18948" y="156336"/>
                </a:lnTo>
                <a:lnTo>
                  <a:pt x="18948" y="96215"/>
                </a:lnTo>
                <a:lnTo>
                  <a:pt x="43231" y="96202"/>
                </a:lnTo>
                <a:lnTo>
                  <a:pt x="43231" y="78714"/>
                </a:lnTo>
                <a:lnTo>
                  <a:pt x="18846" y="78714"/>
                </a:lnTo>
                <a:lnTo>
                  <a:pt x="18846" y="17348"/>
                </a:lnTo>
                <a:lnTo>
                  <a:pt x="43307" y="17348"/>
                </a:lnTo>
                <a:lnTo>
                  <a:pt x="43307" y="0"/>
                </a:lnTo>
                <a:lnTo>
                  <a:pt x="0" y="13"/>
                </a:lnTo>
                <a:lnTo>
                  <a:pt x="0" y="17465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0334015" y="7509446"/>
            <a:ext cx="43357" cy="166561"/>
          </a:xfrm>
          <a:custGeom>
            <a:avLst/>
            <a:gdLst>
              <a:gd name="connsiteX0" fmla="*/ 0 w 43357"/>
              <a:gd name="connsiteY0" fmla="*/ 166560 h 166561"/>
              <a:gd name="connsiteX1" fmla="*/ 18986 w 43357"/>
              <a:gd name="connsiteY1" fmla="*/ 166560 h 166561"/>
              <a:gd name="connsiteX2" fmla="*/ 18986 w 43357"/>
              <a:gd name="connsiteY2" fmla="*/ 96228 h 166561"/>
              <a:gd name="connsiteX3" fmla="*/ 43268 w 43357"/>
              <a:gd name="connsiteY3" fmla="*/ 96190 h 166561"/>
              <a:gd name="connsiteX4" fmla="*/ 43268 w 43357"/>
              <a:gd name="connsiteY4" fmla="*/ 78714 h 166561"/>
              <a:gd name="connsiteX5" fmla="*/ 18897 w 43357"/>
              <a:gd name="connsiteY5" fmla="*/ 78727 h 166561"/>
              <a:gd name="connsiteX6" fmla="*/ 18897 w 43357"/>
              <a:gd name="connsiteY6" fmla="*/ 17348 h 166561"/>
              <a:gd name="connsiteX7" fmla="*/ 43357 w 43357"/>
              <a:gd name="connsiteY7" fmla="*/ 17348 h 166561"/>
              <a:gd name="connsiteX8" fmla="*/ 43357 w 43357"/>
              <a:gd name="connsiteY8" fmla="*/ 0 h 166561"/>
              <a:gd name="connsiteX9" fmla="*/ 0 w 43357"/>
              <a:gd name="connsiteY9" fmla="*/ 13 h 166561"/>
              <a:gd name="connsiteX10" fmla="*/ 0 w 43357"/>
              <a:gd name="connsiteY10" fmla="*/ 166560 h 1665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43357" h="166561">
                <a:moveTo>
                  <a:pt x="0" y="166560"/>
                </a:moveTo>
                <a:lnTo>
                  <a:pt x="18986" y="166560"/>
                </a:lnTo>
                <a:lnTo>
                  <a:pt x="18986" y="96228"/>
                </a:lnTo>
                <a:lnTo>
                  <a:pt x="43268" y="96190"/>
                </a:lnTo>
                <a:lnTo>
                  <a:pt x="43268" y="78714"/>
                </a:lnTo>
                <a:lnTo>
                  <a:pt x="18897" y="78727"/>
                </a:lnTo>
                <a:lnTo>
                  <a:pt x="18897" y="17348"/>
                </a:lnTo>
                <a:lnTo>
                  <a:pt x="43357" y="17348"/>
                </a:lnTo>
                <a:lnTo>
                  <a:pt x="43357" y="0"/>
                </a:lnTo>
                <a:lnTo>
                  <a:pt x="0" y="13"/>
                </a:lnTo>
                <a:lnTo>
                  <a:pt x="0" y="16656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9922870" y="1981200"/>
            <a:ext cx="38735" cy="38735"/>
          </a:xfrm>
          <a:custGeom>
            <a:avLst/>
            <a:gdLst>
              <a:gd name="connsiteX0" fmla="*/ 19685 w 38735"/>
              <a:gd name="connsiteY0" fmla="*/ 19050 h 38735"/>
              <a:gd name="connsiteX1" fmla="*/ 19685 w 38735"/>
              <a:gd name="connsiteY1" fmla="*/ 19685 h 38735"/>
              <a:gd name="connsiteX2" fmla="*/ 19050 w 38735"/>
              <a:gd name="connsiteY2" fmla="*/ 19685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5" h="38735">
                <a:moveTo>
                  <a:pt x="19685" y="19050"/>
                </a:moveTo>
                <a:lnTo>
                  <a:pt x="19685" y="19685"/>
                </a:lnTo>
                <a:lnTo>
                  <a:pt x="19050" y="19685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7126318" y="1981835"/>
            <a:ext cx="2705874" cy="76200"/>
          </a:xfrm>
          <a:custGeom>
            <a:avLst/>
            <a:gdLst>
              <a:gd name="connsiteX0" fmla="*/ 2686823 w 2705874"/>
              <a:gd name="connsiteY0" fmla="*/ 19050 h 76200"/>
              <a:gd name="connsiteX1" fmla="*/ 19050 w 2705874"/>
              <a:gd name="connsiteY1" fmla="*/ 1905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705874" h="76200">
                <a:moveTo>
                  <a:pt x="2686823" y="19050"/>
                </a:move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7061180" y="1981200"/>
            <a:ext cx="38735" cy="38735"/>
          </a:xfrm>
          <a:custGeom>
            <a:avLst/>
            <a:gdLst>
              <a:gd name="connsiteX0" fmla="*/ 19684 w 38735"/>
              <a:gd name="connsiteY0" fmla="*/ 19685 h 38735"/>
              <a:gd name="connsiteX1" fmla="*/ 19050 w 38735"/>
              <a:gd name="connsiteY1" fmla="*/ 19685 h 38735"/>
              <a:gd name="connsiteX2" fmla="*/ 19050 w 38735"/>
              <a:gd name="connsiteY2" fmla="*/ 19050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5" h="38735">
                <a:moveTo>
                  <a:pt x="19684" y="19685"/>
                </a:moveTo>
                <a:lnTo>
                  <a:pt x="19050" y="19685"/>
                </a:ln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7061180" y="1245539"/>
            <a:ext cx="76200" cy="641172"/>
          </a:xfrm>
          <a:custGeom>
            <a:avLst/>
            <a:gdLst>
              <a:gd name="connsiteX0" fmla="*/ 19050 w 76200"/>
              <a:gd name="connsiteY0" fmla="*/ 622122 h 641172"/>
              <a:gd name="connsiteX1" fmla="*/ 19050 w 76200"/>
              <a:gd name="connsiteY1" fmla="*/ 19050 h 6411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641172">
                <a:moveTo>
                  <a:pt x="19050" y="622122"/>
                </a:move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7061180" y="1178686"/>
            <a:ext cx="38735" cy="38735"/>
          </a:xfrm>
          <a:custGeom>
            <a:avLst/>
            <a:gdLst>
              <a:gd name="connsiteX0" fmla="*/ 19050 w 38735"/>
              <a:gd name="connsiteY0" fmla="*/ 19685 h 38735"/>
              <a:gd name="connsiteX1" fmla="*/ 19050 w 38735"/>
              <a:gd name="connsiteY1" fmla="*/ 19050 h 38735"/>
              <a:gd name="connsiteX2" fmla="*/ 19684 w 38735"/>
              <a:gd name="connsiteY2" fmla="*/ 19050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5" h="38735">
                <a:moveTo>
                  <a:pt x="19050" y="19685"/>
                </a:moveTo>
                <a:lnTo>
                  <a:pt x="19050" y="19050"/>
                </a:lnTo>
                <a:lnTo>
                  <a:pt x="19684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7190719" y="1178686"/>
            <a:ext cx="2705874" cy="76200"/>
          </a:xfrm>
          <a:custGeom>
            <a:avLst/>
            <a:gdLst>
              <a:gd name="connsiteX0" fmla="*/ 19050 w 2705874"/>
              <a:gd name="connsiteY0" fmla="*/ 19050 h 76200"/>
              <a:gd name="connsiteX1" fmla="*/ 2686825 w 2705874"/>
              <a:gd name="connsiteY1" fmla="*/ 1905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705874" h="76200">
                <a:moveTo>
                  <a:pt x="19050" y="19050"/>
                </a:moveTo>
                <a:lnTo>
                  <a:pt x="2686825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9922870" y="1178686"/>
            <a:ext cx="38735" cy="38735"/>
          </a:xfrm>
          <a:custGeom>
            <a:avLst/>
            <a:gdLst>
              <a:gd name="connsiteX0" fmla="*/ 19050 w 38735"/>
              <a:gd name="connsiteY0" fmla="*/ 19050 h 38735"/>
              <a:gd name="connsiteX1" fmla="*/ 19685 w 38735"/>
              <a:gd name="connsiteY1" fmla="*/ 19050 h 38735"/>
              <a:gd name="connsiteX2" fmla="*/ 19685 w 38735"/>
              <a:gd name="connsiteY2" fmla="*/ 19685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5" h="38735">
                <a:moveTo>
                  <a:pt x="19050" y="19050"/>
                </a:moveTo>
                <a:lnTo>
                  <a:pt x="19685" y="19050"/>
                </a:lnTo>
                <a:lnTo>
                  <a:pt x="19685" y="19685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9923506" y="1311783"/>
            <a:ext cx="76200" cy="641172"/>
          </a:xfrm>
          <a:custGeom>
            <a:avLst/>
            <a:gdLst>
              <a:gd name="connsiteX0" fmla="*/ 19050 w 76200"/>
              <a:gd name="connsiteY0" fmla="*/ 19050 h 641172"/>
              <a:gd name="connsiteX1" fmla="*/ 19050 w 76200"/>
              <a:gd name="connsiteY1" fmla="*/ 622122 h 6411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641172">
                <a:moveTo>
                  <a:pt x="19050" y="19050"/>
                </a:moveTo>
                <a:lnTo>
                  <a:pt x="19050" y="622122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6980408" y="1580261"/>
            <a:ext cx="76200" cy="76200"/>
          </a:xfrm>
          <a:custGeom>
            <a:avLst/>
            <a:gdLst>
              <a:gd name="connsiteX0" fmla="*/ 19684 w 76200"/>
              <a:gd name="connsiteY0" fmla="*/ 19050 h 76200"/>
              <a:gd name="connsiteX1" fmla="*/ 19050 w 76200"/>
              <a:gd name="connsiteY1" fmla="*/ 1905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76200">
                <a:moveTo>
                  <a:pt x="19684" y="19050"/>
                </a:move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6862260" y="1580261"/>
            <a:ext cx="78016" cy="76200"/>
          </a:xfrm>
          <a:custGeom>
            <a:avLst/>
            <a:gdLst>
              <a:gd name="connsiteX0" fmla="*/ 58965 w 78016"/>
              <a:gd name="connsiteY0" fmla="*/ 19050 h 76200"/>
              <a:gd name="connsiteX1" fmla="*/ 19050 w 78016"/>
              <a:gd name="connsiteY1" fmla="*/ 1905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8016" h="76200">
                <a:moveTo>
                  <a:pt x="58965" y="19050"/>
                </a:move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6822419" y="1580261"/>
            <a:ext cx="38735" cy="38735"/>
          </a:xfrm>
          <a:custGeom>
            <a:avLst/>
            <a:gdLst>
              <a:gd name="connsiteX0" fmla="*/ 19685 w 38735"/>
              <a:gd name="connsiteY0" fmla="*/ 19050 h 38735"/>
              <a:gd name="connsiteX1" fmla="*/ 19050 w 38735"/>
              <a:gd name="connsiteY1" fmla="*/ 19050 h 38735"/>
              <a:gd name="connsiteX2" fmla="*/ 19050 w 38735"/>
              <a:gd name="connsiteY2" fmla="*/ 19685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5" h="38735">
                <a:moveTo>
                  <a:pt x="19685" y="19050"/>
                </a:moveTo>
                <a:lnTo>
                  <a:pt x="19050" y="19050"/>
                </a:lnTo>
                <a:lnTo>
                  <a:pt x="19050" y="19685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6822419" y="1697863"/>
            <a:ext cx="76200" cy="570611"/>
          </a:xfrm>
          <a:custGeom>
            <a:avLst/>
            <a:gdLst>
              <a:gd name="connsiteX0" fmla="*/ 19050 w 76200"/>
              <a:gd name="connsiteY0" fmla="*/ 19050 h 570611"/>
              <a:gd name="connsiteX1" fmla="*/ 19050 w 76200"/>
              <a:gd name="connsiteY1" fmla="*/ 551560 h 570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570611">
                <a:moveTo>
                  <a:pt x="19050" y="19050"/>
                </a:moveTo>
                <a:lnTo>
                  <a:pt x="19050" y="55156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16822419" y="2288920"/>
            <a:ext cx="76200" cy="76200"/>
          </a:xfrm>
          <a:custGeom>
            <a:avLst/>
            <a:gdLst>
              <a:gd name="connsiteX0" fmla="*/ 19050 w 76200"/>
              <a:gd name="connsiteY0" fmla="*/ 19050 h 76200"/>
              <a:gd name="connsiteX1" fmla="*/ 19050 w 76200"/>
              <a:gd name="connsiteY1" fmla="*/ 19685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76200">
                <a:moveTo>
                  <a:pt x="19050" y="19050"/>
                </a:moveTo>
                <a:lnTo>
                  <a:pt x="19050" y="19685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6746601" y="2280792"/>
            <a:ext cx="189979" cy="164503"/>
          </a:xfrm>
          <a:custGeom>
            <a:avLst/>
            <a:gdLst>
              <a:gd name="connsiteX0" fmla="*/ 0 w 189979"/>
              <a:gd name="connsiteY0" fmla="*/ 0 h 164503"/>
              <a:gd name="connsiteX1" fmla="*/ 94983 w 189979"/>
              <a:gd name="connsiteY1" fmla="*/ 164503 h 164503"/>
              <a:gd name="connsiteX2" fmla="*/ 189979 w 189979"/>
              <a:gd name="connsiteY2" fmla="*/ 0 h 164503"/>
              <a:gd name="connsiteX3" fmla="*/ 0 w 189979"/>
              <a:gd name="connsiteY3" fmla="*/ 0 h 1645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89979" h="164503">
                <a:moveTo>
                  <a:pt x="0" y="0"/>
                </a:moveTo>
                <a:lnTo>
                  <a:pt x="94983" y="164503"/>
                </a:lnTo>
                <a:lnTo>
                  <a:pt x="189979" y="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844216" y="1981200"/>
            <a:ext cx="38734" cy="38735"/>
          </a:xfrm>
          <a:custGeom>
            <a:avLst/>
            <a:gdLst>
              <a:gd name="connsiteX0" fmla="*/ 19050 w 38734"/>
              <a:gd name="connsiteY0" fmla="*/ 19050 h 38735"/>
              <a:gd name="connsiteX1" fmla="*/ 19050 w 38734"/>
              <a:gd name="connsiteY1" fmla="*/ 19685 h 38735"/>
              <a:gd name="connsiteX2" fmla="*/ 19684 w 38734"/>
              <a:gd name="connsiteY2" fmla="*/ 19685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4" h="38735">
                <a:moveTo>
                  <a:pt x="19050" y="19050"/>
                </a:moveTo>
                <a:lnTo>
                  <a:pt x="19050" y="19685"/>
                </a:lnTo>
                <a:lnTo>
                  <a:pt x="19684" y="19685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8971889" y="1981835"/>
            <a:ext cx="2797429" cy="76200"/>
          </a:xfrm>
          <a:custGeom>
            <a:avLst/>
            <a:gdLst>
              <a:gd name="connsiteX0" fmla="*/ 19050 w 2797429"/>
              <a:gd name="connsiteY0" fmla="*/ 19050 h 76200"/>
              <a:gd name="connsiteX1" fmla="*/ 2778379 w 2797429"/>
              <a:gd name="connsiteY1" fmla="*/ 1905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797429" h="76200">
                <a:moveTo>
                  <a:pt x="19050" y="19050"/>
                </a:moveTo>
                <a:lnTo>
                  <a:pt x="2778379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11794743" y="1981200"/>
            <a:ext cx="38735" cy="38735"/>
          </a:xfrm>
          <a:custGeom>
            <a:avLst/>
            <a:gdLst>
              <a:gd name="connsiteX0" fmla="*/ 19050 w 38735"/>
              <a:gd name="connsiteY0" fmla="*/ 19685 h 38735"/>
              <a:gd name="connsiteX1" fmla="*/ 19685 w 38735"/>
              <a:gd name="connsiteY1" fmla="*/ 19685 h 38735"/>
              <a:gd name="connsiteX2" fmla="*/ 19685 w 38735"/>
              <a:gd name="connsiteY2" fmla="*/ 19050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5" h="38735">
                <a:moveTo>
                  <a:pt x="19050" y="19685"/>
                </a:moveTo>
                <a:lnTo>
                  <a:pt x="19685" y="19685"/>
                </a:lnTo>
                <a:lnTo>
                  <a:pt x="19685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11795379" y="1245539"/>
            <a:ext cx="76200" cy="641172"/>
          </a:xfrm>
          <a:custGeom>
            <a:avLst/>
            <a:gdLst>
              <a:gd name="connsiteX0" fmla="*/ 19050 w 76200"/>
              <a:gd name="connsiteY0" fmla="*/ 622122 h 641172"/>
              <a:gd name="connsiteX1" fmla="*/ 19050 w 76200"/>
              <a:gd name="connsiteY1" fmla="*/ 19050 h 6411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641172">
                <a:moveTo>
                  <a:pt x="19050" y="622122"/>
                </a:move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1794743" y="1178686"/>
            <a:ext cx="38735" cy="38735"/>
          </a:xfrm>
          <a:custGeom>
            <a:avLst/>
            <a:gdLst>
              <a:gd name="connsiteX0" fmla="*/ 19685 w 38735"/>
              <a:gd name="connsiteY0" fmla="*/ 19685 h 38735"/>
              <a:gd name="connsiteX1" fmla="*/ 19685 w 38735"/>
              <a:gd name="connsiteY1" fmla="*/ 19050 h 38735"/>
              <a:gd name="connsiteX2" fmla="*/ 19050 w 38735"/>
              <a:gd name="connsiteY2" fmla="*/ 19050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5" h="38735">
                <a:moveTo>
                  <a:pt x="19685" y="19685"/>
                </a:moveTo>
                <a:lnTo>
                  <a:pt x="19685" y="19050"/>
                </a:ln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8908377" y="1178686"/>
            <a:ext cx="2797429" cy="76200"/>
          </a:xfrm>
          <a:custGeom>
            <a:avLst/>
            <a:gdLst>
              <a:gd name="connsiteX0" fmla="*/ 2778378 w 2797429"/>
              <a:gd name="connsiteY0" fmla="*/ 19050 h 76200"/>
              <a:gd name="connsiteX1" fmla="*/ 19050 w 2797429"/>
              <a:gd name="connsiteY1" fmla="*/ 1905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797429" h="76200">
                <a:moveTo>
                  <a:pt x="2778378" y="19050"/>
                </a:move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8844216" y="1178686"/>
            <a:ext cx="38734" cy="38735"/>
          </a:xfrm>
          <a:custGeom>
            <a:avLst/>
            <a:gdLst>
              <a:gd name="connsiteX0" fmla="*/ 19684 w 38734"/>
              <a:gd name="connsiteY0" fmla="*/ 19050 h 38735"/>
              <a:gd name="connsiteX1" fmla="*/ 19050 w 38734"/>
              <a:gd name="connsiteY1" fmla="*/ 19050 h 38735"/>
              <a:gd name="connsiteX2" fmla="*/ 19050 w 38734"/>
              <a:gd name="connsiteY2" fmla="*/ 19685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4" h="38735">
                <a:moveTo>
                  <a:pt x="19684" y="19050"/>
                </a:moveTo>
                <a:lnTo>
                  <a:pt x="19050" y="19050"/>
                </a:lnTo>
                <a:lnTo>
                  <a:pt x="19050" y="19685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8844216" y="1311783"/>
            <a:ext cx="76200" cy="641172"/>
          </a:xfrm>
          <a:custGeom>
            <a:avLst/>
            <a:gdLst>
              <a:gd name="connsiteX0" fmla="*/ 19050 w 76200"/>
              <a:gd name="connsiteY0" fmla="*/ 19050 h 641172"/>
              <a:gd name="connsiteX1" fmla="*/ 19050 w 76200"/>
              <a:gd name="connsiteY1" fmla="*/ 622122 h 6411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641172">
                <a:moveTo>
                  <a:pt x="19050" y="19050"/>
                </a:moveTo>
                <a:lnTo>
                  <a:pt x="19050" y="622122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11926354" y="1580261"/>
            <a:ext cx="76200" cy="76200"/>
          </a:xfrm>
          <a:custGeom>
            <a:avLst/>
            <a:gdLst>
              <a:gd name="connsiteX0" fmla="*/ 19050 w 76200"/>
              <a:gd name="connsiteY0" fmla="*/ 19050 h 76200"/>
              <a:gd name="connsiteX1" fmla="*/ 19684 w 76200"/>
              <a:gd name="connsiteY1" fmla="*/ 1905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76200">
                <a:moveTo>
                  <a:pt x="19050" y="19050"/>
                </a:moveTo>
                <a:lnTo>
                  <a:pt x="19684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12024207" y="1580261"/>
            <a:ext cx="87680" cy="76200"/>
          </a:xfrm>
          <a:custGeom>
            <a:avLst/>
            <a:gdLst>
              <a:gd name="connsiteX0" fmla="*/ 19050 w 87680"/>
              <a:gd name="connsiteY0" fmla="*/ 19050 h 76200"/>
              <a:gd name="connsiteX1" fmla="*/ 68630 w 87680"/>
              <a:gd name="connsiteY1" fmla="*/ 1905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7680" h="76200">
                <a:moveTo>
                  <a:pt x="19050" y="19050"/>
                </a:moveTo>
                <a:lnTo>
                  <a:pt x="6863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12122391" y="1580261"/>
            <a:ext cx="38734" cy="38735"/>
          </a:xfrm>
          <a:custGeom>
            <a:avLst/>
            <a:gdLst>
              <a:gd name="connsiteX0" fmla="*/ 19050 w 38734"/>
              <a:gd name="connsiteY0" fmla="*/ 19050 h 38735"/>
              <a:gd name="connsiteX1" fmla="*/ 19684 w 38734"/>
              <a:gd name="connsiteY1" fmla="*/ 19050 h 38735"/>
              <a:gd name="connsiteX2" fmla="*/ 19684 w 38734"/>
              <a:gd name="connsiteY2" fmla="*/ 19685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4" h="38735">
                <a:moveTo>
                  <a:pt x="19050" y="19050"/>
                </a:moveTo>
                <a:lnTo>
                  <a:pt x="19684" y="19050"/>
                </a:lnTo>
                <a:lnTo>
                  <a:pt x="19684" y="19685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12123025" y="1697863"/>
            <a:ext cx="76200" cy="570611"/>
          </a:xfrm>
          <a:custGeom>
            <a:avLst/>
            <a:gdLst>
              <a:gd name="connsiteX0" fmla="*/ 19050 w 76200"/>
              <a:gd name="connsiteY0" fmla="*/ 19050 h 570611"/>
              <a:gd name="connsiteX1" fmla="*/ 19050 w 76200"/>
              <a:gd name="connsiteY1" fmla="*/ 551560 h 570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570611">
                <a:moveTo>
                  <a:pt x="19050" y="19050"/>
                </a:moveTo>
                <a:lnTo>
                  <a:pt x="19050" y="55156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12123025" y="2288920"/>
            <a:ext cx="76200" cy="76200"/>
          </a:xfrm>
          <a:custGeom>
            <a:avLst/>
            <a:gdLst>
              <a:gd name="connsiteX0" fmla="*/ 19050 w 76200"/>
              <a:gd name="connsiteY0" fmla="*/ 19050 h 76200"/>
              <a:gd name="connsiteX1" fmla="*/ 19050 w 76200"/>
              <a:gd name="connsiteY1" fmla="*/ 19685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76200">
                <a:moveTo>
                  <a:pt x="19050" y="19050"/>
                </a:moveTo>
                <a:lnTo>
                  <a:pt x="19050" y="19685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12047093" y="2280792"/>
            <a:ext cx="189979" cy="164503"/>
          </a:xfrm>
          <a:custGeom>
            <a:avLst/>
            <a:gdLst>
              <a:gd name="connsiteX0" fmla="*/ 0 w 189979"/>
              <a:gd name="connsiteY0" fmla="*/ 0 h 164503"/>
              <a:gd name="connsiteX1" fmla="*/ 94982 w 189979"/>
              <a:gd name="connsiteY1" fmla="*/ 164503 h 164503"/>
              <a:gd name="connsiteX2" fmla="*/ 189979 w 189979"/>
              <a:gd name="connsiteY2" fmla="*/ 0 h 164503"/>
              <a:gd name="connsiteX3" fmla="*/ 0 w 189979"/>
              <a:gd name="connsiteY3" fmla="*/ 0 h 1645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89979" h="164503">
                <a:moveTo>
                  <a:pt x="0" y="0"/>
                </a:moveTo>
                <a:lnTo>
                  <a:pt x="94982" y="164503"/>
                </a:lnTo>
                <a:lnTo>
                  <a:pt x="189979" y="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16312641" y="2387600"/>
            <a:ext cx="76200" cy="76200"/>
          </a:xfrm>
          <a:custGeom>
            <a:avLst/>
            <a:gdLst>
              <a:gd name="connsiteX0" fmla="*/ 19050 w 76200"/>
              <a:gd name="connsiteY0" fmla="*/ 19685 h 76200"/>
              <a:gd name="connsiteX1" fmla="*/ 19050 w 76200"/>
              <a:gd name="connsiteY1" fmla="*/ 1905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76200">
                <a:moveTo>
                  <a:pt x="19050" y="19685"/>
                </a:move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16312641" y="2057603"/>
            <a:ext cx="76200" cy="237159"/>
          </a:xfrm>
          <a:custGeom>
            <a:avLst/>
            <a:gdLst>
              <a:gd name="connsiteX0" fmla="*/ 19050 w 76200"/>
              <a:gd name="connsiteY0" fmla="*/ 218109 h 237159"/>
              <a:gd name="connsiteX1" fmla="*/ 19050 w 76200"/>
              <a:gd name="connsiteY1" fmla="*/ 19050 h 23715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237159">
                <a:moveTo>
                  <a:pt x="19050" y="218109"/>
                </a:move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16312007" y="1991486"/>
            <a:ext cx="38735" cy="38735"/>
          </a:xfrm>
          <a:custGeom>
            <a:avLst/>
            <a:gdLst>
              <a:gd name="connsiteX0" fmla="*/ 19684 w 38735"/>
              <a:gd name="connsiteY0" fmla="*/ 19685 h 38735"/>
              <a:gd name="connsiteX1" fmla="*/ 19684 w 38735"/>
              <a:gd name="connsiteY1" fmla="*/ 19050 h 38735"/>
              <a:gd name="connsiteX2" fmla="*/ 19050 w 38735"/>
              <a:gd name="connsiteY2" fmla="*/ 19050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5" h="38735">
                <a:moveTo>
                  <a:pt x="19684" y="19685"/>
                </a:moveTo>
                <a:lnTo>
                  <a:pt x="19684" y="19050"/>
                </a:ln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12617450" y="1991486"/>
            <a:ext cx="3604259" cy="76200"/>
          </a:xfrm>
          <a:custGeom>
            <a:avLst/>
            <a:gdLst>
              <a:gd name="connsiteX0" fmla="*/ 3585210 w 3604259"/>
              <a:gd name="connsiteY0" fmla="*/ 19050 h 76200"/>
              <a:gd name="connsiteX1" fmla="*/ 19050 w 3604259"/>
              <a:gd name="connsiteY1" fmla="*/ 1905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604259" h="76200">
                <a:moveTo>
                  <a:pt x="3585210" y="19050"/>
                </a:moveTo>
                <a:lnTo>
                  <a:pt x="19050" y="19050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12552616" y="1991486"/>
            <a:ext cx="38734" cy="38735"/>
          </a:xfrm>
          <a:custGeom>
            <a:avLst/>
            <a:gdLst>
              <a:gd name="connsiteX0" fmla="*/ 19684 w 38734"/>
              <a:gd name="connsiteY0" fmla="*/ 19050 h 38735"/>
              <a:gd name="connsiteX1" fmla="*/ 19050 w 38734"/>
              <a:gd name="connsiteY1" fmla="*/ 19050 h 38735"/>
              <a:gd name="connsiteX2" fmla="*/ 19050 w 38734"/>
              <a:gd name="connsiteY2" fmla="*/ 19685 h 387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38734" h="38735">
                <a:moveTo>
                  <a:pt x="19684" y="19050"/>
                </a:moveTo>
                <a:lnTo>
                  <a:pt x="19050" y="19050"/>
                </a:lnTo>
                <a:lnTo>
                  <a:pt x="19050" y="19685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12552616" y="2123058"/>
            <a:ext cx="76200" cy="237159"/>
          </a:xfrm>
          <a:custGeom>
            <a:avLst/>
            <a:gdLst>
              <a:gd name="connsiteX0" fmla="*/ 19050 w 76200"/>
              <a:gd name="connsiteY0" fmla="*/ 19050 h 237159"/>
              <a:gd name="connsiteX1" fmla="*/ 19050 w 76200"/>
              <a:gd name="connsiteY1" fmla="*/ 218109 h 23715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237159">
                <a:moveTo>
                  <a:pt x="19050" y="19050"/>
                </a:moveTo>
                <a:lnTo>
                  <a:pt x="19050" y="218109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12552616" y="2387600"/>
            <a:ext cx="76200" cy="76200"/>
          </a:xfrm>
          <a:custGeom>
            <a:avLst/>
            <a:gdLst>
              <a:gd name="connsiteX0" fmla="*/ 19050 w 76200"/>
              <a:gd name="connsiteY0" fmla="*/ 19050 h 76200"/>
              <a:gd name="connsiteX1" fmla="*/ 19050 w 76200"/>
              <a:gd name="connsiteY1" fmla="*/ 19685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76200" h="76200">
                <a:moveTo>
                  <a:pt x="19050" y="19050"/>
                </a:moveTo>
                <a:lnTo>
                  <a:pt x="19050" y="19685"/>
                </a:lnTo>
              </a:path>
            </a:pathLst>
          </a:custGeom>
          <a:ln w="381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7300" y="2070100"/>
            <a:ext cx="4826000" cy="1206500"/>
          </a:xfrm>
          <a:prstGeom prst="rect">
            <a:avLst/>
          </a:prstGeom>
          <a:noFill/>
        </p:spPr>
      </p:pic>
      <p:pic>
        <p:nvPicPr>
          <p:cNvPr id="106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8100" y="3556000"/>
            <a:ext cx="4775200" cy="520700"/>
          </a:xfrm>
          <a:prstGeom prst="rect">
            <a:avLst/>
          </a:prstGeom>
          <a:noFill/>
        </p:spPr>
      </p:pic>
      <p:pic>
        <p:nvPicPr>
          <p:cNvPr id="106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44600" y="4394200"/>
            <a:ext cx="4914900" cy="1968500"/>
          </a:xfrm>
          <a:prstGeom prst="rect">
            <a:avLst/>
          </a:prstGeom>
          <a:noFill/>
        </p:spPr>
      </p:pic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6000" y="7607300"/>
            <a:ext cx="2374900" cy="6731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81400" y="7607300"/>
            <a:ext cx="2578100" cy="5207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54100" y="8382000"/>
            <a:ext cx="1714500" cy="5842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59100" y="8445500"/>
            <a:ext cx="3187700" cy="6604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87600" y="9296400"/>
            <a:ext cx="3784600" cy="520700"/>
          </a:xfrm>
          <a:prstGeom prst="rect">
            <a:avLst/>
          </a:prstGeom>
          <a:noFill/>
        </p:spPr>
      </p:pic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41400" y="9956800"/>
            <a:ext cx="5092700" cy="6223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17600" y="10820400"/>
            <a:ext cx="4991100" cy="7747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296400" y="1473200"/>
            <a:ext cx="2082800" cy="228600"/>
          </a:xfrm>
          <a:prstGeom prst="rect">
            <a:avLst/>
          </a:prstGeom>
          <a:noFill/>
        </p:spPr>
      </p:pic>
      <p:pic>
        <p:nvPicPr>
          <p:cNvPr id="1074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030200" y="1473200"/>
            <a:ext cx="2832100" cy="292100"/>
          </a:xfrm>
          <a:prstGeom prst="rect">
            <a:avLst/>
          </a:prstGeom>
          <a:noFill/>
        </p:spPr>
      </p:pic>
      <p:pic>
        <p:nvPicPr>
          <p:cNvPr id="1075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360900" y="1473200"/>
            <a:ext cx="2400300" cy="228600"/>
          </a:xfrm>
          <a:prstGeom prst="rect">
            <a:avLst/>
          </a:prstGeom>
          <a:noFill/>
        </p:spPr>
      </p:pic>
      <p:pic>
        <p:nvPicPr>
          <p:cNvPr id="1076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75600" y="2857500"/>
            <a:ext cx="1612900" cy="304800"/>
          </a:xfrm>
          <a:prstGeom prst="rect">
            <a:avLst/>
          </a:prstGeom>
          <a:noFill/>
        </p:spPr>
      </p:pic>
      <p:pic>
        <p:nvPicPr>
          <p:cNvPr id="1077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9893300" y="2590800"/>
            <a:ext cx="901700" cy="876300"/>
          </a:xfrm>
          <a:prstGeom prst="rect">
            <a:avLst/>
          </a:prstGeom>
          <a:noFill/>
        </p:spPr>
      </p:pic>
      <p:pic>
        <p:nvPicPr>
          <p:cNvPr id="1078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1925300" y="2908300"/>
            <a:ext cx="355600" cy="254000"/>
          </a:xfrm>
          <a:prstGeom prst="rect">
            <a:avLst/>
          </a:prstGeom>
          <a:noFill/>
        </p:spPr>
      </p:pic>
      <p:pic>
        <p:nvPicPr>
          <p:cNvPr id="1079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6624300" y="2908300"/>
            <a:ext cx="520700" cy="254000"/>
          </a:xfrm>
          <a:prstGeom prst="rect">
            <a:avLst/>
          </a:prstGeom>
          <a:noFill/>
        </p:spPr>
      </p:pic>
      <p:pic>
        <p:nvPicPr>
          <p:cNvPr id="1080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521700" y="4013200"/>
            <a:ext cx="1079500" cy="304800"/>
          </a:xfrm>
          <a:prstGeom prst="rect">
            <a:avLst/>
          </a:prstGeom>
          <a:noFill/>
        </p:spPr>
      </p:pic>
      <p:pic>
        <p:nvPicPr>
          <p:cNvPr id="1081" name="Picture 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2928600" y="4051300"/>
            <a:ext cx="533400" cy="254000"/>
          </a:xfrm>
          <a:prstGeom prst="rect">
            <a:avLst/>
          </a:prstGeom>
          <a:noFill/>
        </p:spPr>
      </p:pic>
      <p:pic>
        <p:nvPicPr>
          <p:cNvPr id="1082" name="Picture 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9392900" y="4051300"/>
            <a:ext cx="533400" cy="254000"/>
          </a:xfrm>
          <a:prstGeom prst="rect">
            <a:avLst/>
          </a:prstGeom>
          <a:noFill/>
        </p:spPr>
      </p:pic>
      <p:pic>
        <p:nvPicPr>
          <p:cNvPr id="1083" name="Picture 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8382000" y="5168900"/>
            <a:ext cx="1231900" cy="241300"/>
          </a:xfrm>
          <a:prstGeom prst="rect">
            <a:avLst/>
          </a:prstGeom>
          <a:noFill/>
        </p:spPr>
      </p:pic>
      <p:pic>
        <p:nvPicPr>
          <p:cNvPr id="1084" name="Picture 3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13944600" y="5194300"/>
            <a:ext cx="533400" cy="241300"/>
          </a:xfrm>
          <a:prstGeom prst="rect">
            <a:avLst/>
          </a:prstGeom>
          <a:noFill/>
        </p:spPr>
      </p:pic>
      <p:pic>
        <p:nvPicPr>
          <p:cNvPr id="1085" name="Picture 3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6776700" y="5194300"/>
            <a:ext cx="533400" cy="241300"/>
          </a:xfrm>
          <a:prstGeom prst="rect">
            <a:avLst/>
          </a:prstGeom>
          <a:noFill/>
        </p:spPr>
      </p:pic>
      <p:pic>
        <p:nvPicPr>
          <p:cNvPr id="1086" name="Picture 3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280400" y="6324600"/>
            <a:ext cx="1320800" cy="304800"/>
          </a:xfrm>
          <a:prstGeom prst="rect">
            <a:avLst/>
          </a:prstGeom>
          <a:noFill/>
        </p:spPr>
      </p:pic>
      <p:pic>
        <p:nvPicPr>
          <p:cNvPr id="1087" name="Picture 3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9893300" y="6032500"/>
            <a:ext cx="901700" cy="876300"/>
          </a:xfrm>
          <a:prstGeom prst="rect">
            <a:avLst/>
          </a:prstGeom>
          <a:noFill/>
        </p:spPr>
      </p:pic>
      <p:pic>
        <p:nvPicPr>
          <p:cNvPr id="1088" name="Picture 3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1201400" y="6337300"/>
            <a:ext cx="355600" cy="241300"/>
          </a:xfrm>
          <a:prstGeom prst="rect">
            <a:avLst/>
          </a:prstGeom>
          <a:noFill/>
        </p:spPr>
      </p:pic>
      <p:pic>
        <p:nvPicPr>
          <p:cNvPr id="1089" name="Picture 3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6484600" y="6337300"/>
            <a:ext cx="546100" cy="241300"/>
          </a:xfrm>
          <a:prstGeom prst="rect">
            <a:avLst/>
          </a:prstGeom>
          <a:noFill/>
        </p:spPr>
      </p:pic>
      <p:pic>
        <p:nvPicPr>
          <p:cNvPr id="1090" name="Picture 3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8737600" y="7467600"/>
            <a:ext cx="863600" cy="254000"/>
          </a:xfrm>
          <a:prstGeom prst="rect">
            <a:avLst/>
          </a:prstGeom>
          <a:noFill/>
        </p:spPr>
      </p:pic>
      <p:pic>
        <p:nvPicPr>
          <p:cNvPr id="1091" name="Picture 3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11201400" y="7467600"/>
            <a:ext cx="355600" cy="254000"/>
          </a:xfrm>
          <a:prstGeom prst="rect">
            <a:avLst/>
          </a:prstGeom>
          <a:noFill/>
        </p:spPr>
      </p:pic>
      <p:pic>
        <p:nvPicPr>
          <p:cNvPr id="1092" name="Picture 3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5697200" y="7467600"/>
            <a:ext cx="546100" cy="254000"/>
          </a:xfrm>
          <a:prstGeom prst="rect">
            <a:avLst/>
          </a:prstGeom>
          <a:noFill/>
        </p:spPr>
      </p:pic>
      <p:pic>
        <p:nvPicPr>
          <p:cNvPr id="1093" name="Picture 3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8521700" y="8636000"/>
            <a:ext cx="1079500" cy="241300"/>
          </a:xfrm>
          <a:prstGeom prst="rect">
            <a:avLst/>
          </a:prstGeom>
          <a:noFill/>
        </p:spPr>
      </p:pic>
      <p:pic>
        <p:nvPicPr>
          <p:cNvPr id="1094" name="Picture 3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10147300" y="8483600"/>
            <a:ext cx="444500" cy="533400"/>
          </a:xfrm>
          <a:prstGeom prst="rect">
            <a:avLst/>
          </a:prstGeom>
          <a:noFill/>
        </p:spPr>
      </p:pic>
      <p:pic>
        <p:nvPicPr>
          <p:cNvPr id="1095" name="Picture 3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11201400" y="8610600"/>
            <a:ext cx="355600" cy="254000"/>
          </a:xfrm>
          <a:prstGeom prst="rect">
            <a:avLst/>
          </a:prstGeom>
          <a:noFill/>
        </p:spPr>
      </p:pic>
      <p:pic>
        <p:nvPicPr>
          <p:cNvPr id="1096" name="Picture 3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15278100" y="8610600"/>
            <a:ext cx="533400" cy="254000"/>
          </a:xfrm>
          <a:prstGeom prst="rect">
            <a:avLst/>
          </a:prstGeom>
          <a:noFill/>
        </p:spPr>
      </p:pic>
      <p:pic>
        <p:nvPicPr>
          <p:cNvPr id="1097" name="Picture 3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8813800" y="9791700"/>
            <a:ext cx="787400" cy="304800"/>
          </a:xfrm>
          <a:prstGeom prst="rect">
            <a:avLst/>
          </a:prstGeom>
          <a:noFill/>
        </p:spPr>
      </p:pic>
      <p:pic>
        <p:nvPicPr>
          <p:cNvPr id="1098" name="Picture 3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10045700" y="9575800"/>
            <a:ext cx="609600" cy="622300"/>
          </a:xfrm>
          <a:prstGeom prst="rect">
            <a:avLst/>
          </a:prstGeom>
          <a:noFill/>
        </p:spPr>
      </p:pic>
      <p:pic>
        <p:nvPicPr>
          <p:cNvPr id="1099" name="Picture 3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11836400" y="9753600"/>
            <a:ext cx="355600" cy="254000"/>
          </a:xfrm>
          <a:prstGeom prst="rect">
            <a:avLst/>
          </a:prstGeom>
          <a:noFill/>
        </p:spPr>
      </p:pic>
      <p:pic>
        <p:nvPicPr>
          <p:cNvPr id="1100" name="Picture 3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15697200" y="9753600"/>
            <a:ext cx="533400" cy="254000"/>
          </a:xfrm>
          <a:prstGeom prst="rect">
            <a:avLst/>
          </a:prstGeom>
          <a:noFill/>
        </p:spPr>
      </p:pic>
      <p:pic>
        <p:nvPicPr>
          <p:cNvPr id="1101" name="Picture 3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8674100" y="10947400"/>
            <a:ext cx="927100" cy="241300"/>
          </a:xfrm>
          <a:prstGeom prst="rect">
            <a:avLst/>
          </a:prstGeom>
          <a:noFill/>
        </p:spPr>
      </p:pic>
      <p:pic>
        <p:nvPicPr>
          <p:cNvPr id="1102" name="Picture 3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11188700" y="10896600"/>
            <a:ext cx="342900" cy="254000"/>
          </a:xfrm>
          <a:prstGeom prst="rect">
            <a:avLst/>
          </a:prstGeom>
          <a:noFill/>
        </p:spPr>
      </p:pic>
      <p:pic>
        <p:nvPicPr>
          <p:cNvPr id="1103" name="Picture 3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16040100" y="10896600"/>
            <a:ext cx="533400" cy="254000"/>
          </a:xfrm>
          <a:prstGeom prst="rect">
            <a:avLst/>
          </a:prstGeom>
          <a:noFill/>
        </p:spPr>
      </p:pic>
      <p:pic>
        <p:nvPicPr>
          <p:cNvPr id="1104" name="Picture 3"/>
          <p:cNvPicPr>
            <a:picLocks noChangeAspect="1" noChangeArrowheads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8661400" y="12103100"/>
            <a:ext cx="939800" cy="241300"/>
          </a:xfrm>
          <a:prstGeom prst="rect">
            <a:avLst/>
          </a:prstGeom>
          <a:noFill/>
        </p:spPr>
      </p:pic>
      <p:pic>
        <p:nvPicPr>
          <p:cNvPr id="1105" name="Picture 3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11988800" y="12039600"/>
            <a:ext cx="520700" cy="254000"/>
          </a:xfrm>
          <a:prstGeom prst="rect">
            <a:avLst/>
          </a:prstGeom>
          <a:noFill/>
        </p:spPr>
      </p:pic>
      <p:pic>
        <p:nvPicPr>
          <p:cNvPr id="1106" name="Picture 3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15176500" y="12039600"/>
            <a:ext cx="520700" cy="254000"/>
          </a:xfrm>
          <a:prstGeom prst="rect">
            <a:avLst/>
          </a:prstGeom>
          <a:noFill/>
        </p:spPr>
      </p:pic>
      <p:pic>
        <p:nvPicPr>
          <p:cNvPr id="1107" name="Picture 3"/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8509000" y="13258800"/>
            <a:ext cx="1092200" cy="241300"/>
          </a:xfrm>
          <a:prstGeom prst="rect">
            <a:avLst/>
          </a:prstGeom>
          <a:noFill/>
        </p:spPr>
      </p:pic>
      <p:pic>
        <p:nvPicPr>
          <p:cNvPr id="1108" name="Picture 3"/>
          <p:cNvPicPr>
            <a:picLocks noChangeAspect="1" noChangeArrowheads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10045700" y="13106400"/>
            <a:ext cx="596900" cy="431800"/>
          </a:xfrm>
          <a:prstGeom prst="rect">
            <a:avLst/>
          </a:prstGeom>
          <a:noFill/>
        </p:spPr>
      </p:pic>
      <p:pic>
        <p:nvPicPr>
          <p:cNvPr id="1109" name="Picture 3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12611100" y="13182600"/>
            <a:ext cx="520700" cy="254000"/>
          </a:xfrm>
          <a:prstGeom prst="rect">
            <a:avLst/>
          </a:prstGeom>
          <a:noFill/>
        </p:spPr>
      </p:pic>
      <p:pic>
        <p:nvPicPr>
          <p:cNvPr id="1110" name="Picture 3"/>
          <p:cNvPicPr>
            <a:picLocks noChangeAspect="1" noChangeArrowheads="1"/>
          </p:cNvPicPr>
          <p:nvPr/>
        </p:nvPicPr>
        <p:blipFill>
          <a:blip r:embed="rId50" cstate="print"/>
          <a:srcRect/>
          <a:stretch>
            <a:fillRect/>
          </a:stretch>
        </p:blipFill>
        <p:spPr bwMode="auto">
          <a:xfrm>
            <a:off x="15671800" y="13182600"/>
            <a:ext cx="533400" cy="254000"/>
          </a:xfrm>
          <a:prstGeom prst="rect">
            <a:avLst/>
          </a:prstGeom>
          <a:noFill/>
        </p:spPr>
      </p:pic>
      <p:sp>
        <p:nvSpPr>
          <p:cNvPr id="151" name="矩形 150">
            <a:hlinkClick r:id="rId51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20000" cy="15240000"/>
          </a:xfrm>
          <a:custGeom>
            <a:avLst/>
            <a:gdLst>
              <a:gd name="connsiteX0" fmla="*/ 0 w 20320000"/>
              <a:gd name="connsiteY0" fmla="*/ 15240000 h 15240000"/>
              <a:gd name="connsiteX1" fmla="*/ 20320000 w 20320000"/>
              <a:gd name="connsiteY1" fmla="*/ 15240000 h 15240000"/>
              <a:gd name="connsiteX2" fmla="*/ 20320000 w 20320000"/>
              <a:gd name="connsiteY2" fmla="*/ 0 h 15240000"/>
              <a:gd name="connsiteX3" fmla="*/ 0 w 20320000"/>
              <a:gd name="connsiteY3" fmla="*/ 0 h 15240000"/>
              <a:gd name="connsiteX4" fmla="*/ 0 w 203200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20000" h="15240000">
                <a:moveTo>
                  <a:pt x="0" y="15240000"/>
                </a:moveTo>
                <a:lnTo>
                  <a:pt x="20320000" y="15240000"/>
                </a:lnTo>
                <a:lnTo>
                  <a:pt x="203200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209823" y="13542353"/>
            <a:ext cx="92493" cy="95338"/>
          </a:xfrm>
          <a:custGeom>
            <a:avLst/>
            <a:gdLst>
              <a:gd name="connsiteX0" fmla="*/ 92493 w 92493"/>
              <a:gd name="connsiteY0" fmla="*/ 0 h 95338"/>
              <a:gd name="connsiteX1" fmla="*/ 0 w 92493"/>
              <a:gd name="connsiteY1" fmla="*/ 0 h 95338"/>
              <a:gd name="connsiteX2" fmla="*/ 0 w 92493"/>
              <a:gd name="connsiteY2" fmla="*/ 95338 h 95338"/>
              <a:gd name="connsiteX3" fmla="*/ 92493 w 92493"/>
              <a:gd name="connsiteY3" fmla="*/ 95338 h 95338"/>
              <a:gd name="connsiteX4" fmla="*/ 92493 w 92493"/>
              <a:gd name="connsiteY4" fmla="*/ 0 h 953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493" h="95338">
                <a:moveTo>
                  <a:pt x="92493" y="0"/>
                </a:moveTo>
                <a:lnTo>
                  <a:pt x="0" y="0"/>
                </a:lnTo>
                <a:lnTo>
                  <a:pt x="0" y="95338"/>
                </a:lnTo>
                <a:lnTo>
                  <a:pt x="92493" y="95338"/>
                </a:lnTo>
                <a:lnTo>
                  <a:pt x="92493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764838" y="13542353"/>
            <a:ext cx="92506" cy="95338"/>
          </a:xfrm>
          <a:custGeom>
            <a:avLst/>
            <a:gdLst>
              <a:gd name="connsiteX0" fmla="*/ 92506 w 92506"/>
              <a:gd name="connsiteY0" fmla="*/ 0 h 95338"/>
              <a:gd name="connsiteX1" fmla="*/ 0 w 92506"/>
              <a:gd name="connsiteY1" fmla="*/ 0 h 95338"/>
              <a:gd name="connsiteX2" fmla="*/ 0 w 92506"/>
              <a:gd name="connsiteY2" fmla="*/ 95338 h 95338"/>
              <a:gd name="connsiteX3" fmla="*/ 92506 w 92506"/>
              <a:gd name="connsiteY3" fmla="*/ 95338 h 95338"/>
              <a:gd name="connsiteX4" fmla="*/ 92506 w 92506"/>
              <a:gd name="connsiteY4" fmla="*/ 0 h 953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506" h="95338">
                <a:moveTo>
                  <a:pt x="92506" y="0"/>
                </a:moveTo>
                <a:lnTo>
                  <a:pt x="0" y="0"/>
                </a:lnTo>
                <a:lnTo>
                  <a:pt x="0" y="95338"/>
                </a:lnTo>
                <a:lnTo>
                  <a:pt x="92506" y="95338"/>
                </a:lnTo>
                <a:lnTo>
                  <a:pt x="92506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342981" y="13542302"/>
            <a:ext cx="92506" cy="95389"/>
          </a:xfrm>
          <a:custGeom>
            <a:avLst/>
            <a:gdLst>
              <a:gd name="connsiteX0" fmla="*/ 92506 w 92506"/>
              <a:gd name="connsiteY0" fmla="*/ 0 h 95389"/>
              <a:gd name="connsiteX1" fmla="*/ 0 w 92506"/>
              <a:gd name="connsiteY1" fmla="*/ 0 h 95389"/>
              <a:gd name="connsiteX2" fmla="*/ 0 w 92506"/>
              <a:gd name="connsiteY2" fmla="*/ 95389 h 95389"/>
              <a:gd name="connsiteX3" fmla="*/ 92506 w 92506"/>
              <a:gd name="connsiteY3" fmla="*/ 95389 h 95389"/>
              <a:gd name="connsiteX4" fmla="*/ 92506 w 92506"/>
              <a:gd name="connsiteY4" fmla="*/ 0 h 953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506" h="95389">
                <a:moveTo>
                  <a:pt x="92506" y="0"/>
                </a:moveTo>
                <a:lnTo>
                  <a:pt x="0" y="0"/>
                </a:lnTo>
                <a:lnTo>
                  <a:pt x="0" y="95389"/>
                </a:lnTo>
                <a:lnTo>
                  <a:pt x="92506" y="95389"/>
                </a:lnTo>
                <a:lnTo>
                  <a:pt x="92506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42981" y="14113777"/>
            <a:ext cx="92506" cy="95225"/>
          </a:xfrm>
          <a:custGeom>
            <a:avLst/>
            <a:gdLst>
              <a:gd name="connsiteX0" fmla="*/ 0 w 92506"/>
              <a:gd name="connsiteY0" fmla="*/ 95223 h 95225"/>
              <a:gd name="connsiteX1" fmla="*/ 92506 w 92506"/>
              <a:gd name="connsiteY1" fmla="*/ 95223 h 95225"/>
              <a:gd name="connsiteX2" fmla="*/ 92506 w 92506"/>
              <a:gd name="connsiteY2" fmla="*/ 0 h 95225"/>
              <a:gd name="connsiteX3" fmla="*/ 0 w 92506"/>
              <a:gd name="connsiteY3" fmla="*/ 0 h 95225"/>
              <a:gd name="connsiteX4" fmla="*/ 0 w 92506"/>
              <a:gd name="connsiteY4" fmla="*/ 95223 h 952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506" h="95225">
                <a:moveTo>
                  <a:pt x="0" y="95223"/>
                </a:moveTo>
                <a:lnTo>
                  <a:pt x="92506" y="95223"/>
                </a:lnTo>
                <a:lnTo>
                  <a:pt x="92506" y="0"/>
                </a:lnTo>
                <a:lnTo>
                  <a:pt x="0" y="0"/>
                </a:lnTo>
                <a:lnTo>
                  <a:pt x="0" y="95223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764838" y="14113777"/>
            <a:ext cx="92506" cy="95225"/>
          </a:xfrm>
          <a:custGeom>
            <a:avLst/>
            <a:gdLst>
              <a:gd name="connsiteX0" fmla="*/ 0 w 92506"/>
              <a:gd name="connsiteY0" fmla="*/ 95223 h 95225"/>
              <a:gd name="connsiteX1" fmla="*/ 92506 w 92506"/>
              <a:gd name="connsiteY1" fmla="*/ 95223 h 95225"/>
              <a:gd name="connsiteX2" fmla="*/ 92506 w 92506"/>
              <a:gd name="connsiteY2" fmla="*/ 0 h 95225"/>
              <a:gd name="connsiteX3" fmla="*/ 0 w 92506"/>
              <a:gd name="connsiteY3" fmla="*/ 0 h 95225"/>
              <a:gd name="connsiteX4" fmla="*/ 0 w 92506"/>
              <a:gd name="connsiteY4" fmla="*/ 95223 h 952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506" h="95225">
                <a:moveTo>
                  <a:pt x="0" y="95223"/>
                </a:moveTo>
                <a:lnTo>
                  <a:pt x="92506" y="95223"/>
                </a:lnTo>
                <a:lnTo>
                  <a:pt x="92506" y="0"/>
                </a:lnTo>
                <a:lnTo>
                  <a:pt x="0" y="0"/>
                </a:lnTo>
                <a:lnTo>
                  <a:pt x="0" y="95223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209823" y="14113777"/>
            <a:ext cx="92493" cy="95225"/>
          </a:xfrm>
          <a:custGeom>
            <a:avLst/>
            <a:gdLst>
              <a:gd name="connsiteX0" fmla="*/ 0 w 92493"/>
              <a:gd name="connsiteY0" fmla="*/ 95223 h 95225"/>
              <a:gd name="connsiteX1" fmla="*/ 92493 w 92493"/>
              <a:gd name="connsiteY1" fmla="*/ 95223 h 95225"/>
              <a:gd name="connsiteX2" fmla="*/ 92493 w 92493"/>
              <a:gd name="connsiteY2" fmla="*/ 0 h 95225"/>
              <a:gd name="connsiteX3" fmla="*/ 0 w 92493"/>
              <a:gd name="connsiteY3" fmla="*/ 0 h 95225"/>
              <a:gd name="connsiteX4" fmla="*/ 0 w 92493"/>
              <a:gd name="connsiteY4" fmla="*/ 95223 h 952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493" h="95225">
                <a:moveTo>
                  <a:pt x="0" y="95223"/>
                </a:moveTo>
                <a:lnTo>
                  <a:pt x="92493" y="95223"/>
                </a:lnTo>
                <a:lnTo>
                  <a:pt x="92493" y="0"/>
                </a:lnTo>
                <a:lnTo>
                  <a:pt x="0" y="0"/>
                </a:lnTo>
                <a:lnTo>
                  <a:pt x="0" y="95223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727357" y="13209117"/>
            <a:ext cx="190474" cy="190462"/>
          </a:xfrm>
          <a:custGeom>
            <a:avLst/>
            <a:gdLst>
              <a:gd name="connsiteX0" fmla="*/ 95250 w 190474"/>
              <a:gd name="connsiteY0" fmla="*/ 0 h 190462"/>
              <a:gd name="connsiteX1" fmla="*/ 0 w 190474"/>
              <a:gd name="connsiteY1" fmla="*/ 95237 h 190462"/>
              <a:gd name="connsiteX2" fmla="*/ 95250 w 190474"/>
              <a:gd name="connsiteY2" fmla="*/ 190461 h 190462"/>
              <a:gd name="connsiteX3" fmla="*/ 190474 w 190474"/>
              <a:gd name="connsiteY3" fmla="*/ 95237 h 190462"/>
              <a:gd name="connsiteX4" fmla="*/ 95250 w 190474"/>
              <a:gd name="connsiteY4" fmla="*/ 0 h 1904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474" h="190462">
                <a:moveTo>
                  <a:pt x="95250" y="0"/>
                </a:moveTo>
                <a:cubicBezTo>
                  <a:pt x="42671" y="88"/>
                  <a:pt x="139" y="42633"/>
                  <a:pt x="0" y="95237"/>
                </a:cubicBezTo>
                <a:cubicBezTo>
                  <a:pt x="139" y="147815"/>
                  <a:pt x="42671" y="190360"/>
                  <a:pt x="95250" y="190461"/>
                </a:cubicBezTo>
                <a:cubicBezTo>
                  <a:pt x="147853" y="190360"/>
                  <a:pt x="190385" y="147815"/>
                  <a:pt x="190474" y="95237"/>
                </a:cubicBezTo>
                <a:cubicBezTo>
                  <a:pt x="190385" y="42633"/>
                  <a:pt x="147853" y="88"/>
                  <a:pt x="95250" y="0"/>
                </a:cubicBez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727357" y="13780526"/>
            <a:ext cx="190474" cy="190462"/>
          </a:xfrm>
          <a:custGeom>
            <a:avLst/>
            <a:gdLst>
              <a:gd name="connsiteX0" fmla="*/ 95250 w 190474"/>
              <a:gd name="connsiteY0" fmla="*/ 0 h 190462"/>
              <a:gd name="connsiteX1" fmla="*/ 0 w 190474"/>
              <a:gd name="connsiteY1" fmla="*/ 95237 h 190462"/>
              <a:gd name="connsiteX2" fmla="*/ 95250 w 190474"/>
              <a:gd name="connsiteY2" fmla="*/ 190461 h 190462"/>
              <a:gd name="connsiteX3" fmla="*/ 190474 w 190474"/>
              <a:gd name="connsiteY3" fmla="*/ 95237 h 190462"/>
              <a:gd name="connsiteX4" fmla="*/ 95250 w 190474"/>
              <a:gd name="connsiteY4" fmla="*/ 0 h 1904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474" h="190462">
                <a:moveTo>
                  <a:pt x="95250" y="0"/>
                </a:moveTo>
                <a:cubicBezTo>
                  <a:pt x="42671" y="100"/>
                  <a:pt x="139" y="42633"/>
                  <a:pt x="0" y="95237"/>
                </a:cubicBezTo>
                <a:cubicBezTo>
                  <a:pt x="139" y="147828"/>
                  <a:pt x="42671" y="190385"/>
                  <a:pt x="95250" y="190461"/>
                </a:cubicBezTo>
                <a:cubicBezTo>
                  <a:pt x="147853" y="190385"/>
                  <a:pt x="190385" y="147828"/>
                  <a:pt x="190474" y="95237"/>
                </a:cubicBezTo>
                <a:cubicBezTo>
                  <a:pt x="190385" y="42633"/>
                  <a:pt x="147853" y="100"/>
                  <a:pt x="95250" y="0"/>
                </a:cubicBez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298668" y="14351818"/>
            <a:ext cx="190474" cy="190462"/>
          </a:xfrm>
          <a:custGeom>
            <a:avLst/>
            <a:gdLst>
              <a:gd name="connsiteX0" fmla="*/ 95250 w 190474"/>
              <a:gd name="connsiteY0" fmla="*/ 0 h 190462"/>
              <a:gd name="connsiteX1" fmla="*/ 0 w 190474"/>
              <a:gd name="connsiteY1" fmla="*/ 95237 h 190462"/>
              <a:gd name="connsiteX2" fmla="*/ 95250 w 190474"/>
              <a:gd name="connsiteY2" fmla="*/ 190462 h 190462"/>
              <a:gd name="connsiteX3" fmla="*/ 190474 w 190474"/>
              <a:gd name="connsiteY3" fmla="*/ 95237 h 190462"/>
              <a:gd name="connsiteX4" fmla="*/ 95250 w 190474"/>
              <a:gd name="connsiteY4" fmla="*/ 0 h 1904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474" h="190462">
                <a:moveTo>
                  <a:pt x="95250" y="0"/>
                </a:moveTo>
                <a:cubicBezTo>
                  <a:pt x="42671" y="102"/>
                  <a:pt x="126" y="42647"/>
                  <a:pt x="0" y="95237"/>
                </a:cubicBezTo>
                <a:cubicBezTo>
                  <a:pt x="126" y="147854"/>
                  <a:pt x="42671" y="190360"/>
                  <a:pt x="95250" y="190462"/>
                </a:cubicBezTo>
                <a:cubicBezTo>
                  <a:pt x="147827" y="190360"/>
                  <a:pt x="190372" y="147854"/>
                  <a:pt x="190474" y="95237"/>
                </a:cubicBezTo>
                <a:cubicBezTo>
                  <a:pt x="190372" y="42647"/>
                  <a:pt x="147827" y="102"/>
                  <a:pt x="95250" y="0"/>
                </a:cubicBez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156066" y="13209117"/>
            <a:ext cx="190474" cy="190462"/>
          </a:xfrm>
          <a:custGeom>
            <a:avLst/>
            <a:gdLst>
              <a:gd name="connsiteX0" fmla="*/ 95249 w 190474"/>
              <a:gd name="connsiteY0" fmla="*/ 0 h 190462"/>
              <a:gd name="connsiteX1" fmla="*/ 0 w 190474"/>
              <a:gd name="connsiteY1" fmla="*/ 95237 h 190462"/>
              <a:gd name="connsiteX2" fmla="*/ 95249 w 190474"/>
              <a:gd name="connsiteY2" fmla="*/ 190461 h 190462"/>
              <a:gd name="connsiteX3" fmla="*/ 190474 w 190474"/>
              <a:gd name="connsiteY3" fmla="*/ 95237 h 190462"/>
              <a:gd name="connsiteX4" fmla="*/ 95249 w 190474"/>
              <a:gd name="connsiteY4" fmla="*/ 0 h 1904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474" h="190462">
                <a:moveTo>
                  <a:pt x="95249" y="0"/>
                </a:moveTo>
                <a:cubicBezTo>
                  <a:pt x="42672" y="88"/>
                  <a:pt x="139" y="42633"/>
                  <a:pt x="0" y="95237"/>
                </a:cubicBezTo>
                <a:cubicBezTo>
                  <a:pt x="139" y="147815"/>
                  <a:pt x="42672" y="190360"/>
                  <a:pt x="95249" y="190461"/>
                </a:cubicBezTo>
                <a:cubicBezTo>
                  <a:pt x="147840" y="190360"/>
                  <a:pt x="190385" y="147815"/>
                  <a:pt x="190474" y="95237"/>
                </a:cubicBezTo>
                <a:cubicBezTo>
                  <a:pt x="190385" y="42633"/>
                  <a:pt x="147840" y="88"/>
                  <a:pt x="95249" y="0"/>
                </a:cubicBez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5465451" y="11636552"/>
            <a:ext cx="2296045" cy="3603447"/>
          </a:xfrm>
          <a:custGeom>
            <a:avLst/>
            <a:gdLst>
              <a:gd name="connsiteX0" fmla="*/ 1413268 w 2296045"/>
              <a:gd name="connsiteY0" fmla="*/ 3603447 h 3603447"/>
              <a:gd name="connsiteX1" fmla="*/ 953872 w 2296045"/>
              <a:gd name="connsiteY1" fmla="*/ 3603447 h 3603447"/>
              <a:gd name="connsiteX2" fmla="*/ 1057008 w 2296045"/>
              <a:gd name="connsiteY2" fmla="*/ 3143021 h 3603447"/>
              <a:gd name="connsiteX3" fmla="*/ 1050252 w 2296045"/>
              <a:gd name="connsiteY3" fmla="*/ 2410498 h 3603447"/>
              <a:gd name="connsiteX4" fmla="*/ 981177 w 2296045"/>
              <a:gd name="connsiteY4" fmla="*/ 2150860 h 3603447"/>
              <a:gd name="connsiteX5" fmla="*/ 673366 w 2296045"/>
              <a:gd name="connsiteY5" fmla="*/ 1874557 h 3603447"/>
              <a:gd name="connsiteX6" fmla="*/ 533044 w 2296045"/>
              <a:gd name="connsiteY6" fmla="*/ 2073452 h 3603447"/>
              <a:gd name="connsiteX7" fmla="*/ 397547 w 2296045"/>
              <a:gd name="connsiteY7" fmla="*/ 2285403 h 3603447"/>
              <a:gd name="connsiteX8" fmla="*/ 469124 w 2296045"/>
              <a:gd name="connsiteY8" fmla="*/ 2043837 h 3603447"/>
              <a:gd name="connsiteX9" fmla="*/ 564362 w 2296045"/>
              <a:gd name="connsiteY9" fmla="*/ 1860321 h 3603447"/>
              <a:gd name="connsiteX10" fmla="*/ 339878 w 2296045"/>
              <a:gd name="connsiteY10" fmla="*/ 1895805 h 3603447"/>
              <a:gd name="connsiteX11" fmla="*/ 0 w 2296045"/>
              <a:gd name="connsiteY11" fmla="*/ 1931898 h 3603447"/>
              <a:gd name="connsiteX12" fmla="*/ 269290 w 2296045"/>
              <a:gd name="connsiteY12" fmla="*/ 1817891 h 3603447"/>
              <a:gd name="connsiteX13" fmla="*/ 615658 w 2296045"/>
              <a:gd name="connsiteY13" fmla="*/ 1789443 h 3603447"/>
              <a:gd name="connsiteX14" fmla="*/ 435965 w 2296045"/>
              <a:gd name="connsiteY14" fmla="*/ 1576972 h 3603447"/>
              <a:gd name="connsiteX15" fmla="*/ 280923 w 2296045"/>
              <a:gd name="connsiteY15" fmla="*/ 1302943 h 3603447"/>
              <a:gd name="connsiteX16" fmla="*/ 571703 w 2296045"/>
              <a:gd name="connsiteY16" fmla="*/ 1614537 h 3603447"/>
              <a:gd name="connsiteX17" fmla="*/ 942708 w 2296045"/>
              <a:gd name="connsiteY17" fmla="*/ 1832076 h 3603447"/>
              <a:gd name="connsiteX18" fmla="*/ 955586 w 2296045"/>
              <a:gd name="connsiteY18" fmla="*/ 1513204 h 3603447"/>
              <a:gd name="connsiteX19" fmla="*/ 859307 w 2296045"/>
              <a:gd name="connsiteY19" fmla="*/ 1279245 h 3603447"/>
              <a:gd name="connsiteX20" fmla="*/ 634809 w 2296045"/>
              <a:gd name="connsiteY20" fmla="*/ 1117117 h 3603447"/>
              <a:gd name="connsiteX21" fmla="*/ 364667 w 2296045"/>
              <a:gd name="connsiteY21" fmla="*/ 889165 h 3603447"/>
              <a:gd name="connsiteX22" fmla="*/ 654025 w 2296045"/>
              <a:gd name="connsiteY22" fmla="*/ 1032002 h 3603447"/>
              <a:gd name="connsiteX23" fmla="*/ 852868 w 2296045"/>
              <a:gd name="connsiteY23" fmla="*/ 1165986 h 3603447"/>
              <a:gd name="connsiteX24" fmla="*/ 611340 w 2296045"/>
              <a:gd name="connsiteY24" fmla="*/ 806513 h 3603447"/>
              <a:gd name="connsiteX25" fmla="*/ 458153 w 2296045"/>
              <a:gd name="connsiteY25" fmla="*/ 532917 h 3603447"/>
              <a:gd name="connsiteX26" fmla="*/ 659790 w 2296045"/>
              <a:gd name="connsiteY26" fmla="*/ 694525 h 3603447"/>
              <a:gd name="connsiteX27" fmla="*/ 910488 w 2296045"/>
              <a:gd name="connsiteY27" fmla="*/ 1024191 h 3603447"/>
              <a:gd name="connsiteX28" fmla="*/ 929893 w 2296045"/>
              <a:gd name="connsiteY28" fmla="*/ 790385 h 3603447"/>
              <a:gd name="connsiteX29" fmla="*/ 1007808 w 2296045"/>
              <a:gd name="connsiteY29" fmla="*/ 470751 h 3603447"/>
              <a:gd name="connsiteX30" fmla="*/ 1007808 w 2296045"/>
              <a:gd name="connsiteY30" fmla="*/ 879653 h 3603447"/>
              <a:gd name="connsiteX31" fmla="*/ 1109395 w 2296045"/>
              <a:gd name="connsiteY31" fmla="*/ 1442187 h 3603447"/>
              <a:gd name="connsiteX32" fmla="*/ 1199235 w 2296045"/>
              <a:gd name="connsiteY32" fmla="*/ 1761159 h 3603447"/>
              <a:gd name="connsiteX33" fmla="*/ 1235431 w 2296045"/>
              <a:gd name="connsiteY33" fmla="*/ 1161402 h 3603447"/>
              <a:gd name="connsiteX34" fmla="*/ 1175677 w 2296045"/>
              <a:gd name="connsiteY34" fmla="*/ 955776 h 3603447"/>
              <a:gd name="connsiteX35" fmla="*/ 1049960 w 2296045"/>
              <a:gd name="connsiteY35" fmla="*/ 843280 h 3603447"/>
              <a:gd name="connsiteX36" fmla="*/ 1200607 w 2296045"/>
              <a:gd name="connsiteY36" fmla="*/ 897826 h 3603447"/>
              <a:gd name="connsiteX37" fmla="*/ 1286243 w 2296045"/>
              <a:gd name="connsiteY37" fmla="*/ 1032332 h 3603447"/>
              <a:gd name="connsiteX38" fmla="*/ 1296696 w 2296045"/>
              <a:gd name="connsiteY38" fmla="*/ 591299 h 3603447"/>
              <a:gd name="connsiteX39" fmla="*/ 1418476 w 2296045"/>
              <a:gd name="connsiteY39" fmla="*/ 0 h 3603447"/>
              <a:gd name="connsiteX40" fmla="*/ 1370965 w 2296045"/>
              <a:gd name="connsiteY40" fmla="*/ 718705 h 3603447"/>
              <a:gd name="connsiteX41" fmla="*/ 1370965 w 2296045"/>
              <a:gd name="connsiteY41" fmla="*/ 990181 h 3603447"/>
              <a:gd name="connsiteX42" fmla="*/ 1550657 w 2296045"/>
              <a:gd name="connsiteY42" fmla="*/ 795591 h 3603447"/>
              <a:gd name="connsiteX43" fmla="*/ 1466685 w 2296045"/>
              <a:gd name="connsiteY43" fmla="*/ 979055 h 3603447"/>
              <a:gd name="connsiteX44" fmla="*/ 1346696 w 2296045"/>
              <a:gd name="connsiteY44" fmla="*/ 1343114 h 3603447"/>
              <a:gd name="connsiteX45" fmla="*/ 1333779 w 2296045"/>
              <a:gd name="connsiteY45" fmla="*/ 1562734 h 3603447"/>
              <a:gd name="connsiteX46" fmla="*/ 1628914 w 2296045"/>
              <a:gd name="connsiteY46" fmla="*/ 1158227 h 3603447"/>
              <a:gd name="connsiteX47" fmla="*/ 2007159 w 2296045"/>
              <a:gd name="connsiteY47" fmla="*/ 782573 h 3603447"/>
              <a:gd name="connsiteX48" fmla="*/ 1628914 w 2296045"/>
              <a:gd name="connsiteY48" fmla="*/ 1299692 h 3603447"/>
              <a:gd name="connsiteX49" fmla="*/ 1334262 w 2296045"/>
              <a:gd name="connsiteY49" fmla="*/ 2124736 h 3603447"/>
              <a:gd name="connsiteX50" fmla="*/ 1654835 w 2296045"/>
              <a:gd name="connsiteY50" fmla="*/ 1919173 h 3603447"/>
              <a:gd name="connsiteX51" fmla="*/ 1889493 w 2296045"/>
              <a:gd name="connsiteY51" fmla="*/ 1844661 h 3603447"/>
              <a:gd name="connsiteX52" fmla="*/ 2130500 w 2296045"/>
              <a:gd name="connsiteY52" fmla="*/ 1375092 h 3603447"/>
              <a:gd name="connsiteX53" fmla="*/ 2012277 w 2296045"/>
              <a:gd name="connsiteY53" fmla="*/ 1822132 h 3603447"/>
              <a:gd name="connsiteX54" fmla="*/ 2256397 w 2296045"/>
              <a:gd name="connsiteY54" fmla="*/ 1785378 h 3603447"/>
              <a:gd name="connsiteX55" fmla="*/ 1914664 w 2296045"/>
              <a:gd name="connsiteY55" fmla="*/ 1918804 h 3603447"/>
              <a:gd name="connsiteX56" fmla="*/ 2296045 w 2296045"/>
              <a:gd name="connsiteY56" fmla="*/ 2074646 h 3603447"/>
              <a:gd name="connsiteX57" fmla="*/ 1794980 w 2296045"/>
              <a:gd name="connsiteY57" fmla="*/ 2003196 h 3603447"/>
              <a:gd name="connsiteX58" fmla="*/ 1654835 w 2296045"/>
              <a:gd name="connsiteY58" fmla="*/ 2053869 h 3603447"/>
              <a:gd name="connsiteX59" fmla="*/ 1339798 w 2296045"/>
              <a:gd name="connsiteY59" fmla="*/ 2458618 h 3603447"/>
              <a:gd name="connsiteX60" fmla="*/ 1327353 w 2296045"/>
              <a:gd name="connsiteY60" fmla="*/ 3135871 h 3603447"/>
              <a:gd name="connsiteX61" fmla="*/ 1413268 w 2296045"/>
              <a:gd name="connsiteY61" fmla="*/ 3603447 h 36034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</a:cxnLst>
            <a:rect l="l" t="t" r="r" b="b"/>
            <a:pathLst>
              <a:path w="2296045" h="3603447">
                <a:moveTo>
                  <a:pt x="1413268" y="3603447"/>
                </a:moveTo>
                <a:lnTo>
                  <a:pt x="953872" y="3603447"/>
                </a:lnTo>
                <a:cubicBezTo>
                  <a:pt x="953872" y="3603447"/>
                  <a:pt x="1017460" y="3524630"/>
                  <a:pt x="1057008" y="3143021"/>
                </a:cubicBezTo>
                <a:cubicBezTo>
                  <a:pt x="1084364" y="2877795"/>
                  <a:pt x="1078255" y="2570073"/>
                  <a:pt x="1050252" y="2410498"/>
                </a:cubicBezTo>
                <a:cubicBezTo>
                  <a:pt x="1033171" y="2312898"/>
                  <a:pt x="1032319" y="2228736"/>
                  <a:pt x="981177" y="2150860"/>
                </a:cubicBezTo>
                <a:cubicBezTo>
                  <a:pt x="846582" y="1945437"/>
                  <a:pt x="820749" y="1902904"/>
                  <a:pt x="673366" y="1874557"/>
                </a:cubicBezTo>
                <a:cubicBezTo>
                  <a:pt x="673366" y="1874557"/>
                  <a:pt x="584275" y="1974291"/>
                  <a:pt x="533044" y="2073452"/>
                </a:cubicBezTo>
                <a:cubicBezTo>
                  <a:pt x="481863" y="2172576"/>
                  <a:pt x="420916" y="2292463"/>
                  <a:pt x="397547" y="2285403"/>
                </a:cubicBezTo>
                <a:cubicBezTo>
                  <a:pt x="374219" y="2278506"/>
                  <a:pt x="430708" y="2142998"/>
                  <a:pt x="469124" y="2043837"/>
                </a:cubicBezTo>
                <a:cubicBezTo>
                  <a:pt x="507593" y="1944585"/>
                  <a:pt x="564362" y="1860321"/>
                  <a:pt x="564362" y="1860321"/>
                </a:cubicBezTo>
                <a:cubicBezTo>
                  <a:pt x="564362" y="1860321"/>
                  <a:pt x="455308" y="1874557"/>
                  <a:pt x="339878" y="1895805"/>
                </a:cubicBezTo>
                <a:cubicBezTo>
                  <a:pt x="224485" y="1917040"/>
                  <a:pt x="15417" y="1949971"/>
                  <a:pt x="0" y="1931898"/>
                </a:cubicBezTo>
                <a:cubicBezTo>
                  <a:pt x="-15671" y="1913877"/>
                  <a:pt x="115341" y="1860321"/>
                  <a:pt x="269290" y="1817891"/>
                </a:cubicBezTo>
                <a:cubicBezTo>
                  <a:pt x="423240" y="1775346"/>
                  <a:pt x="615658" y="1789443"/>
                  <a:pt x="615658" y="1789443"/>
                </a:cubicBezTo>
                <a:cubicBezTo>
                  <a:pt x="615658" y="1789443"/>
                  <a:pt x="519417" y="1697481"/>
                  <a:pt x="435965" y="1576972"/>
                </a:cubicBezTo>
                <a:cubicBezTo>
                  <a:pt x="352654" y="1456525"/>
                  <a:pt x="265315" y="1333944"/>
                  <a:pt x="280923" y="1302943"/>
                </a:cubicBezTo>
                <a:cubicBezTo>
                  <a:pt x="296583" y="1272146"/>
                  <a:pt x="477546" y="1518399"/>
                  <a:pt x="571703" y="1614537"/>
                </a:cubicBezTo>
                <a:cubicBezTo>
                  <a:pt x="665849" y="1710677"/>
                  <a:pt x="865835" y="1846123"/>
                  <a:pt x="942708" y="1832076"/>
                </a:cubicBezTo>
                <a:cubicBezTo>
                  <a:pt x="1019595" y="1817891"/>
                  <a:pt x="1000379" y="1676146"/>
                  <a:pt x="955586" y="1513204"/>
                </a:cubicBezTo>
                <a:cubicBezTo>
                  <a:pt x="910488" y="1350213"/>
                  <a:pt x="859307" y="1279245"/>
                  <a:pt x="859307" y="1279245"/>
                </a:cubicBezTo>
                <a:cubicBezTo>
                  <a:pt x="859307" y="1279245"/>
                  <a:pt x="756640" y="1223378"/>
                  <a:pt x="634809" y="1117117"/>
                </a:cubicBezTo>
                <a:cubicBezTo>
                  <a:pt x="513080" y="1010805"/>
                  <a:pt x="364667" y="889165"/>
                  <a:pt x="364667" y="889165"/>
                </a:cubicBezTo>
                <a:cubicBezTo>
                  <a:pt x="364667" y="889165"/>
                  <a:pt x="570712" y="975462"/>
                  <a:pt x="654025" y="1032002"/>
                </a:cubicBezTo>
                <a:cubicBezTo>
                  <a:pt x="737426" y="1088682"/>
                  <a:pt x="852868" y="1165986"/>
                  <a:pt x="852868" y="1165986"/>
                </a:cubicBezTo>
                <a:cubicBezTo>
                  <a:pt x="852868" y="1165986"/>
                  <a:pt x="747839" y="1015822"/>
                  <a:pt x="611340" y="806513"/>
                </a:cubicBezTo>
                <a:cubicBezTo>
                  <a:pt x="473341" y="594982"/>
                  <a:pt x="383502" y="479590"/>
                  <a:pt x="458153" y="532917"/>
                </a:cubicBezTo>
                <a:cubicBezTo>
                  <a:pt x="514553" y="573126"/>
                  <a:pt x="585280" y="627443"/>
                  <a:pt x="659790" y="694525"/>
                </a:cubicBezTo>
                <a:cubicBezTo>
                  <a:pt x="832992" y="850417"/>
                  <a:pt x="910488" y="1024191"/>
                  <a:pt x="910488" y="1024191"/>
                </a:cubicBezTo>
                <a:cubicBezTo>
                  <a:pt x="910488" y="1024191"/>
                  <a:pt x="910640" y="896785"/>
                  <a:pt x="929893" y="790385"/>
                </a:cubicBezTo>
                <a:cubicBezTo>
                  <a:pt x="949045" y="684072"/>
                  <a:pt x="1007808" y="470751"/>
                  <a:pt x="1007808" y="470751"/>
                </a:cubicBezTo>
                <a:lnTo>
                  <a:pt x="1007808" y="879653"/>
                </a:lnTo>
                <a:cubicBezTo>
                  <a:pt x="1007808" y="1028306"/>
                  <a:pt x="1058150" y="1286433"/>
                  <a:pt x="1109395" y="1442187"/>
                </a:cubicBezTo>
                <a:cubicBezTo>
                  <a:pt x="1160729" y="1598079"/>
                  <a:pt x="1199235" y="1761159"/>
                  <a:pt x="1199235" y="1761159"/>
                </a:cubicBezTo>
                <a:cubicBezTo>
                  <a:pt x="1199235" y="1761159"/>
                  <a:pt x="1244320" y="1283272"/>
                  <a:pt x="1235431" y="1161402"/>
                </a:cubicBezTo>
                <a:cubicBezTo>
                  <a:pt x="1231785" y="1112711"/>
                  <a:pt x="1210729" y="1011047"/>
                  <a:pt x="1175677" y="955776"/>
                </a:cubicBezTo>
                <a:cubicBezTo>
                  <a:pt x="1122782" y="872985"/>
                  <a:pt x="1049960" y="843280"/>
                  <a:pt x="1049960" y="843280"/>
                </a:cubicBezTo>
                <a:cubicBezTo>
                  <a:pt x="1049960" y="843280"/>
                  <a:pt x="1142644" y="820661"/>
                  <a:pt x="1200607" y="897826"/>
                </a:cubicBezTo>
                <a:cubicBezTo>
                  <a:pt x="1243279" y="954785"/>
                  <a:pt x="1286243" y="1032332"/>
                  <a:pt x="1286243" y="1032332"/>
                </a:cubicBezTo>
                <a:cubicBezTo>
                  <a:pt x="1286243" y="1032332"/>
                  <a:pt x="1284147" y="739381"/>
                  <a:pt x="1296696" y="591299"/>
                </a:cubicBezTo>
                <a:cubicBezTo>
                  <a:pt x="1322438" y="287845"/>
                  <a:pt x="1398168" y="761"/>
                  <a:pt x="1418476" y="0"/>
                </a:cubicBezTo>
                <a:cubicBezTo>
                  <a:pt x="1438580" y="-748"/>
                  <a:pt x="1380807" y="527660"/>
                  <a:pt x="1370965" y="718705"/>
                </a:cubicBezTo>
                <a:cubicBezTo>
                  <a:pt x="1361084" y="909929"/>
                  <a:pt x="1370965" y="990181"/>
                  <a:pt x="1370965" y="990181"/>
                </a:cubicBezTo>
                <a:cubicBezTo>
                  <a:pt x="1370965" y="990181"/>
                  <a:pt x="1436687" y="848106"/>
                  <a:pt x="1550657" y="795591"/>
                </a:cubicBezTo>
                <a:cubicBezTo>
                  <a:pt x="1664487" y="743496"/>
                  <a:pt x="1507706" y="876528"/>
                  <a:pt x="1466685" y="979055"/>
                </a:cubicBezTo>
                <a:cubicBezTo>
                  <a:pt x="1425854" y="1081582"/>
                  <a:pt x="1346696" y="1250912"/>
                  <a:pt x="1346696" y="1343114"/>
                </a:cubicBezTo>
                <a:cubicBezTo>
                  <a:pt x="1346696" y="1435176"/>
                  <a:pt x="1333779" y="1562734"/>
                  <a:pt x="1333779" y="1562734"/>
                </a:cubicBezTo>
                <a:cubicBezTo>
                  <a:pt x="1333779" y="1562734"/>
                  <a:pt x="1455661" y="1413333"/>
                  <a:pt x="1628914" y="1158227"/>
                </a:cubicBezTo>
                <a:cubicBezTo>
                  <a:pt x="1802027" y="902982"/>
                  <a:pt x="2007159" y="782573"/>
                  <a:pt x="2007159" y="782573"/>
                </a:cubicBezTo>
                <a:cubicBezTo>
                  <a:pt x="2007159" y="782573"/>
                  <a:pt x="1756981" y="1094308"/>
                  <a:pt x="1628914" y="1299692"/>
                </a:cubicBezTo>
                <a:cubicBezTo>
                  <a:pt x="1500505" y="1505394"/>
                  <a:pt x="1334262" y="2124736"/>
                  <a:pt x="1334262" y="2124736"/>
                </a:cubicBezTo>
                <a:cubicBezTo>
                  <a:pt x="1334262" y="2124736"/>
                  <a:pt x="1436777" y="2018437"/>
                  <a:pt x="1654835" y="1919173"/>
                </a:cubicBezTo>
                <a:cubicBezTo>
                  <a:pt x="1722590" y="1888477"/>
                  <a:pt x="1806320" y="1863865"/>
                  <a:pt x="1889493" y="1844661"/>
                </a:cubicBezTo>
                <a:cubicBezTo>
                  <a:pt x="1920113" y="1837372"/>
                  <a:pt x="2093315" y="1389012"/>
                  <a:pt x="2130500" y="1375092"/>
                </a:cubicBezTo>
                <a:cubicBezTo>
                  <a:pt x="2167839" y="1361516"/>
                  <a:pt x="1991791" y="1825689"/>
                  <a:pt x="2012277" y="1822132"/>
                </a:cubicBezTo>
                <a:cubicBezTo>
                  <a:pt x="2132203" y="1802079"/>
                  <a:pt x="2256397" y="1785378"/>
                  <a:pt x="2256397" y="1785378"/>
                </a:cubicBezTo>
                <a:cubicBezTo>
                  <a:pt x="2014449" y="1867091"/>
                  <a:pt x="2021968" y="1871433"/>
                  <a:pt x="1914664" y="1918804"/>
                </a:cubicBezTo>
                <a:cubicBezTo>
                  <a:pt x="1883829" y="1932419"/>
                  <a:pt x="2296045" y="2074646"/>
                  <a:pt x="2296045" y="2074646"/>
                </a:cubicBezTo>
                <a:cubicBezTo>
                  <a:pt x="2296045" y="2074646"/>
                  <a:pt x="1804009" y="1998663"/>
                  <a:pt x="1794980" y="2003196"/>
                </a:cubicBezTo>
                <a:cubicBezTo>
                  <a:pt x="1743735" y="2028838"/>
                  <a:pt x="1695577" y="2027135"/>
                  <a:pt x="1654835" y="2053869"/>
                </a:cubicBezTo>
                <a:cubicBezTo>
                  <a:pt x="1449553" y="2188476"/>
                  <a:pt x="1365389" y="2267330"/>
                  <a:pt x="1339798" y="2458618"/>
                </a:cubicBezTo>
                <a:cubicBezTo>
                  <a:pt x="1314107" y="2649981"/>
                  <a:pt x="1306487" y="2837523"/>
                  <a:pt x="1327353" y="3135871"/>
                </a:cubicBezTo>
                <a:cubicBezTo>
                  <a:pt x="1348587" y="3437953"/>
                  <a:pt x="1413268" y="3603447"/>
                  <a:pt x="1413268" y="3603447"/>
                </a:cubicBez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5252774" y="11405956"/>
            <a:ext cx="2917152" cy="2904690"/>
          </a:xfrm>
          <a:custGeom>
            <a:avLst/>
            <a:gdLst>
              <a:gd name="connsiteX0" fmla="*/ 2694699 w 2917152"/>
              <a:gd name="connsiteY0" fmla="*/ 2173236 h 2904690"/>
              <a:gd name="connsiteX1" fmla="*/ 2917152 w 2917152"/>
              <a:gd name="connsiteY1" fmla="*/ 1933942 h 2904690"/>
              <a:gd name="connsiteX2" fmla="*/ 2714003 w 2917152"/>
              <a:gd name="connsiteY2" fmla="*/ 1628165 h 2904690"/>
              <a:gd name="connsiteX3" fmla="*/ 2862085 w 2917152"/>
              <a:gd name="connsiteY3" fmla="*/ 1490446 h 2904690"/>
              <a:gd name="connsiteX4" fmla="*/ 2644165 w 2917152"/>
              <a:gd name="connsiteY4" fmla="*/ 990841 h 2904690"/>
              <a:gd name="connsiteX5" fmla="*/ 2698243 w 2917152"/>
              <a:gd name="connsiteY5" fmla="*/ 798562 h 2904690"/>
              <a:gd name="connsiteX6" fmla="*/ 2406904 w 2917152"/>
              <a:gd name="connsiteY6" fmla="*/ 474116 h 2904690"/>
              <a:gd name="connsiteX7" fmla="*/ 2248929 w 2917152"/>
              <a:gd name="connsiteY7" fmla="*/ 213232 h 2904690"/>
              <a:gd name="connsiteX8" fmla="*/ 1999653 w 2917152"/>
              <a:gd name="connsiteY8" fmla="*/ 240245 h 2904690"/>
              <a:gd name="connsiteX9" fmla="*/ 1632001 w 2917152"/>
              <a:gd name="connsiteY9" fmla="*/ 0 h 2904690"/>
              <a:gd name="connsiteX10" fmla="*/ 1286535 w 2917152"/>
              <a:gd name="connsiteY10" fmla="*/ 235711 h 2904690"/>
              <a:gd name="connsiteX11" fmla="*/ 909142 w 2917152"/>
              <a:gd name="connsiteY11" fmla="*/ 112267 h 2904690"/>
              <a:gd name="connsiteX12" fmla="*/ 563525 w 2917152"/>
              <a:gd name="connsiteY12" fmla="*/ 492607 h 2904690"/>
              <a:gd name="connsiteX13" fmla="*/ 598729 w 2917152"/>
              <a:gd name="connsiteY13" fmla="*/ 637146 h 2904690"/>
              <a:gd name="connsiteX14" fmla="*/ 211773 w 2917152"/>
              <a:gd name="connsiteY14" fmla="*/ 1003566 h 2904690"/>
              <a:gd name="connsiteX15" fmla="*/ 303556 w 2917152"/>
              <a:gd name="connsiteY15" fmla="*/ 1221016 h 2904690"/>
              <a:gd name="connsiteX16" fmla="*/ 89281 w 2917152"/>
              <a:gd name="connsiteY16" fmla="*/ 1331899 h 2904690"/>
              <a:gd name="connsiteX17" fmla="*/ 0 w 2917152"/>
              <a:gd name="connsiteY17" fmla="*/ 1620125 h 2904690"/>
              <a:gd name="connsiteX18" fmla="*/ 169519 w 2917152"/>
              <a:gd name="connsiteY18" fmla="*/ 1883880 h 2904690"/>
              <a:gd name="connsiteX19" fmla="*/ 18225 w 2917152"/>
              <a:gd name="connsiteY19" fmla="*/ 2197124 h 2904690"/>
              <a:gd name="connsiteX20" fmla="*/ 409728 w 2917152"/>
              <a:gd name="connsiteY20" fmla="*/ 2554845 h 2904690"/>
              <a:gd name="connsiteX21" fmla="*/ 683845 w 2917152"/>
              <a:gd name="connsiteY21" fmla="*/ 2898278 h 2904690"/>
              <a:gd name="connsiteX22" fmla="*/ 1067956 w 2917152"/>
              <a:gd name="connsiteY22" fmla="*/ 2778912 h 2904690"/>
              <a:gd name="connsiteX23" fmla="*/ 1390803 w 2917152"/>
              <a:gd name="connsiteY23" fmla="*/ 2877704 h 2904690"/>
              <a:gd name="connsiteX24" fmla="*/ 1645818 w 2917152"/>
              <a:gd name="connsiteY24" fmla="*/ 2818790 h 2904690"/>
              <a:gd name="connsiteX25" fmla="*/ 1930159 w 2917152"/>
              <a:gd name="connsiteY25" fmla="*/ 2892500 h 2904690"/>
              <a:gd name="connsiteX26" fmla="*/ 2170633 w 2917152"/>
              <a:gd name="connsiteY26" fmla="*/ 2763671 h 2904690"/>
              <a:gd name="connsiteX27" fmla="*/ 2421433 w 2917152"/>
              <a:gd name="connsiteY27" fmla="*/ 2820364 h 2904690"/>
              <a:gd name="connsiteX28" fmla="*/ 2827884 w 2917152"/>
              <a:gd name="connsiteY28" fmla="*/ 2424366 h 2904690"/>
              <a:gd name="connsiteX29" fmla="*/ 2694699 w 2917152"/>
              <a:gd name="connsiteY29" fmla="*/ 2173236 h 29046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2917152" h="2904690">
                <a:moveTo>
                  <a:pt x="2694699" y="2173236"/>
                </a:moveTo>
                <a:cubicBezTo>
                  <a:pt x="2694699" y="2173236"/>
                  <a:pt x="2917152" y="2057463"/>
                  <a:pt x="2917152" y="1933942"/>
                </a:cubicBezTo>
                <a:cubicBezTo>
                  <a:pt x="2917152" y="1804123"/>
                  <a:pt x="2835541" y="1690992"/>
                  <a:pt x="2714003" y="1628165"/>
                </a:cubicBezTo>
                <a:cubicBezTo>
                  <a:pt x="2724785" y="1633842"/>
                  <a:pt x="2831566" y="1566950"/>
                  <a:pt x="2862085" y="1490446"/>
                </a:cubicBezTo>
                <a:cubicBezTo>
                  <a:pt x="2947568" y="1276883"/>
                  <a:pt x="2819463" y="1062849"/>
                  <a:pt x="2644165" y="990841"/>
                </a:cubicBezTo>
                <a:cubicBezTo>
                  <a:pt x="2678379" y="932878"/>
                  <a:pt x="2698243" y="867688"/>
                  <a:pt x="2698243" y="798562"/>
                </a:cubicBezTo>
                <a:cubicBezTo>
                  <a:pt x="2698243" y="626643"/>
                  <a:pt x="2578836" y="503490"/>
                  <a:pt x="2406904" y="474116"/>
                </a:cubicBezTo>
                <a:cubicBezTo>
                  <a:pt x="2407183" y="467817"/>
                  <a:pt x="2431085" y="272046"/>
                  <a:pt x="2248929" y="213232"/>
                </a:cubicBezTo>
                <a:cubicBezTo>
                  <a:pt x="2122716" y="172402"/>
                  <a:pt x="1999653" y="240245"/>
                  <a:pt x="1999653" y="240245"/>
                </a:cubicBezTo>
                <a:cubicBezTo>
                  <a:pt x="1999653" y="240245"/>
                  <a:pt x="1894574" y="0"/>
                  <a:pt x="1632001" y="0"/>
                </a:cubicBezTo>
                <a:cubicBezTo>
                  <a:pt x="1368945" y="-2641"/>
                  <a:pt x="1286535" y="235711"/>
                  <a:pt x="1286535" y="235711"/>
                </a:cubicBezTo>
                <a:cubicBezTo>
                  <a:pt x="1286535" y="235711"/>
                  <a:pt x="1175360" y="67805"/>
                  <a:pt x="909142" y="112267"/>
                </a:cubicBezTo>
                <a:cubicBezTo>
                  <a:pt x="702819" y="146722"/>
                  <a:pt x="563525" y="273697"/>
                  <a:pt x="563525" y="492607"/>
                </a:cubicBezTo>
                <a:cubicBezTo>
                  <a:pt x="563525" y="549897"/>
                  <a:pt x="591821" y="608812"/>
                  <a:pt x="598729" y="637146"/>
                </a:cubicBezTo>
                <a:cubicBezTo>
                  <a:pt x="372161" y="637146"/>
                  <a:pt x="211773" y="813701"/>
                  <a:pt x="211773" y="1003566"/>
                </a:cubicBezTo>
                <a:cubicBezTo>
                  <a:pt x="211773" y="1154061"/>
                  <a:pt x="303556" y="1221016"/>
                  <a:pt x="303556" y="1221016"/>
                </a:cubicBezTo>
                <a:cubicBezTo>
                  <a:pt x="303556" y="1221016"/>
                  <a:pt x="186170" y="1216190"/>
                  <a:pt x="89281" y="1331899"/>
                </a:cubicBezTo>
                <a:cubicBezTo>
                  <a:pt x="3607" y="1434096"/>
                  <a:pt x="0" y="1545132"/>
                  <a:pt x="0" y="1620125"/>
                </a:cubicBezTo>
                <a:cubicBezTo>
                  <a:pt x="0" y="1739824"/>
                  <a:pt x="162751" y="1869592"/>
                  <a:pt x="169519" y="1883880"/>
                </a:cubicBezTo>
                <a:cubicBezTo>
                  <a:pt x="39560" y="1944865"/>
                  <a:pt x="18225" y="2062199"/>
                  <a:pt x="18225" y="2197124"/>
                </a:cubicBezTo>
                <a:cubicBezTo>
                  <a:pt x="18225" y="2392807"/>
                  <a:pt x="267602" y="2553614"/>
                  <a:pt x="409728" y="2554845"/>
                </a:cubicBezTo>
                <a:cubicBezTo>
                  <a:pt x="409728" y="2757054"/>
                  <a:pt x="474865" y="2855797"/>
                  <a:pt x="683845" y="2898278"/>
                </a:cubicBezTo>
                <a:cubicBezTo>
                  <a:pt x="824256" y="2926853"/>
                  <a:pt x="975791" y="2860242"/>
                  <a:pt x="1067956" y="2778912"/>
                </a:cubicBezTo>
                <a:cubicBezTo>
                  <a:pt x="1155572" y="2840659"/>
                  <a:pt x="1268045" y="2877704"/>
                  <a:pt x="1390803" y="2877704"/>
                </a:cubicBezTo>
                <a:cubicBezTo>
                  <a:pt x="1483918" y="2877704"/>
                  <a:pt x="1570773" y="2856127"/>
                  <a:pt x="1645818" y="2818790"/>
                </a:cubicBezTo>
                <a:cubicBezTo>
                  <a:pt x="1726996" y="2865259"/>
                  <a:pt x="1824837" y="2892500"/>
                  <a:pt x="1930159" y="2892500"/>
                </a:cubicBezTo>
                <a:cubicBezTo>
                  <a:pt x="2072423" y="2892500"/>
                  <a:pt x="2078139" y="2843161"/>
                  <a:pt x="2170633" y="2763671"/>
                </a:cubicBezTo>
                <a:cubicBezTo>
                  <a:pt x="2244675" y="2799498"/>
                  <a:pt x="2330222" y="2820364"/>
                  <a:pt x="2421433" y="2820364"/>
                </a:cubicBezTo>
                <a:cubicBezTo>
                  <a:pt x="2701137" y="2820364"/>
                  <a:pt x="2827884" y="2661398"/>
                  <a:pt x="2827884" y="2424366"/>
                </a:cubicBezTo>
                <a:cubicBezTo>
                  <a:pt x="2827884" y="2263699"/>
                  <a:pt x="2694699" y="2173236"/>
                  <a:pt x="2694699" y="2173236"/>
                </a:cubicBez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3408023" y="10404966"/>
            <a:ext cx="2464384" cy="4774882"/>
          </a:xfrm>
          <a:custGeom>
            <a:avLst/>
            <a:gdLst>
              <a:gd name="connsiteX0" fmla="*/ 1516913 w 2464384"/>
              <a:gd name="connsiteY0" fmla="*/ 4774882 h 4774882"/>
              <a:gd name="connsiteX1" fmla="*/ 1023900 w 2464384"/>
              <a:gd name="connsiteY1" fmla="*/ 4774882 h 4774882"/>
              <a:gd name="connsiteX2" fmla="*/ 1134504 w 2464384"/>
              <a:gd name="connsiteY2" fmla="*/ 4164621 h 4774882"/>
              <a:gd name="connsiteX3" fmla="*/ 1127264 w 2464384"/>
              <a:gd name="connsiteY3" fmla="*/ 3194062 h 4774882"/>
              <a:gd name="connsiteX4" fmla="*/ 1053185 w 2464384"/>
              <a:gd name="connsiteY4" fmla="*/ 2849995 h 4774882"/>
              <a:gd name="connsiteX5" fmla="*/ 722718 w 2464384"/>
              <a:gd name="connsiteY5" fmla="*/ 2483954 h 4774882"/>
              <a:gd name="connsiteX6" fmla="*/ 572211 w 2464384"/>
              <a:gd name="connsiteY6" fmla="*/ 2747505 h 4774882"/>
              <a:gd name="connsiteX7" fmla="*/ 426758 w 2464384"/>
              <a:gd name="connsiteY7" fmla="*/ 3028505 h 4774882"/>
              <a:gd name="connsiteX8" fmla="*/ 503555 w 2464384"/>
              <a:gd name="connsiteY8" fmla="*/ 2708338 h 4774882"/>
              <a:gd name="connsiteX9" fmla="*/ 605803 w 2464384"/>
              <a:gd name="connsiteY9" fmla="*/ 2465184 h 4774882"/>
              <a:gd name="connsiteX10" fmla="*/ 364833 w 2464384"/>
              <a:gd name="connsiteY10" fmla="*/ 2512123 h 4774882"/>
              <a:gd name="connsiteX11" fmla="*/ 0 w 2464384"/>
              <a:gd name="connsiteY11" fmla="*/ 2559977 h 4774882"/>
              <a:gd name="connsiteX12" fmla="*/ 289064 w 2464384"/>
              <a:gd name="connsiteY12" fmla="*/ 2408846 h 4774882"/>
              <a:gd name="connsiteX13" fmla="*/ 660806 w 2464384"/>
              <a:gd name="connsiteY13" fmla="*/ 2371255 h 4774882"/>
              <a:gd name="connsiteX14" fmla="*/ 467982 w 2464384"/>
              <a:gd name="connsiteY14" fmla="*/ 2089543 h 4774882"/>
              <a:gd name="connsiteX15" fmla="*/ 301600 w 2464384"/>
              <a:gd name="connsiteY15" fmla="*/ 1726615 h 4774882"/>
              <a:gd name="connsiteX16" fmla="*/ 613613 w 2464384"/>
              <a:gd name="connsiteY16" fmla="*/ 2139429 h 4774882"/>
              <a:gd name="connsiteX17" fmla="*/ 1011873 w 2464384"/>
              <a:gd name="connsiteY17" fmla="*/ 2427579 h 4774882"/>
              <a:gd name="connsiteX18" fmla="*/ 1025639 w 2464384"/>
              <a:gd name="connsiteY18" fmla="*/ 2005088 h 4774882"/>
              <a:gd name="connsiteX19" fmla="*/ 922286 w 2464384"/>
              <a:gd name="connsiteY19" fmla="*/ 1695221 h 4774882"/>
              <a:gd name="connsiteX20" fmla="*/ 681406 w 2464384"/>
              <a:gd name="connsiteY20" fmla="*/ 1480273 h 4774882"/>
              <a:gd name="connsiteX21" fmla="*/ 391427 w 2464384"/>
              <a:gd name="connsiteY21" fmla="*/ 1178394 h 4774882"/>
              <a:gd name="connsiteX22" fmla="*/ 702005 w 2464384"/>
              <a:gd name="connsiteY22" fmla="*/ 1367446 h 4774882"/>
              <a:gd name="connsiteX23" fmla="*/ 915416 w 2464384"/>
              <a:gd name="connsiteY23" fmla="*/ 1545043 h 4774882"/>
              <a:gd name="connsiteX24" fmla="*/ 656170 w 2464384"/>
              <a:gd name="connsiteY24" fmla="*/ 1068781 h 4774882"/>
              <a:gd name="connsiteX25" fmla="*/ 491845 w 2464384"/>
              <a:gd name="connsiteY25" fmla="*/ 706145 h 4774882"/>
              <a:gd name="connsiteX26" fmla="*/ 708203 w 2464384"/>
              <a:gd name="connsiteY26" fmla="*/ 920343 h 4774882"/>
              <a:gd name="connsiteX27" fmla="*/ 977290 w 2464384"/>
              <a:gd name="connsiteY27" fmla="*/ 1357185 h 4774882"/>
              <a:gd name="connsiteX28" fmla="*/ 998092 w 2464384"/>
              <a:gd name="connsiteY28" fmla="*/ 1047369 h 4774882"/>
              <a:gd name="connsiteX29" fmla="*/ 1081811 w 2464384"/>
              <a:gd name="connsiteY29" fmla="*/ 623709 h 4774882"/>
              <a:gd name="connsiteX30" fmla="*/ 1081811 w 2464384"/>
              <a:gd name="connsiteY30" fmla="*/ 1165479 h 4774882"/>
              <a:gd name="connsiteX31" fmla="*/ 1190790 w 2464384"/>
              <a:gd name="connsiteY31" fmla="*/ 1911121 h 4774882"/>
              <a:gd name="connsiteX32" fmla="*/ 1287195 w 2464384"/>
              <a:gd name="connsiteY32" fmla="*/ 2333688 h 4774882"/>
              <a:gd name="connsiteX33" fmla="*/ 1326044 w 2464384"/>
              <a:gd name="connsiteY33" fmla="*/ 1538922 h 4774882"/>
              <a:gd name="connsiteX34" fmla="*/ 1261935 w 2464384"/>
              <a:gd name="connsiteY34" fmla="*/ 1266609 h 4774882"/>
              <a:gd name="connsiteX35" fmla="*/ 1126884 w 2464384"/>
              <a:gd name="connsiteY35" fmla="*/ 1117345 h 4774882"/>
              <a:gd name="connsiteX36" fmla="*/ 1288605 w 2464384"/>
              <a:gd name="connsiteY36" fmla="*/ 1189646 h 4774882"/>
              <a:gd name="connsiteX37" fmla="*/ 1380554 w 2464384"/>
              <a:gd name="connsiteY37" fmla="*/ 1367866 h 4774882"/>
              <a:gd name="connsiteX38" fmla="*/ 1391843 w 2464384"/>
              <a:gd name="connsiteY38" fmla="*/ 783437 h 4774882"/>
              <a:gd name="connsiteX39" fmla="*/ 1522502 w 2464384"/>
              <a:gd name="connsiteY39" fmla="*/ 0 h 4774882"/>
              <a:gd name="connsiteX40" fmla="*/ 1471536 w 2464384"/>
              <a:gd name="connsiteY40" fmla="*/ 952436 h 4774882"/>
              <a:gd name="connsiteX41" fmla="*/ 1471536 w 2464384"/>
              <a:gd name="connsiteY41" fmla="*/ 1312151 h 4774882"/>
              <a:gd name="connsiteX42" fmla="*/ 1664323 w 2464384"/>
              <a:gd name="connsiteY42" fmla="*/ 1054354 h 4774882"/>
              <a:gd name="connsiteX43" fmla="*/ 1574241 w 2464384"/>
              <a:gd name="connsiteY43" fmla="*/ 1297381 h 4774882"/>
              <a:gd name="connsiteX44" fmla="*/ 1445564 w 2464384"/>
              <a:gd name="connsiteY44" fmla="*/ 1779727 h 4774882"/>
              <a:gd name="connsiteX45" fmla="*/ 1431709 w 2464384"/>
              <a:gd name="connsiteY45" fmla="*/ 2070734 h 4774882"/>
              <a:gd name="connsiteX46" fmla="*/ 1748319 w 2464384"/>
              <a:gd name="connsiteY46" fmla="*/ 1534744 h 4774882"/>
              <a:gd name="connsiteX47" fmla="*/ 2154389 w 2464384"/>
              <a:gd name="connsiteY47" fmla="*/ 1037018 h 4774882"/>
              <a:gd name="connsiteX48" fmla="*/ 1748319 w 2464384"/>
              <a:gd name="connsiteY48" fmla="*/ 1722310 h 4774882"/>
              <a:gd name="connsiteX49" fmla="*/ 1432000 w 2464384"/>
              <a:gd name="connsiteY49" fmla="*/ 2815449 h 4774882"/>
              <a:gd name="connsiteX50" fmla="*/ 1776197 w 2464384"/>
              <a:gd name="connsiteY50" fmla="*/ 2543061 h 4774882"/>
              <a:gd name="connsiteX51" fmla="*/ 2028088 w 2464384"/>
              <a:gd name="connsiteY51" fmla="*/ 2444292 h 4774882"/>
              <a:gd name="connsiteX52" fmla="*/ 2286711 w 2464384"/>
              <a:gd name="connsiteY52" fmla="*/ 1822157 h 4774882"/>
              <a:gd name="connsiteX53" fmla="*/ 2159851 w 2464384"/>
              <a:gd name="connsiteY53" fmla="*/ 2414549 h 4774882"/>
              <a:gd name="connsiteX54" fmla="*/ 2421864 w 2464384"/>
              <a:gd name="connsiteY54" fmla="*/ 2365756 h 4774882"/>
              <a:gd name="connsiteX55" fmla="*/ 2055127 w 2464384"/>
              <a:gd name="connsiteY55" fmla="*/ 2542565 h 4774882"/>
              <a:gd name="connsiteX56" fmla="*/ 2464384 w 2464384"/>
              <a:gd name="connsiteY56" fmla="*/ 2749119 h 4774882"/>
              <a:gd name="connsiteX57" fmla="*/ 1926539 w 2464384"/>
              <a:gd name="connsiteY57" fmla="*/ 2654439 h 4774882"/>
              <a:gd name="connsiteX58" fmla="*/ 1776197 w 2464384"/>
              <a:gd name="connsiteY58" fmla="*/ 2721533 h 4774882"/>
              <a:gd name="connsiteX59" fmla="*/ 1438047 w 2464384"/>
              <a:gd name="connsiteY59" fmla="*/ 3257841 h 4774882"/>
              <a:gd name="connsiteX60" fmla="*/ 1424762 w 2464384"/>
              <a:gd name="connsiteY60" fmla="*/ 4155223 h 4774882"/>
              <a:gd name="connsiteX61" fmla="*/ 1516913 w 2464384"/>
              <a:gd name="connsiteY61" fmla="*/ 4774882 h 47748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</a:cxnLst>
            <a:rect l="l" t="t" r="r" b="b"/>
            <a:pathLst>
              <a:path w="2464384" h="4774882">
                <a:moveTo>
                  <a:pt x="1516913" y="4774882"/>
                </a:moveTo>
                <a:lnTo>
                  <a:pt x="1023900" y="4774882"/>
                </a:lnTo>
                <a:cubicBezTo>
                  <a:pt x="1023900" y="4774882"/>
                  <a:pt x="1092111" y="4670449"/>
                  <a:pt x="1134504" y="4164621"/>
                </a:cubicBezTo>
                <a:cubicBezTo>
                  <a:pt x="1163904" y="3813302"/>
                  <a:pt x="1157338" y="3405415"/>
                  <a:pt x="1127264" y="3194062"/>
                </a:cubicBezTo>
                <a:cubicBezTo>
                  <a:pt x="1108938" y="3064777"/>
                  <a:pt x="1107947" y="2953346"/>
                  <a:pt x="1053185" y="2849995"/>
                </a:cubicBezTo>
                <a:cubicBezTo>
                  <a:pt x="908673" y="2577845"/>
                  <a:pt x="880961" y="2521470"/>
                  <a:pt x="722718" y="2483954"/>
                </a:cubicBezTo>
                <a:cubicBezTo>
                  <a:pt x="722718" y="2483954"/>
                  <a:pt x="627265" y="2615933"/>
                  <a:pt x="572211" y="2747505"/>
                </a:cubicBezTo>
                <a:cubicBezTo>
                  <a:pt x="517169" y="2878949"/>
                  <a:pt x="451815" y="3037763"/>
                  <a:pt x="426758" y="3028505"/>
                </a:cubicBezTo>
                <a:cubicBezTo>
                  <a:pt x="401727" y="3019197"/>
                  <a:pt x="462319" y="2839694"/>
                  <a:pt x="503555" y="2708338"/>
                </a:cubicBezTo>
                <a:cubicBezTo>
                  <a:pt x="544869" y="2576728"/>
                  <a:pt x="605803" y="2465184"/>
                  <a:pt x="605803" y="2465184"/>
                </a:cubicBezTo>
                <a:cubicBezTo>
                  <a:pt x="605803" y="2465184"/>
                  <a:pt x="488670" y="2483954"/>
                  <a:pt x="364833" y="2512123"/>
                </a:cubicBezTo>
                <a:cubicBezTo>
                  <a:pt x="240957" y="2540330"/>
                  <a:pt x="16713" y="2583967"/>
                  <a:pt x="0" y="2559977"/>
                </a:cubicBezTo>
                <a:cubicBezTo>
                  <a:pt x="-16712" y="2536075"/>
                  <a:pt x="123914" y="2465146"/>
                  <a:pt x="289064" y="2408846"/>
                </a:cubicBezTo>
                <a:cubicBezTo>
                  <a:pt x="454342" y="2352599"/>
                  <a:pt x="660806" y="2371255"/>
                  <a:pt x="660806" y="2371255"/>
                </a:cubicBezTo>
                <a:cubicBezTo>
                  <a:pt x="660806" y="2371255"/>
                  <a:pt x="557491" y="2249322"/>
                  <a:pt x="467982" y="2089543"/>
                </a:cubicBezTo>
                <a:cubicBezTo>
                  <a:pt x="378561" y="1929980"/>
                  <a:pt x="284849" y="1767560"/>
                  <a:pt x="301600" y="1726615"/>
                </a:cubicBezTo>
                <a:cubicBezTo>
                  <a:pt x="318427" y="1685670"/>
                  <a:pt x="512571" y="2012035"/>
                  <a:pt x="613613" y="2139429"/>
                </a:cubicBezTo>
                <a:cubicBezTo>
                  <a:pt x="714743" y="2266772"/>
                  <a:pt x="929360" y="2446363"/>
                  <a:pt x="1011873" y="2427579"/>
                </a:cubicBezTo>
                <a:cubicBezTo>
                  <a:pt x="1094384" y="2408846"/>
                  <a:pt x="1073785" y="2220988"/>
                  <a:pt x="1025639" y="2005088"/>
                </a:cubicBezTo>
                <a:cubicBezTo>
                  <a:pt x="977290" y="1789150"/>
                  <a:pt x="922286" y="1695221"/>
                  <a:pt x="922286" y="1695221"/>
                </a:cubicBezTo>
                <a:cubicBezTo>
                  <a:pt x="922286" y="1695221"/>
                  <a:pt x="812139" y="1621066"/>
                  <a:pt x="681406" y="1480273"/>
                </a:cubicBezTo>
                <a:cubicBezTo>
                  <a:pt x="550671" y="1339443"/>
                  <a:pt x="391427" y="1178394"/>
                  <a:pt x="391427" y="1178394"/>
                </a:cubicBezTo>
                <a:cubicBezTo>
                  <a:pt x="391427" y="1178394"/>
                  <a:pt x="612623" y="1292504"/>
                  <a:pt x="702005" y="1367446"/>
                </a:cubicBezTo>
                <a:cubicBezTo>
                  <a:pt x="791502" y="1442681"/>
                  <a:pt x="915416" y="1545043"/>
                  <a:pt x="915416" y="1545043"/>
                </a:cubicBezTo>
                <a:cubicBezTo>
                  <a:pt x="915416" y="1545043"/>
                  <a:pt x="802754" y="1346060"/>
                  <a:pt x="656170" y="1068781"/>
                </a:cubicBezTo>
                <a:cubicBezTo>
                  <a:pt x="508151" y="788403"/>
                  <a:pt x="411658" y="635457"/>
                  <a:pt x="491845" y="706145"/>
                </a:cubicBezTo>
                <a:cubicBezTo>
                  <a:pt x="552361" y="759459"/>
                  <a:pt x="628219" y="831456"/>
                  <a:pt x="708203" y="920343"/>
                </a:cubicBezTo>
                <a:cubicBezTo>
                  <a:pt x="894119" y="1126934"/>
                  <a:pt x="977290" y="1357185"/>
                  <a:pt x="977290" y="1357185"/>
                </a:cubicBezTo>
                <a:cubicBezTo>
                  <a:pt x="977290" y="1357185"/>
                  <a:pt x="977493" y="1188275"/>
                  <a:pt x="998092" y="1047369"/>
                </a:cubicBezTo>
                <a:cubicBezTo>
                  <a:pt x="1018616" y="906488"/>
                  <a:pt x="1081811" y="623709"/>
                  <a:pt x="1081811" y="623709"/>
                </a:cubicBezTo>
                <a:lnTo>
                  <a:pt x="1081811" y="1165479"/>
                </a:lnTo>
                <a:cubicBezTo>
                  <a:pt x="1081811" y="1362570"/>
                  <a:pt x="1135786" y="1704606"/>
                  <a:pt x="1190790" y="1911121"/>
                </a:cubicBezTo>
                <a:cubicBezTo>
                  <a:pt x="1245806" y="2117635"/>
                  <a:pt x="1287195" y="2333688"/>
                  <a:pt x="1287195" y="2333688"/>
                </a:cubicBezTo>
                <a:cubicBezTo>
                  <a:pt x="1287195" y="2333688"/>
                  <a:pt x="1335595" y="1700517"/>
                  <a:pt x="1326044" y="1538922"/>
                </a:cubicBezTo>
                <a:cubicBezTo>
                  <a:pt x="1322147" y="1474406"/>
                  <a:pt x="1299528" y="1339774"/>
                  <a:pt x="1261935" y="1266609"/>
                </a:cubicBezTo>
                <a:cubicBezTo>
                  <a:pt x="1205064" y="1156804"/>
                  <a:pt x="1126884" y="1117345"/>
                  <a:pt x="1126884" y="1117345"/>
                </a:cubicBezTo>
                <a:cubicBezTo>
                  <a:pt x="1126884" y="1117345"/>
                  <a:pt x="1226401" y="1087564"/>
                  <a:pt x="1288605" y="1189646"/>
                </a:cubicBezTo>
                <a:cubicBezTo>
                  <a:pt x="1334516" y="1265161"/>
                  <a:pt x="1380554" y="1367866"/>
                  <a:pt x="1380554" y="1367866"/>
                </a:cubicBezTo>
                <a:cubicBezTo>
                  <a:pt x="1380554" y="1367866"/>
                  <a:pt x="1378280" y="979779"/>
                  <a:pt x="1391843" y="783437"/>
                </a:cubicBezTo>
                <a:cubicBezTo>
                  <a:pt x="1419428" y="381546"/>
                  <a:pt x="1500657" y="952"/>
                  <a:pt x="1522502" y="0"/>
                </a:cubicBezTo>
                <a:cubicBezTo>
                  <a:pt x="1544040" y="-1066"/>
                  <a:pt x="1482090" y="699148"/>
                  <a:pt x="1471536" y="952436"/>
                </a:cubicBezTo>
                <a:cubicBezTo>
                  <a:pt x="1460920" y="1205725"/>
                  <a:pt x="1471536" y="1312151"/>
                  <a:pt x="1471536" y="1312151"/>
                </a:cubicBezTo>
                <a:cubicBezTo>
                  <a:pt x="1471536" y="1312151"/>
                  <a:pt x="1542098" y="1123797"/>
                  <a:pt x="1664323" y="1054354"/>
                </a:cubicBezTo>
                <a:cubicBezTo>
                  <a:pt x="1786624" y="985202"/>
                  <a:pt x="1618246" y="1161478"/>
                  <a:pt x="1574241" y="1297381"/>
                </a:cubicBezTo>
                <a:cubicBezTo>
                  <a:pt x="1530439" y="1433245"/>
                  <a:pt x="1445564" y="1657591"/>
                  <a:pt x="1445564" y="1779727"/>
                </a:cubicBezTo>
                <a:cubicBezTo>
                  <a:pt x="1445564" y="1901774"/>
                  <a:pt x="1431709" y="2070734"/>
                  <a:pt x="1431709" y="2070734"/>
                </a:cubicBezTo>
                <a:cubicBezTo>
                  <a:pt x="1431709" y="2070734"/>
                  <a:pt x="1562405" y="1872742"/>
                  <a:pt x="1748319" y="1534744"/>
                </a:cubicBezTo>
                <a:cubicBezTo>
                  <a:pt x="1934159" y="1196632"/>
                  <a:pt x="2154389" y="1037018"/>
                  <a:pt x="2154389" y="1037018"/>
                </a:cubicBezTo>
                <a:cubicBezTo>
                  <a:pt x="2154389" y="1037018"/>
                  <a:pt x="1885849" y="1450047"/>
                  <a:pt x="1748319" y="1722310"/>
                </a:cubicBezTo>
                <a:cubicBezTo>
                  <a:pt x="1610551" y="1994839"/>
                  <a:pt x="1432000" y="2815449"/>
                  <a:pt x="1432000" y="2815449"/>
                </a:cubicBezTo>
                <a:cubicBezTo>
                  <a:pt x="1432000" y="2815449"/>
                  <a:pt x="1542149" y="2674632"/>
                  <a:pt x="1776197" y="2543061"/>
                </a:cubicBezTo>
                <a:cubicBezTo>
                  <a:pt x="1848916" y="2502369"/>
                  <a:pt x="1938706" y="2469807"/>
                  <a:pt x="2028088" y="2444292"/>
                </a:cubicBezTo>
                <a:cubicBezTo>
                  <a:pt x="2060968" y="2434742"/>
                  <a:pt x="2246794" y="1840560"/>
                  <a:pt x="2286711" y="1822157"/>
                </a:cubicBezTo>
                <a:cubicBezTo>
                  <a:pt x="2326780" y="1804086"/>
                  <a:pt x="2137892" y="2419146"/>
                  <a:pt x="2159851" y="2414549"/>
                </a:cubicBezTo>
                <a:cubicBezTo>
                  <a:pt x="2288565" y="2387841"/>
                  <a:pt x="2421864" y="2365756"/>
                  <a:pt x="2421864" y="2365756"/>
                </a:cubicBezTo>
                <a:cubicBezTo>
                  <a:pt x="2421864" y="2365756"/>
                  <a:pt x="2241664" y="2440902"/>
                  <a:pt x="2055127" y="2542565"/>
                </a:cubicBezTo>
                <a:cubicBezTo>
                  <a:pt x="2021916" y="2560637"/>
                  <a:pt x="2464384" y="2749119"/>
                  <a:pt x="2464384" y="2749119"/>
                </a:cubicBezTo>
                <a:cubicBezTo>
                  <a:pt x="2464384" y="2749119"/>
                  <a:pt x="1936267" y="2648356"/>
                  <a:pt x="1926539" y="2654439"/>
                </a:cubicBezTo>
                <a:cubicBezTo>
                  <a:pt x="1871662" y="2688361"/>
                  <a:pt x="1819923" y="2686088"/>
                  <a:pt x="1776197" y="2721533"/>
                </a:cubicBezTo>
                <a:cubicBezTo>
                  <a:pt x="1555953" y="2899993"/>
                  <a:pt x="1465541" y="3004298"/>
                  <a:pt x="1438047" y="3257841"/>
                </a:cubicBezTo>
                <a:cubicBezTo>
                  <a:pt x="1410499" y="3511422"/>
                  <a:pt x="1402385" y="3759948"/>
                  <a:pt x="1424762" y="4155223"/>
                </a:cubicBezTo>
                <a:cubicBezTo>
                  <a:pt x="1447469" y="4555591"/>
                  <a:pt x="1516913" y="4774882"/>
                  <a:pt x="1516913" y="4774882"/>
                </a:cubicBez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9856901" y="13182265"/>
            <a:ext cx="760755" cy="402000"/>
          </a:xfrm>
          <a:custGeom>
            <a:avLst/>
            <a:gdLst>
              <a:gd name="connsiteX0" fmla="*/ 286334 w 760755"/>
              <a:gd name="connsiteY0" fmla="*/ 181426 h 402000"/>
              <a:gd name="connsiteX1" fmla="*/ 191275 w 760755"/>
              <a:gd name="connsiteY1" fmla="*/ 116492 h 402000"/>
              <a:gd name="connsiteX2" fmla="*/ 358089 w 760755"/>
              <a:gd name="connsiteY2" fmla="*/ 155823 h 402000"/>
              <a:gd name="connsiteX3" fmla="*/ 387490 w 760755"/>
              <a:gd name="connsiteY3" fmla="*/ 205798 h 402000"/>
              <a:gd name="connsiteX4" fmla="*/ 417652 w 760755"/>
              <a:gd name="connsiteY4" fmla="*/ 206889 h 402000"/>
              <a:gd name="connsiteX5" fmla="*/ 579501 w 760755"/>
              <a:gd name="connsiteY5" fmla="*/ 379965 h 402000"/>
              <a:gd name="connsiteX6" fmla="*/ 760755 w 760755"/>
              <a:gd name="connsiteY6" fmla="*/ 402000 h 402000"/>
              <a:gd name="connsiteX7" fmla="*/ 358382 w 760755"/>
              <a:gd name="connsiteY7" fmla="*/ 11830 h 402000"/>
              <a:gd name="connsiteX8" fmla="*/ 296418 w 760755"/>
              <a:gd name="connsiteY8" fmla="*/ 4300 h 402000"/>
              <a:gd name="connsiteX9" fmla="*/ 0 w 760755"/>
              <a:gd name="connsiteY9" fmla="*/ 52241 h 402000"/>
              <a:gd name="connsiteX10" fmla="*/ 55880 w 760755"/>
              <a:gd name="connsiteY10" fmla="*/ 69527 h 402000"/>
              <a:gd name="connsiteX11" fmla="*/ 286334 w 760755"/>
              <a:gd name="connsiteY11" fmla="*/ 181426 h 402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760755" h="402000">
                <a:moveTo>
                  <a:pt x="286334" y="181426"/>
                </a:moveTo>
                <a:cubicBezTo>
                  <a:pt x="286334" y="181426"/>
                  <a:pt x="194221" y="154971"/>
                  <a:pt x="191275" y="116492"/>
                </a:cubicBezTo>
                <a:cubicBezTo>
                  <a:pt x="188290" y="77629"/>
                  <a:pt x="286207" y="21000"/>
                  <a:pt x="358089" y="155823"/>
                </a:cubicBezTo>
                <a:cubicBezTo>
                  <a:pt x="367220" y="172967"/>
                  <a:pt x="377190" y="189517"/>
                  <a:pt x="387490" y="205798"/>
                </a:cubicBezTo>
                <a:cubicBezTo>
                  <a:pt x="397409" y="205378"/>
                  <a:pt x="407479" y="205646"/>
                  <a:pt x="417652" y="206889"/>
                </a:cubicBezTo>
                <a:cubicBezTo>
                  <a:pt x="507886" y="217850"/>
                  <a:pt x="574777" y="292247"/>
                  <a:pt x="579501" y="379965"/>
                </a:cubicBezTo>
                <a:lnTo>
                  <a:pt x="760755" y="402000"/>
                </a:lnTo>
                <a:cubicBezTo>
                  <a:pt x="756856" y="187675"/>
                  <a:pt x="584137" y="39262"/>
                  <a:pt x="358382" y="11830"/>
                </a:cubicBezTo>
                <a:lnTo>
                  <a:pt x="296418" y="4300"/>
                </a:lnTo>
                <a:cubicBezTo>
                  <a:pt x="187744" y="-8907"/>
                  <a:pt x="84264" y="8021"/>
                  <a:pt x="0" y="52241"/>
                </a:cubicBezTo>
                <a:cubicBezTo>
                  <a:pt x="7214" y="61690"/>
                  <a:pt x="47765" y="61005"/>
                  <a:pt x="55880" y="69527"/>
                </a:cubicBezTo>
                <a:cubicBezTo>
                  <a:pt x="129985" y="147315"/>
                  <a:pt x="205562" y="195664"/>
                  <a:pt x="286334" y="181426"/>
                </a:cubicBezTo>
              </a:path>
            </a:pathLst>
          </a:custGeom>
          <a:solidFill>
            <a:srgbClr val="E6E6E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9725530" y="13182217"/>
            <a:ext cx="892124" cy="402051"/>
          </a:xfrm>
          <a:custGeom>
            <a:avLst/>
            <a:gdLst>
              <a:gd name="connsiteX0" fmla="*/ 95275 w 892124"/>
              <a:gd name="connsiteY0" fmla="*/ 151784 h 402051"/>
              <a:gd name="connsiteX1" fmla="*/ 257124 w 892124"/>
              <a:gd name="connsiteY1" fmla="*/ 324873 h 402051"/>
              <a:gd name="connsiteX2" fmla="*/ 350443 w 892124"/>
              <a:gd name="connsiteY2" fmla="*/ 336201 h 402051"/>
              <a:gd name="connsiteX3" fmla="*/ 549033 w 892124"/>
              <a:gd name="connsiteY3" fmla="*/ 206940 h 402051"/>
              <a:gd name="connsiteX4" fmla="*/ 710869 w 892124"/>
              <a:gd name="connsiteY4" fmla="*/ 380017 h 402051"/>
              <a:gd name="connsiteX5" fmla="*/ 892124 w 892124"/>
              <a:gd name="connsiteY5" fmla="*/ 402051 h 402051"/>
              <a:gd name="connsiteX6" fmla="*/ 489763 w 892124"/>
              <a:gd name="connsiteY6" fmla="*/ 11869 h 402051"/>
              <a:gd name="connsiteX7" fmla="*/ 427799 w 892124"/>
              <a:gd name="connsiteY7" fmla="*/ 4337 h 402051"/>
              <a:gd name="connsiteX8" fmla="*/ 0 w 892124"/>
              <a:gd name="connsiteY8" fmla="*/ 165665 h 402051"/>
              <a:gd name="connsiteX9" fmla="*/ 95275 w 892124"/>
              <a:gd name="connsiteY9" fmla="*/ 151784 h 402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892124" h="402051">
                <a:moveTo>
                  <a:pt x="95275" y="151784"/>
                </a:moveTo>
                <a:cubicBezTo>
                  <a:pt x="185508" y="162745"/>
                  <a:pt x="252386" y="237142"/>
                  <a:pt x="257124" y="324873"/>
                </a:cubicBezTo>
                <a:lnTo>
                  <a:pt x="350443" y="336201"/>
                </a:lnTo>
                <a:cubicBezTo>
                  <a:pt x="376034" y="252166"/>
                  <a:pt x="458799" y="195967"/>
                  <a:pt x="549033" y="206940"/>
                </a:cubicBezTo>
                <a:cubicBezTo>
                  <a:pt x="639267" y="217901"/>
                  <a:pt x="706145" y="292296"/>
                  <a:pt x="710869" y="380017"/>
                </a:cubicBezTo>
                <a:lnTo>
                  <a:pt x="892124" y="402051"/>
                </a:lnTo>
                <a:cubicBezTo>
                  <a:pt x="888225" y="187712"/>
                  <a:pt x="715505" y="39313"/>
                  <a:pt x="489763" y="11869"/>
                </a:cubicBezTo>
                <a:lnTo>
                  <a:pt x="427799" y="4337"/>
                </a:lnTo>
                <a:cubicBezTo>
                  <a:pt x="251600" y="-17074"/>
                  <a:pt x="89090" y="40774"/>
                  <a:pt x="0" y="165665"/>
                </a:cubicBezTo>
                <a:cubicBezTo>
                  <a:pt x="29032" y="153117"/>
                  <a:pt x="61607" y="147694"/>
                  <a:pt x="95275" y="151784"/>
                </a:cubicBez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0114191" y="13434246"/>
            <a:ext cx="276199" cy="276200"/>
          </a:xfrm>
          <a:custGeom>
            <a:avLst/>
            <a:gdLst>
              <a:gd name="connsiteX0" fmla="*/ 154888 w 276199"/>
              <a:gd name="connsiteY0" fmla="*/ 0 h 276200"/>
              <a:gd name="connsiteX1" fmla="*/ 0 w 276199"/>
              <a:gd name="connsiteY1" fmla="*/ 121310 h 276200"/>
              <a:gd name="connsiteX2" fmla="*/ 121322 w 276199"/>
              <a:gd name="connsiteY2" fmla="*/ 276200 h 276200"/>
              <a:gd name="connsiteX3" fmla="*/ 276199 w 276199"/>
              <a:gd name="connsiteY3" fmla="*/ 154875 h 276200"/>
              <a:gd name="connsiteX4" fmla="*/ 154888 w 276199"/>
              <a:gd name="connsiteY4" fmla="*/ 0 h 2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76199" h="276200">
                <a:moveTo>
                  <a:pt x="154888" y="0"/>
                </a:moveTo>
                <a:cubicBezTo>
                  <a:pt x="78625" y="-9270"/>
                  <a:pt x="9270" y="45046"/>
                  <a:pt x="0" y="121310"/>
                </a:cubicBezTo>
                <a:cubicBezTo>
                  <a:pt x="-9270" y="197586"/>
                  <a:pt x="45046" y="266927"/>
                  <a:pt x="121322" y="276200"/>
                </a:cubicBezTo>
                <a:cubicBezTo>
                  <a:pt x="197586" y="285470"/>
                  <a:pt x="266928" y="231153"/>
                  <a:pt x="276199" y="154875"/>
                </a:cubicBezTo>
                <a:cubicBezTo>
                  <a:pt x="285470" y="78613"/>
                  <a:pt x="231152" y="9270"/>
                  <a:pt x="154888" y="0"/>
                </a:cubicBezTo>
              </a:path>
            </a:pathLst>
          </a:custGeom>
          <a:solidFill>
            <a:srgbClr val="E6E6E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9659493" y="13379094"/>
            <a:ext cx="277151" cy="276200"/>
          </a:xfrm>
          <a:custGeom>
            <a:avLst/>
            <a:gdLst>
              <a:gd name="connsiteX0" fmla="*/ 122262 w 277151"/>
              <a:gd name="connsiteY0" fmla="*/ 276198 h 276200"/>
              <a:gd name="connsiteX1" fmla="*/ 277152 w 277151"/>
              <a:gd name="connsiteY1" fmla="*/ 154888 h 276200"/>
              <a:gd name="connsiteX2" fmla="*/ 155828 w 277151"/>
              <a:gd name="connsiteY2" fmla="*/ 0 h 276200"/>
              <a:gd name="connsiteX3" fmla="*/ 11772 w 277151"/>
              <a:gd name="connsiteY3" fmla="*/ 81965 h 276200"/>
              <a:gd name="connsiteX4" fmla="*/ 0 w 277151"/>
              <a:gd name="connsiteY4" fmla="*/ 137388 h 276200"/>
              <a:gd name="connsiteX5" fmla="*/ 122262 w 277151"/>
              <a:gd name="connsiteY5" fmla="*/ 276198 h 2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77151" h="276200">
                <a:moveTo>
                  <a:pt x="122262" y="276198"/>
                </a:moveTo>
                <a:cubicBezTo>
                  <a:pt x="198539" y="285469"/>
                  <a:pt x="267880" y="231151"/>
                  <a:pt x="277152" y="154888"/>
                </a:cubicBezTo>
                <a:cubicBezTo>
                  <a:pt x="286422" y="78612"/>
                  <a:pt x="232105" y="9270"/>
                  <a:pt x="155828" y="0"/>
                </a:cubicBezTo>
                <a:cubicBezTo>
                  <a:pt x="93509" y="-7582"/>
                  <a:pt x="35838" y="27330"/>
                  <a:pt x="11772" y="81965"/>
                </a:cubicBezTo>
                <a:cubicBezTo>
                  <a:pt x="6680" y="99631"/>
                  <a:pt x="2819" y="118172"/>
                  <a:pt x="0" y="137388"/>
                </a:cubicBezTo>
                <a:cubicBezTo>
                  <a:pt x="-431" y="207098"/>
                  <a:pt x="51396" y="267588"/>
                  <a:pt x="122262" y="276198"/>
                </a:cubicBezTo>
              </a:path>
            </a:pathLst>
          </a:custGeom>
          <a:solidFill>
            <a:srgbClr val="E6E6E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0644830" y="12543180"/>
            <a:ext cx="209270" cy="549262"/>
          </a:xfrm>
          <a:custGeom>
            <a:avLst/>
            <a:gdLst>
              <a:gd name="connsiteX0" fmla="*/ 209270 w 209270"/>
              <a:gd name="connsiteY0" fmla="*/ 0 h 549262"/>
              <a:gd name="connsiteX1" fmla="*/ 209270 w 209270"/>
              <a:gd name="connsiteY1" fmla="*/ 427914 h 549262"/>
              <a:gd name="connsiteX2" fmla="*/ 91147 w 209270"/>
              <a:gd name="connsiteY2" fmla="*/ 549262 h 549262"/>
              <a:gd name="connsiteX3" fmla="*/ 0 w 209270"/>
              <a:gd name="connsiteY3" fmla="*/ 465010 h 549262"/>
              <a:gd name="connsiteX4" fmla="*/ 131711 w 209270"/>
              <a:gd name="connsiteY4" fmla="*/ 353847 h 549262"/>
              <a:gd name="connsiteX5" fmla="*/ 157048 w 209270"/>
              <a:gd name="connsiteY5" fmla="*/ 356337 h 549262"/>
              <a:gd name="connsiteX6" fmla="*/ 157048 w 209270"/>
              <a:gd name="connsiteY6" fmla="*/ 15240 h 549262"/>
              <a:gd name="connsiteX7" fmla="*/ 209270 w 209270"/>
              <a:gd name="connsiteY7" fmla="*/ 0 h 5492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209270" h="549262">
                <a:moveTo>
                  <a:pt x="209270" y="0"/>
                </a:moveTo>
                <a:lnTo>
                  <a:pt x="209270" y="427914"/>
                </a:lnTo>
                <a:cubicBezTo>
                  <a:pt x="209169" y="509283"/>
                  <a:pt x="147548" y="549262"/>
                  <a:pt x="91147" y="549262"/>
                </a:cubicBezTo>
                <a:cubicBezTo>
                  <a:pt x="43726" y="549262"/>
                  <a:pt x="0" y="520903"/>
                  <a:pt x="0" y="465010"/>
                </a:cubicBezTo>
                <a:cubicBezTo>
                  <a:pt x="0" y="407123"/>
                  <a:pt x="62839" y="353847"/>
                  <a:pt x="131711" y="353847"/>
                </a:cubicBezTo>
                <a:cubicBezTo>
                  <a:pt x="140093" y="353847"/>
                  <a:pt x="148576" y="354648"/>
                  <a:pt x="157048" y="356337"/>
                </a:cubicBezTo>
                <a:lnTo>
                  <a:pt x="157048" y="15240"/>
                </a:lnTo>
                <a:lnTo>
                  <a:pt x="209270" y="0"/>
                </a:lnTo>
              </a:path>
            </a:pathLst>
          </a:custGeom>
          <a:solidFill>
            <a:srgbClr val="E6E6E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0" y="5765800"/>
            <a:ext cx="11849100" cy="8763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6832600"/>
            <a:ext cx="11760200" cy="8763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1600" y="9283700"/>
            <a:ext cx="5930900" cy="59563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98000" y="13335000"/>
            <a:ext cx="1422400" cy="19050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985500" y="12115800"/>
            <a:ext cx="609600" cy="6477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23700" y="12153900"/>
            <a:ext cx="228600" cy="5588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169900" y="9893300"/>
            <a:ext cx="3060700" cy="4013200"/>
          </a:xfrm>
          <a:prstGeom prst="rect">
            <a:avLst/>
          </a:prstGeom>
          <a:noFill/>
        </p:spPr>
      </p:pic>
      <p:sp>
        <p:nvSpPr>
          <p:cNvPr id="28" name="矩形 27">
            <a:hlinkClick r:id="rId10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320000" cy="15240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20000" cy="15240000"/>
          </a:xfrm>
          <a:custGeom>
            <a:avLst/>
            <a:gdLst>
              <a:gd name="connsiteX0" fmla="*/ 0 w 20320000"/>
              <a:gd name="connsiteY0" fmla="*/ 15240000 h 15240000"/>
              <a:gd name="connsiteX1" fmla="*/ 20320000 w 20320000"/>
              <a:gd name="connsiteY1" fmla="*/ 15240000 h 15240000"/>
              <a:gd name="connsiteX2" fmla="*/ 20320000 w 20320000"/>
              <a:gd name="connsiteY2" fmla="*/ 0 h 15240000"/>
              <a:gd name="connsiteX3" fmla="*/ 0 w 20320000"/>
              <a:gd name="connsiteY3" fmla="*/ 0 h 15240000"/>
              <a:gd name="connsiteX4" fmla="*/ 0 w 203200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20000" h="15240000">
                <a:moveTo>
                  <a:pt x="0" y="15240000"/>
                </a:moveTo>
                <a:lnTo>
                  <a:pt x="20320000" y="15240000"/>
                </a:lnTo>
                <a:lnTo>
                  <a:pt x="203200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1925157" y="12472632"/>
            <a:ext cx="186294" cy="186285"/>
          </a:xfrm>
          <a:custGeom>
            <a:avLst/>
            <a:gdLst>
              <a:gd name="connsiteX0" fmla="*/ 152140 w 186294"/>
              <a:gd name="connsiteY0" fmla="*/ 165769 h 186285"/>
              <a:gd name="connsiteX1" fmla="*/ 165792 w 186294"/>
              <a:gd name="connsiteY1" fmla="*/ 34007 h 186285"/>
              <a:gd name="connsiteX2" fmla="*/ 33890 w 186294"/>
              <a:gd name="connsiteY2" fmla="*/ 20456 h 186285"/>
              <a:gd name="connsiteX3" fmla="*/ 20593 w 186294"/>
              <a:gd name="connsiteY3" fmla="*/ 152155 h 186285"/>
              <a:gd name="connsiteX4" fmla="*/ 152140 w 186294"/>
              <a:gd name="connsiteY4" fmla="*/ 165769 h 1862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6294" h="186285">
                <a:moveTo>
                  <a:pt x="152140" y="165769"/>
                </a:moveTo>
                <a:cubicBezTo>
                  <a:pt x="192323" y="133080"/>
                  <a:pt x="198482" y="74177"/>
                  <a:pt x="165792" y="34007"/>
                </a:cubicBezTo>
                <a:cubicBezTo>
                  <a:pt x="133318" y="-5921"/>
                  <a:pt x="74072" y="-12233"/>
                  <a:pt x="33890" y="20456"/>
                </a:cubicBezTo>
                <a:cubicBezTo>
                  <a:pt x="-6279" y="53146"/>
                  <a:pt x="-11880" y="112239"/>
                  <a:pt x="20593" y="152155"/>
                </a:cubicBezTo>
                <a:cubicBezTo>
                  <a:pt x="53283" y="192325"/>
                  <a:pt x="111957" y="198459"/>
                  <a:pt x="152140" y="165769"/>
                </a:cubicBezTo>
              </a:path>
            </a:pathLst>
          </a:custGeom>
          <a:solidFill>
            <a:srgbClr val="CDCDC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4483988" y="13034807"/>
            <a:ext cx="215112" cy="384035"/>
          </a:xfrm>
          <a:custGeom>
            <a:avLst/>
            <a:gdLst>
              <a:gd name="connsiteX0" fmla="*/ 161340 w 215112"/>
              <a:gd name="connsiteY0" fmla="*/ 214579 h 384035"/>
              <a:gd name="connsiteX1" fmla="*/ 144347 w 215112"/>
              <a:gd name="connsiteY1" fmla="*/ 161061 h 384035"/>
              <a:gd name="connsiteX2" fmla="*/ 192327 w 215112"/>
              <a:gd name="connsiteY2" fmla="*/ 84773 h 384035"/>
              <a:gd name="connsiteX3" fmla="*/ 107568 w 215112"/>
              <a:gd name="connsiteY3" fmla="*/ 0 h 384035"/>
              <a:gd name="connsiteX4" fmla="*/ 22783 w 215112"/>
              <a:gd name="connsiteY4" fmla="*/ 84773 h 384035"/>
              <a:gd name="connsiteX5" fmla="*/ 70763 w 215112"/>
              <a:gd name="connsiteY5" fmla="*/ 161061 h 384035"/>
              <a:gd name="connsiteX6" fmla="*/ 53784 w 215112"/>
              <a:gd name="connsiteY6" fmla="*/ 214579 h 384035"/>
              <a:gd name="connsiteX7" fmla="*/ 0 w 215112"/>
              <a:gd name="connsiteY7" fmla="*/ 384035 h 384035"/>
              <a:gd name="connsiteX8" fmla="*/ 107568 w 215112"/>
              <a:gd name="connsiteY8" fmla="*/ 384035 h 384035"/>
              <a:gd name="connsiteX9" fmla="*/ 215112 w 215112"/>
              <a:gd name="connsiteY9" fmla="*/ 384035 h 384035"/>
              <a:gd name="connsiteX10" fmla="*/ 161340 w 215112"/>
              <a:gd name="connsiteY10" fmla="*/ 214579 h 3840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215112" h="384035">
                <a:moveTo>
                  <a:pt x="161340" y="214579"/>
                </a:moveTo>
                <a:lnTo>
                  <a:pt x="144347" y="161061"/>
                </a:lnTo>
                <a:cubicBezTo>
                  <a:pt x="172719" y="147346"/>
                  <a:pt x="192327" y="118389"/>
                  <a:pt x="192327" y="84773"/>
                </a:cubicBezTo>
                <a:cubicBezTo>
                  <a:pt x="192327" y="37960"/>
                  <a:pt x="154379" y="0"/>
                  <a:pt x="107568" y="0"/>
                </a:cubicBezTo>
                <a:cubicBezTo>
                  <a:pt x="60743" y="0"/>
                  <a:pt x="22783" y="37960"/>
                  <a:pt x="22783" y="84773"/>
                </a:cubicBezTo>
                <a:cubicBezTo>
                  <a:pt x="22783" y="118389"/>
                  <a:pt x="42405" y="147346"/>
                  <a:pt x="70763" y="161061"/>
                </a:cubicBezTo>
                <a:lnTo>
                  <a:pt x="53784" y="214579"/>
                </a:lnTo>
                <a:lnTo>
                  <a:pt x="0" y="384035"/>
                </a:lnTo>
                <a:lnTo>
                  <a:pt x="107568" y="384035"/>
                </a:lnTo>
                <a:lnTo>
                  <a:pt x="215112" y="384035"/>
                </a:lnTo>
                <a:lnTo>
                  <a:pt x="161340" y="214579"/>
                </a:lnTo>
              </a:path>
            </a:pathLst>
          </a:custGeom>
          <a:solidFill>
            <a:srgbClr val="CDCDC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4192099" y="12134462"/>
            <a:ext cx="798904" cy="585597"/>
          </a:xfrm>
          <a:custGeom>
            <a:avLst/>
            <a:gdLst>
              <a:gd name="connsiteX0" fmla="*/ 133069 w 798904"/>
              <a:gd name="connsiteY0" fmla="*/ 392900 h 585597"/>
              <a:gd name="connsiteX1" fmla="*/ 392898 w 798904"/>
              <a:gd name="connsiteY1" fmla="*/ 133070 h 585597"/>
              <a:gd name="connsiteX2" fmla="*/ 405992 w 798904"/>
              <a:gd name="connsiteY2" fmla="*/ 133070 h 585597"/>
              <a:gd name="connsiteX3" fmla="*/ 665821 w 798904"/>
              <a:gd name="connsiteY3" fmla="*/ 392900 h 585597"/>
              <a:gd name="connsiteX4" fmla="*/ 665821 w 798904"/>
              <a:gd name="connsiteY4" fmla="*/ 585203 h 585597"/>
              <a:gd name="connsiteX5" fmla="*/ 798904 w 798904"/>
              <a:gd name="connsiteY5" fmla="*/ 585597 h 585597"/>
              <a:gd name="connsiteX6" fmla="*/ 798904 w 798904"/>
              <a:gd name="connsiteY6" fmla="*/ 392900 h 585597"/>
              <a:gd name="connsiteX7" fmla="*/ 405992 w 798904"/>
              <a:gd name="connsiteY7" fmla="*/ 0 h 585597"/>
              <a:gd name="connsiteX8" fmla="*/ 392898 w 798904"/>
              <a:gd name="connsiteY8" fmla="*/ 0 h 585597"/>
              <a:gd name="connsiteX9" fmla="*/ 0 w 798904"/>
              <a:gd name="connsiteY9" fmla="*/ 392900 h 585597"/>
              <a:gd name="connsiteX10" fmla="*/ 0 w 798904"/>
              <a:gd name="connsiteY10" fmla="*/ 583196 h 585597"/>
              <a:gd name="connsiteX11" fmla="*/ 133069 w 798904"/>
              <a:gd name="connsiteY11" fmla="*/ 583603 h 585597"/>
              <a:gd name="connsiteX12" fmla="*/ 133069 w 798904"/>
              <a:gd name="connsiteY12" fmla="*/ 392900 h 5855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798904" h="585597">
                <a:moveTo>
                  <a:pt x="133069" y="392900"/>
                </a:moveTo>
                <a:cubicBezTo>
                  <a:pt x="133069" y="249631"/>
                  <a:pt x="249629" y="133070"/>
                  <a:pt x="392898" y="133070"/>
                </a:cubicBezTo>
                <a:lnTo>
                  <a:pt x="405992" y="133070"/>
                </a:lnTo>
                <a:cubicBezTo>
                  <a:pt x="549275" y="133070"/>
                  <a:pt x="665821" y="249631"/>
                  <a:pt x="665821" y="392900"/>
                </a:cubicBezTo>
                <a:lnTo>
                  <a:pt x="665821" y="585203"/>
                </a:lnTo>
                <a:lnTo>
                  <a:pt x="798904" y="585597"/>
                </a:lnTo>
                <a:lnTo>
                  <a:pt x="798904" y="392900"/>
                </a:lnTo>
                <a:cubicBezTo>
                  <a:pt x="798904" y="175907"/>
                  <a:pt x="622997" y="0"/>
                  <a:pt x="405992" y="0"/>
                </a:cubicBezTo>
                <a:lnTo>
                  <a:pt x="392898" y="0"/>
                </a:lnTo>
                <a:cubicBezTo>
                  <a:pt x="175907" y="0"/>
                  <a:pt x="0" y="175907"/>
                  <a:pt x="0" y="392900"/>
                </a:cubicBezTo>
                <a:lnTo>
                  <a:pt x="0" y="583196"/>
                </a:lnTo>
                <a:lnTo>
                  <a:pt x="133069" y="583603"/>
                </a:lnTo>
                <a:lnTo>
                  <a:pt x="133069" y="392900"/>
                </a:lnTo>
              </a:path>
            </a:pathLst>
          </a:custGeom>
          <a:solidFill>
            <a:srgbClr val="CDCDC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6413500"/>
            <a:ext cx="12649200" cy="774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87800" y="7480300"/>
            <a:ext cx="12484100" cy="8763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3300" y="10541000"/>
            <a:ext cx="10566400" cy="4699000"/>
          </a:xfrm>
          <a:prstGeom prst="rect">
            <a:avLst/>
          </a:prstGeom>
          <a:noFill/>
        </p:spPr>
      </p:pic>
      <p:sp>
        <p:nvSpPr>
          <p:cNvPr id="9" name="矩形 8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20000" cy="15240000"/>
          </a:xfrm>
          <a:custGeom>
            <a:avLst/>
            <a:gdLst>
              <a:gd name="connsiteX0" fmla="*/ 0 w 20320000"/>
              <a:gd name="connsiteY0" fmla="*/ 15240000 h 15240000"/>
              <a:gd name="connsiteX1" fmla="*/ 20320000 w 20320000"/>
              <a:gd name="connsiteY1" fmla="*/ 15240000 h 15240000"/>
              <a:gd name="connsiteX2" fmla="*/ 20320000 w 20320000"/>
              <a:gd name="connsiteY2" fmla="*/ 0 h 15240000"/>
              <a:gd name="connsiteX3" fmla="*/ 0 w 20320000"/>
              <a:gd name="connsiteY3" fmla="*/ 0 h 15240000"/>
              <a:gd name="connsiteX4" fmla="*/ 0 w 203200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20000" h="15240000">
                <a:moveTo>
                  <a:pt x="0" y="15240000"/>
                </a:moveTo>
                <a:lnTo>
                  <a:pt x="20320000" y="15240000"/>
                </a:lnTo>
                <a:lnTo>
                  <a:pt x="203200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26445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2775692" y="0"/>
            <a:ext cx="7544358" cy="15240000"/>
          </a:xfrm>
          <a:custGeom>
            <a:avLst/>
            <a:gdLst>
              <a:gd name="connsiteX0" fmla="*/ 0 w 7544358"/>
              <a:gd name="connsiteY0" fmla="*/ 15240000 h 15240000"/>
              <a:gd name="connsiteX1" fmla="*/ 7544358 w 7544358"/>
              <a:gd name="connsiteY1" fmla="*/ 15240000 h 15240000"/>
              <a:gd name="connsiteX2" fmla="*/ 7544358 w 7544358"/>
              <a:gd name="connsiteY2" fmla="*/ 0 h 15240000"/>
              <a:gd name="connsiteX3" fmla="*/ 0 w 7544358"/>
              <a:gd name="connsiteY3" fmla="*/ 0 h 15240000"/>
              <a:gd name="connsiteX4" fmla="*/ 0 w 7544358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544358" h="15240000">
                <a:moveTo>
                  <a:pt x="0" y="15240000"/>
                </a:moveTo>
                <a:lnTo>
                  <a:pt x="7544358" y="15240000"/>
                </a:lnTo>
                <a:lnTo>
                  <a:pt x="7544358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399413" y="12732956"/>
            <a:ext cx="4081081" cy="1333779"/>
          </a:xfrm>
          <a:custGeom>
            <a:avLst/>
            <a:gdLst>
              <a:gd name="connsiteX0" fmla="*/ 4081081 w 4081081"/>
              <a:gd name="connsiteY0" fmla="*/ 1333779 h 1333779"/>
              <a:gd name="connsiteX1" fmla="*/ 0 w 4081081"/>
              <a:gd name="connsiteY1" fmla="*/ 1333779 h 1333779"/>
              <a:gd name="connsiteX2" fmla="*/ 0 w 4081081"/>
              <a:gd name="connsiteY2" fmla="*/ 0 h 1333779"/>
              <a:gd name="connsiteX3" fmla="*/ 4081081 w 4081081"/>
              <a:gd name="connsiteY3" fmla="*/ 0 h 1333779"/>
              <a:gd name="connsiteX4" fmla="*/ 4081081 w 4081081"/>
              <a:gd name="connsiteY4" fmla="*/ 1333779 h 13337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81081" h="1333779">
                <a:moveTo>
                  <a:pt x="4081081" y="1333779"/>
                </a:moveTo>
                <a:lnTo>
                  <a:pt x="0" y="1333779"/>
                </a:lnTo>
                <a:lnTo>
                  <a:pt x="0" y="0"/>
                </a:lnTo>
                <a:lnTo>
                  <a:pt x="4081081" y="0"/>
                </a:lnTo>
                <a:lnTo>
                  <a:pt x="4081081" y="1333779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413" y="6853758"/>
            <a:ext cx="4081081" cy="3625341"/>
          </a:xfrm>
          <a:custGeom>
            <a:avLst/>
            <a:gdLst>
              <a:gd name="connsiteX0" fmla="*/ 4081081 w 4081081"/>
              <a:gd name="connsiteY0" fmla="*/ 3625341 h 3625341"/>
              <a:gd name="connsiteX1" fmla="*/ 0 w 4081081"/>
              <a:gd name="connsiteY1" fmla="*/ 3625341 h 3625341"/>
              <a:gd name="connsiteX2" fmla="*/ 0 w 4081081"/>
              <a:gd name="connsiteY2" fmla="*/ 0 h 3625341"/>
              <a:gd name="connsiteX3" fmla="*/ 4081081 w 4081081"/>
              <a:gd name="connsiteY3" fmla="*/ 0 h 3625341"/>
              <a:gd name="connsiteX4" fmla="*/ 4081081 w 4081081"/>
              <a:gd name="connsiteY4" fmla="*/ 3625341 h 362534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81081" h="3625341">
                <a:moveTo>
                  <a:pt x="4081081" y="3625341"/>
                </a:moveTo>
                <a:lnTo>
                  <a:pt x="0" y="3625341"/>
                </a:lnTo>
                <a:lnTo>
                  <a:pt x="0" y="0"/>
                </a:lnTo>
                <a:lnTo>
                  <a:pt x="4081081" y="0"/>
                </a:lnTo>
                <a:lnTo>
                  <a:pt x="4081081" y="362534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399413" y="10471201"/>
            <a:ext cx="4081081" cy="2268525"/>
          </a:xfrm>
          <a:custGeom>
            <a:avLst/>
            <a:gdLst>
              <a:gd name="connsiteX0" fmla="*/ 4081081 w 4081081"/>
              <a:gd name="connsiteY0" fmla="*/ 2268524 h 2268525"/>
              <a:gd name="connsiteX1" fmla="*/ 0 w 4081081"/>
              <a:gd name="connsiteY1" fmla="*/ 2268524 h 2268525"/>
              <a:gd name="connsiteX2" fmla="*/ 0 w 4081081"/>
              <a:gd name="connsiteY2" fmla="*/ 0 h 2268525"/>
              <a:gd name="connsiteX3" fmla="*/ 4081081 w 4081081"/>
              <a:gd name="connsiteY3" fmla="*/ 0 h 2268525"/>
              <a:gd name="connsiteX4" fmla="*/ 4081081 w 4081081"/>
              <a:gd name="connsiteY4" fmla="*/ 2268524 h 22685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81081" h="2268525">
                <a:moveTo>
                  <a:pt x="4081081" y="2268524"/>
                </a:moveTo>
                <a:lnTo>
                  <a:pt x="0" y="2268524"/>
                </a:lnTo>
                <a:lnTo>
                  <a:pt x="0" y="0"/>
                </a:lnTo>
                <a:lnTo>
                  <a:pt x="4081081" y="0"/>
                </a:lnTo>
                <a:lnTo>
                  <a:pt x="4081081" y="2268524"/>
                </a:lnTo>
              </a:path>
            </a:pathLst>
          </a:custGeom>
          <a:solidFill>
            <a:srgbClr val="3BBF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646819" y="13258051"/>
            <a:ext cx="248297" cy="302652"/>
          </a:xfrm>
          <a:custGeom>
            <a:avLst/>
            <a:gdLst>
              <a:gd name="connsiteX0" fmla="*/ 155829 w 248297"/>
              <a:gd name="connsiteY0" fmla="*/ 180251 h 302652"/>
              <a:gd name="connsiteX1" fmla="*/ 248297 w 248297"/>
              <a:gd name="connsiteY1" fmla="*/ 0 h 302652"/>
              <a:gd name="connsiteX2" fmla="*/ 180251 w 248297"/>
              <a:gd name="connsiteY2" fmla="*/ 0 h 302652"/>
              <a:gd name="connsiteX3" fmla="*/ 124142 w 248297"/>
              <a:gd name="connsiteY3" fmla="*/ 120560 h 302652"/>
              <a:gd name="connsiteX4" fmla="*/ 68046 w 248297"/>
              <a:gd name="connsiteY4" fmla="*/ 0 h 302652"/>
              <a:gd name="connsiteX5" fmla="*/ 0 w 248297"/>
              <a:gd name="connsiteY5" fmla="*/ 0 h 302652"/>
              <a:gd name="connsiteX6" fmla="*/ 93332 w 248297"/>
              <a:gd name="connsiteY6" fmla="*/ 180251 h 302652"/>
              <a:gd name="connsiteX7" fmla="*/ 93332 w 248297"/>
              <a:gd name="connsiteY7" fmla="*/ 302652 h 302652"/>
              <a:gd name="connsiteX8" fmla="*/ 155829 w 248297"/>
              <a:gd name="connsiteY8" fmla="*/ 302652 h 302652"/>
              <a:gd name="connsiteX9" fmla="*/ 155829 w 248297"/>
              <a:gd name="connsiteY9" fmla="*/ 180251 h 3026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48297" h="302652">
                <a:moveTo>
                  <a:pt x="155829" y="180251"/>
                </a:moveTo>
                <a:lnTo>
                  <a:pt x="248297" y="0"/>
                </a:lnTo>
                <a:lnTo>
                  <a:pt x="180251" y="0"/>
                </a:lnTo>
                <a:lnTo>
                  <a:pt x="124142" y="120560"/>
                </a:lnTo>
                <a:lnTo>
                  <a:pt x="68046" y="0"/>
                </a:lnTo>
                <a:lnTo>
                  <a:pt x="0" y="0"/>
                </a:lnTo>
                <a:lnTo>
                  <a:pt x="93332" y="180251"/>
                </a:lnTo>
                <a:lnTo>
                  <a:pt x="93332" y="302652"/>
                </a:lnTo>
                <a:lnTo>
                  <a:pt x="155829" y="302652"/>
                </a:lnTo>
                <a:lnTo>
                  <a:pt x="155829" y="1802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932176" y="13255116"/>
            <a:ext cx="196748" cy="305587"/>
          </a:xfrm>
          <a:custGeom>
            <a:avLst/>
            <a:gdLst>
              <a:gd name="connsiteX0" fmla="*/ 0 w 196748"/>
              <a:gd name="connsiteY0" fmla="*/ 305587 h 305587"/>
              <a:gd name="connsiteX1" fmla="*/ 196748 w 196748"/>
              <a:gd name="connsiteY1" fmla="*/ 305587 h 305587"/>
              <a:gd name="connsiteX2" fmla="*/ 196748 w 196748"/>
              <a:gd name="connsiteY2" fmla="*/ 250025 h 305587"/>
              <a:gd name="connsiteX3" fmla="*/ 62496 w 196748"/>
              <a:gd name="connsiteY3" fmla="*/ 250025 h 305587"/>
              <a:gd name="connsiteX4" fmla="*/ 62496 w 196748"/>
              <a:gd name="connsiteY4" fmla="*/ 180581 h 305587"/>
              <a:gd name="connsiteX5" fmla="*/ 170040 w 196748"/>
              <a:gd name="connsiteY5" fmla="*/ 180581 h 305587"/>
              <a:gd name="connsiteX6" fmla="*/ 170040 w 196748"/>
              <a:gd name="connsiteY6" fmla="*/ 125018 h 305587"/>
              <a:gd name="connsiteX7" fmla="*/ 62496 w 196748"/>
              <a:gd name="connsiteY7" fmla="*/ 125018 h 305587"/>
              <a:gd name="connsiteX8" fmla="*/ 62496 w 196748"/>
              <a:gd name="connsiteY8" fmla="*/ 55562 h 305587"/>
              <a:gd name="connsiteX9" fmla="*/ 196748 w 196748"/>
              <a:gd name="connsiteY9" fmla="*/ 55562 h 305587"/>
              <a:gd name="connsiteX10" fmla="*/ 196748 w 196748"/>
              <a:gd name="connsiteY10" fmla="*/ 0 h 305587"/>
              <a:gd name="connsiteX11" fmla="*/ 0 w 196748"/>
              <a:gd name="connsiteY11" fmla="*/ 0 h 305587"/>
              <a:gd name="connsiteX12" fmla="*/ 0 w 196748"/>
              <a:gd name="connsiteY12" fmla="*/ 305587 h 3055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96748" h="305587">
                <a:moveTo>
                  <a:pt x="0" y="305587"/>
                </a:moveTo>
                <a:lnTo>
                  <a:pt x="196748" y="305587"/>
                </a:lnTo>
                <a:lnTo>
                  <a:pt x="196748" y="250025"/>
                </a:lnTo>
                <a:lnTo>
                  <a:pt x="62496" y="250025"/>
                </a:lnTo>
                <a:lnTo>
                  <a:pt x="62496" y="180581"/>
                </a:lnTo>
                <a:lnTo>
                  <a:pt x="170040" y="180581"/>
                </a:lnTo>
                <a:lnTo>
                  <a:pt x="170040" y="125018"/>
                </a:lnTo>
                <a:lnTo>
                  <a:pt x="62496" y="125018"/>
                </a:lnTo>
                <a:lnTo>
                  <a:pt x="62496" y="55562"/>
                </a:lnTo>
                <a:lnTo>
                  <a:pt x="196748" y="55562"/>
                </a:lnTo>
                <a:lnTo>
                  <a:pt x="196748" y="0"/>
                </a:lnTo>
                <a:lnTo>
                  <a:pt x="0" y="0"/>
                </a:lnTo>
                <a:lnTo>
                  <a:pt x="0" y="30558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157588" y="13248169"/>
            <a:ext cx="215303" cy="312535"/>
          </a:xfrm>
          <a:custGeom>
            <a:avLst/>
            <a:gdLst>
              <a:gd name="connsiteX0" fmla="*/ 208902 w 215303"/>
              <a:gd name="connsiteY0" fmla="*/ 12484 h 312535"/>
              <a:gd name="connsiteX1" fmla="*/ 106235 w 215303"/>
              <a:gd name="connsiteY1" fmla="*/ 0 h 312535"/>
              <a:gd name="connsiteX2" fmla="*/ 0 w 215303"/>
              <a:gd name="connsiteY2" fmla="*/ 89636 h 312535"/>
              <a:gd name="connsiteX3" fmla="*/ 96799 w 215303"/>
              <a:gd name="connsiteY3" fmla="*/ 180581 h 312535"/>
              <a:gd name="connsiteX4" fmla="*/ 152793 w 215303"/>
              <a:gd name="connsiteY4" fmla="*/ 220078 h 312535"/>
              <a:gd name="connsiteX5" fmla="*/ 104178 w 215303"/>
              <a:gd name="connsiteY5" fmla="*/ 259143 h 312535"/>
              <a:gd name="connsiteX6" fmla="*/ 10096 w 215303"/>
              <a:gd name="connsiteY6" fmla="*/ 251218 h 312535"/>
              <a:gd name="connsiteX7" fmla="*/ 3683 w 215303"/>
              <a:gd name="connsiteY7" fmla="*/ 298755 h 312535"/>
              <a:gd name="connsiteX8" fmla="*/ 107657 w 215303"/>
              <a:gd name="connsiteY8" fmla="*/ 312534 h 312535"/>
              <a:gd name="connsiteX9" fmla="*/ 215303 w 215303"/>
              <a:gd name="connsiteY9" fmla="*/ 217044 h 312535"/>
              <a:gd name="connsiteX10" fmla="*/ 127190 w 215303"/>
              <a:gd name="connsiteY10" fmla="*/ 128599 h 312535"/>
              <a:gd name="connsiteX11" fmla="*/ 62509 w 215303"/>
              <a:gd name="connsiteY11" fmla="*/ 87248 h 312535"/>
              <a:gd name="connsiteX12" fmla="*/ 112534 w 215303"/>
              <a:gd name="connsiteY12" fmla="*/ 55562 h 312535"/>
              <a:gd name="connsiteX13" fmla="*/ 203911 w 215303"/>
              <a:gd name="connsiteY13" fmla="*/ 62611 h 312535"/>
              <a:gd name="connsiteX14" fmla="*/ 208902 w 215303"/>
              <a:gd name="connsiteY14" fmla="*/ 12484 h 3125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15303" h="312535">
                <a:moveTo>
                  <a:pt x="208902" y="12484"/>
                </a:moveTo>
                <a:cubicBezTo>
                  <a:pt x="208902" y="12484"/>
                  <a:pt x="148018" y="0"/>
                  <a:pt x="106235" y="0"/>
                </a:cubicBezTo>
                <a:cubicBezTo>
                  <a:pt x="43078" y="0"/>
                  <a:pt x="0" y="27026"/>
                  <a:pt x="0" y="89636"/>
                </a:cubicBezTo>
                <a:cubicBezTo>
                  <a:pt x="0" y="138036"/>
                  <a:pt x="26581" y="161049"/>
                  <a:pt x="96799" y="180581"/>
                </a:cubicBezTo>
                <a:cubicBezTo>
                  <a:pt x="141833" y="193053"/>
                  <a:pt x="152793" y="201409"/>
                  <a:pt x="152793" y="220078"/>
                </a:cubicBezTo>
                <a:cubicBezTo>
                  <a:pt x="152793" y="243623"/>
                  <a:pt x="138150" y="259143"/>
                  <a:pt x="104178" y="259143"/>
                </a:cubicBezTo>
                <a:cubicBezTo>
                  <a:pt x="71627" y="259143"/>
                  <a:pt x="10096" y="251218"/>
                  <a:pt x="10096" y="251218"/>
                </a:cubicBezTo>
                <a:lnTo>
                  <a:pt x="3683" y="298755"/>
                </a:lnTo>
                <a:cubicBezTo>
                  <a:pt x="3683" y="298755"/>
                  <a:pt x="65112" y="312534"/>
                  <a:pt x="107657" y="312534"/>
                </a:cubicBezTo>
                <a:cubicBezTo>
                  <a:pt x="169074" y="312534"/>
                  <a:pt x="215303" y="282156"/>
                  <a:pt x="215303" y="217044"/>
                </a:cubicBezTo>
                <a:cubicBezTo>
                  <a:pt x="215303" y="167335"/>
                  <a:pt x="194691" y="149327"/>
                  <a:pt x="127190" y="128599"/>
                </a:cubicBezTo>
                <a:cubicBezTo>
                  <a:pt x="74879" y="112751"/>
                  <a:pt x="62509" y="106134"/>
                  <a:pt x="62509" y="87248"/>
                </a:cubicBezTo>
                <a:cubicBezTo>
                  <a:pt x="62509" y="67386"/>
                  <a:pt x="78562" y="55562"/>
                  <a:pt x="112534" y="55562"/>
                </a:cubicBezTo>
                <a:cubicBezTo>
                  <a:pt x="139128" y="55562"/>
                  <a:pt x="203911" y="62611"/>
                  <a:pt x="203911" y="62611"/>
                </a:cubicBezTo>
                <a:lnTo>
                  <a:pt x="208902" y="1248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361300" y="12701625"/>
            <a:ext cx="4157281" cy="152400"/>
          </a:xfrm>
          <a:custGeom>
            <a:avLst/>
            <a:gdLst>
              <a:gd name="connsiteX0" fmla="*/ 38100 w 4157281"/>
              <a:gd name="connsiteY0" fmla="*/ 38100 h 152400"/>
              <a:gd name="connsiteX1" fmla="*/ 4119181 w 4157281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157281" h="152400">
                <a:moveTo>
                  <a:pt x="38100" y="38100"/>
                </a:moveTo>
                <a:lnTo>
                  <a:pt x="4119181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604259" y="1580514"/>
            <a:ext cx="152400" cy="152400"/>
          </a:xfrm>
          <a:custGeom>
            <a:avLst/>
            <a:gdLst>
              <a:gd name="connsiteX0" fmla="*/ 39687 w 152400"/>
              <a:gd name="connsiteY0" fmla="*/ 38100 h 152400"/>
              <a:gd name="connsiteX1" fmla="*/ 38100 w 152400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9687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634807" y="1580514"/>
            <a:ext cx="1786089" cy="152400"/>
          </a:xfrm>
          <a:custGeom>
            <a:avLst/>
            <a:gdLst>
              <a:gd name="connsiteX0" fmla="*/ 1747989 w 1786089"/>
              <a:gd name="connsiteY0" fmla="*/ 38100 h 152400"/>
              <a:gd name="connsiteX1" fmla="*/ 38100 w 1786089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786089" h="152400">
                <a:moveTo>
                  <a:pt x="1747989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503438" y="1580514"/>
            <a:ext cx="152400" cy="152400"/>
          </a:xfrm>
          <a:custGeom>
            <a:avLst/>
            <a:gdLst>
              <a:gd name="connsiteX0" fmla="*/ 39687 w 152400"/>
              <a:gd name="connsiteY0" fmla="*/ 38100 h 152400"/>
              <a:gd name="connsiteX1" fmla="*/ 38100 w 152400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9687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1174234" y="1580514"/>
            <a:ext cx="152400" cy="152400"/>
          </a:xfrm>
          <a:custGeom>
            <a:avLst/>
            <a:gdLst>
              <a:gd name="connsiteX0" fmla="*/ 39687 w 152400"/>
              <a:gd name="connsiteY0" fmla="*/ 38100 h 152400"/>
              <a:gd name="connsiteX1" fmla="*/ 38100 w 152400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9687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9218853" y="1580514"/>
            <a:ext cx="1773872" cy="152400"/>
          </a:xfrm>
          <a:custGeom>
            <a:avLst/>
            <a:gdLst>
              <a:gd name="connsiteX0" fmla="*/ 1735772 w 1773872"/>
              <a:gd name="connsiteY0" fmla="*/ 38100 h 152400"/>
              <a:gd name="connsiteX1" fmla="*/ 38100 w 1773872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773872" h="152400">
                <a:moveTo>
                  <a:pt x="1735772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9088399" y="1580514"/>
            <a:ext cx="152400" cy="152400"/>
          </a:xfrm>
          <a:custGeom>
            <a:avLst/>
            <a:gdLst>
              <a:gd name="connsiteX0" fmla="*/ 39687 w 152400"/>
              <a:gd name="connsiteY0" fmla="*/ 38100 h 152400"/>
              <a:gd name="connsiteX1" fmla="*/ 38100 w 152400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9687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5900" y="1333500"/>
            <a:ext cx="4889500" cy="6731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8300" y="2286000"/>
            <a:ext cx="9728200" cy="9652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6300" y="3683000"/>
            <a:ext cx="6146800" cy="9652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6600" y="5664200"/>
            <a:ext cx="2819400" cy="6223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8483600"/>
            <a:ext cx="571500" cy="3302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41700" y="8496300"/>
            <a:ext cx="711200" cy="3302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44700" y="11391900"/>
            <a:ext cx="1955800" cy="3429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27500" y="11404600"/>
            <a:ext cx="723900" cy="3302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30600" y="13246100"/>
            <a:ext cx="698500" cy="3302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020800" y="3149600"/>
            <a:ext cx="5181600" cy="11303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312900" y="4673600"/>
            <a:ext cx="4584700" cy="4699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058900" y="5207000"/>
            <a:ext cx="5130800" cy="4572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262100" y="5740400"/>
            <a:ext cx="4711700" cy="4699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236700" y="14008100"/>
            <a:ext cx="4864100" cy="2413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3982700" y="14274800"/>
            <a:ext cx="5359400" cy="241300"/>
          </a:xfrm>
          <a:prstGeom prst="rect">
            <a:avLst/>
          </a:prstGeom>
          <a:noFill/>
        </p:spPr>
      </p:pic>
      <p:sp>
        <p:nvSpPr>
          <p:cNvPr id="32" name="矩形 31">
            <a:hlinkClick r:id="rId18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32700" cy="15240000"/>
          </a:xfrm>
          <a:custGeom>
            <a:avLst/>
            <a:gdLst>
              <a:gd name="connsiteX0" fmla="*/ 0 w 20332700"/>
              <a:gd name="connsiteY0" fmla="*/ 15240000 h 15240000"/>
              <a:gd name="connsiteX1" fmla="*/ 20332700 w 20332700"/>
              <a:gd name="connsiteY1" fmla="*/ 15240000 h 15240000"/>
              <a:gd name="connsiteX2" fmla="*/ 20332700 w 20332700"/>
              <a:gd name="connsiteY2" fmla="*/ 0 h 15240000"/>
              <a:gd name="connsiteX3" fmla="*/ 0 w 20332700"/>
              <a:gd name="connsiteY3" fmla="*/ 0 h 15240000"/>
              <a:gd name="connsiteX4" fmla="*/ 0 w 203327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32700" h="15240000">
                <a:moveTo>
                  <a:pt x="0" y="15240000"/>
                </a:moveTo>
                <a:lnTo>
                  <a:pt x="20332700" y="15240000"/>
                </a:lnTo>
                <a:lnTo>
                  <a:pt x="203327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5911453" y="13828583"/>
            <a:ext cx="287870" cy="287858"/>
          </a:xfrm>
          <a:custGeom>
            <a:avLst/>
            <a:gdLst>
              <a:gd name="connsiteX0" fmla="*/ 287870 w 287870"/>
              <a:gd name="connsiteY0" fmla="*/ 143929 h 287858"/>
              <a:gd name="connsiteX1" fmla="*/ 143941 w 287870"/>
              <a:gd name="connsiteY1" fmla="*/ 287858 h 287858"/>
              <a:gd name="connsiteX2" fmla="*/ 0 w 287870"/>
              <a:gd name="connsiteY2" fmla="*/ 143929 h 287858"/>
              <a:gd name="connsiteX3" fmla="*/ 143941 w 287870"/>
              <a:gd name="connsiteY3" fmla="*/ 0 h 287858"/>
              <a:gd name="connsiteX4" fmla="*/ 287870 w 287870"/>
              <a:gd name="connsiteY4" fmla="*/ 143929 h 2878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7870" h="287858">
                <a:moveTo>
                  <a:pt x="287870" y="143929"/>
                </a:moveTo>
                <a:cubicBezTo>
                  <a:pt x="287870" y="223418"/>
                  <a:pt x="223430" y="287858"/>
                  <a:pt x="143941" y="287858"/>
                </a:cubicBezTo>
                <a:cubicBezTo>
                  <a:pt x="64439" y="287858"/>
                  <a:pt x="0" y="223418"/>
                  <a:pt x="0" y="143929"/>
                </a:cubicBezTo>
                <a:cubicBezTo>
                  <a:pt x="0" y="64439"/>
                  <a:pt x="64439" y="0"/>
                  <a:pt x="143941" y="0"/>
                </a:cubicBezTo>
                <a:cubicBezTo>
                  <a:pt x="223430" y="0"/>
                  <a:pt x="287870" y="64439"/>
                  <a:pt x="287870" y="143929"/>
                </a:cubicBez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629252" y="14074117"/>
            <a:ext cx="287870" cy="287858"/>
          </a:xfrm>
          <a:custGeom>
            <a:avLst/>
            <a:gdLst>
              <a:gd name="connsiteX0" fmla="*/ 287870 w 287870"/>
              <a:gd name="connsiteY0" fmla="*/ 143929 h 287858"/>
              <a:gd name="connsiteX1" fmla="*/ 143941 w 287870"/>
              <a:gd name="connsiteY1" fmla="*/ 287858 h 287858"/>
              <a:gd name="connsiteX2" fmla="*/ 0 w 287870"/>
              <a:gd name="connsiteY2" fmla="*/ 143929 h 287858"/>
              <a:gd name="connsiteX3" fmla="*/ 143941 w 287870"/>
              <a:gd name="connsiteY3" fmla="*/ 0 h 287858"/>
              <a:gd name="connsiteX4" fmla="*/ 287870 w 287870"/>
              <a:gd name="connsiteY4" fmla="*/ 143929 h 2878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7870" h="287858">
                <a:moveTo>
                  <a:pt x="287870" y="143929"/>
                </a:moveTo>
                <a:cubicBezTo>
                  <a:pt x="287870" y="223417"/>
                  <a:pt x="223431" y="287858"/>
                  <a:pt x="143941" y="287858"/>
                </a:cubicBezTo>
                <a:cubicBezTo>
                  <a:pt x="64440" y="287858"/>
                  <a:pt x="0" y="223417"/>
                  <a:pt x="0" y="143929"/>
                </a:cubicBezTo>
                <a:cubicBezTo>
                  <a:pt x="0" y="64439"/>
                  <a:pt x="64440" y="0"/>
                  <a:pt x="143941" y="0"/>
                </a:cubicBezTo>
                <a:cubicBezTo>
                  <a:pt x="223431" y="0"/>
                  <a:pt x="287870" y="64439"/>
                  <a:pt x="287870" y="143929"/>
                </a:cubicBez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0474986" y="13409483"/>
            <a:ext cx="287870" cy="287858"/>
          </a:xfrm>
          <a:custGeom>
            <a:avLst/>
            <a:gdLst>
              <a:gd name="connsiteX0" fmla="*/ 287870 w 287870"/>
              <a:gd name="connsiteY0" fmla="*/ 143929 h 287858"/>
              <a:gd name="connsiteX1" fmla="*/ 143941 w 287870"/>
              <a:gd name="connsiteY1" fmla="*/ 287858 h 287858"/>
              <a:gd name="connsiteX2" fmla="*/ 0 w 287870"/>
              <a:gd name="connsiteY2" fmla="*/ 143929 h 287858"/>
              <a:gd name="connsiteX3" fmla="*/ 143941 w 287870"/>
              <a:gd name="connsiteY3" fmla="*/ 0 h 287858"/>
              <a:gd name="connsiteX4" fmla="*/ 287870 w 287870"/>
              <a:gd name="connsiteY4" fmla="*/ 143929 h 2878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7870" h="287858">
                <a:moveTo>
                  <a:pt x="287870" y="143929"/>
                </a:moveTo>
                <a:cubicBezTo>
                  <a:pt x="287870" y="223418"/>
                  <a:pt x="223430" y="287858"/>
                  <a:pt x="143941" y="287858"/>
                </a:cubicBezTo>
                <a:cubicBezTo>
                  <a:pt x="64439" y="287858"/>
                  <a:pt x="0" y="223418"/>
                  <a:pt x="0" y="143929"/>
                </a:cubicBezTo>
                <a:cubicBezTo>
                  <a:pt x="0" y="64439"/>
                  <a:pt x="64439" y="0"/>
                  <a:pt x="143941" y="0"/>
                </a:cubicBezTo>
                <a:cubicBezTo>
                  <a:pt x="223430" y="0"/>
                  <a:pt x="287870" y="64439"/>
                  <a:pt x="287870" y="143929"/>
                </a:cubicBez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3838428" y="13408288"/>
            <a:ext cx="287870" cy="287858"/>
          </a:xfrm>
          <a:custGeom>
            <a:avLst/>
            <a:gdLst>
              <a:gd name="connsiteX0" fmla="*/ 287870 w 287870"/>
              <a:gd name="connsiteY0" fmla="*/ 143929 h 287858"/>
              <a:gd name="connsiteX1" fmla="*/ 143941 w 287870"/>
              <a:gd name="connsiteY1" fmla="*/ 287856 h 287858"/>
              <a:gd name="connsiteX2" fmla="*/ 0 w 287870"/>
              <a:gd name="connsiteY2" fmla="*/ 143929 h 287858"/>
              <a:gd name="connsiteX3" fmla="*/ 143941 w 287870"/>
              <a:gd name="connsiteY3" fmla="*/ 0 h 287858"/>
              <a:gd name="connsiteX4" fmla="*/ 287870 w 287870"/>
              <a:gd name="connsiteY4" fmla="*/ 143929 h 2878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7870" h="287858">
                <a:moveTo>
                  <a:pt x="287870" y="143929"/>
                </a:moveTo>
                <a:cubicBezTo>
                  <a:pt x="287870" y="223417"/>
                  <a:pt x="223431" y="287856"/>
                  <a:pt x="143941" y="287856"/>
                </a:cubicBezTo>
                <a:cubicBezTo>
                  <a:pt x="64439" y="287856"/>
                  <a:pt x="0" y="223417"/>
                  <a:pt x="0" y="143929"/>
                </a:cubicBezTo>
                <a:cubicBezTo>
                  <a:pt x="0" y="64439"/>
                  <a:pt x="64439" y="0"/>
                  <a:pt x="143941" y="0"/>
                </a:cubicBezTo>
                <a:cubicBezTo>
                  <a:pt x="223431" y="0"/>
                  <a:pt x="287870" y="64439"/>
                  <a:pt x="287870" y="143929"/>
                </a:cubicBez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7419828" y="10258687"/>
            <a:ext cx="287870" cy="287858"/>
          </a:xfrm>
          <a:custGeom>
            <a:avLst/>
            <a:gdLst>
              <a:gd name="connsiteX0" fmla="*/ 287870 w 287870"/>
              <a:gd name="connsiteY0" fmla="*/ 143929 h 287858"/>
              <a:gd name="connsiteX1" fmla="*/ 143941 w 287870"/>
              <a:gd name="connsiteY1" fmla="*/ 287858 h 287858"/>
              <a:gd name="connsiteX2" fmla="*/ 0 w 287870"/>
              <a:gd name="connsiteY2" fmla="*/ 143929 h 287858"/>
              <a:gd name="connsiteX3" fmla="*/ 143941 w 287870"/>
              <a:gd name="connsiteY3" fmla="*/ 0 h 287858"/>
              <a:gd name="connsiteX4" fmla="*/ 287870 w 287870"/>
              <a:gd name="connsiteY4" fmla="*/ 143929 h 2878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7870" h="287858">
                <a:moveTo>
                  <a:pt x="287870" y="143929"/>
                </a:moveTo>
                <a:cubicBezTo>
                  <a:pt x="287870" y="223418"/>
                  <a:pt x="223431" y="287858"/>
                  <a:pt x="143941" y="287858"/>
                </a:cubicBezTo>
                <a:cubicBezTo>
                  <a:pt x="64439" y="287858"/>
                  <a:pt x="0" y="223418"/>
                  <a:pt x="0" y="143929"/>
                </a:cubicBezTo>
                <a:cubicBezTo>
                  <a:pt x="0" y="64440"/>
                  <a:pt x="64439" y="0"/>
                  <a:pt x="143941" y="0"/>
                </a:cubicBezTo>
                <a:cubicBezTo>
                  <a:pt x="223431" y="0"/>
                  <a:pt x="287870" y="64440"/>
                  <a:pt x="287870" y="143929"/>
                </a:cubicBez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5434076" y="11909176"/>
            <a:ext cx="287870" cy="287858"/>
          </a:xfrm>
          <a:custGeom>
            <a:avLst/>
            <a:gdLst>
              <a:gd name="connsiteX0" fmla="*/ 287870 w 287870"/>
              <a:gd name="connsiteY0" fmla="*/ 143929 h 287858"/>
              <a:gd name="connsiteX1" fmla="*/ 143941 w 287870"/>
              <a:gd name="connsiteY1" fmla="*/ 287858 h 287858"/>
              <a:gd name="connsiteX2" fmla="*/ 0 w 287870"/>
              <a:gd name="connsiteY2" fmla="*/ 143929 h 287858"/>
              <a:gd name="connsiteX3" fmla="*/ 143941 w 287870"/>
              <a:gd name="connsiteY3" fmla="*/ 0 h 287858"/>
              <a:gd name="connsiteX4" fmla="*/ 287870 w 287870"/>
              <a:gd name="connsiteY4" fmla="*/ 143929 h 2878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7870" h="287858">
                <a:moveTo>
                  <a:pt x="287870" y="143929"/>
                </a:moveTo>
                <a:cubicBezTo>
                  <a:pt x="287870" y="223418"/>
                  <a:pt x="223431" y="287858"/>
                  <a:pt x="143941" y="287858"/>
                </a:cubicBezTo>
                <a:cubicBezTo>
                  <a:pt x="64439" y="287858"/>
                  <a:pt x="0" y="223418"/>
                  <a:pt x="0" y="143929"/>
                </a:cubicBezTo>
                <a:cubicBezTo>
                  <a:pt x="0" y="64439"/>
                  <a:pt x="64439" y="0"/>
                  <a:pt x="143941" y="0"/>
                </a:cubicBezTo>
                <a:cubicBezTo>
                  <a:pt x="223431" y="0"/>
                  <a:pt x="287870" y="64439"/>
                  <a:pt x="287870" y="143929"/>
                </a:cubicBez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8900" y="7112000"/>
            <a:ext cx="15113000" cy="8128000"/>
          </a:xfrm>
          <a:prstGeom prst="rect">
            <a:avLst/>
          </a:prstGeom>
          <a:noFill/>
        </p:spPr>
      </p:pic>
      <p:sp>
        <p:nvSpPr>
          <p:cNvPr id="10" name="矩形 9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20000" cy="15240000"/>
          </a:xfrm>
          <a:custGeom>
            <a:avLst/>
            <a:gdLst>
              <a:gd name="connsiteX0" fmla="*/ 0 w 20320000"/>
              <a:gd name="connsiteY0" fmla="*/ 15240000 h 15240000"/>
              <a:gd name="connsiteX1" fmla="*/ 20320000 w 20320000"/>
              <a:gd name="connsiteY1" fmla="*/ 15240000 h 15240000"/>
              <a:gd name="connsiteX2" fmla="*/ 20320000 w 20320000"/>
              <a:gd name="connsiteY2" fmla="*/ 0 h 15240000"/>
              <a:gd name="connsiteX3" fmla="*/ 0 w 20320000"/>
              <a:gd name="connsiteY3" fmla="*/ 0 h 15240000"/>
              <a:gd name="connsiteX4" fmla="*/ 0 w 203200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20000" h="15240000">
                <a:moveTo>
                  <a:pt x="0" y="15240000"/>
                </a:moveTo>
                <a:lnTo>
                  <a:pt x="20320000" y="15240000"/>
                </a:lnTo>
                <a:lnTo>
                  <a:pt x="203200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26445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2775692" y="0"/>
            <a:ext cx="7544358" cy="15240000"/>
          </a:xfrm>
          <a:custGeom>
            <a:avLst/>
            <a:gdLst>
              <a:gd name="connsiteX0" fmla="*/ 0 w 7544358"/>
              <a:gd name="connsiteY0" fmla="*/ 15240000 h 15240000"/>
              <a:gd name="connsiteX1" fmla="*/ 7544358 w 7544358"/>
              <a:gd name="connsiteY1" fmla="*/ 15240000 h 15240000"/>
              <a:gd name="connsiteX2" fmla="*/ 7544358 w 7544358"/>
              <a:gd name="connsiteY2" fmla="*/ 0 h 15240000"/>
              <a:gd name="connsiteX3" fmla="*/ 0 w 7544358"/>
              <a:gd name="connsiteY3" fmla="*/ 0 h 15240000"/>
              <a:gd name="connsiteX4" fmla="*/ 0 w 7544358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544358" h="15240000">
                <a:moveTo>
                  <a:pt x="0" y="15240000"/>
                </a:moveTo>
                <a:lnTo>
                  <a:pt x="7544358" y="15240000"/>
                </a:lnTo>
                <a:lnTo>
                  <a:pt x="7544358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604259" y="1580514"/>
            <a:ext cx="152400" cy="152400"/>
          </a:xfrm>
          <a:custGeom>
            <a:avLst/>
            <a:gdLst>
              <a:gd name="connsiteX0" fmla="*/ 39687 w 152400"/>
              <a:gd name="connsiteY0" fmla="*/ 38100 h 152400"/>
              <a:gd name="connsiteX1" fmla="*/ 38100 w 152400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9687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634807" y="1580514"/>
            <a:ext cx="1786089" cy="152400"/>
          </a:xfrm>
          <a:custGeom>
            <a:avLst/>
            <a:gdLst>
              <a:gd name="connsiteX0" fmla="*/ 1747989 w 1786089"/>
              <a:gd name="connsiteY0" fmla="*/ 38100 h 152400"/>
              <a:gd name="connsiteX1" fmla="*/ 38100 w 1786089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786089" h="152400">
                <a:moveTo>
                  <a:pt x="1747989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503438" y="1580514"/>
            <a:ext cx="152400" cy="152400"/>
          </a:xfrm>
          <a:custGeom>
            <a:avLst/>
            <a:gdLst>
              <a:gd name="connsiteX0" fmla="*/ 39687 w 152400"/>
              <a:gd name="connsiteY0" fmla="*/ 38100 h 152400"/>
              <a:gd name="connsiteX1" fmla="*/ 38100 w 152400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9687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1174234" y="1580514"/>
            <a:ext cx="152400" cy="152400"/>
          </a:xfrm>
          <a:custGeom>
            <a:avLst/>
            <a:gdLst>
              <a:gd name="connsiteX0" fmla="*/ 39687 w 152400"/>
              <a:gd name="connsiteY0" fmla="*/ 38100 h 152400"/>
              <a:gd name="connsiteX1" fmla="*/ 38100 w 152400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9687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9218853" y="1580514"/>
            <a:ext cx="1773872" cy="152400"/>
          </a:xfrm>
          <a:custGeom>
            <a:avLst/>
            <a:gdLst>
              <a:gd name="connsiteX0" fmla="*/ 1735772 w 1773872"/>
              <a:gd name="connsiteY0" fmla="*/ 38100 h 152400"/>
              <a:gd name="connsiteX1" fmla="*/ 38100 w 1773872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773872" h="152400">
                <a:moveTo>
                  <a:pt x="1735772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9088399" y="1580514"/>
            <a:ext cx="152400" cy="152400"/>
          </a:xfrm>
          <a:custGeom>
            <a:avLst/>
            <a:gdLst>
              <a:gd name="connsiteX0" fmla="*/ 39687 w 152400"/>
              <a:gd name="connsiteY0" fmla="*/ 38100 h 152400"/>
              <a:gd name="connsiteX1" fmla="*/ 38100 w 152400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9687" y="38100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399413" y="12732956"/>
            <a:ext cx="4081081" cy="1333779"/>
          </a:xfrm>
          <a:custGeom>
            <a:avLst/>
            <a:gdLst>
              <a:gd name="connsiteX0" fmla="*/ 4081081 w 4081081"/>
              <a:gd name="connsiteY0" fmla="*/ 1333779 h 1333779"/>
              <a:gd name="connsiteX1" fmla="*/ 0 w 4081081"/>
              <a:gd name="connsiteY1" fmla="*/ 1333779 h 1333779"/>
              <a:gd name="connsiteX2" fmla="*/ 0 w 4081081"/>
              <a:gd name="connsiteY2" fmla="*/ 0 h 1333779"/>
              <a:gd name="connsiteX3" fmla="*/ 4081081 w 4081081"/>
              <a:gd name="connsiteY3" fmla="*/ 0 h 1333779"/>
              <a:gd name="connsiteX4" fmla="*/ 4081081 w 4081081"/>
              <a:gd name="connsiteY4" fmla="*/ 1333779 h 13337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81081" h="1333779">
                <a:moveTo>
                  <a:pt x="4081081" y="1333779"/>
                </a:moveTo>
                <a:lnTo>
                  <a:pt x="0" y="1333779"/>
                </a:lnTo>
                <a:lnTo>
                  <a:pt x="0" y="0"/>
                </a:lnTo>
                <a:lnTo>
                  <a:pt x="4081081" y="0"/>
                </a:lnTo>
                <a:lnTo>
                  <a:pt x="4081081" y="1333779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399413" y="6853758"/>
            <a:ext cx="4081081" cy="3625341"/>
          </a:xfrm>
          <a:custGeom>
            <a:avLst/>
            <a:gdLst>
              <a:gd name="connsiteX0" fmla="*/ 4081081 w 4081081"/>
              <a:gd name="connsiteY0" fmla="*/ 3625341 h 3625341"/>
              <a:gd name="connsiteX1" fmla="*/ 0 w 4081081"/>
              <a:gd name="connsiteY1" fmla="*/ 3625341 h 3625341"/>
              <a:gd name="connsiteX2" fmla="*/ 0 w 4081081"/>
              <a:gd name="connsiteY2" fmla="*/ 0 h 3625341"/>
              <a:gd name="connsiteX3" fmla="*/ 4081081 w 4081081"/>
              <a:gd name="connsiteY3" fmla="*/ 0 h 3625341"/>
              <a:gd name="connsiteX4" fmla="*/ 4081081 w 4081081"/>
              <a:gd name="connsiteY4" fmla="*/ 3625341 h 362534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81081" h="3625341">
                <a:moveTo>
                  <a:pt x="4081081" y="3625341"/>
                </a:moveTo>
                <a:lnTo>
                  <a:pt x="0" y="3625341"/>
                </a:lnTo>
                <a:lnTo>
                  <a:pt x="0" y="0"/>
                </a:lnTo>
                <a:lnTo>
                  <a:pt x="4081081" y="0"/>
                </a:lnTo>
                <a:lnTo>
                  <a:pt x="4081081" y="3625341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399413" y="10471201"/>
            <a:ext cx="4081081" cy="2268525"/>
          </a:xfrm>
          <a:custGeom>
            <a:avLst/>
            <a:gdLst>
              <a:gd name="connsiteX0" fmla="*/ 4081081 w 4081081"/>
              <a:gd name="connsiteY0" fmla="*/ 2268524 h 2268525"/>
              <a:gd name="connsiteX1" fmla="*/ 0 w 4081081"/>
              <a:gd name="connsiteY1" fmla="*/ 2268524 h 2268525"/>
              <a:gd name="connsiteX2" fmla="*/ 0 w 4081081"/>
              <a:gd name="connsiteY2" fmla="*/ 0 h 2268525"/>
              <a:gd name="connsiteX3" fmla="*/ 4081081 w 4081081"/>
              <a:gd name="connsiteY3" fmla="*/ 0 h 2268525"/>
              <a:gd name="connsiteX4" fmla="*/ 4081081 w 4081081"/>
              <a:gd name="connsiteY4" fmla="*/ 2268524 h 22685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81081" h="2268525">
                <a:moveTo>
                  <a:pt x="4081081" y="2268524"/>
                </a:moveTo>
                <a:lnTo>
                  <a:pt x="0" y="2268524"/>
                </a:lnTo>
                <a:lnTo>
                  <a:pt x="0" y="0"/>
                </a:lnTo>
                <a:lnTo>
                  <a:pt x="4081081" y="0"/>
                </a:lnTo>
                <a:lnTo>
                  <a:pt x="4081081" y="2268524"/>
                </a:lnTo>
              </a:path>
            </a:pathLst>
          </a:custGeom>
          <a:solidFill>
            <a:srgbClr val="3BBF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7280694" y="7996821"/>
            <a:ext cx="4081094" cy="6069914"/>
          </a:xfrm>
          <a:custGeom>
            <a:avLst/>
            <a:gdLst>
              <a:gd name="connsiteX0" fmla="*/ 4081094 w 4081094"/>
              <a:gd name="connsiteY0" fmla="*/ 6069913 h 6069914"/>
              <a:gd name="connsiteX1" fmla="*/ 0 w 4081094"/>
              <a:gd name="connsiteY1" fmla="*/ 6069913 h 6069914"/>
              <a:gd name="connsiteX2" fmla="*/ 0 w 4081094"/>
              <a:gd name="connsiteY2" fmla="*/ 0 h 6069914"/>
              <a:gd name="connsiteX3" fmla="*/ 4081094 w 4081094"/>
              <a:gd name="connsiteY3" fmla="*/ 0 h 6069914"/>
              <a:gd name="connsiteX4" fmla="*/ 4081094 w 4081094"/>
              <a:gd name="connsiteY4" fmla="*/ 6069913 h 60699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81094" h="6069914">
                <a:moveTo>
                  <a:pt x="4081094" y="6069913"/>
                </a:moveTo>
                <a:lnTo>
                  <a:pt x="0" y="6069913"/>
                </a:lnTo>
                <a:lnTo>
                  <a:pt x="0" y="0"/>
                </a:lnTo>
                <a:lnTo>
                  <a:pt x="4081094" y="0"/>
                </a:lnTo>
                <a:lnTo>
                  <a:pt x="4081094" y="6069913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280694" y="6853745"/>
            <a:ext cx="4081094" cy="1132192"/>
          </a:xfrm>
          <a:custGeom>
            <a:avLst/>
            <a:gdLst>
              <a:gd name="connsiteX0" fmla="*/ 4081094 w 4081094"/>
              <a:gd name="connsiteY0" fmla="*/ 1132192 h 1132192"/>
              <a:gd name="connsiteX1" fmla="*/ 0 w 4081094"/>
              <a:gd name="connsiteY1" fmla="*/ 1132192 h 1132192"/>
              <a:gd name="connsiteX2" fmla="*/ 0 w 4081094"/>
              <a:gd name="connsiteY2" fmla="*/ 0 h 1132192"/>
              <a:gd name="connsiteX3" fmla="*/ 4081094 w 4081094"/>
              <a:gd name="connsiteY3" fmla="*/ 0 h 1132192"/>
              <a:gd name="connsiteX4" fmla="*/ 4081094 w 4081094"/>
              <a:gd name="connsiteY4" fmla="*/ 1132192 h 11321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81094" h="1132192">
                <a:moveTo>
                  <a:pt x="4081094" y="1132192"/>
                </a:moveTo>
                <a:lnTo>
                  <a:pt x="0" y="1132192"/>
                </a:lnTo>
                <a:lnTo>
                  <a:pt x="0" y="0"/>
                </a:lnTo>
                <a:lnTo>
                  <a:pt x="4081094" y="0"/>
                </a:lnTo>
                <a:lnTo>
                  <a:pt x="4081094" y="1132192"/>
                </a:lnTo>
              </a:path>
            </a:pathLst>
          </a:custGeom>
          <a:solidFill>
            <a:srgbClr val="8FE0F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5665635" y="12347523"/>
            <a:ext cx="152400" cy="152400"/>
          </a:xfrm>
          <a:custGeom>
            <a:avLst/>
            <a:gdLst>
              <a:gd name="connsiteX0" fmla="*/ 38100 w 152400"/>
              <a:gd name="connsiteY0" fmla="*/ 39611 h 152400"/>
              <a:gd name="connsiteX1" fmla="*/ 38608 w 152400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8100" y="39611"/>
                </a:moveTo>
                <a:lnTo>
                  <a:pt x="38608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5748096" y="8762136"/>
            <a:ext cx="1196822" cy="3417265"/>
          </a:xfrm>
          <a:custGeom>
            <a:avLst/>
            <a:gdLst>
              <a:gd name="connsiteX0" fmla="*/ 38100 w 1196822"/>
              <a:gd name="connsiteY0" fmla="*/ 3379165 h 3417265"/>
              <a:gd name="connsiteX1" fmla="*/ 1158722 w 1196822"/>
              <a:gd name="connsiteY1" fmla="*/ 38100 h 34172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196822" h="3417265">
                <a:moveTo>
                  <a:pt x="38100" y="3379165"/>
                </a:moveTo>
                <a:lnTo>
                  <a:pt x="1158722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6909701" y="8638463"/>
            <a:ext cx="152400" cy="152400"/>
          </a:xfrm>
          <a:custGeom>
            <a:avLst/>
            <a:gdLst>
              <a:gd name="connsiteX0" fmla="*/ 38100 w 152400"/>
              <a:gd name="connsiteY0" fmla="*/ 39611 h 152400"/>
              <a:gd name="connsiteX1" fmla="*/ 38608 w 152400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8100" y="39611"/>
                </a:moveTo>
                <a:lnTo>
                  <a:pt x="38608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6750507" y="8417344"/>
            <a:ext cx="360235" cy="372338"/>
          </a:xfrm>
          <a:custGeom>
            <a:avLst/>
            <a:gdLst>
              <a:gd name="connsiteX0" fmla="*/ 360235 w 360235"/>
              <a:gd name="connsiteY0" fmla="*/ 372338 h 372338"/>
              <a:gd name="connsiteX1" fmla="*/ 284746 w 360235"/>
              <a:gd name="connsiteY1" fmla="*/ 0 h 372338"/>
              <a:gd name="connsiteX2" fmla="*/ 0 w 360235"/>
              <a:gd name="connsiteY2" fmla="*/ 251510 h 372338"/>
              <a:gd name="connsiteX3" fmla="*/ 360235 w 360235"/>
              <a:gd name="connsiteY3" fmla="*/ 372338 h 3723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60235" h="372338">
                <a:moveTo>
                  <a:pt x="360235" y="372338"/>
                </a:moveTo>
                <a:lnTo>
                  <a:pt x="284746" y="0"/>
                </a:lnTo>
                <a:lnTo>
                  <a:pt x="0" y="251510"/>
                </a:lnTo>
                <a:lnTo>
                  <a:pt x="360235" y="372338"/>
                </a:lnTo>
              </a:path>
            </a:pathLst>
          </a:custGeom>
          <a:solidFill>
            <a:srgbClr val="D8DD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361300" y="12701625"/>
            <a:ext cx="4157281" cy="152400"/>
          </a:xfrm>
          <a:custGeom>
            <a:avLst/>
            <a:gdLst>
              <a:gd name="connsiteX0" fmla="*/ 38100 w 4157281"/>
              <a:gd name="connsiteY0" fmla="*/ 38100 h 152400"/>
              <a:gd name="connsiteX1" fmla="*/ 4119181 w 4157281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157281" h="152400">
                <a:moveTo>
                  <a:pt x="38100" y="38100"/>
                </a:moveTo>
                <a:lnTo>
                  <a:pt x="4119181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7242606" y="7958721"/>
            <a:ext cx="4157294" cy="152400"/>
          </a:xfrm>
          <a:custGeom>
            <a:avLst/>
            <a:gdLst>
              <a:gd name="connsiteX0" fmla="*/ 38100 w 4157294"/>
              <a:gd name="connsiteY0" fmla="*/ 38100 h 152400"/>
              <a:gd name="connsiteX1" fmla="*/ 4119194 w 4157294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157294" h="152400">
                <a:moveTo>
                  <a:pt x="38100" y="38100"/>
                </a:moveTo>
                <a:lnTo>
                  <a:pt x="4119194" y="38100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8949664" y="9982289"/>
            <a:ext cx="219925" cy="268071"/>
          </a:xfrm>
          <a:custGeom>
            <a:avLst/>
            <a:gdLst>
              <a:gd name="connsiteX0" fmla="*/ 138023 w 219925"/>
              <a:gd name="connsiteY0" fmla="*/ 159651 h 268071"/>
              <a:gd name="connsiteX1" fmla="*/ 219926 w 219925"/>
              <a:gd name="connsiteY1" fmla="*/ 0 h 268071"/>
              <a:gd name="connsiteX2" fmla="*/ 159651 w 219925"/>
              <a:gd name="connsiteY2" fmla="*/ 0 h 268071"/>
              <a:gd name="connsiteX3" fmla="*/ 109969 w 219925"/>
              <a:gd name="connsiteY3" fmla="*/ 106794 h 268071"/>
              <a:gd name="connsiteX4" fmla="*/ 60273 w 219925"/>
              <a:gd name="connsiteY4" fmla="*/ 0 h 268071"/>
              <a:gd name="connsiteX5" fmla="*/ 0 w 219925"/>
              <a:gd name="connsiteY5" fmla="*/ 0 h 268071"/>
              <a:gd name="connsiteX6" fmla="*/ 82663 w 219925"/>
              <a:gd name="connsiteY6" fmla="*/ 159651 h 268071"/>
              <a:gd name="connsiteX7" fmla="*/ 82663 w 219925"/>
              <a:gd name="connsiteY7" fmla="*/ 268071 h 268071"/>
              <a:gd name="connsiteX8" fmla="*/ 138023 w 219925"/>
              <a:gd name="connsiteY8" fmla="*/ 268071 h 268071"/>
              <a:gd name="connsiteX9" fmla="*/ 138023 w 219925"/>
              <a:gd name="connsiteY9" fmla="*/ 159651 h 2680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19925" h="268071">
                <a:moveTo>
                  <a:pt x="138023" y="159651"/>
                </a:moveTo>
                <a:lnTo>
                  <a:pt x="219926" y="0"/>
                </a:lnTo>
                <a:lnTo>
                  <a:pt x="159651" y="0"/>
                </a:lnTo>
                <a:lnTo>
                  <a:pt x="109969" y="106794"/>
                </a:lnTo>
                <a:lnTo>
                  <a:pt x="60273" y="0"/>
                </a:lnTo>
                <a:lnTo>
                  <a:pt x="0" y="0"/>
                </a:lnTo>
                <a:lnTo>
                  <a:pt x="82663" y="159651"/>
                </a:lnTo>
                <a:lnTo>
                  <a:pt x="82663" y="268071"/>
                </a:lnTo>
                <a:lnTo>
                  <a:pt x="138023" y="268071"/>
                </a:lnTo>
                <a:lnTo>
                  <a:pt x="138023" y="1596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9202407" y="9979697"/>
            <a:ext cx="174269" cy="270662"/>
          </a:xfrm>
          <a:custGeom>
            <a:avLst/>
            <a:gdLst>
              <a:gd name="connsiteX0" fmla="*/ 0 w 174269"/>
              <a:gd name="connsiteY0" fmla="*/ 270662 h 270662"/>
              <a:gd name="connsiteX1" fmla="*/ 174269 w 174269"/>
              <a:gd name="connsiteY1" fmla="*/ 270662 h 270662"/>
              <a:gd name="connsiteX2" fmla="*/ 174269 w 174269"/>
              <a:gd name="connsiteY2" fmla="*/ 221450 h 270662"/>
              <a:gd name="connsiteX3" fmla="*/ 55371 w 174269"/>
              <a:gd name="connsiteY3" fmla="*/ 221450 h 270662"/>
              <a:gd name="connsiteX4" fmla="*/ 55371 w 174269"/>
              <a:gd name="connsiteY4" fmla="*/ 159943 h 270662"/>
              <a:gd name="connsiteX5" fmla="*/ 150621 w 174269"/>
              <a:gd name="connsiteY5" fmla="*/ 159943 h 270662"/>
              <a:gd name="connsiteX6" fmla="*/ 150621 w 174269"/>
              <a:gd name="connsiteY6" fmla="*/ 110731 h 270662"/>
              <a:gd name="connsiteX7" fmla="*/ 55371 w 174269"/>
              <a:gd name="connsiteY7" fmla="*/ 110731 h 270662"/>
              <a:gd name="connsiteX8" fmla="*/ 55371 w 174269"/>
              <a:gd name="connsiteY8" fmla="*/ 49212 h 270662"/>
              <a:gd name="connsiteX9" fmla="*/ 174269 w 174269"/>
              <a:gd name="connsiteY9" fmla="*/ 49212 h 270662"/>
              <a:gd name="connsiteX10" fmla="*/ 174269 w 174269"/>
              <a:gd name="connsiteY10" fmla="*/ 0 h 270662"/>
              <a:gd name="connsiteX11" fmla="*/ 0 w 174269"/>
              <a:gd name="connsiteY11" fmla="*/ 0 h 270662"/>
              <a:gd name="connsiteX12" fmla="*/ 0 w 174269"/>
              <a:gd name="connsiteY12" fmla="*/ 270662 h 270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4269" h="270662">
                <a:moveTo>
                  <a:pt x="0" y="270662"/>
                </a:moveTo>
                <a:lnTo>
                  <a:pt x="174269" y="270662"/>
                </a:lnTo>
                <a:lnTo>
                  <a:pt x="174269" y="221450"/>
                </a:lnTo>
                <a:lnTo>
                  <a:pt x="55371" y="221450"/>
                </a:lnTo>
                <a:lnTo>
                  <a:pt x="55371" y="159943"/>
                </a:lnTo>
                <a:lnTo>
                  <a:pt x="150621" y="159943"/>
                </a:lnTo>
                <a:lnTo>
                  <a:pt x="150621" y="110731"/>
                </a:lnTo>
                <a:lnTo>
                  <a:pt x="55371" y="110731"/>
                </a:lnTo>
                <a:lnTo>
                  <a:pt x="55371" y="49212"/>
                </a:lnTo>
                <a:lnTo>
                  <a:pt x="174269" y="49212"/>
                </a:lnTo>
                <a:lnTo>
                  <a:pt x="174269" y="0"/>
                </a:lnTo>
                <a:lnTo>
                  <a:pt x="0" y="0"/>
                </a:lnTo>
                <a:lnTo>
                  <a:pt x="0" y="27066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9402064" y="9973538"/>
            <a:ext cx="190703" cy="276821"/>
          </a:xfrm>
          <a:custGeom>
            <a:avLst/>
            <a:gdLst>
              <a:gd name="connsiteX0" fmla="*/ 185025 w 190703"/>
              <a:gd name="connsiteY0" fmla="*/ 11062 h 276821"/>
              <a:gd name="connsiteX1" fmla="*/ 94094 w 190703"/>
              <a:gd name="connsiteY1" fmla="*/ 0 h 276821"/>
              <a:gd name="connsiteX2" fmla="*/ 0 w 190703"/>
              <a:gd name="connsiteY2" fmla="*/ 79400 h 276821"/>
              <a:gd name="connsiteX3" fmla="*/ 85737 w 190703"/>
              <a:gd name="connsiteY3" fmla="*/ 159943 h 276821"/>
              <a:gd name="connsiteX4" fmla="*/ 135331 w 190703"/>
              <a:gd name="connsiteY4" fmla="*/ 194932 h 276821"/>
              <a:gd name="connsiteX5" fmla="*/ 92278 w 190703"/>
              <a:gd name="connsiteY5" fmla="*/ 229540 h 276821"/>
              <a:gd name="connsiteX6" fmla="*/ 8940 w 190703"/>
              <a:gd name="connsiteY6" fmla="*/ 222516 h 276821"/>
              <a:gd name="connsiteX7" fmla="*/ 3264 w 190703"/>
              <a:gd name="connsiteY7" fmla="*/ 264617 h 276821"/>
              <a:gd name="connsiteX8" fmla="*/ 95351 w 190703"/>
              <a:gd name="connsiteY8" fmla="*/ 276821 h 276821"/>
              <a:gd name="connsiteX9" fmla="*/ 190703 w 190703"/>
              <a:gd name="connsiteY9" fmla="*/ 192240 h 276821"/>
              <a:gd name="connsiteX10" fmla="*/ 112648 w 190703"/>
              <a:gd name="connsiteY10" fmla="*/ 113906 h 276821"/>
              <a:gd name="connsiteX11" fmla="*/ 55359 w 190703"/>
              <a:gd name="connsiteY11" fmla="*/ 77279 h 276821"/>
              <a:gd name="connsiteX12" fmla="*/ 99669 w 190703"/>
              <a:gd name="connsiteY12" fmla="*/ 49212 h 276821"/>
              <a:gd name="connsiteX13" fmla="*/ 180606 w 190703"/>
              <a:gd name="connsiteY13" fmla="*/ 55460 h 276821"/>
              <a:gd name="connsiteX14" fmla="*/ 185025 w 190703"/>
              <a:gd name="connsiteY14" fmla="*/ 11062 h 276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90703" h="276821">
                <a:moveTo>
                  <a:pt x="185025" y="11062"/>
                </a:moveTo>
                <a:cubicBezTo>
                  <a:pt x="185025" y="11062"/>
                  <a:pt x="131102" y="0"/>
                  <a:pt x="94094" y="0"/>
                </a:cubicBezTo>
                <a:cubicBezTo>
                  <a:pt x="38163" y="0"/>
                  <a:pt x="0" y="23939"/>
                  <a:pt x="0" y="79400"/>
                </a:cubicBezTo>
                <a:cubicBezTo>
                  <a:pt x="0" y="122263"/>
                  <a:pt x="23545" y="142646"/>
                  <a:pt x="85737" y="159943"/>
                </a:cubicBezTo>
                <a:cubicBezTo>
                  <a:pt x="125627" y="171005"/>
                  <a:pt x="135331" y="178396"/>
                  <a:pt x="135331" y="194932"/>
                </a:cubicBezTo>
                <a:cubicBezTo>
                  <a:pt x="135331" y="215786"/>
                  <a:pt x="122351" y="229540"/>
                  <a:pt x="92278" y="229540"/>
                </a:cubicBezTo>
                <a:cubicBezTo>
                  <a:pt x="63436" y="229540"/>
                  <a:pt x="8940" y="222516"/>
                  <a:pt x="8940" y="222516"/>
                </a:cubicBezTo>
                <a:lnTo>
                  <a:pt x="3264" y="264617"/>
                </a:lnTo>
                <a:cubicBezTo>
                  <a:pt x="3264" y="264617"/>
                  <a:pt x="57670" y="276821"/>
                  <a:pt x="95351" y="276821"/>
                </a:cubicBezTo>
                <a:cubicBezTo>
                  <a:pt x="149745" y="276821"/>
                  <a:pt x="190703" y="249910"/>
                  <a:pt x="190703" y="192240"/>
                </a:cubicBezTo>
                <a:cubicBezTo>
                  <a:pt x="190703" y="148221"/>
                  <a:pt x="172440" y="132270"/>
                  <a:pt x="112648" y="113906"/>
                </a:cubicBezTo>
                <a:cubicBezTo>
                  <a:pt x="66319" y="99872"/>
                  <a:pt x="55359" y="94005"/>
                  <a:pt x="55359" y="77279"/>
                </a:cubicBezTo>
                <a:cubicBezTo>
                  <a:pt x="55359" y="59690"/>
                  <a:pt x="69583" y="49212"/>
                  <a:pt x="99669" y="49212"/>
                </a:cubicBezTo>
                <a:cubicBezTo>
                  <a:pt x="123228" y="49212"/>
                  <a:pt x="180606" y="55460"/>
                  <a:pt x="180606" y="55460"/>
                </a:cubicBezTo>
                <a:lnTo>
                  <a:pt x="185025" y="1106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8769375" y="10115639"/>
            <a:ext cx="127000" cy="127000"/>
          </a:xfrm>
          <a:custGeom>
            <a:avLst/>
            <a:gdLst>
              <a:gd name="connsiteX0" fmla="*/ 33337 w 127000"/>
              <a:gd name="connsiteY0" fmla="*/ 31750 h 127000"/>
              <a:gd name="connsiteX1" fmla="*/ 31750 w 12700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0" h="127000">
                <a:moveTo>
                  <a:pt x="33337" y="31750"/>
                </a:moveTo>
                <a:lnTo>
                  <a:pt x="31750" y="31750"/>
                </a:lnTo>
              </a:path>
            </a:pathLst>
          </a:custGeom>
          <a:ln w="635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8265426" y="10115639"/>
            <a:ext cx="426491" cy="127000"/>
          </a:xfrm>
          <a:custGeom>
            <a:avLst/>
            <a:gdLst>
              <a:gd name="connsiteX0" fmla="*/ 394741 w 426491"/>
              <a:gd name="connsiteY0" fmla="*/ 31750 h 127000"/>
              <a:gd name="connsiteX1" fmla="*/ 31750 w 426491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26491" h="127000">
                <a:moveTo>
                  <a:pt x="394741" y="31750"/>
                </a:moveTo>
                <a:lnTo>
                  <a:pt x="31750" y="31750"/>
                </a:lnTo>
              </a:path>
            </a:pathLst>
          </a:custGeom>
          <a:ln w="63500">
            <a:solidFill>
              <a:srgbClr val="FFFFFF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8193354" y="10115639"/>
            <a:ext cx="127000" cy="127000"/>
          </a:xfrm>
          <a:custGeom>
            <a:avLst/>
            <a:gdLst>
              <a:gd name="connsiteX0" fmla="*/ 33337 w 127000"/>
              <a:gd name="connsiteY0" fmla="*/ 31750 h 127000"/>
              <a:gd name="connsiteX1" fmla="*/ 31750 w 12700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0" h="127000">
                <a:moveTo>
                  <a:pt x="33337" y="31750"/>
                </a:moveTo>
                <a:lnTo>
                  <a:pt x="31750" y="31750"/>
                </a:lnTo>
              </a:path>
            </a:pathLst>
          </a:custGeom>
          <a:ln w="635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0297833" y="10115639"/>
            <a:ext cx="127000" cy="127000"/>
          </a:xfrm>
          <a:custGeom>
            <a:avLst/>
            <a:gdLst>
              <a:gd name="connsiteX0" fmla="*/ 33337 w 127000"/>
              <a:gd name="connsiteY0" fmla="*/ 31750 h 127000"/>
              <a:gd name="connsiteX1" fmla="*/ 31750 w 12700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0" h="127000">
                <a:moveTo>
                  <a:pt x="33337" y="31750"/>
                </a:moveTo>
                <a:lnTo>
                  <a:pt x="31750" y="31750"/>
                </a:lnTo>
              </a:path>
            </a:pathLst>
          </a:custGeom>
          <a:ln w="635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9797503" y="10115639"/>
            <a:ext cx="423875" cy="127000"/>
          </a:xfrm>
          <a:custGeom>
            <a:avLst/>
            <a:gdLst>
              <a:gd name="connsiteX0" fmla="*/ 392125 w 423875"/>
              <a:gd name="connsiteY0" fmla="*/ 31750 h 127000"/>
              <a:gd name="connsiteX1" fmla="*/ 31750 w 423875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23875" h="127000">
                <a:moveTo>
                  <a:pt x="392125" y="31750"/>
                </a:moveTo>
                <a:lnTo>
                  <a:pt x="31750" y="31750"/>
                </a:lnTo>
              </a:path>
            </a:pathLst>
          </a:custGeom>
          <a:ln w="63500">
            <a:solidFill>
              <a:srgbClr val="FFFFFF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9725939" y="10115639"/>
            <a:ext cx="127000" cy="127000"/>
          </a:xfrm>
          <a:custGeom>
            <a:avLst/>
            <a:gdLst>
              <a:gd name="connsiteX0" fmla="*/ 33337 w 127000"/>
              <a:gd name="connsiteY0" fmla="*/ 31750 h 127000"/>
              <a:gd name="connsiteX1" fmla="*/ 31750 w 12700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0" h="127000">
                <a:moveTo>
                  <a:pt x="33337" y="31750"/>
                </a:moveTo>
                <a:lnTo>
                  <a:pt x="31750" y="31750"/>
                </a:lnTo>
              </a:path>
            </a:pathLst>
          </a:custGeom>
          <a:ln w="635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2646819" y="13258051"/>
            <a:ext cx="248297" cy="302652"/>
          </a:xfrm>
          <a:custGeom>
            <a:avLst/>
            <a:gdLst>
              <a:gd name="connsiteX0" fmla="*/ 155829 w 248297"/>
              <a:gd name="connsiteY0" fmla="*/ 180251 h 302652"/>
              <a:gd name="connsiteX1" fmla="*/ 248297 w 248297"/>
              <a:gd name="connsiteY1" fmla="*/ 0 h 302652"/>
              <a:gd name="connsiteX2" fmla="*/ 180251 w 248297"/>
              <a:gd name="connsiteY2" fmla="*/ 0 h 302652"/>
              <a:gd name="connsiteX3" fmla="*/ 124142 w 248297"/>
              <a:gd name="connsiteY3" fmla="*/ 120560 h 302652"/>
              <a:gd name="connsiteX4" fmla="*/ 68046 w 248297"/>
              <a:gd name="connsiteY4" fmla="*/ 0 h 302652"/>
              <a:gd name="connsiteX5" fmla="*/ 0 w 248297"/>
              <a:gd name="connsiteY5" fmla="*/ 0 h 302652"/>
              <a:gd name="connsiteX6" fmla="*/ 93332 w 248297"/>
              <a:gd name="connsiteY6" fmla="*/ 180251 h 302652"/>
              <a:gd name="connsiteX7" fmla="*/ 93332 w 248297"/>
              <a:gd name="connsiteY7" fmla="*/ 302652 h 302652"/>
              <a:gd name="connsiteX8" fmla="*/ 155829 w 248297"/>
              <a:gd name="connsiteY8" fmla="*/ 302652 h 302652"/>
              <a:gd name="connsiteX9" fmla="*/ 155829 w 248297"/>
              <a:gd name="connsiteY9" fmla="*/ 180251 h 3026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48297" h="302652">
                <a:moveTo>
                  <a:pt x="155829" y="180251"/>
                </a:moveTo>
                <a:lnTo>
                  <a:pt x="248297" y="0"/>
                </a:lnTo>
                <a:lnTo>
                  <a:pt x="180251" y="0"/>
                </a:lnTo>
                <a:lnTo>
                  <a:pt x="124142" y="120560"/>
                </a:lnTo>
                <a:lnTo>
                  <a:pt x="68046" y="0"/>
                </a:lnTo>
                <a:lnTo>
                  <a:pt x="0" y="0"/>
                </a:lnTo>
                <a:lnTo>
                  <a:pt x="93332" y="180251"/>
                </a:lnTo>
                <a:lnTo>
                  <a:pt x="93332" y="302652"/>
                </a:lnTo>
                <a:lnTo>
                  <a:pt x="155829" y="302652"/>
                </a:lnTo>
                <a:lnTo>
                  <a:pt x="155829" y="18025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2932176" y="13255116"/>
            <a:ext cx="196748" cy="305587"/>
          </a:xfrm>
          <a:custGeom>
            <a:avLst/>
            <a:gdLst>
              <a:gd name="connsiteX0" fmla="*/ 0 w 196748"/>
              <a:gd name="connsiteY0" fmla="*/ 305587 h 305587"/>
              <a:gd name="connsiteX1" fmla="*/ 196748 w 196748"/>
              <a:gd name="connsiteY1" fmla="*/ 305587 h 305587"/>
              <a:gd name="connsiteX2" fmla="*/ 196748 w 196748"/>
              <a:gd name="connsiteY2" fmla="*/ 250025 h 305587"/>
              <a:gd name="connsiteX3" fmla="*/ 62496 w 196748"/>
              <a:gd name="connsiteY3" fmla="*/ 250025 h 305587"/>
              <a:gd name="connsiteX4" fmla="*/ 62496 w 196748"/>
              <a:gd name="connsiteY4" fmla="*/ 180581 h 305587"/>
              <a:gd name="connsiteX5" fmla="*/ 170040 w 196748"/>
              <a:gd name="connsiteY5" fmla="*/ 180581 h 305587"/>
              <a:gd name="connsiteX6" fmla="*/ 170040 w 196748"/>
              <a:gd name="connsiteY6" fmla="*/ 125018 h 305587"/>
              <a:gd name="connsiteX7" fmla="*/ 62496 w 196748"/>
              <a:gd name="connsiteY7" fmla="*/ 125018 h 305587"/>
              <a:gd name="connsiteX8" fmla="*/ 62496 w 196748"/>
              <a:gd name="connsiteY8" fmla="*/ 55562 h 305587"/>
              <a:gd name="connsiteX9" fmla="*/ 196748 w 196748"/>
              <a:gd name="connsiteY9" fmla="*/ 55562 h 305587"/>
              <a:gd name="connsiteX10" fmla="*/ 196748 w 196748"/>
              <a:gd name="connsiteY10" fmla="*/ 0 h 305587"/>
              <a:gd name="connsiteX11" fmla="*/ 0 w 196748"/>
              <a:gd name="connsiteY11" fmla="*/ 0 h 305587"/>
              <a:gd name="connsiteX12" fmla="*/ 0 w 196748"/>
              <a:gd name="connsiteY12" fmla="*/ 305587 h 3055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96748" h="305587">
                <a:moveTo>
                  <a:pt x="0" y="305587"/>
                </a:moveTo>
                <a:lnTo>
                  <a:pt x="196748" y="305587"/>
                </a:lnTo>
                <a:lnTo>
                  <a:pt x="196748" y="250025"/>
                </a:lnTo>
                <a:lnTo>
                  <a:pt x="62496" y="250025"/>
                </a:lnTo>
                <a:lnTo>
                  <a:pt x="62496" y="180581"/>
                </a:lnTo>
                <a:lnTo>
                  <a:pt x="170040" y="180581"/>
                </a:lnTo>
                <a:lnTo>
                  <a:pt x="170040" y="125018"/>
                </a:lnTo>
                <a:lnTo>
                  <a:pt x="62496" y="125018"/>
                </a:lnTo>
                <a:lnTo>
                  <a:pt x="62496" y="55562"/>
                </a:lnTo>
                <a:lnTo>
                  <a:pt x="196748" y="55562"/>
                </a:lnTo>
                <a:lnTo>
                  <a:pt x="196748" y="0"/>
                </a:lnTo>
                <a:lnTo>
                  <a:pt x="0" y="0"/>
                </a:lnTo>
                <a:lnTo>
                  <a:pt x="0" y="30558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3157588" y="13248169"/>
            <a:ext cx="215303" cy="312535"/>
          </a:xfrm>
          <a:custGeom>
            <a:avLst/>
            <a:gdLst>
              <a:gd name="connsiteX0" fmla="*/ 208902 w 215303"/>
              <a:gd name="connsiteY0" fmla="*/ 12484 h 312535"/>
              <a:gd name="connsiteX1" fmla="*/ 106235 w 215303"/>
              <a:gd name="connsiteY1" fmla="*/ 0 h 312535"/>
              <a:gd name="connsiteX2" fmla="*/ 0 w 215303"/>
              <a:gd name="connsiteY2" fmla="*/ 89636 h 312535"/>
              <a:gd name="connsiteX3" fmla="*/ 96799 w 215303"/>
              <a:gd name="connsiteY3" fmla="*/ 180581 h 312535"/>
              <a:gd name="connsiteX4" fmla="*/ 152793 w 215303"/>
              <a:gd name="connsiteY4" fmla="*/ 220078 h 312535"/>
              <a:gd name="connsiteX5" fmla="*/ 104178 w 215303"/>
              <a:gd name="connsiteY5" fmla="*/ 259143 h 312535"/>
              <a:gd name="connsiteX6" fmla="*/ 10096 w 215303"/>
              <a:gd name="connsiteY6" fmla="*/ 251218 h 312535"/>
              <a:gd name="connsiteX7" fmla="*/ 3683 w 215303"/>
              <a:gd name="connsiteY7" fmla="*/ 298755 h 312535"/>
              <a:gd name="connsiteX8" fmla="*/ 107657 w 215303"/>
              <a:gd name="connsiteY8" fmla="*/ 312534 h 312535"/>
              <a:gd name="connsiteX9" fmla="*/ 215303 w 215303"/>
              <a:gd name="connsiteY9" fmla="*/ 217044 h 312535"/>
              <a:gd name="connsiteX10" fmla="*/ 127190 w 215303"/>
              <a:gd name="connsiteY10" fmla="*/ 128599 h 312535"/>
              <a:gd name="connsiteX11" fmla="*/ 62509 w 215303"/>
              <a:gd name="connsiteY11" fmla="*/ 87248 h 312535"/>
              <a:gd name="connsiteX12" fmla="*/ 112534 w 215303"/>
              <a:gd name="connsiteY12" fmla="*/ 55562 h 312535"/>
              <a:gd name="connsiteX13" fmla="*/ 203911 w 215303"/>
              <a:gd name="connsiteY13" fmla="*/ 62611 h 312535"/>
              <a:gd name="connsiteX14" fmla="*/ 208902 w 215303"/>
              <a:gd name="connsiteY14" fmla="*/ 12484 h 3125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15303" h="312535">
                <a:moveTo>
                  <a:pt x="208902" y="12484"/>
                </a:moveTo>
                <a:cubicBezTo>
                  <a:pt x="208902" y="12484"/>
                  <a:pt x="148018" y="0"/>
                  <a:pt x="106235" y="0"/>
                </a:cubicBezTo>
                <a:cubicBezTo>
                  <a:pt x="43078" y="0"/>
                  <a:pt x="0" y="27026"/>
                  <a:pt x="0" y="89636"/>
                </a:cubicBezTo>
                <a:cubicBezTo>
                  <a:pt x="0" y="138036"/>
                  <a:pt x="26581" y="161049"/>
                  <a:pt x="96799" y="180581"/>
                </a:cubicBezTo>
                <a:cubicBezTo>
                  <a:pt x="141833" y="193053"/>
                  <a:pt x="152793" y="201409"/>
                  <a:pt x="152793" y="220078"/>
                </a:cubicBezTo>
                <a:cubicBezTo>
                  <a:pt x="152793" y="243623"/>
                  <a:pt x="138150" y="259143"/>
                  <a:pt x="104178" y="259143"/>
                </a:cubicBezTo>
                <a:cubicBezTo>
                  <a:pt x="71627" y="259143"/>
                  <a:pt x="10096" y="251218"/>
                  <a:pt x="10096" y="251218"/>
                </a:cubicBezTo>
                <a:lnTo>
                  <a:pt x="3683" y="298755"/>
                </a:lnTo>
                <a:cubicBezTo>
                  <a:pt x="3683" y="298755"/>
                  <a:pt x="65112" y="312534"/>
                  <a:pt x="107657" y="312534"/>
                </a:cubicBezTo>
                <a:cubicBezTo>
                  <a:pt x="169074" y="312534"/>
                  <a:pt x="215303" y="282156"/>
                  <a:pt x="215303" y="217044"/>
                </a:cubicBezTo>
                <a:cubicBezTo>
                  <a:pt x="215303" y="167335"/>
                  <a:pt x="194691" y="149327"/>
                  <a:pt x="127190" y="128599"/>
                </a:cubicBezTo>
                <a:cubicBezTo>
                  <a:pt x="74879" y="112751"/>
                  <a:pt x="62509" y="106134"/>
                  <a:pt x="62509" y="87248"/>
                </a:cubicBezTo>
                <a:cubicBezTo>
                  <a:pt x="62509" y="67386"/>
                  <a:pt x="78562" y="55562"/>
                  <a:pt x="112534" y="55562"/>
                </a:cubicBezTo>
                <a:cubicBezTo>
                  <a:pt x="139128" y="55562"/>
                  <a:pt x="203911" y="62611"/>
                  <a:pt x="203911" y="62611"/>
                </a:cubicBezTo>
                <a:lnTo>
                  <a:pt x="208902" y="1248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5900" y="1333500"/>
            <a:ext cx="4889500" cy="673100"/>
          </a:xfrm>
          <a:prstGeom prst="rect">
            <a:avLst/>
          </a:prstGeom>
          <a:noFill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8300" y="2286000"/>
            <a:ext cx="9728200" cy="965200"/>
          </a:xfrm>
          <a:prstGeom prst="rect">
            <a:avLst/>
          </a:prstGeom>
          <a:noFill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6300" y="3683000"/>
            <a:ext cx="6146800" cy="965200"/>
          </a:xfrm>
          <a:prstGeom prst="rect">
            <a:avLst/>
          </a:prstGeom>
          <a:noFill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21700" y="5638800"/>
            <a:ext cx="1701800" cy="647700"/>
          </a:xfrm>
          <a:prstGeom prst="rect">
            <a:avLst/>
          </a:prstGeom>
          <a:noFill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8483600"/>
            <a:ext cx="571500" cy="330200"/>
          </a:xfrm>
          <a:prstGeom prst="rect">
            <a:avLst/>
          </a:prstGeom>
          <a:noFill/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41700" y="8496300"/>
            <a:ext cx="711200" cy="330200"/>
          </a:xfrm>
          <a:prstGeom prst="rect">
            <a:avLst/>
          </a:prstGeom>
          <a:noFill/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44700" y="11391900"/>
            <a:ext cx="1955800" cy="342900"/>
          </a:xfrm>
          <a:prstGeom prst="rect">
            <a:avLst/>
          </a:prstGeom>
          <a:noFill/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27500" y="11404600"/>
            <a:ext cx="723900" cy="330200"/>
          </a:xfrm>
          <a:prstGeom prst="rect">
            <a:avLst/>
          </a:prstGeom>
          <a:noFill/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94700" y="10591800"/>
            <a:ext cx="1917700" cy="850900"/>
          </a:xfrm>
          <a:prstGeom prst="rect">
            <a:avLst/>
          </a:prstGeom>
          <a:noFill/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30600" y="13246100"/>
            <a:ext cx="698500" cy="330200"/>
          </a:xfrm>
          <a:prstGeom prst="rect">
            <a:avLst/>
          </a:prstGeom>
          <a:noFill/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236700" y="8089900"/>
            <a:ext cx="4851400" cy="1066800"/>
          </a:xfrm>
          <a:prstGeom prst="rect">
            <a:avLst/>
          </a:prstGeom>
          <a:noFill/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995400" y="9613900"/>
            <a:ext cx="5207000" cy="469900"/>
          </a:xfrm>
          <a:prstGeom prst="rect">
            <a:avLst/>
          </a:prstGeom>
          <a:noFill/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973300" y="10160000"/>
            <a:ext cx="3289300" cy="355600"/>
          </a:xfrm>
          <a:prstGeom prst="rect">
            <a:avLst/>
          </a:prstGeom>
          <a:noFill/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236700" y="14008100"/>
            <a:ext cx="4864100" cy="241300"/>
          </a:xfrm>
          <a:prstGeom prst="rect">
            <a:avLst/>
          </a:prstGeom>
          <a:noFill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3982700" y="14274800"/>
            <a:ext cx="5359400" cy="241300"/>
          </a:xfrm>
          <a:prstGeom prst="rect">
            <a:avLst/>
          </a:prstGeom>
          <a:noFill/>
        </p:spPr>
      </p:pic>
      <p:sp>
        <p:nvSpPr>
          <p:cNvPr id="48" name="矩形 47">
            <a:hlinkClick r:id="rId18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20000" cy="15240000"/>
          </a:xfrm>
          <a:custGeom>
            <a:avLst/>
            <a:gdLst>
              <a:gd name="connsiteX0" fmla="*/ 0 w 20320000"/>
              <a:gd name="connsiteY0" fmla="*/ 15240000 h 15240000"/>
              <a:gd name="connsiteX1" fmla="*/ 20320000 w 20320000"/>
              <a:gd name="connsiteY1" fmla="*/ 15240000 h 15240000"/>
              <a:gd name="connsiteX2" fmla="*/ 20320000 w 20320000"/>
              <a:gd name="connsiteY2" fmla="*/ 0 h 15240000"/>
              <a:gd name="connsiteX3" fmla="*/ 0 w 20320000"/>
              <a:gd name="connsiteY3" fmla="*/ 0 h 15240000"/>
              <a:gd name="connsiteX4" fmla="*/ 0 w 203200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20000" h="15240000">
                <a:moveTo>
                  <a:pt x="0" y="15240000"/>
                </a:moveTo>
                <a:lnTo>
                  <a:pt x="20320000" y="15240000"/>
                </a:lnTo>
                <a:lnTo>
                  <a:pt x="203200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3600" y="5613400"/>
            <a:ext cx="13627100" cy="876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2900" y="6680200"/>
            <a:ext cx="12153900" cy="876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7700" y="7747000"/>
            <a:ext cx="9029700" cy="6731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81900" y="9753600"/>
            <a:ext cx="7810500" cy="5486400"/>
          </a:xfrm>
          <a:prstGeom prst="rect">
            <a:avLst/>
          </a:prstGeom>
          <a:noFill/>
        </p:spPr>
      </p:pic>
      <p:sp>
        <p:nvSpPr>
          <p:cNvPr id="7" name="矩形 6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027900" cy="15240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20000" cy="15240000"/>
          </a:xfrm>
          <a:custGeom>
            <a:avLst/>
            <a:gdLst>
              <a:gd name="connsiteX0" fmla="*/ 0 w 20320000"/>
              <a:gd name="connsiteY0" fmla="*/ 15240000 h 15240000"/>
              <a:gd name="connsiteX1" fmla="*/ 20320000 w 20320000"/>
              <a:gd name="connsiteY1" fmla="*/ 15240000 h 15240000"/>
              <a:gd name="connsiteX2" fmla="*/ 20320000 w 20320000"/>
              <a:gd name="connsiteY2" fmla="*/ 0 h 15240000"/>
              <a:gd name="connsiteX3" fmla="*/ 0 w 20320000"/>
              <a:gd name="connsiteY3" fmla="*/ 0 h 15240000"/>
              <a:gd name="connsiteX4" fmla="*/ 0 w 203200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20000" h="15240000">
                <a:moveTo>
                  <a:pt x="0" y="15240000"/>
                </a:moveTo>
                <a:lnTo>
                  <a:pt x="20320000" y="15240000"/>
                </a:lnTo>
                <a:lnTo>
                  <a:pt x="203200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82800"/>
            <a:ext cx="17018000" cy="11430000"/>
          </a:xfrm>
          <a:prstGeom prst="rect">
            <a:avLst/>
          </a:prstGeom>
          <a:noFill/>
        </p:spPr>
      </p:pic>
      <p:sp>
        <p:nvSpPr>
          <p:cNvPr id="5" name="矩形 4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320000" cy="15240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320000" cy="15240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332700" cy="15240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32700" cy="15240000"/>
          </a:xfrm>
          <a:custGeom>
            <a:avLst/>
            <a:gdLst>
              <a:gd name="connsiteX0" fmla="*/ 0 w 20332700"/>
              <a:gd name="connsiteY0" fmla="*/ 15240000 h 15240000"/>
              <a:gd name="connsiteX1" fmla="*/ 20332700 w 20332700"/>
              <a:gd name="connsiteY1" fmla="*/ 15240000 h 15240000"/>
              <a:gd name="connsiteX2" fmla="*/ 20332700 w 20332700"/>
              <a:gd name="connsiteY2" fmla="*/ 0 h 15240000"/>
              <a:gd name="connsiteX3" fmla="*/ 0 w 20332700"/>
              <a:gd name="connsiteY3" fmla="*/ 0 h 15240000"/>
              <a:gd name="connsiteX4" fmla="*/ 0 w 203327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32700" h="15240000">
                <a:moveTo>
                  <a:pt x="0" y="15240000"/>
                </a:moveTo>
                <a:lnTo>
                  <a:pt x="20332700" y="15240000"/>
                </a:lnTo>
                <a:lnTo>
                  <a:pt x="203327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0500" y="6743700"/>
            <a:ext cx="9867900" cy="876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7810500"/>
            <a:ext cx="11620500" cy="876300"/>
          </a:xfrm>
          <a:prstGeom prst="rect">
            <a:avLst/>
          </a:prstGeom>
          <a:noFill/>
        </p:spPr>
      </p:pic>
      <p:sp>
        <p:nvSpPr>
          <p:cNvPr id="5" name="矩形 4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50163" y="0"/>
            <a:ext cx="7876158" cy="14236064"/>
          </a:xfrm>
          <a:custGeom>
            <a:avLst/>
            <a:gdLst>
              <a:gd name="connsiteX0" fmla="*/ 0 w 7876158"/>
              <a:gd name="connsiteY0" fmla="*/ 0 h 14236064"/>
              <a:gd name="connsiteX1" fmla="*/ 0 w 7876158"/>
              <a:gd name="connsiteY1" fmla="*/ 14236064 h 14236064"/>
              <a:gd name="connsiteX2" fmla="*/ 3875252 w 7876158"/>
              <a:gd name="connsiteY2" fmla="*/ 12775056 h 14236064"/>
              <a:gd name="connsiteX3" fmla="*/ 7876158 w 7876158"/>
              <a:gd name="connsiteY3" fmla="*/ 14236064 h 14236064"/>
              <a:gd name="connsiteX4" fmla="*/ 7876158 w 7876158"/>
              <a:gd name="connsiteY4" fmla="*/ 0 h 14236064"/>
              <a:gd name="connsiteX5" fmla="*/ 0 w 7876158"/>
              <a:gd name="connsiteY5" fmla="*/ 0 h 142360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7876158" h="14236064">
                <a:moveTo>
                  <a:pt x="0" y="0"/>
                </a:moveTo>
                <a:lnTo>
                  <a:pt x="0" y="14236064"/>
                </a:lnTo>
                <a:lnTo>
                  <a:pt x="3875252" y="12775056"/>
                </a:lnTo>
                <a:lnTo>
                  <a:pt x="7876158" y="14236064"/>
                </a:lnTo>
                <a:lnTo>
                  <a:pt x="7876158" y="0"/>
                </a:lnTo>
                <a:lnTo>
                  <a:pt x="0" y="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373637" y="2408366"/>
            <a:ext cx="801646" cy="763979"/>
          </a:xfrm>
          <a:custGeom>
            <a:avLst/>
            <a:gdLst>
              <a:gd name="connsiteX0" fmla="*/ 427915 w 801646"/>
              <a:gd name="connsiteY0" fmla="*/ 18603 h 763979"/>
              <a:gd name="connsiteX1" fmla="*/ 539256 w 801646"/>
              <a:gd name="connsiteY1" fmla="*/ 228344 h 763979"/>
              <a:gd name="connsiteX2" fmla="*/ 776733 w 801646"/>
              <a:gd name="connsiteY2" fmla="*/ 271143 h 763979"/>
              <a:gd name="connsiteX3" fmla="*/ 792392 w 801646"/>
              <a:gd name="connsiteY3" fmla="*/ 322705 h 763979"/>
              <a:gd name="connsiteX4" fmla="*/ 627305 w 801646"/>
              <a:gd name="connsiteY4" fmla="*/ 493393 h 763979"/>
              <a:gd name="connsiteX5" fmla="*/ 659969 w 801646"/>
              <a:gd name="connsiteY5" fmla="*/ 732470 h 763979"/>
              <a:gd name="connsiteX6" fmla="*/ 615837 w 801646"/>
              <a:gd name="connsiteY6" fmla="*/ 763280 h 763979"/>
              <a:gd name="connsiteX7" fmla="*/ 402464 w 801646"/>
              <a:gd name="connsiteY7" fmla="*/ 658988 h 763979"/>
              <a:gd name="connsiteX8" fmla="*/ 185167 w 801646"/>
              <a:gd name="connsiteY8" fmla="*/ 763979 h 763979"/>
              <a:gd name="connsiteX9" fmla="*/ 142216 w 801646"/>
              <a:gd name="connsiteY9" fmla="*/ 731518 h 763979"/>
              <a:gd name="connsiteX10" fmla="*/ 175439 w 801646"/>
              <a:gd name="connsiteY10" fmla="*/ 496339 h 763979"/>
              <a:gd name="connsiteX11" fmla="*/ 8510 w 801646"/>
              <a:gd name="connsiteY11" fmla="*/ 322095 h 763979"/>
              <a:gd name="connsiteX12" fmla="*/ 26112 w 801646"/>
              <a:gd name="connsiteY12" fmla="*/ 271232 h 763979"/>
              <a:gd name="connsiteX13" fmla="*/ 260008 w 801646"/>
              <a:gd name="connsiteY13" fmla="*/ 230173 h 763979"/>
              <a:gd name="connsiteX14" fmla="*/ 374092 w 801646"/>
              <a:gd name="connsiteY14" fmla="*/ 17524 h 763979"/>
              <a:gd name="connsiteX15" fmla="*/ 427915 w 801646"/>
              <a:gd name="connsiteY15" fmla="*/ 18603 h 763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801646" h="763979">
                <a:moveTo>
                  <a:pt x="427915" y="18603"/>
                </a:moveTo>
                <a:lnTo>
                  <a:pt x="539256" y="228344"/>
                </a:lnTo>
                <a:lnTo>
                  <a:pt x="776733" y="271143"/>
                </a:lnTo>
                <a:cubicBezTo>
                  <a:pt x="803466" y="275956"/>
                  <a:pt x="811214" y="302131"/>
                  <a:pt x="792392" y="322705"/>
                </a:cubicBezTo>
                <a:lnTo>
                  <a:pt x="627305" y="493393"/>
                </a:lnTo>
                <a:lnTo>
                  <a:pt x="659969" y="732470"/>
                </a:lnTo>
                <a:cubicBezTo>
                  <a:pt x="663652" y="759369"/>
                  <a:pt x="641173" y="774825"/>
                  <a:pt x="615837" y="763280"/>
                </a:cubicBezTo>
                <a:lnTo>
                  <a:pt x="402464" y="658988"/>
                </a:lnTo>
                <a:lnTo>
                  <a:pt x="185167" y="763979"/>
                </a:lnTo>
                <a:cubicBezTo>
                  <a:pt x="160707" y="775777"/>
                  <a:pt x="139079" y="759153"/>
                  <a:pt x="142216" y="731518"/>
                </a:cubicBezTo>
                <a:lnTo>
                  <a:pt x="175439" y="496339"/>
                </a:lnTo>
                <a:lnTo>
                  <a:pt x="8510" y="322095"/>
                </a:lnTo>
                <a:cubicBezTo>
                  <a:pt x="-10323" y="302524"/>
                  <a:pt x="-1217" y="276782"/>
                  <a:pt x="26112" y="271232"/>
                </a:cubicBezTo>
                <a:lnTo>
                  <a:pt x="260008" y="230173"/>
                </a:lnTo>
                <a:lnTo>
                  <a:pt x="374092" y="17524"/>
                </a:lnTo>
                <a:cubicBezTo>
                  <a:pt x="386919" y="-6389"/>
                  <a:pt x="414173" y="-5653"/>
                  <a:pt x="427915" y="18603"/>
                </a:cubicBez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0504093" y="6430467"/>
            <a:ext cx="918451" cy="918451"/>
          </a:xfrm>
          <a:custGeom>
            <a:avLst/>
            <a:gdLst>
              <a:gd name="connsiteX0" fmla="*/ 743508 w 918451"/>
              <a:gd name="connsiteY0" fmla="*/ 0 h 918451"/>
              <a:gd name="connsiteX1" fmla="*/ 174942 w 918451"/>
              <a:gd name="connsiteY1" fmla="*/ 0 h 918451"/>
              <a:gd name="connsiteX2" fmla="*/ 0 w 918451"/>
              <a:gd name="connsiteY2" fmla="*/ 174942 h 918451"/>
              <a:gd name="connsiteX3" fmla="*/ 0 w 918451"/>
              <a:gd name="connsiteY3" fmla="*/ 743508 h 918451"/>
              <a:gd name="connsiteX4" fmla="*/ 174942 w 918451"/>
              <a:gd name="connsiteY4" fmla="*/ 918451 h 918451"/>
              <a:gd name="connsiteX5" fmla="*/ 743508 w 918451"/>
              <a:gd name="connsiteY5" fmla="*/ 918451 h 918451"/>
              <a:gd name="connsiteX6" fmla="*/ 918451 w 918451"/>
              <a:gd name="connsiteY6" fmla="*/ 743508 h 918451"/>
              <a:gd name="connsiteX7" fmla="*/ 918451 w 918451"/>
              <a:gd name="connsiteY7" fmla="*/ 174942 h 918451"/>
              <a:gd name="connsiteX8" fmla="*/ 743508 w 918451"/>
              <a:gd name="connsiteY8" fmla="*/ 0 h 918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1" h="918451">
                <a:moveTo>
                  <a:pt x="743508" y="0"/>
                </a:moveTo>
                <a:lnTo>
                  <a:pt x="174942" y="0"/>
                </a:lnTo>
                <a:cubicBezTo>
                  <a:pt x="78727" y="0"/>
                  <a:pt x="0" y="78714"/>
                  <a:pt x="0" y="174942"/>
                </a:cubicBezTo>
                <a:lnTo>
                  <a:pt x="0" y="743508"/>
                </a:lnTo>
                <a:cubicBezTo>
                  <a:pt x="0" y="839723"/>
                  <a:pt x="78727" y="918451"/>
                  <a:pt x="174942" y="918451"/>
                </a:cubicBezTo>
                <a:lnTo>
                  <a:pt x="743508" y="918451"/>
                </a:lnTo>
                <a:cubicBezTo>
                  <a:pt x="839723" y="918451"/>
                  <a:pt x="918451" y="839723"/>
                  <a:pt x="918451" y="743508"/>
                </a:cubicBezTo>
                <a:lnTo>
                  <a:pt x="918451" y="174942"/>
                </a:lnTo>
                <a:cubicBezTo>
                  <a:pt x="918451" y="78714"/>
                  <a:pt x="839723" y="0"/>
                  <a:pt x="743508" y="0"/>
                </a:cubicBezTo>
              </a:path>
            </a:pathLst>
          </a:custGeom>
          <a:solidFill>
            <a:srgbClr val="0078C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1097704" y="6880453"/>
            <a:ext cx="140309" cy="148297"/>
          </a:xfrm>
          <a:custGeom>
            <a:avLst/>
            <a:gdLst>
              <a:gd name="connsiteX0" fmla="*/ 140309 w 140309"/>
              <a:gd name="connsiteY0" fmla="*/ 74142 h 148297"/>
              <a:gd name="connsiteX1" fmla="*/ 69659 w 140309"/>
              <a:gd name="connsiteY1" fmla="*/ 0 h 148297"/>
              <a:gd name="connsiteX2" fmla="*/ 0 w 140309"/>
              <a:gd name="connsiteY2" fmla="*/ 73138 h 148297"/>
              <a:gd name="connsiteX3" fmla="*/ 0 w 140309"/>
              <a:gd name="connsiteY3" fmla="*/ 74142 h 148297"/>
              <a:gd name="connsiteX4" fmla="*/ 70675 w 140309"/>
              <a:gd name="connsiteY4" fmla="*/ 148297 h 148297"/>
              <a:gd name="connsiteX5" fmla="*/ 140309 w 140309"/>
              <a:gd name="connsiteY5" fmla="*/ 75145 h 148297"/>
              <a:gd name="connsiteX6" fmla="*/ 140309 w 140309"/>
              <a:gd name="connsiteY6" fmla="*/ 74142 h 1482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40309" h="148297">
                <a:moveTo>
                  <a:pt x="140309" y="74142"/>
                </a:moveTo>
                <a:cubicBezTo>
                  <a:pt x="140309" y="34582"/>
                  <a:pt x="111746" y="0"/>
                  <a:pt x="69659" y="0"/>
                </a:cubicBezTo>
                <a:cubicBezTo>
                  <a:pt x="26047" y="0"/>
                  <a:pt x="0" y="33566"/>
                  <a:pt x="0" y="73138"/>
                </a:cubicBezTo>
                <a:lnTo>
                  <a:pt x="0" y="74142"/>
                </a:lnTo>
                <a:cubicBezTo>
                  <a:pt x="0" y="113703"/>
                  <a:pt x="28549" y="148297"/>
                  <a:pt x="70675" y="148297"/>
                </a:cubicBezTo>
                <a:cubicBezTo>
                  <a:pt x="114261" y="148297"/>
                  <a:pt x="140309" y="114719"/>
                  <a:pt x="140309" y="75145"/>
                </a:cubicBezTo>
                <a:lnTo>
                  <a:pt x="140309" y="7414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0701972" y="6634251"/>
            <a:ext cx="403962" cy="497534"/>
          </a:xfrm>
          <a:custGeom>
            <a:avLst/>
            <a:gdLst>
              <a:gd name="connsiteX0" fmla="*/ 402514 w 403962"/>
              <a:gd name="connsiteY0" fmla="*/ 121297 h 497534"/>
              <a:gd name="connsiteX1" fmla="*/ 402514 w 403962"/>
              <a:gd name="connsiteY1" fmla="*/ 121577 h 497534"/>
              <a:gd name="connsiteX2" fmla="*/ 396519 w 403962"/>
              <a:gd name="connsiteY2" fmla="*/ 127596 h 497534"/>
              <a:gd name="connsiteX3" fmla="*/ 395833 w 403962"/>
              <a:gd name="connsiteY3" fmla="*/ 127558 h 497534"/>
              <a:gd name="connsiteX4" fmla="*/ 394995 w 403962"/>
              <a:gd name="connsiteY4" fmla="*/ 127406 h 497534"/>
              <a:gd name="connsiteX5" fmla="*/ 324523 w 403962"/>
              <a:gd name="connsiteY5" fmla="*/ 114693 h 497534"/>
              <a:gd name="connsiteX6" fmla="*/ 250825 w 403962"/>
              <a:gd name="connsiteY6" fmla="*/ 95529 h 497534"/>
              <a:gd name="connsiteX7" fmla="*/ 104178 w 403962"/>
              <a:gd name="connsiteY7" fmla="*/ 249072 h 497534"/>
              <a:gd name="connsiteX8" fmla="*/ 250825 w 403962"/>
              <a:gd name="connsiteY8" fmla="*/ 402640 h 497534"/>
              <a:gd name="connsiteX9" fmla="*/ 310260 w 403962"/>
              <a:gd name="connsiteY9" fmla="*/ 389432 h 497534"/>
              <a:gd name="connsiteX10" fmla="*/ 315836 w 403962"/>
              <a:gd name="connsiteY10" fmla="*/ 389280 h 497534"/>
              <a:gd name="connsiteX11" fmla="*/ 319799 w 403962"/>
              <a:gd name="connsiteY11" fmla="*/ 393217 h 497534"/>
              <a:gd name="connsiteX12" fmla="*/ 369328 w 403962"/>
              <a:gd name="connsiteY12" fmla="*/ 456641 h 497534"/>
              <a:gd name="connsiteX13" fmla="*/ 372224 w 403962"/>
              <a:gd name="connsiteY13" fmla="*/ 462774 h 497534"/>
              <a:gd name="connsiteX14" fmla="*/ 368516 w 403962"/>
              <a:gd name="connsiteY14" fmla="*/ 468464 h 497534"/>
              <a:gd name="connsiteX15" fmla="*/ 250825 w 403962"/>
              <a:gd name="connsiteY15" fmla="*/ 497534 h 497534"/>
              <a:gd name="connsiteX16" fmla="*/ 0 w 403962"/>
              <a:gd name="connsiteY16" fmla="*/ 248754 h 497534"/>
              <a:gd name="connsiteX17" fmla="*/ 250825 w 403962"/>
              <a:gd name="connsiteY17" fmla="*/ 0 h 497534"/>
              <a:gd name="connsiteX18" fmla="*/ 401573 w 403962"/>
              <a:gd name="connsiteY18" fmla="*/ 48183 h 497534"/>
              <a:gd name="connsiteX19" fmla="*/ 401422 w 403962"/>
              <a:gd name="connsiteY19" fmla="*/ 48082 h 497534"/>
              <a:gd name="connsiteX20" fmla="*/ 403961 w 403962"/>
              <a:gd name="connsiteY20" fmla="*/ 52882 h 497534"/>
              <a:gd name="connsiteX21" fmla="*/ 403961 w 403962"/>
              <a:gd name="connsiteY21" fmla="*/ 52996 h 497534"/>
              <a:gd name="connsiteX22" fmla="*/ 402514 w 403962"/>
              <a:gd name="connsiteY22" fmla="*/ 120929 h 497534"/>
              <a:gd name="connsiteX23" fmla="*/ 402514 w 403962"/>
              <a:gd name="connsiteY23" fmla="*/ 121297 h 4975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403962" h="497534">
                <a:moveTo>
                  <a:pt x="402514" y="121297"/>
                </a:moveTo>
                <a:lnTo>
                  <a:pt x="402514" y="121577"/>
                </a:lnTo>
                <a:cubicBezTo>
                  <a:pt x="402514" y="124904"/>
                  <a:pt x="399821" y="127596"/>
                  <a:pt x="396519" y="127596"/>
                </a:cubicBezTo>
                <a:lnTo>
                  <a:pt x="395833" y="127558"/>
                </a:lnTo>
                <a:lnTo>
                  <a:pt x="394995" y="127406"/>
                </a:lnTo>
                <a:cubicBezTo>
                  <a:pt x="376008" y="123964"/>
                  <a:pt x="324523" y="114693"/>
                  <a:pt x="324523" y="114693"/>
                </a:cubicBezTo>
                <a:cubicBezTo>
                  <a:pt x="302895" y="101193"/>
                  <a:pt x="278498" y="95529"/>
                  <a:pt x="250825" y="95529"/>
                </a:cubicBezTo>
                <a:cubicBezTo>
                  <a:pt x="169939" y="95529"/>
                  <a:pt x="104178" y="164401"/>
                  <a:pt x="104178" y="249072"/>
                </a:cubicBezTo>
                <a:cubicBezTo>
                  <a:pt x="104178" y="333755"/>
                  <a:pt x="169939" y="402640"/>
                  <a:pt x="250825" y="402640"/>
                </a:cubicBezTo>
                <a:cubicBezTo>
                  <a:pt x="271436" y="402640"/>
                  <a:pt x="291439" y="398220"/>
                  <a:pt x="310260" y="389432"/>
                </a:cubicBezTo>
                <a:cubicBezTo>
                  <a:pt x="312013" y="388645"/>
                  <a:pt x="314045" y="388543"/>
                  <a:pt x="315836" y="389280"/>
                </a:cubicBezTo>
                <a:cubicBezTo>
                  <a:pt x="317639" y="389991"/>
                  <a:pt x="319061" y="391438"/>
                  <a:pt x="319799" y="393217"/>
                </a:cubicBezTo>
                <a:cubicBezTo>
                  <a:pt x="329781" y="418680"/>
                  <a:pt x="346888" y="440613"/>
                  <a:pt x="369328" y="456641"/>
                </a:cubicBezTo>
                <a:cubicBezTo>
                  <a:pt x="371284" y="458050"/>
                  <a:pt x="372402" y="460361"/>
                  <a:pt x="372224" y="462774"/>
                </a:cubicBezTo>
                <a:cubicBezTo>
                  <a:pt x="372071" y="465162"/>
                  <a:pt x="370675" y="467334"/>
                  <a:pt x="368516" y="468464"/>
                </a:cubicBezTo>
                <a:cubicBezTo>
                  <a:pt x="332523" y="487450"/>
                  <a:pt x="291820" y="497534"/>
                  <a:pt x="250825" y="497534"/>
                </a:cubicBezTo>
                <a:cubicBezTo>
                  <a:pt x="112521" y="497534"/>
                  <a:pt x="0" y="385902"/>
                  <a:pt x="0" y="248754"/>
                </a:cubicBezTo>
                <a:cubicBezTo>
                  <a:pt x="0" y="111582"/>
                  <a:pt x="112521" y="0"/>
                  <a:pt x="250825" y="0"/>
                </a:cubicBezTo>
                <a:cubicBezTo>
                  <a:pt x="306755" y="0"/>
                  <a:pt x="359054" y="16446"/>
                  <a:pt x="401573" y="48183"/>
                </a:cubicBezTo>
                <a:lnTo>
                  <a:pt x="401422" y="48082"/>
                </a:lnTo>
                <a:cubicBezTo>
                  <a:pt x="402945" y="49123"/>
                  <a:pt x="403961" y="50888"/>
                  <a:pt x="403961" y="52882"/>
                </a:cubicBezTo>
                <a:lnTo>
                  <a:pt x="403961" y="52996"/>
                </a:lnTo>
                <a:lnTo>
                  <a:pt x="402514" y="120929"/>
                </a:lnTo>
                <a:lnTo>
                  <a:pt x="402514" y="12129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0504081" y="3959199"/>
            <a:ext cx="918451" cy="918451"/>
          </a:xfrm>
          <a:custGeom>
            <a:avLst/>
            <a:gdLst>
              <a:gd name="connsiteX0" fmla="*/ 918450 w 918451"/>
              <a:gd name="connsiteY0" fmla="*/ 743508 h 918451"/>
              <a:gd name="connsiteX1" fmla="*/ 743508 w 918451"/>
              <a:gd name="connsiteY1" fmla="*/ 918451 h 918451"/>
              <a:gd name="connsiteX2" fmla="*/ 174942 w 918451"/>
              <a:gd name="connsiteY2" fmla="*/ 918451 h 918451"/>
              <a:gd name="connsiteX3" fmla="*/ 0 w 918451"/>
              <a:gd name="connsiteY3" fmla="*/ 743508 h 918451"/>
              <a:gd name="connsiteX4" fmla="*/ 0 w 918451"/>
              <a:gd name="connsiteY4" fmla="*/ 174942 h 918451"/>
              <a:gd name="connsiteX5" fmla="*/ 174942 w 918451"/>
              <a:gd name="connsiteY5" fmla="*/ 0 h 918451"/>
              <a:gd name="connsiteX6" fmla="*/ 743508 w 918451"/>
              <a:gd name="connsiteY6" fmla="*/ 0 h 918451"/>
              <a:gd name="connsiteX7" fmla="*/ 918450 w 918451"/>
              <a:gd name="connsiteY7" fmla="*/ 174942 h 918451"/>
              <a:gd name="connsiteX8" fmla="*/ 918450 w 918451"/>
              <a:gd name="connsiteY8" fmla="*/ 743508 h 918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1" h="918451">
                <a:moveTo>
                  <a:pt x="918450" y="743508"/>
                </a:moveTo>
                <a:cubicBezTo>
                  <a:pt x="918450" y="839724"/>
                  <a:pt x="839723" y="918451"/>
                  <a:pt x="743508" y="918451"/>
                </a:cubicBezTo>
                <a:lnTo>
                  <a:pt x="174942" y="918451"/>
                </a:lnTo>
                <a:cubicBezTo>
                  <a:pt x="78726" y="918451"/>
                  <a:pt x="0" y="839724"/>
                  <a:pt x="0" y="743508"/>
                </a:cubicBezTo>
                <a:lnTo>
                  <a:pt x="0" y="174942"/>
                </a:lnTo>
                <a:cubicBezTo>
                  <a:pt x="0" y="78727"/>
                  <a:pt x="78726" y="0"/>
                  <a:pt x="174942" y="0"/>
                </a:cubicBezTo>
                <a:lnTo>
                  <a:pt x="743508" y="0"/>
                </a:lnTo>
                <a:cubicBezTo>
                  <a:pt x="839723" y="0"/>
                  <a:pt x="918450" y="78727"/>
                  <a:pt x="918450" y="174942"/>
                </a:cubicBezTo>
                <a:lnTo>
                  <a:pt x="918450" y="743508"/>
                </a:lnTo>
              </a:path>
            </a:pathLst>
          </a:custGeom>
          <a:solidFill>
            <a:srgbClr val="1B82C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0860696" y="4108310"/>
            <a:ext cx="119736" cy="765644"/>
          </a:xfrm>
          <a:custGeom>
            <a:avLst/>
            <a:gdLst>
              <a:gd name="connsiteX0" fmla="*/ 117018 w 119736"/>
              <a:gd name="connsiteY0" fmla="*/ 5041 h 765644"/>
              <a:gd name="connsiteX1" fmla="*/ 112547 w 119736"/>
              <a:gd name="connsiteY1" fmla="*/ 1308 h 765644"/>
              <a:gd name="connsiteX2" fmla="*/ 106934 w 119736"/>
              <a:gd name="connsiteY2" fmla="*/ 0 h 765644"/>
              <a:gd name="connsiteX3" fmla="*/ 98831 w 119736"/>
              <a:gd name="connsiteY3" fmla="*/ 2628 h 765644"/>
              <a:gd name="connsiteX4" fmla="*/ 2756 w 119736"/>
              <a:gd name="connsiteY4" fmla="*/ 68364 h 765644"/>
              <a:gd name="connsiteX5" fmla="*/ 0 w 119736"/>
              <a:gd name="connsiteY5" fmla="*/ 83057 h 765644"/>
              <a:gd name="connsiteX6" fmla="*/ 14694 w 119736"/>
              <a:gd name="connsiteY6" fmla="*/ 85813 h 765644"/>
              <a:gd name="connsiteX7" fmla="*/ 98590 w 119736"/>
              <a:gd name="connsiteY7" fmla="*/ 28409 h 765644"/>
              <a:gd name="connsiteX8" fmla="*/ 98590 w 119736"/>
              <a:gd name="connsiteY8" fmla="*/ 755078 h 765644"/>
              <a:gd name="connsiteX9" fmla="*/ 109169 w 119736"/>
              <a:gd name="connsiteY9" fmla="*/ 765644 h 765644"/>
              <a:gd name="connsiteX10" fmla="*/ 119736 w 119736"/>
              <a:gd name="connsiteY10" fmla="*/ 755078 h 765644"/>
              <a:gd name="connsiteX11" fmla="*/ 119736 w 119736"/>
              <a:gd name="connsiteY11" fmla="*/ 13652 h 765644"/>
              <a:gd name="connsiteX12" fmla="*/ 117018 w 119736"/>
              <a:gd name="connsiteY12" fmla="*/ 5041 h 765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19736" h="765644">
                <a:moveTo>
                  <a:pt x="117018" y="5041"/>
                </a:moveTo>
                <a:cubicBezTo>
                  <a:pt x="115926" y="3568"/>
                  <a:pt x="114363" y="2196"/>
                  <a:pt x="112547" y="1308"/>
                </a:cubicBezTo>
                <a:cubicBezTo>
                  <a:pt x="110732" y="393"/>
                  <a:pt x="108737" y="-12"/>
                  <a:pt x="106934" y="0"/>
                </a:cubicBezTo>
                <a:cubicBezTo>
                  <a:pt x="103467" y="25"/>
                  <a:pt x="100851" y="1257"/>
                  <a:pt x="98831" y="2628"/>
                </a:cubicBezTo>
                <a:lnTo>
                  <a:pt x="2756" y="68364"/>
                </a:lnTo>
                <a:cubicBezTo>
                  <a:pt x="-2069" y="71653"/>
                  <a:pt x="-3301" y="78244"/>
                  <a:pt x="0" y="83057"/>
                </a:cubicBezTo>
                <a:cubicBezTo>
                  <a:pt x="3289" y="87883"/>
                  <a:pt x="9868" y="89115"/>
                  <a:pt x="14694" y="85813"/>
                </a:cubicBezTo>
                <a:lnTo>
                  <a:pt x="98590" y="28409"/>
                </a:lnTo>
                <a:lnTo>
                  <a:pt x="98590" y="755078"/>
                </a:lnTo>
                <a:cubicBezTo>
                  <a:pt x="98590" y="760920"/>
                  <a:pt x="103327" y="765644"/>
                  <a:pt x="109169" y="765644"/>
                </a:cubicBezTo>
                <a:cubicBezTo>
                  <a:pt x="114999" y="765644"/>
                  <a:pt x="119736" y="760920"/>
                  <a:pt x="119736" y="755078"/>
                </a:cubicBezTo>
                <a:lnTo>
                  <a:pt x="119736" y="13652"/>
                </a:lnTo>
                <a:cubicBezTo>
                  <a:pt x="119722" y="11099"/>
                  <a:pt x="119215" y="8051"/>
                  <a:pt x="117018" y="5041"/>
                </a:cubicBezTo>
              </a:path>
            </a:pathLst>
          </a:custGeom>
          <a:solidFill>
            <a:srgbClr val="01538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0862995" y="4303636"/>
            <a:ext cx="208750" cy="265544"/>
          </a:xfrm>
          <a:custGeom>
            <a:avLst/>
            <a:gdLst>
              <a:gd name="connsiteX0" fmla="*/ 89713 w 208750"/>
              <a:gd name="connsiteY0" fmla="*/ 69570 h 265544"/>
              <a:gd name="connsiteX1" fmla="*/ 117081 w 208750"/>
              <a:gd name="connsiteY1" fmla="*/ 69608 h 265544"/>
              <a:gd name="connsiteX2" fmla="*/ 177304 w 208750"/>
              <a:gd name="connsiteY2" fmla="*/ 0 h 265544"/>
              <a:gd name="connsiteX3" fmla="*/ 208750 w 208750"/>
              <a:gd name="connsiteY3" fmla="*/ 20878 h 265544"/>
              <a:gd name="connsiteX4" fmla="*/ 201739 w 208750"/>
              <a:gd name="connsiteY4" fmla="*/ 27597 h 265544"/>
              <a:gd name="connsiteX5" fmla="*/ 174688 w 208750"/>
              <a:gd name="connsiteY5" fmla="*/ 6134 h 265544"/>
              <a:gd name="connsiteX6" fmla="*/ 136055 w 208750"/>
              <a:gd name="connsiteY6" fmla="*/ 69519 h 265544"/>
              <a:gd name="connsiteX7" fmla="*/ 160515 w 208750"/>
              <a:gd name="connsiteY7" fmla="*/ 69570 h 265544"/>
              <a:gd name="connsiteX8" fmla="*/ 158787 w 208750"/>
              <a:gd name="connsiteY8" fmla="*/ 76403 h 265544"/>
              <a:gd name="connsiteX9" fmla="*/ 133946 w 208750"/>
              <a:gd name="connsiteY9" fmla="*/ 76403 h 265544"/>
              <a:gd name="connsiteX10" fmla="*/ 102234 w 208750"/>
              <a:gd name="connsiteY10" fmla="*/ 181114 h 265544"/>
              <a:gd name="connsiteX11" fmla="*/ 30670 w 208750"/>
              <a:gd name="connsiteY11" fmla="*/ 265544 h 265544"/>
              <a:gd name="connsiteX12" fmla="*/ 0 w 208750"/>
              <a:gd name="connsiteY12" fmla="*/ 245389 h 265544"/>
              <a:gd name="connsiteX13" fmla="*/ 9638 w 208750"/>
              <a:gd name="connsiteY13" fmla="*/ 235737 h 265544"/>
              <a:gd name="connsiteX14" fmla="*/ 18986 w 208750"/>
              <a:gd name="connsiteY14" fmla="*/ 246253 h 265544"/>
              <a:gd name="connsiteX15" fmla="*/ 18401 w 208750"/>
              <a:gd name="connsiteY15" fmla="*/ 252095 h 265544"/>
              <a:gd name="connsiteX16" fmla="*/ 31839 w 208750"/>
              <a:gd name="connsiteY16" fmla="*/ 259397 h 265544"/>
              <a:gd name="connsiteX17" fmla="*/ 84125 w 208750"/>
              <a:gd name="connsiteY17" fmla="*/ 177889 h 265544"/>
              <a:gd name="connsiteX18" fmla="*/ 115252 w 208750"/>
              <a:gd name="connsiteY18" fmla="*/ 76403 h 265544"/>
              <a:gd name="connsiteX19" fmla="*/ 88086 w 208750"/>
              <a:gd name="connsiteY19" fmla="*/ 76403 h 265544"/>
              <a:gd name="connsiteX20" fmla="*/ 89713 w 208750"/>
              <a:gd name="connsiteY20" fmla="*/ 69570 h 2655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208750" h="265544">
                <a:moveTo>
                  <a:pt x="89713" y="69570"/>
                </a:moveTo>
                <a:lnTo>
                  <a:pt x="117081" y="69608"/>
                </a:lnTo>
                <a:cubicBezTo>
                  <a:pt x="130885" y="23190"/>
                  <a:pt x="151904" y="0"/>
                  <a:pt x="177304" y="0"/>
                </a:cubicBezTo>
                <a:cubicBezTo>
                  <a:pt x="197573" y="0"/>
                  <a:pt x="208750" y="12115"/>
                  <a:pt x="208750" y="20878"/>
                </a:cubicBezTo>
                <a:cubicBezTo>
                  <a:pt x="208750" y="24968"/>
                  <a:pt x="206120" y="27597"/>
                  <a:pt x="201739" y="27597"/>
                </a:cubicBezTo>
                <a:cubicBezTo>
                  <a:pt x="189471" y="27597"/>
                  <a:pt x="190703" y="6134"/>
                  <a:pt x="174688" y="6134"/>
                </a:cubicBezTo>
                <a:cubicBezTo>
                  <a:pt x="157188" y="6134"/>
                  <a:pt x="147739" y="27305"/>
                  <a:pt x="136055" y="69519"/>
                </a:cubicBezTo>
                <a:lnTo>
                  <a:pt x="160515" y="69570"/>
                </a:lnTo>
                <a:lnTo>
                  <a:pt x="158787" y="76403"/>
                </a:lnTo>
                <a:lnTo>
                  <a:pt x="133946" y="76403"/>
                </a:lnTo>
                <a:lnTo>
                  <a:pt x="102234" y="181114"/>
                </a:lnTo>
                <a:cubicBezTo>
                  <a:pt x="86461" y="232816"/>
                  <a:pt x="70395" y="265544"/>
                  <a:pt x="30670" y="265544"/>
                </a:cubicBezTo>
                <a:cubicBezTo>
                  <a:pt x="12852" y="265544"/>
                  <a:pt x="0" y="257352"/>
                  <a:pt x="0" y="245389"/>
                </a:cubicBezTo>
                <a:cubicBezTo>
                  <a:pt x="0" y="239826"/>
                  <a:pt x="4089" y="235737"/>
                  <a:pt x="9638" y="235737"/>
                </a:cubicBezTo>
                <a:cubicBezTo>
                  <a:pt x="15481" y="235737"/>
                  <a:pt x="18986" y="239534"/>
                  <a:pt x="18986" y="246253"/>
                </a:cubicBezTo>
                <a:cubicBezTo>
                  <a:pt x="18986" y="248005"/>
                  <a:pt x="18401" y="250050"/>
                  <a:pt x="18401" y="252095"/>
                </a:cubicBezTo>
                <a:cubicBezTo>
                  <a:pt x="18401" y="255600"/>
                  <a:pt x="23367" y="259397"/>
                  <a:pt x="31839" y="259397"/>
                </a:cubicBezTo>
                <a:cubicBezTo>
                  <a:pt x="56375" y="259397"/>
                  <a:pt x="68059" y="230771"/>
                  <a:pt x="84125" y="177889"/>
                </a:cubicBezTo>
                <a:lnTo>
                  <a:pt x="115252" y="76403"/>
                </a:lnTo>
                <a:lnTo>
                  <a:pt x="88086" y="76403"/>
                </a:lnTo>
                <a:lnTo>
                  <a:pt x="89713" y="6957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110671" y="4369447"/>
            <a:ext cx="72911" cy="100419"/>
          </a:xfrm>
          <a:custGeom>
            <a:avLst/>
            <a:gdLst>
              <a:gd name="connsiteX0" fmla="*/ 16738 w 72911"/>
              <a:gd name="connsiteY0" fmla="*/ 38747 h 100419"/>
              <a:gd name="connsiteX1" fmla="*/ 10134 w 72911"/>
              <a:gd name="connsiteY1" fmla="*/ 20650 h 100419"/>
              <a:gd name="connsiteX2" fmla="*/ 4127 w 72911"/>
              <a:gd name="connsiteY2" fmla="*/ 19037 h 100419"/>
              <a:gd name="connsiteX3" fmla="*/ 2298 w 72911"/>
              <a:gd name="connsiteY3" fmla="*/ 17437 h 100419"/>
              <a:gd name="connsiteX4" fmla="*/ 2298 w 72911"/>
              <a:gd name="connsiteY4" fmla="*/ 16052 h 100419"/>
              <a:gd name="connsiteX5" fmla="*/ 4127 w 72911"/>
              <a:gd name="connsiteY5" fmla="*/ 13982 h 100419"/>
              <a:gd name="connsiteX6" fmla="*/ 26822 w 72911"/>
              <a:gd name="connsiteY6" fmla="*/ 2298 h 100419"/>
              <a:gd name="connsiteX7" fmla="*/ 31635 w 72911"/>
              <a:gd name="connsiteY7" fmla="*/ 4127 h 100419"/>
              <a:gd name="connsiteX8" fmla="*/ 32791 w 72911"/>
              <a:gd name="connsiteY8" fmla="*/ 19951 h 100419"/>
              <a:gd name="connsiteX9" fmla="*/ 33705 w 72911"/>
              <a:gd name="connsiteY9" fmla="*/ 19951 h 100419"/>
              <a:gd name="connsiteX10" fmla="*/ 61214 w 72911"/>
              <a:gd name="connsiteY10" fmla="*/ 0 h 100419"/>
              <a:gd name="connsiteX11" fmla="*/ 72910 w 72911"/>
              <a:gd name="connsiteY11" fmla="*/ 10083 h 100419"/>
              <a:gd name="connsiteX12" fmla="*/ 63283 w 72911"/>
              <a:gd name="connsiteY12" fmla="*/ 21323 h 100419"/>
              <a:gd name="connsiteX13" fmla="*/ 56629 w 72911"/>
              <a:gd name="connsiteY13" fmla="*/ 19494 h 100419"/>
              <a:gd name="connsiteX14" fmla="*/ 49059 w 72911"/>
              <a:gd name="connsiteY14" fmla="*/ 17653 h 100419"/>
              <a:gd name="connsiteX15" fmla="*/ 35534 w 72911"/>
              <a:gd name="connsiteY15" fmla="*/ 27279 h 100419"/>
              <a:gd name="connsiteX16" fmla="*/ 33248 w 72911"/>
              <a:gd name="connsiteY16" fmla="*/ 34620 h 100419"/>
              <a:gd name="connsiteX17" fmla="*/ 33248 w 72911"/>
              <a:gd name="connsiteY17" fmla="*/ 82778 h 100419"/>
              <a:gd name="connsiteX18" fmla="*/ 39661 w 72911"/>
              <a:gd name="connsiteY18" fmla="*/ 92176 h 100419"/>
              <a:gd name="connsiteX19" fmla="*/ 50444 w 72911"/>
              <a:gd name="connsiteY19" fmla="*/ 92176 h 100419"/>
              <a:gd name="connsiteX20" fmla="*/ 52044 w 72911"/>
              <a:gd name="connsiteY20" fmla="*/ 94234 h 100419"/>
              <a:gd name="connsiteX21" fmla="*/ 52044 w 72911"/>
              <a:gd name="connsiteY21" fmla="*/ 98361 h 100419"/>
              <a:gd name="connsiteX22" fmla="*/ 50901 w 72911"/>
              <a:gd name="connsiteY22" fmla="*/ 100419 h 100419"/>
              <a:gd name="connsiteX23" fmla="*/ 26606 w 72911"/>
              <a:gd name="connsiteY23" fmla="*/ 99745 h 100419"/>
              <a:gd name="connsiteX24" fmla="*/ 1384 w 72911"/>
              <a:gd name="connsiteY24" fmla="*/ 100419 h 100419"/>
              <a:gd name="connsiteX25" fmla="*/ 0 w 72911"/>
              <a:gd name="connsiteY25" fmla="*/ 98133 h 100419"/>
              <a:gd name="connsiteX26" fmla="*/ 0 w 72911"/>
              <a:gd name="connsiteY26" fmla="*/ 94234 h 100419"/>
              <a:gd name="connsiteX27" fmla="*/ 2526 w 72911"/>
              <a:gd name="connsiteY27" fmla="*/ 92176 h 100419"/>
              <a:gd name="connsiteX28" fmla="*/ 11467 w 72911"/>
              <a:gd name="connsiteY28" fmla="*/ 92176 h 100419"/>
              <a:gd name="connsiteX29" fmla="*/ 16509 w 72911"/>
              <a:gd name="connsiteY29" fmla="*/ 87820 h 100419"/>
              <a:gd name="connsiteX30" fmla="*/ 16738 w 72911"/>
              <a:gd name="connsiteY30" fmla="*/ 60299 h 100419"/>
              <a:gd name="connsiteX31" fmla="*/ 16738 w 72911"/>
              <a:gd name="connsiteY31" fmla="*/ 38747 h 1004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</a:cxnLst>
            <a:rect l="l" t="t" r="r" b="b"/>
            <a:pathLst>
              <a:path w="72911" h="100419">
                <a:moveTo>
                  <a:pt x="16738" y="38747"/>
                </a:moveTo>
                <a:cubicBezTo>
                  <a:pt x="16738" y="24015"/>
                  <a:pt x="12407" y="21513"/>
                  <a:pt x="10134" y="20650"/>
                </a:cubicBezTo>
                <a:cubicBezTo>
                  <a:pt x="8470" y="20027"/>
                  <a:pt x="4774" y="19278"/>
                  <a:pt x="4127" y="19037"/>
                </a:cubicBezTo>
                <a:cubicBezTo>
                  <a:pt x="3479" y="18783"/>
                  <a:pt x="2298" y="18351"/>
                  <a:pt x="2298" y="17437"/>
                </a:cubicBezTo>
                <a:lnTo>
                  <a:pt x="2298" y="16052"/>
                </a:lnTo>
                <a:cubicBezTo>
                  <a:pt x="2298" y="15125"/>
                  <a:pt x="2920" y="14287"/>
                  <a:pt x="4127" y="13982"/>
                </a:cubicBezTo>
                <a:cubicBezTo>
                  <a:pt x="6286" y="13461"/>
                  <a:pt x="16967" y="8801"/>
                  <a:pt x="26822" y="2298"/>
                </a:cubicBezTo>
                <a:cubicBezTo>
                  <a:pt x="28561" y="1155"/>
                  <a:pt x="31635" y="0"/>
                  <a:pt x="31635" y="4127"/>
                </a:cubicBezTo>
                <a:lnTo>
                  <a:pt x="32791" y="19951"/>
                </a:lnTo>
                <a:lnTo>
                  <a:pt x="33705" y="19951"/>
                </a:lnTo>
                <a:cubicBezTo>
                  <a:pt x="40588" y="9397"/>
                  <a:pt x="51358" y="0"/>
                  <a:pt x="61214" y="0"/>
                </a:cubicBezTo>
                <a:cubicBezTo>
                  <a:pt x="69011" y="0"/>
                  <a:pt x="72910" y="4826"/>
                  <a:pt x="72910" y="10083"/>
                </a:cubicBezTo>
                <a:cubicBezTo>
                  <a:pt x="72910" y="16738"/>
                  <a:pt x="67411" y="21323"/>
                  <a:pt x="63283" y="21323"/>
                </a:cubicBezTo>
                <a:cubicBezTo>
                  <a:pt x="60756" y="21323"/>
                  <a:pt x="58470" y="20408"/>
                  <a:pt x="56629" y="19494"/>
                </a:cubicBezTo>
                <a:cubicBezTo>
                  <a:pt x="54800" y="18351"/>
                  <a:pt x="52044" y="17653"/>
                  <a:pt x="49059" y="17653"/>
                </a:cubicBezTo>
                <a:cubicBezTo>
                  <a:pt x="45402" y="17653"/>
                  <a:pt x="39433" y="19951"/>
                  <a:pt x="35534" y="27279"/>
                </a:cubicBezTo>
                <a:cubicBezTo>
                  <a:pt x="34163" y="29807"/>
                  <a:pt x="33248" y="33934"/>
                  <a:pt x="33248" y="34620"/>
                </a:cubicBezTo>
                <a:lnTo>
                  <a:pt x="33248" y="82778"/>
                </a:lnTo>
                <a:cubicBezTo>
                  <a:pt x="33248" y="89877"/>
                  <a:pt x="34848" y="92176"/>
                  <a:pt x="39661" y="92176"/>
                </a:cubicBezTo>
                <a:lnTo>
                  <a:pt x="50444" y="92176"/>
                </a:lnTo>
                <a:cubicBezTo>
                  <a:pt x="51815" y="92176"/>
                  <a:pt x="52044" y="92862"/>
                  <a:pt x="52044" y="94234"/>
                </a:cubicBezTo>
                <a:lnTo>
                  <a:pt x="52044" y="98361"/>
                </a:lnTo>
                <a:cubicBezTo>
                  <a:pt x="52044" y="99745"/>
                  <a:pt x="51815" y="100419"/>
                  <a:pt x="50901" y="100419"/>
                </a:cubicBezTo>
                <a:cubicBezTo>
                  <a:pt x="49517" y="100419"/>
                  <a:pt x="38975" y="99745"/>
                  <a:pt x="26606" y="99745"/>
                </a:cubicBezTo>
                <a:cubicBezTo>
                  <a:pt x="12382" y="99745"/>
                  <a:pt x="2755" y="100419"/>
                  <a:pt x="1384" y="100419"/>
                </a:cubicBezTo>
                <a:cubicBezTo>
                  <a:pt x="469" y="100419"/>
                  <a:pt x="0" y="99961"/>
                  <a:pt x="0" y="98133"/>
                </a:cubicBezTo>
                <a:lnTo>
                  <a:pt x="0" y="94234"/>
                </a:lnTo>
                <a:cubicBezTo>
                  <a:pt x="0" y="92621"/>
                  <a:pt x="469" y="92176"/>
                  <a:pt x="2526" y="92176"/>
                </a:cubicBezTo>
                <a:lnTo>
                  <a:pt x="11467" y="92176"/>
                </a:lnTo>
                <a:cubicBezTo>
                  <a:pt x="14909" y="92176"/>
                  <a:pt x="16509" y="90792"/>
                  <a:pt x="16509" y="87820"/>
                </a:cubicBezTo>
                <a:cubicBezTo>
                  <a:pt x="16738" y="80251"/>
                  <a:pt x="16738" y="72225"/>
                  <a:pt x="16738" y="60299"/>
                </a:cubicBezTo>
                <a:lnTo>
                  <a:pt x="16738" y="3874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1180419" y="4370819"/>
            <a:ext cx="82765" cy="101117"/>
          </a:xfrm>
          <a:custGeom>
            <a:avLst/>
            <a:gdLst>
              <a:gd name="connsiteX0" fmla="*/ 16738 w 82765"/>
              <a:gd name="connsiteY0" fmla="*/ 42875 h 101117"/>
              <a:gd name="connsiteX1" fmla="*/ 28434 w 82765"/>
              <a:gd name="connsiteY1" fmla="*/ 77723 h 101117"/>
              <a:gd name="connsiteX2" fmla="*/ 53416 w 82765"/>
              <a:gd name="connsiteY2" fmla="*/ 89420 h 101117"/>
              <a:gd name="connsiteX3" fmla="*/ 78637 w 82765"/>
              <a:gd name="connsiteY3" fmla="*/ 79552 h 101117"/>
              <a:gd name="connsiteX4" fmla="*/ 80479 w 82765"/>
              <a:gd name="connsiteY4" fmla="*/ 79552 h 101117"/>
              <a:gd name="connsiteX5" fmla="*/ 82765 w 82765"/>
              <a:gd name="connsiteY5" fmla="*/ 81851 h 101117"/>
              <a:gd name="connsiteX6" fmla="*/ 82765 w 82765"/>
              <a:gd name="connsiteY6" fmla="*/ 84835 h 101117"/>
              <a:gd name="connsiteX7" fmla="*/ 45846 w 82765"/>
              <a:gd name="connsiteY7" fmla="*/ 101117 h 101117"/>
              <a:gd name="connsiteX8" fmla="*/ 10311 w 82765"/>
              <a:gd name="connsiteY8" fmla="*/ 85064 h 101117"/>
              <a:gd name="connsiteX9" fmla="*/ 0 w 82765"/>
              <a:gd name="connsiteY9" fmla="*/ 53886 h 101117"/>
              <a:gd name="connsiteX10" fmla="*/ 49072 w 82765"/>
              <a:gd name="connsiteY10" fmla="*/ 0 h 101117"/>
              <a:gd name="connsiteX11" fmla="*/ 80238 w 82765"/>
              <a:gd name="connsiteY11" fmla="*/ 18580 h 101117"/>
              <a:gd name="connsiteX12" fmla="*/ 71767 w 82765"/>
              <a:gd name="connsiteY12" fmla="*/ 26593 h 101117"/>
              <a:gd name="connsiteX13" fmla="*/ 59156 w 82765"/>
              <a:gd name="connsiteY13" fmla="*/ 17424 h 101117"/>
              <a:gd name="connsiteX14" fmla="*/ 43789 w 82765"/>
              <a:gd name="connsiteY14" fmla="*/ 7327 h 101117"/>
              <a:gd name="connsiteX15" fmla="*/ 16738 w 82765"/>
              <a:gd name="connsiteY15" fmla="*/ 42875 h 1011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82765" h="101117">
                <a:moveTo>
                  <a:pt x="16738" y="42875"/>
                </a:moveTo>
                <a:cubicBezTo>
                  <a:pt x="16738" y="55257"/>
                  <a:pt x="22237" y="69240"/>
                  <a:pt x="28434" y="77723"/>
                </a:cubicBezTo>
                <a:cubicBezTo>
                  <a:pt x="36004" y="87591"/>
                  <a:pt x="45630" y="89420"/>
                  <a:pt x="53416" y="89420"/>
                </a:cubicBezTo>
                <a:cubicBezTo>
                  <a:pt x="64883" y="89420"/>
                  <a:pt x="70840" y="86906"/>
                  <a:pt x="78637" y="79552"/>
                </a:cubicBezTo>
                <a:cubicBezTo>
                  <a:pt x="79095" y="79095"/>
                  <a:pt x="79793" y="78866"/>
                  <a:pt x="80479" y="79552"/>
                </a:cubicBezTo>
                <a:lnTo>
                  <a:pt x="82765" y="81851"/>
                </a:lnTo>
                <a:cubicBezTo>
                  <a:pt x="83680" y="82765"/>
                  <a:pt x="83908" y="83451"/>
                  <a:pt x="82765" y="84835"/>
                </a:cubicBezTo>
                <a:cubicBezTo>
                  <a:pt x="76123" y="92392"/>
                  <a:pt x="61441" y="101117"/>
                  <a:pt x="45846" y="101117"/>
                </a:cubicBezTo>
                <a:cubicBezTo>
                  <a:pt x="33705" y="101117"/>
                  <a:pt x="20866" y="98361"/>
                  <a:pt x="10311" y="85064"/>
                </a:cubicBezTo>
                <a:cubicBezTo>
                  <a:pt x="1840" y="73824"/>
                  <a:pt x="0" y="64198"/>
                  <a:pt x="0" y="53886"/>
                </a:cubicBezTo>
                <a:cubicBezTo>
                  <a:pt x="0" y="27051"/>
                  <a:pt x="18795" y="0"/>
                  <a:pt x="49072" y="0"/>
                </a:cubicBezTo>
                <a:cubicBezTo>
                  <a:pt x="72910" y="0"/>
                  <a:pt x="80238" y="13754"/>
                  <a:pt x="80238" y="18580"/>
                </a:cubicBezTo>
                <a:cubicBezTo>
                  <a:pt x="80009" y="23850"/>
                  <a:pt x="76580" y="26593"/>
                  <a:pt x="71767" y="26593"/>
                </a:cubicBezTo>
                <a:cubicBezTo>
                  <a:pt x="66484" y="26593"/>
                  <a:pt x="62585" y="23622"/>
                  <a:pt x="59156" y="17424"/>
                </a:cubicBezTo>
                <a:cubicBezTo>
                  <a:pt x="54101" y="8026"/>
                  <a:pt x="49288" y="7327"/>
                  <a:pt x="43789" y="7327"/>
                </a:cubicBezTo>
                <a:cubicBezTo>
                  <a:pt x="30721" y="7327"/>
                  <a:pt x="16738" y="19265"/>
                  <a:pt x="16738" y="42875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0582986" y="4370832"/>
            <a:ext cx="63283" cy="101117"/>
          </a:xfrm>
          <a:custGeom>
            <a:avLst/>
            <a:gdLst>
              <a:gd name="connsiteX0" fmla="*/ 5270 w 63283"/>
              <a:gd name="connsiteY0" fmla="*/ 94462 h 101117"/>
              <a:gd name="connsiteX1" fmla="*/ 3898 w 63283"/>
              <a:gd name="connsiteY1" fmla="*/ 91249 h 101117"/>
              <a:gd name="connsiteX2" fmla="*/ 0 w 63283"/>
              <a:gd name="connsiteY2" fmla="*/ 69469 h 101117"/>
              <a:gd name="connsiteX3" fmla="*/ 1371 w 63283"/>
              <a:gd name="connsiteY3" fmla="*/ 67640 h 101117"/>
              <a:gd name="connsiteX4" fmla="*/ 4355 w 63283"/>
              <a:gd name="connsiteY4" fmla="*/ 66954 h 101117"/>
              <a:gd name="connsiteX5" fmla="*/ 6425 w 63283"/>
              <a:gd name="connsiteY5" fmla="*/ 68326 h 101117"/>
              <a:gd name="connsiteX6" fmla="*/ 12153 w 63283"/>
              <a:gd name="connsiteY6" fmla="*/ 79552 h 101117"/>
              <a:gd name="connsiteX7" fmla="*/ 32092 w 63283"/>
              <a:gd name="connsiteY7" fmla="*/ 93776 h 101117"/>
              <a:gd name="connsiteX8" fmla="*/ 50215 w 63283"/>
              <a:gd name="connsiteY8" fmla="*/ 78181 h 101117"/>
              <a:gd name="connsiteX9" fmla="*/ 27964 w 63283"/>
              <a:gd name="connsiteY9" fmla="*/ 57086 h 101117"/>
              <a:gd name="connsiteX10" fmla="*/ 913 w 63283"/>
              <a:gd name="connsiteY10" fmla="*/ 27978 h 101117"/>
              <a:gd name="connsiteX11" fmla="*/ 33007 w 63283"/>
              <a:gd name="connsiteY11" fmla="*/ 0 h 101117"/>
              <a:gd name="connsiteX12" fmla="*/ 54114 w 63283"/>
              <a:gd name="connsiteY12" fmla="*/ 4813 h 101117"/>
              <a:gd name="connsiteX13" fmla="*/ 58229 w 63283"/>
              <a:gd name="connsiteY13" fmla="*/ 8940 h 101117"/>
              <a:gd name="connsiteX14" fmla="*/ 61670 w 63283"/>
              <a:gd name="connsiteY14" fmla="*/ 24993 h 101117"/>
              <a:gd name="connsiteX15" fmla="*/ 60070 w 63283"/>
              <a:gd name="connsiteY15" fmla="*/ 27051 h 101117"/>
              <a:gd name="connsiteX16" fmla="*/ 57314 w 63283"/>
              <a:gd name="connsiteY16" fmla="*/ 27978 h 101117"/>
              <a:gd name="connsiteX17" fmla="*/ 55244 w 63283"/>
              <a:gd name="connsiteY17" fmla="*/ 26835 h 101117"/>
              <a:gd name="connsiteX18" fmla="*/ 47459 w 63283"/>
              <a:gd name="connsiteY18" fmla="*/ 16281 h 101117"/>
              <a:gd name="connsiteX19" fmla="*/ 31406 w 63283"/>
              <a:gd name="connsiteY19" fmla="*/ 7327 h 101117"/>
              <a:gd name="connsiteX20" fmla="*/ 13753 w 63283"/>
              <a:gd name="connsiteY20" fmla="*/ 22478 h 101117"/>
              <a:gd name="connsiteX21" fmla="*/ 35762 w 63283"/>
              <a:gd name="connsiteY21" fmla="*/ 41503 h 101117"/>
              <a:gd name="connsiteX22" fmla="*/ 63283 w 63283"/>
              <a:gd name="connsiteY22" fmla="*/ 70853 h 101117"/>
              <a:gd name="connsiteX23" fmla="*/ 28422 w 63283"/>
              <a:gd name="connsiteY23" fmla="*/ 101117 h 101117"/>
              <a:gd name="connsiteX24" fmla="*/ 5270 w 63283"/>
              <a:gd name="connsiteY24" fmla="*/ 94462 h 1011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</a:cxnLst>
            <a:rect l="l" t="t" r="r" b="b"/>
            <a:pathLst>
              <a:path w="63283" h="101117">
                <a:moveTo>
                  <a:pt x="5270" y="94462"/>
                </a:moveTo>
                <a:cubicBezTo>
                  <a:pt x="4126" y="93776"/>
                  <a:pt x="4126" y="92392"/>
                  <a:pt x="3898" y="91249"/>
                </a:cubicBezTo>
                <a:lnTo>
                  <a:pt x="0" y="69469"/>
                </a:lnTo>
                <a:cubicBezTo>
                  <a:pt x="-228" y="68326"/>
                  <a:pt x="456" y="67868"/>
                  <a:pt x="1371" y="67640"/>
                </a:cubicBezTo>
                <a:lnTo>
                  <a:pt x="4355" y="66954"/>
                </a:lnTo>
                <a:cubicBezTo>
                  <a:pt x="5270" y="66725"/>
                  <a:pt x="5956" y="67183"/>
                  <a:pt x="6425" y="68326"/>
                </a:cubicBezTo>
                <a:lnTo>
                  <a:pt x="12153" y="79552"/>
                </a:lnTo>
                <a:cubicBezTo>
                  <a:pt x="16738" y="88036"/>
                  <a:pt x="19951" y="93776"/>
                  <a:pt x="32092" y="93776"/>
                </a:cubicBezTo>
                <a:cubicBezTo>
                  <a:pt x="40119" y="93776"/>
                  <a:pt x="50215" y="88963"/>
                  <a:pt x="50215" y="78181"/>
                </a:cubicBezTo>
                <a:cubicBezTo>
                  <a:pt x="50215" y="67868"/>
                  <a:pt x="45160" y="61899"/>
                  <a:pt x="27964" y="57086"/>
                </a:cubicBezTo>
                <a:cubicBezTo>
                  <a:pt x="14439" y="53200"/>
                  <a:pt x="913" y="46088"/>
                  <a:pt x="913" y="27978"/>
                </a:cubicBezTo>
                <a:cubicBezTo>
                  <a:pt x="913" y="12153"/>
                  <a:pt x="15823" y="0"/>
                  <a:pt x="33007" y="0"/>
                </a:cubicBezTo>
                <a:cubicBezTo>
                  <a:pt x="44017" y="0"/>
                  <a:pt x="49986" y="2756"/>
                  <a:pt x="54114" y="4813"/>
                </a:cubicBezTo>
                <a:cubicBezTo>
                  <a:pt x="57542" y="6425"/>
                  <a:pt x="58000" y="7569"/>
                  <a:pt x="58229" y="8940"/>
                </a:cubicBezTo>
                <a:lnTo>
                  <a:pt x="61670" y="24993"/>
                </a:lnTo>
                <a:cubicBezTo>
                  <a:pt x="61670" y="25908"/>
                  <a:pt x="61213" y="26593"/>
                  <a:pt x="60070" y="27051"/>
                </a:cubicBezTo>
                <a:lnTo>
                  <a:pt x="57314" y="27978"/>
                </a:lnTo>
                <a:cubicBezTo>
                  <a:pt x="56400" y="28206"/>
                  <a:pt x="55943" y="27978"/>
                  <a:pt x="55244" y="26835"/>
                </a:cubicBezTo>
                <a:lnTo>
                  <a:pt x="47459" y="16281"/>
                </a:lnTo>
                <a:cubicBezTo>
                  <a:pt x="44703" y="11925"/>
                  <a:pt x="40347" y="7327"/>
                  <a:pt x="31406" y="7327"/>
                </a:cubicBezTo>
                <a:cubicBezTo>
                  <a:pt x="22694" y="7327"/>
                  <a:pt x="13753" y="12611"/>
                  <a:pt x="13753" y="22478"/>
                </a:cubicBezTo>
                <a:cubicBezTo>
                  <a:pt x="13753" y="35775"/>
                  <a:pt x="24535" y="38290"/>
                  <a:pt x="35762" y="41503"/>
                </a:cubicBezTo>
                <a:cubicBezTo>
                  <a:pt x="52501" y="46316"/>
                  <a:pt x="63042" y="53200"/>
                  <a:pt x="63283" y="70853"/>
                </a:cubicBezTo>
                <a:cubicBezTo>
                  <a:pt x="63042" y="89420"/>
                  <a:pt x="47916" y="101117"/>
                  <a:pt x="28422" y="101117"/>
                </a:cubicBezTo>
                <a:cubicBezTo>
                  <a:pt x="17195" y="101117"/>
                  <a:pt x="8025" y="96532"/>
                  <a:pt x="5270" y="9446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0734471" y="4303433"/>
            <a:ext cx="53657" cy="166446"/>
          </a:xfrm>
          <a:custGeom>
            <a:avLst/>
            <a:gdLst>
              <a:gd name="connsiteX0" fmla="*/ 34620 w 53657"/>
              <a:gd name="connsiteY0" fmla="*/ 97434 h 166446"/>
              <a:gd name="connsiteX1" fmla="*/ 34861 w 53657"/>
              <a:gd name="connsiteY1" fmla="*/ 151079 h 166446"/>
              <a:gd name="connsiteX2" fmla="*/ 40817 w 53657"/>
              <a:gd name="connsiteY2" fmla="*/ 158191 h 166446"/>
              <a:gd name="connsiteX3" fmla="*/ 51130 w 53657"/>
              <a:gd name="connsiteY3" fmla="*/ 158191 h 166446"/>
              <a:gd name="connsiteX4" fmla="*/ 53657 w 53657"/>
              <a:gd name="connsiteY4" fmla="*/ 160261 h 166446"/>
              <a:gd name="connsiteX5" fmla="*/ 53657 w 53657"/>
              <a:gd name="connsiteY5" fmla="*/ 164147 h 166446"/>
              <a:gd name="connsiteX6" fmla="*/ 52285 w 53657"/>
              <a:gd name="connsiteY6" fmla="*/ 166446 h 166446"/>
              <a:gd name="connsiteX7" fmla="*/ 26377 w 53657"/>
              <a:gd name="connsiteY7" fmla="*/ 165760 h 166446"/>
              <a:gd name="connsiteX8" fmla="*/ 7556 w 53657"/>
              <a:gd name="connsiteY8" fmla="*/ 166446 h 166446"/>
              <a:gd name="connsiteX9" fmla="*/ 5956 w 53657"/>
              <a:gd name="connsiteY9" fmla="*/ 164147 h 166446"/>
              <a:gd name="connsiteX10" fmla="*/ 5956 w 53657"/>
              <a:gd name="connsiteY10" fmla="*/ 160261 h 166446"/>
              <a:gd name="connsiteX11" fmla="*/ 8940 w 53657"/>
              <a:gd name="connsiteY11" fmla="*/ 158191 h 166446"/>
              <a:gd name="connsiteX12" fmla="*/ 12839 w 53657"/>
              <a:gd name="connsiteY12" fmla="*/ 158191 h 166446"/>
              <a:gd name="connsiteX13" fmla="*/ 17894 w 53657"/>
              <a:gd name="connsiteY13" fmla="*/ 152463 h 166446"/>
              <a:gd name="connsiteX14" fmla="*/ 18122 w 53657"/>
              <a:gd name="connsiteY14" fmla="*/ 92621 h 166446"/>
              <a:gd name="connsiteX15" fmla="*/ 18122 w 53657"/>
              <a:gd name="connsiteY15" fmla="*/ 78181 h 166446"/>
              <a:gd name="connsiteX16" fmla="*/ 17424 w 53657"/>
              <a:gd name="connsiteY16" fmla="*/ 35077 h 166446"/>
              <a:gd name="connsiteX17" fmla="*/ 7581 w 53657"/>
              <a:gd name="connsiteY17" fmla="*/ 20624 h 166446"/>
              <a:gd name="connsiteX18" fmla="*/ 1384 w 53657"/>
              <a:gd name="connsiteY18" fmla="*/ 19710 h 166446"/>
              <a:gd name="connsiteX19" fmla="*/ 0 w 53657"/>
              <a:gd name="connsiteY19" fmla="*/ 18567 h 166446"/>
              <a:gd name="connsiteX20" fmla="*/ 0 w 53657"/>
              <a:gd name="connsiteY20" fmla="*/ 16738 h 166446"/>
              <a:gd name="connsiteX21" fmla="*/ 2069 w 53657"/>
              <a:gd name="connsiteY21" fmla="*/ 15125 h 166446"/>
              <a:gd name="connsiteX22" fmla="*/ 28892 w 53657"/>
              <a:gd name="connsiteY22" fmla="*/ 1828 h 166446"/>
              <a:gd name="connsiteX23" fmla="*/ 33705 w 53657"/>
              <a:gd name="connsiteY23" fmla="*/ 0 h 166446"/>
              <a:gd name="connsiteX24" fmla="*/ 35547 w 53657"/>
              <a:gd name="connsiteY24" fmla="*/ 4127 h 166446"/>
              <a:gd name="connsiteX25" fmla="*/ 34620 w 53657"/>
              <a:gd name="connsiteY25" fmla="*/ 77038 h 166446"/>
              <a:gd name="connsiteX26" fmla="*/ 34620 w 53657"/>
              <a:gd name="connsiteY26" fmla="*/ 97434 h 1664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53657" h="166446">
                <a:moveTo>
                  <a:pt x="34620" y="97434"/>
                </a:moveTo>
                <a:cubicBezTo>
                  <a:pt x="34620" y="109359"/>
                  <a:pt x="34620" y="143979"/>
                  <a:pt x="34861" y="151079"/>
                </a:cubicBezTo>
                <a:cubicBezTo>
                  <a:pt x="35090" y="154990"/>
                  <a:pt x="36004" y="158191"/>
                  <a:pt x="40817" y="158191"/>
                </a:cubicBezTo>
                <a:lnTo>
                  <a:pt x="51130" y="158191"/>
                </a:lnTo>
                <a:cubicBezTo>
                  <a:pt x="53199" y="158191"/>
                  <a:pt x="53657" y="158877"/>
                  <a:pt x="53657" y="160261"/>
                </a:cubicBezTo>
                <a:lnTo>
                  <a:pt x="53657" y="164147"/>
                </a:lnTo>
                <a:cubicBezTo>
                  <a:pt x="53657" y="165531"/>
                  <a:pt x="53199" y="166446"/>
                  <a:pt x="52285" y="166446"/>
                </a:cubicBezTo>
                <a:cubicBezTo>
                  <a:pt x="50672" y="166446"/>
                  <a:pt x="40588" y="165760"/>
                  <a:pt x="26377" y="165760"/>
                </a:cubicBezTo>
                <a:cubicBezTo>
                  <a:pt x="11696" y="165760"/>
                  <a:pt x="9626" y="166446"/>
                  <a:pt x="7556" y="166446"/>
                </a:cubicBezTo>
                <a:cubicBezTo>
                  <a:pt x="6413" y="166446"/>
                  <a:pt x="5956" y="165531"/>
                  <a:pt x="5956" y="164147"/>
                </a:cubicBezTo>
                <a:lnTo>
                  <a:pt x="5956" y="160261"/>
                </a:lnTo>
                <a:cubicBezTo>
                  <a:pt x="5956" y="158648"/>
                  <a:pt x="6413" y="158191"/>
                  <a:pt x="8940" y="158191"/>
                </a:cubicBezTo>
                <a:lnTo>
                  <a:pt x="12839" y="158191"/>
                </a:lnTo>
                <a:cubicBezTo>
                  <a:pt x="15366" y="158191"/>
                  <a:pt x="17665" y="156578"/>
                  <a:pt x="17894" y="152463"/>
                </a:cubicBezTo>
                <a:cubicBezTo>
                  <a:pt x="18122" y="145351"/>
                  <a:pt x="18122" y="105917"/>
                  <a:pt x="18122" y="92621"/>
                </a:cubicBezTo>
                <a:lnTo>
                  <a:pt x="18122" y="78181"/>
                </a:lnTo>
                <a:cubicBezTo>
                  <a:pt x="18122" y="61899"/>
                  <a:pt x="17894" y="41033"/>
                  <a:pt x="17424" y="35077"/>
                </a:cubicBezTo>
                <a:cubicBezTo>
                  <a:pt x="16687" y="22326"/>
                  <a:pt x="17221" y="22288"/>
                  <a:pt x="7581" y="20624"/>
                </a:cubicBezTo>
                <a:cubicBezTo>
                  <a:pt x="5156" y="20205"/>
                  <a:pt x="2260" y="19888"/>
                  <a:pt x="1384" y="19710"/>
                </a:cubicBezTo>
                <a:cubicBezTo>
                  <a:pt x="495" y="19545"/>
                  <a:pt x="0" y="19024"/>
                  <a:pt x="0" y="18567"/>
                </a:cubicBezTo>
                <a:lnTo>
                  <a:pt x="0" y="16738"/>
                </a:lnTo>
                <a:cubicBezTo>
                  <a:pt x="0" y="16052"/>
                  <a:pt x="698" y="15595"/>
                  <a:pt x="2069" y="15125"/>
                </a:cubicBezTo>
                <a:cubicBezTo>
                  <a:pt x="12230" y="11696"/>
                  <a:pt x="20459" y="8229"/>
                  <a:pt x="28892" y="1828"/>
                </a:cubicBezTo>
                <a:cubicBezTo>
                  <a:pt x="30873" y="330"/>
                  <a:pt x="32334" y="0"/>
                  <a:pt x="33705" y="0"/>
                </a:cubicBezTo>
                <a:cubicBezTo>
                  <a:pt x="35305" y="0"/>
                  <a:pt x="35776" y="1142"/>
                  <a:pt x="35547" y="4127"/>
                </a:cubicBezTo>
                <a:cubicBezTo>
                  <a:pt x="35305" y="16738"/>
                  <a:pt x="34620" y="64427"/>
                  <a:pt x="34620" y="77038"/>
                </a:cubicBezTo>
                <a:lnTo>
                  <a:pt x="34620" y="9743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0880140" y="4370832"/>
            <a:ext cx="63272" cy="101117"/>
          </a:xfrm>
          <a:custGeom>
            <a:avLst/>
            <a:gdLst>
              <a:gd name="connsiteX0" fmla="*/ 5270 w 63272"/>
              <a:gd name="connsiteY0" fmla="*/ 94462 h 101117"/>
              <a:gd name="connsiteX1" fmla="*/ 3898 w 63272"/>
              <a:gd name="connsiteY1" fmla="*/ 91249 h 101117"/>
              <a:gd name="connsiteX2" fmla="*/ 0 w 63272"/>
              <a:gd name="connsiteY2" fmla="*/ 69469 h 101117"/>
              <a:gd name="connsiteX3" fmla="*/ 1372 w 63272"/>
              <a:gd name="connsiteY3" fmla="*/ 67640 h 101117"/>
              <a:gd name="connsiteX4" fmla="*/ 4356 w 63272"/>
              <a:gd name="connsiteY4" fmla="*/ 66954 h 101117"/>
              <a:gd name="connsiteX5" fmla="*/ 6413 w 63272"/>
              <a:gd name="connsiteY5" fmla="*/ 68326 h 101117"/>
              <a:gd name="connsiteX6" fmla="*/ 12154 w 63272"/>
              <a:gd name="connsiteY6" fmla="*/ 79552 h 101117"/>
              <a:gd name="connsiteX7" fmla="*/ 32093 w 63272"/>
              <a:gd name="connsiteY7" fmla="*/ 93776 h 101117"/>
              <a:gd name="connsiteX8" fmla="*/ 50203 w 63272"/>
              <a:gd name="connsiteY8" fmla="*/ 78181 h 101117"/>
              <a:gd name="connsiteX9" fmla="*/ 27978 w 63272"/>
              <a:gd name="connsiteY9" fmla="*/ 57086 h 101117"/>
              <a:gd name="connsiteX10" fmla="*/ 914 w 63272"/>
              <a:gd name="connsiteY10" fmla="*/ 27978 h 101117"/>
              <a:gd name="connsiteX11" fmla="*/ 33007 w 63272"/>
              <a:gd name="connsiteY11" fmla="*/ 0 h 101117"/>
              <a:gd name="connsiteX12" fmla="*/ 54102 w 63272"/>
              <a:gd name="connsiteY12" fmla="*/ 4813 h 101117"/>
              <a:gd name="connsiteX13" fmla="*/ 58229 w 63272"/>
              <a:gd name="connsiteY13" fmla="*/ 8940 h 101117"/>
              <a:gd name="connsiteX14" fmla="*/ 61671 w 63272"/>
              <a:gd name="connsiteY14" fmla="*/ 24993 h 101117"/>
              <a:gd name="connsiteX15" fmla="*/ 60071 w 63272"/>
              <a:gd name="connsiteY15" fmla="*/ 27051 h 101117"/>
              <a:gd name="connsiteX16" fmla="*/ 57315 w 63272"/>
              <a:gd name="connsiteY16" fmla="*/ 27978 h 101117"/>
              <a:gd name="connsiteX17" fmla="*/ 55245 w 63272"/>
              <a:gd name="connsiteY17" fmla="*/ 26835 h 101117"/>
              <a:gd name="connsiteX18" fmla="*/ 47459 w 63272"/>
              <a:gd name="connsiteY18" fmla="*/ 16281 h 101117"/>
              <a:gd name="connsiteX19" fmla="*/ 31407 w 63272"/>
              <a:gd name="connsiteY19" fmla="*/ 7327 h 101117"/>
              <a:gd name="connsiteX20" fmla="*/ 13754 w 63272"/>
              <a:gd name="connsiteY20" fmla="*/ 22478 h 101117"/>
              <a:gd name="connsiteX21" fmla="*/ 35763 w 63272"/>
              <a:gd name="connsiteY21" fmla="*/ 41503 h 101117"/>
              <a:gd name="connsiteX22" fmla="*/ 63271 w 63272"/>
              <a:gd name="connsiteY22" fmla="*/ 70853 h 101117"/>
              <a:gd name="connsiteX23" fmla="*/ 28423 w 63272"/>
              <a:gd name="connsiteY23" fmla="*/ 101117 h 101117"/>
              <a:gd name="connsiteX24" fmla="*/ 5270 w 63272"/>
              <a:gd name="connsiteY24" fmla="*/ 94462 h 1011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</a:cxnLst>
            <a:rect l="l" t="t" r="r" b="b"/>
            <a:pathLst>
              <a:path w="63272" h="101117">
                <a:moveTo>
                  <a:pt x="5270" y="94462"/>
                </a:moveTo>
                <a:cubicBezTo>
                  <a:pt x="4127" y="93776"/>
                  <a:pt x="4127" y="92392"/>
                  <a:pt x="3898" y="91249"/>
                </a:cubicBezTo>
                <a:lnTo>
                  <a:pt x="0" y="69469"/>
                </a:lnTo>
                <a:cubicBezTo>
                  <a:pt x="-228" y="68326"/>
                  <a:pt x="457" y="67868"/>
                  <a:pt x="1372" y="67640"/>
                </a:cubicBezTo>
                <a:lnTo>
                  <a:pt x="4356" y="66954"/>
                </a:lnTo>
                <a:cubicBezTo>
                  <a:pt x="5270" y="66725"/>
                  <a:pt x="5956" y="67183"/>
                  <a:pt x="6413" y="68326"/>
                </a:cubicBezTo>
                <a:lnTo>
                  <a:pt x="12154" y="79552"/>
                </a:lnTo>
                <a:cubicBezTo>
                  <a:pt x="16738" y="88036"/>
                  <a:pt x="19939" y="93776"/>
                  <a:pt x="32093" y="93776"/>
                </a:cubicBezTo>
                <a:cubicBezTo>
                  <a:pt x="40119" y="93776"/>
                  <a:pt x="50203" y="88963"/>
                  <a:pt x="50203" y="78181"/>
                </a:cubicBezTo>
                <a:cubicBezTo>
                  <a:pt x="50203" y="67868"/>
                  <a:pt x="45161" y="61899"/>
                  <a:pt x="27978" y="57086"/>
                </a:cubicBezTo>
                <a:cubicBezTo>
                  <a:pt x="14440" y="53200"/>
                  <a:pt x="914" y="46088"/>
                  <a:pt x="914" y="27978"/>
                </a:cubicBezTo>
                <a:cubicBezTo>
                  <a:pt x="914" y="12153"/>
                  <a:pt x="15824" y="0"/>
                  <a:pt x="33007" y="0"/>
                </a:cubicBezTo>
                <a:cubicBezTo>
                  <a:pt x="44018" y="0"/>
                  <a:pt x="49987" y="2756"/>
                  <a:pt x="54102" y="4813"/>
                </a:cubicBezTo>
                <a:cubicBezTo>
                  <a:pt x="57543" y="6425"/>
                  <a:pt x="58001" y="7569"/>
                  <a:pt x="58229" y="8940"/>
                </a:cubicBezTo>
                <a:lnTo>
                  <a:pt x="61671" y="24993"/>
                </a:lnTo>
                <a:cubicBezTo>
                  <a:pt x="61671" y="25908"/>
                  <a:pt x="61214" y="26593"/>
                  <a:pt x="60071" y="27051"/>
                </a:cubicBezTo>
                <a:lnTo>
                  <a:pt x="57315" y="27978"/>
                </a:lnTo>
                <a:cubicBezTo>
                  <a:pt x="56388" y="28206"/>
                  <a:pt x="55943" y="27978"/>
                  <a:pt x="55245" y="26835"/>
                </a:cubicBezTo>
                <a:lnTo>
                  <a:pt x="47459" y="16281"/>
                </a:lnTo>
                <a:cubicBezTo>
                  <a:pt x="44704" y="11925"/>
                  <a:pt x="40347" y="7327"/>
                  <a:pt x="31407" y="7327"/>
                </a:cubicBezTo>
                <a:cubicBezTo>
                  <a:pt x="22695" y="7327"/>
                  <a:pt x="13754" y="12611"/>
                  <a:pt x="13754" y="22478"/>
                </a:cubicBezTo>
                <a:cubicBezTo>
                  <a:pt x="13754" y="35775"/>
                  <a:pt x="24524" y="38290"/>
                  <a:pt x="35763" y="41503"/>
                </a:cubicBezTo>
                <a:cubicBezTo>
                  <a:pt x="52502" y="46316"/>
                  <a:pt x="63043" y="53200"/>
                  <a:pt x="63271" y="70853"/>
                </a:cubicBezTo>
                <a:cubicBezTo>
                  <a:pt x="63043" y="89420"/>
                  <a:pt x="47917" y="101117"/>
                  <a:pt x="28423" y="101117"/>
                </a:cubicBezTo>
                <a:cubicBezTo>
                  <a:pt x="17195" y="101117"/>
                  <a:pt x="8026" y="96532"/>
                  <a:pt x="5270" y="9446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0692828" y="12816370"/>
            <a:ext cx="352462" cy="541349"/>
          </a:xfrm>
          <a:custGeom>
            <a:avLst/>
            <a:gdLst>
              <a:gd name="connsiteX0" fmla="*/ 351993 w 352462"/>
              <a:gd name="connsiteY0" fmla="*/ 46722 h 541349"/>
              <a:gd name="connsiteX1" fmla="*/ 352462 w 352462"/>
              <a:gd name="connsiteY1" fmla="*/ 45427 h 541349"/>
              <a:gd name="connsiteX2" fmla="*/ 330847 w 352462"/>
              <a:gd name="connsiteY2" fmla="*/ 3530 h 541349"/>
              <a:gd name="connsiteX3" fmla="*/ 289483 w 352462"/>
              <a:gd name="connsiteY3" fmla="*/ 23812 h 541349"/>
              <a:gd name="connsiteX4" fmla="*/ 288734 w 352462"/>
              <a:gd name="connsiteY4" fmla="*/ 26085 h 541349"/>
              <a:gd name="connsiteX5" fmla="*/ 288594 w 352462"/>
              <a:gd name="connsiteY5" fmla="*/ 26555 h 541349"/>
              <a:gd name="connsiteX6" fmla="*/ 288556 w 352462"/>
              <a:gd name="connsiteY6" fmla="*/ 26555 h 541349"/>
              <a:gd name="connsiteX7" fmla="*/ 181698 w 352462"/>
              <a:gd name="connsiteY7" fmla="*/ 308203 h 541349"/>
              <a:gd name="connsiteX8" fmla="*/ 180009 w 352462"/>
              <a:gd name="connsiteY8" fmla="*/ 308203 h 541349"/>
              <a:gd name="connsiteX9" fmla="*/ 66916 w 352462"/>
              <a:gd name="connsiteY9" fmla="*/ 22046 h 541349"/>
              <a:gd name="connsiteX10" fmla="*/ 66890 w 352462"/>
              <a:gd name="connsiteY10" fmla="*/ 21970 h 541349"/>
              <a:gd name="connsiteX11" fmla="*/ 65316 w 352462"/>
              <a:gd name="connsiteY11" fmla="*/ 17919 h 541349"/>
              <a:gd name="connsiteX12" fmla="*/ 21056 w 352462"/>
              <a:gd name="connsiteY12" fmla="*/ 0 h 541349"/>
              <a:gd name="connsiteX13" fmla="*/ 0 w 352462"/>
              <a:gd name="connsiteY13" fmla="*/ 43954 h 541349"/>
              <a:gd name="connsiteX14" fmla="*/ 144436 w 352462"/>
              <a:gd name="connsiteY14" fmla="*/ 396289 h 541349"/>
              <a:gd name="connsiteX15" fmla="*/ 135876 w 352462"/>
              <a:gd name="connsiteY15" fmla="*/ 415175 h 541349"/>
              <a:gd name="connsiteX16" fmla="*/ 62217 w 352462"/>
              <a:gd name="connsiteY16" fmla="*/ 480427 h 541349"/>
              <a:gd name="connsiteX17" fmla="*/ 42595 w 352462"/>
              <a:gd name="connsiteY17" fmla="*/ 479475 h 541349"/>
              <a:gd name="connsiteX18" fmla="*/ 11924 w 352462"/>
              <a:gd name="connsiteY18" fmla="*/ 501788 h 541349"/>
              <a:gd name="connsiteX19" fmla="*/ 32765 w 352462"/>
              <a:gd name="connsiteY19" fmla="*/ 538631 h 541349"/>
              <a:gd name="connsiteX20" fmla="*/ 66458 w 352462"/>
              <a:gd name="connsiteY20" fmla="*/ 541349 h 541349"/>
              <a:gd name="connsiteX21" fmla="*/ 198551 w 352462"/>
              <a:gd name="connsiteY21" fmla="*/ 428738 h 541349"/>
              <a:gd name="connsiteX22" fmla="*/ 349389 w 352462"/>
              <a:gd name="connsiteY22" fmla="*/ 53288 h 541349"/>
              <a:gd name="connsiteX23" fmla="*/ 352094 w 352462"/>
              <a:gd name="connsiteY23" fmla="*/ 46786 h 541349"/>
              <a:gd name="connsiteX24" fmla="*/ 351993 w 352462"/>
              <a:gd name="connsiteY24" fmla="*/ 46722 h 5413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</a:cxnLst>
            <a:rect l="l" t="t" r="r" b="b"/>
            <a:pathLst>
              <a:path w="352462" h="541349">
                <a:moveTo>
                  <a:pt x="351993" y="46722"/>
                </a:moveTo>
                <a:cubicBezTo>
                  <a:pt x="352107" y="46290"/>
                  <a:pt x="352323" y="45859"/>
                  <a:pt x="352462" y="45427"/>
                </a:cubicBezTo>
                <a:cubicBezTo>
                  <a:pt x="358063" y="27888"/>
                  <a:pt x="348360" y="9131"/>
                  <a:pt x="330847" y="3530"/>
                </a:cubicBezTo>
                <a:cubicBezTo>
                  <a:pt x="313778" y="-1879"/>
                  <a:pt x="295605" y="7175"/>
                  <a:pt x="289483" y="23812"/>
                </a:cubicBezTo>
                <a:cubicBezTo>
                  <a:pt x="289356" y="24256"/>
                  <a:pt x="289102" y="24993"/>
                  <a:pt x="288734" y="26085"/>
                </a:cubicBezTo>
                <a:cubicBezTo>
                  <a:pt x="288696" y="26237"/>
                  <a:pt x="288645" y="26390"/>
                  <a:pt x="288594" y="26555"/>
                </a:cubicBezTo>
                <a:lnTo>
                  <a:pt x="288556" y="26555"/>
                </a:lnTo>
                <a:cubicBezTo>
                  <a:pt x="277583" y="57949"/>
                  <a:pt x="181698" y="308203"/>
                  <a:pt x="181698" y="308203"/>
                </a:cubicBezTo>
                <a:lnTo>
                  <a:pt x="180009" y="308203"/>
                </a:lnTo>
                <a:lnTo>
                  <a:pt x="66916" y="22046"/>
                </a:lnTo>
                <a:cubicBezTo>
                  <a:pt x="66916" y="22046"/>
                  <a:pt x="66890" y="21996"/>
                  <a:pt x="66890" y="21970"/>
                </a:cubicBezTo>
                <a:lnTo>
                  <a:pt x="65316" y="17919"/>
                </a:lnTo>
                <a:cubicBezTo>
                  <a:pt x="57556" y="1523"/>
                  <a:pt x="38366" y="-6502"/>
                  <a:pt x="21056" y="0"/>
                </a:cubicBezTo>
                <a:cubicBezTo>
                  <a:pt x="3302" y="6680"/>
                  <a:pt x="-5842" y="26085"/>
                  <a:pt x="0" y="43954"/>
                </a:cubicBezTo>
                <a:cubicBezTo>
                  <a:pt x="13855" y="79108"/>
                  <a:pt x="144436" y="396289"/>
                  <a:pt x="144436" y="396289"/>
                </a:cubicBezTo>
                <a:lnTo>
                  <a:pt x="135876" y="415175"/>
                </a:lnTo>
                <a:cubicBezTo>
                  <a:pt x="121475" y="454138"/>
                  <a:pt x="105384" y="480427"/>
                  <a:pt x="62217" y="480427"/>
                </a:cubicBezTo>
                <a:cubicBezTo>
                  <a:pt x="58025" y="480427"/>
                  <a:pt x="43535" y="479590"/>
                  <a:pt x="42595" y="479475"/>
                </a:cubicBezTo>
                <a:cubicBezTo>
                  <a:pt x="28676" y="478751"/>
                  <a:pt x="15696" y="487806"/>
                  <a:pt x="11924" y="501788"/>
                </a:cubicBezTo>
                <a:cubicBezTo>
                  <a:pt x="7632" y="517702"/>
                  <a:pt x="16954" y="534059"/>
                  <a:pt x="32765" y="538631"/>
                </a:cubicBezTo>
                <a:cubicBezTo>
                  <a:pt x="44221" y="540612"/>
                  <a:pt x="55956" y="541349"/>
                  <a:pt x="66458" y="541349"/>
                </a:cubicBezTo>
                <a:cubicBezTo>
                  <a:pt x="146036" y="541349"/>
                  <a:pt x="172300" y="495592"/>
                  <a:pt x="198551" y="428738"/>
                </a:cubicBezTo>
                <a:cubicBezTo>
                  <a:pt x="198551" y="428738"/>
                  <a:pt x="342772" y="68312"/>
                  <a:pt x="349389" y="53288"/>
                </a:cubicBezTo>
                <a:cubicBezTo>
                  <a:pt x="350430" y="50888"/>
                  <a:pt x="351332" y="48755"/>
                  <a:pt x="352094" y="46786"/>
                </a:cubicBezTo>
                <a:lnTo>
                  <a:pt x="351993" y="4672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1053229" y="13165340"/>
            <a:ext cx="198225" cy="135294"/>
          </a:xfrm>
          <a:custGeom>
            <a:avLst/>
            <a:gdLst>
              <a:gd name="connsiteX0" fmla="*/ 162115 w 198225"/>
              <a:gd name="connsiteY0" fmla="*/ 135292 h 135294"/>
              <a:gd name="connsiteX1" fmla="*/ 162115 w 198225"/>
              <a:gd name="connsiteY1" fmla="*/ 135292 h 135294"/>
              <a:gd name="connsiteX2" fmla="*/ 151866 w 198225"/>
              <a:gd name="connsiteY2" fmla="*/ 133846 h 135294"/>
              <a:gd name="connsiteX3" fmla="*/ 147104 w 198225"/>
              <a:gd name="connsiteY3" fmla="*/ 131483 h 135294"/>
              <a:gd name="connsiteX4" fmla="*/ 0 w 198225"/>
              <a:gd name="connsiteY4" fmla="*/ 10452 h 135294"/>
              <a:gd name="connsiteX5" fmla="*/ 3670 w 198225"/>
              <a:gd name="connsiteY5" fmla="*/ 2756 h 135294"/>
              <a:gd name="connsiteX6" fmla="*/ 14630 w 198225"/>
              <a:gd name="connsiteY6" fmla="*/ 0 h 135294"/>
              <a:gd name="connsiteX7" fmla="*/ 184225 w 198225"/>
              <a:gd name="connsiteY7" fmla="*/ 69443 h 135294"/>
              <a:gd name="connsiteX8" fmla="*/ 193014 w 198225"/>
              <a:gd name="connsiteY8" fmla="*/ 118426 h 135294"/>
              <a:gd name="connsiteX9" fmla="*/ 162115 w 198225"/>
              <a:gd name="connsiteY9" fmla="*/ 135292 h 1352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98225" h="135294">
                <a:moveTo>
                  <a:pt x="162115" y="135292"/>
                </a:moveTo>
                <a:lnTo>
                  <a:pt x="162115" y="135292"/>
                </a:lnTo>
                <a:cubicBezTo>
                  <a:pt x="158622" y="135292"/>
                  <a:pt x="155168" y="134810"/>
                  <a:pt x="151866" y="133846"/>
                </a:cubicBezTo>
                <a:lnTo>
                  <a:pt x="147104" y="131483"/>
                </a:lnTo>
                <a:cubicBezTo>
                  <a:pt x="135343" y="124930"/>
                  <a:pt x="1257" y="34430"/>
                  <a:pt x="0" y="10452"/>
                </a:cubicBezTo>
                <a:cubicBezTo>
                  <a:pt x="-165" y="7315"/>
                  <a:pt x="1155" y="4483"/>
                  <a:pt x="3670" y="2756"/>
                </a:cubicBezTo>
                <a:cubicBezTo>
                  <a:pt x="6312" y="927"/>
                  <a:pt x="9905" y="0"/>
                  <a:pt x="14630" y="0"/>
                </a:cubicBezTo>
                <a:cubicBezTo>
                  <a:pt x="46063" y="0"/>
                  <a:pt x="133274" y="41529"/>
                  <a:pt x="184225" y="69443"/>
                </a:cubicBezTo>
                <a:cubicBezTo>
                  <a:pt x="199707" y="81725"/>
                  <a:pt x="203148" y="102527"/>
                  <a:pt x="193014" y="118426"/>
                </a:cubicBezTo>
                <a:cubicBezTo>
                  <a:pt x="186181" y="128993"/>
                  <a:pt x="174662" y="135292"/>
                  <a:pt x="162115" y="13529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1053229" y="12888036"/>
            <a:ext cx="198337" cy="135280"/>
          </a:xfrm>
          <a:custGeom>
            <a:avLst/>
            <a:gdLst>
              <a:gd name="connsiteX0" fmla="*/ 14630 w 198337"/>
              <a:gd name="connsiteY0" fmla="*/ 135280 h 135280"/>
              <a:gd name="connsiteX1" fmla="*/ 14630 w 198337"/>
              <a:gd name="connsiteY1" fmla="*/ 135280 h 135280"/>
              <a:gd name="connsiteX2" fmla="*/ 3670 w 198337"/>
              <a:gd name="connsiteY2" fmla="*/ 132511 h 135280"/>
              <a:gd name="connsiteX3" fmla="*/ 0 w 198337"/>
              <a:gd name="connsiteY3" fmla="*/ 124815 h 135280"/>
              <a:gd name="connsiteX4" fmla="*/ 147104 w 198337"/>
              <a:gd name="connsiteY4" fmla="*/ 3809 h 135280"/>
              <a:gd name="connsiteX5" fmla="*/ 150876 w 198337"/>
              <a:gd name="connsiteY5" fmla="*/ 1866 h 135280"/>
              <a:gd name="connsiteX6" fmla="*/ 162115 w 198337"/>
              <a:gd name="connsiteY6" fmla="*/ 0 h 135280"/>
              <a:gd name="connsiteX7" fmla="*/ 193002 w 198337"/>
              <a:gd name="connsiteY7" fmla="*/ 16802 h 135280"/>
              <a:gd name="connsiteX8" fmla="*/ 185051 w 198337"/>
              <a:gd name="connsiteY8" fmla="*/ 65227 h 135280"/>
              <a:gd name="connsiteX9" fmla="*/ 14630 w 198337"/>
              <a:gd name="connsiteY9" fmla="*/ 135280 h 1352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98337" h="135280">
                <a:moveTo>
                  <a:pt x="14630" y="135280"/>
                </a:moveTo>
                <a:lnTo>
                  <a:pt x="14630" y="135280"/>
                </a:lnTo>
                <a:cubicBezTo>
                  <a:pt x="9905" y="135280"/>
                  <a:pt x="6324" y="134353"/>
                  <a:pt x="3670" y="132511"/>
                </a:cubicBezTo>
                <a:cubicBezTo>
                  <a:pt x="1168" y="130759"/>
                  <a:pt x="-165" y="127964"/>
                  <a:pt x="0" y="124815"/>
                </a:cubicBezTo>
                <a:cubicBezTo>
                  <a:pt x="1307" y="100735"/>
                  <a:pt x="135343" y="10311"/>
                  <a:pt x="147104" y="3809"/>
                </a:cubicBezTo>
                <a:lnTo>
                  <a:pt x="150876" y="1866"/>
                </a:lnTo>
                <a:cubicBezTo>
                  <a:pt x="155181" y="494"/>
                  <a:pt x="158635" y="0"/>
                  <a:pt x="162115" y="0"/>
                </a:cubicBezTo>
                <a:cubicBezTo>
                  <a:pt x="174662" y="0"/>
                  <a:pt x="186194" y="6286"/>
                  <a:pt x="193002" y="16802"/>
                </a:cubicBezTo>
                <a:cubicBezTo>
                  <a:pt x="203148" y="32753"/>
                  <a:pt x="199732" y="53555"/>
                  <a:pt x="185051" y="65227"/>
                </a:cubicBezTo>
                <a:cubicBezTo>
                  <a:pt x="133274" y="93725"/>
                  <a:pt x="46075" y="135280"/>
                  <a:pt x="14630" y="13528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1099800" y="13056692"/>
            <a:ext cx="221615" cy="72159"/>
          </a:xfrm>
          <a:custGeom>
            <a:avLst/>
            <a:gdLst>
              <a:gd name="connsiteX0" fmla="*/ 190842 w 221615"/>
              <a:gd name="connsiteY0" fmla="*/ 72159 h 72159"/>
              <a:gd name="connsiteX1" fmla="*/ 190360 w 221615"/>
              <a:gd name="connsiteY1" fmla="*/ 72159 h 72159"/>
              <a:gd name="connsiteX2" fmla="*/ 0 w 221615"/>
              <a:gd name="connsiteY2" fmla="*/ 43775 h 72159"/>
              <a:gd name="connsiteX3" fmla="*/ 533 w 221615"/>
              <a:gd name="connsiteY3" fmla="*/ 35267 h 72159"/>
              <a:gd name="connsiteX4" fmla="*/ 187756 w 221615"/>
              <a:gd name="connsiteY4" fmla="*/ 0 h 72159"/>
              <a:gd name="connsiteX5" fmla="*/ 191909 w 221615"/>
              <a:gd name="connsiteY5" fmla="*/ 49 h 72159"/>
              <a:gd name="connsiteX6" fmla="*/ 221615 w 221615"/>
              <a:gd name="connsiteY6" fmla="*/ 33477 h 72159"/>
              <a:gd name="connsiteX7" fmla="*/ 191325 w 221615"/>
              <a:gd name="connsiteY7" fmla="*/ 72071 h 72159"/>
              <a:gd name="connsiteX8" fmla="*/ 190842 w 221615"/>
              <a:gd name="connsiteY8" fmla="*/ 72159 h 7215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21615" h="72159">
                <a:moveTo>
                  <a:pt x="190842" y="72159"/>
                </a:moveTo>
                <a:lnTo>
                  <a:pt x="190360" y="72159"/>
                </a:lnTo>
                <a:cubicBezTo>
                  <a:pt x="188569" y="72159"/>
                  <a:pt x="13792" y="71741"/>
                  <a:pt x="0" y="43775"/>
                </a:cubicBezTo>
                <a:cubicBezTo>
                  <a:pt x="-1358" y="41033"/>
                  <a:pt x="-1143" y="37921"/>
                  <a:pt x="533" y="35267"/>
                </a:cubicBezTo>
                <a:cubicBezTo>
                  <a:pt x="13372" y="14603"/>
                  <a:pt x="174282" y="24"/>
                  <a:pt x="187756" y="0"/>
                </a:cubicBezTo>
                <a:lnTo>
                  <a:pt x="191909" y="49"/>
                </a:lnTo>
                <a:cubicBezTo>
                  <a:pt x="208800" y="3708"/>
                  <a:pt x="220560" y="17384"/>
                  <a:pt x="221615" y="33477"/>
                </a:cubicBezTo>
                <a:cubicBezTo>
                  <a:pt x="222948" y="52285"/>
                  <a:pt x="209905" y="68845"/>
                  <a:pt x="191325" y="72071"/>
                </a:cubicBezTo>
                <a:lnTo>
                  <a:pt x="190842" y="7215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0504093" y="2723565"/>
            <a:ext cx="918451" cy="918438"/>
          </a:xfrm>
          <a:custGeom>
            <a:avLst/>
            <a:gdLst>
              <a:gd name="connsiteX0" fmla="*/ 743496 w 918451"/>
              <a:gd name="connsiteY0" fmla="*/ 0 h 918438"/>
              <a:gd name="connsiteX1" fmla="*/ 174929 w 918451"/>
              <a:gd name="connsiteY1" fmla="*/ 0 h 918438"/>
              <a:gd name="connsiteX2" fmla="*/ 0 w 918451"/>
              <a:gd name="connsiteY2" fmla="*/ 174942 h 918438"/>
              <a:gd name="connsiteX3" fmla="*/ 0 w 918451"/>
              <a:gd name="connsiteY3" fmla="*/ 743496 h 918438"/>
              <a:gd name="connsiteX4" fmla="*/ 174929 w 918451"/>
              <a:gd name="connsiteY4" fmla="*/ 918438 h 918438"/>
              <a:gd name="connsiteX5" fmla="*/ 743496 w 918451"/>
              <a:gd name="connsiteY5" fmla="*/ 918438 h 918438"/>
              <a:gd name="connsiteX6" fmla="*/ 918451 w 918451"/>
              <a:gd name="connsiteY6" fmla="*/ 743496 h 918438"/>
              <a:gd name="connsiteX7" fmla="*/ 918451 w 918451"/>
              <a:gd name="connsiteY7" fmla="*/ 174942 h 918438"/>
              <a:gd name="connsiteX8" fmla="*/ 743496 w 918451"/>
              <a:gd name="connsiteY8" fmla="*/ 0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1" h="918438">
                <a:moveTo>
                  <a:pt x="743496" y="0"/>
                </a:moveTo>
                <a:lnTo>
                  <a:pt x="174929" y="0"/>
                </a:lnTo>
                <a:cubicBezTo>
                  <a:pt x="78714" y="0"/>
                  <a:pt x="0" y="78714"/>
                  <a:pt x="0" y="174942"/>
                </a:cubicBezTo>
                <a:lnTo>
                  <a:pt x="0" y="743496"/>
                </a:lnTo>
                <a:cubicBezTo>
                  <a:pt x="0" y="839711"/>
                  <a:pt x="78714" y="918438"/>
                  <a:pt x="174929" y="918438"/>
                </a:cubicBezTo>
                <a:lnTo>
                  <a:pt x="743496" y="918438"/>
                </a:lnTo>
                <a:cubicBezTo>
                  <a:pt x="839723" y="918438"/>
                  <a:pt x="918451" y="839711"/>
                  <a:pt x="918451" y="743496"/>
                </a:cubicBezTo>
                <a:lnTo>
                  <a:pt x="918451" y="174942"/>
                </a:lnTo>
                <a:cubicBezTo>
                  <a:pt x="918451" y="78714"/>
                  <a:pt x="839723" y="0"/>
                  <a:pt x="743496" y="0"/>
                </a:cubicBezTo>
              </a:path>
            </a:pathLst>
          </a:custGeom>
          <a:solidFill>
            <a:srgbClr val="EB3A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0712450" y="2886722"/>
            <a:ext cx="508000" cy="583755"/>
          </a:xfrm>
          <a:custGeom>
            <a:avLst/>
            <a:gdLst>
              <a:gd name="connsiteX0" fmla="*/ 323951 w 508000"/>
              <a:gd name="connsiteY0" fmla="*/ 0 h 583755"/>
              <a:gd name="connsiteX1" fmla="*/ 0 w 508000"/>
              <a:gd name="connsiteY1" fmla="*/ 121221 h 583755"/>
              <a:gd name="connsiteX2" fmla="*/ 0 w 508000"/>
              <a:gd name="connsiteY2" fmla="*/ 471385 h 583755"/>
              <a:gd name="connsiteX3" fmla="*/ 7404 w 508000"/>
              <a:gd name="connsiteY3" fmla="*/ 471449 h 583755"/>
              <a:gd name="connsiteX4" fmla="*/ 127000 w 508000"/>
              <a:gd name="connsiteY4" fmla="*/ 424560 h 583755"/>
              <a:gd name="connsiteX5" fmla="*/ 127000 w 508000"/>
              <a:gd name="connsiteY5" fmla="*/ 148729 h 583755"/>
              <a:gd name="connsiteX6" fmla="*/ 330200 w 508000"/>
              <a:gd name="connsiteY6" fmla="*/ 101777 h 583755"/>
              <a:gd name="connsiteX7" fmla="*/ 330200 w 508000"/>
              <a:gd name="connsiteY7" fmla="*/ 512597 h 583755"/>
              <a:gd name="connsiteX8" fmla="*/ 11366 w 508000"/>
              <a:gd name="connsiteY8" fmla="*/ 471576 h 583755"/>
              <a:gd name="connsiteX9" fmla="*/ 329374 w 508000"/>
              <a:gd name="connsiteY9" fmla="*/ 583755 h 583755"/>
              <a:gd name="connsiteX10" fmla="*/ 508000 w 508000"/>
              <a:gd name="connsiteY10" fmla="*/ 527570 h 583755"/>
              <a:gd name="connsiteX11" fmla="*/ 508000 w 508000"/>
              <a:gd name="connsiteY11" fmla="*/ 58623 h 583755"/>
              <a:gd name="connsiteX12" fmla="*/ 323951 w 508000"/>
              <a:gd name="connsiteY12" fmla="*/ 0 h 5837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508000" h="583755">
                <a:moveTo>
                  <a:pt x="323951" y="0"/>
                </a:moveTo>
                <a:lnTo>
                  <a:pt x="0" y="121221"/>
                </a:lnTo>
                <a:lnTo>
                  <a:pt x="0" y="471385"/>
                </a:lnTo>
                <a:lnTo>
                  <a:pt x="7404" y="471449"/>
                </a:lnTo>
                <a:lnTo>
                  <a:pt x="127000" y="424560"/>
                </a:lnTo>
                <a:lnTo>
                  <a:pt x="127000" y="148729"/>
                </a:lnTo>
                <a:lnTo>
                  <a:pt x="330200" y="101777"/>
                </a:lnTo>
                <a:lnTo>
                  <a:pt x="330200" y="512597"/>
                </a:lnTo>
                <a:lnTo>
                  <a:pt x="11366" y="471576"/>
                </a:lnTo>
                <a:lnTo>
                  <a:pt x="329374" y="583755"/>
                </a:lnTo>
                <a:lnTo>
                  <a:pt x="508000" y="527570"/>
                </a:lnTo>
                <a:lnTo>
                  <a:pt x="508000" y="58623"/>
                </a:lnTo>
                <a:lnTo>
                  <a:pt x="323951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0504081" y="8901747"/>
            <a:ext cx="918451" cy="918451"/>
          </a:xfrm>
          <a:custGeom>
            <a:avLst/>
            <a:gdLst>
              <a:gd name="connsiteX0" fmla="*/ 918450 w 918451"/>
              <a:gd name="connsiteY0" fmla="*/ 743508 h 918451"/>
              <a:gd name="connsiteX1" fmla="*/ 743508 w 918451"/>
              <a:gd name="connsiteY1" fmla="*/ 918451 h 918451"/>
              <a:gd name="connsiteX2" fmla="*/ 174942 w 918451"/>
              <a:gd name="connsiteY2" fmla="*/ 918451 h 918451"/>
              <a:gd name="connsiteX3" fmla="*/ 0 w 918451"/>
              <a:gd name="connsiteY3" fmla="*/ 743508 h 918451"/>
              <a:gd name="connsiteX4" fmla="*/ 0 w 918451"/>
              <a:gd name="connsiteY4" fmla="*/ 174942 h 918451"/>
              <a:gd name="connsiteX5" fmla="*/ 174942 w 918451"/>
              <a:gd name="connsiteY5" fmla="*/ 0 h 918451"/>
              <a:gd name="connsiteX6" fmla="*/ 743508 w 918451"/>
              <a:gd name="connsiteY6" fmla="*/ 0 h 918451"/>
              <a:gd name="connsiteX7" fmla="*/ 918450 w 918451"/>
              <a:gd name="connsiteY7" fmla="*/ 174942 h 918451"/>
              <a:gd name="connsiteX8" fmla="*/ 918450 w 918451"/>
              <a:gd name="connsiteY8" fmla="*/ 743508 h 918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1" h="918451">
                <a:moveTo>
                  <a:pt x="918450" y="743508"/>
                </a:moveTo>
                <a:cubicBezTo>
                  <a:pt x="918450" y="839723"/>
                  <a:pt x="839723" y="918451"/>
                  <a:pt x="743508" y="918451"/>
                </a:cubicBezTo>
                <a:lnTo>
                  <a:pt x="174942" y="918451"/>
                </a:lnTo>
                <a:cubicBezTo>
                  <a:pt x="78726" y="918451"/>
                  <a:pt x="0" y="839723"/>
                  <a:pt x="0" y="743508"/>
                </a:cubicBezTo>
                <a:lnTo>
                  <a:pt x="0" y="174942"/>
                </a:lnTo>
                <a:cubicBezTo>
                  <a:pt x="0" y="78727"/>
                  <a:pt x="78726" y="0"/>
                  <a:pt x="174942" y="0"/>
                </a:cubicBezTo>
                <a:lnTo>
                  <a:pt x="743508" y="0"/>
                </a:lnTo>
                <a:cubicBezTo>
                  <a:pt x="839723" y="0"/>
                  <a:pt x="918450" y="78727"/>
                  <a:pt x="918450" y="174942"/>
                </a:cubicBezTo>
                <a:lnTo>
                  <a:pt x="918450" y="743508"/>
                </a:lnTo>
              </a:path>
            </a:pathLst>
          </a:custGeom>
          <a:solidFill>
            <a:srgbClr val="1A7CC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1090491" y="9267482"/>
            <a:ext cx="190626" cy="240524"/>
          </a:xfrm>
          <a:custGeom>
            <a:avLst/>
            <a:gdLst>
              <a:gd name="connsiteX0" fmla="*/ 190626 w 190626"/>
              <a:gd name="connsiteY0" fmla="*/ 205892 h 240524"/>
              <a:gd name="connsiteX1" fmla="*/ 126567 w 190626"/>
              <a:gd name="connsiteY1" fmla="*/ 120256 h 240524"/>
              <a:gd name="connsiteX2" fmla="*/ 190626 w 190626"/>
              <a:gd name="connsiteY2" fmla="*/ 34632 h 240524"/>
              <a:gd name="connsiteX3" fmla="*/ 190613 w 190626"/>
              <a:gd name="connsiteY3" fmla="*/ 34619 h 240524"/>
              <a:gd name="connsiteX4" fmla="*/ 185330 w 190626"/>
              <a:gd name="connsiteY4" fmla="*/ 0 h 240524"/>
              <a:gd name="connsiteX5" fmla="*/ 150608 w 190626"/>
              <a:gd name="connsiteY5" fmla="*/ 4571 h 240524"/>
              <a:gd name="connsiteX6" fmla="*/ 150596 w 190626"/>
              <a:gd name="connsiteY6" fmla="*/ 4571 h 240524"/>
              <a:gd name="connsiteX7" fmla="*/ 95312 w 190626"/>
              <a:gd name="connsiteY7" fmla="*/ 78472 h 240524"/>
              <a:gd name="connsiteX8" fmla="*/ 40017 w 190626"/>
              <a:gd name="connsiteY8" fmla="*/ 4571 h 240524"/>
              <a:gd name="connsiteX9" fmla="*/ 40017 w 190626"/>
              <a:gd name="connsiteY9" fmla="*/ 4584 h 240524"/>
              <a:gd name="connsiteX10" fmla="*/ 5295 w 190626"/>
              <a:gd name="connsiteY10" fmla="*/ 12 h 240524"/>
              <a:gd name="connsiteX11" fmla="*/ 12 w 190626"/>
              <a:gd name="connsiteY11" fmla="*/ 34619 h 240524"/>
              <a:gd name="connsiteX12" fmla="*/ 0 w 190626"/>
              <a:gd name="connsiteY12" fmla="*/ 34632 h 240524"/>
              <a:gd name="connsiteX13" fmla="*/ 64058 w 190626"/>
              <a:gd name="connsiteY13" fmla="*/ 120256 h 240524"/>
              <a:gd name="connsiteX14" fmla="*/ 0 w 190626"/>
              <a:gd name="connsiteY14" fmla="*/ 205892 h 240524"/>
              <a:gd name="connsiteX15" fmla="*/ 12 w 190626"/>
              <a:gd name="connsiteY15" fmla="*/ 205892 h 240524"/>
              <a:gd name="connsiteX16" fmla="*/ 5295 w 190626"/>
              <a:gd name="connsiteY16" fmla="*/ 240512 h 240524"/>
              <a:gd name="connsiteX17" fmla="*/ 40017 w 190626"/>
              <a:gd name="connsiteY17" fmla="*/ 235940 h 240524"/>
              <a:gd name="connsiteX18" fmla="*/ 40017 w 190626"/>
              <a:gd name="connsiteY18" fmla="*/ 235953 h 240524"/>
              <a:gd name="connsiteX19" fmla="*/ 95312 w 190626"/>
              <a:gd name="connsiteY19" fmla="*/ 162038 h 240524"/>
              <a:gd name="connsiteX20" fmla="*/ 150596 w 190626"/>
              <a:gd name="connsiteY20" fmla="*/ 235953 h 240524"/>
              <a:gd name="connsiteX21" fmla="*/ 150608 w 190626"/>
              <a:gd name="connsiteY21" fmla="*/ 235953 h 240524"/>
              <a:gd name="connsiteX22" fmla="*/ 185330 w 190626"/>
              <a:gd name="connsiteY22" fmla="*/ 240524 h 240524"/>
              <a:gd name="connsiteX23" fmla="*/ 190613 w 190626"/>
              <a:gd name="connsiteY23" fmla="*/ 205904 h 240524"/>
              <a:gd name="connsiteX24" fmla="*/ 190626 w 190626"/>
              <a:gd name="connsiteY24" fmla="*/ 205892 h 2405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</a:cxnLst>
            <a:rect l="l" t="t" r="r" b="b"/>
            <a:pathLst>
              <a:path w="190626" h="240524">
                <a:moveTo>
                  <a:pt x="190626" y="205892"/>
                </a:moveTo>
                <a:lnTo>
                  <a:pt x="126567" y="120256"/>
                </a:lnTo>
                <a:lnTo>
                  <a:pt x="190626" y="34632"/>
                </a:lnTo>
                <a:lnTo>
                  <a:pt x="190613" y="34619"/>
                </a:lnTo>
                <a:cubicBezTo>
                  <a:pt x="198539" y="23596"/>
                  <a:pt x="196239" y="8204"/>
                  <a:pt x="185330" y="0"/>
                </a:cubicBezTo>
                <a:cubicBezTo>
                  <a:pt x="174408" y="-8191"/>
                  <a:pt x="158991" y="-6108"/>
                  <a:pt x="150608" y="4571"/>
                </a:cubicBezTo>
                <a:lnTo>
                  <a:pt x="150596" y="4571"/>
                </a:lnTo>
                <a:lnTo>
                  <a:pt x="95312" y="78472"/>
                </a:lnTo>
                <a:lnTo>
                  <a:pt x="40017" y="4571"/>
                </a:lnTo>
                <a:lnTo>
                  <a:pt x="40017" y="4584"/>
                </a:lnTo>
                <a:cubicBezTo>
                  <a:pt x="31622" y="-6108"/>
                  <a:pt x="16205" y="-8191"/>
                  <a:pt x="5295" y="12"/>
                </a:cubicBezTo>
                <a:cubicBezTo>
                  <a:pt x="-5626" y="8204"/>
                  <a:pt x="-7925" y="23596"/>
                  <a:pt x="12" y="34619"/>
                </a:cubicBezTo>
                <a:lnTo>
                  <a:pt x="0" y="34632"/>
                </a:lnTo>
                <a:lnTo>
                  <a:pt x="64058" y="120256"/>
                </a:lnTo>
                <a:lnTo>
                  <a:pt x="0" y="205892"/>
                </a:lnTo>
                <a:lnTo>
                  <a:pt x="12" y="205892"/>
                </a:lnTo>
                <a:cubicBezTo>
                  <a:pt x="-7925" y="216928"/>
                  <a:pt x="-5626" y="232320"/>
                  <a:pt x="5295" y="240512"/>
                </a:cubicBezTo>
                <a:cubicBezTo>
                  <a:pt x="16205" y="248716"/>
                  <a:pt x="31622" y="246633"/>
                  <a:pt x="40017" y="235940"/>
                </a:cubicBezTo>
                <a:lnTo>
                  <a:pt x="40017" y="235953"/>
                </a:lnTo>
                <a:lnTo>
                  <a:pt x="95312" y="162038"/>
                </a:lnTo>
                <a:lnTo>
                  <a:pt x="150596" y="235953"/>
                </a:lnTo>
                <a:lnTo>
                  <a:pt x="150608" y="235953"/>
                </a:lnTo>
                <a:cubicBezTo>
                  <a:pt x="158991" y="246633"/>
                  <a:pt x="174408" y="248716"/>
                  <a:pt x="185330" y="240524"/>
                </a:cubicBezTo>
                <a:cubicBezTo>
                  <a:pt x="196239" y="232320"/>
                  <a:pt x="198539" y="216928"/>
                  <a:pt x="190613" y="205904"/>
                </a:cubicBezTo>
                <a:lnTo>
                  <a:pt x="190626" y="20589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0504081" y="10137381"/>
            <a:ext cx="918451" cy="918451"/>
          </a:xfrm>
          <a:custGeom>
            <a:avLst/>
            <a:gdLst>
              <a:gd name="connsiteX0" fmla="*/ 918450 w 918451"/>
              <a:gd name="connsiteY0" fmla="*/ 743508 h 918451"/>
              <a:gd name="connsiteX1" fmla="*/ 743508 w 918451"/>
              <a:gd name="connsiteY1" fmla="*/ 918451 h 918451"/>
              <a:gd name="connsiteX2" fmla="*/ 174942 w 918451"/>
              <a:gd name="connsiteY2" fmla="*/ 918451 h 918451"/>
              <a:gd name="connsiteX3" fmla="*/ 0 w 918451"/>
              <a:gd name="connsiteY3" fmla="*/ 743508 h 918451"/>
              <a:gd name="connsiteX4" fmla="*/ 0 w 918451"/>
              <a:gd name="connsiteY4" fmla="*/ 174942 h 918451"/>
              <a:gd name="connsiteX5" fmla="*/ 174942 w 918451"/>
              <a:gd name="connsiteY5" fmla="*/ 0 h 918451"/>
              <a:gd name="connsiteX6" fmla="*/ 743508 w 918451"/>
              <a:gd name="connsiteY6" fmla="*/ 0 h 918451"/>
              <a:gd name="connsiteX7" fmla="*/ 918450 w 918451"/>
              <a:gd name="connsiteY7" fmla="*/ 174942 h 918451"/>
              <a:gd name="connsiteX8" fmla="*/ 918450 w 918451"/>
              <a:gd name="connsiteY8" fmla="*/ 743508 h 918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1" h="918451">
                <a:moveTo>
                  <a:pt x="918450" y="743508"/>
                </a:moveTo>
                <a:cubicBezTo>
                  <a:pt x="918450" y="839723"/>
                  <a:pt x="839723" y="918451"/>
                  <a:pt x="743508" y="918451"/>
                </a:cubicBezTo>
                <a:lnTo>
                  <a:pt x="174942" y="918451"/>
                </a:lnTo>
                <a:cubicBezTo>
                  <a:pt x="78726" y="918451"/>
                  <a:pt x="0" y="839723"/>
                  <a:pt x="0" y="743508"/>
                </a:cubicBezTo>
                <a:lnTo>
                  <a:pt x="0" y="174942"/>
                </a:lnTo>
                <a:cubicBezTo>
                  <a:pt x="0" y="78727"/>
                  <a:pt x="78726" y="0"/>
                  <a:pt x="174942" y="0"/>
                </a:cubicBezTo>
                <a:lnTo>
                  <a:pt x="743508" y="0"/>
                </a:lnTo>
                <a:cubicBezTo>
                  <a:pt x="839723" y="0"/>
                  <a:pt x="918450" y="78727"/>
                  <a:pt x="918450" y="174942"/>
                </a:cubicBezTo>
                <a:lnTo>
                  <a:pt x="918450" y="743508"/>
                </a:lnTo>
              </a:path>
            </a:pathLst>
          </a:custGeom>
          <a:solidFill>
            <a:srgbClr val="FFA00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0814611" y="10820362"/>
            <a:ext cx="99352" cy="89776"/>
          </a:xfrm>
          <a:custGeom>
            <a:avLst/>
            <a:gdLst>
              <a:gd name="connsiteX0" fmla="*/ 27152 w 99352"/>
              <a:gd name="connsiteY0" fmla="*/ 0 h 89776"/>
              <a:gd name="connsiteX1" fmla="*/ 0 w 99352"/>
              <a:gd name="connsiteY1" fmla="*/ 57861 h 89776"/>
              <a:gd name="connsiteX2" fmla="*/ 77787 w 99352"/>
              <a:gd name="connsiteY2" fmla="*/ 89776 h 89776"/>
              <a:gd name="connsiteX3" fmla="*/ 99352 w 99352"/>
              <a:gd name="connsiteY3" fmla="*/ 29934 h 89776"/>
              <a:gd name="connsiteX4" fmla="*/ 83667 w 99352"/>
              <a:gd name="connsiteY4" fmla="*/ 25641 h 89776"/>
              <a:gd name="connsiteX5" fmla="*/ 27152 w 99352"/>
              <a:gd name="connsiteY5" fmla="*/ 0 h 897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99352" h="89776">
                <a:moveTo>
                  <a:pt x="27152" y="0"/>
                </a:moveTo>
                <a:cubicBezTo>
                  <a:pt x="18008" y="19482"/>
                  <a:pt x="9347" y="37948"/>
                  <a:pt x="0" y="57861"/>
                </a:cubicBezTo>
                <a:cubicBezTo>
                  <a:pt x="26492" y="68733"/>
                  <a:pt x="51561" y="79019"/>
                  <a:pt x="77787" y="89776"/>
                </a:cubicBezTo>
                <a:cubicBezTo>
                  <a:pt x="85293" y="68948"/>
                  <a:pt x="92240" y="49669"/>
                  <a:pt x="99352" y="29934"/>
                </a:cubicBezTo>
                <a:cubicBezTo>
                  <a:pt x="94068" y="28651"/>
                  <a:pt x="88824" y="27241"/>
                  <a:pt x="83667" y="25641"/>
                </a:cubicBezTo>
                <a:cubicBezTo>
                  <a:pt x="63627" y="19405"/>
                  <a:pt x="44678" y="10719"/>
                  <a:pt x="27152" y="0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0668037" y="10446199"/>
            <a:ext cx="89827" cy="99314"/>
          </a:xfrm>
          <a:custGeom>
            <a:avLst/>
            <a:gdLst>
              <a:gd name="connsiteX0" fmla="*/ 89827 w 89827"/>
              <a:gd name="connsiteY0" fmla="*/ 27127 h 99314"/>
              <a:gd name="connsiteX1" fmla="*/ 32016 w 89827"/>
              <a:gd name="connsiteY1" fmla="*/ 0 h 99314"/>
              <a:gd name="connsiteX2" fmla="*/ 0 w 89827"/>
              <a:gd name="connsiteY2" fmla="*/ 77698 h 99314"/>
              <a:gd name="connsiteX3" fmla="*/ 59905 w 89827"/>
              <a:gd name="connsiteY3" fmla="*/ 99314 h 99314"/>
              <a:gd name="connsiteX4" fmla="*/ 64186 w 89827"/>
              <a:gd name="connsiteY4" fmla="*/ 83642 h 99314"/>
              <a:gd name="connsiteX5" fmla="*/ 89827 w 89827"/>
              <a:gd name="connsiteY5" fmla="*/ 27127 h 993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89827" h="99314">
                <a:moveTo>
                  <a:pt x="89827" y="27127"/>
                </a:moveTo>
                <a:cubicBezTo>
                  <a:pt x="70154" y="17894"/>
                  <a:pt x="51663" y="9220"/>
                  <a:pt x="32016" y="0"/>
                </a:cubicBezTo>
                <a:cubicBezTo>
                  <a:pt x="21285" y="26048"/>
                  <a:pt x="10947" y="51117"/>
                  <a:pt x="0" y="77698"/>
                </a:cubicBezTo>
                <a:cubicBezTo>
                  <a:pt x="20587" y="85115"/>
                  <a:pt x="39916" y="92087"/>
                  <a:pt x="59905" y="99314"/>
                </a:cubicBezTo>
                <a:cubicBezTo>
                  <a:pt x="61176" y="94018"/>
                  <a:pt x="62586" y="88786"/>
                  <a:pt x="64186" y="83642"/>
                </a:cubicBezTo>
                <a:cubicBezTo>
                  <a:pt x="70421" y="63601"/>
                  <a:pt x="79108" y="44653"/>
                  <a:pt x="89827" y="27127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0931742" y="10854359"/>
            <a:ext cx="83299" cy="61645"/>
          </a:xfrm>
          <a:custGeom>
            <a:avLst/>
            <a:gdLst>
              <a:gd name="connsiteX0" fmla="*/ 2654 w 83299"/>
              <a:gd name="connsiteY0" fmla="*/ 0 h 61645"/>
              <a:gd name="connsiteX1" fmla="*/ 0 w 83299"/>
              <a:gd name="connsiteY1" fmla="*/ 61645 h 61645"/>
              <a:gd name="connsiteX2" fmla="*/ 83299 w 83299"/>
              <a:gd name="connsiteY2" fmla="*/ 61645 h 61645"/>
              <a:gd name="connsiteX3" fmla="*/ 80530 w 83299"/>
              <a:gd name="connsiteY3" fmla="*/ 12 h 61645"/>
              <a:gd name="connsiteX4" fmla="*/ 41592 w 83299"/>
              <a:gd name="connsiteY4" fmla="*/ 3009 h 61645"/>
              <a:gd name="connsiteX5" fmla="*/ 2654 w 83299"/>
              <a:gd name="connsiteY5" fmla="*/ 0 h 616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83299" h="61645">
                <a:moveTo>
                  <a:pt x="2654" y="0"/>
                </a:moveTo>
                <a:cubicBezTo>
                  <a:pt x="1740" y="21246"/>
                  <a:pt x="876" y="41312"/>
                  <a:pt x="0" y="61645"/>
                </a:cubicBezTo>
                <a:lnTo>
                  <a:pt x="83299" y="61645"/>
                </a:lnTo>
                <a:cubicBezTo>
                  <a:pt x="82359" y="40601"/>
                  <a:pt x="81457" y="20586"/>
                  <a:pt x="80530" y="12"/>
                </a:cubicBezTo>
                <a:cubicBezTo>
                  <a:pt x="67805" y="1981"/>
                  <a:pt x="54800" y="3009"/>
                  <a:pt x="41592" y="3009"/>
                </a:cubicBezTo>
                <a:cubicBezTo>
                  <a:pt x="28384" y="3009"/>
                  <a:pt x="15379" y="1968"/>
                  <a:pt x="2654" y="0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0662338" y="10563246"/>
            <a:ext cx="61531" cy="83413"/>
          </a:xfrm>
          <a:custGeom>
            <a:avLst/>
            <a:gdLst>
              <a:gd name="connsiteX0" fmla="*/ 61531 w 61531"/>
              <a:gd name="connsiteY0" fmla="*/ 2730 h 83413"/>
              <a:gd name="connsiteX1" fmla="*/ 0 w 61531"/>
              <a:gd name="connsiteY1" fmla="*/ 0 h 83413"/>
              <a:gd name="connsiteX2" fmla="*/ 0 w 61531"/>
              <a:gd name="connsiteY2" fmla="*/ 83413 h 83413"/>
              <a:gd name="connsiteX3" fmla="*/ 61518 w 61531"/>
              <a:gd name="connsiteY3" fmla="*/ 80517 h 83413"/>
              <a:gd name="connsiteX4" fmla="*/ 58534 w 61531"/>
              <a:gd name="connsiteY4" fmla="*/ 41643 h 83413"/>
              <a:gd name="connsiteX5" fmla="*/ 61531 w 61531"/>
              <a:gd name="connsiteY5" fmla="*/ 2730 h 834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61531" h="83413">
                <a:moveTo>
                  <a:pt x="61531" y="2730"/>
                </a:moveTo>
                <a:cubicBezTo>
                  <a:pt x="40602" y="1802"/>
                  <a:pt x="20573" y="914"/>
                  <a:pt x="0" y="0"/>
                </a:cubicBezTo>
                <a:lnTo>
                  <a:pt x="0" y="83413"/>
                </a:lnTo>
                <a:cubicBezTo>
                  <a:pt x="20955" y="82422"/>
                  <a:pt x="40767" y="81495"/>
                  <a:pt x="61518" y="80517"/>
                </a:cubicBezTo>
                <a:cubicBezTo>
                  <a:pt x="59550" y="67817"/>
                  <a:pt x="58534" y="54838"/>
                  <a:pt x="58534" y="41643"/>
                </a:cubicBezTo>
                <a:cubicBezTo>
                  <a:pt x="58534" y="28447"/>
                  <a:pt x="59563" y="15443"/>
                  <a:pt x="61531" y="2730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668025" y="10664349"/>
            <a:ext cx="89865" cy="99213"/>
          </a:xfrm>
          <a:custGeom>
            <a:avLst/>
            <a:gdLst>
              <a:gd name="connsiteX0" fmla="*/ 59918 w 89865"/>
              <a:gd name="connsiteY0" fmla="*/ 0 h 99213"/>
              <a:gd name="connsiteX1" fmla="*/ 0 w 89865"/>
              <a:gd name="connsiteY1" fmla="*/ 21501 h 99213"/>
              <a:gd name="connsiteX2" fmla="*/ 32003 w 89865"/>
              <a:gd name="connsiteY2" fmla="*/ 99212 h 99213"/>
              <a:gd name="connsiteX3" fmla="*/ 89865 w 89865"/>
              <a:gd name="connsiteY3" fmla="*/ 72174 h 99213"/>
              <a:gd name="connsiteX4" fmla="*/ 72707 w 89865"/>
              <a:gd name="connsiteY4" fmla="*/ 38837 h 99213"/>
              <a:gd name="connsiteX5" fmla="*/ 59918 w 89865"/>
              <a:gd name="connsiteY5" fmla="*/ 0 h 992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89865" h="99213">
                <a:moveTo>
                  <a:pt x="59918" y="0"/>
                </a:moveTo>
                <a:cubicBezTo>
                  <a:pt x="39598" y="7290"/>
                  <a:pt x="20446" y="14173"/>
                  <a:pt x="0" y="21501"/>
                </a:cubicBezTo>
                <a:cubicBezTo>
                  <a:pt x="10959" y="48107"/>
                  <a:pt x="21284" y="73177"/>
                  <a:pt x="32003" y="99212"/>
                </a:cubicBezTo>
                <a:cubicBezTo>
                  <a:pt x="51790" y="89966"/>
                  <a:pt x="70446" y="81254"/>
                  <a:pt x="89865" y="72174"/>
                </a:cubicBezTo>
                <a:cubicBezTo>
                  <a:pt x="83362" y="61556"/>
                  <a:pt x="77609" y="50431"/>
                  <a:pt x="72707" y="38837"/>
                </a:cubicBezTo>
                <a:cubicBezTo>
                  <a:pt x="67436" y="26378"/>
                  <a:pt x="63156" y="13386"/>
                  <a:pt x="59918" y="0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0724388" y="10753607"/>
            <a:ext cx="100253" cy="100165"/>
          </a:xfrm>
          <a:custGeom>
            <a:avLst/>
            <a:gdLst>
              <a:gd name="connsiteX0" fmla="*/ 44957 w 100253"/>
              <a:gd name="connsiteY0" fmla="*/ 0 h 100165"/>
              <a:gd name="connsiteX1" fmla="*/ 0 w 100253"/>
              <a:gd name="connsiteY1" fmla="*/ 40856 h 100165"/>
              <a:gd name="connsiteX2" fmla="*/ 59473 w 100253"/>
              <a:gd name="connsiteY2" fmla="*/ 100165 h 100165"/>
              <a:gd name="connsiteX3" fmla="*/ 100253 w 100253"/>
              <a:gd name="connsiteY3" fmla="*/ 55333 h 100165"/>
              <a:gd name="connsiteX4" fmla="*/ 44957 w 100253"/>
              <a:gd name="connsiteY4" fmla="*/ 0 h 1001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253" h="100165">
                <a:moveTo>
                  <a:pt x="44957" y="0"/>
                </a:moveTo>
                <a:cubicBezTo>
                  <a:pt x="29108" y="14414"/>
                  <a:pt x="13906" y="28206"/>
                  <a:pt x="0" y="40856"/>
                </a:cubicBezTo>
                <a:cubicBezTo>
                  <a:pt x="20167" y="60959"/>
                  <a:pt x="39573" y="80315"/>
                  <a:pt x="59473" y="100165"/>
                </a:cubicBezTo>
                <a:cubicBezTo>
                  <a:pt x="72263" y="86106"/>
                  <a:pt x="86017" y="70980"/>
                  <a:pt x="100253" y="55333"/>
                </a:cubicBezTo>
                <a:cubicBezTo>
                  <a:pt x="79070" y="39865"/>
                  <a:pt x="60426" y="21183"/>
                  <a:pt x="44957" y="0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11188786" y="10664271"/>
            <a:ext cx="89827" cy="99288"/>
          </a:xfrm>
          <a:custGeom>
            <a:avLst/>
            <a:gdLst>
              <a:gd name="connsiteX0" fmla="*/ 0 w 89827"/>
              <a:gd name="connsiteY0" fmla="*/ 72237 h 99288"/>
              <a:gd name="connsiteX1" fmla="*/ 57873 w 89827"/>
              <a:gd name="connsiteY1" fmla="*/ 99288 h 99288"/>
              <a:gd name="connsiteX2" fmla="*/ 89827 w 89827"/>
              <a:gd name="connsiteY2" fmla="*/ 21602 h 99288"/>
              <a:gd name="connsiteX3" fmla="*/ 29959 w 89827"/>
              <a:gd name="connsiteY3" fmla="*/ 0 h 99288"/>
              <a:gd name="connsiteX4" fmla="*/ 25666 w 89827"/>
              <a:gd name="connsiteY4" fmla="*/ 15684 h 99288"/>
              <a:gd name="connsiteX5" fmla="*/ 0 w 89827"/>
              <a:gd name="connsiteY5" fmla="*/ 72237 h 992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89827" h="99288">
                <a:moveTo>
                  <a:pt x="0" y="72237"/>
                </a:moveTo>
                <a:cubicBezTo>
                  <a:pt x="19532" y="81368"/>
                  <a:pt x="38201" y="90093"/>
                  <a:pt x="57873" y="99288"/>
                </a:cubicBezTo>
                <a:cubicBezTo>
                  <a:pt x="68656" y="73088"/>
                  <a:pt x="78968" y="48018"/>
                  <a:pt x="89827" y="21602"/>
                </a:cubicBezTo>
                <a:cubicBezTo>
                  <a:pt x="69113" y="14134"/>
                  <a:pt x="49809" y="7162"/>
                  <a:pt x="29959" y="0"/>
                </a:cubicBezTo>
                <a:cubicBezTo>
                  <a:pt x="28676" y="5295"/>
                  <a:pt x="27267" y="10528"/>
                  <a:pt x="25666" y="15684"/>
                </a:cubicBezTo>
                <a:cubicBezTo>
                  <a:pt x="19431" y="35737"/>
                  <a:pt x="10731" y="54698"/>
                  <a:pt x="0" y="72237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11122090" y="10753627"/>
            <a:ext cx="99707" cy="99466"/>
          </a:xfrm>
          <a:custGeom>
            <a:avLst/>
            <a:gdLst>
              <a:gd name="connsiteX0" fmla="*/ 0 w 99707"/>
              <a:gd name="connsiteY0" fmla="*/ 55232 h 99466"/>
              <a:gd name="connsiteX1" fmla="*/ 40068 w 99707"/>
              <a:gd name="connsiteY1" fmla="*/ 99466 h 99466"/>
              <a:gd name="connsiteX2" fmla="*/ 99707 w 99707"/>
              <a:gd name="connsiteY2" fmla="*/ 40296 h 99466"/>
              <a:gd name="connsiteX3" fmla="*/ 55270 w 99707"/>
              <a:gd name="connsiteY3" fmla="*/ 0 h 99466"/>
              <a:gd name="connsiteX4" fmla="*/ 0 w 99707"/>
              <a:gd name="connsiteY4" fmla="*/ 55232 h 994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707" h="99466">
                <a:moveTo>
                  <a:pt x="0" y="55232"/>
                </a:moveTo>
                <a:cubicBezTo>
                  <a:pt x="14478" y="71208"/>
                  <a:pt x="28130" y="86270"/>
                  <a:pt x="40068" y="99466"/>
                </a:cubicBezTo>
                <a:cubicBezTo>
                  <a:pt x="60261" y="79425"/>
                  <a:pt x="79857" y="59981"/>
                  <a:pt x="99707" y="40296"/>
                </a:cubicBezTo>
                <a:cubicBezTo>
                  <a:pt x="85877" y="27761"/>
                  <a:pt x="70878" y="14147"/>
                  <a:pt x="55270" y="0"/>
                </a:cubicBezTo>
                <a:cubicBezTo>
                  <a:pt x="39827" y="21158"/>
                  <a:pt x="21158" y="39776"/>
                  <a:pt x="0" y="55232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11032743" y="10820330"/>
            <a:ext cx="99238" cy="89915"/>
          </a:xfrm>
          <a:custGeom>
            <a:avLst/>
            <a:gdLst>
              <a:gd name="connsiteX0" fmla="*/ 0 w 99238"/>
              <a:gd name="connsiteY0" fmla="*/ 29971 h 89915"/>
              <a:gd name="connsiteX1" fmla="*/ 21666 w 99238"/>
              <a:gd name="connsiteY1" fmla="*/ 89916 h 89915"/>
              <a:gd name="connsiteX2" fmla="*/ 99238 w 99238"/>
              <a:gd name="connsiteY2" fmla="*/ 57797 h 89915"/>
              <a:gd name="connsiteX3" fmla="*/ 72263 w 99238"/>
              <a:gd name="connsiteY3" fmla="*/ 0 h 89915"/>
              <a:gd name="connsiteX4" fmla="*/ 38887 w 99238"/>
              <a:gd name="connsiteY4" fmla="*/ 17170 h 89915"/>
              <a:gd name="connsiteX5" fmla="*/ 0 w 99238"/>
              <a:gd name="connsiteY5" fmla="*/ 29971 h 899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99238" h="89915">
                <a:moveTo>
                  <a:pt x="0" y="29971"/>
                </a:moveTo>
                <a:cubicBezTo>
                  <a:pt x="7366" y="50355"/>
                  <a:pt x="14338" y="69659"/>
                  <a:pt x="21666" y="89916"/>
                </a:cubicBezTo>
                <a:cubicBezTo>
                  <a:pt x="48527" y="78790"/>
                  <a:pt x="73559" y="68427"/>
                  <a:pt x="99238" y="57797"/>
                </a:cubicBezTo>
                <a:cubicBezTo>
                  <a:pt x="89878" y="37744"/>
                  <a:pt x="81204" y="19163"/>
                  <a:pt x="72263" y="0"/>
                </a:cubicBezTo>
                <a:cubicBezTo>
                  <a:pt x="61633" y="6501"/>
                  <a:pt x="50495" y="12255"/>
                  <a:pt x="38887" y="17170"/>
                </a:cubicBezTo>
                <a:cubicBezTo>
                  <a:pt x="26416" y="22453"/>
                  <a:pt x="13411" y="26733"/>
                  <a:pt x="0" y="29971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11032735" y="10299594"/>
            <a:ext cx="99300" cy="89827"/>
          </a:xfrm>
          <a:custGeom>
            <a:avLst/>
            <a:gdLst>
              <a:gd name="connsiteX0" fmla="*/ 72173 w 99300"/>
              <a:gd name="connsiteY0" fmla="*/ 89827 h 89827"/>
              <a:gd name="connsiteX1" fmla="*/ 99301 w 99300"/>
              <a:gd name="connsiteY1" fmla="*/ 32016 h 89827"/>
              <a:gd name="connsiteX2" fmla="*/ 21602 w 99300"/>
              <a:gd name="connsiteY2" fmla="*/ 0 h 89827"/>
              <a:gd name="connsiteX3" fmla="*/ 0 w 99300"/>
              <a:gd name="connsiteY3" fmla="*/ 59905 h 89827"/>
              <a:gd name="connsiteX4" fmla="*/ 15658 w 99300"/>
              <a:gd name="connsiteY4" fmla="*/ 64186 h 89827"/>
              <a:gd name="connsiteX5" fmla="*/ 72173 w 99300"/>
              <a:gd name="connsiteY5" fmla="*/ 89827 h 898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99300" h="89827">
                <a:moveTo>
                  <a:pt x="72173" y="89827"/>
                </a:moveTo>
                <a:cubicBezTo>
                  <a:pt x="81394" y="70192"/>
                  <a:pt x="90068" y="51701"/>
                  <a:pt x="99301" y="32016"/>
                </a:cubicBezTo>
                <a:cubicBezTo>
                  <a:pt x="73279" y="21297"/>
                  <a:pt x="48209" y="10959"/>
                  <a:pt x="21602" y="0"/>
                </a:cubicBezTo>
                <a:cubicBezTo>
                  <a:pt x="14185" y="20561"/>
                  <a:pt x="7213" y="39890"/>
                  <a:pt x="0" y="59905"/>
                </a:cubicBezTo>
                <a:cubicBezTo>
                  <a:pt x="5283" y="61176"/>
                  <a:pt x="10515" y="62585"/>
                  <a:pt x="15658" y="64186"/>
                </a:cubicBezTo>
                <a:cubicBezTo>
                  <a:pt x="35699" y="70421"/>
                  <a:pt x="54647" y="79108"/>
                  <a:pt x="72173" y="89827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11188789" y="10446231"/>
            <a:ext cx="89865" cy="99262"/>
          </a:xfrm>
          <a:custGeom>
            <a:avLst/>
            <a:gdLst>
              <a:gd name="connsiteX0" fmla="*/ 29959 w 89865"/>
              <a:gd name="connsiteY0" fmla="*/ 99262 h 99262"/>
              <a:gd name="connsiteX1" fmla="*/ 89865 w 89865"/>
              <a:gd name="connsiteY1" fmla="*/ 77634 h 99262"/>
              <a:gd name="connsiteX2" fmla="*/ 57822 w 89865"/>
              <a:gd name="connsiteY2" fmla="*/ 0 h 99262"/>
              <a:gd name="connsiteX3" fmla="*/ 0 w 89865"/>
              <a:gd name="connsiteY3" fmla="*/ 27013 h 99262"/>
              <a:gd name="connsiteX4" fmla="*/ 17157 w 89865"/>
              <a:gd name="connsiteY4" fmla="*/ 60375 h 99262"/>
              <a:gd name="connsiteX5" fmla="*/ 29959 w 89865"/>
              <a:gd name="connsiteY5" fmla="*/ 99262 h 992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89865" h="99262">
                <a:moveTo>
                  <a:pt x="29959" y="99262"/>
                </a:moveTo>
                <a:cubicBezTo>
                  <a:pt x="50101" y="91999"/>
                  <a:pt x="69418" y="85013"/>
                  <a:pt x="89865" y="77634"/>
                </a:cubicBezTo>
                <a:cubicBezTo>
                  <a:pt x="78841" y="50927"/>
                  <a:pt x="68503" y="25869"/>
                  <a:pt x="57822" y="0"/>
                </a:cubicBezTo>
                <a:cubicBezTo>
                  <a:pt x="37896" y="9308"/>
                  <a:pt x="19278" y="18008"/>
                  <a:pt x="0" y="27013"/>
                </a:cubicBezTo>
                <a:cubicBezTo>
                  <a:pt x="6501" y="37642"/>
                  <a:pt x="12242" y="48780"/>
                  <a:pt x="17157" y="60375"/>
                </a:cubicBezTo>
                <a:cubicBezTo>
                  <a:pt x="22440" y="72847"/>
                  <a:pt x="26720" y="85852"/>
                  <a:pt x="29959" y="99262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11122009" y="10356406"/>
            <a:ext cx="99974" cy="99771"/>
          </a:xfrm>
          <a:custGeom>
            <a:avLst/>
            <a:gdLst>
              <a:gd name="connsiteX0" fmla="*/ 55321 w 99974"/>
              <a:gd name="connsiteY0" fmla="*/ 99771 h 99771"/>
              <a:gd name="connsiteX1" fmla="*/ 99974 w 99974"/>
              <a:gd name="connsiteY1" fmla="*/ 59182 h 99771"/>
              <a:gd name="connsiteX2" fmla="*/ 40462 w 99974"/>
              <a:gd name="connsiteY2" fmla="*/ 0 h 99771"/>
              <a:gd name="connsiteX3" fmla="*/ 0 w 99974"/>
              <a:gd name="connsiteY3" fmla="*/ 44424 h 99771"/>
              <a:gd name="connsiteX4" fmla="*/ 55321 w 99974"/>
              <a:gd name="connsiteY4" fmla="*/ 99771 h 997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974" h="99771">
                <a:moveTo>
                  <a:pt x="55321" y="99771"/>
                </a:moveTo>
                <a:cubicBezTo>
                  <a:pt x="71285" y="85267"/>
                  <a:pt x="86486" y="71450"/>
                  <a:pt x="99974" y="59182"/>
                </a:cubicBezTo>
                <a:cubicBezTo>
                  <a:pt x="79667" y="38989"/>
                  <a:pt x="60236" y="19660"/>
                  <a:pt x="40462" y="0"/>
                </a:cubicBezTo>
                <a:cubicBezTo>
                  <a:pt x="27902" y="13792"/>
                  <a:pt x="14173" y="28867"/>
                  <a:pt x="0" y="44424"/>
                </a:cubicBezTo>
                <a:cubicBezTo>
                  <a:pt x="21196" y="59893"/>
                  <a:pt x="39852" y="78575"/>
                  <a:pt x="55321" y="99771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10814680" y="10299579"/>
            <a:ext cx="99263" cy="89865"/>
          </a:xfrm>
          <a:custGeom>
            <a:avLst/>
            <a:gdLst>
              <a:gd name="connsiteX0" fmla="*/ 99263 w 99263"/>
              <a:gd name="connsiteY0" fmla="*/ 59906 h 89865"/>
              <a:gd name="connsiteX1" fmla="*/ 77622 w 99263"/>
              <a:gd name="connsiteY1" fmla="*/ 0 h 89865"/>
              <a:gd name="connsiteX2" fmla="*/ 0 w 99263"/>
              <a:gd name="connsiteY2" fmla="*/ 32042 h 89865"/>
              <a:gd name="connsiteX3" fmla="*/ 27013 w 99263"/>
              <a:gd name="connsiteY3" fmla="*/ 89865 h 89865"/>
              <a:gd name="connsiteX4" fmla="*/ 60376 w 99263"/>
              <a:gd name="connsiteY4" fmla="*/ 72707 h 89865"/>
              <a:gd name="connsiteX5" fmla="*/ 99263 w 99263"/>
              <a:gd name="connsiteY5" fmla="*/ 59906 h 898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99263" h="89865">
                <a:moveTo>
                  <a:pt x="99263" y="59906"/>
                </a:moveTo>
                <a:cubicBezTo>
                  <a:pt x="91973" y="39738"/>
                  <a:pt x="85001" y="20408"/>
                  <a:pt x="77622" y="0"/>
                </a:cubicBezTo>
                <a:cubicBezTo>
                  <a:pt x="50901" y="11036"/>
                  <a:pt x="25844" y="21374"/>
                  <a:pt x="0" y="32042"/>
                </a:cubicBezTo>
                <a:cubicBezTo>
                  <a:pt x="9321" y="51993"/>
                  <a:pt x="18021" y="70611"/>
                  <a:pt x="27013" y="89865"/>
                </a:cubicBezTo>
                <a:cubicBezTo>
                  <a:pt x="37630" y="83375"/>
                  <a:pt x="48768" y="77622"/>
                  <a:pt x="60376" y="72707"/>
                </a:cubicBezTo>
                <a:cubicBezTo>
                  <a:pt x="72847" y="67424"/>
                  <a:pt x="85852" y="63144"/>
                  <a:pt x="99263" y="59906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10724640" y="10356412"/>
            <a:ext cx="99986" cy="99809"/>
          </a:xfrm>
          <a:custGeom>
            <a:avLst/>
            <a:gdLst>
              <a:gd name="connsiteX0" fmla="*/ 99986 w 99986"/>
              <a:gd name="connsiteY0" fmla="*/ 44487 h 99809"/>
              <a:gd name="connsiteX1" fmla="*/ 59525 w 99986"/>
              <a:gd name="connsiteY1" fmla="*/ 0 h 99809"/>
              <a:gd name="connsiteX2" fmla="*/ 0 w 99986"/>
              <a:gd name="connsiteY2" fmla="*/ 59169 h 99809"/>
              <a:gd name="connsiteX3" fmla="*/ 44640 w 99986"/>
              <a:gd name="connsiteY3" fmla="*/ 99809 h 99809"/>
              <a:gd name="connsiteX4" fmla="*/ 99986 w 99986"/>
              <a:gd name="connsiteY4" fmla="*/ 44487 h 998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9986" h="99809">
                <a:moveTo>
                  <a:pt x="99986" y="44487"/>
                </a:moveTo>
                <a:cubicBezTo>
                  <a:pt x="85458" y="28511"/>
                  <a:pt x="71640" y="13322"/>
                  <a:pt x="59525" y="0"/>
                </a:cubicBezTo>
                <a:cubicBezTo>
                  <a:pt x="39204" y="20205"/>
                  <a:pt x="19761" y="39522"/>
                  <a:pt x="0" y="59169"/>
                </a:cubicBezTo>
                <a:cubicBezTo>
                  <a:pt x="14008" y="71932"/>
                  <a:pt x="29082" y="85648"/>
                  <a:pt x="44640" y="99809"/>
                </a:cubicBezTo>
                <a:cubicBezTo>
                  <a:pt x="60096" y="78613"/>
                  <a:pt x="78790" y="59956"/>
                  <a:pt x="99986" y="44487"/>
                </a:cubicBezTo>
              </a:path>
            </a:pathLst>
          </a:custGeom>
          <a:solidFill>
            <a:srgbClr val="4848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10504081" y="5194833"/>
            <a:ext cx="918451" cy="918451"/>
          </a:xfrm>
          <a:custGeom>
            <a:avLst/>
            <a:gdLst>
              <a:gd name="connsiteX0" fmla="*/ 918450 w 918451"/>
              <a:gd name="connsiteY0" fmla="*/ 743508 h 918451"/>
              <a:gd name="connsiteX1" fmla="*/ 743508 w 918451"/>
              <a:gd name="connsiteY1" fmla="*/ 918451 h 918451"/>
              <a:gd name="connsiteX2" fmla="*/ 174942 w 918451"/>
              <a:gd name="connsiteY2" fmla="*/ 918451 h 918451"/>
              <a:gd name="connsiteX3" fmla="*/ 0 w 918451"/>
              <a:gd name="connsiteY3" fmla="*/ 743508 h 918451"/>
              <a:gd name="connsiteX4" fmla="*/ 0 w 918451"/>
              <a:gd name="connsiteY4" fmla="*/ 174942 h 918451"/>
              <a:gd name="connsiteX5" fmla="*/ 174942 w 918451"/>
              <a:gd name="connsiteY5" fmla="*/ 0 h 918451"/>
              <a:gd name="connsiteX6" fmla="*/ 743508 w 918451"/>
              <a:gd name="connsiteY6" fmla="*/ 0 h 918451"/>
              <a:gd name="connsiteX7" fmla="*/ 918450 w 918451"/>
              <a:gd name="connsiteY7" fmla="*/ 174942 h 918451"/>
              <a:gd name="connsiteX8" fmla="*/ 918450 w 918451"/>
              <a:gd name="connsiteY8" fmla="*/ 743508 h 918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1" h="918451">
                <a:moveTo>
                  <a:pt x="918450" y="743508"/>
                </a:moveTo>
                <a:cubicBezTo>
                  <a:pt x="918450" y="839723"/>
                  <a:pt x="839723" y="918451"/>
                  <a:pt x="743508" y="918451"/>
                </a:cubicBezTo>
                <a:lnTo>
                  <a:pt x="174942" y="918451"/>
                </a:lnTo>
                <a:cubicBezTo>
                  <a:pt x="78726" y="918451"/>
                  <a:pt x="0" y="839723"/>
                  <a:pt x="0" y="743508"/>
                </a:cubicBezTo>
                <a:lnTo>
                  <a:pt x="0" y="174942"/>
                </a:lnTo>
                <a:cubicBezTo>
                  <a:pt x="0" y="78727"/>
                  <a:pt x="78726" y="0"/>
                  <a:pt x="174942" y="0"/>
                </a:cubicBezTo>
                <a:lnTo>
                  <a:pt x="743508" y="0"/>
                </a:lnTo>
                <a:cubicBezTo>
                  <a:pt x="839723" y="0"/>
                  <a:pt x="918450" y="78727"/>
                  <a:pt x="918450" y="174942"/>
                </a:cubicBezTo>
                <a:lnTo>
                  <a:pt x="918450" y="743508"/>
                </a:lnTo>
              </a:path>
            </a:pathLst>
          </a:custGeom>
          <a:solidFill>
            <a:srgbClr val="09202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10633836" y="5327751"/>
            <a:ext cx="661948" cy="661949"/>
          </a:xfrm>
          <a:custGeom>
            <a:avLst/>
            <a:gdLst>
              <a:gd name="connsiteX0" fmla="*/ 661949 w 661948"/>
              <a:gd name="connsiteY0" fmla="*/ 330974 h 661949"/>
              <a:gd name="connsiteX1" fmla="*/ 330974 w 661948"/>
              <a:gd name="connsiteY1" fmla="*/ 661949 h 661949"/>
              <a:gd name="connsiteX2" fmla="*/ 0 w 661948"/>
              <a:gd name="connsiteY2" fmla="*/ 330974 h 661949"/>
              <a:gd name="connsiteX3" fmla="*/ 330974 w 661948"/>
              <a:gd name="connsiteY3" fmla="*/ 0 h 661949"/>
              <a:gd name="connsiteX4" fmla="*/ 661949 w 661948"/>
              <a:gd name="connsiteY4" fmla="*/ 330974 h 6619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61948" h="661949">
                <a:moveTo>
                  <a:pt x="661949" y="330974"/>
                </a:moveTo>
                <a:cubicBezTo>
                  <a:pt x="661949" y="513765"/>
                  <a:pt x="513765" y="661949"/>
                  <a:pt x="330974" y="661949"/>
                </a:cubicBezTo>
                <a:cubicBezTo>
                  <a:pt x="148183" y="661949"/>
                  <a:pt x="0" y="513765"/>
                  <a:pt x="0" y="330974"/>
                </a:cubicBezTo>
                <a:cubicBezTo>
                  <a:pt x="0" y="148183"/>
                  <a:pt x="148183" y="0"/>
                  <a:pt x="330974" y="0"/>
                </a:cubicBezTo>
                <a:cubicBezTo>
                  <a:pt x="513765" y="0"/>
                  <a:pt x="661949" y="148183"/>
                  <a:pt x="661949" y="330974"/>
                </a:cubicBezTo>
              </a:path>
            </a:pathLst>
          </a:custGeom>
          <a:solidFill>
            <a:srgbClr val="2C90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10991850" y="5327865"/>
            <a:ext cx="307975" cy="661720"/>
          </a:xfrm>
          <a:custGeom>
            <a:avLst/>
            <a:gdLst>
              <a:gd name="connsiteX0" fmla="*/ 0 w 307975"/>
              <a:gd name="connsiteY0" fmla="*/ 0 h 661720"/>
              <a:gd name="connsiteX1" fmla="*/ 0 w 307975"/>
              <a:gd name="connsiteY1" fmla="*/ 661720 h 661720"/>
              <a:gd name="connsiteX2" fmla="*/ 307975 w 307975"/>
              <a:gd name="connsiteY2" fmla="*/ 330860 h 661720"/>
              <a:gd name="connsiteX3" fmla="*/ 0 w 307975"/>
              <a:gd name="connsiteY3" fmla="*/ 0 h 6617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07975" h="661720">
                <a:moveTo>
                  <a:pt x="0" y="0"/>
                </a:moveTo>
                <a:lnTo>
                  <a:pt x="0" y="661720"/>
                </a:lnTo>
                <a:cubicBezTo>
                  <a:pt x="165100" y="659257"/>
                  <a:pt x="307975" y="512114"/>
                  <a:pt x="307975" y="330860"/>
                </a:cubicBezTo>
                <a:cubicBezTo>
                  <a:pt x="307975" y="149605"/>
                  <a:pt x="165100" y="2463"/>
                  <a:pt x="0" y="0"/>
                </a:cubicBezTo>
              </a:path>
            </a:pathLst>
          </a:custGeom>
          <a:solidFill>
            <a:srgbClr val="7FD43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10504081" y="7666113"/>
            <a:ext cx="918451" cy="918451"/>
          </a:xfrm>
          <a:custGeom>
            <a:avLst/>
            <a:gdLst>
              <a:gd name="connsiteX0" fmla="*/ 918450 w 918451"/>
              <a:gd name="connsiteY0" fmla="*/ 743508 h 918451"/>
              <a:gd name="connsiteX1" fmla="*/ 743508 w 918451"/>
              <a:gd name="connsiteY1" fmla="*/ 918451 h 918451"/>
              <a:gd name="connsiteX2" fmla="*/ 174942 w 918451"/>
              <a:gd name="connsiteY2" fmla="*/ 918451 h 918451"/>
              <a:gd name="connsiteX3" fmla="*/ 0 w 918451"/>
              <a:gd name="connsiteY3" fmla="*/ 743508 h 918451"/>
              <a:gd name="connsiteX4" fmla="*/ 0 w 918451"/>
              <a:gd name="connsiteY4" fmla="*/ 174955 h 918451"/>
              <a:gd name="connsiteX5" fmla="*/ 174942 w 918451"/>
              <a:gd name="connsiteY5" fmla="*/ 0 h 918451"/>
              <a:gd name="connsiteX6" fmla="*/ 743508 w 918451"/>
              <a:gd name="connsiteY6" fmla="*/ 0 h 918451"/>
              <a:gd name="connsiteX7" fmla="*/ 918450 w 918451"/>
              <a:gd name="connsiteY7" fmla="*/ 174955 h 918451"/>
              <a:gd name="connsiteX8" fmla="*/ 918450 w 918451"/>
              <a:gd name="connsiteY8" fmla="*/ 743508 h 918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1" h="918451">
                <a:moveTo>
                  <a:pt x="918450" y="743508"/>
                </a:moveTo>
                <a:cubicBezTo>
                  <a:pt x="918450" y="839737"/>
                  <a:pt x="839723" y="918451"/>
                  <a:pt x="743508" y="918451"/>
                </a:cubicBezTo>
                <a:lnTo>
                  <a:pt x="174942" y="918451"/>
                </a:lnTo>
                <a:cubicBezTo>
                  <a:pt x="78726" y="918451"/>
                  <a:pt x="0" y="839737"/>
                  <a:pt x="0" y="743508"/>
                </a:cubicBezTo>
                <a:lnTo>
                  <a:pt x="0" y="174955"/>
                </a:lnTo>
                <a:cubicBezTo>
                  <a:pt x="0" y="78727"/>
                  <a:pt x="78726" y="0"/>
                  <a:pt x="174942" y="0"/>
                </a:cubicBezTo>
                <a:lnTo>
                  <a:pt x="743508" y="0"/>
                </a:lnTo>
                <a:cubicBezTo>
                  <a:pt x="839723" y="0"/>
                  <a:pt x="918450" y="78727"/>
                  <a:pt x="918450" y="174955"/>
                </a:cubicBezTo>
                <a:lnTo>
                  <a:pt x="918450" y="743508"/>
                </a:lnTo>
              </a:path>
            </a:pathLst>
          </a:custGeom>
          <a:solidFill>
            <a:srgbClr val="D0222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10504081" y="7666113"/>
            <a:ext cx="918451" cy="918451"/>
          </a:xfrm>
          <a:custGeom>
            <a:avLst/>
            <a:gdLst>
              <a:gd name="connsiteX0" fmla="*/ 743508 w 918451"/>
              <a:gd name="connsiteY0" fmla="*/ 0 h 918451"/>
              <a:gd name="connsiteX1" fmla="*/ 174942 w 918451"/>
              <a:gd name="connsiteY1" fmla="*/ 0 h 918451"/>
              <a:gd name="connsiteX2" fmla="*/ 0 w 918451"/>
              <a:gd name="connsiteY2" fmla="*/ 174942 h 918451"/>
              <a:gd name="connsiteX3" fmla="*/ 0 w 918451"/>
              <a:gd name="connsiteY3" fmla="*/ 743508 h 918451"/>
              <a:gd name="connsiteX4" fmla="*/ 174942 w 918451"/>
              <a:gd name="connsiteY4" fmla="*/ 918451 h 918451"/>
              <a:gd name="connsiteX5" fmla="*/ 743508 w 918451"/>
              <a:gd name="connsiteY5" fmla="*/ 918451 h 918451"/>
              <a:gd name="connsiteX6" fmla="*/ 918450 w 918451"/>
              <a:gd name="connsiteY6" fmla="*/ 743508 h 918451"/>
              <a:gd name="connsiteX7" fmla="*/ 918450 w 918451"/>
              <a:gd name="connsiteY7" fmla="*/ 174942 h 918451"/>
              <a:gd name="connsiteX8" fmla="*/ 743508 w 918451"/>
              <a:gd name="connsiteY8" fmla="*/ 0 h 918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1" h="918451">
                <a:moveTo>
                  <a:pt x="743508" y="0"/>
                </a:moveTo>
                <a:lnTo>
                  <a:pt x="174942" y="0"/>
                </a:lnTo>
                <a:cubicBezTo>
                  <a:pt x="78726" y="0"/>
                  <a:pt x="0" y="78727"/>
                  <a:pt x="0" y="174942"/>
                </a:cubicBezTo>
                <a:lnTo>
                  <a:pt x="0" y="743508"/>
                </a:lnTo>
                <a:cubicBezTo>
                  <a:pt x="0" y="839723"/>
                  <a:pt x="78726" y="918451"/>
                  <a:pt x="174942" y="918451"/>
                </a:cubicBezTo>
                <a:lnTo>
                  <a:pt x="743508" y="918451"/>
                </a:lnTo>
                <a:cubicBezTo>
                  <a:pt x="839723" y="918451"/>
                  <a:pt x="918450" y="839723"/>
                  <a:pt x="918450" y="743508"/>
                </a:cubicBezTo>
                <a:lnTo>
                  <a:pt x="918450" y="174942"/>
                </a:lnTo>
                <a:cubicBezTo>
                  <a:pt x="918450" y="78727"/>
                  <a:pt x="839723" y="0"/>
                  <a:pt x="743508" y="0"/>
                </a:cubicBezTo>
              </a:path>
            </a:pathLst>
          </a:custGeom>
          <a:solidFill>
            <a:srgbClr val="D0222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10664723" y="8032863"/>
            <a:ext cx="164960" cy="186652"/>
          </a:xfrm>
          <a:custGeom>
            <a:avLst/>
            <a:gdLst>
              <a:gd name="connsiteX0" fmla="*/ 95300 w 164960"/>
              <a:gd name="connsiteY0" fmla="*/ 0 h 186652"/>
              <a:gd name="connsiteX1" fmla="*/ 40703 w 164960"/>
              <a:gd name="connsiteY1" fmla="*/ 24778 h 186652"/>
              <a:gd name="connsiteX2" fmla="*/ 16217 w 164960"/>
              <a:gd name="connsiteY2" fmla="*/ 2489 h 186652"/>
              <a:gd name="connsiteX3" fmla="*/ 0 w 164960"/>
              <a:gd name="connsiteY3" fmla="*/ 9817 h 186652"/>
              <a:gd name="connsiteX4" fmla="*/ 0 w 164960"/>
              <a:gd name="connsiteY4" fmla="*/ 166484 h 186652"/>
              <a:gd name="connsiteX5" fmla="*/ 19062 w 164960"/>
              <a:gd name="connsiteY5" fmla="*/ 186652 h 186652"/>
              <a:gd name="connsiteX6" fmla="*/ 22986 w 164960"/>
              <a:gd name="connsiteY6" fmla="*/ 186652 h 186652"/>
              <a:gd name="connsiteX7" fmla="*/ 42074 w 164960"/>
              <a:gd name="connsiteY7" fmla="*/ 166484 h 186652"/>
              <a:gd name="connsiteX8" fmla="*/ 42074 w 164960"/>
              <a:gd name="connsiteY8" fmla="*/ 65100 h 186652"/>
              <a:gd name="connsiteX9" fmla="*/ 86753 w 164960"/>
              <a:gd name="connsiteY9" fmla="*/ 37808 h 186652"/>
              <a:gd name="connsiteX10" fmla="*/ 122885 w 164960"/>
              <a:gd name="connsiteY10" fmla="*/ 81051 h 186652"/>
              <a:gd name="connsiteX11" fmla="*/ 122885 w 164960"/>
              <a:gd name="connsiteY11" fmla="*/ 166484 h 186652"/>
              <a:gd name="connsiteX12" fmla="*/ 141973 w 164960"/>
              <a:gd name="connsiteY12" fmla="*/ 186652 h 186652"/>
              <a:gd name="connsiteX13" fmla="*/ 145884 w 164960"/>
              <a:gd name="connsiteY13" fmla="*/ 186652 h 186652"/>
              <a:gd name="connsiteX14" fmla="*/ 164960 w 164960"/>
              <a:gd name="connsiteY14" fmla="*/ 166484 h 186652"/>
              <a:gd name="connsiteX15" fmla="*/ 164960 w 164960"/>
              <a:gd name="connsiteY15" fmla="*/ 76784 h 186652"/>
              <a:gd name="connsiteX16" fmla="*/ 95300 w 164960"/>
              <a:gd name="connsiteY16" fmla="*/ 0 h 1866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64960" h="186652">
                <a:moveTo>
                  <a:pt x="95300" y="0"/>
                </a:moveTo>
                <a:cubicBezTo>
                  <a:pt x="73291" y="0"/>
                  <a:pt x="54190" y="8725"/>
                  <a:pt x="40703" y="24778"/>
                </a:cubicBezTo>
                <a:cubicBezTo>
                  <a:pt x="37185" y="6604"/>
                  <a:pt x="25806" y="2489"/>
                  <a:pt x="16217" y="2489"/>
                </a:cubicBezTo>
                <a:cubicBezTo>
                  <a:pt x="10744" y="2489"/>
                  <a:pt x="0" y="4699"/>
                  <a:pt x="0" y="9817"/>
                </a:cubicBezTo>
                <a:lnTo>
                  <a:pt x="0" y="166484"/>
                </a:lnTo>
                <a:cubicBezTo>
                  <a:pt x="0" y="179692"/>
                  <a:pt x="6591" y="186652"/>
                  <a:pt x="19062" y="186652"/>
                </a:cubicBezTo>
                <a:lnTo>
                  <a:pt x="22986" y="186652"/>
                </a:lnTo>
                <a:cubicBezTo>
                  <a:pt x="35496" y="186652"/>
                  <a:pt x="42074" y="179692"/>
                  <a:pt x="42074" y="166484"/>
                </a:cubicBezTo>
                <a:lnTo>
                  <a:pt x="42074" y="65100"/>
                </a:lnTo>
                <a:cubicBezTo>
                  <a:pt x="50698" y="47739"/>
                  <a:pt x="66929" y="37808"/>
                  <a:pt x="86753" y="37808"/>
                </a:cubicBezTo>
                <a:cubicBezTo>
                  <a:pt x="109372" y="37808"/>
                  <a:pt x="122885" y="53975"/>
                  <a:pt x="122885" y="81051"/>
                </a:cubicBezTo>
                <a:lnTo>
                  <a:pt x="122885" y="166484"/>
                </a:lnTo>
                <a:cubicBezTo>
                  <a:pt x="122885" y="179692"/>
                  <a:pt x="129488" y="186652"/>
                  <a:pt x="141973" y="186652"/>
                </a:cubicBezTo>
                <a:lnTo>
                  <a:pt x="145884" y="186652"/>
                </a:lnTo>
                <a:cubicBezTo>
                  <a:pt x="158368" y="186652"/>
                  <a:pt x="164960" y="179692"/>
                  <a:pt x="164960" y="166484"/>
                </a:cubicBezTo>
                <a:lnTo>
                  <a:pt x="164960" y="76784"/>
                </a:lnTo>
                <a:cubicBezTo>
                  <a:pt x="164960" y="28689"/>
                  <a:pt x="138938" y="0"/>
                  <a:pt x="9530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11031943" y="8033029"/>
            <a:ext cx="247472" cy="186474"/>
          </a:xfrm>
          <a:custGeom>
            <a:avLst/>
            <a:gdLst>
              <a:gd name="connsiteX0" fmla="*/ 246062 w 247472"/>
              <a:gd name="connsiteY0" fmla="*/ 10160 h 186474"/>
              <a:gd name="connsiteX1" fmla="*/ 223825 w 247472"/>
              <a:gd name="connsiteY1" fmla="*/ 0 h 186474"/>
              <a:gd name="connsiteX2" fmla="*/ 202324 w 247472"/>
              <a:gd name="connsiteY2" fmla="*/ 21564 h 186474"/>
              <a:gd name="connsiteX3" fmla="*/ 177686 w 247472"/>
              <a:gd name="connsiteY3" fmla="*/ 132664 h 186474"/>
              <a:gd name="connsiteX4" fmla="*/ 149783 w 247472"/>
              <a:gd name="connsiteY4" fmla="*/ 42126 h 186474"/>
              <a:gd name="connsiteX5" fmla="*/ 125145 w 247472"/>
              <a:gd name="connsiteY5" fmla="*/ 27203 h 186474"/>
              <a:gd name="connsiteX6" fmla="*/ 100177 w 247472"/>
              <a:gd name="connsiteY6" fmla="*/ 42050 h 186474"/>
              <a:gd name="connsiteX7" fmla="*/ 71234 w 247472"/>
              <a:gd name="connsiteY7" fmla="*/ 133617 h 186474"/>
              <a:gd name="connsiteX8" fmla="*/ 46164 w 247472"/>
              <a:gd name="connsiteY8" fmla="*/ 21882 h 186474"/>
              <a:gd name="connsiteX9" fmla="*/ 24282 w 247472"/>
              <a:gd name="connsiteY9" fmla="*/ 241 h 186474"/>
              <a:gd name="connsiteX10" fmla="*/ 952 w 247472"/>
              <a:gd name="connsiteY10" fmla="*/ 10655 h 186474"/>
              <a:gd name="connsiteX11" fmla="*/ 0 w 247472"/>
              <a:gd name="connsiteY11" fmla="*/ 14909 h 186474"/>
              <a:gd name="connsiteX12" fmla="*/ 43866 w 247472"/>
              <a:gd name="connsiteY12" fmla="*/ 172618 h 186474"/>
              <a:gd name="connsiteX13" fmla="*/ 68872 w 247472"/>
              <a:gd name="connsiteY13" fmla="*/ 186474 h 186474"/>
              <a:gd name="connsiteX14" fmla="*/ 93484 w 247472"/>
              <a:gd name="connsiteY14" fmla="*/ 171666 h 186474"/>
              <a:gd name="connsiteX15" fmla="*/ 124383 w 247472"/>
              <a:gd name="connsiteY15" fmla="*/ 77991 h 186474"/>
              <a:gd name="connsiteX16" fmla="*/ 154343 w 247472"/>
              <a:gd name="connsiteY16" fmla="*/ 171678 h 186474"/>
              <a:gd name="connsiteX17" fmla="*/ 179311 w 247472"/>
              <a:gd name="connsiteY17" fmla="*/ 186474 h 186474"/>
              <a:gd name="connsiteX18" fmla="*/ 203961 w 247472"/>
              <a:gd name="connsiteY18" fmla="*/ 172580 h 186474"/>
              <a:gd name="connsiteX19" fmla="*/ 247472 w 247472"/>
              <a:gd name="connsiteY19" fmla="*/ 14414 h 186474"/>
              <a:gd name="connsiteX20" fmla="*/ 246062 w 247472"/>
              <a:gd name="connsiteY20" fmla="*/ 10160 h 1864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247472" h="186474">
                <a:moveTo>
                  <a:pt x="246062" y="10160"/>
                </a:moveTo>
                <a:cubicBezTo>
                  <a:pt x="243167" y="6617"/>
                  <a:pt x="233654" y="0"/>
                  <a:pt x="223825" y="0"/>
                </a:cubicBezTo>
                <a:cubicBezTo>
                  <a:pt x="219647" y="0"/>
                  <a:pt x="205727" y="1562"/>
                  <a:pt x="202324" y="21564"/>
                </a:cubicBezTo>
                <a:lnTo>
                  <a:pt x="177686" y="132664"/>
                </a:lnTo>
                <a:lnTo>
                  <a:pt x="149783" y="42126"/>
                </a:lnTo>
                <a:cubicBezTo>
                  <a:pt x="146787" y="31813"/>
                  <a:pt x="139179" y="27203"/>
                  <a:pt x="125145" y="27203"/>
                </a:cubicBezTo>
                <a:cubicBezTo>
                  <a:pt x="110871" y="27203"/>
                  <a:pt x="103162" y="31813"/>
                  <a:pt x="100177" y="42050"/>
                </a:cubicBezTo>
                <a:lnTo>
                  <a:pt x="71234" y="133617"/>
                </a:lnTo>
                <a:lnTo>
                  <a:pt x="46164" y="21882"/>
                </a:lnTo>
                <a:cubicBezTo>
                  <a:pt x="42354" y="2337"/>
                  <a:pt x="29603" y="241"/>
                  <a:pt x="24282" y="241"/>
                </a:cubicBezTo>
                <a:cubicBezTo>
                  <a:pt x="14643" y="241"/>
                  <a:pt x="4013" y="6413"/>
                  <a:pt x="952" y="10655"/>
                </a:cubicBezTo>
                <a:cubicBezTo>
                  <a:pt x="-393" y="12534"/>
                  <a:pt x="-279" y="14072"/>
                  <a:pt x="0" y="14909"/>
                </a:cubicBezTo>
                <a:lnTo>
                  <a:pt x="43866" y="172618"/>
                </a:lnTo>
                <a:cubicBezTo>
                  <a:pt x="47421" y="184798"/>
                  <a:pt x="57988" y="186474"/>
                  <a:pt x="68872" y="186474"/>
                </a:cubicBezTo>
                <a:cubicBezTo>
                  <a:pt x="83617" y="186474"/>
                  <a:pt x="89586" y="182880"/>
                  <a:pt x="93484" y="171666"/>
                </a:cubicBezTo>
                <a:lnTo>
                  <a:pt x="124383" y="77991"/>
                </a:lnTo>
                <a:lnTo>
                  <a:pt x="154343" y="171678"/>
                </a:lnTo>
                <a:cubicBezTo>
                  <a:pt x="158166" y="183146"/>
                  <a:pt x="163766" y="186474"/>
                  <a:pt x="179311" y="186474"/>
                </a:cubicBezTo>
                <a:cubicBezTo>
                  <a:pt x="190284" y="186474"/>
                  <a:pt x="200888" y="184785"/>
                  <a:pt x="203961" y="172580"/>
                </a:cubicBezTo>
                <a:lnTo>
                  <a:pt x="247472" y="14414"/>
                </a:lnTo>
                <a:cubicBezTo>
                  <a:pt x="247878" y="12369"/>
                  <a:pt x="246519" y="10706"/>
                  <a:pt x="246062" y="101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10845710" y="8062238"/>
            <a:ext cx="186435" cy="157050"/>
          </a:xfrm>
          <a:custGeom>
            <a:avLst/>
            <a:gdLst>
              <a:gd name="connsiteX0" fmla="*/ 177101 w 186435"/>
              <a:gd name="connsiteY0" fmla="*/ 20956 h 157050"/>
              <a:gd name="connsiteX1" fmla="*/ 160693 w 186435"/>
              <a:gd name="connsiteY1" fmla="*/ 420 h 157050"/>
              <a:gd name="connsiteX2" fmla="*/ 130365 w 186435"/>
              <a:gd name="connsiteY2" fmla="*/ 10694 h 157050"/>
              <a:gd name="connsiteX3" fmla="*/ 129997 w 186435"/>
              <a:gd name="connsiteY3" fmla="*/ 17959 h 157050"/>
              <a:gd name="connsiteX4" fmla="*/ 140322 w 186435"/>
              <a:gd name="connsiteY4" fmla="*/ 34735 h 157050"/>
              <a:gd name="connsiteX5" fmla="*/ 146850 w 186435"/>
              <a:gd name="connsiteY5" fmla="*/ 63844 h 157050"/>
              <a:gd name="connsiteX6" fmla="*/ 93230 w 186435"/>
              <a:gd name="connsiteY6" fmla="*/ 121375 h 157050"/>
              <a:gd name="connsiteX7" fmla="*/ 39255 w 186435"/>
              <a:gd name="connsiteY7" fmla="*/ 63133 h 157050"/>
              <a:gd name="connsiteX8" fmla="*/ 45732 w 186435"/>
              <a:gd name="connsiteY8" fmla="*/ 34608 h 157050"/>
              <a:gd name="connsiteX9" fmla="*/ 56401 w 186435"/>
              <a:gd name="connsiteY9" fmla="*/ 17959 h 157050"/>
              <a:gd name="connsiteX10" fmla="*/ 56033 w 186435"/>
              <a:gd name="connsiteY10" fmla="*/ 10694 h 157050"/>
              <a:gd name="connsiteX11" fmla="*/ 25705 w 186435"/>
              <a:gd name="connsiteY11" fmla="*/ 420 h 157050"/>
              <a:gd name="connsiteX12" fmla="*/ 8890 w 186435"/>
              <a:gd name="connsiteY12" fmla="*/ 20816 h 157050"/>
              <a:gd name="connsiteX13" fmla="*/ 0 w 186435"/>
              <a:gd name="connsiteY13" fmla="*/ 63133 h 157050"/>
              <a:gd name="connsiteX14" fmla="*/ 93230 w 186435"/>
              <a:gd name="connsiteY14" fmla="*/ 157049 h 157050"/>
              <a:gd name="connsiteX15" fmla="*/ 186435 w 186435"/>
              <a:gd name="connsiteY15" fmla="*/ 63844 h 157050"/>
              <a:gd name="connsiteX16" fmla="*/ 177101 w 186435"/>
              <a:gd name="connsiteY16" fmla="*/ 20956 h 157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86435" h="157050">
                <a:moveTo>
                  <a:pt x="177101" y="20956"/>
                </a:moveTo>
                <a:cubicBezTo>
                  <a:pt x="175374" y="17298"/>
                  <a:pt x="168567" y="4484"/>
                  <a:pt x="160693" y="420"/>
                </a:cubicBezTo>
                <a:cubicBezTo>
                  <a:pt x="147955" y="-7098"/>
                  <a:pt x="134658" y="3392"/>
                  <a:pt x="130365" y="10694"/>
                </a:cubicBezTo>
                <a:cubicBezTo>
                  <a:pt x="128778" y="13412"/>
                  <a:pt x="128600" y="15761"/>
                  <a:pt x="129997" y="17959"/>
                </a:cubicBezTo>
                <a:cubicBezTo>
                  <a:pt x="133820" y="23064"/>
                  <a:pt x="138836" y="31509"/>
                  <a:pt x="140322" y="34735"/>
                </a:cubicBezTo>
                <a:cubicBezTo>
                  <a:pt x="144233" y="43282"/>
                  <a:pt x="146850" y="53023"/>
                  <a:pt x="146850" y="63844"/>
                </a:cubicBezTo>
                <a:cubicBezTo>
                  <a:pt x="146850" y="97169"/>
                  <a:pt x="124295" y="121375"/>
                  <a:pt x="93230" y="121375"/>
                </a:cubicBezTo>
                <a:cubicBezTo>
                  <a:pt x="62471" y="121375"/>
                  <a:pt x="39255" y="96330"/>
                  <a:pt x="39255" y="63133"/>
                </a:cubicBezTo>
                <a:cubicBezTo>
                  <a:pt x="39255" y="52540"/>
                  <a:pt x="41618" y="42902"/>
                  <a:pt x="45732" y="34608"/>
                </a:cubicBezTo>
                <a:cubicBezTo>
                  <a:pt x="48171" y="29655"/>
                  <a:pt x="51410" y="24385"/>
                  <a:pt x="56401" y="17959"/>
                </a:cubicBezTo>
                <a:cubicBezTo>
                  <a:pt x="57798" y="15761"/>
                  <a:pt x="57620" y="13412"/>
                  <a:pt x="56033" y="10694"/>
                </a:cubicBezTo>
                <a:cubicBezTo>
                  <a:pt x="51727" y="3392"/>
                  <a:pt x="38443" y="-7098"/>
                  <a:pt x="25705" y="420"/>
                </a:cubicBezTo>
                <a:cubicBezTo>
                  <a:pt x="18110" y="4788"/>
                  <a:pt x="11849" y="14860"/>
                  <a:pt x="8890" y="20816"/>
                </a:cubicBezTo>
                <a:cubicBezTo>
                  <a:pt x="3150" y="33262"/>
                  <a:pt x="0" y="47511"/>
                  <a:pt x="0" y="63133"/>
                </a:cubicBezTo>
                <a:cubicBezTo>
                  <a:pt x="0" y="118441"/>
                  <a:pt x="38354" y="157049"/>
                  <a:pt x="93230" y="157049"/>
                </a:cubicBezTo>
                <a:cubicBezTo>
                  <a:pt x="147243" y="157049"/>
                  <a:pt x="186435" y="117857"/>
                  <a:pt x="186435" y="63844"/>
                </a:cubicBezTo>
                <a:cubicBezTo>
                  <a:pt x="186435" y="48070"/>
                  <a:pt x="183070" y="33618"/>
                  <a:pt x="177101" y="20956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10920298" y="8031162"/>
            <a:ext cx="37274" cy="116687"/>
          </a:xfrm>
          <a:custGeom>
            <a:avLst/>
            <a:gdLst>
              <a:gd name="connsiteX0" fmla="*/ 20129 w 37274"/>
              <a:gd name="connsiteY0" fmla="*/ 0 h 116687"/>
              <a:gd name="connsiteX1" fmla="*/ 17423 w 37274"/>
              <a:gd name="connsiteY1" fmla="*/ 0 h 116687"/>
              <a:gd name="connsiteX2" fmla="*/ 0 w 37274"/>
              <a:gd name="connsiteY2" fmla="*/ 21793 h 116687"/>
              <a:gd name="connsiteX3" fmla="*/ 0 w 37274"/>
              <a:gd name="connsiteY3" fmla="*/ 95212 h 116687"/>
              <a:gd name="connsiteX4" fmla="*/ 17423 w 37274"/>
              <a:gd name="connsiteY4" fmla="*/ 116687 h 116687"/>
              <a:gd name="connsiteX5" fmla="*/ 20129 w 37274"/>
              <a:gd name="connsiteY5" fmla="*/ 116687 h 116687"/>
              <a:gd name="connsiteX6" fmla="*/ 37274 w 37274"/>
              <a:gd name="connsiteY6" fmla="*/ 95212 h 116687"/>
              <a:gd name="connsiteX7" fmla="*/ 37274 w 37274"/>
              <a:gd name="connsiteY7" fmla="*/ 21793 h 116687"/>
              <a:gd name="connsiteX8" fmla="*/ 20129 w 37274"/>
              <a:gd name="connsiteY8" fmla="*/ 0 h 1166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7274" h="116687">
                <a:moveTo>
                  <a:pt x="20129" y="0"/>
                </a:moveTo>
                <a:lnTo>
                  <a:pt x="17423" y="0"/>
                </a:lnTo>
                <a:cubicBezTo>
                  <a:pt x="6362" y="0"/>
                  <a:pt x="0" y="7937"/>
                  <a:pt x="0" y="21793"/>
                </a:cubicBezTo>
                <a:lnTo>
                  <a:pt x="0" y="95212"/>
                </a:lnTo>
                <a:cubicBezTo>
                  <a:pt x="0" y="108851"/>
                  <a:pt x="6362" y="116687"/>
                  <a:pt x="17423" y="116687"/>
                </a:cubicBezTo>
                <a:lnTo>
                  <a:pt x="20129" y="116687"/>
                </a:lnTo>
                <a:cubicBezTo>
                  <a:pt x="31191" y="116687"/>
                  <a:pt x="37274" y="109042"/>
                  <a:pt x="37274" y="95212"/>
                </a:cubicBezTo>
                <a:lnTo>
                  <a:pt x="37274" y="21793"/>
                </a:lnTo>
                <a:cubicBezTo>
                  <a:pt x="37274" y="7746"/>
                  <a:pt x="31191" y="0"/>
                  <a:pt x="20129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15880728" y="8885326"/>
            <a:ext cx="918450" cy="918451"/>
          </a:xfrm>
          <a:custGeom>
            <a:avLst/>
            <a:gdLst>
              <a:gd name="connsiteX0" fmla="*/ 918450 w 918450"/>
              <a:gd name="connsiteY0" fmla="*/ 743508 h 918451"/>
              <a:gd name="connsiteX1" fmla="*/ 743508 w 918450"/>
              <a:gd name="connsiteY1" fmla="*/ 918450 h 918451"/>
              <a:gd name="connsiteX2" fmla="*/ 174941 w 918450"/>
              <a:gd name="connsiteY2" fmla="*/ 918450 h 918451"/>
              <a:gd name="connsiteX3" fmla="*/ 0 w 918450"/>
              <a:gd name="connsiteY3" fmla="*/ 743508 h 918451"/>
              <a:gd name="connsiteX4" fmla="*/ 0 w 918450"/>
              <a:gd name="connsiteY4" fmla="*/ 174942 h 918451"/>
              <a:gd name="connsiteX5" fmla="*/ 174941 w 918450"/>
              <a:gd name="connsiteY5" fmla="*/ 0 h 918451"/>
              <a:gd name="connsiteX6" fmla="*/ 743508 w 918450"/>
              <a:gd name="connsiteY6" fmla="*/ 0 h 918451"/>
              <a:gd name="connsiteX7" fmla="*/ 918450 w 918450"/>
              <a:gd name="connsiteY7" fmla="*/ 174942 h 918451"/>
              <a:gd name="connsiteX8" fmla="*/ 918450 w 918450"/>
              <a:gd name="connsiteY8" fmla="*/ 743508 h 918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0" h="918451">
                <a:moveTo>
                  <a:pt x="918450" y="743508"/>
                </a:moveTo>
                <a:cubicBezTo>
                  <a:pt x="918450" y="839723"/>
                  <a:pt x="839723" y="918450"/>
                  <a:pt x="743508" y="918450"/>
                </a:cubicBezTo>
                <a:lnTo>
                  <a:pt x="174941" y="918450"/>
                </a:lnTo>
                <a:cubicBezTo>
                  <a:pt x="78726" y="918450"/>
                  <a:pt x="0" y="839723"/>
                  <a:pt x="0" y="743508"/>
                </a:cubicBezTo>
                <a:lnTo>
                  <a:pt x="0" y="174942"/>
                </a:lnTo>
                <a:cubicBezTo>
                  <a:pt x="0" y="78726"/>
                  <a:pt x="78726" y="0"/>
                  <a:pt x="174941" y="0"/>
                </a:cubicBezTo>
                <a:lnTo>
                  <a:pt x="743508" y="0"/>
                </a:lnTo>
                <a:cubicBezTo>
                  <a:pt x="839723" y="0"/>
                  <a:pt x="918450" y="78726"/>
                  <a:pt x="918450" y="174942"/>
                </a:cubicBezTo>
                <a:lnTo>
                  <a:pt x="918450" y="743508"/>
                </a:lnTo>
              </a:path>
            </a:pathLst>
          </a:custGeom>
          <a:solidFill>
            <a:srgbClr val="0096D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16008553" y="9239753"/>
            <a:ext cx="272124" cy="317733"/>
          </a:xfrm>
          <a:custGeom>
            <a:avLst/>
            <a:gdLst>
              <a:gd name="connsiteX0" fmla="*/ 218871 w 272124"/>
              <a:gd name="connsiteY0" fmla="*/ 138650 h 317733"/>
              <a:gd name="connsiteX1" fmla="*/ 125984 w 272124"/>
              <a:gd name="connsiteY1" fmla="*/ 119600 h 317733"/>
              <a:gd name="connsiteX2" fmla="*/ 88696 w 272124"/>
              <a:gd name="connsiteY2" fmla="*/ 102633 h 317733"/>
              <a:gd name="connsiteX3" fmla="*/ 114084 w 272124"/>
              <a:gd name="connsiteY3" fmla="*/ 63060 h 317733"/>
              <a:gd name="connsiteX4" fmla="*/ 184670 w 272124"/>
              <a:gd name="connsiteY4" fmla="*/ 88638 h 317733"/>
              <a:gd name="connsiteX5" fmla="*/ 261442 w 272124"/>
              <a:gd name="connsiteY5" fmla="*/ 88638 h 317733"/>
              <a:gd name="connsiteX6" fmla="*/ 247510 w 272124"/>
              <a:gd name="connsiteY6" fmla="*/ 48607 h 317733"/>
              <a:gd name="connsiteX7" fmla="*/ 109170 w 272124"/>
              <a:gd name="connsiteY7" fmla="*/ 982 h 317733"/>
              <a:gd name="connsiteX8" fmla="*/ 19925 w 272124"/>
              <a:gd name="connsiteY8" fmla="*/ 51401 h 317733"/>
              <a:gd name="connsiteX9" fmla="*/ 14884 w 272124"/>
              <a:gd name="connsiteY9" fmla="*/ 134256 h 317733"/>
              <a:gd name="connsiteX10" fmla="*/ 82156 w 272124"/>
              <a:gd name="connsiteY10" fmla="*/ 178440 h 317733"/>
              <a:gd name="connsiteX11" fmla="*/ 176300 w 272124"/>
              <a:gd name="connsiteY11" fmla="*/ 197426 h 317733"/>
              <a:gd name="connsiteX12" fmla="*/ 191656 w 272124"/>
              <a:gd name="connsiteY12" fmla="*/ 227334 h 317733"/>
              <a:gd name="connsiteX13" fmla="*/ 76772 w 272124"/>
              <a:gd name="connsiteY13" fmla="*/ 215638 h 317733"/>
              <a:gd name="connsiteX14" fmla="*/ 0 w 272124"/>
              <a:gd name="connsiteY14" fmla="*/ 215638 h 317733"/>
              <a:gd name="connsiteX15" fmla="*/ 115862 w 272124"/>
              <a:gd name="connsiteY15" fmla="*/ 317733 h 317733"/>
              <a:gd name="connsiteX16" fmla="*/ 230327 w 272124"/>
              <a:gd name="connsiteY16" fmla="*/ 296727 h 317733"/>
              <a:gd name="connsiteX17" fmla="*/ 218871 w 272124"/>
              <a:gd name="connsiteY17" fmla="*/ 138650 h 3177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272124" h="317733">
                <a:moveTo>
                  <a:pt x="218871" y="138650"/>
                </a:moveTo>
                <a:cubicBezTo>
                  <a:pt x="189915" y="128820"/>
                  <a:pt x="170561" y="127182"/>
                  <a:pt x="125984" y="119600"/>
                </a:cubicBezTo>
                <a:cubicBezTo>
                  <a:pt x="113258" y="117429"/>
                  <a:pt x="95085" y="114863"/>
                  <a:pt x="88696" y="102633"/>
                </a:cubicBezTo>
                <a:cubicBezTo>
                  <a:pt x="78347" y="82783"/>
                  <a:pt x="97307" y="66349"/>
                  <a:pt x="114084" y="63060"/>
                </a:cubicBezTo>
                <a:cubicBezTo>
                  <a:pt x="131547" y="59656"/>
                  <a:pt x="184670" y="50538"/>
                  <a:pt x="184670" y="88638"/>
                </a:cubicBezTo>
                <a:lnTo>
                  <a:pt x="261442" y="88638"/>
                </a:lnTo>
                <a:cubicBezTo>
                  <a:pt x="259919" y="75938"/>
                  <a:pt x="255269" y="60558"/>
                  <a:pt x="247510" y="48607"/>
                </a:cubicBezTo>
                <a:cubicBezTo>
                  <a:pt x="219023" y="4856"/>
                  <a:pt x="157377" y="-4402"/>
                  <a:pt x="109170" y="982"/>
                </a:cubicBezTo>
                <a:cubicBezTo>
                  <a:pt x="74091" y="4894"/>
                  <a:pt x="39306" y="19587"/>
                  <a:pt x="19925" y="51401"/>
                </a:cubicBezTo>
                <a:cubicBezTo>
                  <a:pt x="5982" y="74300"/>
                  <a:pt x="672" y="110317"/>
                  <a:pt x="14884" y="134256"/>
                </a:cubicBezTo>
                <a:cubicBezTo>
                  <a:pt x="28930" y="157954"/>
                  <a:pt x="56794" y="171150"/>
                  <a:pt x="82156" y="178440"/>
                </a:cubicBezTo>
                <a:cubicBezTo>
                  <a:pt x="109385" y="186275"/>
                  <a:pt x="150000" y="186669"/>
                  <a:pt x="176300" y="197426"/>
                </a:cubicBezTo>
                <a:cubicBezTo>
                  <a:pt x="194310" y="204805"/>
                  <a:pt x="193484" y="217314"/>
                  <a:pt x="191656" y="227334"/>
                </a:cubicBezTo>
                <a:cubicBezTo>
                  <a:pt x="184619" y="265803"/>
                  <a:pt x="76772" y="253738"/>
                  <a:pt x="76772" y="215638"/>
                </a:cubicBezTo>
                <a:lnTo>
                  <a:pt x="0" y="215638"/>
                </a:lnTo>
                <a:cubicBezTo>
                  <a:pt x="0" y="291838"/>
                  <a:pt x="72327" y="317275"/>
                  <a:pt x="115862" y="317733"/>
                </a:cubicBezTo>
                <a:cubicBezTo>
                  <a:pt x="154978" y="318140"/>
                  <a:pt x="196735" y="318101"/>
                  <a:pt x="230327" y="296727"/>
                </a:cubicBezTo>
                <a:cubicBezTo>
                  <a:pt x="287362" y="260456"/>
                  <a:pt x="288569" y="162311"/>
                  <a:pt x="218871" y="13865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16287774" y="9099791"/>
            <a:ext cx="177800" cy="444500"/>
          </a:xfrm>
          <a:custGeom>
            <a:avLst/>
            <a:gdLst>
              <a:gd name="connsiteX0" fmla="*/ 114910 w 177800"/>
              <a:gd name="connsiteY0" fmla="*/ 138620 h 444500"/>
              <a:gd name="connsiteX1" fmla="*/ 155765 w 177800"/>
              <a:gd name="connsiteY1" fmla="*/ 97282 h 444500"/>
              <a:gd name="connsiteX2" fmla="*/ 177800 w 177800"/>
              <a:gd name="connsiteY2" fmla="*/ 96863 h 444500"/>
              <a:gd name="connsiteX3" fmla="*/ 177800 w 177800"/>
              <a:gd name="connsiteY3" fmla="*/ 0 h 444500"/>
              <a:gd name="connsiteX4" fmla="*/ 135382 w 177800"/>
              <a:gd name="connsiteY4" fmla="*/ 0 h 444500"/>
              <a:gd name="connsiteX5" fmla="*/ 38100 w 177800"/>
              <a:gd name="connsiteY5" fmla="*/ 130429 h 444500"/>
              <a:gd name="connsiteX6" fmla="*/ 38100 w 177800"/>
              <a:gd name="connsiteY6" fmla="*/ 152400 h 444500"/>
              <a:gd name="connsiteX7" fmla="*/ 0 w 177800"/>
              <a:gd name="connsiteY7" fmla="*/ 152400 h 444500"/>
              <a:gd name="connsiteX8" fmla="*/ 0 w 177800"/>
              <a:gd name="connsiteY8" fmla="*/ 215900 h 444500"/>
              <a:gd name="connsiteX9" fmla="*/ 38100 w 177800"/>
              <a:gd name="connsiteY9" fmla="*/ 215900 h 444500"/>
              <a:gd name="connsiteX10" fmla="*/ 38100 w 177800"/>
              <a:gd name="connsiteY10" fmla="*/ 444500 h 444500"/>
              <a:gd name="connsiteX11" fmla="*/ 101600 w 177800"/>
              <a:gd name="connsiteY11" fmla="*/ 444500 h 444500"/>
              <a:gd name="connsiteX12" fmla="*/ 101600 w 177800"/>
              <a:gd name="connsiteY12" fmla="*/ 215036 h 444500"/>
              <a:gd name="connsiteX13" fmla="*/ 177800 w 177800"/>
              <a:gd name="connsiteY13" fmla="*/ 215569 h 444500"/>
              <a:gd name="connsiteX14" fmla="*/ 177800 w 177800"/>
              <a:gd name="connsiteY14" fmla="*/ 152349 h 444500"/>
              <a:gd name="connsiteX15" fmla="*/ 117653 w 177800"/>
              <a:gd name="connsiteY15" fmla="*/ 151816 h 444500"/>
              <a:gd name="connsiteX16" fmla="*/ 114910 w 177800"/>
              <a:gd name="connsiteY16" fmla="*/ 138620 h 444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77800" h="444500">
                <a:moveTo>
                  <a:pt x="114910" y="138620"/>
                </a:moveTo>
                <a:cubicBezTo>
                  <a:pt x="114910" y="116522"/>
                  <a:pt x="125476" y="97282"/>
                  <a:pt x="155765" y="97282"/>
                </a:cubicBezTo>
                <a:cubicBezTo>
                  <a:pt x="159779" y="97282"/>
                  <a:pt x="177800" y="96863"/>
                  <a:pt x="177800" y="96863"/>
                </a:cubicBezTo>
                <a:lnTo>
                  <a:pt x="177800" y="0"/>
                </a:lnTo>
                <a:lnTo>
                  <a:pt x="135382" y="0"/>
                </a:lnTo>
                <a:cubicBezTo>
                  <a:pt x="76429" y="0"/>
                  <a:pt x="38100" y="77927"/>
                  <a:pt x="38100" y="130429"/>
                </a:cubicBezTo>
                <a:lnTo>
                  <a:pt x="38100" y="152400"/>
                </a:lnTo>
                <a:lnTo>
                  <a:pt x="0" y="152400"/>
                </a:lnTo>
                <a:lnTo>
                  <a:pt x="0" y="215900"/>
                </a:lnTo>
                <a:lnTo>
                  <a:pt x="38100" y="215900"/>
                </a:lnTo>
                <a:lnTo>
                  <a:pt x="38100" y="444500"/>
                </a:lnTo>
                <a:lnTo>
                  <a:pt x="101600" y="444500"/>
                </a:lnTo>
                <a:lnTo>
                  <a:pt x="101600" y="215036"/>
                </a:lnTo>
                <a:lnTo>
                  <a:pt x="177800" y="215569"/>
                </a:lnTo>
                <a:lnTo>
                  <a:pt x="177800" y="152349"/>
                </a:lnTo>
                <a:lnTo>
                  <a:pt x="117653" y="151816"/>
                </a:lnTo>
                <a:lnTo>
                  <a:pt x="114910" y="13862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10504093" y="1487881"/>
            <a:ext cx="918451" cy="918451"/>
          </a:xfrm>
          <a:custGeom>
            <a:avLst/>
            <a:gdLst>
              <a:gd name="connsiteX0" fmla="*/ 918451 w 918451"/>
              <a:gd name="connsiteY0" fmla="*/ 743508 h 918451"/>
              <a:gd name="connsiteX1" fmla="*/ 743508 w 918451"/>
              <a:gd name="connsiteY1" fmla="*/ 918451 h 918451"/>
              <a:gd name="connsiteX2" fmla="*/ 174942 w 918451"/>
              <a:gd name="connsiteY2" fmla="*/ 918451 h 918451"/>
              <a:gd name="connsiteX3" fmla="*/ 0 w 918451"/>
              <a:gd name="connsiteY3" fmla="*/ 743508 h 918451"/>
              <a:gd name="connsiteX4" fmla="*/ 0 w 918451"/>
              <a:gd name="connsiteY4" fmla="*/ 174942 h 918451"/>
              <a:gd name="connsiteX5" fmla="*/ 174942 w 918451"/>
              <a:gd name="connsiteY5" fmla="*/ 0 h 918451"/>
              <a:gd name="connsiteX6" fmla="*/ 743508 w 918451"/>
              <a:gd name="connsiteY6" fmla="*/ 0 h 918451"/>
              <a:gd name="connsiteX7" fmla="*/ 918451 w 918451"/>
              <a:gd name="connsiteY7" fmla="*/ 174942 h 918451"/>
              <a:gd name="connsiteX8" fmla="*/ 918451 w 918451"/>
              <a:gd name="connsiteY8" fmla="*/ 743508 h 918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1" h="918451">
                <a:moveTo>
                  <a:pt x="918451" y="743508"/>
                </a:moveTo>
                <a:cubicBezTo>
                  <a:pt x="918451" y="839724"/>
                  <a:pt x="839723" y="918451"/>
                  <a:pt x="743508" y="918451"/>
                </a:cubicBezTo>
                <a:lnTo>
                  <a:pt x="174942" y="918451"/>
                </a:lnTo>
                <a:cubicBezTo>
                  <a:pt x="78727" y="918451"/>
                  <a:pt x="0" y="839724"/>
                  <a:pt x="0" y="743508"/>
                </a:cubicBezTo>
                <a:lnTo>
                  <a:pt x="0" y="174942"/>
                </a:lnTo>
                <a:cubicBezTo>
                  <a:pt x="0" y="78727"/>
                  <a:pt x="78727" y="0"/>
                  <a:pt x="174942" y="0"/>
                </a:cubicBezTo>
                <a:lnTo>
                  <a:pt x="743508" y="0"/>
                </a:lnTo>
                <a:cubicBezTo>
                  <a:pt x="839723" y="0"/>
                  <a:pt x="918451" y="78727"/>
                  <a:pt x="918451" y="174942"/>
                </a:cubicBezTo>
                <a:lnTo>
                  <a:pt x="918451" y="74350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10497743" y="1481531"/>
            <a:ext cx="931151" cy="931151"/>
          </a:xfrm>
          <a:custGeom>
            <a:avLst/>
            <a:gdLst>
              <a:gd name="connsiteX0" fmla="*/ 924801 w 931151"/>
              <a:gd name="connsiteY0" fmla="*/ 749858 h 931151"/>
              <a:gd name="connsiteX1" fmla="*/ 749858 w 931151"/>
              <a:gd name="connsiteY1" fmla="*/ 924801 h 931151"/>
              <a:gd name="connsiteX2" fmla="*/ 181292 w 931151"/>
              <a:gd name="connsiteY2" fmla="*/ 924801 h 931151"/>
              <a:gd name="connsiteX3" fmla="*/ 6350 w 931151"/>
              <a:gd name="connsiteY3" fmla="*/ 749858 h 931151"/>
              <a:gd name="connsiteX4" fmla="*/ 6350 w 931151"/>
              <a:gd name="connsiteY4" fmla="*/ 181292 h 931151"/>
              <a:gd name="connsiteX5" fmla="*/ 181292 w 931151"/>
              <a:gd name="connsiteY5" fmla="*/ 6350 h 931151"/>
              <a:gd name="connsiteX6" fmla="*/ 749858 w 931151"/>
              <a:gd name="connsiteY6" fmla="*/ 6350 h 931151"/>
              <a:gd name="connsiteX7" fmla="*/ 924801 w 931151"/>
              <a:gd name="connsiteY7" fmla="*/ 181292 h 931151"/>
              <a:gd name="connsiteX8" fmla="*/ 924801 w 931151"/>
              <a:gd name="connsiteY8" fmla="*/ 749858 h 9311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31151" h="931151">
                <a:moveTo>
                  <a:pt x="924801" y="749858"/>
                </a:moveTo>
                <a:cubicBezTo>
                  <a:pt x="924801" y="846074"/>
                  <a:pt x="846073" y="924801"/>
                  <a:pt x="749858" y="924801"/>
                </a:cubicBezTo>
                <a:lnTo>
                  <a:pt x="181292" y="924801"/>
                </a:lnTo>
                <a:cubicBezTo>
                  <a:pt x="85077" y="924801"/>
                  <a:pt x="6350" y="846074"/>
                  <a:pt x="6350" y="749858"/>
                </a:cubicBezTo>
                <a:lnTo>
                  <a:pt x="6350" y="181292"/>
                </a:lnTo>
                <a:cubicBezTo>
                  <a:pt x="6350" y="85077"/>
                  <a:pt x="85077" y="6350"/>
                  <a:pt x="181292" y="6350"/>
                </a:cubicBezTo>
                <a:lnTo>
                  <a:pt x="749858" y="6350"/>
                </a:lnTo>
                <a:cubicBezTo>
                  <a:pt x="846073" y="6350"/>
                  <a:pt x="924801" y="85077"/>
                  <a:pt x="924801" y="181292"/>
                </a:cubicBezTo>
                <a:lnTo>
                  <a:pt x="924801" y="749858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D1D2D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10988205" y="1898929"/>
            <a:ext cx="233806" cy="407314"/>
          </a:xfrm>
          <a:custGeom>
            <a:avLst/>
            <a:gdLst>
              <a:gd name="connsiteX0" fmla="*/ 0 w 233806"/>
              <a:gd name="connsiteY0" fmla="*/ 73888 h 407314"/>
              <a:gd name="connsiteX1" fmla="*/ 233806 w 233806"/>
              <a:gd name="connsiteY1" fmla="*/ 0 h 407314"/>
              <a:gd name="connsiteX2" fmla="*/ 233806 w 233806"/>
              <a:gd name="connsiteY2" fmla="*/ 333425 h 407314"/>
              <a:gd name="connsiteX3" fmla="*/ 0 w 233806"/>
              <a:gd name="connsiteY3" fmla="*/ 407314 h 407314"/>
              <a:gd name="connsiteX4" fmla="*/ 0 w 233806"/>
              <a:gd name="connsiteY4" fmla="*/ 73888 h 4073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33806" h="407314">
                <a:moveTo>
                  <a:pt x="0" y="73888"/>
                </a:moveTo>
                <a:lnTo>
                  <a:pt x="233806" y="0"/>
                </a:lnTo>
                <a:lnTo>
                  <a:pt x="233806" y="333425"/>
                </a:lnTo>
                <a:lnTo>
                  <a:pt x="0" y="407314"/>
                </a:lnTo>
                <a:lnTo>
                  <a:pt x="0" y="73888"/>
                </a:lnTo>
              </a:path>
            </a:pathLst>
          </a:custGeom>
          <a:solidFill>
            <a:srgbClr val="FE99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10699495" y="1898929"/>
            <a:ext cx="233807" cy="407314"/>
          </a:xfrm>
          <a:custGeom>
            <a:avLst/>
            <a:gdLst>
              <a:gd name="connsiteX0" fmla="*/ 233807 w 233807"/>
              <a:gd name="connsiteY0" fmla="*/ 73888 h 407314"/>
              <a:gd name="connsiteX1" fmla="*/ 0 w 233807"/>
              <a:gd name="connsiteY1" fmla="*/ 0 h 407314"/>
              <a:gd name="connsiteX2" fmla="*/ 0 w 233807"/>
              <a:gd name="connsiteY2" fmla="*/ 333425 h 407314"/>
              <a:gd name="connsiteX3" fmla="*/ 233807 w 233807"/>
              <a:gd name="connsiteY3" fmla="*/ 407314 h 407314"/>
              <a:gd name="connsiteX4" fmla="*/ 233807 w 233807"/>
              <a:gd name="connsiteY4" fmla="*/ 73888 h 4073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33807" h="407314">
                <a:moveTo>
                  <a:pt x="233807" y="73888"/>
                </a:moveTo>
                <a:lnTo>
                  <a:pt x="0" y="0"/>
                </a:lnTo>
                <a:lnTo>
                  <a:pt x="0" y="333425"/>
                </a:lnTo>
                <a:lnTo>
                  <a:pt x="233807" y="407314"/>
                </a:lnTo>
                <a:lnTo>
                  <a:pt x="233807" y="73888"/>
                </a:lnTo>
              </a:path>
            </a:pathLst>
          </a:custGeom>
          <a:solidFill>
            <a:srgbClr val="FE99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10735157" y="1794802"/>
            <a:ext cx="451180" cy="128612"/>
          </a:xfrm>
          <a:custGeom>
            <a:avLst/>
            <a:gdLst>
              <a:gd name="connsiteX0" fmla="*/ 225590 w 451180"/>
              <a:gd name="connsiteY0" fmla="*/ 128612 h 128612"/>
              <a:gd name="connsiteX1" fmla="*/ 0 w 451180"/>
              <a:gd name="connsiteY1" fmla="*/ 64312 h 128612"/>
              <a:gd name="connsiteX2" fmla="*/ 225590 w 451180"/>
              <a:gd name="connsiteY2" fmla="*/ 0 h 128612"/>
              <a:gd name="connsiteX3" fmla="*/ 451180 w 451180"/>
              <a:gd name="connsiteY3" fmla="*/ 64312 h 128612"/>
              <a:gd name="connsiteX4" fmla="*/ 225590 w 451180"/>
              <a:gd name="connsiteY4" fmla="*/ 128612 h 1286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51180" h="128612">
                <a:moveTo>
                  <a:pt x="225590" y="128612"/>
                </a:moveTo>
                <a:lnTo>
                  <a:pt x="0" y="64312"/>
                </a:lnTo>
                <a:lnTo>
                  <a:pt x="225590" y="0"/>
                </a:lnTo>
                <a:lnTo>
                  <a:pt x="451180" y="64312"/>
                </a:lnTo>
                <a:lnTo>
                  <a:pt x="225590" y="128612"/>
                </a:lnTo>
              </a:path>
            </a:pathLst>
          </a:custGeom>
          <a:solidFill>
            <a:srgbClr val="FE99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10788789" y="1607438"/>
            <a:ext cx="36589" cy="35407"/>
          </a:xfrm>
          <a:custGeom>
            <a:avLst/>
            <a:gdLst>
              <a:gd name="connsiteX0" fmla="*/ 36474 w 36589"/>
              <a:gd name="connsiteY0" fmla="*/ 0 h 35407"/>
              <a:gd name="connsiteX1" fmla="*/ 31394 w 36589"/>
              <a:gd name="connsiteY1" fmla="*/ 2032 h 35407"/>
              <a:gd name="connsiteX2" fmla="*/ 24612 w 36589"/>
              <a:gd name="connsiteY2" fmla="*/ 3124 h 35407"/>
              <a:gd name="connsiteX3" fmla="*/ 17526 w 36589"/>
              <a:gd name="connsiteY3" fmla="*/ 4229 h 35407"/>
              <a:gd name="connsiteX4" fmla="*/ 10947 w 36589"/>
              <a:gd name="connsiteY4" fmla="*/ 5981 h 35407"/>
              <a:gd name="connsiteX5" fmla="*/ 5321 w 36589"/>
              <a:gd name="connsiteY5" fmla="*/ 8953 h 35407"/>
              <a:gd name="connsiteX6" fmla="*/ 1460 w 36589"/>
              <a:gd name="connsiteY6" fmla="*/ 13665 h 35407"/>
              <a:gd name="connsiteX7" fmla="*/ 0 w 36589"/>
              <a:gd name="connsiteY7" fmla="*/ 20916 h 35407"/>
              <a:gd name="connsiteX8" fmla="*/ 1460 w 36589"/>
              <a:gd name="connsiteY8" fmla="*/ 27940 h 35407"/>
              <a:gd name="connsiteX9" fmla="*/ 5422 w 36589"/>
              <a:gd name="connsiteY9" fmla="*/ 32448 h 35407"/>
              <a:gd name="connsiteX10" fmla="*/ 11265 w 36589"/>
              <a:gd name="connsiteY10" fmla="*/ 34747 h 35407"/>
              <a:gd name="connsiteX11" fmla="*/ 18148 w 36589"/>
              <a:gd name="connsiteY11" fmla="*/ 35407 h 35407"/>
              <a:gd name="connsiteX12" fmla="*/ 36589 w 36589"/>
              <a:gd name="connsiteY12" fmla="*/ 21831 h 35407"/>
              <a:gd name="connsiteX13" fmla="*/ 36474 w 36589"/>
              <a:gd name="connsiteY13" fmla="*/ 9283 h 35407"/>
              <a:gd name="connsiteX14" fmla="*/ 36474 w 36589"/>
              <a:gd name="connsiteY14" fmla="*/ 0 h 354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6589" h="35407">
                <a:moveTo>
                  <a:pt x="36474" y="0"/>
                </a:moveTo>
                <a:cubicBezTo>
                  <a:pt x="36474" y="1181"/>
                  <a:pt x="33540" y="1587"/>
                  <a:pt x="31394" y="2032"/>
                </a:cubicBezTo>
                <a:cubicBezTo>
                  <a:pt x="29235" y="2476"/>
                  <a:pt x="26975" y="2844"/>
                  <a:pt x="24612" y="3124"/>
                </a:cubicBezTo>
                <a:cubicBezTo>
                  <a:pt x="22250" y="3428"/>
                  <a:pt x="19888" y="3784"/>
                  <a:pt x="17526" y="4229"/>
                </a:cubicBezTo>
                <a:cubicBezTo>
                  <a:pt x="15291" y="4673"/>
                  <a:pt x="13106" y="5257"/>
                  <a:pt x="10947" y="5981"/>
                </a:cubicBezTo>
                <a:cubicBezTo>
                  <a:pt x="8788" y="6718"/>
                  <a:pt x="6922" y="7708"/>
                  <a:pt x="5321" y="8953"/>
                </a:cubicBezTo>
                <a:cubicBezTo>
                  <a:pt x="3721" y="10198"/>
                  <a:pt x="2426" y="11772"/>
                  <a:pt x="1460" y="13665"/>
                </a:cubicBezTo>
                <a:cubicBezTo>
                  <a:pt x="482" y="15570"/>
                  <a:pt x="0" y="17983"/>
                  <a:pt x="0" y="20916"/>
                </a:cubicBezTo>
                <a:cubicBezTo>
                  <a:pt x="0" y="23698"/>
                  <a:pt x="482" y="26034"/>
                  <a:pt x="1460" y="27940"/>
                </a:cubicBezTo>
                <a:cubicBezTo>
                  <a:pt x="2426" y="29844"/>
                  <a:pt x="3759" y="31343"/>
                  <a:pt x="5422" y="32448"/>
                </a:cubicBezTo>
                <a:cubicBezTo>
                  <a:pt x="7086" y="33540"/>
                  <a:pt x="9042" y="34315"/>
                  <a:pt x="11265" y="34747"/>
                </a:cubicBezTo>
                <a:cubicBezTo>
                  <a:pt x="13487" y="35191"/>
                  <a:pt x="15773" y="35407"/>
                  <a:pt x="18148" y="35407"/>
                </a:cubicBezTo>
                <a:cubicBezTo>
                  <a:pt x="23990" y="35407"/>
                  <a:pt x="36589" y="30594"/>
                  <a:pt x="36589" y="21831"/>
                </a:cubicBezTo>
                <a:cubicBezTo>
                  <a:pt x="36589" y="16230"/>
                  <a:pt x="36474" y="11036"/>
                  <a:pt x="36474" y="9283"/>
                </a:cubicBezTo>
                <a:lnTo>
                  <a:pt x="36474" y="0"/>
                </a:lnTo>
              </a:path>
            </a:pathLst>
          </a:custGeom>
          <a:solidFill>
            <a:srgbClr val="22222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15870110" y="10114318"/>
            <a:ext cx="939800" cy="939800"/>
          </a:xfrm>
          <a:custGeom>
            <a:avLst/>
            <a:gdLst>
              <a:gd name="connsiteX0" fmla="*/ 756856 w 939800"/>
              <a:gd name="connsiteY0" fmla="*/ 6350 h 939800"/>
              <a:gd name="connsiteX1" fmla="*/ 182943 w 939800"/>
              <a:gd name="connsiteY1" fmla="*/ 6350 h 939800"/>
              <a:gd name="connsiteX2" fmla="*/ 6350 w 939800"/>
              <a:gd name="connsiteY2" fmla="*/ 182943 h 939800"/>
              <a:gd name="connsiteX3" fmla="*/ 6350 w 939800"/>
              <a:gd name="connsiteY3" fmla="*/ 756856 h 939800"/>
              <a:gd name="connsiteX4" fmla="*/ 182943 w 939800"/>
              <a:gd name="connsiteY4" fmla="*/ 933450 h 939800"/>
              <a:gd name="connsiteX5" fmla="*/ 756856 w 939800"/>
              <a:gd name="connsiteY5" fmla="*/ 933450 h 939800"/>
              <a:gd name="connsiteX6" fmla="*/ 933450 w 939800"/>
              <a:gd name="connsiteY6" fmla="*/ 756856 h 939800"/>
              <a:gd name="connsiteX7" fmla="*/ 933450 w 939800"/>
              <a:gd name="connsiteY7" fmla="*/ 182943 h 939800"/>
              <a:gd name="connsiteX8" fmla="*/ 756856 w 939800"/>
              <a:gd name="connsiteY8" fmla="*/ 6350 h 939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39800" h="939800">
                <a:moveTo>
                  <a:pt x="756856" y="6350"/>
                </a:moveTo>
                <a:lnTo>
                  <a:pt x="182943" y="6350"/>
                </a:lnTo>
                <a:cubicBezTo>
                  <a:pt x="85813" y="6350"/>
                  <a:pt x="6350" y="85813"/>
                  <a:pt x="6350" y="182943"/>
                </a:cubicBezTo>
                <a:lnTo>
                  <a:pt x="6350" y="756856"/>
                </a:lnTo>
                <a:cubicBezTo>
                  <a:pt x="6350" y="853985"/>
                  <a:pt x="85813" y="933450"/>
                  <a:pt x="182943" y="933450"/>
                </a:cubicBezTo>
                <a:lnTo>
                  <a:pt x="756856" y="933450"/>
                </a:lnTo>
                <a:cubicBezTo>
                  <a:pt x="853974" y="933450"/>
                  <a:pt x="933450" y="853985"/>
                  <a:pt x="933450" y="756856"/>
                </a:cubicBezTo>
                <a:lnTo>
                  <a:pt x="933450" y="182943"/>
                </a:lnTo>
                <a:cubicBezTo>
                  <a:pt x="933450" y="85813"/>
                  <a:pt x="853974" y="6350"/>
                  <a:pt x="756856" y="635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D1D2D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16129432" y="10433230"/>
            <a:ext cx="420724" cy="468490"/>
          </a:xfrm>
          <a:custGeom>
            <a:avLst/>
            <a:gdLst>
              <a:gd name="connsiteX0" fmla="*/ 365200 w 420724"/>
              <a:gd name="connsiteY0" fmla="*/ 137283 h 468490"/>
              <a:gd name="connsiteX1" fmla="*/ 273456 w 420724"/>
              <a:gd name="connsiteY1" fmla="*/ 26514 h 468490"/>
              <a:gd name="connsiteX2" fmla="*/ 273569 w 420724"/>
              <a:gd name="connsiteY2" fmla="*/ 26438 h 468490"/>
              <a:gd name="connsiteX3" fmla="*/ 262876 w 420724"/>
              <a:gd name="connsiteY3" fmla="*/ 13573 h 468490"/>
              <a:gd name="connsiteX4" fmla="*/ 206057 w 420724"/>
              <a:gd name="connsiteY4" fmla="*/ 10677 h 468490"/>
              <a:gd name="connsiteX5" fmla="*/ 197635 w 420724"/>
              <a:gd name="connsiteY5" fmla="*/ 67815 h 468490"/>
              <a:gd name="connsiteX6" fmla="*/ 202170 w 420724"/>
              <a:gd name="connsiteY6" fmla="*/ 73314 h 468490"/>
              <a:gd name="connsiteX7" fmla="*/ 202170 w 420724"/>
              <a:gd name="connsiteY7" fmla="*/ 73327 h 468490"/>
              <a:gd name="connsiteX8" fmla="*/ 281837 w 420724"/>
              <a:gd name="connsiteY8" fmla="*/ 169148 h 468490"/>
              <a:gd name="connsiteX9" fmla="*/ 236066 w 420724"/>
              <a:gd name="connsiteY9" fmla="*/ 371980 h 468490"/>
              <a:gd name="connsiteX10" fmla="*/ 0 w 420724"/>
              <a:gd name="connsiteY10" fmla="*/ 329346 h 468490"/>
              <a:gd name="connsiteX11" fmla="*/ 269087 w 420724"/>
              <a:gd name="connsiteY11" fmla="*/ 461235 h 468490"/>
              <a:gd name="connsiteX12" fmla="*/ 365200 w 420724"/>
              <a:gd name="connsiteY12" fmla="*/ 137283 h 4684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20724" h="468490">
                <a:moveTo>
                  <a:pt x="365200" y="137283"/>
                </a:moveTo>
                <a:lnTo>
                  <a:pt x="273456" y="26514"/>
                </a:lnTo>
                <a:lnTo>
                  <a:pt x="273569" y="26438"/>
                </a:lnTo>
                <a:lnTo>
                  <a:pt x="262876" y="13573"/>
                </a:lnTo>
                <a:cubicBezTo>
                  <a:pt x="248042" y="-4079"/>
                  <a:pt x="223874" y="-4003"/>
                  <a:pt x="206057" y="10677"/>
                </a:cubicBezTo>
                <a:cubicBezTo>
                  <a:pt x="188110" y="25448"/>
                  <a:pt x="182853" y="49920"/>
                  <a:pt x="197635" y="67815"/>
                </a:cubicBezTo>
                <a:cubicBezTo>
                  <a:pt x="197649" y="67840"/>
                  <a:pt x="199287" y="69834"/>
                  <a:pt x="202170" y="73314"/>
                </a:cubicBezTo>
                <a:lnTo>
                  <a:pt x="202170" y="73327"/>
                </a:lnTo>
                <a:cubicBezTo>
                  <a:pt x="236156" y="114170"/>
                  <a:pt x="281837" y="169148"/>
                  <a:pt x="281837" y="169148"/>
                </a:cubicBezTo>
                <a:cubicBezTo>
                  <a:pt x="338810" y="238274"/>
                  <a:pt x="313334" y="323478"/>
                  <a:pt x="236066" y="371980"/>
                </a:cubicBezTo>
                <a:cubicBezTo>
                  <a:pt x="168006" y="414715"/>
                  <a:pt x="43026" y="399501"/>
                  <a:pt x="0" y="329346"/>
                </a:cubicBezTo>
                <a:cubicBezTo>
                  <a:pt x="33362" y="427809"/>
                  <a:pt x="145326" y="492173"/>
                  <a:pt x="269087" y="461235"/>
                </a:cubicBezTo>
                <a:cubicBezTo>
                  <a:pt x="376414" y="434426"/>
                  <a:pt x="496352" y="296427"/>
                  <a:pt x="365200" y="137283"/>
                </a:cubicBezTo>
              </a:path>
            </a:pathLst>
          </a:custGeom>
          <a:solidFill>
            <a:srgbClr val="007CC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16129874" y="10266718"/>
            <a:ext cx="420740" cy="466523"/>
          </a:xfrm>
          <a:custGeom>
            <a:avLst/>
            <a:gdLst>
              <a:gd name="connsiteX0" fmla="*/ 151652 w 420740"/>
              <a:gd name="connsiteY0" fmla="*/ 7251 h 466523"/>
              <a:gd name="connsiteX1" fmla="*/ 55539 w 420740"/>
              <a:gd name="connsiteY1" fmla="*/ 331203 h 466523"/>
              <a:gd name="connsiteX2" fmla="*/ 134011 w 420740"/>
              <a:gd name="connsiteY2" fmla="*/ 425970 h 466523"/>
              <a:gd name="connsiteX3" fmla="*/ 133708 w 420740"/>
              <a:gd name="connsiteY3" fmla="*/ 426224 h 466523"/>
              <a:gd name="connsiteX4" fmla="*/ 155855 w 420740"/>
              <a:gd name="connsiteY4" fmla="*/ 452970 h 466523"/>
              <a:gd name="connsiteX5" fmla="*/ 212689 w 420740"/>
              <a:gd name="connsiteY5" fmla="*/ 455815 h 466523"/>
              <a:gd name="connsiteX6" fmla="*/ 221096 w 420740"/>
              <a:gd name="connsiteY6" fmla="*/ 398653 h 466523"/>
              <a:gd name="connsiteX7" fmla="*/ 212156 w 420740"/>
              <a:gd name="connsiteY7" fmla="*/ 387908 h 466523"/>
              <a:gd name="connsiteX8" fmla="*/ 212371 w 420740"/>
              <a:gd name="connsiteY8" fmla="*/ 387718 h 466523"/>
              <a:gd name="connsiteX9" fmla="*/ 138876 w 420740"/>
              <a:gd name="connsiteY9" fmla="*/ 299363 h 466523"/>
              <a:gd name="connsiteX10" fmla="*/ 184660 w 420740"/>
              <a:gd name="connsiteY10" fmla="*/ 96481 h 466523"/>
              <a:gd name="connsiteX11" fmla="*/ 420740 w 420740"/>
              <a:gd name="connsiteY11" fmla="*/ 139153 h 466523"/>
              <a:gd name="connsiteX12" fmla="*/ 151652 w 420740"/>
              <a:gd name="connsiteY12" fmla="*/ 7251 h 4665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20740" h="466523">
                <a:moveTo>
                  <a:pt x="151652" y="7251"/>
                </a:moveTo>
                <a:cubicBezTo>
                  <a:pt x="44312" y="34061"/>
                  <a:pt x="-75638" y="172008"/>
                  <a:pt x="55539" y="331203"/>
                </a:cubicBezTo>
                <a:lnTo>
                  <a:pt x="134011" y="425970"/>
                </a:lnTo>
                <a:lnTo>
                  <a:pt x="133708" y="426224"/>
                </a:lnTo>
                <a:lnTo>
                  <a:pt x="155855" y="452970"/>
                </a:lnTo>
                <a:cubicBezTo>
                  <a:pt x="170690" y="470623"/>
                  <a:pt x="194845" y="470509"/>
                  <a:pt x="212689" y="455815"/>
                </a:cubicBezTo>
                <a:cubicBezTo>
                  <a:pt x="230609" y="441058"/>
                  <a:pt x="235891" y="416597"/>
                  <a:pt x="221096" y="398653"/>
                </a:cubicBezTo>
                <a:cubicBezTo>
                  <a:pt x="221070" y="398640"/>
                  <a:pt x="217718" y="394589"/>
                  <a:pt x="212156" y="387908"/>
                </a:cubicBezTo>
                <a:lnTo>
                  <a:pt x="212371" y="387718"/>
                </a:lnTo>
                <a:cubicBezTo>
                  <a:pt x="179288" y="347915"/>
                  <a:pt x="138876" y="299363"/>
                  <a:pt x="138876" y="299363"/>
                </a:cubicBezTo>
                <a:cubicBezTo>
                  <a:pt x="81917" y="230237"/>
                  <a:pt x="107430" y="145008"/>
                  <a:pt x="184660" y="96481"/>
                </a:cubicBezTo>
                <a:cubicBezTo>
                  <a:pt x="252719" y="53758"/>
                  <a:pt x="377699" y="68973"/>
                  <a:pt x="420740" y="139153"/>
                </a:cubicBezTo>
                <a:cubicBezTo>
                  <a:pt x="387351" y="40652"/>
                  <a:pt x="275414" y="-23672"/>
                  <a:pt x="151652" y="7251"/>
                </a:cubicBezTo>
              </a:path>
            </a:pathLst>
          </a:custGeom>
          <a:solidFill>
            <a:srgbClr val="007CC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10504093" y="11373015"/>
            <a:ext cx="918451" cy="918451"/>
          </a:xfrm>
          <a:custGeom>
            <a:avLst/>
            <a:gdLst>
              <a:gd name="connsiteX0" fmla="*/ 743508 w 918451"/>
              <a:gd name="connsiteY0" fmla="*/ 0 h 918451"/>
              <a:gd name="connsiteX1" fmla="*/ 174942 w 918451"/>
              <a:gd name="connsiteY1" fmla="*/ 0 h 918451"/>
              <a:gd name="connsiteX2" fmla="*/ 0 w 918451"/>
              <a:gd name="connsiteY2" fmla="*/ 174942 h 918451"/>
              <a:gd name="connsiteX3" fmla="*/ 0 w 918451"/>
              <a:gd name="connsiteY3" fmla="*/ 743508 h 918451"/>
              <a:gd name="connsiteX4" fmla="*/ 174942 w 918451"/>
              <a:gd name="connsiteY4" fmla="*/ 918450 h 918451"/>
              <a:gd name="connsiteX5" fmla="*/ 743508 w 918451"/>
              <a:gd name="connsiteY5" fmla="*/ 918450 h 918451"/>
              <a:gd name="connsiteX6" fmla="*/ 918451 w 918451"/>
              <a:gd name="connsiteY6" fmla="*/ 743508 h 918451"/>
              <a:gd name="connsiteX7" fmla="*/ 918451 w 918451"/>
              <a:gd name="connsiteY7" fmla="*/ 174942 h 918451"/>
              <a:gd name="connsiteX8" fmla="*/ 743508 w 918451"/>
              <a:gd name="connsiteY8" fmla="*/ 0 h 918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1" h="918451">
                <a:moveTo>
                  <a:pt x="743508" y="0"/>
                </a:moveTo>
                <a:lnTo>
                  <a:pt x="174942" y="0"/>
                </a:lnTo>
                <a:cubicBezTo>
                  <a:pt x="78727" y="0"/>
                  <a:pt x="0" y="78714"/>
                  <a:pt x="0" y="174942"/>
                </a:cubicBezTo>
                <a:lnTo>
                  <a:pt x="0" y="743508"/>
                </a:lnTo>
                <a:cubicBezTo>
                  <a:pt x="0" y="839723"/>
                  <a:pt x="78727" y="918450"/>
                  <a:pt x="174942" y="918450"/>
                </a:cubicBezTo>
                <a:lnTo>
                  <a:pt x="743508" y="918450"/>
                </a:lnTo>
                <a:cubicBezTo>
                  <a:pt x="839723" y="918450"/>
                  <a:pt x="918451" y="839723"/>
                  <a:pt x="918451" y="743508"/>
                </a:cubicBezTo>
                <a:lnTo>
                  <a:pt x="918451" y="174942"/>
                </a:lnTo>
                <a:cubicBezTo>
                  <a:pt x="918451" y="78714"/>
                  <a:pt x="839723" y="0"/>
                  <a:pt x="743508" y="0"/>
                </a:cubicBezTo>
              </a:path>
            </a:pathLst>
          </a:custGeom>
          <a:solidFill>
            <a:srgbClr val="78A3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10994453" y="11912917"/>
            <a:ext cx="256171" cy="158876"/>
          </a:xfrm>
          <a:custGeom>
            <a:avLst/>
            <a:gdLst>
              <a:gd name="connsiteX0" fmla="*/ 234315 w 256171"/>
              <a:gd name="connsiteY0" fmla="*/ 0 h 158876"/>
              <a:gd name="connsiteX1" fmla="*/ 140893 w 256171"/>
              <a:gd name="connsiteY1" fmla="*/ 24510 h 158876"/>
              <a:gd name="connsiteX2" fmla="*/ 82574 w 256171"/>
              <a:gd name="connsiteY2" fmla="*/ 14198 h 158876"/>
              <a:gd name="connsiteX3" fmla="*/ 0 w 256171"/>
              <a:gd name="connsiteY3" fmla="*/ 71818 h 158876"/>
              <a:gd name="connsiteX4" fmla="*/ 112724 w 256171"/>
              <a:gd name="connsiteY4" fmla="*/ 153351 h 158876"/>
              <a:gd name="connsiteX5" fmla="*/ 157708 w 256171"/>
              <a:gd name="connsiteY5" fmla="*/ 158876 h 158876"/>
              <a:gd name="connsiteX6" fmla="*/ 250164 w 256171"/>
              <a:gd name="connsiteY6" fmla="*/ 135115 h 158876"/>
              <a:gd name="connsiteX7" fmla="*/ 256171 w 256171"/>
              <a:gd name="connsiteY7" fmla="*/ 87452 h 158876"/>
              <a:gd name="connsiteX8" fmla="*/ 234315 w 256171"/>
              <a:gd name="connsiteY8" fmla="*/ 0 h 1588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56171" h="158876">
                <a:moveTo>
                  <a:pt x="234315" y="0"/>
                </a:moveTo>
                <a:cubicBezTo>
                  <a:pt x="204749" y="16598"/>
                  <a:pt x="172567" y="24510"/>
                  <a:pt x="140893" y="24510"/>
                </a:cubicBezTo>
                <a:cubicBezTo>
                  <a:pt x="120268" y="24510"/>
                  <a:pt x="99821" y="21094"/>
                  <a:pt x="82574" y="14198"/>
                </a:cubicBezTo>
                <a:cubicBezTo>
                  <a:pt x="51028" y="42658"/>
                  <a:pt x="17081" y="62572"/>
                  <a:pt x="0" y="71818"/>
                </a:cubicBezTo>
                <a:cubicBezTo>
                  <a:pt x="24751" y="111073"/>
                  <a:pt x="64109" y="141248"/>
                  <a:pt x="112724" y="153351"/>
                </a:cubicBezTo>
                <a:cubicBezTo>
                  <a:pt x="127774" y="157136"/>
                  <a:pt x="142861" y="158876"/>
                  <a:pt x="157708" y="158876"/>
                </a:cubicBezTo>
                <a:cubicBezTo>
                  <a:pt x="190957" y="158876"/>
                  <a:pt x="222948" y="149783"/>
                  <a:pt x="250164" y="135115"/>
                </a:cubicBezTo>
                <a:cubicBezTo>
                  <a:pt x="254151" y="119570"/>
                  <a:pt x="256171" y="103619"/>
                  <a:pt x="256171" y="87452"/>
                </a:cubicBezTo>
                <a:cubicBezTo>
                  <a:pt x="256171" y="57810"/>
                  <a:pt x="249084" y="27774"/>
                  <a:pt x="234315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11190351" y="11676977"/>
            <a:ext cx="6629" cy="2044"/>
          </a:xfrm>
          <a:custGeom>
            <a:avLst/>
            <a:gdLst>
              <a:gd name="connsiteX0" fmla="*/ 6629 w 6629"/>
              <a:gd name="connsiteY0" fmla="*/ 2044 h 2044"/>
              <a:gd name="connsiteX1" fmla="*/ 63 w 6629"/>
              <a:gd name="connsiteY1" fmla="*/ 0 h 2044"/>
              <a:gd name="connsiteX2" fmla="*/ 0 w 6629"/>
              <a:gd name="connsiteY2" fmla="*/ 279 h 2044"/>
              <a:gd name="connsiteX3" fmla="*/ 6629 w 6629"/>
              <a:gd name="connsiteY3" fmla="*/ 2044 h 20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6629" h="2044">
                <a:moveTo>
                  <a:pt x="6629" y="2044"/>
                </a:moveTo>
                <a:cubicBezTo>
                  <a:pt x="4406" y="1472"/>
                  <a:pt x="2311" y="507"/>
                  <a:pt x="63" y="0"/>
                </a:cubicBezTo>
                <a:lnTo>
                  <a:pt x="0" y="279"/>
                </a:lnTo>
                <a:cubicBezTo>
                  <a:pt x="2311" y="660"/>
                  <a:pt x="4381" y="1574"/>
                  <a:pt x="6629" y="20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11097056" y="11677243"/>
            <a:ext cx="209296" cy="231838"/>
          </a:xfrm>
          <a:custGeom>
            <a:avLst/>
            <a:gdLst>
              <a:gd name="connsiteX0" fmla="*/ 93192 w 209296"/>
              <a:gd name="connsiteY0" fmla="*/ 1485 h 231838"/>
              <a:gd name="connsiteX1" fmla="*/ 48768 w 209296"/>
              <a:gd name="connsiteY1" fmla="*/ 96735 h 231838"/>
              <a:gd name="connsiteX2" fmla="*/ 50774 w 209296"/>
              <a:gd name="connsiteY2" fmla="*/ 118033 h 231838"/>
              <a:gd name="connsiteX3" fmla="*/ 0 w 209296"/>
              <a:gd name="connsiteY3" fmla="*/ 230314 h 231838"/>
              <a:gd name="connsiteX4" fmla="*/ 24256 w 209296"/>
              <a:gd name="connsiteY4" fmla="*/ 231838 h 231838"/>
              <a:gd name="connsiteX5" fmla="*/ 139077 w 209296"/>
              <a:gd name="connsiteY5" fmla="*/ 192302 h 231838"/>
              <a:gd name="connsiteX6" fmla="*/ 209295 w 209296"/>
              <a:gd name="connsiteY6" fmla="*/ 72884 h 231838"/>
              <a:gd name="connsiteX7" fmla="*/ 99936 w 209296"/>
              <a:gd name="connsiteY7" fmla="*/ 1765 h 231838"/>
              <a:gd name="connsiteX8" fmla="*/ 93294 w 209296"/>
              <a:gd name="connsiteY8" fmla="*/ 0 h 231838"/>
              <a:gd name="connsiteX9" fmla="*/ 93192 w 209296"/>
              <a:gd name="connsiteY9" fmla="*/ 1485 h 2318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09296" h="231838">
                <a:moveTo>
                  <a:pt x="93192" y="1485"/>
                </a:moveTo>
                <a:cubicBezTo>
                  <a:pt x="87592" y="38823"/>
                  <a:pt x="71437" y="72046"/>
                  <a:pt x="48768" y="96735"/>
                </a:cubicBezTo>
                <a:cubicBezTo>
                  <a:pt x="49962" y="103327"/>
                  <a:pt x="50774" y="110502"/>
                  <a:pt x="50774" y="118033"/>
                </a:cubicBezTo>
                <a:cubicBezTo>
                  <a:pt x="50710" y="161696"/>
                  <a:pt x="28168" y="199707"/>
                  <a:pt x="0" y="230314"/>
                </a:cubicBezTo>
                <a:cubicBezTo>
                  <a:pt x="8064" y="231292"/>
                  <a:pt x="16192" y="231838"/>
                  <a:pt x="24256" y="231838"/>
                </a:cubicBezTo>
                <a:cubicBezTo>
                  <a:pt x="64389" y="231838"/>
                  <a:pt x="104864" y="218960"/>
                  <a:pt x="139077" y="192302"/>
                </a:cubicBezTo>
                <a:cubicBezTo>
                  <a:pt x="178599" y="161276"/>
                  <a:pt x="202425" y="117512"/>
                  <a:pt x="209295" y="72884"/>
                </a:cubicBezTo>
                <a:cubicBezTo>
                  <a:pt x="182677" y="37858"/>
                  <a:pt x="143523" y="12724"/>
                  <a:pt x="99936" y="1765"/>
                </a:cubicBezTo>
                <a:cubicBezTo>
                  <a:pt x="97688" y="1295"/>
                  <a:pt x="95605" y="393"/>
                  <a:pt x="93294" y="0"/>
                </a:cubicBezTo>
                <a:lnTo>
                  <a:pt x="93192" y="148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3"/>
          <p:cNvSpPr/>
          <p:nvPr/>
        </p:nvSpPr>
        <p:spPr>
          <a:xfrm>
            <a:off x="10988217" y="11517909"/>
            <a:ext cx="172325" cy="224967"/>
          </a:xfrm>
          <a:custGeom>
            <a:avLst/>
            <a:gdLst>
              <a:gd name="connsiteX0" fmla="*/ 172326 w 172325"/>
              <a:gd name="connsiteY0" fmla="*/ 128892 h 224967"/>
              <a:gd name="connsiteX1" fmla="*/ 121513 w 172325"/>
              <a:gd name="connsiteY1" fmla="*/ 0 h 224967"/>
              <a:gd name="connsiteX2" fmla="*/ 118808 w 172325"/>
              <a:gd name="connsiteY2" fmla="*/ 0 h 224967"/>
              <a:gd name="connsiteX3" fmla="*/ 0 w 172325"/>
              <a:gd name="connsiteY3" fmla="*/ 47777 h 224967"/>
              <a:gd name="connsiteX4" fmla="*/ 45910 w 172325"/>
              <a:gd name="connsiteY4" fmla="*/ 174764 h 224967"/>
              <a:gd name="connsiteX5" fmla="*/ 45694 w 172325"/>
              <a:gd name="connsiteY5" fmla="*/ 185610 h 224967"/>
              <a:gd name="connsiteX6" fmla="*/ 68542 w 172325"/>
              <a:gd name="connsiteY6" fmla="*/ 182765 h 224967"/>
              <a:gd name="connsiteX7" fmla="*/ 70548 w 172325"/>
              <a:gd name="connsiteY7" fmla="*/ 182765 h 224967"/>
              <a:gd name="connsiteX8" fmla="*/ 145694 w 172325"/>
              <a:gd name="connsiteY8" fmla="*/ 224967 h 224967"/>
              <a:gd name="connsiteX9" fmla="*/ 172326 w 172325"/>
              <a:gd name="connsiteY9" fmla="*/ 128892 h 224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72325" h="224967">
                <a:moveTo>
                  <a:pt x="172326" y="128892"/>
                </a:moveTo>
                <a:cubicBezTo>
                  <a:pt x="172326" y="78600"/>
                  <a:pt x="152489" y="33007"/>
                  <a:pt x="121513" y="0"/>
                </a:cubicBezTo>
                <a:lnTo>
                  <a:pt x="118808" y="0"/>
                </a:lnTo>
                <a:cubicBezTo>
                  <a:pt x="74307" y="0"/>
                  <a:pt x="35344" y="15811"/>
                  <a:pt x="0" y="47777"/>
                </a:cubicBezTo>
                <a:cubicBezTo>
                  <a:pt x="33756" y="83693"/>
                  <a:pt x="45910" y="129222"/>
                  <a:pt x="45910" y="174764"/>
                </a:cubicBezTo>
                <a:cubicBezTo>
                  <a:pt x="45910" y="178409"/>
                  <a:pt x="45770" y="182054"/>
                  <a:pt x="45694" y="185610"/>
                </a:cubicBezTo>
                <a:cubicBezTo>
                  <a:pt x="53288" y="183667"/>
                  <a:pt x="60973" y="182765"/>
                  <a:pt x="68542" y="182765"/>
                </a:cubicBezTo>
                <a:lnTo>
                  <a:pt x="70548" y="182765"/>
                </a:lnTo>
                <a:cubicBezTo>
                  <a:pt x="99618" y="183336"/>
                  <a:pt x="128905" y="197777"/>
                  <a:pt x="145694" y="224967"/>
                </a:cubicBezTo>
                <a:cubicBezTo>
                  <a:pt x="162509" y="196850"/>
                  <a:pt x="172326" y="164045"/>
                  <a:pt x="172326" y="12889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769536" y="11520678"/>
            <a:ext cx="241808" cy="226428"/>
          </a:xfrm>
          <a:custGeom>
            <a:avLst/>
            <a:gdLst>
              <a:gd name="connsiteX0" fmla="*/ 55321 w 241808"/>
              <a:gd name="connsiteY0" fmla="*/ 571 h 226428"/>
              <a:gd name="connsiteX1" fmla="*/ 48882 w 241808"/>
              <a:gd name="connsiteY1" fmla="*/ 0 h 226428"/>
              <a:gd name="connsiteX2" fmla="*/ 241 w 241808"/>
              <a:gd name="connsiteY2" fmla="*/ 125526 h 226428"/>
              <a:gd name="connsiteX3" fmla="*/ 0 w 241808"/>
              <a:gd name="connsiteY3" fmla="*/ 127177 h 226428"/>
              <a:gd name="connsiteX4" fmla="*/ 6401 w 241808"/>
              <a:gd name="connsiteY4" fmla="*/ 127101 h 226428"/>
              <a:gd name="connsiteX5" fmla="*/ 137642 w 241808"/>
              <a:gd name="connsiteY5" fmla="*/ 180326 h 226428"/>
              <a:gd name="connsiteX6" fmla="*/ 209067 w 241808"/>
              <a:gd name="connsiteY6" fmla="*/ 226428 h 226428"/>
              <a:gd name="connsiteX7" fmla="*/ 241719 w 241808"/>
              <a:gd name="connsiteY7" fmla="*/ 193230 h 226428"/>
              <a:gd name="connsiteX8" fmla="*/ 241807 w 241808"/>
              <a:gd name="connsiteY8" fmla="*/ 186804 h 226428"/>
              <a:gd name="connsiteX9" fmla="*/ 179108 w 241808"/>
              <a:gd name="connsiteY9" fmla="*/ 47396 h 226428"/>
              <a:gd name="connsiteX10" fmla="*/ 55321 w 241808"/>
              <a:gd name="connsiteY10" fmla="*/ 571 h 22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241808" h="226428">
                <a:moveTo>
                  <a:pt x="55321" y="571"/>
                </a:moveTo>
                <a:cubicBezTo>
                  <a:pt x="52514" y="571"/>
                  <a:pt x="49860" y="571"/>
                  <a:pt x="48882" y="0"/>
                </a:cubicBezTo>
                <a:cubicBezTo>
                  <a:pt x="18504" y="33375"/>
                  <a:pt x="241" y="77507"/>
                  <a:pt x="241" y="125526"/>
                </a:cubicBezTo>
                <a:cubicBezTo>
                  <a:pt x="241" y="126212"/>
                  <a:pt x="241" y="126821"/>
                  <a:pt x="0" y="127177"/>
                </a:cubicBezTo>
                <a:cubicBezTo>
                  <a:pt x="2095" y="127177"/>
                  <a:pt x="4216" y="127101"/>
                  <a:pt x="6401" y="127101"/>
                </a:cubicBezTo>
                <a:cubicBezTo>
                  <a:pt x="57607" y="127101"/>
                  <a:pt x="104432" y="147472"/>
                  <a:pt x="137642" y="180326"/>
                </a:cubicBezTo>
                <a:cubicBezTo>
                  <a:pt x="165506" y="182295"/>
                  <a:pt x="194043" y="197065"/>
                  <a:pt x="209067" y="226428"/>
                </a:cubicBezTo>
                <a:cubicBezTo>
                  <a:pt x="217106" y="210629"/>
                  <a:pt x="229057" y="199148"/>
                  <a:pt x="241719" y="193230"/>
                </a:cubicBezTo>
                <a:cubicBezTo>
                  <a:pt x="241719" y="191109"/>
                  <a:pt x="241807" y="188950"/>
                  <a:pt x="241807" y="186804"/>
                </a:cubicBezTo>
                <a:cubicBezTo>
                  <a:pt x="241807" y="135369"/>
                  <a:pt x="220509" y="84060"/>
                  <a:pt x="179108" y="47396"/>
                </a:cubicBezTo>
                <a:cubicBezTo>
                  <a:pt x="143509" y="15861"/>
                  <a:pt x="99301" y="571"/>
                  <a:pt x="55321" y="571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0882782" y="11704573"/>
            <a:ext cx="37" cy="75"/>
          </a:xfrm>
          <a:custGeom>
            <a:avLst/>
            <a:gdLst>
              <a:gd name="connsiteX0" fmla="*/ 37 w 37"/>
              <a:gd name="connsiteY0" fmla="*/ 0 h 75"/>
              <a:gd name="connsiteX1" fmla="*/ 0 w 37"/>
              <a:gd name="connsiteY1" fmla="*/ 0 h 75"/>
              <a:gd name="connsiteX2" fmla="*/ 0 w 37"/>
              <a:gd name="connsiteY2" fmla="*/ 75 h 75"/>
              <a:gd name="connsiteX3" fmla="*/ 37 w 37"/>
              <a:gd name="connsiteY3" fmla="*/ 0 h 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7" h="75">
                <a:moveTo>
                  <a:pt x="37" y="0"/>
                </a:moveTo>
                <a:lnTo>
                  <a:pt x="0" y="0"/>
                </a:lnTo>
                <a:lnTo>
                  <a:pt x="0" y="75"/>
                </a:lnTo>
                <a:cubicBezTo>
                  <a:pt x="0" y="0"/>
                  <a:pt x="37" y="0"/>
                  <a:pt x="37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0632516" y="11678170"/>
            <a:ext cx="244550" cy="192608"/>
          </a:xfrm>
          <a:custGeom>
            <a:avLst/>
            <a:gdLst>
              <a:gd name="connsiteX0" fmla="*/ 244550 w 244550"/>
              <a:gd name="connsiteY0" fmla="*/ 25475 h 192608"/>
              <a:gd name="connsiteX1" fmla="*/ 150685 w 244550"/>
              <a:gd name="connsiteY1" fmla="*/ 0 h 192608"/>
              <a:gd name="connsiteX2" fmla="*/ 117932 w 244550"/>
              <a:gd name="connsiteY2" fmla="*/ 2908 h 192608"/>
              <a:gd name="connsiteX3" fmla="*/ 0 w 244550"/>
              <a:gd name="connsiteY3" fmla="*/ 75641 h 192608"/>
              <a:gd name="connsiteX4" fmla="*/ 69316 w 244550"/>
              <a:gd name="connsiteY4" fmla="*/ 192607 h 192608"/>
              <a:gd name="connsiteX5" fmla="*/ 176974 w 244550"/>
              <a:gd name="connsiteY5" fmla="*/ 123063 h 192608"/>
              <a:gd name="connsiteX6" fmla="*/ 176885 w 244550"/>
              <a:gd name="connsiteY6" fmla="*/ 117043 h 192608"/>
              <a:gd name="connsiteX7" fmla="*/ 244550 w 244550"/>
              <a:gd name="connsiteY7" fmla="*/ 25475 h 1926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244550" h="192608">
                <a:moveTo>
                  <a:pt x="244550" y="25475"/>
                </a:moveTo>
                <a:cubicBezTo>
                  <a:pt x="216560" y="9143"/>
                  <a:pt x="184404" y="0"/>
                  <a:pt x="150685" y="0"/>
                </a:cubicBezTo>
                <a:cubicBezTo>
                  <a:pt x="139865" y="0"/>
                  <a:pt x="128854" y="927"/>
                  <a:pt x="117932" y="2908"/>
                </a:cubicBezTo>
                <a:cubicBezTo>
                  <a:pt x="68389" y="11797"/>
                  <a:pt x="26937" y="39382"/>
                  <a:pt x="0" y="75641"/>
                </a:cubicBezTo>
                <a:cubicBezTo>
                  <a:pt x="7328" y="120510"/>
                  <a:pt x="31039" y="162762"/>
                  <a:pt x="69316" y="192607"/>
                </a:cubicBezTo>
                <a:cubicBezTo>
                  <a:pt x="97269" y="155117"/>
                  <a:pt x="136449" y="130873"/>
                  <a:pt x="176974" y="123063"/>
                </a:cubicBezTo>
                <a:cubicBezTo>
                  <a:pt x="176974" y="121183"/>
                  <a:pt x="176885" y="119049"/>
                  <a:pt x="176885" y="117043"/>
                </a:cubicBezTo>
                <a:cubicBezTo>
                  <a:pt x="176809" y="66230"/>
                  <a:pt x="208394" y="34721"/>
                  <a:pt x="244550" y="25475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0691152" y="11825668"/>
            <a:ext cx="169443" cy="248221"/>
          </a:xfrm>
          <a:custGeom>
            <a:avLst/>
            <a:gdLst>
              <a:gd name="connsiteX0" fmla="*/ 21869 w 169443"/>
              <a:gd name="connsiteY0" fmla="*/ 87693 h 248221"/>
              <a:gd name="connsiteX1" fmla="*/ 0 w 169443"/>
              <a:gd name="connsiteY1" fmla="*/ 174776 h 248221"/>
              <a:gd name="connsiteX2" fmla="*/ 6324 w 169443"/>
              <a:gd name="connsiteY2" fmla="*/ 225310 h 248221"/>
              <a:gd name="connsiteX3" fmla="*/ 95846 w 169443"/>
              <a:gd name="connsiteY3" fmla="*/ 248221 h 248221"/>
              <a:gd name="connsiteX4" fmla="*/ 141325 w 169443"/>
              <a:gd name="connsiteY4" fmla="*/ 242645 h 248221"/>
              <a:gd name="connsiteX5" fmla="*/ 134353 w 169443"/>
              <a:gd name="connsiteY5" fmla="*/ 192048 h 248221"/>
              <a:gd name="connsiteX6" fmla="*/ 169443 w 169443"/>
              <a:gd name="connsiteY6" fmla="*/ 82181 h 248221"/>
              <a:gd name="connsiteX7" fmla="*/ 121919 w 169443"/>
              <a:gd name="connsiteY7" fmla="*/ 0 h 248221"/>
              <a:gd name="connsiteX8" fmla="*/ 21869 w 169443"/>
              <a:gd name="connsiteY8" fmla="*/ 87693 h 248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9443" h="248221">
                <a:moveTo>
                  <a:pt x="21869" y="87693"/>
                </a:moveTo>
                <a:cubicBezTo>
                  <a:pt x="7036" y="115557"/>
                  <a:pt x="0" y="145350"/>
                  <a:pt x="0" y="174776"/>
                </a:cubicBezTo>
                <a:cubicBezTo>
                  <a:pt x="0" y="192404"/>
                  <a:pt x="2476" y="209841"/>
                  <a:pt x="6324" y="225310"/>
                </a:cubicBezTo>
                <a:cubicBezTo>
                  <a:pt x="33464" y="240182"/>
                  <a:pt x="64134" y="248221"/>
                  <a:pt x="95846" y="248221"/>
                </a:cubicBezTo>
                <a:cubicBezTo>
                  <a:pt x="110832" y="248221"/>
                  <a:pt x="126034" y="246392"/>
                  <a:pt x="141325" y="242645"/>
                </a:cubicBezTo>
                <a:cubicBezTo>
                  <a:pt x="136614" y="225729"/>
                  <a:pt x="134353" y="208800"/>
                  <a:pt x="134353" y="192048"/>
                </a:cubicBezTo>
                <a:cubicBezTo>
                  <a:pt x="134353" y="152196"/>
                  <a:pt x="147015" y="113893"/>
                  <a:pt x="169443" y="82181"/>
                </a:cubicBezTo>
                <a:cubicBezTo>
                  <a:pt x="147815" y="58863"/>
                  <a:pt x="129488" y="31254"/>
                  <a:pt x="121919" y="0"/>
                </a:cubicBezTo>
                <a:cubicBezTo>
                  <a:pt x="80378" y="15417"/>
                  <a:pt x="44183" y="45529"/>
                  <a:pt x="21869" y="8769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0868711" y="12086704"/>
            <a:ext cx="2070" cy="965"/>
          </a:xfrm>
          <a:custGeom>
            <a:avLst/>
            <a:gdLst>
              <a:gd name="connsiteX0" fmla="*/ 2069 w 2070"/>
              <a:gd name="connsiteY0" fmla="*/ 0 h 965"/>
              <a:gd name="connsiteX1" fmla="*/ 2031 w 2070"/>
              <a:gd name="connsiteY1" fmla="*/ 0 h 965"/>
              <a:gd name="connsiteX2" fmla="*/ 0 w 2070"/>
              <a:gd name="connsiteY2" fmla="*/ 965 h 965"/>
              <a:gd name="connsiteX3" fmla="*/ 101 w 2070"/>
              <a:gd name="connsiteY3" fmla="*/ 965 h 965"/>
              <a:gd name="connsiteX4" fmla="*/ 2069 w 2070"/>
              <a:gd name="connsiteY4" fmla="*/ 0 h 9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70" h="965">
                <a:moveTo>
                  <a:pt x="2069" y="0"/>
                </a:moveTo>
                <a:lnTo>
                  <a:pt x="2031" y="0"/>
                </a:lnTo>
                <a:lnTo>
                  <a:pt x="0" y="965"/>
                </a:lnTo>
                <a:lnTo>
                  <a:pt x="101" y="965"/>
                </a:lnTo>
                <a:lnTo>
                  <a:pt x="2069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0856506" y="11924512"/>
            <a:ext cx="212025" cy="258330"/>
          </a:xfrm>
          <a:custGeom>
            <a:avLst/>
            <a:gdLst>
              <a:gd name="connsiteX0" fmla="*/ 115213 w 212025"/>
              <a:gd name="connsiteY0" fmla="*/ 258330 h 258330"/>
              <a:gd name="connsiteX1" fmla="*/ 212026 w 212025"/>
              <a:gd name="connsiteY1" fmla="*/ 162573 h 258330"/>
              <a:gd name="connsiteX2" fmla="*/ 111238 w 212025"/>
              <a:gd name="connsiteY2" fmla="*/ 62877 h 258330"/>
              <a:gd name="connsiteX3" fmla="*/ 20751 w 212025"/>
              <a:gd name="connsiteY3" fmla="*/ 0 h 258330"/>
              <a:gd name="connsiteX4" fmla="*/ 0 w 212025"/>
              <a:gd name="connsiteY4" fmla="*/ 85496 h 258330"/>
              <a:gd name="connsiteX5" fmla="*/ 16243 w 212025"/>
              <a:gd name="connsiteY5" fmla="*/ 161252 h 258330"/>
              <a:gd name="connsiteX6" fmla="*/ 115213 w 212025"/>
              <a:gd name="connsiteY6" fmla="*/ 258330 h 2583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12025" h="258330">
                <a:moveTo>
                  <a:pt x="115213" y="258330"/>
                </a:moveTo>
                <a:cubicBezTo>
                  <a:pt x="157047" y="240245"/>
                  <a:pt x="192392" y="207061"/>
                  <a:pt x="212026" y="162573"/>
                </a:cubicBezTo>
                <a:cubicBezTo>
                  <a:pt x="164312" y="142773"/>
                  <a:pt x="129069" y="105651"/>
                  <a:pt x="111238" y="62877"/>
                </a:cubicBezTo>
                <a:cubicBezTo>
                  <a:pt x="95998" y="55029"/>
                  <a:pt x="56616" y="32994"/>
                  <a:pt x="20751" y="0"/>
                </a:cubicBezTo>
                <a:cubicBezTo>
                  <a:pt x="7200" y="26327"/>
                  <a:pt x="0" y="55651"/>
                  <a:pt x="0" y="85496"/>
                </a:cubicBezTo>
                <a:cubicBezTo>
                  <a:pt x="0" y="110845"/>
                  <a:pt x="5029" y="136614"/>
                  <a:pt x="16243" y="161252"/>
                </a:cubicBezTo>
                <a:cubicBezTo>
                  <a:pt x="36779" y="207315"/>
                  <a:pt x="73672" y="240817"/>
                  <a:pt x="115213" y="25833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0870742" y="12085777"/>
            <a:ext cx="2006" cy="927"/>
          </a:xfrm>
          <a:custGeom>
            <a:avLst/>
            <a:gdLst>
              <a:gd name="connsiteX0" fmla="*/ 2006 w 2006"/>
              <a:gd name="connsiteY0" fmla="*/ 0 h 927"/>
              <a:gd name="connsiteX1" fmla="*/ 0 w 2006"/>
              <a:gd name="connsiteY1" fmla="*/ 927 h 927"/>
              <a:gd name="connsiteX2" fmla="*/ 37 w 2006"/>
              <a:gd name="connsiteY2" fmla="*/ 927 h 927"/>
              <a:gd name="connsiteX3" fmla="*/ 2006 w 2006"/>
              <a:gd name="connsiteY3" fmla="*/ 0 h 9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006" h="927">
                <a:moveTo>
                  <a:pt x="2006" y="0"/>
                </a:moveTo>
                <a:lnTo>
                  <a:pt x="0" y="927"/>
                </a:lnTo>
                <a:lnTo>
                  <a:pt x="37" y="927"/>
                </a:lnTo>
                <a:lnTo>
                  <a:pt x="2006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5874441" y="12602311"/>
            <a:ext cx="931150" cy="931152"/>
          </a:xfrm>
          <a:custGeom>
            <a:avLst/>
            <a:gdLst>
              <a:gd name="connsiteX0" fmla="*/ 749858 w 931150"/>
              <a:gd name="connsiteY0" fmla="*/ 6350 h 931152"/>
              <a:gd name="connsiteX1" fmla="*/ 181291 w 931150"/>
              <a:gd name="connsiteY1" fmla="*/ 6350 h 931152"/>
              <a:gd name="connsiteX2" fmla="*/ 6350 w 931150"/>
              <a:gd name="connsiteY2" fmla="*/ 181292 h 931152"/>
              <a:gd name="connsiteX3" fmla="*/ 6350 w 931150"/>
              <a:gd name="connsiteY3" fmla="*/ 749859 h 931152"/>
              <a:gd name="connsiteX4" fmla="*/ 181291 w 931150"/>
              <a:gd name="connsiteY4" fmla="*/ 924800 h 931152"/>
              <a:gd name="connsiteX5" fmla="*/ 749858 w 931150"/>
              <a:gd name="connsiteY5" fmla="*/ 924800 h 931152"/>
              <a:gd name="connsiteX6" fmla="*/ 924800 w 931150"/>
              <a:gd name="connsiteY6" fmla="*/ 749859 h 931152"/>
              <a:gd name="connsiteX7" fmla="*/ 924800 w 931150"/>
              <a:gd name="connsiteY7" fmla="*/ 181292 h 931152"/>
              <a:gd name="connsiteX8" fmla="*/ 749858 w 931150"/>
              <a:gd name="connsiteY8" fmla="*/ 6350 h 9311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31150" h="931152">
                <a:moveTo>
                  <a:pt x="749858" y="6350"/>
                </a:moveTo>
                <a:lnTo>
                  <a:pt x="181291" y="6350"/>
                </a:lnTo>
                <a:cubicBezTo>
                  <a:pt x="85076" y="6350"/>
                  <a:pt x="6350" y="85077"/>
                  <a:pt x="6350" y="181292"/>
                </a:cubicBezTo>
                <a:lnTo>
                  <a:pt x="6350" y="749859"/>
                </a:lnTo>
                <a:cubicBezTo>
                  <a:pt x="6350" y="846073"/>
                  <a:pt x="85076" y="924800"/>
                  <a:pt x="181291" y="924800"/>
                </a:cubicBezTo>
                <a:lnTo>
                  <a:pt x="749858" y="924800"/>
                </a:lnTo>
                <a:cubicBezTo>
                  <a:pt x="846073" y="924800"/>
                  <a:pt x="924800" y="846073"/>
                  <a:pt x="924800" y="749859"/>
                </a:cubicBezTo>
                <a:lnTo>
                  <a:pt x="924800" y="181292"/>
                </a:lnTo>
                <a:cubicBezTo>
                  <a:pt x="924800" y="85077"/>
                  <a:pt x="846073" y="6350"/>
                  <a:pt x="749858" y="635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D1D2D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6031210" y="12820433"/>
            <a:ext cx="142380" cy="305943"/>
          </a:xfrm>
          <a:custGeom>
            <a:avLst/>
            <a:gdLst>
              <a:gd name="connsiteX0" fmla="*/ 0 w 142380"/>
              <a:gd name="connsiteY0" fmla="*/ 305943 h 305943"/>
              <a:gd name="connsiteX1" fmla="*/ 0 w 142380"/>
              <a:gd name="connsiteY1" fmla="*/ 0 h 305943"/>
              <a:gd name="connsiteX2" fmla="*/ 47459 w 142380"/>
              <a:gd name="connsiteY2" fmla="*/ 0 h 305943"/>
              <a:gd name="connsiteX3" fmla="*/ 47459 w 142380"/>
              <a:gd name="connsiteY3" fmla="*/ 99148 h 305943"/>
              <a:gd name="connsiteX4" fmla="*/ 102539 w 142380"/>
              <a:gd name="connsiteY4" fmla="*/ 73736 h 305943"/>
              <a:gd name="connsiteX5" fmla="*/ 142378 w 142380"/>
              <a:gd name="connsiteY5" fmla="*/ 121615 h 305943"/>
              <a:gd name="connsiteX6" fmla="*/ 142378 w 142380"/>
              <a:gd name="connsiteY6" fmla="*/ 305943 h 305943"/>
              <a:gd name="connsiteX7" fmla="*/ 94919 w 142380"/>
              <a:gd name="connsiteY7" fmla="*/ 305943 h 305943"/>
              <a:gd name="connsiteX8" fmla="*/ 94919 w 142380"/>
              <a:gd name="connsiteY8" fmla="*/ 129247 h 305943"/>
              <a:gd name="connsiteX9" fmla="*/ 77964 w 142380"/>
              <a:gd name="connsiteY9" fmla="*/ 112712 h 305943"/>
              <a:gd name="connsiteX10" fmla="*/ 47459 w 142380"/>
              <a:gd name="connsiteY10" fmla="*/ 127127 h 305943"/>
              <a:gd name="connsiteX11" fmla="*/ 47459 w 142380"/>
              <a:gd name="connsiteY11" fmla="*/ 305943 h 305943"/>
              <a:gd name="connsiteX12" fmla="*/ 0 w 142380"/>
              <a:gd name="connsiteY12" fmla="*/ 305943 h 3059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42380" h="305943">
                <a:moveTo>
                  <a:pt x="0" y="305943"/>
                </a:moveTo>
                <a:lnTo>
                  <a:pt x="0" y="0"/>
                </a:lnTo>
                <a:lnTo>
                  <a:pt x="47459" y="0"/>
                </a:lnTo>
                <a:lnTo>
                  <a:pt x="47459" y="99148"/>
                </a:lnTo>
                <a:cubicBezTo>
                  <a:pt x="64833" y="83896"/>
                  <a:pt x="75006" y="73736"/>
                  <a:pt x="102539" y="73736"/>
                </a:cubicBezTo>
                <a:cubicBezTo>
                  <a:pt x="127545" y="73736"/>
                  <a:pt x="142378" y="91948"/>
                  <a:pt x="142378" y="121615"/>
                </a:cubicBezTo>
                <a:lnTo>
                  <a:pt x="142378" y="305943"/>
                </a:lnTo>
                <a:lnTo>
                  <a:pt x="94919" y="305943"/>
                </a:lnTo>
                <a:lnTo>
                  <a:pt x="94919" y="129247"/>
                </a:lnTo>
                <a:cubicBezTo>
                  <a:pt x="94919" y="117805"/>
                  <a:pt x="88137" y="112712"/>
                  <a:pt x="77964" y="112712"/>
                </a:cubicBezTo>
                <a:cubicBezTo>
                  <a:pt x="67791" y="112712"/>
                  <a:pt x="58470" y="119075"/>
                  <a:pt x="47459" y="127127"/>
                </a:cubicBezTo>
                <a:lnTo>
                  <a:pt x="47459" y="305943"/>
                </a:lnTo>
                <a:lnTo>
                  <a:pt x="0" y="305943"/>
                </a:lnTo>
              </a:path>
            </a:pathLst>
          </a:custGeom>
          <a:solidFill>
            <a:srgbClr val="717C3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6397757" y="12894157"/>
            <a:ext cx="138989" cy="236448"/>
          </a:xfrm>
          <a:custGeom>
            <a:avLst/>
            <a:gdLst>
              <a:gd name="connsiteX0" fmla="*/ 97891 w 138989"/>
              <a:gd name="connsiteY0" fmla="*/ 67373 h 236448"/>
              <a:gd name="connsiteX1" fmla="*/ 70777 w 138989"/>
              <a:gd name="connsiteY1" fmla="*/ 38988 h 236448"/>
              <a:gd name="connsiteX2" fmla="*/ 50012 w 138989"/>
              <a:gd name="connsiteY2" fmla="*/ 57213 h 236448"/>
              <a:gd name="connsiteX3" fmla="*/ 138988 w 138989"/>
              <a:gd name="connsiteY3" fmla="*/ 175005 h 236448"/>
              <a:gd name="connsiteX4" fmla="*/ 72466 w 138989"/>
              <a:gd name="connsiteY4" fmla="*/ 236448 h 236448"/>
              <a:gd name="connsiteX5" fmla="*/ 0 w 138989"/>
              <a:gd name="connsiteY5" fmla="*/ 172884 h 236448"/>
              <a:gd name="connsiteX6" fmla="*/ 41529 w 138989"/>
              <a:gd name="connsiteY6" fmla="*/ 161442 h 236448"/>
              <a:gd name="connsiteX7" fmla="*/ 72885 w 138989"/>
              <a:gd name="connsiteY7" fmla="*/ 197472 h 236448"/>
              <a:gd name="connsiteX8" fmla="*/ 94081 w 138989"/>
              <a:gd name="connsiteY8" fmla="*/ 177544 h 236448"/>
              <a:gd name="connsiteX9" fmla="*/ 5092 w 138989"/>
              <a:gd name="connsiteY9" fmla="*/ 61023 h 236448"/>
              <a:gd name="connsiteX10" fmla="*/ 68656 w 138989"/>
              <a:gd name="connsiteY10" fmla="*/ 0 h 236448"/>
              <a:gd name="connsiteX11" fmla="*/ 138151 w 138989"/>
              <a:gd name="connsiteY11" fmla="*/ 60604 h 236448"/>
              <a:gd name="connsiteX12" fmla="*/ 97891 w 138989"/>
              <a:gd name="connsiteY12" fmla="*/ 67373 h 2364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8989" h="236448">
                <a:moveTo>
                  <a:pt x="97891" y="67373"/>
                </a:moveTo>
                <a:cubicBezTo>
                  <a:pt x="94501" y="49161"/>
                  <a:pt x="86030" y="38988"/>
                  <a:pt x="70777" y="38988"/>
                </a:cubicBezTo>
                <a:cubicBezTo>
                  <a:pt x="58483" y="38988"/>
                  <a:pt x="50012" y="45338"/>
                  <a:pt x="50012" y="57213"/>
                </a:cubicBezTo>
                <a:cubicBezTo>
                  <a:pt x="50012" y="92798"/>
                  <a:pt x="138988" y="107200"/>
                  <a:pt x="138988" y="175005"/>
                </a:cubicBezTo>
                <a:cubicBezTo>
                  <a:pt x="138988" y="215683"/>
                  <a:pt x="111024" y="236448"/>
                  <a:pt x="72466" y="236448"/>
                </a:cubicBezTo>
                <a:cubicBezTo>
                  <a:pt x="30937" y="236448"/>
                  <a:pt x="7213" y="212724"/>
                  <a:pt x="0" y="172884"/>
                </a:cubicBezTo>
                <a:lnTo>
                  <a:pt x="41529" y="161442"/>
                </a:lnTo>
                <a:cubicBezTo>
                  <a:pt x="44501" y="180516"/>
                  <a:pt x="51282" y="197472"/>
                  <a:pt x="72885" y="197472"/>
                </a:cubicBezTo>
                <a:cubicBezTo>
                  <a:pt x="85179" y="197472"/>
                  <a:pt x="94081" y="190258"/>
                  <a:pt x="94081" y="177544"/>
                </a:cubicBezTo>
                <a:cubicBezTo>
                  <a:pt x="94081" y="138138"/>
                  <a:pt x="5092" y="123303"/>
                  <a:pt x="5092" y="61023"/>
                </a:cubicBezTo>
                <a:cubicBezTo>
                  <a:pt x="5092" y="25006"/>
                  <a:pt x="33058" y="0"/>
                  <a:pt x="68656" y="0"/>
                </a:cubicBezTo>
                <a:cubicBezTo>
                  <a:pt x="105943" y="0"/>
                  <a:pt x="130950" y="25006"/>
                  <a:pt x="138151" y="60604"/>
                </a:cubicBezTo>
                <a:lnTo>
                  <a:pt x="97891" y="67373"/>
                </a:lnTo>
              </a:path>
            </a:pathLst>
          </a:custGeom>
          <a:solidFill>
            <a:srgbClr val="717C3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6556228" y="12836956"/>
            <a:ext cx="105511" cy="293661"/>
          </a:xfrm>
          <a:custGeom>
            <a:avLst/>
            <a:gdLst>
              <a:gd name="connsiteX0" fmla="*/ 0 w 105511"/>
              <a:gd name="connsiteY0" fmla="*/ 100431 h 293661"/>
              <a:gd name="connsiteX1" fmla="*/ 0 w 105511"/>
              <a:gd name="connsiteY1" fmla="*/ 61442 h 293661"/>
              <a:gd name="connsiteX2" fmla="*/ 26275 w 105511"/>
              <a:gd name="connsiteY2" fmla="*/ 61442 h 293661"/>
              <a:gd name="connsiteX3" fmla="*/ 26275 w 105511"/>
              <a:gd name="connsiteY3" fmla="*/ 0 h 293661"/>
              <a:gd name="connsiteX4" fmla="*/ 73736 w 105511"/>
              <a:gd name="connsiteY4" fmla="*/ 0 h 293661"/>
              <a:gd name="connsiteX5" fmla="*/ 73736 w 105511"/>
              <a:gd name="connsiteY5" fmla="*/ 61442 h 293661"/>
              <a:gd name="connsiteX6" fmla="*/ 105511 w 105511"/>
              <a:gd name="connsiteY6" fmla="*/ 61442 h 293661"/>
              <a:gd name="connsiteX7" fmla="*/ 105511 w 105511"/>
              <a:gd name="connsiteY7" fmla="*/ 100431 h 293661"/>
              <a:gd name="connsiteX8" fmla="*/ 73736 w 105511"/>
              <a:gd name="connsiteY8" fmla="*/ 100431 h 293661"/>
              <a:gd name="connsiteX9" fmla="*/ 73736 w 105511"/>
              <a:gd name="connsiteY9" fmla="*/ 231788 h 293661"/>
              <a:gd name="connsiteX10" fmla="*/ 89827 w 105511"/>
              <a:gd name="connsiteY10" fmla="*/ 250432 h 293661"/>
              <a:gd name="connsiteX11" fmla="*/ 105511 w 105511"/>
              <a:gd name="connsiteY11" fmla="*/ 250432 h 293661"/>
              <a:gd name="connsiteX12" fmla="*/ 105511 w 105511"/>
              <a:gd name="connsiteY12" fmla="*/ 291122 h 293661"/>
              <a:gd name="connsiteX13" fmla="*/ 81774 w 105511"/>
              <a:gd name="connsiteY13" fmla="*/ 293661 h 293661"/>
              <a:gd name="connsiteX14" fmla="*/ 26275 w 105511"/>
              <a:gd name="connsiteY14" fmla="*/ 242392 h 293661"/>
              <a:gd name="connsiteX15" fmla="*/ 26275 w 105511"/>
              <a:gd name="connsiteY15" fmla="*/ 100431 h 293661"/>
              <a:gd name="connsiteX16" fmla="*/ 0 w 105511"/>
              <a:gd name="connsiteY16" fmla="*/ 100431 h 2936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05511" h="293661">
                <a:moveTo>
                  <a:pt x="0" y="100431"/>
                </a:moveTo>
                <a:lnTo>
                  <a:pt x="0" y="61442"/>
                </a:lnTo>
                <a:lnTo>
                  <a:pt x="26275" y="61442"/>
                </a:lnTo>
                <a:lnTo>
                  <a:pt x="26275" y="0"/>
                </a:lnTo>
                <a:lnTo>
                  <a:pt x="73736" y="0"/>
                </a:lnTo>
                <a:lnTo>
                  <a:pt x="73736" y="61442"/>
                </a:lnTo>
                <a:lnTo>
                  <a:pt x="105511" y="61442"/>
                </a:lnTo>
                <a:lnTo>
                  <a:pt x="105511" y="100431"/>
                </a:lnTo>
                <a:lnTo>
                  <a:pt x="73736" y="100431"/>
                </a:lnTo>
                <a:lnTo>
                  <a:pt x="73736" y="231788"/>
                </a:lnTo>
                <a:cubicBezTo>
                  <a:pt x="73736" y="243649"/>
                  <a:pt x="78815" y="250432"/>
                  <a:pt x="89827" y="250432"/>
                </a:cubicBezTo>
                <a:lnTo>
                  <a:pt x="105511" y="250432"/>
                </a:lnTo>
                <a:lnTo>
                  <a:pt x="105511" y="291122"/>
                </a:lnTo>
                <a:cubicBezTo>
                  <a:pt x="99148" y="292810"/>
                  <a:pt x="93650" y="293661"/>
                  <a:pt x="81774" y="293661"/>
                </a:cubicBezTo>
                <a:cubicBezTo>
                  <a:pt x="46189" y="293661"/>
                  <a:pt x="26275" y="277126"/>
                  <a:pt x="26275" y="242392"/>
                </a:cubicBezTo>
                <a:lnTo>
                  <a:pt x="26275" y="100431"/>
                </a:lnTo>
                <a:lnTo>
                  <a:pt x="0" y="100431"/>
                </a:lnTo>
              </a:path>
            </a:pathLst>
          </a:custGeom>
          <a:solidFill>
            <a:srgbClr val="717C3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6121887" y="13202716"/>
            <a:ext cx="65671" cy="107112"/>
          </a:xfrm>
          <a:custGeom>
            <a:avLst/>
            <a:gdLst>
              <a:gd name="connsiteX0" fmla="*/ 0 w 65671"/>
              <a:gd name="connsiteY0" fmla="*/ 107111 h 107112"/>
              <a:gd name="connsiteX1" fmla="*/ 0 w 65671"/>
              <a:gd name="connsiteY1" fmla="*/ 1956 h 107112"/>
              <a:gd name="connsiteX2" fmla="*/ 20715 w 65671"/>
              <a:gd name="connsiteY2" fmla="*/ 1956 h 107112"/>
              <a:gd name="connsiteX3" fmla="*/ 20715 w 65671"/>
              <a:gd name="connsiteY3" fmla="*/ 12509 h 107112"/>
              <a:gd name="connsiteX4" fmla="*/ 47294 w 65671"/>
              <a:gd name="connsiteY4" fmla="*/ 0 h 107112"/>
              <a:gd name="connsiteX5" fmla="*/ 65671 w 65671"/>
              <a:gd name="connsiteY5" fmla="*/ 22085 h 107112"/>
              <a:gd name="connsiteX6" fmla="*/ 65671 w 65671"/>
              <a:gd name="connsiteY6" fmla="*/ 107111 h 107112"/>
              <a:gd name="connsiteX7" fmla="*/ 43777 w 65671"/>
              <a:gd name="connsiteY7" fmla="*/ 107111 h 107112"/>
              <a:gd name="connsiteX8" fmla="*/ 43777 w 65671"/>
              <a:gd name="connsiteY8" fmla="*/ 25603 h 107112"/>
              <a:gd name="connsiteX9" fmla="*/ 35966 w 65671"/>
              <a:gd name="connsiteY9" fmla="*/ 17983 h 107112"/>
              <a:gd name="connsiteX10" fmla="*/ 21894 w 65671"/>
              <a:gd name="connsiteY10" fmla="*/ 24638 h 107112"/>
              <a:gd name="connsiteX11" fmla="*/ 21894 w 65671"/>
              <a:gd name="connsiteY11" fmla="*/ 107111 h 107112"/>
              <a:gd name="connsiteX12" fmla="*/ 0 w 65671"/>
              <a:gd name="connsiteY12" fmla="*/ 107111 h 1071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65671" h="107112">
                <a:moveTo>
                  <a:pt x="0" y="107111"/>
                </a:moveTo>
                <a:lnTo>
                  <a:pt x="0" y="1956"/>
                </a:lnTo>
                <a:lnTo>
                  <a:pt x="20715" y="1956"/>
                </a:lnTo>
                <a:lnTo>
                  <a:pt x="20715" y="12509"/>
                </a:lnTo>
                <a:cubicBezTo>
                  <a:pt x="29909" y="4698"/>
                  <a:pt x="34594" y="0"/>
                  <a:pt x="47294" y="0"/>
                </a:cubicBezTo>
                <a:cubicBezTo>
                  <a:pt x="58827" y="0"/>
                  <a:pt x="65671" y="8407"/>
                  <a:pt x="65671" y="22085"/>
                </a:cubicBezTo>
                <a:lnTo>
                  <a:pt x="65671" y="107111"/>
                </a:lnTo>
                <a:lnTo>
                  <a:pt x="43777" y="107111"/>
                </a:lnTo>
                <a:lnTo>
                  <a:pt x="43777" y="25603"/>
                </a:lnTo>
                <a:cubicBezTo>
                  <a:pt x="43777" y="20333"/>
                  <a:pt x="40653" y="17983"/>
                  <a:pt x="35966" y="17983"/>
                </a:cubicBezTo>
                <a:cubicBezTo>
                  <a:pt x="31267" y="17983"/>
                  <a:pt x="26975" y="20916"/>
                  <a:pt x="21894" y="24638"/>
                </a:cubicBezTo>
                <a:lnTo>
                  <a:pt x="21894" y="107111"/>
                </a:lnTo>
                <a:lnTo>
                  <a:pt x="0" y="107111"/>
                </a:lnTo>
              </a:path>
            </a:pathLst>
          </a:custGeom>
          <a:solidFill>
            <a:srgbClr val="A4AE6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6295751" y="13168718"/>
            <a:ext cx="21894" cy="141109"/>
          </a:xfrm>
          <a:custGeom>
            <a:avLst/>
            <a:gdLst>
              <a:gd name="connsiteX0" fmla="*/ 10946 w 21894"/>
              <a:gd name="connsiteY0" fmla="*/ 0 h 141109"/>
              <a:gd name="connsiteX1" fmla="*/ 10946 w 21894"/>
              <a:gd name="connsiteY1" fmla="*/ 141109 h 1411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94" h="141109">
                <a:moveTo>
                  <a:pt x="10946" y="0"/>
                </a:moveTo>
                <a:lnTo>
                  <a:pt x="10946" y="141109"/>
                </a:lnTo>
              </a:path>
            </a:pathLst>
          </a:custGeom>
          <a:ln w="12700">
            <a:solidFill>
              <a:srgbClr val="A4AE6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6330294" y="13204685"/>
            <a:ext cx="72124" cy="138188"/>
          </a:xfrm>
          <a:custGeom>
            <a:avLst/>
            <a:gdLst>
              <a:gd name="connsiteX0" fmla="*/ 50038 w 72124"/>
              <a:gd name="connsiteY0" fmla="*/ 0 h 138188"/>
              <a:gd name="connsiteX1" fmla="*/ 72124 w 72124"/>
              <a:gd name="connsiteY1" fmla="*/ 0 h 138188"/>
              <a:gd name="connsiteX2" fmla="*/ 44564 w 72124"/>
              <a:gd name="connsiteY2" fmla="*/ 112966 h 138188"/>
              <a:gd name="connsiteX3" fmla="*/ 14656 w 72124"/>
              <a:gd name="connsiteY3" fmla="*/ 138188 h 138188"/>
              <a:gd name="connsiteX4" fmla="*/ 5474 w 72124"/>
              <a:gd name="connsiteY4" fmla="*/ 138188 h 138188"/>
              <a:gd name="connsiteX5" fmla="*/ 5474 w 72124"/>
              <a:gd name="connsiteY5" fmla="*/ 120205 h 138188"/>
              <a:gd name="connsiteX6" fmla="*/ 10757 w 72124"/>
              <a:gd name="connsiteY6" fmla="*/ 120205 h 138188"/>
              <a:gd name="connsiteX7" fmla="*/ 25209 w 72124"/>
              <a:gd name="connsiteY7" fmla="*/ 103199 h 138188"/>
              <a:gd name="connsiteX8" fmla="*/ 22873 w 72124"/>
              <a:gd name="connsiteY8" fmla="*/ 89318 h 138188"/>
              <a:gd name="connsiteX9" fmla="*/ 0 w 72124"/>
              <a:gd name="connsiteY9" fmla="*/ 0 h 138188"/>
              <a:gd name="connsiteX10" fmla="*/ 22288 w 72124"/>
              <a:gd name="connsiteY10" fmla="*/ 0 h 138188"/>
              <a:gd name="connsiteX11" fmla="*/ 36360 w 72124"/>
              <a:gd name="connsiteY11" fmla="*/ 67233 h 138188"/>
              <a:gd name="connsiteX12" fmla="*/ 36741 w 72124"/>
              <a:gd name="connsiteY12" fmla="*/ 67233 h 138188"/>
              <a:gd name="connsiteX13" fmla="*/ 50038 w 72124"/>
              <a:gd name="connsiteY13" fmla="*/ 0 h 1381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72124" h="138188">
                <a:moveTo>
                  <a:pt x="50038" y="0"/>
                </a:moveTo>
                <a:lnTo>
                  <a:pt x="72124" y="0"/>
                </a:lnTo>
                <a:lnTo>
                  <a:pt x="44564" y="112966"/>
                </a:lnTo>
                <a:cubicBezTo>
                  <a:pt x="39878" y="132129"/>
                  <a:pt x="31077" y="138188"/>
                  <a:pt x="14656" y="138188"/>
                </a:cubicBezTo>
                <a:lnTo>
                  <a:pt x="5474" y="138188"/>
                </a:lnTo>
                <a:lnTo>
                  <a:pt x="5474" y="120205"/>
                </a:lnTo>
                <a:lnTo>
                  <a:pt x="10757" y="120205"/>
                </a:lnTo>
                <a:cubicBezTo>
                  <a:pt x="21691" y="120205"/>
                  <a:pt x="25209" y="114337"/>
                  <a:pt x="25209" y="103199"/>
                </a:cubicBezTo>
                <a:cubicBezTo>
                  <a:pt x="25209" y="98894"/>
                  <a:pt x="24245" y="94398"/>
                  <a:pt x="22873" y="89318"/>
                </a:cubicBezTo>
                <a:lnTo>
                  <a:pt x="0" y="0"/>
                </a:lnTo>
                <a:lnTo>
                  <a:pt x="22288" y="0"/>
                </a:lnTo>
                <a:lnTo>
                  <a:pt x="36360" y="67233"/>
                </a:lnTo>
                <a:lnTo>
                  <a:pt x="36741" y="67233"/>
                </a:lnTo>
                <a:lnTo>
                  <a:pt x="50038" y="0"/>
                </a:lnTo>
              </a:path>
            </a:pathLst>
          </a:custGeom>
          <a:solidFill>
            <a:srgbClr val="A4AE6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6406367" y="13176338"/>
            <a:ext cx="48668" cy="135447"/>
          </a:xfrm>
          <a:custGeom>
            <a:avLst/>
            <a:gdLst>
              <a:gd name="connsiteX0" fmla="*/ 0 w 48668"/>
              <a:gd name="connsiteY0" fmla="*/ 46318 h 135447"/>
              <a:gd name="connsiteX1" fmla="*/ 0 w 48668"/>
              <a:gd name="connsiteY1" fmla="*/ 28334 h 135447"/>
              <a:gd name="connsiteX2" fmla="*/ 12115 w 48668"/>
              <a:gd name="connsiteY2" fmla="*/ 28334 h 135447"/>
              <a:gd name="connsiteX3" fmla="*/ 12115 w 48668"/>
              <a:gd name="connsiteY3" fmla="*/ 0 h 135447"/>
              <a:gd name="connsiteX4" fmla="*/ 34010 w 48668"/>
              <a:gd name="connsiteY4" fmla="*/ 0 h 135447"/>
              <a:gd name="connsiteX5" fmla="*/ 34010 w 48668"/>
              <a:gd name="connsiteY5" fmla="*/ 28334 h 135447"/>
              <a:gd name="connsiteX6" fmla="*/ 48666 w 48668"/>
              <a:gd name="connsiteY6" fmla="*/ 28334 h 135447"/>
              <a:gd name="connsiteX7" fmla="*/ 48666 w 48668"/>
              <a:gd name="connsiteY7" fmla="*/ 46318 h 135447"/>
              <a:gd name="connsiteX8" fmla="*/ 34010 w 48668"/>
              <a:gd name="connsiteY8" fmla="*/ 46318 h 135447"/>
              <a:gd name="connsiteX9" fmla="*/ 34010 w 48668"/>
              <a:gd name="connsiteY9" fmla="*/ 106909 h 135447"/>
              <a:gd name="connsiteX10" fmla="*/ 41440 w 48668"/>
              <a:gd name="connsiteY10" fmla="*/ 115507 h 135447"/>
              <a:gd name="connsiteX11" fmla="*/ 48666 w 48668"/>
              <a:gd name="connsiteY11" fmla="*/ 115507 h 135447"/>
              <a:gd name="connsiteX12" fmla="*/ 48666 w 48668"/>
              <a:gd name="connsiteY12" fmla="*/ 134277 h 135447"/>
              <a:gd name="connsiteX13" fmla="*/ 37720 w 48668"/>
              <a:gd name="connsiteY13" fmla="*/ 135445 h 135447"/>
              <a:gd name="connsiteX14" fmla="*/ 12115 w 48668"/>
              <a:gd name="connsiteY14" fmla="*/ 111799 h 135447"/>
              <a:gd name="connsiteX15" fmla="*/ 12115 w 48668"/>
              <a:gd name="connsiteY15" fmla="*/ 46318 h 135447"/>
              <a:gd name="connsiteX16" fmla="*/ 0 w 48668"/>
              <a:gd name="connsiteY16" fmla="*/ 46318 h 1354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48668" h="135447">
                <a:moveTo>
                  <a:pt x="0" y="46318"/>
                </a:moveTo>
                <a:lnTo>
                  <a:pt x="0" y="28334"/>
                </a:lnTo>
                <a:lnTo>
                  <a:pt x="12115" y="28334"/>
                </a:lnTo>
                <a:lnTo>
                  <a:pt x="12115" y="0"/>
                </a:lnTo>
                <a:lnTo>
                  <a:pt x="34010" y="0"/>
                </a:lnTo>
                <a:lnTo>
                  <a:pt x="34010" y="28334"/>
                </a:lnTo>
                <a:lnTo>
                  <a:pt x="48666" y="28334"/>
                </a:lnTo>
                <a:lnTo>
                  <a:pt x="48666" y="46318"/>
                </a:lnTo>
                <a:lnTo>
                  <a:pt x="34010" y="46318"/>
                </a:lnTo>
                <a:lnTo>
                  <a:pt x="34010" y="106909"/>
                </a:lnTo>
                <a:cubicBezTo>
                  <a:pt x="34010" y="112382"/>
                  <a:pt x="36348" y="115507"/>
                  <a:pt x="41440" y="115507"/>
                </a:cubicBezTo>
                <a:lnTo>
                  <a:pt x="48666" y="115507"/>
                </a:lnTo>
                <a:lnTo>
                  <a:pt x="48666" y="134277"/>
                </a:lnTo>
                <a:cubicBezTo>
                  <a:pt x="45733" y="135052"/>
                  <a:pt x="43192" y="135445"/>
                  <a:pt x="37720" y="135445"/>
                </a:cubicBezTo>
                <a:cubicBezTo>
                  <a:pt x="21297" y="135445"/>
                  <a:pt x="12115" y="127826"/>
                  <a:pt x="12115" y="111799"/>
                </a:cubicBezTo>
                <a:lnTo>
                  <a:pt x="12115" y="46318"/>
                </a:lnTo>
                <a:lnTo>
                  <a:pt x="0" y="46318"/>
                </a:lnTo>
              </a:path>
            </a:pathLst>
          </a:custGeom>
          <a:solidFill>
            <a:srgbClr val="A4AE6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6469487" y="13204685"/>
            <a:ext cx="21843" cy="105156"/>
          </a:xfrm>
          <a:custGeom>
            <a:avLst/>
            <a:gdLst>
              <a:gd name="connsiteX0" fmla="*/ 10921 w 21843"/>
              <a:gd name="connsiteY0" fmla="*/ 0 h 105156"/>
              <a:gd name="connsiteX1" fmla="*/ 10921 w 21843"/>
              <a:gd name="connsiteY1" fmla="*/ 105156 h 1051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3" h="105156">
                <a:moveTo>
                  <a:pt x="10921" y="0"/>
                </a:moveTo>
                <a:lnTo>
                  <a:pt x="10921" y="105156"/>
                </a:lnTo>
              </a:path>
            </a:pathLst>
          </a:custGeom>
          <a:ln w="12700">
            <a:solidFill>
              <a:srgbClr val="A4AE6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16469487" y="13168718"/>
            <a:ext cx="21843" cy="19939"/>
          </a:xfrm>
          <a:custGeom>
            <a:avLst/>
            <a:gdLst>
              <a:gd name="connsiteX0" fmla="*/ 0 w 21843"/>
              <a:gd name="connsiteY0" fmla="*/ 0 h 19939"/>
              <a:gd name="connsiteX1" fmla="*/ 21843 w 21843"/>
              <a:gd name="connsiteY1" fmla="*/ 0 h 19939"/>
              <a:gd name="connsiteX2" fmla="*/ 21843 w 21843"/>
              <a:gd name="connsiteY2" fmla="*/ 19939 h 19939"/>
              <a:gd name="connsiteX3" fmla="*/ 0 w 21843"/>
              <a:gd name="connsiteY3" fmla="*/ 19939 h 19939"/>
              <a:gd name="connsiteX4" fmla="*/ 0 w 21843"/>
              <a:gd name="connsiteY4" fmla="*/ 0 h 199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843" h="19939">
                <a:moveTo>
                  <a:pt x="0" y="0"/>
                </a:moveTo>
                <a:lnTo>
                  <a:pt x="21843" y="0"/>
                </a:lnTo>
                <a:lnTo>
                  <a:pt x="21843" y="19939"/>
                </a:lnTo>
                <a:lnTo>
                  <a:pt x="0" y="19939"/>
                </a:lnTo>
                <a:lnTo>
                  <a:pt x="0" y="0"/>
                </a:lnTo>
              </a:path>
            </a:pathLst>
          </a:custGeom>
          <a:solidFill>
            <a:srgbClr val="A4AE6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6511499" y="13202716"/>
            <a:ext cx="68020" cy="109067"/>
          </a:xfrm>
          <a:custGeom>
            <a:avLst/>
            <a:gdLst>
              <a:gd name="connsiteX0" fmla="*/ 46125 w 68020"/>
              <a:gd name="connsiteY0" fmla="*/ 37921 h 109067"/>
              <a:gd name="connsiteX1" fmla="*/ 46125 w 68020"/>
              <a:gd name="connsiteY1" fmla="*/ 35191 h 109067"/>
              <a:gd name="connsiteX2" fmla="*/ 34010 w 68020"/>
              <a:gd name="connsiteY2" fmla="*/ 17983 h 109067"/>
              <a:gd name="connsiteX3" fmla="*/ 21894 w 68020"/>
              <a:gd name="connsiteY3" fmla="*/ 35191 h 109067"/>
              <a:gd name="connsiteX4" fmla="*/ 21894 w 68020"/>
              <a:gd name="connsiteY4" fmla="*/ 73888 h 109067"/>
              <a:gd name="connsiteX5" fmla="*/ 34010 w 68020"/>
              <a:gd name="connsiteY5" fmla="*/ 91084 h 109067"/>
              <a:gd name="connsiteX6" fmla="*/ 46125 w 68020"/>
              <a:gd name="connsiteY6" fmla="*/ 73888 h 109067"/>
              <a:gd name="connsiteX7" fmla="*/ 46125 w 68020"/>
              <a:gd name="connsiteY7" fmla="*/ 67234 h 109067"/>
              <a:gd name="connsiteX8" fmla="*/ 68020 w 68020"/>
              <a:gd name="connsiteY8" fmla="*/ 67234 h 109067"/>
              <a:gd name="connsiteX9" fmla="*/ 68020 w 68020"/>
              <a:gd name="connsiteY9" fmla="*/ 69977 h 109067"/>
              <a:gd name="connsiteX10" fmla="*/ 34010 w 68020"/>
              <a:gd name="connsiteY10" fmla="*/ 109067 h 109067"/>
              <a:gd name="connsiteX11" fmla="*/ 0 w 68020"/>
              <a:gd name="connsiteY11" fmla="*/ 69977 h 109067"/>
              <a:gd name="connsiteX12" fmla="*/ 0 w 68020"/>
              <a:gd name="connsiteY12" fmla="*/ 39090 h 109067"/>
              <a:gd name="connsiteX13" fmla="*/ 34010 w 68020"/>
              <a:gd name="connsiteY13" fmla="*/ 0 h 109067"/>
              <a:gd name="connsiteX14" fmla="*/ 68020 w 68020"/>
              <a:gd name="connsiteY14" fmla="*/ 37921 h 109067"/>
              <a:gd name="connsiteX15" fmla="*/ 46125 w 68020"/>
              <a:gd name="connsiteY15" fmla="*/ 37921 h 1090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68020" h="109067">
                <a:moveTo>
                  <a:pt x="46125" y="37921"/>
                </a:moveTo>
                <a:lnTo>
                  <a:pt x="46125" y="35191"/>
                </a:lnTo>
                <a:cubicBezTo>
                  <a:pt x="46125" y="23063"/>
                  <a:pt x="41820" y="17983"/>
                  <a:pt x="34010" y="17983"/>
                </a:cubicBezTo>
                <a:cubicBezTo>
                  <a:pt x="26187" y="17983"/>
                  <a:pt x="21894" y="23063"/>
                  <a:pt x="21894" y="35191"/>
                </a:cubicBezTo>
                <a:lnTo>
                  <a:pt x="21894" y="73888"/>
                </a:lnTo>
                <a:cubicBezTo>
                  <a:pt x="21894" y="86004"/>
                  <a:pt x="26187" y="91084"/>
                  <a:pt x="34010" y="91084"/>
                </a:cubicBezTo>
                <a:cubicBezTo>
                  <a:pt x="41820" y="91084"/>
                  <a:pt x="46125" y="86004"/>
                  <a:pt x="46125" y="73888"/>
                </a:cubicBezTo>
                <a:lnTo>
                  <a:pt x="46125" y="67234"/>
                </a:lnTo>
                <a:lnTo>
                  <a:pt x="68020" y="67234"/>
                </a:lnTo>
                <a:lnTo>
                  <a:pt x="68020" y="69977"/>
                </a:lnTo>
                <a:cubicBezTo>
                  <a:pt x="68020" y="93040"/>
                  <a:pt x="59028" y="109067"/>
                  <a:pt x="34010" y="109067"/>
                </a:cubicBezTo>
                <a:cubicBezTo>
                  <a:pt x="8991" y="109067"/>
                  <a:pt x="0" y="93040"/>
                  <a:pt x="0" y="69977"/>
                </a:cubicBezTo>
                <a:lnTo>
                  <a:pt x="0" y="39090"/>
                </a:lnTo>
                <a:cubicBezTo>
                  <a:pt x="0" y="16026"/>
                  <a:pt x="8991" y="0"/>
                  <a:pt x="34010" y="0"/>
                </a:cubicBezTo>
                <a:cubicBezTo>
                  <a:pt x="58635" y="0"/>
                  <a:pt x="67626" y="15444"/>
                  <a:pt x="68020" y="37921"/>
                </a:cubicBezTo>
                <a:lnTo>
                  <a:pt x="46125" y="37921"/>
                </a:lnTo>
              </a:path>
            </a:pathLst>
          </a:custGeom>
          <a:solidFill>
            <a:srgbClr val="A4AE6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16594137" y="13202729"/>
            <a:ext cx="64110" cy="109069"/>
          </a:xfrm>
          <a:custGeom>
            <a:avLst/>
            <a:gdLst>
              <a:gd name="connsiteX0" fmla="*/ 45149 w 64110"/>
              <a:gd name="connsiteY0" fmla="*/ 31077 h 109069"/>
              <a:gd name="connsiteX1" fmla="*/ 32638 w 64110"/>
              <a:gd name="connsiteY1" fmla="*/ 17983 h 109069"/>
              <a:gd name="connsiteX2" fmla="*/ 23063 w 64110"/>
              <a:gd name="connsiteY2" fmla="*/ 26390 h 109069"/>
              <a:gd name="connsiteX3" fmla="*/ 64109 w 64110"/>
              <a:gd name="connsiteY3" fmla="*/ 80722 h 109069"/>
              <a:gd name="connsiteX4" fmla="*/ 33425 w 64110"/>
              <a:gd name="connsiteY4" fmla="*/ 109067 h 109069"/>
              <a:gd name="connsiteX5" fmla="*/ 0 w 64110"/>
              <a:gd name="connsiteY5" fmla="*/ 79743 h 109069"/>
              <a:gd name="connsiteX6" fmla="*/ 19152 w 64110"/>
              <a:gd name="connsiteY6" fmla="*/ 74472 h 109069"/>
              <a:gd name="connsiteX7" fmla="*/ 33616 w 64110"/>
              <a:gd name="connsiteY7" fmla="*/ 91084 h 109069"/>
              <a:gd name="connsiteX8" fmla="*/ 43383 w 64110"/>
              <a:gd name="connsiteY8" fmla="*/ 81889 h 109069"/>
              <a:gd name="connsiteX9" fmla="*/ 2350 w 64110"/>
              <a:gd name="connsiteY9" fmla="*/ 28144 h 109069"/>
              <a:gd name="connsiteX10" fmla="*/ 31661 w 64110"/>
              <a:gd name="connsiteY10" fmla="*/ 0 h 109069"/>
              <a:gd name="connsiteX11" fmla="*/ 63715 w 64110"/>
              <a:gd name="connsiteY11" fmla="*/ 27953 h 109069"/>
              <a:gd name="connsiteX12" fmla="*/ 45149 w 64110"/>
              <a:gd name="connsiteY12" fmla="*/ 31077 h 1090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64110" h="109069">
                <a:moveTo>
                  <a:pt x="45149" y="31077"/>
                </a:moveTo>
                <a:cubicBezTo>
                  <a:pt x="43586" y="22669"/>
                  <a:pt x="39675" y="17983"/>
                  <a:pt x="32638" y="17983"/>
                </a:cubicBezTo>
                <a:cubicBezTo>
                  <a:pt x="26975" y="17983"/>
                  <a:pt x="23063" y="20918"/>
                  <a:pt x="23063" y="26390"/>
                </a:cubicBezTo>
                <a:cubicBezTo>
                  <a:pt x="23063" y="42798"/>
                  <a:pt x="64109" y="49454"/>
                  <a:pt x="64109" y="80722"/>
                </a:cubicBezTo>
                <a:cubicBezTo>
                  <a:pt x="64109" y="99479"/>
                  <a:pt x="51206" y="109067"/>
                  <a:pt x="33425" y="109067"/>
                </a:cubicBezTo>
                <a:cubicBezTo>
                  <a:pt x="14262" y="109067"/>
                  <a:pt x="3326" y="98121"/>
                  <a:pt x="0" y="79743"/>
                </a:cubicBezTo>
                <a:lnTo>
                  <a:pt x="19152" y="74472"/>
                </a:lnTo>
                <a:cubicBezTo>
                  <a:pt x="20522" y="83261"/>
                  <a:pt x="23648" y="91084"/>
                  <a:pt x="33616" y="91084"/>
                </a:cubicBezTo>
                <a:cubicBezTo>
                  <a:pt x="39281" y="91084"/>
                  <a:pt x="43383" y="87757"/>
                  <a:pt x="43383" y="81889"/>
                </a:cubicBezTo>
                <a:cubicBezTo>
                  <a:pt x="43383" y="63717"/>
                  <a:pt x="2350" y="56870"/>
                  <a:pt x="2350" y="28144"/>
                </a:cubicBezTo>
                <a:cubicBezTo>
                  <a:pt x="2350" y="11532"/>
                  <a:pt x="15239" y="0"/>
                  <a:pt x="31661" y="0"/>
                </a:cubicBezTo>
                <a:cubicBezTo>
                  <a:pt x="48857" y="0"/>
                  <a:pt x="60388" y="11532"/>
                  <a:pt x="63715" y="27953"/>
                </a:cubicBezTo>
                <a:lnTo>
                  <a:pt x="45149" y="31077"/>
                </a:lnTo>
              </a:path>
            </a:pathLst>
          </a:custGeom>
          <a:solidFill>
            <a:srgbClr val="A4AE6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5880791" y="2723273"/>
            <a:ext cx="918450" cy="918451"/>
          </a:xfrm>
          <a:custGeom>
            <a:avLst/>
            <a:gdLst>
              <a:gd name="connsiteX0" fmla="*/ 743508 w 918450"/>
              <a:gd name="connsiteY0" fmla="*/ 0 h 918451"/>
              <a:gd name="connsiteX1" fmla="*/ 174941 w 918450"/>
              <a:gd name="connsiteY1" fmla="*/ 0 h 918451"/>
              <a:gd name="connsiteX2" fmla="*/ 0 w 918450"/>
              <a:gd name="connsiteY2" fmla="*/ 174942 h 918451"/>
              <a:gd name="connsiteX3" fmla="*/ 0 w 918450"/>
              <a:gd name="connsiteY3" fmla="*/ 743508 h 918451"/>
              <a:gd name="connsiteX4" fmla="*/ 174941 w 918450"/>
              <a:gd name="connsiteY4" fmla="*/ 918451 h 918451"/>
              <a:gd name="connsiteX5" fmla="*/ 743508 w 918450"/>
              <a:gd name="connsiteY5" fmla="*/ 918451 h 918451"/>
              <a:gd name="connsiteX6" fmla="*/ 918450 w 918450"/>
              <a:gd name="connsiteY6" fmla="*/ 743508 h 918451"/>
              <a:gd name="connsiteX7" fmla="*/ 918450 w 918450"/>
              <a:gd name="connsiteY7" fmla="*/ 174942 h 918451"/>
              <a:gd name="connsiteX8" fmla="*/ 743508 w 918450"/>
              <a:gd name="connsiteY8" fmla="*/ 0 h 9184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50" h="918451">
                <a:moveTo>
                  <a:pt x="743508" y="0"/>
                </a:moveTo>
                <a:lnTo>
                  <a:pt x="174941" y="0"/>
                </a:lnTo>
                <a:cubicBezTo>
                  <a:pt x="78726" y="0"/>
                  <a:pt x="0" y="78714"/>
                  <a:pt x="0" y="174942"/>
                </a:cubicBezTo>
                <a:lnTo>
                  <a:pt x="0" y="743508"/>
                </a:lnTo>
                <a:cubicBezTo>
                  <a:pt x="0" y="839723"/>
                  <a:pt x="78726" y="918451"/>
                  <a:pt x="174941" y="918451"/>
                </a:cubicBezTo>
                <a:lnTo>
                  <a:pt x="743508" y="918451"/>
                </a:lnTo>
                <a:cubicBezTo>
                  <a:pt x="839723" y="918451"/>
                  <a:pt x="918450" y="839723"/>
                  <a:pt x="918450" y="743508"/>
                </a:cubicBezTo>
                <a:lnTo>
                  <a:pt x="918450" y="174942"/>
                </a:lnTo>
                <a:cubicBezTo>
                  <a:pt x="918450" y="78714"/>
                  <a:pt x="839723" y="0"/>
                  <a:pt x="743508" y="0"/>
                </a:cubicBezTo>
              </a:path>
            </a:pathLst>
          </a:custGeom>
          <a:solidFill>
            <a:srgbClr val="247AA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16136683" y="2899714"/>
            <a:ext cx="406908" cy="172402"/>
          </a:xfrm>
          <a:custGeom>
            <a:avLst/>
            <a:gdLst>
              <a:gd name="connsiteX0" fmla="*/ 203517 w 406908"/>
              <a:gd name="connsiteY0" fmla="*/ 0 h 172402"/>
              <a:gd name="connsiteX1" fmla="*/ 203454 w 406908"/>
              <a:gd name="connsiteY1" fmla="*/ 0 h 172402"/>
              <a:gd name="connsiteX2" fmla="*/ 203390 w 406908"/>
              <a:gd name="connsiteY2" fmla="*/ 0 h 172402"/>
              <a:gd name="connsiteX3" fmla="*/ 79311 w 406908"/>
              <a:gd name="connsiteY3" fmla="*/ 37960 h 172402"/>
              <a:gd name="connsiteX4" fmla="*/ 0 w 406908"/>
              <a:gd name="connsiteY4" fmla="*/ 138099 h 172402"/>
              <a:gd name="connsiteX5" fmla="*/ 14326 w 406908"/>
              <a:gd name="connsiteY5" fmla="*/ 170688 h 172402"/>
              <a:gd name="connsiteX6" fmla="*/ 23445 w 406908"/>
              <a:gd name="connsiteY6" fmla="*/ 172402 h 172402"/>
              <a:gd name="connsiteX7" fmla="*/ 46913 w 406908"/>
              <a:gd name="connsiteY7" fmla="*/ 156362 h 172402"/>
              <a:gd name="connsiteX8" fmla="*/ 107734 w 406908"/>
              <a:gd name="connsiteY8" fmla="*/ 79514 h 172402"/>
              <a:gd name="connsiteX9" fmla="*/ 203454 w 406908"/>
              <a:gd name="connsiteY9" fmla="*/ 50342 h 172402"/>
              <a:gd name="connsiteX10" fmla="*/ 299173 w 406908"/>
              <a:gd name="connsiteY10" fmla="*/ 79514 h 172402"/>
              <a:gd name="connsiteX11" fmla="*/ 359995 w 406908"/>
              <a:gd name="connsiteY11" fmla="*/ 156362 h 172402"/>
              <a:gd name="connsiteX12" fmla="*/ 383451 w 406908"/>
              <a:gd name="connsiteY12" fmla="*/ 172402 h 172402"/>
              <a:gd name="connsiteX13" fmla="*/ 392582 w 406908"/>
              <a:gd name="connsiteY13" fmla="*/ 170688 h 172402"/>
              <a:gd name="connsiteX14" fmla="*/ 406908 w 406908"/>
              <a:gd name="connsiteY14" fmla="*/ 138099 h 172402"/>
              <a:gd name="connsiteX15" fmla="*/ 327597 w 406908"/>
              <a:gd name="connsiteY15" fmla="*/ 37960 h 172402"/>
              <a:gd name="connsiteX16" fmla="*/ 203517 w 406908"/>
              <a:gd name="connsiteY16" fmla="*/ 0 h 1724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406908" h="172402">
                <a:moveTo>
                  <a:pt x="203517" y="0"/>
                </a:moveTo>
                <a:lnTo>
                  <a:pt x="203454" y="0"/>
                </a:lnTo>
                <a:lnTo>
                  <a:pt x="203390" y="0"/>
                </a:lnTo>
                <a:cubicBezTo>
                  <a:pt x="157543" y="0"/>
                  <a:pt x="114642" y="13766"/>
                  <a:pt x="79311" y="37960"/>
                </a:cubicBezTo>
                <a:cubicBezTo>
                  <a:pt x="43941" y="62140"/>
                  <a:pt x="16078" y="96748"/>
                  <a:pt x="0" y="138099"/>
                </a:cubicBezTo>
                <a:cubicBezTo>
                  <a:pt x="-5041" y="151053"/>
                  <a:pt x="1372" y="165646"/>
                  <a:pt x="14326" y="170688"/>
                </a:cubicBezTo>
                <a:cubicBezTo>
                  <a:pt x="17322" y="171856"/>
                  <a:pt x="20409" y="172402"/>
                  <a:pt x="23445" y="172402"/>
                </a:cubicBezTo>
                <a:cubicBezTo>
                  <a:pt x="33528" y="172402"/>
                  <a:pt x="43040" y="166319"/>
                  <a:pt x="46913" y="156362"/>
                </a:cubicBezTo>
                <a:cubicBezTo>
                  <a:pt x="59334" y="124472"/>
                  <a:pt x="80644" y="98056"/>
                  <a:pt x="107734" y="79514"/>
                </a:cubicBezTo>
                <a:cubicBezTo>
                  <a:pt x="134836" y="60998"/>
                  <a:pt x="167653" y="50355"/>
                  <a:pt x="203454" y="50342"/>
                </a:cubicBezTo>
                <a:cubicBezTo>
                  <a:pt x="239255" y="50355"/>
                  <a:pt x="272071" y="60998"/>
                  <a:pt x="299173" y="79514"/>
                </a:cubicBezTo>
                <a:cubicBezTo>
                  <a:pt x="326263" y="98056"/>
                  <a:pt x="347561" y="124472"/>
                  <a:pt x="359995" y="156362"/>
                </a:cubicBezTo>
                <a:cubicBezTo>
                  <a:pt x="363867" y="166319"/>
                  <a:pt x="373380" y="172402"/>
                  <a:pt x="383451" y="172402"/>
                </a:cubicBezTo>
                <a:cubicBezTo>
                  <a:pt x="386486" y="172402"/>
                  <a:pt x="389585" y="171856"/>
                  <a:pt x="392582" y="170688"/>
                </a:cubicBezTo>
                <a:cubicBezTo>
                  <a:pt x="405536" y="165646"/>
                  <a:pt x="411950" y="151053"/>
                  <a:pt x="406908" y="138099"/>
                </a:cubicBezTo>
                <a:cubicBezTo>
                  <a:pt x="390818" y="96748"/>
                  <a:pt x="362966" y="62140"/>
                  <a:pt x="327597" y="37960"/>
                </a:cubicBezTo>
                <a:cubicBezTo>
                  <a:pt x="292265" y="13766"/>
                  <a:pt x="249352" y="0"/>
                  <a:pt x="203517" y="0"/>
                </a:cubicBezTo>
              </a:path>
            </a:pathLst>
          </a:custGeom>
          <a:solidFill>
            <a:srgbClr val="E8AB4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16135985" y="3154502"/>
            <a:ext cx="413652" cy="279095"/>
          </a:xfrm>
          <a:custGeom>
            <a:avLst/>
            <a:gdLst>
              <a:gd name="connsiteX0" fmla="*/ 406779 w 413652"/>
              <a:gd name="connsiteY0" fmla="*/ 0 h 279095"/>
              <a:gd name="connsiteX1" fmla="*/ 366737 w 413652"/>
              <a:gd name="connsiteY1" fmla="*/ 0 h 279095"/>
              <a:gd name="connsiteX2" fmla="*/ 355382 w 413652"/>
              <a:gd name="connsiteY2" fmla="*/ 8889 h 279095"/>
              <a:gd name="connsiteX3" fmla="*/ 320966 w 413652"/>
              <a:gd name="connsiteY3" fmla="*/ 147612 h 279095"/>
              <a:gd name="connsiteX4" fmla="*/ 307809 w 413652"/>
              <a:gd name="connsiteY4" fmla="*/ 201384 h 279095"/>
              <a:gd name="connsiteX5" fmla="*/ 303300 w 413652"/>
              <a:gd name="connsiteY5" fmla="*/ 230479 h 279095"/>
              <a:gd name="connsiteX6" fmla="*/ 301725 w 413652"/>
              <a:gd name="connsiteY6" fmla="*/ 234200 h 279095"/>
              <a:gd name="connsiteX7" fmla="*/ 300125 w 413652"/>
              <a:gd name="connsiteY7" fmla="*/ 230479 h 279095"/>
              <a:gd name="connsiteX8" fmla="*/ 294639 w 413652"/>
              <a:gd name="connsiteY8" fmla="*/ 196240 h 279095"/>
              <a:gd name="connsiteX9" fmla="*/ 283196 w 413652"/>
              <a:gd name="connsiteY9" fmla="*/ 147612 h 279095"/>
              <a:gd name="connsiteX10" fmla="*/ 245541 w 413652"/>
              <a:gd name="connsiteY10" fmla="*/ 8839 h 279095"/>
              <a:gd name="connsiteX11" fmla="*/ 233996 w 413652"/>
              <a:gd name="connsiteY11" fmla="*/ 0 h 279095"/>
              <a:gd name="connsiteX12" fmla="*/ 179640 w 413652"/>
              <a:gd name="connsiteY12" fmla="*/ 0 h 279095"/>
              <a:gd name="connsiteX13" fmla="*/ 168096 w 413652"/>
              <a:gd name="connsiteY13" fmla="*/ 8839 h 279095"/>
              <a:gd name="connsiteX14" fmla="*/ 130441 w 413652"/>
              <a:gd name="connsiteY14" fmla="*/ 147612 h 279095"/>
              <a:gd name="connsiteX15" fmla="*/ 118998 w 413652"/>
              <a:gd name="connsiteY15" fmla="*/ 196240 h 279095"/>
              <a:gd name="connsiteX16" fmla="*/ 113512 w 413652"/>
              <a:gd name="connsiteY16" fmla="*/ 230479 h 279095"/>
              <a:gd name="connsiteX17" fmla="*/ 111924 w 413652"/>
              <a:gd name="connsiteY17" fmla="*/ 234200 h 279095"/>
              <a:gd name="connsiteX18" fmla="*/ 110349 w 413652"/>
              <a:gd name="connsiteY18" fmla="*/ 230479 h 279095"/>
              <a:gd name="connsiteX19" fmla="*/ 105841 w 413652"/>
              <a:gd name="connsiteY19" fmla="*/ 201384 h 279095"/>
              <a:gd name="connsiteX20" fmla="*/ 92684 w 413652"/>
              <a:gd name="connsiteY20" fmla="*/ 147612 h 279095"/>
              <a:gd name="connsiteX21" fmla="*/ 58253 w 413652"/>
              <a:gd name="connsiteY21" fmla="*/ 8889 h 279095"/>
              <a:gd name="connsiteX22" fmla="*/ 46913 w 413652"/>
              <a:gd name="connsiteY22" fmla="*/ 0 h 279095"/>
              <a:gd name="connsiteX23" fmla="*/ 6856 w 413652"/>
              <a:gd name="connsiteY23" fmla="*/ 0 h 279095"/>
              <a:gd name="connsiteX24" fmla="*/ 0 w 413652"/>
              <a:gd name="connsiteY24" fmla="*/ 8864 h 279095"/>
              <a:gd name="connsiteX25" fmla="*/ 67512 w 413652"/>
              <a:gd name="connsiteY25" fmla="*/ 270332 h 279095"/>
              <a:gd name="connsiteX26" fmla="*/ 78841 w 413652"/>
              <a:gd name="connsiteY26" fmla="*/ 279095 h 279095"/>
              <a:gd name="connsiteX27" fmla="*/ 78954 w 413652"/>
              <a:gd name="connsiteY27" fmla="*/ 279095 h 279095"/>
              <a:gd name="connsiteX28" fmla="*/ 103618 w 413652"/>
              <a:gd name="connsiteY28" fmla="*/ 278802 h 279095"/>
              <a:gd name="connsiteX29" fmla="*/ 111607 w 413652"/>
              <a:gd name="connsiteY29" fmla="*/ 278764 h 279095"/>
              <a:gd name="connsiteX30" fmla="*/ 121919 w 413652"/>
              <a:gd name="connsiteY30" fmla="*/ 278828 h 279095"/>
              <a:gd name="connsiteX31" fmla="*/ 139597 w 413652"/>
              <a:gd name="connsiteY31" fmla="*/ 279069 h 279095"/>
              <a:gd name="connsiteX32" fmla="*/ 139737 w 413652"/>
              <a:gd name="connsiteY32" fmla="*/ 279069 h 279095"/>
              <a:gd name="connsiteX33" fmla="*/ 150989 w 413652"/>
              <a:gd name="connsiteY33" fmla="*/ 270319 h 279095"/>
              <a:gd name="connsiteX34" fmla="*/ 204584 w 413652"/>
              <a:gd name="connsiteY34" fmla="*/ 57683 h 279095"/>
              <a:gd name="connsiteX35" fmla="*/ 206818 w 413652"/>
              <a:gd name="connsiteY35" fmla="*/ 54013 h 279095"/>
              <a:gd name="connsiteX36" fmla="*/ 209066 w 413652"/>
              <a:gd name="connsiteY36" fmla="*/ 57683 h 279095"/>
              <a:gd name="connsiteX37" fmla="*/ 262661 w 413652"/>
              <a:gd name="connsiteY37" fmla="*/ 270319 h 279095"/>
              <a:gd name="connsiteX38" fmla="*/ 273913 w 413652"/>
              <a:gd name="connsiteY38" fmla="*/ 279069 h 279095"/>
              <a:gd name="connsiteX39" fmla="*/ 274040 w 413652"/>
              <a:gd name="connsiteY39" fmla="*/ 279069 h 279095"/>
              <a:gd name="connsiteX40" fmla="*/ 291718 w 413652"/>
              <a:gd name="connsiteY40" fmla="*/ 278828 h 279095"/>
              <a:gd name="connsiteX41" fmla="*/ 302043 w 413652"/>
              <a:gd name="connsiteY41" fmla="*/ 278764 h 279095"/>
              <a:gd name="connsiteX42" fmla="*/ 310019 w 413652"/>
              <a:gd name="connsiteY42" fmla="*/ 278802 h 279095"/>
              <a:gd name="connsiteX43" fmla="*/ 334695 w 413652"/>
              <a:gd name="connsiteY43" fmla="*/ 279095 h 279095"/>
              <a:gd name="connsiteX44" fmla="*/ 334809 w 413652"/>
              <a:gd name="connsiteY44" fmla="*/ 279095 h 279095"/>
              <a:gd name="connsiteX45" fmla="*/ 346138 w 413652"/>
              <a:gd name="connsiteY45" fmla="*/ 270332 h 279095"/>
              <a:gd name="connsiteX46" fmla="*/ 413650 w 413652"/>
              <a:gd name="connsiteY46" fmla="*/ 8864 h 279095"/>
              <a:gd name="connsiteX47" fmla="*/ 406779 w 413652"/>
              <a:gd name="connsiteY47" fmla="*/ 0 h 279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</a:cxnLst>
            <a:rect l="l" t="t" r="r" b="b"/>
            <a:pathLst>
              <a:path w="413652" h="279095">
                <a:moveTo>
                  <a:pt x="406779" y="0"/>
                </a:moveTo>
                <a:lnTo>
                  <a:pt x="366737" y="0"/>
                </a:lnTo>
                <a:cubicBezTo>
                  <a:pt x="361695" y="0"/>
                  <a:pt x="356590" y="4000"/>
                  <a:pt x="355382" y="8889"/>
                </a:cubicBezTo>
                <a:cubicBezTo>
                  <a:pt x="355382" y="8889"/>
                  <a:pt x="330682" y="109016"/>
                  <a:pt x="320966" y="147612"/>
                </a:cubicBezTo>
                <a:cubicBezTo>
                  <a:pt x="317676" y="160629"/>
                  <a:pt x="310095" y="183083"/>
                  <a:pt x="307809" y="201384"/>
                </a:cubicBezTo>
                <a:cubicBezTo>
                  <a:pt x="306399" y="212598"/>
                  <a:pt x="303300" y="230479"/>
                  <a:pt x="303300" y="230479"/>
                </a:cubicBezTo>
                <a:cubicBezTo>
                  <a:pt x="302868" y="232956"/>
                  <a:pt x="302297" y="234200"/>
                  <a:pt x="301725" y="234200"/>
                </a:cubicBezTo>
                <a:cubicBezTo>
                  <a:pt x="301141" y="234200"/>
                  <a:pt x="300570" y="232956"/>
                  <a:pt x="300125" y="230479"/>
                </a:cubicBezTo>
                <a:cubicBezTo>
                  <a:pt x="300125" y="230479"/>
                  <a:pt x="296062" y="207556"/>
                  <a:pt x="294639" y="196240"/>
                </a:cubicBezTo>
                <a:cubicBezTo>
                  <a:pt x="292924" y="182511"/>
                  <a:pt x="288352" y="166484"/>
                  <a:pt x="283196" y="147612"/>
                </a:cubicBezTo>
                <a:cubicBezTo>
                  <a:pt x="272732" y="109219"/>
                  <a:pt x="245541" y="8839"/>
                  <a:pt x="245541" y="8839"/>
                </a:cubicBezTo>
                <a:cubicBezTo>
                  <a:pt x="244233" y="3975"/>
                  <a:pt x="239038" y="0"/>
                  <a:pt x="233996" y="0"/>
                </a:cubicBezTo>
                <a:lnTo>
                  <a:pt x="179640" y="0"/>
                </a:lnTo>
                <a:cubicBezTo>
                  <a:pt x="174611" y="0"/>
                  <a:pt x="169417" y="3975"/>
                  <a:pt x="168096" y="8839"/>
                </a:cubicBezTo>
                <a:cubicBezTo>
                  <a:pt x="168096" y="8839"/>
                  <a:pt x="140918" y="109219"/>
                  <a:pt x="130441" y="147612"/>
                </a:cubicBezTo>
                <a:cubicBezTo>
                  <a:pt x="125297" y="166484"/>
                  <a:pt x="120713" y="182511"/>
                  <a:pt x="118998" y="196240"/>
                </a:cubicBezTo>
                <a:cubicBezTo>
                  <a:pt x="117588" y="207556"/>
                  <a:pt x="113512" y="230479"/>
                  <a:pt x="113512" y="230479"/>
                </a:cubicBezTo>
                <a:cubicBezTo>
                  <a:pt x="113067" y="232956"/>
                  <a:pt x="112495" y="234200"/>
                  <a:pt x="111924" y="234200"/>
                </a:cubicBezTo>
                <a:cubicBezTo>
                  <a:pt x="111352" y="234200"/>
                  <a:pt x="110780" y="232956"/>
                  <a:pt x="110349" y="230479"/>
                </a:cubicBezTo>
                <a:cubicBezTo>
                  <a:pt x="110349" y="230479"/>
                  <a:pt x="107238" y="212598"/>
                  <a:pt x="105841" y="201384"/>
                </a:cubicBezTo>
                <a:cubicBezTo>
                  <a:pt x="103554" y="183083"/>
                  <a:pt x="95960" y="160629"/>
                  <a:pt x="92684" y="147612"/>
                </a:cubicBezTo>
                <a:cubicBezTo>
                  <a:pt x="82956" y="109016"/>
                  <a:pt x="58253" y="8889"/>
                  <a:pt x="58253" y="8889"/>
                </a:cubicBezTo>
                <a:cubicBezTo>
                  <a:pt x="57047" y="4000"/>
                  <a:pt x="51942" y="0"/>
                  <a:pt x="46913" y="0"/>
                </a:cubicBezTo>
                <a:lnTo>
                  <a:pt x="6856" y="0"/>
                </a:lnTo>
                <a:cubicBezTo>
                  <a:pt x="1827" y="0"/>
                  <a:pt x="-1257" y="3987"/>
                  <a:pt x="0" y="8864"/>
                </a:cubicBezTo>
                <a:lnTo>
                  <a:pt x="67512" y="270332"/>
                </a:lnTo>
                <a:cubicBezTo>
                  <a:pt x="68757" y="275170"/>
                  <a:pt x="73837" y="279095"/>
                  <a:pt x="78841" y="279095"/>
                </a:cubicBezTo>
                <a:cubicBezTo>
                  <a:pt x="78878" y="279095"/>
                  <a:pt x="78917" y="279095"/>
                  <a:pt x="78954" y="279095"/>
                </a:cubicBezTo>
                <a:lnTo>
                  <a:pt x="103618" y="278802"/>
                </a:lnTo>
                <a:cubicBezTo>
                  <a:pt x="105841" y="278777"/>
                  <a:pt x="108686" y="278764"/>
                  <a:pt x="111607" y="278764"/>
                </a:cubicBezTo>
                <a:cubicBezTo>
                  <a:pt x="115303" y="278764"/>
                  <a:pt x="119112" y="278790"/>
                  <a:pt x="121919" y="278828"/>
                </a:cubicBezTo>
                <a:lnTo>
                  <a:pt x="139597" y="279069"/>
                </a:lnTo>
                <a:cubicBezTo>
                  <a:pt x="139648" y="279069"/>
                  <a:pt x="139686" y="279069"/>
                  <a:pt x="139737" y="279069"/>
                </a:cubicBezTo>
                <a:cubicBezTo>
                  <a:pt x="144729" y="279069"/>
                  <a:pt x="149770" y="275158"/>
                  <a:pt x="150989" y="270319"/>
                </a:cubicBezTo>
                <a:lnTo>
                  <a:pt x="204584" y="57683"/>
                </a:lnTo>
                <a:cubicBezTo>
                  <a:pt x="205206" y="55232"/>
                  <a:pt x="206006" y="54013"/>
                  <a:pt x="206818" y="54013"/>
                </a:cubicBezTo>
                <a:cubicBezTo>
                  <a:pt x="207632" y="54013"/>
                  <a:pt x="208444" y="55232"/>
                  <a:pt x="209066" y="57683"/>
                </a:cubicBezTo>
                <a:lnTo>
                  <a:pt x="262661" y="270319"/>
                </a:lnTo>
                <a:cubicBezTo>
                  <a:pt x="263880" y="275158"/>
                  <a:pt x="268921" y="279069"/>
                  <a:pt x="273913" y="279069"/>
                </a:cubicBezTo>
                <a:cubicBezTo>
                  <a:pt x="273963" y="279069"/>
                  <a:pt x="274001" y="279069"/>
                  <a:pt x="274040" y="279069"/>
                </a:cubicBezTo>
                <a:lnTo>
                  <a:pt x="291718" y="278828"/>
                </a:lnTo>
                <a:cubicBezTo>
                  <a:pt x="294524" y="278790"/>
                  <a:pt x="298347" y="278764"/>
                  <a:pt x="302043" y="278764"/>
                </a:cubicBezTo>
                <a:cubicBezTo>
                  <a:pt x="304951" y="278764"/>
                  <a:pt x="307809" y="278777"/>
                  <a:pt x="310019" y="278802"/>
                </a:cubicBezTo>
                <a:lnTo>
                  <a:pt x="334695" y="279095"/>
                </a:lnTo>
                <a:cubicBezTo>
                  <a:pt x="334733" y="279095"/>
                  <a:pt x="334771" y="279095"/>
                  <a:pt x="334809" y="279095"/>
                </a:cubicBezTo>
                <a:cubicBezTo>
                  <a:pt x="339800" y="279095"/>
                  <a:pt x="344881" y="275170"/>
                  <a:pt x="346138" y="270332"/>
                </a:cubicBezTo>
                <a:lnTo>
                  <a:pt x="413650" y="8864"/>
                </a:lnTo>
                <a:cubicBezTo>
                  <a:pt x="414908" y="3987"/>
                  <a:pt x="411808" y="0"/>
                  <a:pt x="406779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5880740" y="5184089"/>
            <a:ext cx="918438" cy="918438"/>
          </a:xfrm>
          <a:custGeom>
            <a:avLst/>
            <a:gdLst>
              <a:gd name="connsiteX0" fmla="*/ 918438 w 918438"/>
              <a:gd name="connsiteY0" fmla="*/ 743496 h 918438"/>
              <a:gd name="connsiteX1" fmla="*/ 743495 w 918438"/>
              <a:gd name="connsiteY1" fmla="*/ 918438 h 918438"/>
              <a:gd name="connsiteX2" fmla="*/ 174942 w 918438"/>
              <a:gd name="connsiteY2" fmla="*/ 918438 h 918438"/>
              <a:gd name="connsiteX3" fmla="*/ 0 w 918438"/>
              <a:gd name="connsiteY3" fmla="*/ 743496 h 918438"/>
              <a:gd name="connsiteX4" fmla="*/ 0 w 918438"/>
              <a:gd name="connsiteY4" fmla="*/ 174942 h 918438"/>
              <a:gd name="connsiteX5" fmla="*/ 174942 w 918438"/>
              <a:gd name="connsiteY5" fmla="*/ 0 h 918438"/>
              <a:gd name="connsiteX6" fmla="*/ 743495 w 918438"/>
              <a:gd name="connsiteY6" fmla="*/ 0 h 918438"/>
              <a:gd name="connsiteX7" fmla="*/ 918438 w 918438"/>
              <a:gd name="connsiteY7" fmla="*/ 174942 h 918438"/>
              <a:gd name="connsiteX8" fmla="*/ 918438 w 918438"/>
              <a:gd name="connsiteY8" fmla="*/ 743496 h 9184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18438" h="918438">
                <a:moveTo>
                  <a:pt x="918438" y="743496"/>
                </a:moveTo>
                <a:cubicBezTo>
                  <a:pt x="918438" y="839711"/>
                  <a:pt x="839711" y="918438"/>
                  <a:pt x="743495" y="918438"/>
                </a:cubicBezTo>
                <a:lnTo>
                  <a:pt x="174942" y="918438"/>
                </a:lnTo>
                <a:cubicBezTo>
                  <a:pt x="78726" y="918438"/>
                  <a:pt x="0" y="839711"/>
                  <a:pt x="0" y="743496"/>
                </a:cubicBezTo>
                <a:lnTo>
                  <a:pt x="0" y="174942"/>
                </a:lnTo>
                <a:cubicBezTo>
                  <a:pt x="0" y="78726"/>
                  <a:pt x="78726" y="0"/>
                  <a:pt x="174942" y="0"/>
                </a:cubicBezTo>
                <a:lnTo>
                  <a:pt x="743495" y="0"/>
                </a:lnTo>
                <a:cubicBezTo>
                  <a:pt x="839711" y="0"/>
                  <a:pt x="918438" y="78726"/>
                  <a:pt x="918438" y="174942"/>
                </a:cubicBezTo>
                <a:lnTo>
                  <a:pt x="918438" y="743496"/>
                </a:lnTo>
              </a:path>
            </a:pathLst>
          </a:custGeom>
          <a:solidFill>
            <a:srgbClr val="074AB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6177755" y="5535472"/>
            <a:ext cx="481990" cy="273481"/>
          </a:xfrm>
          <a:custGeom>
            <a:avLst/>
            <a:gdLst>
              <a:gd name="connsiteX0" fmla="*/ 422033 w 481990"/>
              <a:gd name="connsiteY0" fmla="*/ 137553 h 273481"/>
              <a:gd name="connsiteX1" fmla="*/ 422287 w 481990"/>
              <a:gd name="connsiteY1" fmla="*/ 131089 h 273481"/>
              <a:gd name="connsiteX2" fmla="*/ 332550 w 481990"/>
              <a:gd name="connsiteY2" fmla="*/ 41350 h 273481"/>
              <a:gd name="connsiteX3" fmla="*/ 283413 w 481990"/>
              <a:gd name="connsiteY3" fmla="*/ 56019 h 273481"/>
              <a:gd name="connsiteX4" fmla="*/ 191782 w 481990"/>
              <a:gd name="connsiteY4" fmla="*/ 0 h 273481"/>
              <a:gd name="connsiteX5" fmla="*/ 88824 w 481990"/>
              <a:gd name="connsiteY5" fmla="*/ 102958 h 273481"/>
              <a:gd name="connsiteX6" fmla="*/ 89039 w 481990"/>
              <a:gd name="connsiteY6" fmla="*/ 109258 h 273481"/>
              <a:gd name="connsiteX7" fmla="*/ 82258 w 481990"/>
              <a:gd name="connsiteY7" fmla="*/ 108965 h 273481"/>
              <a:gd name="connsiteX8" fmla="*/ 0 w 481990"/>
              <a:gd name="connsiteY8" fmla="*/ 191223 h 273481"/>
              <a:gd name="connsiteX9" fmla="*/ 81737 w 481990"/>
              <a:gd name="connsiteY9" fmla="*/ 273468 h 273481"/>
              <a:gd name="connsiteX10" fmla="*/ 81737 w 481990"/>
              <a:gd name="connsiteY10" fmla="*/ 273481 h 273481"/>
              <a:gd name="connsiteX11" fmla="*/ 82258 w 481990"/>
              <a:gd name="connsiteY11" fmla="*/ 273481 h 273481"/>
              <a:gd name="connsiteX12" fmla="*/ 384314 w 481990"/>
              <a:gd name="connsiteY12" fmla="*/ 273481 h 273481"/>
              <a:gd name="connsiteX13" fmla="*/ 437667 w 481990"/>
              <a:gd name="connsiteY13" fmla="*/ 273481 h 273481"/>
              <a:gd name="connsiteX14" fmla="*/ 442988 w 481990"/>
              <a:gd name="connsiteY14" fmla="*/ 271068 h 273481"/>
              <a:gd name="connsiteX15" fmla="*/ 481990 w 481990"/>
              <a:gd name="connsiteY15" fmla="*/ 207695 h 273481"/>
              <a:gd name="connsiteX16" fmla="*/ 422033 w 481990"/>
              <a:gd name="connsiteY16" fmla="*/ 137553 h 2734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481990" h="273481">
                <a:moveTo>
                  <a:pt x="422033" y="137553"/>
                </a:moveTo>
                <a:cubicBezTo>
                  <a:pt x="422186" y="135420"/>
                  <a:pt x="422287" y="133260"/>
                  <a:pt x="422287" y="131089"/>
                </a:cubicBezTo>
                <a:cubicBezTo>
                  <a:pt x="422287" y="81520"/>
                  <a:pt x="382117" y="41350"/>
                  <a:pt x="332550" y="41350"/>
                </a:cubicBezTo>
                <a:cubicBezTo>
                  <a:pt x="314413" y="41350"/>
                  <a:pt x="297535" y="46761"/>
                  <a:pt x="283413" y="56019"/>
                </a:cubicBezTo>
                <a:cubicBezTo>
                  <a:pt x="266344" y="22758"/>
                  <a:pt x="231737" y="0"/>
                  <a:pt x="191782" y="0"/>
                </a:cubicBezTo>
                <a:cubicBezTo>
                  <a:pt x="134925" y="0"/>
                  <a:pt x="88824" y="46088"/>
                  <a:pt x="88824" y="102958"/>
                </a:cubicBezTo>
                <a:cubicBezTo>
                  <a:pt x="88824" y="105079"/>
                  <a:pt x="88912" y="107175"/>
                  <a:pt x="89039" y="109258"/>
                </a:cubicBezTo>
                <a:cubicBezTo>
                  <a:pt x="86791" y="109080"/>
                  <a:pt x="84543" y="108965"/>
                  <a:pt x="82258" y="108965"/>
                </a:cubicBezTo>
                <a:cubicBezTo>
                  <a:pt x="36830" y="108965"/>
                  <a:pt x="0" y="145795"/>
                  <a:pt x="0" y="191223"/>
                </a:cubicBezTo>
                <a:cubicBezTo>
                  <a:pt x="0" y="236473"/>
                  <a:pt x="36537" y="273189"/>
                  <a:pt x="81737" y="273468"/>
                </a:cubicBezTo>
                <a:lnTo>
                  <a:pt x="81737" y="273481"/>
                </a:lnTo>
                <a:lnTo>
                  <a:pt x="82258" y="273481"/>
                </a:lnTo>
                <a:lnTo>
                  <a:pt x="384314" y="273481"/>
                </a:lnTo>
                <a:lnTo>
                  <a:pt x="437667" y="273481"/>
                </a:lnTo>
                <a:cubicBezTo>
                  <a:pt x="439483" y="272744"/>
                  <a:pt x="441249" y="271945"/>
                  <a:pt x="442988" y="271068"/>
                </a:cubicBezTo>
                <a:cubicBezTo>
                  <a:pt x="466115" y="259359"/>
                  <a:pt x="481990" y="235381"/>
                  <a:pt x="481990" y="207695"/>
                </a:cubicBezTo>
                <a:cubicBezTo>
                  <a:pt x="481990" y="172237"/>
                  <a:pt x="455993" y="142862"/>
                  <a:pt x="422033" y="13755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16036303" y="5439549"/>
            <a:ext cx="476922" cy="343928"/>
          </a:xfrm>
          <a:custGeom>
            <a:avLst/>
            <a:gdLst>
              <a:gd name="connsiteX0" fmla="*/ 212711 w 476922"/>
              <a:gd name="connsiteY0" fmla="*/ 187287 h 343928"/>
              <a:gd name="connsiteX1" fmla="*/ 333323 w 476922"/>
              <a:gd name="connsiteY1" fmla="*/ 77711 h 343928"/>
              <a:gd name="connsiteX2" fmla="*/ 431482 w 476922"/>
              <a:gd name="connsiteY2" fmla="*/ 127825 h 343928"/>
              <a:gd name="connsiteX3" fmla="*/ 474102 w 476922"/>
              <a:gd name="connsiteY3" fmla="*/ 119075 h 343928"/>
              <a:gd name="connsiteX4" fmla="*/ 476922 w 476922"/>
              <a:gd name="connsiteY4" fmla="*/ 119138 h 343928"/>
              <a:gd name="connsiteX5" fmla="*/ 344982 w 476922"/>
              <a:gd name="connsiteY5" fmla="*/ 0 h 343928"/>
              <a:gd name="connsiteX6" fmla="*/ 226262 w 476922"/>
              <a:gd name="connsiteY6" fmla="*/ 73520 h 343928"/>
              <a:gd name="connsiteX7" fmla="*/ 172656 w 476922"/>
              <a:gd name="connsiteY7" fmla="*/ 57150 h 343928"/>
              <a:gd name="connsiteX8" fmla="*/ 76733 w 476922"/>
              <a:gd name="connsiteY8" fmla="*/ 153073 h 343928"/>
              <a:gd name="connsiteX9" fmla="*/ 79006 w 476922"/>
              <a:gd name="connsiteY9" fmla="*/ 173799 h 343928"/>
              <a:gd name="connsiteX10" fmla="*/ 0 w 476922"/>
              <a:gd name="connsiteY10" fmla="*/ 258736 h 343928"/>
              <a:gd name="connsiteX11" fmla="*/ 85191 w 476922"/>
              <a:gd name="connsiteY11" fmla="*/ 343928 h 343928"/>
              <a:gd name="connsiteX12" fmla="*/ 141033 w 476922"/>
              <a:gd name="connsiteY12" fmla="*/ 343928 h 343928"/>
              <a:gd name="connsiteX13" fmla="*/ 123328 w 476922"/>
              <a:gd name="connsiteY13" fmla="*/ 287146 h 343928"/>
              <a:gd name="connsiteX14" fmla="*/ 212711 w 476922"/>
              <a:gd name="connsiteY14" fmla="*/ 187287 h 3439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476922" h="343928">
                <a:moveTo>
                  <a:pt x="212711" y="187287"/>
                </a:moveTo>
                <a:cubicBezTo>
                  <a:pt x="218566" y="125895"/>
                  <a:pt x="270433" y="77711"/>
                  <a:pt x="333323" y="77711"/>
                </a:cubicBezTo>
                <a:cubicBezTo>
                  <a:pt x="372718" y="77711"/>
                  <a:pt x="408900" y="96532"/>
                  <a:pt x="431482" y="127825"/>
                </a:cubicBezTo>
                <a:cubicBezTo>
                  <a:pt x="444867" y="122072"/>
                  <a:pt x="459333" y="119075"/>
                  <a:pt x="474102" y="119075"/>
                </a:cubicBezTo>
                <a:cubicBezTo>
                  <a:pt x="475042" y="119075"/>
                  <a:pt x="475983" y="119113"/>
                  <a:pt x="476922" y="119138"/>
                </a:cubicBezTo>
                <a:cubicBezTo>
                  <a:pt x="470166" y="52222"/>
                  <a:pt x="413663" y="0"/>
                  <a:pt x="344982" y="0"/>
                </a:cubicBezTo>
                <a:cubicBezTo>
                  <a:pt x="292975" y="0"/>
                  <a:pt x="247992" y="29946"/>
                  <a:pt x="226262" y="73520"/>
                </a:cubicBezTo>
                <a:cubicBezTo>
                  <a:pt x="210959" y="63182"/>
                  <a:pt x="192506" y="57150"/>
                  <a:pt x="172656" y="57150"/>
                </a:cubicBezTo>
                <a:cubicBezTo>
                  <a:pt x="119671" y="57150"/>
                  <a:pt x="76733" y="100088"/>
                  <a:pt x="76733" y="153073"/>
                </a:cubicBezTo>
                <a:cubicBezTo>
                  <a:pt x="76733" y="160185"/>
                  <a:pt x="77533" y="167119"/>
                  <a:pt x="79006" y="173799"/>
                </a:cubicBezTo>
                <a:cubicBezTo>
                  <a:pt x="34847" y="176974"/>
                  <a:pt x="0" y="213779"/>
                  <a:pt x="0" y="258736"/>
                </a:cubicBezTo>
                <a:cubicBezTo>
                  <a:pt x="0" y="305790"/>
                  <a:pt x="38137" y="343928"/>
                  <a:pt x="85191" y="343928"/>
                </a:cubicBezTo>
                <a:lnTo>
                  <a:pt x="141033" y="343928"/>
                </a:lnTo>
                <a:cubicBezTo>
                  <a:pt x="129881" y="327748"/>
                  <a:pt x="123328" y="308178"/>
                  <a:pt x="123328" y="287146"/>
                </a:cubicBezTo>
                <a:cubicBezTo>
                  <a:pt x="123328" y="235496"/>
                  <a:pt x="162507" y="192823"/>
                  <a:pt x="212711" y="18728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15879432" y="1491437"/>
            <a:ext cx="921270" cy="921270"/>
          </a:xfrm>
          <a:custGeom>
            <a:avLst/>
            <a:gdLst>
              <a:gd name="connsiteX0" fmla="*/ 914920 w 921270"/>
              <a:gd name="connsiteY0" fmla="*/ 741857 h 921270"/>
              <a:gd name="connsiteX1" fmla="*/ 741857 w 921270"/>
              <a:gd name="connsiteY1" fmla="*/ 914920 h 921270"/>
              <a:gd name="connsiteX2" fmla="*/ 179412 w 921270"/>
              <a:gd name="connsiteY2" fmla="*/ 914920 h 921270"/>
              <a:gd name="connsiteX3" fmla="*/ 6350 w 921270"/>
              <a:gd name="connsiteY3" fmla="*/ 741857 h 921270"/>
              <a:gd name="connsiteX4" fmla="*/ 6350 w 921270"/>
              <a:gd name="connsiteY4" fmla="*/ 179412 h 921270"/>
              <a:gd name="connsiteX5" fmla="*/ 179412 w 921270"/>
              <a:gd name="connsiteY5" fmla="*/ 6350 h 921270"/>
              <a:gd name="connsiteX6" fmla="*/ 741857 w 921270"/>
              <a:gd name="connsiteY6" fmla="*/ 6350 h 921270"/>
              <a:gd name="connsiteX7" fmla="*/ 914920 w 921270"/>
              <a:gd name="connsiteY7" fmla="*/ 179412 h 921270"/>
              <a:gd name="connsiteX8" fmla="*/ 914920 w 921270"/>
              <a:gd name="connsiteY8" fmla="*/ 741857 h 92127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21270" h="921270">
                <a:moveTo>
                  <a:pt x="914920" y="741857"/>
                </a:moveTo>
                <a:cubicBezTo>
                  <a:pt x="914920" y="837044"/>
                  <a:pt x="837045" y="914920"/>
                  <a:pt x="741857" y="914920"/>
                </a:cubicBezTo>
                <a:lnTo>
                  <a:pt x="179412" y="914920"/>
                </a:lnTo>
                <a:cubicBezTo>
                  <a:pt x="84239" y="914920"/>
                  <a:pt x="6350" y="837044"/>
                  <a:pt x="6350" y="741857"/>
                </a:cubicBezTo>
                <a:lnTo>
                  <a:pt x="6350" y="179412"/>
                </a:lnTo>
                <a:cubicBezTo>
                  <a:pt x="6350" y="84226"/>
                  <a:pt x="84239" y="6350"/>
                  <a:pt x="179412" y="6350"/>
                </a:cubicBezTo>
                <a:lnTo>
                  <a:pt x="741857" y="6350"/>
                </a:lnTo>
                <a:cubicBezTo>
                  <a:pt x="837045" y="6350"/>
                  <a:pt x="914920" y="84226"/>
                  <a:pt x="914920" y="179412"/>
                </a:cubicBezTo>
                <a:lnTo>
                  <a:pt x="914920" y="74185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D1D2D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15879393" y="1491488"/>
            <a:ext cx="921270" cy="921270"/>
          </a:xfrm>
          <a:custGeom>
            <a:avLst/>
            <a:gdLst>
              <a:gd name="connsiteX0" fmla="*/ 741858 w 921270"/>
              <a:gd name="connsiteY0" fmla="*/ 6350 h 921270"/>
              <a:gd name="connsiteX1" fmla="*/ 179413 w 921270"/>
              <a:gd name="connsiteY1" fmla="*/ 6350 h 921270"/>
              <a:gd name="connsiteX2" fmla="*/ 6350 w 921270"/>
              <a:gd name="connsiteY2" fmla="*/ 179412 h 921270"/>
              <a:gd name="connsiteX3" fmla="*/ 6350 w 921270"/>
              <a:gd name="connsiteY3" fmla="*/ 741857 h 921270"/>
              <a:gd name="connsiteX4" fmla="*/ 179413 w 921270"/>
              <a:gd name="connsiteY4" fmla="*/ 914920 h 921270"/>
              <a:gd name="connsiteX5" fmla="*/ 741858 w 921270"/>
              <a:gd name="connsiteY5" fmla="*/ 914920 h 921270"/>
              <a:gd name="connsiteX6" fmla="*/ 914920 w 921270"/>
              <a:gd name="connsiteY6" fmla="*/ 741857 h 921270"/>
              <a:gd name="connsiteX7" fmla="*/ 914920 w 921270"/>
              <a:gd name="connsiteY7" fmla="*/ 179412 h 921270"/>
              <a:gd name="connsiteX8" fmla="*/ 741858 w 921270"/>
              <a:gd name="connsiteY8" fmla="*/ 6350 h 92127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21270" h="921270">
                <a:moveTo>
                  <a:pt x="741858" y="6350"/>
                </a:moveTo>
                <a:lnTo>
                  <a:pt x="179413" y="6350"/>
                </a:lnTo>
                <a:cubicBezTo>
                  <a:pt x="84227" y="6350"/>
                  <a:pt x="6350" y="84226"/>
                  <a:pt x="6350" y="179412"/>
                </a:cubicBezTo>
                <a:lnTo>
                  <a:pt x="6350" y="741857"/>
                </a:lnTo>
                <a:cubicBezTo>
                  <a:pt x="6350" y="837044"/>
                  <a:pt x="84227" y="914920"/>
                  <a:pt x="179413" y="914920"/>
                </a:cubicBezTo>
                <a:lnTo>
                  <a:pt x="741858" y="914920"/>
                </a:lnTo>
                <a:cubicBezTo>
                  <a:pt x="837045" y="914920"/>
                  <a:pt x="914920" y="837044"/>
                  <a:pt x="914920" y="741857"/>
                </a:cubicBezTo>
                <a:lnTo>
                  <a:pt x="914920" y="179412"/>
                </a:lnTo>
                <a:cubicBezTo>
                  <a:pt x="914920" y="84226"/>
                  <a:pt x="837045" y="6350"/>
                  <a:pt x="741858" y="635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D1D2D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16296271" y="1623237"/>
            <a:ext cx="234937" cy="257124"/>
          </a:xfrm>
          <a:custGeom>
            <a:avLst/>
            <a:gdLst>
              <a:gd name="connsiteX0" fmla="*/ 234937 w 234937"/>
              <a:gd name="connsiteY0" fmla="*/ 257124 h 257124"/>
              <a:gd name="connsiteX1" fmla="*/ 234937 w 234937"/>
              <a:gd name="connsiteY1" fmla="*/ 0 h 257124"/>
              <a:gd name="connsiteX2" fmla="*/ 0 w 234937"/>
              <a:gd name="connsiteY2" fmla="*/ 169125 h 257124"/>
              <a:gd name="connsiteX3" fmla="*/ 234937 w 234937"/>
              <a:gd name="connsiteY3" fmla="*/ 257124 h 2571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34937" h="257124">
                <a:moveTo>
                  <a:pt x="234937" y="257124"/>
                </a:moveTo>
                <a:lnTo>
                  <a:pt x="234937" y="0"/>
                </a:lnTo>
                <a:lnTo>
                  <a:pt x="0" y="169125"/>
                </a:lnTo>
                <a:lnTo>
                  <a:pt x="234937" y="257124"/>
                </a:lnTo>
              </a:path>
            </a:pathLst>
          </a:custGeom>
          <a:solidFill>
            <a:srgbClr val="1D65D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16296132" y="2026856"/>
            <a:ext cx="235077" cy="254152"/>
          </a:xfrm>
          <a:custGeom>
            <a:avLst/>
            <a:gdLst>
              <a:gd name="connsiteX0" fmla="*/ 0 w 235077"/>
              <a:gd name="connsiteY0" fmla="*/ 86423 h 254152"/>
              <a:gd name="connsiteX1" fmla="*/ 235077 w 235077"/>
              <a:gd name="connsiteY1" fmla="*/ 254152 h 254152"/>
              <a:gd name="connsiteX2" fmla="*/ 235077 w 235077"/>
              <a:gd name="connsiteY2" fmla="*/ 0 h 254152"/>
              <a:gd name="connsiteX3" fmla="*/ 0 w 235077"/>
              <a:gd name="connsiteY3" fmla="*/ 86423 h 2541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35077" h="254152">
                <a:moveTo>
                  <a:pt x="0" y="86423"/>
                </a:moveTo>
                <a:lnTo>
                  <a:pt x="235077" y="254152"/>
                </a:lnTo>
                <a:lnTo>
                  <a:pt x="235077" y="0"/>
                </a:lnTo>
                <a:lnTo>
                  <a:pt x="0" y="86423"/>
                </a:lnTo>
              </a:path>
            </a:pathLst>
          </a:custGeom>
          <a:solidFill>
            <a:srgbClr val="1D65D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16072383" y="1792985"/>
            <a:ext cx="223113" cy="319544"/>
          </a:xfrm>
          <a:custGeom>
            <a:avLst/>
            <a:gdLst>
              <a:gd name="connsiteX0" fmla="*/ 223113 w 223113"/>
              <a:gd name="connsiteY0" fmla="*/ 0 h 319544"/>
              <a:gd name="connsiteX1" fmla="*/ 0 w 223113"/>
              <a:gd name="connsiteY1" fmla="*/ 160591 h 319544"/>
              <a:gd name="connsiteX2" fmla="*/ 222770 w 223113"/>
              <a:gd name="connsiteY2" fmla="*/ 319544 h 319544"/>
              <a:gd name="connsiteX3" fmla="*/ 223113 w 223113"/>
              <a:gd name="connsiteY3" fmla="*/ 0 h 3195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23113" h="319544">
                <a:moveTo>
                  <a:pt x="223113" y="0"/>
                </a:moveTo>
                <a:lnTo>
                  <a:pt x="0" y="160591"/>
                </a:lnTo>
                <a:lnTo>
                  <a:pt x="222770" y="319544"/>
                </a:lnTo>
                <a:lnTo>
                  <a:pt x="223113" y="0"/>
                </a:lnTo>
              </a:path>
            </a:pathLst>
          </a:custGeom>
          <a:solidFill>
            <a:srgbClr val="1D65D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15879393" y="3952278"/>
            <a:ext cx="921270" cy="921270"/>
          </a:xfrm>
          <a:custGeom>
            <a:avLst/>
            <a:gdLst>
              <a:gd name="connsiteX0" fmla="*/ 741858 w 921270"/>
              <a:gd name="connsiteY0" fmla="*/ 6350 h 921270"/>
              <a:gd name="connsiteX1" fmla="*/ 179413 w 921270"/>
              <a:gd name="connsiteY1" fmla="*/ 6350 h 921270"/>
              <a:gd name="connsiteX2" fmla="*/ 6350 w 921270"/>
              <a:gd name="connsiteY2" fmla="*/ 179412 h 921270"/>
              <a:gd name="connsiteX3" fmla="*/ 6350 w 921270"/>
              <a:gd name="connsiteY3" fmla="*/ 741857 h 921270"/>
              <a:gd name="connsiteX4" fmla="*/ 179413 w 921270"/>
              <a:gd name="connsiteY4" fmla="*/ 914920 h 921270"/>
              <a:gd name="connsiteX5" fmla="*/ 741858 w 921270"/>
              <a:gd name="connsiteY5" fmla="*/ 914920 h 921270"/>
              <a:gd name="connsiteX6" fmla="*/ 914920 w 921270"/>
              <a:gd name="connsiteY6" fmla="*/ 741857 h 921270"/>
              <a:gd name="connsiteX7" fmla="*/ 914920 w 921270"/>
              <a:gd name="connsiteY7" fmla="*/ 179412 h 921270"/>
              <a:gd name="connsiteX8" fmla="*/ 741858 w 921270"/>
              <a:gd name="connsiteY8" fmla="*/ 6350 h 92127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21270" h="921270">
                <a:moveTo>
                  <a:pt x="741858" y="6350"/>
                </a:moveTo>
                <a:lnTo>
                  <a:pt x="179413" y="6350"/>
                </a:lnTo>
                <a:cubicBezTo>
                  <a:pt x="84227" y="6350"/>
                  <a:pt x="6350" y="84226"/>
                  <a:pt x="6350" y="179412"/>
                </a:cubicBezTo>
                <a:lnTo>
                  <a:pt x="6350" y="741857"/>
                </a:lnTo>
                <a:cubicBezTo>
                  <a:pt x="6350" y="837044"/>
                  <a:pt x="84227" y="914920"/>
                  <a:pt x="179413" y="914920"/>
                </a:cubicBezTo>
                <a:lnTo>
                  <a:pt x="741858" y="914920"/>
                </a:lnTo>
                <a:cubicBezTo>
                  <a:pt x="837045" y="914920"/>
                  <a:pt x="914920" y="837044"/>
                  <a:pt x="914920" y="741857"/>
                </a:cubicBezTo>
                <a:lnTo>
                  <a:pt x="914920" y="179412"/>
                </a:lnTo>
                <a:cubicBezTo>
                  <a:pt x="914920" y="84226"/>
                  <a:pt x="837045" y="6350"/>
                  <a:pt x="741858" y="635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D1D2D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15879432" y="3952278"/>
            <a:ext cx="921270" cy="921270"/>
          </a:xfrm>
          <a:custGeom>
            <a:avLst/>
            <a:gdLst>
              <a:gd name="connsiteX0" fmla="*/ 914920 w 921270"/>
              <a:gd name="connsiteY0" fmla="*/ 741857 h 921270"/>
              <a:gd name="connsiteX1" fmla="*/ 741857 w 921270"/>
              <a:gd name="connsiteY1" fmla="*/ 914920 h 921270"/>
              <a:gd name="connsiteX2" fmla="*/ 179412 w 921270"/>
              <a:gd name="connsiteY2" fmla="*/ 914920 h 921270"/>
              <a:gd name="connsiteX3" fmla="*/ 6350 w 921270"/>
              <a:gd name="connsiteY3" fmla="*/ 741857 h 921270"/>
              <a:gd name="connsiteX4" fmla="*/ 6350 w 921270"/>
              <a:gd name="connsiteY4" fmla="*/ 179412 h 921270"/>
              <a:gd name="connsiteX5" fmla="*/ 179412 w 921270"/>
              <a:gd name="connsiteY5" fmla="*/ 6350 h 921270"/>
              <a:gd name="connsiteX6" fmla="*/ 741857 w 921270"/>
              <a:gd name="connsiteY6" fmla="*/ 6350 h 921270"/>
              <a:gd name="connsiteX7" fmla="*/ 914920 w 921270"/>
              <a:gd name="connsiteY7" fmla="*/ 179412 h 921270"/>
              <a:gd name="connsiteX8" fmla="*/ 914920 w 921270"/>
              <a:gd name="connsiteY8" fmla="*/ 741857 h 92127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21270" h="921270">
                <a:moveTo>
                  <a:pt x="914920" y="741857"/>
                </a:moveTo>
                <a:cubicBezTo>
                  <a:pt x="914920" y="837044"/>
                  <a:pt x="837045" y="914920"/>
                  <a:pt x="741857" y="914920"/>
                </a:cubicBezTo>
                <a:lnTo>
                  <a:pt x="179412" y="914920"/>
                </a:lnTo>
                <a:cubicBezTo>
                  <a:pt x="84239" y="914920"/>
                  <a:pt x="6350" y="837044"/>
                  <a:pt x="6350" y="741857"/>
                </a:cubicBezTo>
                <a:lnTo>
                  <a:pt x="6350" y="179412"/>
                </a:lnTo>
                <a:cubicBezTo>
                  <a:pt x="6350" y="84226"/>
                  <a:pt x="84239" y="6350"/>
                  <a:pt x="179412" y="6350"/>
                </a:cubicBezTo>
                <a:lnTo>
                  <a:pt x="741857" y="6350"/>
                </a:lnTo>
                <a:cubicBezTo>
                  <a:pt x="837045" y="6350"/>
                  <a:pt x="914920" y="84226"/>
                  <a:pt x="914920" y="179412"/>
                </a:cubicBezTo>
                <a:lnTo>
                  <a:pt x="914920" y="741857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D1D2D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16127703" y="4377842"/>
            <a:ext cx="90844" cy="87363"/>
          </a:xfrm>
          <a:custGeom>
            <a:avLst/>
            <a:gdLst>
              <a:gd name="connsiteX0" fmla="*/ 83846 w 90844"/>
              <a:gd name="connsiteY0" fmla="*/ 87363 h 87363"/>
              <a:gd name="connsiteX1" fmla="*/ 0 w 90844"/>
              <a:gd name="connsiteY1" fmla="*/ 87363 h 87363"/>
              <a:gd name="connsiteX2" fmla="*/ 0 w 90844"/>
              <a:gd name="connsiteY2" fmla="*/ 84861 h 87363"/>
              <a:gd name="connsiteX3" fmla="*/ 13526 w 90844"/>
              <a:gd name="connsiteY3" fmla="*/ 72987 h 87363"/>
              <a:gd name="connsiteX4" fmla="*/ 13526 w 90844"/>
              <a:gd name="connsiteY4" fmla="*/ 14376 h 87363"/>
              <a:gd name="connsiteX5" fmla="*/ 0 w 90844"/>
              <a:gd name="connsiteY5" fmla="*/ 2514 h 87363"/>
              <a:gd name="connsiteX6" fmla="*/ 0 w 90844"/>
              <a:gd name="connsiteY6" fmla="*/ 0 h 87363"/>
              <a:gd name="connsiteX7" fmla="*/ 82436 w 90844"/>
              <a:gd name="connsiteY7" fmla="*/ 0 h 87363"/>
              <a:gd name="connsiteX8" fmla="*/ 82918 w 90844"/>
              <a:gd name="connsiteY8" fmla="*/ 18859 h 87363"/>
              <a:gd name="connsiteX9" fmla="*/ 79044 w 90844"/>
              <a:gd name="connsiteY9" fmla="*/ 18859 h 87363"/>
              <a:gd name="connsiteX10" fmla="*/ 55449 w 90844"/>
              <a:gd name="connsiteY10" fmla="*/ 5016 h 87363"/>
              <a:gd name="connsiteX11" fmla="*/ 34469 w 90844"/>
              <a:gd name="connsiteY11" fmla="*/ 5016 h 87363"/>
              <a:gd name="connsiteX12" fmla="*/ 29376 w 90844"/>
              <a:gd name="connsiteY12" fmla="*/ 9487 h 87363"/>
              <a:gd name="connsiteX13" fmla="*/ 29376 w 90844"/>
              <a:gd name="connsiteY13" fmla="*/ 38785 h 87363"/>
              <a:gd name="connsiteX14" fmla="*/ 53277 w 90844"/>
              <a:gd name="connsiteY14" fmla="*/ 38785 h 87363"/>
              <a:gd name="connsiteX15" fmla="*/ 70346 w 90844"/>
              <a:gd name="connsiteY15" fmla="*/ 26250 h 87363"/>
              <a:gd name="connsiteX16" fmla="*/ 73939 w 90844"/>
              <a:gd name="connsiteY16" fmla="*/ 26250 h 87363"/>
              <a:gd name="connsiteX17" fmla="*/ 73939 w 90844"/>
              <a:gd name="connsiteY17" fmla="*/ 56883 h 87363"/>
              <a:gd name="connsiteX18" fmla="*/ 70346 w 90844"/>
              <a:gd name="connsiteY18" fmla="*/ 56883 h 87363"/>
              <a:gd name="connsiteX19" fmla="*/ 53277 w 90844"/>
              <a:gd name="connsiteY19" fmla="*/ 44335 h 87363"/>
              <a:gd name="connsiteX20" fmla="*/ 29376 w 90844"/>
              <a:gd name="connsiteY20" fmla="*/ 44069 h 87363"/>
              <a:gd name="connsiteX21" fmla="*/ 29376 w 90844"/>
              <a:gd name="connsiteY21" fmla="*/ 76784 h 87363"/>
              <a:gd name="connsiteX22" fmla="*/ 52502 w 90844"/>
              <a:gd name="connsiteY22" fmla="*/ 82346 h 87363"/>
              <a:gd name="connsiteX23" fmla="*/ 86512 w 90844"/>
              <a:gd name="connsiteY23" fmla="*/ 65049 h 87363"/>
              <a:gd name="connsiteX24" fmla="*/ 90844 w 90844"/>
              <a:gd name="connsiteY24" fmla="*/ 65049 h 87363"/>
              <a:gd name="connsiteX25" fmla="*/ 83846 w 90844"/>
              <a:gd name="connsiteY25" fmla="*/ 87363 h 873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</a:cxnLst>
            <a:rect l="l" t="t" r="r" b="b"/>
            <a:pathLst>
              <a:path w="90844" h="87363">
                <a:moveTo>
                  <a:pt x="83846" y="87363"/>
                </a:moveTo>
                <a:lnTo>
                  <a:pt x="0" y="87363"/>
                </a:lnTo>
                <a:lnTo>
                  <a:pt x="0" y="84861"/>
                </a:lnTo>
                <a:cubicBezTo>
                  <a:pt x="9945" y="84340"/>
                  <a:pt x="13526" y="83121"/>
                  <a:pt x="13526" y="72987"/>
                </a:cubicBezTo>
                <a:lnTo>
                  <a:pt x="13526" y="14376"/>
                </a:lnTo>
                <a:cubicBezTo>
                  <a:pt x="13526" y="3962"/>
                  <a:pt x="9791" y="3137"/>
                  <a:pt x="0" y="2514"/>
                </a:cubicBezTo>
                <a:lnTo>
                  <a:pt x="0" y="0"/>
                </a:lnTo>
                <a:lnTo>
                  <a:pt x="82436" y="0"/>
                </a:lnTo>
                <a:lnTo>
                  <a:pt x="82918" y="18859"/>
                </a:lnTo>
                <a:lnTo>
                  <a:pt x="79044" y="18859"/>
                </a:lnTo>
                <a:cubicBezTo>
                  <a:pt x="76720" y="7124"/>
                  <a:pt x="72682" y="5016"/>
                  <a:pt x="55449" y="5016"/>
                </a:cubicBezTo>
                <a:lnTo>
                  <a:pt x="34469" y="5016"/>
                </a:lnTo>
                <a:cubicBezTo>
                  <a:pt x="31204" y="5016"/>
                  <a:pt x="29376" y="5016"/>
                  <a:pt x="29376" y="9487"/>
                </a:cubicBezTo>
                <a:lnTo>
                  <a:pt x="29376" y="38785"/>
                </a:lnTo>
                <a:lnTo>
                  <a:pt x="53277" y="38785"/>
                </a:lnTo>
                <a:cubicBezTo>
                  <a:pt x="67056" y="38785"/>
                  <a:pt x="68656" y="35610"/>
                  <a:pt x="70346" y="26250"/>
                </a:cubicBezTo>
                <a:lnTo>
                  <a:pt x="73939" y="26250"/>
                </a:lnTo>
                <a:lnTo>
                  <a:pt x="73939" y="56883"/>
                </a:lnTo>
                <a:lnTo>
                  <a:pt x="70346" y="56883"/>
                </a:lnTo>
                <a:cubicBezTo>
                  <a:pt x="68504" y="46329"/>
                  <a:pt x="66141" y="44475"/>
                  <a:pt x="53277" y="44335"/>
                </a:cubicBezTo>
                <a:lnTo>
                  <a:pt x="29376" y="44069"/>
                </a:lnTo>
                <a:lnTo>
                  <a:pt x="29376" y="76784"/>
                </a:lnTo>
                <a:cubicBezTo>
                  <a:pt x="29376" y="82206"/>
                  <a:pt x="29376" y="82346"/>
                  <a:pt x="52502" y="82346"/>
                </a:cubicBezTo>
                <a:cubicBezTo>
                  <a:pt x="71908" y="82346"/>
                  <a:pt x="79655" y="78397"/>
                  <a:pt x="86512" y="65049"/>
                </a:cubicBezTo>
                <a:lnTo>
                  <a:pt x="90844" y="65049"/>
                </a:lnTo>
                <a:lnTo>
                  <a:pt x="83846" y="87363"/>
                </a:lnTo>
              </a:path>
            </a:pathLst>
          </a:custGeom>
          <a:solidFill>
            <a:srgbClr val="1F191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16221862" y="4377855"/>
            <a:ext cx="107925" cy="88823"/>
          </a:xfrm>
          <a:custGeom>
            <a:avLst/>
            <a:gdLst>
              <a:gd name="connsiteX0" fmla="*/ 107925 w 107925"/>
              <a:gd name="connsiteY0" fmla="*/ 2514 h 88823"/>
              <a:gd name="connsiteX1" fmla="*/ 93180 w 107925"/>
              <a:gd name="connsiteY1" fmla="*/ 19392 h 88823"/>
              <a:gd name="connsiteX2" fmla="*/ 93180 w 107925"/>
              <a:gd name="connsiteY2" fmla="*/ 88823 h 88823"/>
              <a:gd name="connsiteX3" fmla="*/ 90551 w 107925"/>
              <a:gd name="connsiteY3" fmla="*/ 88823 h 88823"/>
              <a:gd name="connsiteX4" fmla="*/ 22225 w 107925"/>
              <a:gd name="connsiteY4" fmla="*/ 16484 h 88823"/>
              <a:gd name="connsiteX5" fmla="*/ 21894 w 107925"/>
              <a:gd name="connsiteY5" fmla="*/ 16484 h 88823"/>
              <a:gd name="connsiteX6" fmla="*/ 21894 w 107925"/>
              <a:gd name="connsiteY6" fmla="*/ 67944 h 88823"/>
              <a:gd name="connsiteX7" fmla="*/ 36512 w 107925"/>
              <a:gd name="connsiteY7" fmla="*/ 84861 h 88823"/>
              <a:gd name="connsiteX8" fmla="*/ 36512 w 107925"/>
              <a:gd name="connsiteY8" fmla="*/ 87363 h 88823"/>
              <a:gd name="connsiteX9" fmla="*/ 0 w 107925"/>
              <a:gd name="connsiteY9" fmla="*/ 87363 h 88823"/>
              <a:gd name="connsiteX10" fmla="*/ 0 w 107925"/>
              <a:gd name="connsiteY10" fmla="*/ 84861 h 88823"/>
              <a:gd name="connsiteX11" fmla="*/ 15062 w 107925"/>
              <a:gd name="connsiteY11" fmla="*/ 67944 h 88823"/>
              <a:gd name="connsiteX12" fmla="*/ 15062 w 107925"/>
              <a:gd name="connsiteY12" fmla="*/ 9740 h 88823"/>
              <a:gd name="connsiteX13" fmla="*/ 0 w 107925"/>
              <a:gd name="connsiteY13" fmla="*/ 2514 h 88823"/>
              <a:gd name="connsiteX14" fmla="*/ 0 w 107925"/>
              <a:gd name="connsiteY14" fmla="*/ 0 h 88823"/>
              <a:gd name="connsiteX15" fmla="*/ 26568 w 107925"/>
              <a:gd name="connsiteY15" fmla="*/ 0 h 88823"/>
              <a:gd name="connsiteX16" fmla="*/ 86030 w 107925"/>
              <a:gd name="connsiteY16" fmla="*/ 63449 h 88823"/>
              <a:gd name="connsiteX17" fmla="*/ 86334 w 107925"/>
              <a:gd name="connsiteY17" fmla="*/ 63449 h 88823"/>
              <a:gd name="connsiteX18" fmla="*/ 86334 w 107925"/>
              <a:gd name="connsiteY18" fmla="*/ 19392 h 88823"/>
              <a:gd name="connsiteX19" fmla="*/ 71437 w 107925"/>
              <a:gd name="connsiteY19" fmla="*/ 2514 h 88823"/>
              <a:gd name="connsiteX20" fmla="*/ 71437 w 107925"/>
              <a:gd name="connsiteY20" fmla="*/ 0 h 88823"/>
              <a:gd name="connsiteX21" fmla="*/ 107925 w 107925"/>
              <a:gd name="connsiteY21" fmla="*/ 0 h 88823"/>
              <a:gd name="connsiteX22" fmla="*/ 107925 w 107925"/>
              <a:gd name="connsiteY22" fmla="*/ 2514 h 888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07925" h="88823">
                <a:moveTo>
                  <a:pt x="107925" y="2514"/>
                </a:moveTo>
                <a:cubicBezTo>
                  <a:pt x="98145" y="3428"/>
                  <a:pt x="93180" y="3962"/>
                  <a:pt x="93180" y="19392"/>
                </a:cubicBezTo>
                <a:lnTo>
                  <a:pt x="93180" y="88823"/>
                </a:lnTo>
                <a:lnTo>
                  <a:pt x="90551" y="88823"/>
                </a:lnTo>
                <a:lnTo>
                  <a:pt x="22225" y="16484"/>
                </a:lnTo>
                <a:lnTo>
                  <a:pt x="21894" y="16484"/>
                </a:lnTo>
                <a:lnTo>
                  <a:pt x="21894" y="67944"/>
                </a:lnTo>
                <a:cubicBezTo>
                  <a:pt x="21894" y="81559"/>
                  <a:pt x="25170" y="84454"/>
                  <a:pt x="36512" y="84861"/>
                </a:cubicBezTo>
                <a:lnTo>
                  <a:pt x="36512" y="87363"/>
                </a:lnTo>
                <a:lnTo>
                  <a:pt x="0" y="87363"/>
                </a:lnTo>
                <a:lnTo>
                  <a:pt x="0" y="84861"/>
                </a:lnTo>
                <a:cubicBezTo>
                  <a:pt x="11810" y="84200"/>
                  <a:pt x="15062" y="82194"/>
                  <a:pt x="15062" y="67944"/>
                </a:cubicBezTo>
                <a:lnTo>
                  <a:pt x="15062" y="9740"/>
                </a:lnTo>
                <a:cubicBezTo>
                  <a:pt x="8712" y="3136"/>
                  <a:pt x="6222" y="2514"/>
                  <a:pt x="0" y="2514"/>
                </a:cubicBezTo>
                <a:lnTo>
                  <a:pt x="0" y="0"/>
                </a:lnTo>
                <a:lnTo>
                  <a:pt x="26568" y="0"/>
                </a:lnTo>
                <a:lnTo>
                  <a:pt x="86030" y="63449"/>
                </a:lnTo>
                <a:lnTo>
                  <a:pt x="86334" y="63449"/>
                </a:lnTo>
                <a:lnTo>
                  <a:pt x="86334" y="19392"/>
                </a:lnTo>
                <a:cubicBezTo>
                  <a:pt x="86334" y="4203"/>
                  <a:pt x="82004" y="3136"/>
                  <a:pt x="71437" y="2514"/>
                </a:cubicBezTo>
                <a:lnTo>
                  <a:pt x="71437" y="0"/>
                </a:lnTo>
                <a:lnTo>
                  <a:pt x="107925" y="0"/>
                </a:lnTo>
                <a:lnTo>
                  <a:pt x="107925" y="2514"/>
                </a:lnTo>
              </a:path>
            </a:pathLst>
          </a:custGeom>
          <a:solidFill>
            <a:srgbClr val="1F191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16351237" y="4362069"/>
            <a:ext cx="100457" cy="103162"/>
          </a:xfrm>
          <a:custGeom>
            <a:avLst/>
            <a:gdLst>
              <a:gd name="connsiteX0" fmla="*/ 74942 w 100457"/>
              <a:gd name="connsiteY0" fmla="*/ 103161 h 103162"/>
              <a:gd name="connsiteX1" fmla="*/ 25857 w 100457"/>
              <a:gd name="connsiteY1" fmla="*/ 103161 h 103162"/>
              <a:gd name="connsiteX2" fmla="*/ 25857 w 100457"/>
              <a:gd name="connsiteY2" fmla="*/ 100672 h 103162"/>
              <a:gd name="connsiteX3" fmla="*/ 42442 w 100457"/>
              <a:gd name="connsiteY3" fmla="*/ 83718 h 103162"/>
              <a:gd name="connsiteX4" fmla="*/ 42442 w 100457"/>
              <a:gd name="connsiteY4" fmla="*/ 6299 h 103162"/>
              <a:gd name="connsiteX5" fmla="*/ 30771 w 100457"/>
              <a:gd name="connsiteY5" fmla="*/ 6299 h 103162"/>
              <a:gd name="connsiteX6" fmla="*/ 4050 w 100457"/>
              <a:gd name="connsiteY6" fmla="*/ 27825 h 103162"/>
              <a:gd name="connsiteX7" fmla="*/ 0 w 100457"/>
              <a:gd name="connsiteY7" fmla="*/ 27825 h 103162"/>
              <a:gd name="connsiteX8" fmla="*/ 1015 w 100457"/>
              <a:gd name="connsiteY8" fmla="*/ 0 h 103162"/>
              <a:gd name="connsiteX9" fmla="*/ 99479 w 100457"/>
              <a:gd name="connsiteY9" fmla="*/ 0 h 103162"/>
              <a:gd name="connsiteX10" fmla="*/ 100457 w 100457"/>
              <a:gd name="connsiteY10" fmla="*/ 27825 h 103162"/>
              <a:gd name="connsiteX11" fmla="*/ 96468 w 100457"/>
              <a:gd name="connsiteY11" fmla="*/ 27825 h 103162"/>
              <a:gd name="connsiteX12" fmla="*/ 69735 w 100457"/>
              <a:gd name="connsiteY12" fmla="*/ 6299 h 103162"/>
              <a:gd name="connsiteX13" fmla="*/ 58813 w 100457"/>
              <a:gd name="connsiteY13" fmla="*/ 6299 h 103162"/>
              <a:gd name="connsiteX14" fmla="*/ 58813 w 100457"/>
              <a:gd name="connsiteY14" fmla="*/ 85559 h 103162"/>
              <a:gd name="connsiteX15" fmla="*/ 74942 w 100457"/>
              <a:gd name="connsiteY15" fmla="*/ 100672 h 103162"/>
              <a:gd name="connsiteX16" fmla="*/ 74942 w 100457"/>
              <a:gd name="connsiteY16" fmla="*/ 103161 h 1031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00457" h="103162">
                <a:moveTo>
                  <a:pt x="74942" y="103161"/>
                </a:moveTo>
                <a:lnTo>
                  <a:pt x="25857" y="103161"/>
                </a:lnTo>
                <a:lnTo>
                  <a:pt x="25857" y="100672"/>
                </a:lnTo>
                <a:cubicBezTo>
                  <a:pt x="41147" y="100012"/>
                  <a:pt x="41656" y="96126"/>
                  <a:pt x="42442" y="83718"/>
                </a:cubicBezTo>
                <a:lnTo>
                  <a:pt x="42442" y="6299"/>
                </a:lnTo>
                <a:lnTo>
                  <a:pt x="30771" y="6299"/>
                </a:lnTo>
                <a:cubicBezTo>
                  <a:pt x="12242" y="6299"/>
                  <a:pt x="7746" y="9537"/>
                  <a:pt x="4050" y="27825"/>
                </a:cubicBezTo>
                <a:lnTo>
                  <a:pt x="0" y="27825"/>
                </a:lnTo>
                <a:lnTo>
                  <a:pt x="1015" y="0"/>
                </a:lnTo>
                <a:lnTo>
                  <a:pt x="99479" y="0"/>
                </a:lnTo>
                <a:lnTo>
                  <a:pt x="100457" y="27825"/>
                </a:lnTo>
                <a:lnTo>
                  <a:pt x="96468" y="27825"/>
                </a:lnTo>
                <a:cubicBezTo>
                  <a:pt x="92912" y="9321"/>
                  <a:pt x="88188" y="6299"/>
                  <a:pt x="69735" y="6299"/>
                </a:cubicBezTo>
                <a:lnTo>
                  <a:pt x="58813" y="6299"/>
                </a:lnTo>
                <a:lnTo>
                  <a:pt x="58813" y="85559"/>
                </a:lnTo>
                <a:cubicBezTo>
                  <a:pt x="58813" y="96989"/>
                  <a:pt x="60807" y="100164"/>
                  <a:pt x="74942" y="100672"/>
                </a:cubicBezTo>
                <a:lnTo>
                  <a:pt x="74942" y="103161"/>
                </a:lnTo>
              </a:path>
            </a:pathLst>
          </a:custGeom>
          <a:solidFill>
            <a:srgbClr val="1F191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16457384" y="4377842"/>
            <a:ext cx="90854" cy="87363"/>
          </a:xfrm>
          <a:custGeom>
            <a:avLst/>
            <a:gdLst>
              <a:gd name="connsiteX0" fmla="*/ 83856 w 90854"/>
              <a:gd name="connsiteY0" fmla="*/ 87363 h 87363"/>
              <a:gd name="connsiteX1" fmla="*/ 0 w 90854"/>
              <a:gd name="connsiteY1" fmla="*/ 87363 h 87363"/>
              <a:gd name="connsiteX2" fmla="*/ 0 w 90854"/>
              <a:gd name="connsiteY2" fmla="*/ 84861 h 87363"/>
              <a:gd name="connsiteX3" fmla="*/ 13485 w 90854"/>
              <a:gd name="connsiteY3" fmla="*/ 72987 h 87363"/>
              <a:gd name="connsiteX4" fmla="*/ 13485 w 90854"/>
              <a:gd name="connsiteY4" fmla="*/ 14376 h 87363"/>
              <a:gd name="connsiteX5" fmla="*/ 0 w 90854"/>
              <a:gd name="connsiteY5" fmla="*/ 2514 h 87363"/>
              <a:gd name="connsiteX6" fmla="*/ 0 w 90854"/>
              <a:gd name="connsiteY6" fmla="*/ 0 h 87363"/>
              <a:gd name="connsiteX7" fmla="*/ 82447 w 90854"/>
              <a:gd name="connsiteY7" fmla="*/ 0 h 87363"/>
              <a:gd name="connsiteX8" fmla="*/ 82917 w 90854"/>
              <a:gd name="connsiteY8" fmla="*/ 18859 h 87363"/>
              <a:gd name="connsiteX9" fmla="*/ 79018 w 90854"/>
              <a:gd name="connsiteY9" fmla="*/ 18859 h 87363"/>
              <a:gd name="connsiteX10" fmla="*/ 55421 w 90854"/>
              <a:gd name="connsiteY10" fmla="*/ 5016 h 87363"/>
              <a:gd name="connsiteX11" fmla="*/ 34441 w 90854"/>
              <a:gd name="connsiteY11" fmla="*/ 5016 h 87363"/>
              <a:gd name="connsiteX12" fmla="*/ 29336 w 90854"/>
              <a:gd name="connsiteY12" fmla="*/ 9487 h 87363"/>
              <a:gd name="connsiteX13" fmla="*/ 29336 w 90854"/>
              <a:gd name="connsiteY13" fmla="*/ 38785 h 87363"/>
              <a:gd name="connsiteX14" fmla="*/ 53224 w 90854"/>
              <a:gd name="connsiteY14" fmla="*/ 38785 h 87363"/>
              <a:gd name="connsiteX15" fmla="*/ 70344 w 90854"/>
              <a:gd name="connsiteY15" fmla="*/ 26250 h 87363"/>
              <a:gd name="connsiteX16" fmla="*/ 73925 w 90854"/>
              <a:gd name="connsiteY16" fmla="*/ 26250 h 87363"/>
              <a:gd name="connsiteX17" fmla="*/ 73925 w 90854"/>
              <a:gd name="connsiteY17" fmla="*/ 56883 h 87363"/>
              <a:gd name="connsiteX18" fmla="*/ 70344 w 90854"/>
              <a:gd name="connsiteY18" fmla="*/ 56883 h 87363"/>
              <a:gd name="connsiteX19" fmla="*/ 53224 w 90854"/>
              <a:gd name="connsiteY19" fmla="*/ 44335 h 87363"/>
              <a:gd name="connsiteX20" fmla="*/ 29336 w 90854"/>
              <a:gd name="connsiteY20" fmla="*/ 44069 h 87363"/>
              <a:gd name="connsiteX21" fmla="*/ 29336 w 90854"/>
              <a:gd name="connsiteY21" fmla="*/ 76784 h 87363"/>
              <a:gd name="connsiteX22" fmla="*/ 52500 w 90854"/>
              <a:gd name="connsiteY22" fmla="*/ 82346 h 87363"/>
              <a:gd name="connsiteX23" fmla="*/ 86473 w 90854"/>
              <a:gd name="connsiteY23" fmla="*/ 65049 h 87363"/>
              <a:gd name="connsiteX24" fmla="*/ 90854 w 90854"/>
              <a:gd name="connsiteY24" fmla="*/ 65049 h 87363"/>
              <a:gd name="connsiteX25" fmla="*/ 83856 w 90854"/>
              <a:gd name="connsiteY25" fmla="*/ 87363 h 873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</a:cxnLst>
            <a:rect l="l" t="t" r="r" b="b"/>
            <a:pathLst>
              <a:path w="90854" h="87363">
                <a:moveTo>
                  <a:pt x="83856" y="87363"/>
                </a:moveTo>
                <a:lnTo>
                  <a:pt x="0" y="87363"/>
                </a:lnTo>
                <a:lnTo>
                  <a:pt x="0" y="84861"/>
                </a:lnTo>
                <a:cubicBezTo>
                  <a:pt x="9943" y="84340"/>
                  <a:pt x="13485" y="83121"/>
                  <a:pt x="13485" y="72987"/>
                </a:cubicBezTo>
                <a:lnTo>
                  <a:pt x="13485" y="14376"/>
                </a:lnTo>
                <a:cubicBezTo>
                  <a:pt x="13485" y="3962"/>
                  <a:pt x="9752" y="3137"/>
                  <a:pt x="0" y="2514"/>
                </a:cubicBezTo>
                <a:lnTo>
                  <a:pt x="0" y="0"/>
                </a:lnTo>
                <a:lnTo>
                  <a:pt x="82447" y="0"/>
                </a:lnTo>
                <a:lnTo>
                  <a:pt x="82917" y="18859"/>
                </a:lnTo>
                <a:lnTo>
                  <a:pt x="79018" y="18859"/>
                </a:lnTo>
                <a:cubicBezTo>
                  <a:pt x="76706" y="7124"/>
                  <a:pt x="72680" y="5016"/>
                  <a:pt x="55421" y="5016"/>
                </a:cubicBezTo>
                <a:lnTo>
                  <a:pt x="34441" y="5016"/>
                </a:lnTo>
                <a:cubicBezTo>
                  <a:pt x="31202" y="5016"/>
                  <a:pt x="29336" y="5016"/>
                  <a:pt x="29336" y="9487"/>
                </a:cubicBezTo>
                <a:lnTo>
                  <a:pt x="29336" y="38785"/>
                </a:lnTo>
                <a:lnTo>
                  <a:pt x="53224" y="38785"/>
                </a:lnTo>
                <a:cubicBezTo>
                  <a:pt x="67067" y="38785"/>
                  <a:pt x="68617" y="35610"/>
                  <a:pt x="70344" y="26250"/>
                </a:cubicBezTo>
                <a:lnTo>
                  <a:pt x="73925" y="26250"/>
                </a:lnTo>
                <a:lnTo>
                  <a:pt x="73925" y="56883"/>
                </a:lnTo>
                <a:lnTo>
                  <a:pt x="70344" y="56883"/>
                </a:lnTo>
                <a:cubicBezTo>
                  <a:pt x="68477" y="46329"/>
                  <a:pt x="66115" y="44475"/>
                  <a:pt x="53224" y="44335"/>
                </a:cubicBezTo>
                <a:lnTo>
                  <a:pt x="29336" y="44069"/>
                </a:lnTo>
                <a:lnTo>
                  <a:pt x="29336" y="76784"/>
                </a:lnTo>
                <a:cubicBezTo>
                  <a:pt x="29336" y="82206"/>
                  <a:pt x="29336" y="82346"/>
                  <a:pt x="52500" y="82346"/>
                </a:cubicBezTo>
                <a:cubicBezTo>
                  <a:pt x="71868" y="82346"/>
                  <a:pt x="79654" y="78397"/>
                  <a:pt x="86473" y="65049"/>
                </a:cubicBezTo>
                <a:lnTo>
                  <a:pt x="90854" y="65049"/>
                </a:lnTo>
                <a:lnTo>
                  <a:pt x="83856" y="87363"/>
                </a:lnTo>
              </a:path>
            </a:pathLst>
          </a:custGeom>
          <a:solidFill>
            <a:srgbClr val="1F191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16549369" y="4377855"/>
            <a:ext cx="107822" cy="87363"/>
          </a:xfrm>
          <a:custGeom>
            <a:avLst/>
            <a:gdLst>
              <a:gd name="connsiteX0" fmla="*/ 106553 w 107822"/>
              <a:gd name="connsiteY0" fmla="*/ 2514 h 87363"/>
              <a:gd name="connsiteX1" fmla="*/ 83388 w 107822"/>
              <a:gd name="connsiteY1" fmla="*/ 14896 h 87363"/>
              <a:gd name="connsiteX2" fmla="*/ 60745 w 107822"/>
              <a:gd name="connsiteY2" fmla="*/ 38912 h 87363"/>
              <a:gd name="connsiteX3" fmla="*/ 90551 w 107822"/>
              <a:gd name="connsiteY3" fmla="*/ 75095 h 87363"/>
              <a:gd name="connsiteX4" fmla="*/ 107822 w 107822"/>
              <a:gd name="connsiteY4" fmla="*/ 84861 h 87363"/>
              <a:gd name="connsiteX5" fmla="*/ 107822 w 107822"/>
              <a:gd name="connsiteY5" fmla="*/ 87363 h 87363"/>
              <a:gd name="connsiteX6" fmla="*/ 61645 w 107822"/>
              <a:gd name="connsiteY6" fmla="*/ 87363 h 87363"/>
              <a:gd name="connsiteX7" fmla="*/ 61645 w 107822"/>
              <a:gd name="connsiteY7" fmla="*/ 84861 h 87363"/>
              <a:gd name="connsiteX8" fmla="*/ 73609 w 107822"/>
              <a:gd name="connsiteY8" fmla="*/ 80378 h 87363"/>
              <a:gd name="connsiteX9" fmla="*/ 65696 w 107822"/>
              <a:gd name="connsiteY9" fmla="*/ 67817 h 87363"/>
              <a:gd name="connsiteX10" fmla="*/ 50939 w 107822"/>
              <a:gd name="connsiteY10" fmla="*/ 49339 h 87363"/>
              <a:gd name="connsiteX11" fmla="*/ 32473 w 107822"/>
              <a:gd name="connsiteY11" fmla="*/ 68871 h 87363"/>
              <a:gd name="connsiteX12" fmla="*/ 24409 w 107822"/>
              <a:gd name="connsiteY12" fmla="*/ 79984 h 87363"/>
              <a:gd name="connsiteX13" fmla="*/ 36221 w 107822"/>
              <a:gd name="connsiteY13" fmla="*/ 84861 h 87363"/>
              <a:gd name="connsiteX14" fmla="*/ 36221 w 107822"/>
              <a:gd name="connsiteY14" fmla="*/ 87363 h 87363"/>
              <a:gd name="connsiteX15" fmla="*/ 0 w 107822"/>
              <a:gd name="connsiteY15" fmla="*/ 87363 h 87363"/>
              <a:gd name="connsiteX16" fmla="*/ 0 w 107822"/>
              <a:gd name="connsiteY16" fmla="*/ 84861 h 87363"/>
              <a:gd name="connsiteX17" fmla="*/ 22555 w 107822"/>
              <a:gd name="connsiteY17" fmla="*/ 69811 h 87363"/>
              <a:gd name="connsiteX18" fmla="*/ 46913 w 107822"/>
              <a:gd name="connsiteY18" fmla="*/ 44322 h 87363"/>
              <a:gd name="connsiteX19" fmla="*/ 29985 w 107822"/>
              <a:gd name="connsiteY19" fmla="*/ 23215 h 87363"/>
              <a:gd name="connsiteX20" fmla="*/ 1866 w 107822"/>
              <a:gd name="connsiteY20" fmla="*/ 2514 h 87363"/>
              <a:gd name="connsiteX21" fmla="*/ 1866 w 107822"/>
              <a:gd name="connsiteY21" fmla="*/ 0 h 87363"/>
              <a:gd name="connsiteX22" fmla="*/ 48793 w 107822"/>
              <a:gd name="connsiteY22" fmla="*/ 0 h 87363"/>
              <a:gd name="connsiteX23" fmla="*/ 48793 w 107822"/>
              <a:gd name="connsiteY23" fmla="*/ 2514 h 87363"/>
              <a:gd name="connsiteX24" fmla="*/ 36982 w 107822"/>
              <a:gd name="connsiteY24" fmla="*/ 6718 h 87363"/>
              <a:gd name="connsiteX25" fmla="*/ 50165 w 107822"/>
              <a:gd name="connsiteY25" fmla="*/ 26250 h 87363"/>
              <a:gd name="connsiteX26" fmla="*/ 56692 w 107822"/>
              <a:gd name="connsiteY26" fmla="*/ 34048 h 87363"/>
              <a:gd name="connsiteX27" fmla="*/ 74257 w 107822"/>
              <a:gd name="connsiteY27" fmla="*/ 15824 h 87363"/>
              <a:gd name="connsiteX28" fmla="*/ 80467 w 107822"/>
              <a:gd name="connsiteY28" fmla="*/ 6870 h 87363"/>
              <a:gd name="connsiteX29" fmla="*/ 69583 w 107822"/>
              <a:gd name="connsiteY29" fmla="*/ 2514 h 87363"/>
              <a:gd name="connsiteX30" fmla="*/ 69583 w 107822"/>
              <a:gd name="connsiteY30" fmla="*/ 0 h 87363"/>
              <a:gd name="connsiteX31" fmla="*/ 106553 w 107822"/>
              <a:gd name="connsiteY31" fmla="*/ 0 h 87363"/>
              <a:gd name="connsiteX32" fmla="*/ 106553 w 107822"/>
              <a:gd name="connsiteY32" fmla="*/ 2514 h 873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107822" h="87363">
                <a:moveTo>
                  <a:pt x="106553" y="2514"/>
                </a:moveTo>
                <a:cubicBezTo>
                  <a:pt x="98324" y="3009"/>
                  <a:pt x="94271" y="3428"/>
                  <a:pt x="83388" y="14896"/>
                </a:cubicBezTo>
                <a:lnTo>
                  <a:pt x="60745" y="38912"/>
                </a:lnTo>
                <a:lnTo>
                  <a:pt x="90551" y="75095"/>
                </a:lnTo>
                <a:cubicBezTo>
                  <a:pt x="96622" y="82346"/>
                  <a:pt x="99708" y="84200"/>
                  <a:pt x="107822" y="84861"/>
                </a:cubicBezTo>
                <a:lnTo>
                  <a:pt x="107822" y="87363"/>
                </a:lnTo>
                <a:lnTo>
                  <a:pt x="61645" y="87363"/>
                </a:lnTo>
                <a:lnTo>
                  <a:pt x="61645" y="84861"/>
                </a:lnTo>
                <a:cubicBezTo>
                  <a:pt x="69405" y="84454"/>
                  <a:pt x="73609" y="84454"/>
                  <a:pt x="73609" y="80378"/>
                </a:cubicBezTo>
                <a:cubicBezTo>
                  <a:pt x="73609" y="77990"/>
                  <a:pt x="68174" y="70891"/>
                  <a:pt x="65696" y="67817"/>
                </a:cubicBezTo>
                <a:lnTo>
                  <a:pt x="50939" y="49339"/>
                </a:lnTo>
                <a:lnTo>
                  <a:pt x="32473" y="68871"/>
                </a:lnTo>
                <a:cubicBezTo>
                  <a:pt x="29223" y="72326"/>
                  <a:pt x="24409" y="77482"/>
                  <a:pt x="24409" y="79984"/>
                </a:cubicBezTo>
                <a:cubicBezTo>
                  <a:pt x="24409" y="84200"/>
                  <a:pt x="30150" y="84581"/>
                  <a:pt x="36221" y="84861"/>
                </a:cubicBezTo>
                <a:lnTo>
                  <a:pt x="36221" y="87363"/>
                </a:lnTo>
                <a:lnTo>
                  <a:pt x="0" y="87363"/>
                </a:lnTo>
                <a:lnTo>
                  <a:pt x="0" y="84861"/>
                </a:lnTo>
                <a:cubicBezTo>
                  <a:pt x="8546" y="84340"/>
                  <a:pt x="10261" y="82625"/>
                  <a:pt x="22555" y="69811"/>
                </a:cubicBezTo>
                <a:lnTo>
                  <a:pt x="46913" y="44322"/>
                </a:lnTo>
                <a:lnTo>
                  <a:pt x="29985" y="23215"/>
                </a:lnTo>
                <a:cubicBezTo>
                  <a:pt x="14147" y="3428"/>
                  <a:pt x="10884" y="3136"/>
                  <a:pt x="1866" y="2514"/>
                </a:cubicBezTo>
                <a:lnTo>
                  <a:pt x="1866" y="0"/>
                </a:lnTo>
                <a:lnTo>
                  <a:pt x="48793" y="0"/>
                </a:lnTo>
                <a:lnTo>
                  <a:pt x="48793" y="2514"/>
                </a:lnTo>
                <a:cubicBezTo>
                  <a:pt x="40690" y="2616"/>
                  <a:pt x="36982" y="2755"/>
                  <a:pt x="36982" y="6718"/>
                </a:cubicBezTo>
                <a:cubicBezTo>
                  <a:pt x="36982" y="9347"/>
                  <a:pt x="39763" y="13703"/>
                  <a:pt x="50165" y="26250"/>
                </a:cubicBezTo>
                <a:lnTo>
                  <a:pt x="56692" y="34048"/>
                </a:lnTo>
                <a:lnTo>
                  <a:pt x="74257" y="15824"/>
                </a:lnTo>
                <a:cubicBezTo>
                  <a:pt x="77799" y="11976"/>
                  <a:pt x="80467" y="9347"/>
                  <a:pt x="80467" y="6870"/>
                </a:cubicBezTo>
                <a:cubicBezTo>
                  <a:pt x="80467" y="2755"/>
                  <a:pt x="74854" y="2616"/>
                  <a:pt x="69583" y="2514"/>
                </a:cubicBezTo>
                <a:lnTo>
                  <a:pt x="69583" y="0"/>
                </a:lnTo>
                <a:lnTo>
                  <a:pt x="106553" y="0"/>
                </a:lnTo>
                <a:lnTo>
                  <a:pt x="106553" y="2514"/>
                </a:lnTo>
              </a:path>
            </a:pathLst>
          </a:custGeom>
          <a:solidFill>
            <a:srgbClr val="1F191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16661448" y="4377842"/>
            <a:ext cx="84213" cy="87363"/>
          </a:xfrm>
          <a:custGeom>
            <a:avLst/>
            <a:gdLst>
              <a:gd name="connsiteX0" fmla="*/ 64960 w 84213"/>
              <a:gd name="connsiteY0" fmla="*/ 87363 h 87363"/>
              <a:gd name="connsiteX1" fmla="*/ 19620 w 84213"/>
              <a:gd name="connsiteY1" fmla="*/ 87363 h 87363"/>
              <a:gd name="connsiteX2" fmla="*/ 19620 w 84213"/>
              <a:gd name="connsiteY2" fmla="*/ 84861 h 87363"/>
              <a:gd name="connsiteX3" fmla="*/ 34213 w 84213"/>
              <a:gd name="connsiteY3" fmla="*/ 71526 h 87363"/>
              <a:gd name="connsiteX4" fmla="*/ 34213 w 84213"/>
              <a:gd name="connsiteY4" fmla="*/ 5511 h 87363"/>
              <a:gd name="connsiteX5" fmla="*/ 28447 w 84213"/>
              <a:gd name="connsiteY5" fmla="*/ 5511 h 87363"/>
              <a:gd name="connsiteX6" fmla="*/ 3757 w 84213"/>
              <a:gd name="connsiteY6" fmla="*/ 22428 h 87363"/>
              <a:gd name="connsiteX7" fmla="*/ 0 w 84213"/>
              <a:gd name="connsiteY7" fmla="*/ 22428 h 87363"/>
              <a:gd name="connsiteX8" fmla="*/ 939 w 84213"/>
              <a:gd name="connsiteY8" fmla="*/ 0 h 87363"/>
              <a:gd name="connsiteX9" fmla="*/ 83298 w 84213"/>
              <a:gd name="connsiteY9" fmla="*/ 0 h 87363"/>
              <a:gd name="connsiteX10" fmla="*/ 84213 w 84213"/>
              <a:gd name="connsiteY10" fmla="*/ 22428 h 87363"/>
              <a:gd name="connsiteX11" fmla="*/ 80466 w 84213"/>
              <a:gd name="connsiteY11" fmla="*/ 22428 h 87363"/>
              <a:gd name="connsiteX12" fmla="*/ 55802 w 84213"/>
              <a:gd name="connsiteY12" fmla="*/ 5511 h 87363"/>
              <a:gd name="connsiteX13" fmla="*/ 50049 w 84213"/>
              <a:gd name="connsiteY13" fmla="*/ 5511 h 87363"/>
              <a:gd name="connsiteX14" fmla="*/ 50049 w 84213"/>
              <a:gd name="connsiteY14" fmla="*/ 72987 h 87363"/>
              <a:gd name="connsiteX15" fmla="*/ 64960 w 84213"/>
              <a:gd name="connsiteY15" fmla="*/ 84861 h 87363"/>
              <a:gd name="connsiteX16" fmla="*/ 64960 w 84213"/>
              <a:gd name="connsiteY16" fmla="*/ 87363 h 873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84213" h="87363">
                <a:moveTo>
                  <a:pt x="64960" y="87363"/>
                </a:moveTo>
                <a:lnTo>
                  <a:pt x="19620" y="87363"/>
                </a:lnTo>
                <a:lnTo>
                  <a:pt x="19620" y="84861"/>
                </a:lnTo>
                <a:cubicBezTo>
                  <a:pt x="33743" y="84340"/>
                  <a:pt x="34213" y="81279"/>
                  <a:pt x="34213" y="71526"/>
                </a:cubicBezTo>
                <a:lnTo>
                  <a:pt x="34213" y="5511"/>
                </a:lnTo>
                <a:lnTo>
                  <a:pt x="28447" y="5511"/>
                </a:lnTo>
                <a:cubicBezTo>
                  <a:pt x="11365" y="5511"/>
                  <a:pt x="7174" y="8051"/>
                  <a:pt x="3757" y="22428"/>
                </a:cubicBezTo>
                <a:lnTo>
                  <a:pt x="0" y="22428"/>
                </a:lnTo>
                <a:lnTo>
                  <a:pt x="939" y="0"/>
                </a:lnTo>
                <a:lnTo>
                  <a:pt x="83298" y="0"/>
                </a:lnTo>
                <a:lnTo>
                  <a:pt x="84213" y="22428"/>
                </a:lnTo>
                <a:lnTo>
                  <a:pt x="80466" y="22428"/>
                </a:lnTo>
                <a:cubicBezTo>
                  <a:pt x="77254" y="7899"/>
                  <a:pt x="72871" y="5511"/>
                  <a:pt x="55802" y="5511"/>
                </a:cubicBezTo>
                <a:lnTo>
                  <a:pt x="50049" y="5511"/>
                </a:lnTo>
                <a:lnTo>
                  <a:pt x="50049" y="72987"/>
                </a:lnTo>
                <a:cubicBezTo>
                  <a:pt x="50049" y="81965"/>
                  <a:pt x="51891" y="84454"/>
                  <a:pt x="64960" y="84861"/>
                </a:cubicBezTo>
                <a:lnTo>
                  <a:pt x="64960" y="87363"/>
                </a:lnTo>
              </a:path>
            </a:pathLst>
          </a:custGeom>
          <a:solidFill>
            <a:srgbClr val="1F191A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15878302" y="7644892"/>
            <a:ext cx="923543" cy="923531"/>
          </a:xfrm>
          <a:custGeom>
            <a:avLst/>
            <a:gdLst>
              <a:gd name="connsiteX0" fmla="*/ 923543 w 923543"/>
              <a:gd name="connsiteY0" fmla="*/ 747623 h 923531"/>
              <a:gd name="connsiteX1" fmla="*/ 747636 w 923543"/>
              <a:gd name="connsiteY1" fmla="*/ 923531 h 923531"/>
              <a:gd name="connsiteX2" fmla="*/ 175921 w 923543"/>
              <a:gd name="connsiteY2" fmla="*/ 923531 h 923531"/>
              <a:gd name="connsiteX3" fmla="*/ 0 w 923543"/>
              <a:gd name="connsiteY3" fmla="*/ 747623 h 923531"/>
              <a:gd name="connsiteX4" fmla="*/ 0 w 923543"/>
              <a:gd name="connsiteY4" fmla="*/ 175907 h 923531"/>
              <a:gd name="connsiteX5" fmla="*/ 175921 w 923543"/>
              <a:gd name="connsiteY5" fmla="*/ 0 h 923531"/>
              <a:gd name="connsiteX6" fmla="*/ 747636 w 923543"/>
              <a:gd name="connsiteY6" fmla="*/ 0 h 923531"/>
              <a:gd name="connsiteX7" fmla="*/ 923543 w 923543"/>
              <a:gd name="connsiteY7" fmla="*/ 175907 h 923531"/>
              <a:gd name="connsiteX8" fmla="*/ 923543 w 923543"/>
              <a:gd name="connsiteY8" fmla="*/ 747623 h 9235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23543" h="923531">
                <a:moveTo>
                  <a:pt x="923543" y="747623"/>
                </a:moveTo>
                <a:cubicBezTo>
                  <a:pt x="923543" y="844371"/>
                  <a:pt x="844384" y="923531"/>
                  <a:pt x="747636" y="923531"/>
                </a:cubicBezTo>
                <a:lnTo>
                  <a:pt x="175921" y="923531"/>
                </a:lnTo>
                <a:cubicBezTo>
                  <a:pt x="79159" y="923531"/>
                  <a:pt x="0" y="844371"/>
                  <a:pt x="0" y="747623"/>
                </a:cubicBezTo>
                <a:lnTo>
                  <a:pt x="0" y="175907"/>
                </a:lnTo>
                <a:cubicBezTo>
                  <a:pt x="0" y="79158"/>
                  <a:pt x="79159" y="0"/>
                  <a:pt x="175921" y="0"/>
                </a:cubicBezTo>
                <a:lnTo>
                  <a:pt x="747636" y="0"/>
                </a:lnTo>
                <a:cubicBezTo>
                  <a:pt x="844384" y="0"/>
                  <a:pt x="923543" y="79158"/>
                  <a:pt x="923543" y="175907"/>
                </a:cubicBezTo>
                <a:lnTo>
                  <a:pt x="923543" y="747623"/>
                </a:lnTo>
              </a:path>
            </a:pathLst>
          </a:custGeom>
          <a:solidFill>
            <a:srgbClr val="2F5B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Freeform 3"/>
          <p:cNvSpPr/>
          <p:nvPr/>
        </p:nvSpPr>
        <p:spPr>
          <a:xfrm>
            <a:off x="15871952" y="7638542"/>
            <a:ext cx="936243" cy="936231"/>
          </a:xfrm>
          <a:custGeom>
            <a:avLst/>
            <a:gdLst>
              <a:gd name="connsiteX0" fmla="*/ 929893 w 936243"/>
              <a:gd name="connsiteY0" fmla="*/ 753973 h 936231"/>
              <a:gd name="connsiteX1" fmla="*/ 753986 w 936243"/>
              <a:gd name="connsiteY1" fmla="*/ 929881 h 936231"/>
              <a:gd name="connsiteX2" fmla="*/ 182271 w 936243"/>
              <a:gd name="connsiteY2" fmla="*/ 929881 h 936231"/>
              <a:gd name="connsiteX3" fmla="*/ 6350 w 936243"/>
              <a:gd name="connsiteY3" fmla="*/ 753973 h 936231"/>
              <a:gd name="connsiteX4" fmla="*/ 6350 w 936243"/>
              <a:gd name="connsiteY4" fmla="*/ 182257 h 936231"/>
              <a:gd name="connsiteX5" fmla="*/ 182271 w 936243"/>
              <a:gd name="connsiteY5" fmla="*/ 6350 h 936231"/>
              <a:gd name="connsiteX6" fmla="*/ 753986 w 936243"/>
              <a:gd name="connsiteY6" fmla="*/ 6350 h 936231"/>
              <a:gd name="connsiteX7" fmla="*/ 929893 w 936243"/>
              <a:gd name="connsiteY7" fmla="*/ 182257 h 936231"/>
              <a:gd name="connsiteX8" fmla="*/ 929893 w 936243"/>
              <a:gd name="connsiteY8" fmla="*/ 753973 h 9362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36243" h="936231">
                <a:moveTo>
                  <a:pt x="929893" y="753973"/>
                </a:moveTo>
                <a:cubicBezTo>
                  <a:pt x="929893" y="850721"/>
                  <a:pt x="850734" y="929881"/>
                  <a:pt x="753986" y="929881"/>
                </a:cubicBezTo>
                <a:lnTo>
                  <a:pt x="182271" y="929881"/>
                </a:lnTo>
                <a:cubicBezTo>
                  <a:pt x="85509" y="929881"/>
                  <a:pt x="6350" y="850721"/>
                  <a:pt x="6350" y="753973"/>
                </a:cubicBezTo>
                <a:lnTo>
                  <a:pt x="6350" y="182257"/>
                </a:lnTo>
                <a:cubicBezTo>
                  <a:pt x="6350" y="85508"/>
                  <a:pt x="85509" y="6350"/>
                  <a:pt x="182271" y="6350"/>
                </a:cubicBezTo>
                <a:lnTo>
                  <a:pt x="753986" y="6350"/>
                </a:lnTo>
                <a:cubicBezTo>
                  <a:pt x="850734" y="6350"/>
                  <a:pt x="929893" y="85508"/>
                  <a:pt x="929893" y="182257"/>
                </a:cubicBezTo>
                <a:lnTo>
                  <a:pt x="929893" y="75397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D1D2D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Freeform 3"/>
          <p:cNvSpPr/>
          <p:nvPr/>
        </p:nvSpPr>
        <p:spPr>
          <a:xfrm>
            <a:off x="15870110" y="11358321"/>
            <a:ext cx="939800" cy="939800"/>
          </a:xfrm>
          <a:custGeom>
            <a:avLst/>
            <a:gdLst>
              <a:gd name="connsiteX0" fmla="*/ 756856 w 939800"/>
              <a:gd name="connsiteY0" fmla="*/ 6350 h 939800"/>
              <a:gd name="connsiteX1" fmla="*/ 182943 w 939800"/>
              <a:gd name="connsiteY1" fmla="*/ 6350 h 939800"/>
              <a:gd name="connsiteX2" fmla="*/ 6350 w 939800"/>
              <a:gd name="connsiteY2" fmla="*/ 182943 h 939800"/>
              <a:gd name="connsiteX3" fmla="*/ 6350 w 939800"/>
              <a:gd name="connsiteY3" fmla="*/ 756856 h 939800"/>
              <a:gd name="connsiteX4" fmla="*/ 182943 w 939800"/>
              <a:gd name="connsiteY4" fmla="*/ 933450 h 939800"/>
              <a:gd name="connsiteX5" fmla="*/ 756856 w 939800"/>
              <a:gd name="connsiteY5" fmla="*/ 933450 h 939800"/>
              <a:gd name="connsiteX6" fmla="*/ 933450 w 939800"/>
              <a:gd name="connsiteY6" fmla="*/ 756856 h 939800"/>
              <a:gd name="connsiteX7" fmla="*/ 933450 w 939800"/>
              <a:gd name="connsiteY7" fmla="*/ 182943 h 939800"/>
              <a:gd name="connsiteX8" fmla="*/ 756856 w 939800"/>
              <a:gd name="connsiteY8" fmla="*/ 6350 h 939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939800" h="939800">
                <a:moveTo>
                  <a:pt x="756856" y="6350"/>
                </a:moveTo>
                <a:lnTo>
                  <a:pt x="182943" y="6350"/>
                </a:lnTo>
                <a:cubicBezTo>
                  <a:pt x="85813" y="6350"/>
                  <a:pt x="6350" y="85813"/>
                  <a:pt x="6350" y="182943"/>
                </a:cubicBezTo>
                <a:lnTo>
                  <a:pt x="6350" y="756856"/>
                </a:lnTo>
                <a:cubicBezTo>
                  <a:pt x="6350" y="853985"/>
                  <a:pt x="85813" y="933450"/>
                  <a:pt x="182943" y="933450"/>
                </a:cubicBezTo>
                <a:lnTo>
                  <a:pt x="756856" y="933450"/>
                </a:lnTo>
                <a:cubicBezTo>
                  <a:pt x="853974" y="933450"/>
                  <a:pt x="933450" y="853985"/>
                  <a:pt x="933450" y="756856"/>
                </a:cubicBezTo>
                <a:lnTo>
                  <a:pt x="933450" y="182943"/>
                </a:lnTo>
                <a:cubicBezTo>
                  <a:pt x="933450" y="85813"/>
                  <a:pt x="853974" y="6350"/>
                  <a:pt x="756856" y="635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D1D2D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6" name="Freeform 3"/>
          <p:cNvSpPr/>
          <p:nvPr/>
        </p:nvSpPr>
        <p:spPr>
          <a:xfrm>
            <a:off x="16368306" y="11587124"/>
            <a:ext cx="216903" cy="216903"/>
          </a:xfrm>
          <a:custGeom>
            <a:avLst/>
            <a:gdLst>
              <a:gd name="connsiteX0" fmla="*/ 153378 w 216903"/>
              <a:gd name="connsiteY0" fmla="*/ 0 h 216903"/>
              <a:gd name="connsiteX1" fmla="*/ 0 w 216903"/>
              <a:gd name="connsiteY1" fmla="*/ 153479 h 216903"/>
              <a:gd name="connsiteX2" fmla="*/ 63500 w 216903"/>
              <a:gd name="connsiteY2" fmla="*/ 216903 h 216903"/>
              <a:gd name="connsiteX3" fmla="*/ 216903 w 216903"/>
              <a:gd name="connsiteY3" fmla="*/ 63613 h 216903"/>
              <a:gd name="connsiteX4" fmla="*/ 153378 w 216903"/>
              <a:gd name="connsiteY4" fmla="*/ 0 h 2169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6903" h="216903">
                <a:moveTo>
                  <a:pt x="153378" y="0"/>
                </a:moveTo>
                <a:lnTo>
                  <a:pt x="0" y="153479"/>
                </a:lnTo>
                <a:lnTo>
                  <a:pt x="63500" y="216903"/>
                </a:lnTo>
                <a:lnTo>
                  <a:pt x="216903" y="63613"/>
                </a:lnTo>
                <a:lnTo>
                  <a:pt x="153378" y="0"/>
                </a:lnTo>
              </a:path>
            </a:pathLst>
          </a:custGeom>
          <a:solidFill>
            <a:srgbClr val="80CC2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7" name="Freeform 3"/>
          <p:cNvSpPr/>
          <p:nvPr/>
        </p:nvSpPr>
        <p:spPr>
          <a:xfrm>
            <a:off x="16368103" y="11852008"/>
            <a:ext cx="217106" cy="217220"/>
          </a:xfrm>
          <a:custGeom>
            <a:avLst/>
            <a:gdLst>
              <a:gd name="connsiteX0" fmla="*/ 153581 w 217106"/>
              <a:gd name="connsiteY0" fmla="*/ 217220 h 217220"/>
              <a:gd name="connsiteX1" fmla="*/ 217106 w 217106"/>
              <a:gd name="connsiteY1" fmla="*/ 153682 h 217220"/>
              <a:gd name="connsiteX2" fmla="*/ 63487 w 217106"/>
              <a:gd name="connsiteY2" fmla="*/ 0 h 217220"/>
              <a:gd name="connsiteX3" fmla="*/ 0 w 217106"/>
              <a:gd name="connsiteY3" fmla="*/ 63589 h 217220"/>
              <a:gd name="connsiteX4" fmla="*/ 153581 w 217106"/>
              <a:gd name="connsiteY4" fmla="*/ 217220 h 2172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7106" h="217220">
                <a:moveTo>
                  <a:pt x="153581" y="217220"/>
                </a:moveTo>
                <a:lnTo>
                  <a:pt x="217106" y="153682"/>
                </a:lnTo>
                <a:lnTo>
                  <a:pt x="63487" y="0"/>
                </a:lnTo>
                <a:lnTo>
                  <a:pt x="0" y="63589"/>
                </a:lnTo>
                <a:lnTo>
                  <a:pt x="153581" y="217220"/>
                </a:lnTo>
              </a:path>
            </a:pathLst>
          </a:custGeom>
          <a:solidFill>
            <a:srgbClr val="80CC2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8" name="Freeform 3"/>
          <p:cNvSpPr/>
          <p:nvPr/>
        </p:nvSpPr>
        <p:spPr>
          <a:xfrm>
            <a:off x="16299192" y="12024182"/>
            <a:ext cx="90157" cy="90042"/>
          </a:xfrm>
          <a:custGeom>
            <a:avLst/>
            <a:gdLst>
              <a:gd name="connsiteX0" fmla="*/ 90157 w 90157"/>
              <a:gd name="connsiteY0" fmla="*/ 45097 h 90042"/>
              <a:gd name="connsiteX1" fmla="*/ 45046 w 90157"/>
              <a:gd name="connsiteY1" fmla="*/ 90042 h 90042"/>
              <a:gd name="connsiteX2" fmla="*/ 0 w 90157"/>
              <a:gd name="connsiteY2" fmla="*/ 45097 h 90042"/>
              <a:gd name="connsiteX3" fmla="*/ 45046 w 90157"/>
              <a:gd name="connsiteY3" fmla="*/ 0 h 90042"/>
              <a:gd name="connsiteX4" fmla="*/ 90157 w 90157"/>
              <a:gd name="connsiteY4" fmla="*/ 45097 h 900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0157" h="90042">
                <a:moveTo>
                  <a:pt x="90157" y="45097"/>
                </a:moveTo>
                <a:cubicBezTo>
                  <a:pt x="90157" y="69939"/>
                  <a:pt x="69938" y="90042"/>
                  <a:pt x="45046" y="90042"/>
                </a:cubicBezTo>
                <a:cubicBezTo>
                  <a:pt x="20180" y="90042"/>
                  <a:pt x="0" y="69939"/>
                  <a:pt x="0" y="45097"/>
                </a:cubicBezTo>
                <a:cubicBezTo>
                  <a:pt x="0" y="20205"/>
                  <a:pt x="20180" y="0"/>
                  <a:pt x="45046" y="0"/>
                </a:cubicBezTo>
                <a:cubicBezTo>
                  <a:pt x="69938" y="0"/>
                  <a:pt x="90157" y="20205"/>
                  <a:pt x="90157" y="45097"/>
                </a:cubicBezTo>
              </a:path>
            </a:pathLst>
          </a:custGeom>
          <a:solidFill>
            <a:srgbClr val="80CC2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9" name="Freeform 3"/>
          <p:cNvSpPr/>
          <p:nvPr/>
        </p:nvSpPr>
        <p:spPr>
          <a:xfrm>
            <a:off x="16299192" y="11542204"/>
            <a:ext cx="90157" cy="90030"/>
          </a:xfrm>
          <a:custGeom>
            <a:avLst/>
            <a:gdLst>
              <a:gd name="connsiteX0" fmla="*/ 90157 w 90157"/>
              <a:gd name="connsiteY0" fmla="*/ 44919 h 90030"/>
              <a:gd name="connsiteX1" fmla="*/ 45046 w 90157"/>
              <a:gd name="connsiteY1" fmla="*/ 90030 h 90030"/>
              <a:gd name="connsiteX2" fmla="*/ 0 w 90157"/>
              <a:gd name="connsiteY2" fmla="*/ 44919 h 90030"/>
              <a:gd name="connsiteX3" fmla="*/ 45046 w 90157"/>
              <a:gd name="connsiteY3" fmla="*/ 0 h 90030"/>
              <a:gd name="connsiteX4" fmla="*/ 90157 w 90157"/>
              <a:gd name="connsiteY4" fmla="*/ 44919 h 900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0157" h="90030">
                <a:moveTo>
                  <a:pt x="90157" y="44919"/>
                </a:moveTo>
                <a:cubicBezTo>
                  <a:pt x="90157" y="69938"/>
                  <a:pt x="69938" y="90030"/>
                  <a:pt x="45046" y="90030"/>
                </a:cubicBezTo>
                <a:cubicBezTo>
                  <a:pt x="20180" y="90030"/>
                  <a:pt x="0" y="69938"/>
                  <a:pt x="0" y="44919"/>
                </a:cubicBezTo>
                <a:cubicBezTo>
                  <a:pt x="0" y="20192"/>
                  <a:pt x="20180" y="0"/>
                  <a:pt x="45046" y="0"/>
                </a:cubicBezTo>
                <a:cubicBezTo>
                  <a:pt x="69938" y="0"/>
                  <a:pt x="90157" y="20192"/>
                  <a:pt x="90157" y="44919"/>
                </a:cubicBezTo>
              </a:path>
            </a:pathLst>
          </a:custGeom>
          <a:solidFill>
            <a:srgbClr val="80CC2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0" name="Freeform 3"/>
          <p:cNvSpPr/>
          <p:nvPr/>
        </p:nvSpPr>
        <p:spPr>
          <a:xfrm>
            <a:off x="16540174" y="11783136"/>
            <a:ext cx="90196" cy="90004"/>
          </a:xfrm>
          <a:custGeom>
            <a:avLst/>
            <a:gdLst>
              <a:gd name="connsiteX0" fmla="*/ 45009 w 90196"/>
              <a:gd name="connsiteY0" fmla="*/ 0 h 90004"/>
              <a:gd name="connsiteX1" fmla="*/ 90196 w 90196"/>
              <a:gd name="connsiteY1" fmla="*/ 44995 h 90004"/>
              <a:gd name="connsiteX2" fmla="*/ 45009 w 90196"/>
              <a:gd name="connsiteY2" fmla="*/ 90004 h 90004"/>
              <a:gd name="connsiteX3" fmla="*/ 0 w 90196"/>
              <a:gd name="connsiteY3" fmla="*/ 44995 h 90004"/>
              <a:gd name="connsiteX4" fmla="*/ 45009 w 90196"/>
              <a:gd name="connsiteY4" fmla="*/ 0 h 900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0196" h="90004">
                <a:moveTo>
                  <a:pt x="45009" y="0"/>
                </a:moveTo>
                <a:cubicBezTo>
                  <a:pt x="69964" y="0"/>
                  <a:pt x="90196" y="20103"/>
                  <a:pt x="90196" y="44995"/>
                </a:cubicBezTo>
                <a:cubicBezTo>
                  <a:pt x="90196" y="69887"/>
                  <a:pt x="69964" y="90004"/>
                  <a:pt x="45009" y="90004"/>
                </a:cubicBezTo>
                <a:cubicBezTo>
                  <a:pt x="20167" y="90004"/>
                  <a:pt x="0" y="69887"/>
                  <a:pt x="0" y="44995"/>
                </a:cubicBezTo>
                <a:cubicBezTo>
                  <a:pt x="0" y="20103"/>
                  <a:pt x="20167" y="0"/>
                  <a:pt x="45009" y="0"/>
                </a:cubicBezTo>
              </a:path>
            </a:pathLst>
          </a:custGeom>
          <a:solidFill>
            <a:srgbClr val="80CC2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1" name="Freeform 3"/>
          <p:cNvSpPr/>
          <p:nvPr/>
        </p:nvSpPr>
        <p:spPr>
          <a:xfrm>
            <a:off x="16058222" y="11783136"/>
            <a:ext cx="90118" cy="90092"/>
          </a:xfrm>
          <a:custGeom>
            <a:avLst/>
            <a:gdLst>
              <a:gd name="connsiteX0" fmla="*/ 45122 w 90118"/>
              <a:gd name="connsiteY0" fmla="*/ 0 h 90092"/>
              <a:gd name="connsiteX1" fmla="*/ 90118 w 90118"/>
              <a:gd name="connsiteY1" fmla="*/ 45109 h 90092"/>
              <a:gd name="connsiteX2" fmla="*/ 45122 w 90118"/>
              <a:gd name="connsiteY2" fmla="*/ 90093 h 90092"/>
              <a:gd name="connsiteX3" fmla="*/ 0 w 90118"/>
              <a:gd name="connsiteY3" fmla="*/ 45109 h 90092"/>
              <a:gd name="connsiteX4" fmla="*/ 45122 w 90118"/>
              <a:gd name="connsiteY4" fmla="*/ 0 h 900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0118" h="90092">
                <a:moveTo>
                  <a:pt x="45122" y="0"/>
                </a:moveTo>
                <a:cubicBezTo>
                  <a:pt x="69964" y="0"/>
                  <a:pt x="90118" y="20256"/>
                  <a:pt x="90118" y="45109"/>
                </a:cubicBezTo>
                <a:cubicBezTo>
                  <a:pt x="90118" y="69887"/>
                  <a:pt x="69964" y="90093"/>
                  <a:pt x="45122" y="90093"/>
                </a:cubicBezTo>
                <a:cubicBezTo>
                  <a:pt x="20294" y="90093"/>
                  <a:pt x="0" y="69887"/>
                  <a:pt x="0" y="45109"/>
                </a:cubicBezTo>
                <a:cubicBezTo>
                  <a:pt x="0" y="20256"/>
                  <a:pt x="20294" y="0"/>
                  <a:pt x="45122" y="0"/>
                </a:cubicBezTo>
              </a:path>
            </a:pathLst>
          </a:custGeom>
          <a:solidFill>
            <a:srgbClr val="09813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2" name="Freeform 3"/>
          <p:cNvSpPr/>
          <p:nvPr/>
        </p:nvSpPr>
        <p:spPr>
          <a:xfrm>
            <a:off x="16103218" y="11587124"/>
            <a:ext cx="304533" cy="482117"/>
          </a:xfrm>
          <a:custGeom>
            <a:avLst/>
            <a:gdLst>
              <a:gd name="connsiteX0" fmla="*/ 0 w 304533"/>
              <a:gd name="connsiteY0" fmla="*/ 63613 h 482117"/>
              <a:gd name="connsiteX1" fmla="*/ 177520 w 304533"/>
              <a:gd name="connsiteY1" fmla="*/ 241007 h 482117"/>
              <a:gd name="connsiteX2" fmla="*/ 0 w 304533"/>
              <a:gd name="connsiteY2" fmla="*/ 418566 h 482117"/>
              <a:gd name="connsiteX3" fmla="*/ 63512 w 304533"/>
              <a:gd name="connsiteY3" fmla="*/ 482117 h 482117"/>
              <a:gd name="connsiteX4" fmla="*/ 304533 w 304533"/>
              <a:gd name="connsiteY4" fmla="*/ 241007 h 482117"/>
              <a:gd name="connsiteX5" fmla="*/ 63512 w 304533"/>
              <a:gd name="connsiteY5" fmla="*/ 0 h 482117"/>
              <a:gd name="connsiteX6" fmla="*/ 0 w 304533"/>
              <a:gd name="connsiteY6" fmla="*/ 63613 h 4821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304533" h="482117">
                <a:moveTo>
                  <a:pt x="0" y="63613"/>
                </a:moveTo>
                <a:lnTo>
                  <a:pt x="177520" y="241007"/>
                </a:lnTo>
                <a:lnTo>
                  <a:pt x="0" y="418566"/>
                </a:lnTo>
                <a:lnTo>
                  <a:pt x="63512" y="482117"/>
                </a:lnTo>
                <a:lnTo>
                  <a:pt x="304533" y="241007"/>
                </a:lnTo>
                <a:lnTo>
                  <a:pt x="63512" y="0"/>
                </a:lnTo>
                <a:lnTo>
                  <a:pt x="0" y="63613"/>
                </a:lnTo>
              </a:path>
            </a:pathLst>
          </a:custGeom>
          <a:solidFill>
            <a:srgbClr val="09813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3" name="Freeform 3"/>
          <p:cNvSpPr/>
          <p:nvPr/>
        </p:nvSpPr>
        <p:spPr>
          <a:xfrm>
            <a:off x="15307690" y="1810892"/>
            <a:ext cx="96266" cy="201422"/>
          </a:xfrm>
          <a:custGeom>
            <a:avLst/>
            <a:gdLst>
              <a:gd name="connsiteX0" fmla="*/ 0 w 96266"/>
              <a:gd name="connsiteY0" fmla="*/ 43561 h 201422"/>
              <a:gd name="connsiteX1" fmla="*/ 15495 w 96266"/>
              <a:gd name="connsiteY1" fmla="*/ 68833 h 201422"/>
              <a:gd name="connsiteX2" fmla="*/ 62865 w 96266"/>
              <a:gd name="connsiteY2" fmla="*/ 38480 h 201422"/>
              <a:gd name="connsiteX3" fmla="*/ 62484 w 96266"/>
              <a:gd name="connsiteY3" fmla="*/ 201422 h 201422"/>
              <a:gd name="connsiteX4" fmla="*/ 95885 w 96266"/>
              <a:gd name="connsiteY4" fmla="*/ 201422 h 201422"/>
              <a:gd name="connsiteX5" fmla="*/ 96266 w 96266"/>
              <a:gd name="connsiteY5" fmla="*/ 0 h 201422"/>
              <a:gd name="connsiteX6" fmla="*/ 65532 w 96266"/>
              <a:gd name="connsiteY6" fmla="*/ 0 h 201422"/>
              <a:gd name="connsiteX7" fmla="*/ 0 w 96266"/>
              <a:gd name="connsiteY7" fmla="*/ 43561 h 2014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96266" h="201422">
                <a:moveTo>
                  <a:pt x="0" y="43561"/>
                </a:moveTo>
                <a:lnTo>
                  <a:pt x="15495" y="68833"/>
                </a:lnTo>
                <a:lnTo>
                  <a:pt x="62865" y="38480"/>
                </a:lnTo>
                <a:lnTo>
                  <a:pt x="62484" y="201422"/>
                </a:lnTo>
                <a:lnTo>
                  <a:pt x="95885" y="201422"/>
                </a:lnTo>
                <a:lnTo>
                  <a:pt x="96266" y="0"/>
                </a:lnTo>
                <a:lnTo>
                  <a:pt x="65532" y="0"/>
                </a:lnTo>
                <a:lnTo>
                  <a:pt x="0" y="43561"/>
                </a:lnTo>
              </a:path>
            </a:pathLst>
          </a:custGeom>
          <a:solidFill>
            <a:srgbClr val="0366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4" name="Freeform 3"/>
          <p:cNvSpPr/>
          <p:nvPr/>
        </p:nvSpPr>
        <p:spPr>
          <a:xfrm>
            <a:off x="15478379" y="1811147"/>
            <a:ext cx="96266" cy="201548"/>
          </a:xfrm>
          <a:custGeom>
            <a:avLst/>
            <a:gdLst>
              <a:gd name="connsiteX0" fmla="*/ 0 w 96266"/>
              <a:gd name="connsiteY0" fmla="*/ 43560 h 201548"/>
              <a:gd name="connsiteX1" fmla="*/ 15493 w 96266"/>
              <a:gd name="connsiteY1" fmla="*/ 68960 h 201548"/>
              <a:gd name="connsiteX2" fmla="*/ 62864 w 96266"/>
              <a:gd name="connsiteY2" fmla="*/ 38480 h 201548"/>
              <a:gd name="connsiteX3" fmla="*/ 62483 w 96266"/>
              <a:gd name="connsiteY3" fmla="*/ 201422 h 201548"/>
              <a:gd name="connsiteX4" fmla="*/ 95884 w 96266"/>
              <a:gd name="connsiteY4" fmla="*/ 201548 h 201548"/>
              <a:gd name="connsiteX5" fmla="*/ 96265 w 96266"/>
              <a:gd name="connsiteY5" fmla="*/ 126 h 201548"/>
              <a:gd name="connsiteX6" fmla="*/ 65532 w 96266"/>
              <a:gd name="connsiteY6" fmla="*/ 0 h 201548"/>
              <a:gd name="connsiteX7" fmla="*/ 0 w 96266"/>
              <a:gd name="connsiteY7" fmla="*/ 43560 h 2015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96266" h="201548">
                <a:moveTo>
                  <a:pt x="0" y="43560"/>
                </a:moveTo>
                <a:lnTo>
                  <a:pt x="15493" y="68960"/>
                </a:lnTo>
                <a:lnTo>
                  <a:pt x="62864" y="38480"/>
                </a:lnTo>
                <a:lnTo>
                  <a:pt x="62483" y="201422"/>
                </a:lnTo>
                <a:lnTo>
                  <a:pt x="95884" y="201548"/>
                </a:lnTo>
                <a:lnTo>
                  <a:pt x="96265" y="126"/>
                </a:lnTo>
                <a:lnTo>
                  <a:pt x="65532" y="0"/>
                </a:lnTo>
                <a:lnTo>
                  <a:pt x="0" y="43560"/>
                </a:lnTo>
              </a:path>
            </a:pathLst>
          </a:custGeom>
          <a:solidFill>
            <a:srgbClr val="0366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5" name="Freeform 3"/>
          <p:cNvSpPr/>
          <p:nvPr/>
        </p:nvSpPr>
        <p:spPr>
          <a:xfrm>
            <a:off x="15640177" y="1969897"/>
            <a:ext cx="33401" cy="42926"/>
          </a:xfrm>
          <a:custGeom>
            <a:avLst/>
            <a:gdLst>
              <a:gd name="connsiteX0" fmla="*/ 0 w 33401"/>
              <a:gd name="connsiteY0" fmla="*/ 42926 h 42926"/>
              <a:gd name="connsiteX1" fmla="*/ 33273 w 33401"/>
              <a:gd name="connsiteY1" fmla="*/ 42926 h 42926"/>
              <a:gd name="connsiteX2" fmla="*/ 33401 w 33401"/>
              <a:gd name="connsiteY2" fmla="*/ 126 h 42926"/>
              <a:gd name="connsiteX3" fmla="*/ 127 w 33401"/>
              <a:gd name="connsiteY3" fmla="*/ 0 h 42926"/>
              <a:gd name="connsiteX4" fmla="*/ 0 w 33401"/>
              <a:gd name="connsiteY4" fmla="*/ 42926 h 429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3401" h="42926">
                <a:moveTo>
                  <a:pt x="0" y="42926"/>
                </a:moveTo>
                <a:lnTo>
                  <a:pt x="33273" y="42926"/>
                </a:lnTo>
                <a:lnTo>
                  <a:pt x="33401" y="126"/>
                </a:lnTo>
                <a:lnTo>
                  <a:pt x="127" y="0"/>
                </a:lnTo>
                <a:lnTo>
                  <a:pt x="0" y="42926"/>
                </a:lnTo>
              </a:path>
            </a:pathLst>
          </a:custGeom>
          <a:solidFill>
            <a:srgbClr val="0366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2500" y="1511300"/>
            <a:ext cx="5130800" cy="4305300"/>
          </a:xfrm>
          <a:prstGeom prst="rect">
            <a:avLst/>
          </a:prstGeom>
          <a:noFill/>
        </p:spPr>
      </p:pic>
      <p:pic>
        <p:nvPicPr>
          <p:cNvPr id="107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6692900"/>
            <a:ext cx="4152900" cy="965200"/>
          </a:xfrm>
          <a:prstGeom prst="rect">
            <a:avLst/>
          </a:prstGeom>
          <a:noFill/>
        </p:spPr>
      </p:pic>
      <p:pic>
        <p:nvPicPr>
          <p:cNvPr id="107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2400" y="7912100"/>
            <a:ext cx="4165600" cy="558800"/>
          </a:xfrm>
          <a:prstGeom prst="rect">
            <a:avLst/>
          </a:prstGeom>
          <a:noFill/>
        </p:spPr>
      </p:pic>
      <p:pic>
        <p:nvPicPr>
          <p:cNvPr id="107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79700" y="8750300"/>
            <a:ext cx="4165600" cy="1041400"/>
          </a:xfrm>
          <a:prstGeom prst="rect">
            <a:avLst/>
          </a:prstGeom>
          <a:noFill/>
        </p:spPr>
      </p:pic>
      <p:pic>
        <p:nvPicPr>
          <p:cNvPr id="107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79700" y="10121900"/>
            <a:ext cx="4165600" cy="711200"/>
          </a:xfrm>
          <a:prstGeom prst="rect">
            <a:avLst/>
          </a:prstGeom>
          <a:noFill/>
        </p:spPr>
      </p:pic>
      <p:pic>
        <p:nvPicPr>
          <p:cNvPr id="108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90200" y="1473200"/>
            <a:ext cx="939800" cy="279400"/>
          </a:xfrm>
          <a:prstGeom prst="rect">
            <a:avLst/>
          </a:prstGeom>
          <a:noFill/>
        </p:spPr>
      </p:pic>
      <p:pic>
        <p:nvPicPr>
          <p:cNvPr id="108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956800" y="1790700"/>
            <a:ext cx="4521200" cy="241300"/>
          </a:xfrm>
          <a:prstGeom prst="rect">
            <a:avLst/>
          </a:prstGeom>
          <a:noFill/>
        </p:spPr>
      </p:pic>
      <p:pic>
        <p:nvPicPr>
          <p:cNvPr id="108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944100" y="3022600"/>
            <a:ext cx="4330700" cy="241300"/>
          </a:xfrm>
          <a:prstGeom prst="rect">
            <a:avLst/>
          </a:prstGeom>
          <a:noFill/>
        </p:spPr>
      </p:pic>
      <p:pic>
        <p:nvPicPr>
          <p:cNvPr id="108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944100" y="4254500"/>
            <a:ext cx="3022600" cy="241300"/>
          </a:xfrm>
          <a:prstGeom prst="rect">
            <a:avLst/>
          </a:prstGeom>
          <a:noFill/>
        </p:spPr>
      </p:pic>
      <p:pic>
        <p:nvPicPr>
          <p:cNvPr id="1084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490200" y="4610100"/>
            <a:ext cx="927100" cy="279400"/>
          </a:xfrm>
          <a:prstGeom prst="rect">
            <a:avLst/>
          </a:prstGeom>
          <a:noFill/>
        </p:spPr>
      </p:pic>
      <p:pic>
        <p:nvPicPr>
          <p:cNvPr id="1085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944100" y="5486400"/>
            <a:ext cx="3302000" cy="241300"/>
          </a:xfrm>
          <a:prstGeom prst="rect">
            <a:avLst/>
          </a:prstGeom>
          <a:noFill/>
        </p:spPr>
      </p:pic>
      <p:pic>
        <p:nvPicPr>
          <p:cNvPr id="1086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944100" y="6718300"/>
            <a:ext cx="2565400" cy="241300"/>
          </a:xfrm>
          <a:prstGeom prst="rect">
            <a:avLst/>
          </a:prstGeom>
          <a:noFill/>
        </p:spPr>
      </p:pic>
      <p:pic>
        <p:nvPicPr>
          <p:cNvPr id="1087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944100" y="7950200"/>
            <a:ext cx="3200400" cy="241300"/>
          </a:xfrm>
          <a:prstGeom prst="rect">
            <a:avLst/>
          </a:prstGeom>
          <a:noFill/>
        </p:spPr>
      </p:pic>
      <p:pic>
        <p:nvPicPr>
          <p:cNvPr id="1088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944100" y="9144000"/>
            <a:ext cx="2133600" cy="381000"/>
          </a:xfrm>
          <a:prstGeom prst="rect">
            <a:avLst/>
          </a:prstGeom>
          <a:noFill/>
        </p:spPr>
      </p:pic>
      <p:pic>
        <p:nvPicPr>
          <p:cNvPr id="1089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9931400" y="10287000"/>
            <a:ext cx="3086100" cy="584200"/>
          </a:xfrm>
          <a:prstGeom prst="rect">
            <a:avLst/>
          </a:prstGeom>
          <a:noFill/>
        </p:spPr>
      </p:pic>
      <p:pic>
        <p:nvPicPr>
          <p:cNvPr id="1090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9931400" y="11645900"/>
            <a:ext cx="2755900" cy="241300"/>
          </a:xfrm>
          <a:prstGeom prst="rect">
            <a:avLst/>
          </a:prstGeom>
          <a:noFill/>
        </p:spPr>
      </p:pic>
      <p:pic>
        <p:nvPicPr>
          <p:cNvPr id="1091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9956800" y="12598400"/>
            <a:ext cx="2705100" cy="939800"/>
          </a:xfrm>
          <a:prstGeom prst="rect">
            <a:avLst/>
          </a:prstGeom>
          <a:noFill/>
        </p:spPr>
      </p:pic>
      <p:pic>
        <p:nvPicPr>
          <p:cNvPr id="1092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6954500" y="1727200"/>
            <a:ext cx="1600200" cy="228600"/>
          </a:xfrm>
          <a:prstGeom prst="rect">
            <a:avLst/>
          </a:prstGeom>
          <a:noFill/>
        </p:spPr>
      </p:pic>
      <p:pic>
        <p:nvPicPr>
          <p:cNvPr id="1093" name="Picture 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6954500" y="2032000"/>
            <a:ext cx="1727200" cy="292100"/>
          </a:xfrm>
          <a:prstGeom prst="rect">
            <a:avLst/>
          </a:prstGeom>
          <a:noFill/>
        </p:spPr>
      </p:pic>
      <p:pic>
        <p:nvPicPr>
          <p:cNvPr id="1094" name="Picture 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5290800" y="3022600"/>
            <a:ext cx="2832100" cy="304800"/>
          </a:xfrm>
          <a:prstGeom prst="rect">
            <a:avLst/>
          </a:prstGeom>
          <a:noFill/>
        </p:spPr>
      </p:pic>
      <p:pic>
        <p:nvPicPr>
          <p:cNvPr id="1095" name="Picture 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5303500" y="4254500"/>
            <a:ext cx="3530600" cy="304800"/>
          </a:xfrm>
          <a:prstGeom prst="rect">
            <a:avLst/>
          </a:prstGeom>
          <a:noFill/>
        </p:spPr>
      </p:pic>
      <p:pic>
        <p:nvPicPr>
          <p:cNvPr id="1096" name="Picture 3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15303500" y="5486400"/>
            <a:ext cx="2844800" cy="241300"/>
          </a:xfrm>
          <a:prstGeom prst="rect">
            <a:avLst/>
          </a:prstGeom>
          <a:noFill/>
        </p:spPr>
      </p:pic>
      <p:pic>
        <p:nvPicPr>
          <p:cNvPr id="1097" name="Picture 3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5303500" y="6413500"/>
            <a:ext cx="3340100" cy="927100"/>
          </a:xfrm>
          <a:prstGeom prst="rect">
            <a:avLst/>
          </a:prstGeom>
          <a:noFill/>
        </p:spPr>
      </p:pic>
      <p:pic>
        <p:nvPicPr>
          <p:cNvPr id="1098" name="Picture 3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5303500" y="7658100"/>
            <a:ext cx="2781300" cy="927100"/>
          </a:xfrm>
          <a:prstGeom prst="rect">
            <a:avLst/>
          </a:prstGeom>
          <a:noFill/>
        </p:spPr>
      </p:pic>
      <p:pic>
        <p:nvPicPr>
          <p:cNvPr id="1099" name="Picture 3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15303500" y="9105900"/>
            <a:ext cx="3644900" cy="317500"/>
          </a:xfrm>
          <a:prstGeom prst="rect">
            <a:avLst/>
          </a:prstGeom>
          <a:noFill/>
        </p:spPr>
      </p:pic>
      <p:pic>
        <p:nvPicPr>
          <p:cNvPr id="1100" name="Picture 3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5303500" y="10414000"/>
            <a:ext cx="3657600" cy="241300"/>
          </a:xfrm>
          <a:prstGeom prst="rect">
            <a:avLst/>
          </a:prstGeom>
          <a:noFill/>
        </p:spPr>
      </p:pic>
      <p:pic>
        <p:nvPicPr>
          <p:cNvPr id="1101" name="Picture 3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5303500" y="11645900"/>
            <a:ext cx="3213100" cy="241300"/>
          </a:xfrm>
          <a:prstGeom prst="rect">
            <a:avLst/>
          </a:prstGeom>
          <a:noFill/>
        </p:spPr>
      </p:pic>
      <p:pic>
        <p:nvPicPr>
          <p:cNvPr id="1102" name="Picture 3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15303500" y="12877800"/>
            <a:ext cx="3505200" cy="304800"/>
          </a:xfrm>
          <a:prstGeom prst="rect">
            <a:avLst/>
          </a:prstGeom>
          <a:noFill/>
        </p:spPr>
      </p:pic>
      <p:pic>
        <p:nvPicPr>
          <p:cNvPr id="1103" name="Picture 3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16014700" y="13195300"/>
            <a:ext cx="101600" cy="127000"/>
          </a:xfrm>
          <a:prstGeom prst="rect">
            <a:avLst/>
          </a:prstGeom>
          <a:noFill/>
        </p:spPr>
      </p:pic>
      <p:pic>
        <p:nvPicPr>
          <p:cNvPr id="1104" name="Picture 3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6192500" y="13195300"/>
            <a:ext cx="88900" cy="127000"/>
          </a:xfrm>
          <a:prstGeom prst="rect">
            <a:avLst/>
          </a:prstGeom>
          <a:noFill/>
        </p:spPr>
      </p:pic>
      <p:sp>
        <p:nvSpPr>
          <p:cNvPr id="145" name="矩形 144">
            <a:hlinkClick r:id="rId33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32700" cy="15240000"/>
          </a:xfrm>
          <a:custGeom>
            <a:avLst/>
            <a:gdLst>
              <a:gd name="connsiteX0" fmla="*/ 0 w 20332700"/>
              <a:gd name="connsiteY0" fmla="*/ 15240000 h 15240000"/>
              <a:gd name="connsiteX1" fmla="*/ 20332700 w 20332700"/>
              <a:gd name="connsiteY1" fmla="*/ 15240000 h 15240000"/>
              <a:gd name="connsiteX2" fmla="*/ 20332700 w 20332700"/>
              <a:gd name="connsiteY2" fmla="*/ 0 h 15240000"/>
              <a:gd name="connsiteX3" fmla="*/ 0 w 20332700"/>
              <a:gd name="connsiteY3" fmla="*/ 0 h 15240000"/>
              <a:gd name="connsiteX4" fmla="*/ 0 w 203327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32700" h="15240000">
                <a:moveTo>
                  <a:pt x="0" y="15240000"/>
                </a:moveTo>
                <a:lnTo>
                  <a:pt x="20332700" y="15240000"/>
                </a:lnTo>
                <a:lnTo>
                  <a:pt x="203327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0200717" y="7803922"/>
            <a:ext cx="152400" cy="152400"/>
          </a:xfrm>
          <a:custGeom>
            <a:avLst/>
            <a:gdLst>
              <a:gd name="connsiteX0" fmla="*/ 38100 w 152400"/>
              <a:gd name="connsiteY0" fmla="*/ 38100 h 152400"/>
              <a:gd name="connsiteX1" fmla="*/ 38100 w 152400"/>
              <a:gd name="connsiteY1" fmla="*/ 39687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8100" y="38100"/>
                </a:moveTo>
                <a:lnTo>
                  <a:pt x="38100" y="39687"/>
                </a:lnTo>
              </a:path>
            </a:pathLst>
          </a:custGeom>
          <a:ln w="762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0200717" y="8073788"/>
            <a:ext cx="152400" cy="1028585"/>
          </a:xfrm>
          <a:custGeom>
            <a:avLst/>
            <a:gdLst>
              <a:gd name="connsiteX0" fmla="*/ 38100 w 152400"/>
              <a:gd name="connsiteY0" fmla="*/ 38100 h 1028585"/>
              <a:gd name="connsiteX1" fmla="*/ 38100 w 152400"/>
              <a:gd name="connsiteY1" fmla="*/ 990486 h 10285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028585">
                <a:moveTo>
                  <a:pt x="38100" y="38100"/>
                </a:moveTo>
                <a:lnTo>
                  <a:pt x="38100" y="990486"/>
                </a:lnTo>
              </a:path>
            </a:pathLst>
          </a:custGeom>
          <a:ln w="76200">
            <a:solidFill>
              <a:srgbClr val="A6A6A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0200717" y="9160316"/>
            <a:ext cx="152400" cy="152400"/>
          </a:xfrm>
          <a:custGeom>
            <a:avLst/>
            <a:gdLst>
              <a:gd name="connsiteX0" fmla="*/ 38100 w 152400"/>
              <a:gd name="connsiteY0" fmla="*/ 38100 h 152400"/>
              <a:gd name="connsiteX1" fmla="*/ 38100 w 152400"/>
              <a:gd name="connsiteY1" fmla="*/ 39687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8100" y="38100"/>
                </a:moveTo>
                <a:lnTo>
                  <a:pt x="38100" y="39687"/>
                </a:lnTo>
              </a:path>
            </a:pathLst>
          </a:custGeom>
          <a:ln w="76200">
            <a:solidFill>
              <a:srgbClr val="A6A6A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0105833" y="9161091"/>
            <a:ext cx="265976" cy="230301"/>
          </a:xfrm>
          <a:custGeom>
            <a:avLst/>
            <a:gdLst>
              <a:gd name="connsiteX0" fmla="*/ 0 w 265976"/>
              <a:gd name="connsiteY0" fmla="*/ 0 h 230301"/>
              <a:gd name="connsiteX1" fmla="*/ 132981 w 265976"/>
              <a:gd name="connsiteY1" fmla="*/ 230301 h 230301"/>
              <a:gd name="connsiteX2" fmla="*/ 265976 w 265976"/>
              <a:gd name="connsiteY2" fmla="*/ 0 h 230301"/>
              <a:gd name="connsiteX3" fmla="*/ 0 w 265976"/>
              <a:gd name="connsiteY3" fmla="*/ 0 h 2303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65976" h="230301">
                <a:moveTo>
                  <a:pt x="0" y="0"/>
                </a:moveTo>
                <a:lnTo>
                  <a:pt x="132981" y="230301"/>
                </a:lnTo>
                <a:lnTo>
                  <a:pt x="265976" y="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4622800"/>
            <a:ext cx="12712700" cy="8763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3300" y="5689600"/>
            <a:ext cx="13576300" cy="8763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0100" y="6756400"/>
            <a:ext cx="3746500" cy="685800"/>
          </a:xfrm>
          <a:prstGeom prst="rect">
            <a:avLst/>
          </a:prstGeom>
          <a:noFill/>
        </p:spPr>
      </p:pic>
      <p:sp>
        <p:nvSpPr>
          <p:cNvPr id="10" name="矩形 9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20332700" cy="15240000"/>
          </a:xfrm>
          <a:custGeom>
            <a:avLst/>
            <a:gdLst>
              <a:gd name="connsiteX0" fmla="*/ 0 w 20332700"/>
              <a:gd name="connsiteY0" fmla="*/ 15240000 h 15240000"/>
              <a:gd name="connsiteX1" fmla="*/ 20332700 w 20332700"/>
              <a:gd name="connsiteY1" fmla="*/ 15240000 h 15240000"/>
              <a:gd name="connsiteX2" fmla="*/ 20332700 w 20332700"/>
              <a:gd name="connsiteY2" fmla="*/ 0 h 15240000"/>
              <a:gd name="connsiteX3" fmla="*/ 0 w 20332700"/>
              <a:gd name="connsiteY3" fmla="*/ 0 h 15240000"/>
              <a:gd name="connsiteX4" fmla="*/ 0 w 20332700"/>
              <a:gd name="connsiteY4" fmla="*/ 15240000 h 1524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32700" h="15240000">
                <a:moveTo>
                  <a:pt x="0" y="15240000"/>
                </a:moveTo>
                <a:lnTo>
                  <a:pt x="20332700" y="15240000"/>
                </a:lnTo>
                <a:lnTo>
                  <a:pt x="20332700" y="0"/>
                </a:lnTo>
                <a:lnTo>
                  <a:pt x="0" y="0"/>
                </a:lnTo>
                <a:lnTo>
                  <a:pt x="0" y="15240000"/>
                </a:lnTo>
              </a:path>
            </a:pathLst>
          </a:custGeom>
          <a:solidFill>
            <a:srgbClr val="008ED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9949370" y="9806355"/>
            <a:ext cx="10383393" cy="5433644"/>
          </a:xfrm>
          <a:custGeom>
            <a:avLst/>
            <a:gdLst>
              <a:gd name="connsiteX0" fmla="*/ 5838889 w 10383393"/>
              <a:gd name="connsiteY0" fmla="*/ 137147 h 5433644"/>
              <a:gd name="connsiteX1" fmla="*/ 5594794 w 10383393"/>
              <a:gd name="connsiteY1" fmla="*/ 0 h 5433644"/>
              <a:gd name="connsiteX2" fmla="*/ 5594794 w 10383393"/>
              <a:gd name="connsiteY2" fmla="*/ 137211 h 5433644"/>
              <a:gd name="connsiteX3" fmla="*/ 5320817 w 10383393"/>
              <a:gd name="connsiteY3" fmla="*/ 137211 h 5433644"/>
              <a:gd name="connsiteX4" fmla="*/ 5178641 w 10383393"/>
              <a:gd name="connsiteY4" fmla="*/ 1054 h 5433644"/>
              <a:gd name="connsiteX5" fmla="*/ 5178641 w 10383393"/>
              <a:gd name="connsiteY5" fmla="*/ 147739 h 5433644"/>
              <a:gd name="connsiteX6" fmla="*/ 5024374 w 10383393"/>
              <a:gd name="connsiteY6" fmla="*/ 0 h 5433644"/>
              <a:gd name="connsiteX7" fmla="*/ 5024374 w 10383393"/>
              <a:gd name="connsiteY7" fmla="*/ 378828 h 5433644"/>
              <a:gd name="connsiteX8" fmla="*/ 4628820 w 10383393"/>
              <a:gd name="connsiteY8" fmla="*/ 0 h 5433644"/>
              <a:gd name="connsiteX9" fmla="*/ 4553978 w 10383393"/>
              <a:gd name="connsiteY9" fmla="*/ 343510 h 5433644"/>
              <a:gd name="connsiteX10" fmla="*/ 4196409 w 10383393"/>
              <a:gd name="connsiteY10" fmla="*/ 1054 h 5433644"/>
              <a:gd name="connsiteX11" fmla="*/ 4071187 w 10383393"/>
              <a:gd name="connsiteY11" fmla="*/ 311391 h 5433644"/>
              <a:gd name="connsiteX12" fmla="*/ 3747147 w 10383393"/>
              <a:gd name="connsiteY12" fmla="*/ 1054 h 5433644"/>
              <a:gd name="connsiteX13" fmla="*/ 3669970 w 10383393"/>
              <a:gd name="connsiteY13" fmla="*/ 305410 h 5433644"/>
              <a:gd name="connsiteX14" fmla="*/ 3412578 w 10383393"/>
              <a:gd name="connsiteY14" fmla="*/ 58915 h 5433644"/>
              <a:gd name="connsiteX15" fmla="*/ 3029242 w 10383393"/>
              <a:gd name="connsiteY15" fmla="*/ 137211 h 5433644"/>
              <a:gd name="connsiteX16" fmla="*/ 2972561 w 10383393"/>
              <a:gd name="connsiteY16" fmla="*/ 359194 h 5433644"/>
              <a:gd name="connsiteX17" fmla="*/ 2672207 w 10383393"/>
              <a:gd name="connsiteY17" fmla="*/ 71539 h 5433644"/>
              <a:gd name="connsiteX18" fmla="*/ 2288857 w 10383393"/>
              <a:gd name="connsiteY18" fmla="*/ 149835 h 5433644"/>
              <a:gd name="connsiteX19" fmla="*/ 2236902 w 10383393"/>
              <a:gd name="connsiteY19" fmla="*/ 353288 h 5433644"/>
              <a:gd name="connsiteX20" fmla="*/ 1869123 w 10383393"/>
              <a:gd name="connsiteY20" fmla="*/ 1054 h 5433644"/>
              <a:gd name="connsiteX21" fmla="*/ 1657325 w 10383393"/>
              <a:gd name="connsiteY21" fmla="*/ 121437 h 5433644"/>
              <a:gd name="connsiteX22" fmla="*/ 1587360 w 10383393"/>
              <a:gd name="connsiteY22" fmla="*/ 300456 h 5433644"/>
              <a:gd name="connsiteX23" fmla="*/ 1273645 w 10383393"/>
              <a:gd name="connsiteY23" fmla="*/ 0 h 5433644"/>
              <a:gd name="connsiteX24" fmla="*/ 1163129 w 10383393"/>
              <a:gd name="connsiteY24" fmla="*/ 337477 h 5433644"/>
              <a:gd name="connsiteX25" fmla="*/ 811848 w 10383393"/>
              <a:gd name="connsiteY25" fmla="*/ 1054 h 5433644"/>
              <a:gd name="connsiteX26" fmla="*/ 811848 w 10383393"/>
              <a:gd name="connsiteY26" fmla="*/ 297065 h 5433644"/>
              <a:gd name="connsiteX27" fmla="*/ 761213 w 10383393"/>
              <a:gd name="connsiteY27" fmla="*/ 254495 h 5433644"/>
              <a:gd name="connsiteX28" fmla="*/ 513054 w 10383393"/>
              <a:gd name="connsiteY28" fmla="*/ 16827 h 5433644"/>
              <a:gd name="connsiteX29" fmla="*/ 513054 w 10383393"/>
              <a:gd name="connsiteY29" fmla="*/ 45859 h 5433644"/>
              <a:gd name="connsiteX30" fmla="*/ 439725 w 10383393"/>
              <a:gd name="connsiteY30" fmla="*/ 92316 h 5433644"/>
              <a:gd name="connsiteX31" fmla="*/ 30505 w 10383393"/>
              <a:gd name="connsiteY31" fmla="*/ 160096 h 5433644"/>
              <a:gd name="connsiteX32" fmla="*/ 227762 w 10383393"/>
              <a:gd name="connsiteY32" fmla="*/ 346253 h 5433644"/>
              <a:gd name="connsiteX33" fmla="*/ 30505 w 10383393"/>
              <a:gd name="connsiteY33" fmla="*/ 378930 h 5433644"/>
              <a:gd name="connsiteX34" fmla="*/ 399618 w 10383393"/>
              <a:gd name="connsiteY34" fmla="*/ 727265 h 5433644"/>
              <a:gd name="connsiteX35" fmla="*/ 0 w 10383393"/>
              <a:gd name="connsiteY35" fmla="*/ 793445 h 5433644"/>
              <a:gd name="connsiteX36" fmla="*/ 4868557 w 10383393"/>
              <a:gd name="connsiteY36" fmla="*/ 5433644 h 5433644"/>
              <a:gd name="connsiteX37" fmla="*/ 10383393 w 10383393"/>
              <a:gd name="connsiteY37" fmla="*/ 5433644 h 5433644"/>
              <a:gd name="connsiteX38" fmla="*/ 10383393 w 10383393"/>
              <a:gd name="connsiteY38" fmla="*/ 4352163 h 5433644"/>
              <a:gd name="connsiteX39" fmla="*/ 5838889 w 10383393"/>
              <a:gd name="connsiteY39" fmla="*/ 0 h 5433644"/>
              <a:gd name="connsiteX40" fmla="*/ 5838889 w 10383393"/>
              <a:gd name="connsiteY40" fmla="*/ 137147 h 5433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</a:cxnLst>
            <a:rect l="l" t="t" r="r" b="b"/>
            <a:pathLst>
              <a:path w="10383393" h="5433644">
                <a:moveTo>
                  <a:pt x="5838889" y="137147"/>
                </a:moveTo>
                <a:lnTo>
                  <a:pt x="5594794" y="0"/>
                </a:lnTo>
                <a:lnTo>
                  <a:pt x="5594794" y="137211"/>
                </a:lnTo>
                <a:lnTo>
                  <a:pt x="5320817" y="137211"/>
                </a:lnTo>
                <a:lnTo>
                  <a:pt x="5178641" y="1054"/>
                </a:lnTo>
                <a:lnTo>
                  <a:pt x="5178641" y="147739"/>
                </a:lnTo>
                <a:lnTo>
                  <a:pt x="5024374" y="0"/>
                </a:lnTo>
                <a:lnTo>
                  <a:pt x="5024374" y="378828"/>
                </a:lnTo>
                <a:lnTo>
                  <a:pt x="4628820" y="0"/>
                </a:lnTo>
                <a:lnTo>
                  <a:pt x="4553978" y="343510"/>
                </a:lnTo>
                <a:lnTo>
                  <a:pt x="4196409" y="1054"/>
                </a:lnTo>
                <a:lnTo>
                  <a:pt x="4071187" y="311391"/>
                </a:lnTo>
                <a:lnTo>
                  <a:pt x="3747147" y="1054"/>
                </a:lnTo>
                <a:lnTo>
                  <a:pt x="3669970" y="305410"/>
                </a:lnTo>
                <a:lnTo>
                  <a:pt x="3412578" y="58915"/>
                </a:lnTo>
                <a:lnTo>
                  <a:pt x="3029242" y="137211"/>
                </a:lnTo>
                <a:lnTo>
                  <a:pt x="2972561" y="359194"/>
                </a:lnTo>
                <a:lnTo>
                  <a:pt x="2672207" y="71539"/>
                </a:lnTo>
                <a:lnTo>
                  <a:pt x="2288857" y="149835"/>
                </a:lnTo>
                <a:lnTo>
                  <a:pt x="2236902" y="353288"/>
                </a:lnTo>
                <a:lnTo>
                  <a:pt x="1869123" y="1054"/>
                </a:lnTo>
                <a:lnTo>
                  <a:pt x="1657325" y="121437"/>
                </a:lnTo>
                <a:lnTo>
                  <a:pt x="1587360" y="300456"/>
                </a:lnTo>
                <a:lnTo>
                  <a:pt x="1273645" y="0"/>
                </a:lnTo>
                <a:lnTo>
                  <a:pt x="1163129" y="337477"/>
                </a:lnTo>
                <a:lnTo>
                  <a:pt x="811848" y="1054"/>
                </a:lnTo>
                <a:lnTo>
                  <a:pt x="811848" y="297065"/>
                </a:lnTo>
                <a:lnTo>
                  <a:pt x="761213" y="254495"/>
                </a:lnTo>
                <a:lnTo>
                  <a:pt x="513054" y="16827"/>
                </a:lnTo>
                <a:lnTo>
                  <a:pt x="513054" y="45859"/>
                </a:lnTo>
                <a:lnTo>
                  <a:pt x="439725" y="92316"/>
                </a:lnTo>
                <a:lnTo>
                  <a:pt x="30505" y="160096"/>
                </a:lnTo>
                <a:lnTo>
                  <a:pt x="227762" y="346253"/>
                </a:lnTo>
                <a:lnTo>
                  <a:pt x="30505" y="378930"/>
                </a:lnTo>
                <a:lnTo>
                  <a:pt x="399618" y="727265"/>
                </a:lnTo>
                <a:lnTo>
                  <a:pt x="0" y="793445"/>
                </a:lnTo>
                <a:lnTo>
                  <a:pt x="4868557" y="5433644"/>
                </a:lnTo>
                <a:lnTo>
                  <a:pt x="10383393" y="5433644"/>
                </a:lnTo>
                <a:lnTo>
                  <a:pt x="10383393" y="4352163"/>
                </a:lnTo>
                <a:lnTo>
                  <a:pt x="5838889" y="0"/>
                </a:lnTo>
                <a:lnTo>
                  <a:pt x="5838889" y="137147"/>
                </a:lnTo>
              </a:path>
            </a:pathLst>
          </a:custGeom>
          <a:solidFill>
            <a:srgbClr val="027AB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9927526" y="9792207"/>
            <a:ext cx="553872" cy="841426"/>
          </a:xfrm>
          <a:custGeom>
            <a:avLst/>
            <a:gdLst>
              <a:gd name="connsiteX0" fmla="*/ 524408 w 553872"/>
              <a:gd name="connsiteY0" fmla="*/ 176771 h 841426"/>
              <a:gd name="connsiteX1" fmla="*/ 289890 w 553872"/>
              <a:gd name="connsiteY1" fmla="*/ 157912 h 841426"/>
              <a:gd name="connsiteX2" fmla="*/ 161442 w 553872"/>
              <a:gd name="connsiteY2" fmla="*/ 236867 h 841426"/>
              <a:gd name="connsiteX3" fmla="*/ 327609 w 553872"/>
              <a:gd name="connsiteY3" fmla="*/ 348831 h 841426"/>
              <a:gd name="connsiteX4" fmla="*/ 553872 w 553872"/>
              <a:gd name="connsiteY4" fmla="*/ 593953 h 841426"/>
              <a:gd name="connsiteX5" fmla="*/ 268693 w 553872"/>
              <a:gd name="connsiteY5" fmla="*/ 841426 h 841426"/>
              <a:gd name="connsiteX6" fmla="*/ 21196 w 553872"/>
              <a:gd name="connsiteY6" fmla="*/ 808431 h 841426"/>
              <a:gd name="connsiteX7" fmla="*/ 37706 w 553872"/>
              <a:gd name="connsiteY7" fmla="*/ 663473 h 841426"/>
              <a:gd name="connsiteX8" fmla="*/ 267499 w 553872"/>
              <a:gd name="connsiteY8" fmla="*/ 683514 h 841426"/>
              <a:gd name="connsiteX9" fmla="*/ 392417 w 553872"/>
              <a:gd name="connsiteY9" fmla="*/ 597484 h 841426"/>
              <a:gd name="connsiteX10" fmla="*/ 248653 w 553872"/>
              <a:gd name="connsiteY10" fmla="*/ 491426 h 841426"/>
              <a:gd name="connsiteX11" fmla="*/ 0 w 553872"/>
              <a:gd name="connsiteY11" fmla="*/ 239242 h 841426"/>
              <a:gd name="connsiteX12" fmla="*/ 289890 w 553872"/>
              <a:gd name="connsiteY12" fmla="*/ 0 h 841426"/>
              <a:gd name="connsiteX13" fmla="*/ 537362 w 553872"/>
              <a:gd name="connsiteY13" fmla="*/ 31826 h 841426"/>
              <a:gd name="connsiteX14" fmla="*/ 524408 w 553872"/>
              <a:gd name="connsiteY14" fmla="*/ 176771 h 841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53872" h="841426">
                <a:moveTo>
                  <a:pt x="524408" y="176771"/>
                </a:moveTo>
                <a:cubicBezTo>
                  <a:pt x="524408" y="176771"/>
                  <a:pt x="358241" y="157912"/>
                  <a:pt x="289890" y="157912"/>
                </a:cubicBezTo>
                <a:cubicBezTo>
                  <a:pt x="202679" y="157912"/>
                  <a:pt x="161442" y="183845"/>
                  <a:pt x="161442" y="236867"/>
                </a:cubicBezTo>
                <a:cubicBezTo>
                  <a:pt x="161442" y="287553"/>
                  <a:pt x="193268" y="306413"/>
                  <a:pt x="327609" y="348831"/>
                </a:cubicBezTo>
                <a:cubicBezTo>
                  <a:pt x="500836" y="404215"/>
                  <a:pt x="553872" y="452526"/>
                  <a:pt x="553872" y="593953"/>
                </a:cubicBezTo>
                <a:cubicBezTo>
                  <a:pt x="553872" y="760121"/>
                  <a:pt x="434847" y="841426"/>
                  <a:pt x="268693" y="841426"/>
                </a:cubicBezTo>
                <a:cubicBezTo>
                  <a:pt x="179107" y="841426"/>
                  <a:pt x="21196" y="808431"/>
                  <a:pt x="21196" y="808431"/>
                </a:cubicBezTo>
                <a:lnTo>
                  <a:pt x="37706" y="663473"/>
                </a:lnTo>
                <a:cubicBezTo>
                  <a:pt x="37706" y="663473"/>
                  <a:pt x="183832" y="683514"/>
                  <a:pt x="267499" y="683514"/>
                </a:cubicBezTo>
                <a:cubicBezTo>
                  <a:pt x="354710" y="683514"/>
                  <a:pt x="392417" y="659943"/>
                  <a:pt x="392417" y="597484"/>
                </a:cubicBezTo>
                <a:cubicBezTo>
                  <a:pt x="392417" y="547992"/>
                  <a:pt x="364134" y="524421"/>
                  <a:pt x="248653" y="491426"/>
                </a:cubicBezTo>
                <a:cubicBezTo>
                  <a:pt x="68351" y="439572"/>
                  <a:pt x="0" y="378295"/>
                  <a:pt x="0" y="239242"/>
                </a:cubicBezTo>
                <a:cubicBezTo>
                  <a:pt x="0" y="83680"/>
                  <a:pt x="110756" y="0"/>
                  <a:pt x="289890" y="0"/>
                </a:cubicBezTo>
                <a:cubicBezTo>
                  <a:pt x="380631" y="0"/>
                  <a:pt x="537362" y="31826"/>
                  <a:pt x="537362" y="31826"/>
                </a:cubicBezTo>
                <a:lnTo>
                  <a:pt x="524408" y="17677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0599178" y="9806355"/>
            <a:ext cx="623405" cy="813143"/>
          </a:xfrm>
          <a:custGeom>
            <a:avLst/>
            <a:gdLst>
              <a:gd name="connsiteX0" fmla="*/ 460781 w 623405"/>
              <a:gd name="connsiteY0" fmla="*/ 477278 h 813143"/>
              <a:gd name="connsiteX1" fmla="*/ 162636 w 623405"/>
              <a:gd name="connsiteY1" fmla="*/ 477278 h 813143"/>
              <a:gd name="connsiteX2" fmla="*/ 162636 w 623405"/>
              <a:gd name="connsiteY2" fmla="*/ 813143 h 813143"/>
              <a:gd name="connsiteX3" fmla="*/ 0 w 623405"/>
              <a:gd name="connsiteY3" fmla="*/ 813143 h 813143"/>
              <a:gd name="connsiteX4" fmla="*/ 0 w 623405"/>
              <a:gd name="connsiteY4" fmla="*/ 0 h 813143"/>
              <a:gd name="connsiteX5" fmla="*/ 162636 w 623405"/>
              <a:gd name="connsiteY5" fmla="*/ 0 h 813143"/>
              <a:gd name="connsiteX6" fmla="*/ 162636 w 623405"/>
              <a:gd name="connsiteY6" fmla="*/ 320535 h 813143"/>
              <a:gd name="connsiteX7" fmla="*/ 460781 w 623405"/>
              <a:gd name="connsiteY7" fmla="*/ 320535 h 813143"/>
              <a:gd name="connsiteX8" fmla="*/ 460781 w 623405"/>
              <a:gd name="connsiteY8" fmla="*/ 0 h 813143"/>
              <a:gd name="connsiteX9" fmla="*/ 623405 w 623405"/>
              <a:gd name="connsiteY9" fmla="*/ 0 h 813143"/>
              <a:gd name="connsiteX10" fmla="*/ 623405 w 623405"/>
              <a:gd name="connsiteY10" fmla="*/ 813143 h 813143"/>
              <a:gd name="connsiteX11" fmla="*/ 460781 w 623405"/>
              <a:gd name="connsiteY11" fmla="*/ 813143 h 813143"/>
              <a:gd name="connsiteX12" fmla="*/ 460781 w 623405"/>
              <a:gd name="connsiteY12" fmla="*/ 477278 h 8131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623405" h="813143">
                <a:moveTo>
                  <a:pt x="460781" y="477278"/>
                </a:moveTo>
                <a:lnTo>
                  <a:pt x="162636" y="477278"/>
                </a:lnTo>
                <a:lnTo>
                  <a:pt x="162636" y="813143"/>
                </a:lnTo>
                <a:lnTo>
                  <a:pt x="0" y="813143"/>
                </a:lnTo>
                <a:lnTo>
                  <a:pt x="0" y="0"/>
                </a:lnTo>
                <a:lnTo>
                  <a:pt x="162636" y="0"/>
                </a:lnTo>
                <a:lnTo>
                  <a:pt x="162636" y="320535"/>
                </a:lnTo>
                <a:lnTo>
                  <a:pt x="460781" y="320535"/>
                </a:lnTo>
                <a:lnTo>
                  <a:pt x="460781" y="0"/>
                </a:lnTo>
                <a:lnTo>
                  <a:pt x="623405" y="0"/>
                </a:lnTo>
                <a:lnTo>
                  <a:pt x="623405" y="813143"/>
                </a:lnTo>
                <a:lnTo>
                  <a:pt x="460781" y="813143"/>
                </a:lnTo>
                <a:lnTo>
                  <a:pt x="460781" y="477278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3525817" y="9806343"/>
            <a:ext cx="1052360" cy="813142"/>
          </a:xfrm>
          <a:custGeom>
            <a:avLst/>
            <a:gdLst>
              <a:gd name="connsiteX0" fmla="*/ 170877 w 1052360"/>
              <a:gd name="connsiteY0" fmla="*/ 0 h 813142"/>
              <a:gd name="connsiteX1" fmla="*/ 293433 w 1052360"/>
              <a:gd name="connsiteY1" fmla="*/ 645794 h 813142"/>
              <a:gd name="connsiteX2" fmla="*/ 311111 w 1052360"/>
              <a:gd name="connsiteY2" fmla="*/ 645794 h 813142"/>
              <a:gd name="connsiteX3" fmla="*/ 433666 w 1052360"/>
              <a:gd name="connsiteY3" fmla="*/ 0 h 813142"/>
              <a:gd name="connsiteX4" fmla="*/ 618680 w 1052360"/>
              <a:gd name="connsiteY4" fmla="*/ 0 h 813142"/>
              <a:gd name="connsiteX5" fmla="*/ 741247 w 1052360"/>
              <a:gd name="connsiteY5" fmla="*/ 645794 h 813142"/>
              <a:gd name="connsiteX6" fmla="*/ 758925 w 1052360"/>
              <a:gd name="connsiteY6" fmla="*/ 645794 h 813142"/>
              <a:gd name="connsiteX7" fmla="*/ 881481 w 1052360"/>
              <a:gd name="connsiteY7" fmla="*/ 0 h 813142"/>
              <a:gd name="connsiteX8" fmla="*/ 1052359 w 1052360"/>
              <a:gd name="connsiteY8" fmla="*/ 0 h 813142"/>
              <a:gd name="connsiteX9" fmla="*/ 870877 w 1052360"/>
              <a:gd name="connsiteY9" fmla="*/ 813142 h 813142"/>
              <a:gd name="connsiteX10" fmla="*/ 629284 w 1052360"/>
              <a:gd name="connsiteY10" fmla="*/ 813142 h 813142"/>
              <a:gd name="connsiteX11" fmla="*/ 525589 w 1052360"/>
              <a:gd name="connsiteY11" fmla="*/ 239229 h 813142"/>
              <a:gd name="connsiteX12" fmla="*/ 423062 w 1052360"/>
              <a:gd name="connsiteY12" fmla="*/ 813142 h 813142"/>
              <a:gd name="connsiteX13" fmla="*/ 181481 w 1052360"/>
              <a:gd name="connsiteY13" fmla="*/ 813142 h 813142"/>
              <a:gd name="connsiteX14" fmla="*/ 0 w 1052360"/>
              <a:gd name="connsiteY14" fmla="*/ 0 h 813142"/>
              <a:gd name="connsiteX15" fmla="*/ 170877 w 1052360"/>
              <a:gd name="connsiteY15" fmla="*/ 0 h 8131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1052360" h="813142">
                <a:moveTo>
                  <a:pt x="170877" y="0"/>
                </a:moveTo>
                <a:lnTo>
                  <a:pt x="293433" y="645794"/>
                </a:lnTo>
                <a:lnTo>
                  <a:pt x="311111" y="645794"/>
                </a:lnTo>
                <a:lnTo>
                  <a:pt x="433666" y="0"/>
                </a:lnTo>
                <a:lnTo>
                  <a:pt x="618680" y="0"/>
                </a:lnTo>
                <a:lnTo>
                  <a:pt x="741247" y="645794"/>
                </a:lnTo>
                <a:lnTo>
                  <a:pt x="758925" y="645794"/>
                </a:lnTo>
                <a:lnTo>
                  <a:pt x="881481" y="0"/>
                </a:lnTo>
                <a:lnTo>
                  <a:pt x="1052359" y="0"/>
                </a:lnTo>
                <a:lnTo>
                  <a:pt x="870877" y="813142"/>
                </a:lnTo>
                <a:lnTo>
                  <a:pt x="629284" y="813142"/>
                </a:lnTo>
                <a:lnTo>
                  <a:pt x="525589" y="239229"/>
                </a:lnTo>
                <a:lnTo>
                  <a:pt x="423062" y="813142"/>
                </a:lnTo>
                <a:lnTo>
                  <a:pt x="181481" y="813142"/>
                </a:lnTo>
                <a:lnTo>
                  <a:pt x="0" y="0"/>
                </a:lnTo>
                <a:lnTo>
                  <a:pt x="170877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4965680" y="9806343"/>
            <a:ext cx="162624" cy="813142"/>
          </a:xfrm>
          <a:custGeom>
            <a:avLst/>
            <a:gdLst>
              <a:gd name="connsiteX0" fmla="*/ 0 w 162624"/>
              <a:gd name="connsiteY0" fmla="*/ 0 h 813142"/>
              <a:gd name="connsiteX1" fmla="*/ 162624 w 162624"/>
              <a:gd name="connsiteY1" fmla="*/ 0 h 813142"/>
              <a:gd name="connsiteX2" fmla="*/ 162624 w 162624"/>
              <a:gd name="connsiteY2" fmla="*/ 813142 h 813142"/>
              <a:gd name="connsiteX3" fmla="*/ 0 w 162624"/>
              <a:gd name="connsiteY3" fmla="*/ 813142 h 813142"/>
              <a:gd name="connsiteX4" fmla="*/ 0 w 162624"/>
              <a:gd name="connsiteY4" fmla="*/ 0 h 8131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2624" h="813142">
                <a:moveTo>
                  <a:pt x="0" y="0"/>
                </a:moveTo>
                <a:lnTo>
                  <a:pt x="162624" y="0"/>
                </a:lnTo>
                <a:lnTo>
                  <a:pt x="162624" y="813142"/>
                </a:lnTo>
                <a:lnTo>
                  <a:pt x="0" y="813142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5198979" y="9806343"/>
            <a:ext cx="589229" cy="813142"/>
          </a:xfrm>
          <a:custGeom>
            <a:avLst/>
            <a:gdLst>
              <a:gd name="connsiteX0" fmla="*/ 0 w 589229"/>
              <a:gd name="connsiteY0" fmla="*/ 0 h 813142"/>
              <a:gd name="connsiteX1" fmla="*/ 589229 w 589229"/>
              <a:gd name="connsiteY1" fmla="*/ 0 h 813142"/>
              <a:gd name="connsiteX2" fmla="*/ 589229 w 589229"/>
              <a:gd name="connsiteY2" fmla="*/ 156743 h 813142"/>
              <a:gd name="connsiteX3" fmla="*/ 377101 w 589229"/>
              <a:gd name="connsiteY3" fmla="*/ 156743 h 813142"/>
              <a:gd name="connsiteX4" fmla="*/ 377101 w 589229"/>
              <a:gd name="connsiteY4" fmla="*/ 813142 h 813142"/>
              <a:gd name="connsiteX5" fmla="*/ 214476 w 589229"/>
              <a:gd name="connsiteY5" fmla="*/ 813142 h 813142"/>
              <a:gd name="connsiteX6" fmla="*/ 214476 w 589229"/>
              <a:gd name="connsiteY6" fmla="*/ 156743 h 813142"/>
              <a:gd name="connsiteX7" fmla="*/ 0 w 589229"/>
              <a:gd name="connsiteY7" fmla="*/ 156743 h 813142"/>
              <a:gd name="connsiteX8" fmla="*/ 0 w 589229"/>
              <a:gd name="connsiteY8" fmla="*/ 0 h 8131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89229" h="813142">
                <a:moveTo>
                  <a:pt x="0" y="0"/>
                </a:moveTo>
                <a:lnTo>
                  <a:pt x="589229" y="0"/>
                </a:lnTo>
                <a:lnTo>
                  <a:pt x="589229" y="156743"/>
                </a:lnTo>
                <a:lnTo>
                  <a:pt x="377101" y="156743"/>
                </a:lnTo>
                <a:lnTo>
                  <a:pt x="377101" y="813142"/>
                </a:lnTo>
                <a:lnTo>
                  <a:pt x="214476" y="813142"/>
                </a:lnTo>
                <a:lnTo>
                  <a:pt x="214476" y="156743"/>
                </a:lnTo>
                <a:lnTo>
                  <a:pt x="0" y="156743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0200716" y="7803921"/>
            <a:ext cx="152400" cy="152400"/>
          </a:xfrm>
          <a:custGeom>
            <a:avLst/>
            <a:gdLst>
              <a:gd name="connsiteX0" fmla="*/ 38100 w 152400"/>
              <a:gd name="connsiteY0" fmla="*/ 38100 h 152400"/>
              <a:gd name="connsiteX1" fmla="*/ 38100 w 152400"/>
              <a:gd name="connsiteY1" fmla="*/ 39687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8100" y="38100"/>
                </a:moveTo>
                <a:lnTo>
                  <a:pt x="38100" y="39687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0200716" y="8073783"/>
            <a:ext cx="152400" cy="1028585"/>
          </a:xfrm>
          <a:custGeom>
            <a:avLst/>
            <a:gdLst>
              <a:gd name="connsiteX0" fmla="*/ 38100 w 152400"/>
              <a:gd name="connsiteY0" fmla="*/ 38100 h 1028585"/>
              <a:gd name="connsiteX1" fmla="*/ 38100 w 152400"/>
              <a:gd name="connsiteY1" fmla="*/ 990485 h 10285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028585">
                <a:moveTo>
                  <a:pt x="38100" y="38100"/>
                </a:moveTo>
                <a:lnTo>
                  <a:pt x="38100" y="990485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0200716" y="9160319"/>
            <a:ext cx="152400" cy="152400"/>
          </a:xfrm>
          <a:custGeom>
            <a:avLst/>
            <a:gdLst>
              <a:gd name="connsiteX0" fmla="*/ 38100 w 152400"/>
              <a:gd name="connsiteY0" fmla="*/ 38100 h 152400"/>
              <a:gd name="connsiteX1" fmla="*/ 38100 w 152400"/>
              <a:gd name="connsiteY1" fmla="*/ 39687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52400">
                <a:moveTo>
                  <a:pt x="38100" y="38100"/>
                </a:moveTo>
                <a:lnTo>
                  <a:pt x="38100" y="39687"/>
                </a:lnTo>
              </a:path>
            </a:pathLst>
          </a:custGeom>
          <a:ln w="76200">
            <a:solidFill>
              <a:srgbClr val="D8DD66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0105834" y="9161094"/>
            <a:ext cx="265976" cy="230301"/>
          </a:xfrm>
          <a:custGeom>
            <a:avLst/>
            <a:gdLst>
              <a:gd name="connsiteX0" fmla="*/ 0 w 265976"/>
              <a:gd name="connsiteY0" fmla="*/ 0 h 230301"/>
              <a:gd name="connsiteX1" fmla="*/ 132981 w 265976"/>
              <a:gd name="connsiteY1" fmla="*/ 230301 h 230301"/>
              <a:gd name="connsiteX2" fmla="*/ 265976 w 265976"/>
              <a:gd name="connsiteY2" fmla="*/ 0 h 230301"/>
              <a:gd name="connsiteX3" fmla="*/ 0 w 265976"/>
              <a:gd name="connsiteY3" fmla="*/ 0 h 2303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65976" h="230301">
                <a:moveTo>
                  <a:pt x="0" y="0"/>
                </a:moveTo>
                <a:lnTo>
                  <a:pt x="132981" y="230301"/>
                </a:lnTo>
                <a:lnTo>
                  <a:pt x="265976" y="0"/>
                </a:lnTo>
                <a:lnTo>
                  <a:pt x="0" y="0"/>
                </a:lnTo>
              </a:path>
            </a:pathLst>
          </a:custGeom>
          <a:solidFill>
            <a:srgbClr val="D8DD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9842500"/>
            <a:ext cx="4610100" cy="6731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15700" y="9791700"/>
            <a:ext cx="685800" cy="8382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90400" y="9791700"/>
            <a:ext cx="635000" cy="8382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788900" y="9779000"/>
            <a:ext cx="685800" cy="863600"/>
          </a:xfrm>
          <a:prstGeom prst="rect">
            <a:avLst/>
          </a:prstGeom>
          <a:noFill/>
        </p:spPr>
      </p:pic>
      <p:sp>
        <p:nvSpPr>
          <p:cNvPr id="17" name="矩形 16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332700" cy="15240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320000" cy="15240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6592" y="0"/>
            <a:ext cx="20319516" cy="152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uswenlp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自定义</PresentationFormat>
  <Paragraphs>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5</cp:revision>
  <dcterms:created xsi:type="dcterms:W3CDTF">2006-08-16T00:00:00Z</dcterms:created>
  <dcterms:modified xsi:type="dcterms:W3CDTF">2015-08-17T06:43:13Z</dcterms:modified>
</cp:coreProperties>
</file>