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2B379-BD70-4900-B587-7495DDB7E370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8B766-7DC3-4087-8A18-7FF55975C3A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2D3A4-6173-48A6-861D-DE708983210F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2C560-E35A-4067-A717-DBA4ACC229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492BE-FCB0-4C18-9DA4-6AC327F28D37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F3D5-C67A-4B7C-8E68-611CDBE078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295DA-F16B-42D6-8C61-9ED9815853FF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6A550-81F8-497C-9064-228A7A13D4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D51F0-D99B-4F23-85CF-7FDF5F2B4146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30AEA-4317-4591-959E-67F12524A6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AD9AA-80D3-49A2-B328-C440D9734EE4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6A195-20BB-4FB8-B30A-2B0AC58A25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E6AC5-96A5-4216-9781-44D66E483E66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4C05B-D1EC-4B8A-90AB-B8E6B51C44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41AC5-E390-4216-AC9F-E8FA3759C32C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F6A60-0ED2-4378-891C-A79C2542D2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FE3E6-60B2-42D3-8C7D-0E1D7DC74F2F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8763C-CDA5-4795-902C-D3684EAEC2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604F3-3A88-408F-92AD-4E044A54E572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EEA62-A4CC-4656-8FF9-1751FA42A5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BCBD3-A928-4A48-ABD3-9AB9296E0775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861C5-55D3-4186-8287-24E0CDE7AC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08C511A-96D0-446E-8892-ADF7EC6E5736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B6F4F62-E4CA-483B-9A23-00F5794793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3071839" y="4078436"/>
            <a:ext cx="5286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dirty="0">
                <a:latin typeface="Calibri" pitchFamily="34" charset="0"/>
              </a:rPr>
              <a:t>POWERPOINT</a:t>
            </a:r>
            <a:endParaRPr lang="zh-CN" altLang="en-US" sz="4000" dirty="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143269" y="4652199"/>
            <a:ext cx="41433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       适用于情人节及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8</Words>
  <Application>Microsoft Office PowerPoint</Application>
  <PresentationFormat>全屏显示(4:3)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79</cp:revision>
  <dcterms:created xsi:type="dcterms:W3CDTF">2013-10-30T09:04:50Z</dcterms:created>
  <dcterms:modified xsi:type="dcterms:W3CDTF">2015-01-16T08:18:48Z</dcterms:modified>
</cp:coreProperties>
</file>