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920" y="65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F3AF-CCE6-4714-BC3F-7D9964AE783C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9682-FF7A-4FF4-960D-000814588F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F3AF-CCE6-4714-BC3F-7D9964AE783C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9682-FF7A-4FF4-960D-000814588F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F3AF-CCE6-4714-BC3F-7D9964AE783C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9682-FF7A-4FF4-960D-000814588F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F3AF-CCE6-4714-BC3F-7D9964AE783C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9682-FF7A-4FF4-960D-000814588F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F3AF-CCE6-4714-BC3F-7D9964AE783C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9682-FF7A-4FF4-960D-000814588F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F3AF-CCE6-4714-BC3F-7D9964AE783C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9682-FF7A-4FF4-960D-000814588F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F3AF-CCE6-4714-BC3F-7D9964AE783C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9682-FF7A-4FF4-960D-000814588F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F3AF-CCE6-4714-BC3F-7D9964AE783C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9682-FF7A-4FF4-960D-000814588F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F3AF-CCE6-4714-BC3F-7D9964AE783C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9682-FF7A-4FF4-960D-000814588F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F3AF-CCE6-4714-BC3F-7D9964AE783C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9682-FF7A-4FF4-960D-000814588F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F3AF-CCE6-4714-BC3F-7D9964AE783C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9682-FF7A-4FF4-960D-000814588F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EF3AF-CCE6-4714-BC3F-7D9964AE783C}" type="datetimeFigureOut">
              <a:rPr lang="zh-CN" altLang="en-US" smtClean="0"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99682-FF7A-4FF4-960D-000814588F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dan\Desktop\未标题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40"/>
            <a:ext cx="4643470" cy="3654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全屏显示(16:10)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Sky123.Org</cp:lastModifiedBy>
  <cp:revision>7</cp:revision>
  <dcterms:created xsi:type="dcterms:W3CDTF">2013-11-12T07:11:14Z</dcterms:created>
  <dcterms:modified xsi:type="dcterms:W3CDTF">2015-07-19T03:46:49Z</dcterms:modified>
</cp:coreProperties>
</file>