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71" r:id="rId2"/>
  </p:sldIdLst>
  <p:sldSz cx="9144000" cy="5715000" type="screen16x1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微软雅黑" panose="020B0503020204020204" pitchFamily="34" charset="-122"/>
      <p:regular r:id="rId8"/>
      <p:bold r:id="rId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565"/>
    <a:srgbClr val="9A0000"/>
    <a:srgbClr val="FF93A2"/>
    <a:srgbClr val="967200"/>
    <a:srgbClr val="FF0027"/>
    <a:srgbClr val="FF99FF"/>
    <a:srgbClr val="920015"/>
    <a:srgbClr val="700000"/>
    <a:srgbClr val="4C0000"/>
    <a:srgbClr val="B0B0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625" autoAdjust="0"/>
  </p:normalViewPr>
  <p:slideViewPr>
    <p:cSldViewPr snapToObjects="1">
      <p:cViewPr varScale="1">
        <p:scale>
          <a:sx n="112" d="100"/>
          <a:sy n="112" d="100"/>
        </p:scale>
        <p:origin x="1560" y="84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4D8C7-6074-4FBB-9720-79A925606D9A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576EE-7C0D-4A2A-814F-F633071EE2C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7266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0658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2320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155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0098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20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8870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9708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199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61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922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N:\人文学院PPT\模版\书法水墨画卷图片副本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5715000"/>
          </a:xfrm>
          <a:prstGeom prst="rect">
            <a:avLst/>
          </a:prstGeom>
          <a:noFill/>
        </p:spPr>
      </p:pic>
      <p:sp>
        <p:nvSpPr>
          <p:cNvPr id="9" name="矩形 8"/>
          <p:cNvSpPr/>
          <p:nvPr userDrawn="1"/>
        </p:nvSpPr>
        <p:spPr>
          <a:xfrm>
            <a:off x="0" y="-16887"/>
            <a:ext cx="9144001" cy="5731887"/>
          </a:xfrm>
          <a:prstGeom prst="rect">
            <a:avLst/>
          </a:prstGeom>
          <a:blipFill dpi="0" rotWithShape="1">
            <a:blip r:embed="rId3" cstate="email">
              <a:alphaModFix amt="4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743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N:\人文学院PPT\模版\书法水墨画卷图片副本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5715000"/>
          </a:xfrm>
          <a:prstGeom prst="rect">
            <a:avLst/>
          </a:prstGeom>
          <a:noFill/>
        </p:spPr>
      </p:pic>
      <p:sp>
        <p:nvSpPr>
          <p:cNvPr id="4" name="矩形 3"/>
          <p:cNvSpPr/>
          <p:nvPr userDrawn="1"/>
        </p:nvSpPr>
        <p:spPr>
          <a:xfrm>
            <a:off x="0" y="-16887"/>
            <a:ext cx="9144000" cy="5731887"/>
          </a:xfrm>
          <a:prstGeom prst="rect">
            <a:avLst/>
          </a:prstGeom>
          <a:blipFill dpi="0" rotWithShape="1">
            <a:blip r:embed="rId3" cstate="email">
              <a:alphaModFix amt="7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-16887"/>
            <a:ext cx="9144001" cy="5731887"/>
          </a:xfrm>
          <a:prstGeom prst="rect">
            <a:avLst/>
          </a:prstGeom>
          <a:blipFill dpi="0" rotWithShape="1">
            <a:blip r:embed="rId4" cstate="email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743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A5745-317A-4343-A5D8-C6C53DC748C6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A9B8D-79C7-454A-BC7A-7C63130876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566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403648" y="5279488"/>
            <a:ext cx="6619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17" name="图片 16" descr="画笔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6552" y="4404790"/>
            <a:ext cx="7933319" cy="2193465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4" descr="N:\人文学院PPT\模版\荷花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809" y="4374900"/>
            <a:ext cx="3987637" cy="1368153"/>
          </a:xfrm>
          <a:prstGeom prst="rect">
            <a:avLst/>
          </a:prstGeom>
          <a:noFill/>
        </p:spPr>
      </p:pic>
      <p:pic>
        <p:nvPicPr>
          <p:cNvPr id="44" name="图片 43" descr="14.png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55182">
            <a:off x="5820588" y="1403923"/>
            <a:ext cx="2622594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3059832" y="4343416"/>
            <a:ext cx="184731" cy="34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6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533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1629</TotalTime>
  <Words>84</Words>
  <Application>Microsoft Office PowerPoint</Application>
  <PresentationFormat>全屏显示(16:10)</PresentationFormat>
  <Paragraphs>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宋体</vt:lpstr>
      <vt:lpstr>Calibri</vt:lpstr>
      <vt:lpstr>微软雅黑</vt:lpstr>
      <vt:lpstr>Office 主题​​</vt:lpstr>
      <vt:lpstr>PowerPoint 演示文稿</vt:lpstr>
    </vt:vector>
  </TitlesOfParts>
  <Company>DADI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黑桃</dc:creator>
  <cp:lastModifiedBy>Sky123.Org</cp:lastModifiedBy>
  <cp:revision>100</cp:revision>
  <dcterms:created xsi:type="dcterms:W3CDTF">2012-12-17T20:51:05Z</dcterms:created>
  <dcterms:modified xsi:type="dcterms:W3CDTF">2015-07-19T02:44:19Z</dcterms:modified>
</cp:coreProperties>
</file>