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6" r:id="rId2"/>
    <p:sldId id="295" r:id="rId3"/>
    <p:sldId id="292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9824"/>
    <a:srgbClr val="D4A674"/>
    <a:srgbClr val="559A2A"/>
    <a:srgbClr val="FF9413"/>
    <a:srgbClr val="DEBC8C"/>
    <a:srgbClr val="595959"/>
    <a:srgbClr val="8DB375"/>
    <a:srgbClr val="90B478"/>
    <a:srgbClr val="7A8C6A"/>
    <a:srgbClr val="5CB7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5" autoAdjust="0"/>
    <p:restoredTop sz="89891" autoAdjust="0"/>
  </p:normalViewPr>
  <p:slideViewPr>
    <p:cSldViewPr snapToGrid="0" showGuides="1">
      <p:cViewPr varScale="1">
        <p:scale>
          <a:sx n="63" d="100"/>
          <a:sy n="63" d="100"/>
        </p:scale>
        <p:origin x="10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C933E-E761-4875-8F2A-43B63AB9EAA6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D78AB-7456-431F-9512-F98E839A4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690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48071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121877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783641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57409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6856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782689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89774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936951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643692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508858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2235FA2-23C7-46D0-A6EB-08285A237057}" type="datetimeFigureOut">
              <a:rPr lang="zh-CN" altLang="en-US" smtClean="0"/>
              <a:t>2014/1/18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79565D-9DA8-4F15-A7A2-43053F6718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775487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2397140" y="6250504"/>
            <a:ext cx="2593605" cy="143350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 userDrawn="1"/>
        </p:nvSpPr>
        <p:spPr>
          <a:xfrm flipH="1" flipV="1">
            <a:off x="7191831" y="6237684"/>
            <a:ext cx="2593605" cy="149461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5881686" y="6124576"/>
            <a:ext cx="428628" cy="395206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468162" y="6166203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燕尾形 10"/>
          <p:cNvSpPr/>
          <p:nvPr userDrawn="1"/>
        </p:nvSpPr>
        <p:spPr>
          <a:xfrm flipH="1">
            <a:off x="5554609" y="6170096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37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microsoft.com/office/2007/relationships/hdphoto" Target="../media/hdphoto2.wdp"/><Relationship Id="rId18" Type="http://schemas.openxmlformats.org/officeDocument/2006/relationships/image" Target="../media/image20.png"/><Relationship Id="rId26" Type="http://schemas.openxmlformats.org/officeDocument/2006/relationships/image" Target="../media/image26.png"/><Relationship Id="rId3" Type="http://schemas.microsoft.com/office/2007/relationships/hdphoto" Target="../media/hdphoto1.wdp"/><Relationship Id="rId21" Type="http://schemas.openxmlformats.org/officeDocument/2006/relationships/image" Target="../media/image23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5" Type="http://schemas.microsoft.com/office/2007/relationships/hdphoto" Target="../media/hdphoto4.wdp"/><Relationship Id="rId2" Type="http://schemas.openxmlformats.org/officeDocument/2006/relationships/image" Target="../media/image6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5.pn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23" Type="http://schemas.microsoft.com/office/2007/relationships/hdphoto" Target="../media/hdphoto3.wdp"/><Relationship Id="rId28" Type="http://schemas.microsoft.com/office/2007/relationships/hdphoto" Target="../media/hdphoto5.wdp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7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任意多边形 81"/>
          <p:cNvSpPr/>
          <p:nvPr/>
        </p:nvSpPr>
        <p:spPr>
          <a:xfrm>
            <a:off x="2397140" y="6250504"/>
            <a:ext cx="2593605" cy="143350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任意多边形 82"/>
          <p:cNvSpPr/>
          <p:nvPr/>
        </p:nvSpPr>
        <p:spPr>
          <a:xfrm flipH="1" flipV="1">
            <a:off x="7191831" y="6237684"/>
            <a:ext cx="2593605" cy="149461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5881686" y="6124576"/>
            <a:ext cx="428628" cy="395206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燕尾形 84"/>
          <p:cNvSpPr/>
          <p:nvPr/>
        </p:nvSpPr>
        <p:spPr>
          <a:xfrm>
            <a:off x="6468162" y="6166203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6" name="燕尾形 85"/>
          <p:cNvSpPr/>
          <p:nvPr/>
        </p:nvSpPr>
        <p:spPr>
          <a:xfrm flipH="1">
            <a:off x="5554609" y="6170096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 rot="13776640">
            <a:off x="9434225" y="1442973"/>
            <a:ext cx="570112" cy="570100"/>
          </a:xfrm>
          <a:custGeom>
            <a:avLst/>
            <a:gdLst>
              <a:gd name="connsiteX0" fmla="*/ 448142 w 544926"/>
              <a:gd name="connsiteY0" fmla="*/ 366097 h 544913"/>
              <a:gd name="connsiteX1" fmla="*/ 430710 w 544926"/>
              <a:gd name="connsiteY1" fmla="*/ 301040 h 544913"/>
              <a:gd name="connsiteX2" fmla="*/ 365653 w 544926"/>
              <a:gd name="connsiteY2" fmla="*/ 318472 h 544913"/>
              <a:gd name="connsiteX3" fmla="*/ 383085 w 544926"/>
              <a:gd name="connsiteY3" fmla="*/ 383529 h 544913"/>
              <a:gd name="connsiteX4" fmla="*/ 448142 w 544926"/>
              <a:gd name="connsiteY4" fmla="*/ 366097 h 544913"/>
              <a:gd name="connsiteX5" fmla="*/ 506165 w 544926"/>
              <a:gd name="connsiteY5" fmla="*/ 412554 h 544913"/>
              <a:gd name="connsiteX6" fmla="*/ 478946 w 544926"/>
              <a:gd name="connsiteY6" fmla="*/ 450211 h 544913"/>
              <a:gd name="connsiteX7" fmla="*/ 148146 w 544926"/>
              <a:gd name="connsiteY7" fmla="*/ 514877 h 544913"/>
              <a:gd name="connsiteX8" fmla="*/ 7638 w 544926"/>
              <a:gd name="connsiteY8" fmla="*/ 208498 h 544913"/>
              <a:gd name="connsiteX9" fmla="*/ 272476 w 544926"/>
              <a:gd name="connsiteY9" fmla="*/ 0 h 544913"/>
              <a:gd name="connsiteX10" fmla="*/ 272476 w 544926"/>
              <a:gd name="connsiteY10" fmla="*/ 272450 h 544913"/>
              <a:gd name="connsiteX11" fmla="*/ 493735 w 544926"/>
              <a:gd name="connsiteY11" fmla="*/ 113474 h 544913"/>
              <a:gd name="connsiteX12" fmla="*/ 506165 w 544926"/>
              <a:gd name="connsiteY12" fmla="*/ 412554 h 544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44926" h="544913">
                <a:moveTo>
                  <a:pt x="448142" y="366097"/>
                </a:moveTo>
                <a:cubicBezTo>
                  <a:pt x="461294" y="343318"/>
                  <a:pt x="453489" y="314192"/>
                  <a:pt x="430710" y="301040"/>
                </a:cubicBezTo>
                <a:cubicBezTo>
                  <a:pt x="407931" y="287889"/>
                  <a:pt x="378805" y="295693"/>
                  <a:pt x="365653" y="318472"/>
                </a:cubicBezTo>
                <a:cubicBezTo>
                  <a:pt x="352502" y="341251"/>
                  <a:pt x="360306" y="370378"/>
                  <a:pt x="383085" y="383529"/>
                </a:cubicBezTo>
                <a:cubicBezTo>
                  <a:pt x="405864" y="396681"/>
                  <a:pt x="434991" y="388876"/>
                  <a:pt x="448142" y="366097"/>
                </a:cubicBezTo>
                <a:close/>
                <a:moveTo>
                  <a:pt x="506165" y="412554"/>
                </a:moveTo>
                <a:cubicBezTo>
                  <a:pt x="498284" y="425686"/>
                  <a:pt x="489209" y="438291"/>
                  <a:pt x="478946" y="450211"/>
                </a:cubicBezTo>
                <a:cubicBezTo>
                  <a:pt x="396844" y="545573"/>
                  <a:pt x="260115" y="572301"/>
                  <a:pt x="148146" y="514877"/>
                </a:cubicBezTo>
                <a:cubicBezTo>
                  <a:pt x="36177" y="457453"/>
                  <a:pt x="-21899" y="330818"/>
                  <a:pt x="7638" y="208498"/>
                </a:cubicBezTo>
                <a:cubicBezTo>
                  <a:pt x="37175" y="86178"/>
                  <a:pt x="146640" y="0"/>
                  <a:pt x="272476" y="0"/>
                </a:cubicBezTo>
                <a:lnTo>
                  <a:pt x="272476" y="272450"/>
                </a:lnTo>
                <a:lnTo>
                  <a:pt x="493735" y="113474"/>
                </a:lnTo>
                <a:cubicBezTo>
                  <a:pt x="557983" y="202892"/>
                  <a:pt x="561333" y="320631"/>
                  <a:pt x="506165" y="412554"/>
                </a:cubicBezTo>
                <a:close/>
              </a:path>
            </a:pathLst>
          </a:custGeom>
          <a:solidFill>
            <a:srgbClr val="559A2A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9622913" y="1520005"/>
            <a:ext cx="116217" cy="11621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21207106" flipH="1">
            <a:off x="8656611" y="4733289"/>
            <a:ext cx="523528" cy="560598"/>
          </a:xfrm>
          <a:custGeom>
            <a:avLst/>
            <a:gdLst>
              <a:gd name="connsiteX0" fmla="*/ 357833 w 799447"/>
              <a:gd name="connsiteY0" fmla="*/ 259385 h 884898"/>
              <a:gd name="connsiteX1" fmla="*/ 301995 w 799447"/>
              <a:gd name="connsiteY1" fmla="*/ 282245 h 884898"/>
              <a:gd name="connsiteX2" fmla="*/ 357833 w 799447"/>
              <a:gd name="connsiteY2" fmla="*/ 305105 h 884898"/>
              <a:gd name="connsiteX3" fmla="*/ 413671 w 799447"/>
              <a:gd name="connsiteY3" fmla="*/ 282245 h 884898"/>
              <a:gd name="connsiteX4" fmla="*/ 357833 w 799447"/>
              <a:gd name="connsiteY4" fmla="*/ 259385 h 884898"/>
              <a:gd name="connsiteX5" fmla="*/ 218397 w 799447"/>
              <a:gd name="connsiteY5" fmla="*/ 259385 h 884898"/>
              <a:gd name="connsiteX6" fmla="*/ 162559 w 799447"/>
              <a:gd name="connsiteY6" fmla="*/ 282245 h 884898"/>
              <a:gd name="connsiteX7" fmla="*/ 218397 w 799447"/>
              <a:gd name="connsiteY7" fmla="*/ 305105 h 884898"/>
              <a:gd name="connsiteX8" fmla="*/ 274235 w 799447"/>
              <a:gd name="connsiteY8" fmla="*/ 282245 h 884898"/>
              <a:gd name="connsiteX9" fmla="*/ 218397 w 799447"/>
              <a:gd name="connsiteY9" fmla="*/ 259385 h 884898"/>
              <a:gd name="connsiteX10" fmla="*/ 415716 w 799447"/>
              <a:gd name="connsiteY10" fmla="*/ 631 h 884898"/>
              <a:gd name="connsiteX11" fmla="*/ 549373 w 799447"/>
              <a:gd name="connsiteY11" fmla="*/ 30992 h 884898"/>
              <a:gd name="connsiteX12" fmla="*/ 704197 w 799447"/>
              <a:gd name="connsiteY12" fmla="*/ 188197 h 884898"/>
              <a:gd name="connsiteX13" fmla="*/ 799447 w 799447"/>
              <a:gd name="connsiteY13" fmla="*/ 697948 h 884898"/>
              <a:gd name="connsiteX14" fmla="*/ 795464 w 799447"/>
              <a:gd name="connsiteY14" fmla="*/ 705055 h 884898"/>
              <a:gd name="connsiteX15" fmla="*/ 796691 w 799447"/>
              <a:gd name="connsiteY15" fmla="*/ 711130 h 884898"/>
              <a:gd name="connsiteX16" fmla="*/ 622923 w 799447"/>
              <a:gd name="connsiteY16" fmla="*/ 884898 h 884898"/>
              <a:gd name="connsiteX17" fmla="*/ 555285 w 799447"/>
              <a:gd name="connsiteY17" fmla="*/ 871242 h 884898"/>
              <a:gd name="connsiteX18" fmla="*/ 512437 w 799447"/>
              <a:gd name="connsiteY18" fmla="*/ 842353 h 884898"/>
              <a:gd name="connsiteX19" fmla="*/ 498276 w 799447"/>
              <a:gd name="connsiteY19" fmla="*/ 855221 h 884898"/>
              <a:gd name="connsiteX20" fmla="*/ 401120 w 799447"/>
              <a:gd name="connsiteY20" fmla="*/ 884898 h 884898"/>
              <a:gd name="connsiteX21" fmla="*/ 333482 w 799447"/>
              <a:gd name="connsiteY21" fmla="*/ 871242 h 884898"/>
              <a:gd name="connsiteX22" fmla="*/ 287444 w 799447"/>
              <a:gd name="connsiteY22" fmla="*/ 840203 h 884898"/>
              <a:gd name="connsiteX23" fmla="*/ 241406 w 799447"/>
              <a:gd name="connsiteY23" fmla="*/ 871242 h 884898"/>
              <a:gd name="connsiteX24" fmla="*/ 173768 w 799447"/>
              <a:gd name="connsiteY24" fmla="*/ 884898 h 884898"/>
              <a:gd name="connsiteX25" fmla="*/ 0 w 799447"/>
              <a:gd name="connsiteY25" fmla="*/ 711130 h 884898"/>
              <a:gd name="connsiteX26" fmla="*/ 5327 w 799447"/>
              <a:gd name="connsiteY26" fmla="*/ 684745 h 884898"/>
              <a:gd name="connsiteX27" fmla="*/ 6015 w 799447"/>
              <a:gd name="connsiteY27" fmla="*/ 660957 h 884898"/>
              <a:gd name="connsiteX28" fmla="*/ 78419 w 799447"/>
              <a:gd name="connsiteY28" fmla="*/ 188197 h 884898"/>
              <a:gd name="connsiteX29" fmla="*/ 242768 w 799447"/>
              <a:gd name="connsiteY29" fmla="*/ 30992 h 884898"/>
              <a:gd name="connsiteX30" fmla="*/ 415716 w 799447"/>
              <a:gd name="connsiteY30" fmla="*/ 631 h 88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99447" h="884898">
                <a:moveTo>
                  <a:pt x="357833" y="259385"/>
                </a:moveTo>
                <a:cubicBezTo>
                  <a:pt x="326995" y="259385"/>
                  <a:pt x="301995" y="269620"/>
                  <a:pt x="301995" y="282245"/>
                </a:cubicBezTo>
                <a:cubicBezTo>
                  <a:pt x="301995" y="294870"/>
                  <a:pt x="326995" y="305105"/>
                  <a:pt x="357833" y="305105"/>
                </a:cubicBezTo>
                <a:cubicBezTo>
                  <a:pt x="388671" y="305105"/>
                  <a:pt x="413671" y="294870"/>
                  <a:pt x="413671" y="282245"/>
                </a:cubicBezTo>
                <a:cubicBezTo>
                  <a:pt x="413671" y="269620"/>
                  <a:pt x="388671" y="259385"/>
                  <a:pt x="357833" y="259385"/>
                </a:cubicBezTo>
                <a:close/>
                <a:moveTo>
                  <a:pt x="218397" y="259385"/>
                </a:moveTo>
                <a:cubicBezTo>
                  <a:pt x="187559" y="259385"/>
                  <a:pt x="162559" y="269620"/>
                  <a:pt x="162559" y="282245"/>
                </a:cubicBezTo>
                <a:cubicBezTo>
                  <a:pt x="162559" y="294870"/>
                  <a:pt x="187559" y="305105"/>
                  <a:pt x="218397" y="305105"/>
                </a:cubicBezTo>
                <a:cubicBezTo>
                  <a:pt x="249235" y="305105"/>
                  <a:pt x="274235" y="294870"/>
                  <a:pt x="274235" y="282245"/>
                </a:cubicBezTo>
                <a:cubicBezTo>
                  <a:pt x="274235" y="269620"/>
                  <a:pt x="249235" y="259385"/>
                  <a:pt x="218397" y="259385"/>
                </a:cubicBezTo>
                <a:close/>
                <a:moveTo>
                  <a:pt x="415716" y="631"/>
                </a:moveTo>
                <a:cubicBezTo>
                  <a:pt x="470588" y="3607"/>
                  <a:pt x="518910" y="16704"/>
                  <a:pt x="549373" y="30992"/>
                </a:cubicBezTo>
                <a:cubicBezTo>
                  <a:pt x="598874" y="47661"/>
                  <a:pt x="685147" y="143459"/>
                  <a:pt x="704197" y="188197"/>
                </a:cubicBezTo>
                <a:cubicBezTo>
                  <a:pt x="764522" y="355733"/>
                  <a:pt x="767697" y="528031"/>
                  <a:pt x="799447" y="697948"/>
                </a:cubicBezTo>
                <a:lnTo>
                  <a:pt x="795464" y="705055"/>
                </a:lnTo>
                <a:lnTo>
                  <a:pt x="796691" y="711130"/>
                </a:lnTo>
                <a:cubicBezTo>
                  <a:pt x="796691" y="807099"/>
                  <a:pt x="718892" y="884898"/>
                  <a:pt x="622923" y="884898"/>
                </a:cubicBezTo>
                <a:cubicBezTo>
                  <a:pt x="598931" y="884898"/>
                  <a:pt x="576074" y="880036"/>
                  <a:pt x="555285" y="871242"/>
                </a:cubicBezTo>
                <a:lnTo>
                  <a:pt x="512437" y="842353"/>
                </a:lnTo>
                <a:lnTo>
                  <a:pt x="498276" y="855221"/>
                </a:lnTo>
                <a:cubicBezTo>
                  <a:pt x="470542" y="873958"/>
                  <a:pt x="437109" y="884898"/>
                  <a:pt x="401120" y="884898"/>
                </a:cubicBezTo>
                <a:cubicBezTo>
                  <a:pt x="377128" y="884898"/>
                  <a:pt x="354271" y="880036"/>
                  <a:pt x="333482" y="871242"/>
                </a:cubicBezTo>
                <a:lnTo>
                  <a:pt x="287444" y="840203"/>
                </a:lnTo>
                <a:lnTo>
                  <a:pt x="241406" y="871242"/>
                </a:lnTo>
                <a:cubicBezTo>
                  <a:pt x="220617" y="880036"/>
                  <a:pt x="197761" y="884898"/>
                  <a:pt x="173768" y="884898"/>
                </a:cubicBezTo>
                <a:cubicBezTo>
                  <a:pt x="77799" y="884898"/>
                  <a:pt x="0" y="807099"/>
                  <a:pt x="0" y="711130"/>
                </a:cubicBezTo>
                <a:lnTo>
                  <a:pt x="5327" y="684745"/>
                </a:lnTo>
                <a:lnTo>
                  <a:pt x="6015" y="660957"/>
                </a:lnTo>
                <a:cubicBezTo>
                  <a:pt x="12526" y="529046"/>
                  <a:pt x="40914" y="284784"/>
                  <a:pt x="78419" y="188197"/>
                </a:cubicBezTo>
                <a:cubicBezTo>
                  <a:pt x="78419" y="143459"/>
                  <a:pt x="198030" y="30992"/>
                  <a:pt x="242768" y="30992"/>
                </a:cubicBezTo>
                <a:cubicBezTo>
                  <a:pt x="299425" y="4798"/>
                  <a:pt x="360845" y="-2346"/>
                  <a:pt x="415716" y="6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21207106" flipH="1">
            <a:off x="8991903" y="4852617"/>
            <a:ext cx="84258" cy="81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21207106" flipH="1">
            <a:off x="8884324" y="4864966"/>
            <a:ext cx="84258" cy="8151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rot="18900000">
            <a:off x="2049521" y="4741904"/>
            <a:ext cx="1335767" cy="233385"/>
          </a:xfrm>
          <a:custGeom>
            <a:avLst/>
            <a:gdLst>
              <a:gd name="connsiteX0" fmla="*/ 251444 w 919447"/>
              <a:gd name="connsiteY0" fmla="*/ 59250 h 160646"/>
              <a:gd name="connsiteX1" fmla="*/ 227636 w 919447"/>
              <a:gd name="connsiteY1" fmla="*/ 49388 h 160646"/>
              <a:gd name="connsiteX2" fmla="*/ 81694 w 919447"/>
              <a:gd name="connsiteY2" fmla="*/ 49388 h 160646"/>
              <a:gd name="connsiteX3" fmla="*/ 48024 w 919447"/>
              <a:gd name="connsiteY3" fmla="*/ 83058 h 160646"/>
              <a:gd name="connsiteX4" fmla="*/ 48024 w 919447"/>
              <a:gd name="connsiteY4" fmla="*/ 83057 h 160646"/>
              <a:gd name="connsiteX5" fmla="*/ 81694 w 919447"/>
              <a:gd name="connsiteY5" fmla="*/ 116727 h 160646"/>
              <a:gd name="connsiteX6" fmla="*/ 227634 w 919447"/>
              <a:gd name="connsiteY6" fmla="*/ 116728 h 160646"/>
              <a:gd name="connsiteX7" fmla="*/ 261305 w 919447"/>
              <a:gd name="connsiteY7" fmla="*/ 83058 h 160646"/>
              <a:gd name="connsiteX8" fmla="*/ 261306 w 919447"/>
              <a:gd name="connsiteY8" fmla="*/ 83058 h 160646"/>
              <a:gd name="connsiteX9" fmla="*/ 251444 w 919447"/>
              <a:gd name="connsiteY9" fmla="*/ 59250 h 160646"/>
              <a:gd name="connsiteX10" fmla="*/ 862239 w 919447"/>
              <a:gd name="connsiteY10" fmla="*/ 56454 h 160646"/>
              <a:gd name="connsiteX11" fmla="*/ 838432 w 919447"/>
              <a:gd name="connsiteY11" fmla="*/ 46592 h 160646"/>
              <a:gd name="connsiteX12" fmla="*/ 767850 w 919447"/>
              <a:gd name="connsiteY12" fmla="*/ 46592 h 160646"/>
              <a:gd name="connsiteX13" fmla="*/ 767553 w 919447"/>
              <a:gd name="connsiteY13" fmla="*/ 113932 h 160646"/>
              <a:gd name="connsiteX14" fmla="*/ 838431 w 919447"/>
              <a:gd name="connsiteY14" fmla="*/ 113932 h 160646"/>
              <a:gd name="connsiteX15" fmla="*/ 872101 w 919447"/>
              <a:gd name="connsiteY15" fmla="*/ 80262 h 160646"/>
              <a:gd name="connsiteX16" fmla="*/ 862239 w 919447"/>
              <a:gd name="connsiteY16" fmla="*/ 56454 h 160646"/>
              <a:gd name="connsiteX17" fmla="*/ 895921 w 919447"/>
              <a:gd name="connsiteY17" fmla="*/ 23526 h 160646"/>
              <a:gd name="connsiteX18" fmla="*/ 919447 w 919447"/>
              <a:gd name="connsiteY18" fmla="*/ 80323 h 160646"/>
              <a:gd name="connsiteX19" fmla="*/ 839124 w 919447"/>
              <a:gd name="connsiteY19" fmla="*/ 160646 h 160646"/>
              <a:gd name="connsiteX20" fmla="*/ 80323 w 919447"/>
              <a:gd name="connsiteY20" fmla="*/ 160646 h 160646"/>
              <a:gd name="connsiteX21" fmla="*/ 0 w 919447"/>
              <a:gd name="connsiteY21" fmla="*/ 80323 h 160646"/>
              <a:gd name="connsiteX22" fmla="*/ 80323 w 919447"/>
              <a:gd name="connsiteY22" fmla="*/ 0 h 160646"/>
              <a:gd name="connsiteX23" fmla="*/ 839124 w 919447"/>
              <a:gd name="connsiteY23" fmla="*/ 0 h 160646"/>
              <a:gd name="connsiteX24" fmla="*/ 895921 w 919447"/>
              <a:gd name="connsiteY24" fmla="*/ 23526 h 16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19447" h="160646">
                <a:moveTo>
                  <a:pt x="251444" y="59250"/>
                </a:moveTo>
                <a:cubicBezTo>
                  <a:pt x="245351" y="53157"/>
                  <a:pt x="236934" y="49388"/>
                  <a:pt x="227636" y="49388"/>
                </a:cubicBezTo>
                <a:lnTo>
                  <a:pt x="81694" y="49388"/>
                </a:lnTo>
                <a:cubicBezTo>
                  <a:pt x="63099" y="49388"/>
                  <a:pt x="48024" y="64463"/>
                  <a:pt x="48024" y="83058"/>
                </a:cubicBezTo>
                <a:lnTo>
                  <a:pt x="48024" y="83057"/>
                </a:lnTo>
                <a:cubicBezTo>
                  <a:pt x="48024" y="101652"/>
                  <a:pt x="63099" y="116727"/>
                  <a:pt x="81694" y="116727"/>
                </a:cubicBezTo>
                <a:lnTo>
                  <a:pt x="227634" y="116728"/>
                </a:lnTo>
                <a:cubicBezTo>
                  <a:pt x="246230" y="116728"/>
                  <a:pt x="261305" y="101653"/>
                  <a:pt x="261305" y="83058"/>
                </a:cubicBezTo>
                <a:lnTo>
                  <a:pt x="261306" y="83058"/>
                </a:lnTo>
                <a:cubicBezTo>
                  <a:pt x="261306" y="73761"/>
                  <a:pt x="257538" y="65343"/>
                  <a:pt x="251444" y="59250"/>
                </a:cubicBezTo>
                <a:close/>
                <a:moveTo>
                  <a:pt x="862239" y="56454"/>
                </a:moveTo>
                <a:cubicBezTo>
                  <a:pt x="856147" y="50361"/>
                  <a:pt x="847729" y="46592"/>
                  <a:pt x="838432" y="46592"/>
                </a:cubicBezTo>
                <a:lnTo>
                  <a:pt x="767850" y="46592"/>
                </a:lnTo>
                <a:lnTo>
                  <a:pt x="767553" y="113932"/>
                </a:lnTo>
                <a:lnTo>
                  <a:pt x="838431" y="113932"/>
                </a:lnTo>
                <a:cubicBezTo>
                  <a:pt x="857026" y="113932"/>
                  <a:pt x="872101" y="98857"/>
                  <a:pt x="872101" y="80262"/>
                </a:cubicBezTo>
                <a:cubicBezTo>
                  <a:pt x="872102" y="70965"/>
                  <a:pt x="868333" y="62547"/>
                  <a:pt x="862239" y="56454"/>
                </a:cubicBezTo>
                <a:close/>
                <a:moveTo>
                  <a:pt x="895921" y="23526"/>
                </a:moveTo>
                <a:cubicBezTo>
                  <a:pt x="910457" y="38062"/>
                  <a:pt x="919447" y="58142"/>
                  <a:pt x="919447" y="80323"/>
                </a:cubicBezTo>
                <a:cubicBezTo>
                  <a:pt x="919447" y="124684"/>
                  <a:pt x="883485" y="160646"/>
                  <a:pt x="839124" y="160646"/>
                </a:cubicBezTo>
                <a:lnTo>
                  <a:pt x="80323" y="160646"/>
                </a:lnTo>
                <a:cubicBezTo>
                  <a:pt x="35962" y="160646"/>
                  <a:pt x="0" y="124684"/>
                  <a:pt x="0" y="80323"/>
                </a:cubicBezTo>
                <a:cubicBezTo>
                  <a:pt x="0" y="35962"/>
                  <a:pt x="35962" y="0"/>
                  <a:pt x="80323" y="0"/>
                </a:cubicBezTo>
                <a:lnTo>
                  <a:pt x="839124" y="0"/>
                </a:lnTo>
                <a:cubicBezTo>
                  <a:pt x="861305" y="0"/>
                  <a:pt x="881385" y="8990"/>
                  <a:pt x="895921" y="23526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角星 10"/>
          <p:cNvSpPr/>
          <p:nvPr/>
        </p:nvSpPr>
        <p:spPr>
          <a:xfrm rot="20253769">
            <a:off x="2434054" y="4069192"/>
            <a:ext cx="260502" cy="240292"/>
          </a:xfrm>
          <a:prstGeom prst="star5">
            <a:avLst>
              <a:gd name="adj" fmla="val 25867"/>
              <a:gd name="hf" fmla="val 105146"/>
              <a:gd name="vf" fmla="val 110557"/>
            </a:avLst>
          </a:prstGeom>
          <a:solidFill>
            <a:srgbClr val="559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11"/>
          <p:cNvSpPr/>
          <p:nvPr/>
        </p:nvSpPr>
        <p:spPr>
          <a:xfrm rot="1547425">
            <a:off x="2640984" y="3953782"/>
            <a:ext cx="376704" cy="347479"/>
          </a:xfrm>
          <a:prstGeom prst="star5">
            <a:avLst>
              <a:gd name="adj" fmla="val 25108"/>
              <a:gd name="hf" fmla="val 105146"/>
              <a:gd name="vf" fmla="val 110557"/>
            </a:avLst>
          </a:prstGeom>
          <a:solidFill>
            <a:srgbClr val="559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角星 12"/>
          <p:cNvSpPr/>
          <p:nvPr/>
        </p:nvSpPr>
        <p:spPr>
          <a:xfrm rot="1168661">
            <a:off x="2952458" y="3913098"/>
            <a:ext cx="523933" cy="483286"/>
          </a:xfrm>
          <a:prstGeom prst="star5">
            <a:avLst>
              <a:gd name="adj" fmla="val 24457"/>
              <a:gd name="hf" fmla="val 105146"/>
              <a:gd name="vf" fmla="val 110557"/>
            </a:avLst>
          </a:prstGeom>
          <a:solidFill>
            <a:srgbClr val="559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33719" y="2358497"/>
            <a:ext cx="67753" cy="101551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10526" y="2301485"/>
            <a:ext cx="114139" cy="83538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2700000">
            <a:off x="6310970" y="2408860"/>
            <a:ext cx="67752" cy="101551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18900000">
            <a:off x="5963791" y="2408860"/>
            <a:ext cx="67753" cy="101551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同心圆 21"/>
          <p:cNvSpPr/>
          <p:nvPr/>
        </p:nvSpPr>
        <p:spPr>
          <a:xfrm>
            <a:off x="5850946" y="2426142"/>
            <a:ext cx="633301" cy="633298"/>
          </a:xfrm>
          <a:prstGeom prst="donut">
            <a:avLst>
              <a:gd name="adj" fmla="val 10633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5962971" y="2538167"/>
            <a:ext cx="409249" cy="409247"/>
          </a:xfrm>
          <a:custGeom>
            <a:avLst/>
            <a:gdLst>
              <a:gd name="connsiteX0" fmla="*/ 315636 w 631274"/>
              <a:gd name="connsiteY0" fmla="*/ 279536 h 631274"/>
              <a:gd name="connsiteX1" fmla="*/ 264661 w 631274"/>
              <a:gd name="connsiteY1" fmla="*/ 330510 h 631274"/>
              <a:gd name="connsiteX2" fmla="*/ 315636 w 631274"/>
              <a:gd name="connsiteY2" fmla="*/ 381484 h 631274"/>
              <a:gd name="connsiteX3" fmla="*/ 366611 w 631274"/>
              <a:gd name="connsiteY3" fmla="*/ 330510 h 631274"/>
              <a:gd name="connsiteX4" fmla="*/ 315636 w 631274"/>
              <a:gd name="connsiteY4" fmla="*/ 279536 h 631274"/>
              <a:gd name="connsiteX5" fmla="*/ 315637 w 631274"/>
              <a:gd name="connsiteY5" fmla="*/ 0 h 631274"/>
              <a:gd name="connsiteX6" fmla="*/ 631274 w 631274"/>
              <a:gd name="connsiteY6" fmla="*/ 315637 h 631274"/>
              <a:gd name="connsiteX7" fmla="*/ 315637 w 631274"/>
              <a:gd name="connsiteY7" fmla="*/ 631274 h 631274"/>
              <a:gd name="connsiteX8" fmla="*/ 0 w 631274"/>
              <a:gd name="connsiteY8" fmla="*/ 315637 h 631274"/>
              <a:gd name="connsiteX9" fmla="*/ 315637 w 631274"/>
              <a:gd name="connsiteY9" fmla="*/ 0 h 631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1274" h="631274">
                <a:moveTo>
                  <a:pt x="315636" y="279536"/>
                </a:moveTo>
                <a:cubicBezTo>
                  <a:pt x="287483" y="279536"/>
                  <a:pt x="264661" y="302358"/>
                  <a:pt x="264661" y="330510"/>
                </a:cubicBezTo>
                <a:cubicBezTo>
                  <a:pt x="264661" y="358662"/>
                  <a:pt x="287483" y="381484"/>
                  <a:pt x="315636" y="381484"/>
                </a:cubicBezTo>
                <a:cubicBezTo>
                  <a:pt x="343789" y="381484"/>
                  <a:pt x="366611" y="358662"/>
                  <a:pt x="366611" y="330510"/>
                </a:cubicBezTo>
                <a:cubicBezTo>
                  <a:pt x="366611" y="302358"/>
                  <a:pt x="343789" y="279536"/>
                  <a:pt x="315636" y="279536"/>
                </a:cubicBezTo>
                <a:close/>
                <a:moveTo>
                  <a:pt x="315637" y="0"/>
                </a:moveTo>
                <a:cubicBezTo>
                  <a:pt x="489959" y="0"/>
                  <a:pt x="631274" y="141315"/>
                  <a:pt x="631274" y="315637"/>
                </a:cubicBezTo>
                <a:cubicBezTo>
                  <a:pt x="631274" y="489959"/>
                  <a:pt x="489959" y="631274"/>
                  <a:pt x="315637" y="631274"/>
                </a:cubicBezTo>
                <a:cubicBezTo>
                  <a:pt x="141315" y="631274"/>
                  <a:pt x="0" y="489959"/>
                  <a:pt x="0" y="315637"/>
                </a:cubicBezTo>
                <a:cubicBezTo>
                  <a:pt x="0" y="141315"/>
                  <a:pt x="141315" y="0"/>
                  <a:pt x="315637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335471" y="2380553"/>
            <a:ext cx="89898" cy="89897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918198" y="2380454"/>
            <a:ext cx="89898" cy="89897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875327" y="4837173"/>
            <a:ext cx="429485" cy="439216"/>
          </a:xfrm>
          <a:custGeom>
            <a:avLst/>
            <a:gdLst>
              <a:gd name="connsiteX0" fmla="*/ 320694 w 641388"/>
              <a:gd name="connsiteY0" fmla="*/ 0 h 696491"/>
              <a:gd name="connsiteX1" fmla="*/ 520711 w 641388"/>
              <a:gd name="connsiteY1" fmla="*/ 200017 h 696491"/>
              <a:gd name="connsiteX2" fmla="*/ 504993 w 641388"/>
              <a:gd name="connsiteY2" fmla="*/ 277873 h 696491"/>
              <a:gd name="connsiteX3" fmla="*/ 475757 w 641388"/>
              <a:gd name="connsiteY3" fmla="*/ 321236 h 696491"/>
              <a:gd name="connsiteX4" fmla="*/ 481418 w 641388"/>
              <a:gd name="connsiteY4" fmla="*/ 325034 h 696491"/>
              <a:gd name="connsiteX5" fmla="*/ 637030 w 641388"/>
              <a:gd name="connsiteY5" fmla="*/ 634311 h 696491"/>
              <a:gd name="connsiteX6" fmla="*/ 641388 w 641388"/>
              <a:gd name="connsiteY6" fmla="*/ 696491 h 696491"/>
              <a:gd name="connsiteX7" fmla="*/ 0 w 641388"/>
              <a:gd name="connsiteY7" fmla="*/ 696491 h 696491"/>
              <a:gd name="connsiteX8" fmla="*/ 4358 w 641388"/>
              <a:gd name="connsiteY8" fmla="*/ 634311 h 696491"/>
              <a:gd name="connsiteX9" fmla="*/ 159970 w 641388"/>
              <a:gd name="connsiteY9" fmla="*/ 325034 h 696491"/>
              <a:gd name="connsiteX10" fmla="*/ 165632 w 641388"/>
              <a:gd name="connsiteY10" fmla="*/ 321236 h 696491"/>
              <a:gd name="connsiteX11" fmla="*/ 136396 w 641388"/>
              <a:gd name="connsiteY11" fmla="*/ 277873 h 696491"/>
              <a:gd name="connsiteX12" fmla="*/ 120677 w 641388"/>
              <a:gd name="connsiteY12" fmla="*/ 200017 h 696491"/>
              <a:gd name="connsiteX13" fmla="*/ 320694 w 641388"/>
              <a:gd name="connsiteY13" fmla="*/ 0 h 69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388" h="696491">
                <a:moveTo>
                  <a:pt x="320694" y="0"/>
                </a:moveTo>
                <a:cubicBezTo>
                  <a:pt x="431160" y="0"/>
                  <a:pt x="520711" y="89551"/>
                  <a:pt x="520711" y="200017"/>
                </a:cubicBezTo>
                <a:cubicBezTo>
                  <a:pt x="520711" y="227634"/>
                  <a:pt x="515114" y="253943"/>
                  <a:pt x="504993" y="277873"/>
                </a:cubicBezTo>
                <a:lnTo>
                  <a:pt x="475757" y="321236"/>
                </a:lnTo>
                <a:lnTo>
                  <a:pt x="481418" y="325034"/>
                </a:lnTo>
                <a:cubicBezTo>
                  <a:pt x="560301" y="390270"/>
                  <a:pt x="618212" y="502051"/>
                  <a:pt x="637030" y="634311"/>
                </a:cubicBezTo>
                <a:lnTo>
                  <a:pt x="641388" y="696491"/>
                </a:lnTo>
                <a:lnTo>
                  <a:pt x="0" y="696491"/>
                </a:lnTo>
                <a:lnTo>
                  <a:pt x="4358" y="634311"/>
                </a:lnTo>
                <a:cubicBezTo>
                  <a:pt x="23176" y="502051"/>
                  <a:pt x="81087" y="390270"/>
                  <a:pt x="159970" y="325034"/>
                </a:cubicBezTo>
                <a:lnTo>
                  <a:pt x="165632" y="321236"/>
                </a:lnTo>
                <a:lnTo>
                  <a:pt x="136396" y="277873"/>
                </a:lnTo>
                <a:cubicBezTo>
                  <a:pt x="126274" y="253943"/>
                  <a:pt x="120677" y="227634"/>
                  <a:pt x="120677" y="200017"/>
                </a:cubicBezTo>
                <a:cubicBezTo>
                  <a:pt x="120677" y="89551"/>
                  <a:pt x="210228" y="0"/>
                  <a:pt x="320694" y="0"/>
                </a:cubicBezTo>
                <a:close/>
              </a:path>
            </a:pathLst>
          </a:custGeom>
          <a:solidFill>
            <a:srgbClr val="626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7458572" y="4837173"/>
            <a:ext cx="429485" cy="439216"/>
          </a:xfrm>
          <a:custGeom>
            <a:avLst/>
            <a:gdLst>
              <a:gd name="connsiteX0" fmla="*/ 320694 w 641388"/>
              <a:gd name="connsiteY0" fmla="*/ 0 h 696491"/>
              <a:gd name="connsiteX1" fmla="*/ 520711 w 641388"/>
              <a:gd name="connsiteY1" fmla="*/ 200017 h 696491"/>
              <a:gd name="connsiteX2" fmla="*/ 504993 w 641388"/>
              <a:gd name="connsiteY2" fmla="*/ 277873 h 696491"/>
              <a:gd name="connsiteX3" fmla="*/ 475757 w 641388"/>
              <a:gd name="connsiteY3" fmla="*/ 321236 h 696491"/>
              <a:gd name="connsiteX4" fmla="*/ 481418 w 641388"/>
              <a:gd name="connsiteY4" fmla="*/ 325034 h 696491"/>
              <a:gd name="connsiteX5" fmla="*/ 637030 w 641388"/>
              <a:gd name="connsiteY5" fmla="*/ 634311 h 696491"/>
              <a:gd name="connsiteX6" fmla="*/ 641388 w 641388"/>
              <a:gd name="connsiteY6" fmla="*/ 696491 h 696491"/>
              <a:gd name="connsiteX7" fmla="*/ 0 w 641388"/>
              <a:gd name="connsiteY7" fmla="*/ 696491 h 696491"/>
              <a:gd name="connsiteX8" fmla="*/ 4358 w 641388"/>
              <a:gd name="connsiteY8" fmla="*/ 634311 h 696491"/>
              <a:gd name="connsiteX9" fmla="*/ 159970 w 641388"/>
              <a:gd name="connsiteY9" fmla="*/ 325034 h 696491"/>
              <a:gd name="connsiteX10" fmla="*/ 165632 w 641388"/>
              <a:gd name="connsiteY10" fmla="*/ 321236 h 696491"/>
              <a:gd name="connsiteX11" fmla="*/ 136396 w 641388"/>
              <a:gd name="connsiteY11" fmla="*/ 277873 h 696491"/>
              <a:gd name="connsiteX12" fmla="*/ 120677 w 641388"/>
              <a:gd name="connsiteY12" fmla="*/ 200017 h 696491"/>
              <a:gd name="connsiteX13" fmla="*/ 320694 w 641388"/>
              <a:gd name="connsiteY13" fmla="*/ 0 h 69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388" h="696491">
                <a:moveTo>
                  <a:pt x="320694" y="0"/>
                </a:moveTo>
                <a:cubicBezTo>
                  <a:pt x="431160" y="0"/>
                  <a:pt x="520711" y="89551"/>
                  <a:pt x="520711" y="200017"/>
                </a:cubicBezTo>
                <a:cubicBezTo>
                  <a:pt x="520711" y="227634"/>
                  <a:pt x="515114" y="253943"/>
                  <a:pt x="504993" y="277873"/>
                </a:cubicBezTo>
                <a:lnTo>
                  <a:pt x="475757" y="321236"/>
                </a:lnTo>
                <a:lnTo>
                  <a:pt x="481418" y="325034"/>
                </a:lnTo>
                <a:cubicBezTo>
                  <a:pt x="560301" y="390270"/>
                  <a:pt x="618212" y="502051"/>
                  <a:pt x="637030" y="634311"/>
                </a:cubicBezTo>
                <a:lnTo>
                  <a:pt x="641388" y="696491"/>
                </a:lnTo>
                <a:lnTo>
                  <a:pt x="0" y="696491"/>
                </a:lnTo>
                <a:lnTo>
                  <a:pt x="4358" y="634311"/>
                </a:lnTo>
                <a:cubicBezTo>
                  <a:pt x="23176" y="502051"/>
                  <a:pt x="81087" y="390270"/>
                  <a:pt x="159970" y="325034"/>
                </a:cubicBezTo>
                <a:lnTo>
                  <a:pt x="165632" y="321236"/>
                </a:lnTo>
                <a:lnTo>
                  <a:pt x="136396" y="277873"/>
                </a:lnTo>
                <a:cubicBezTo>
                  <a:pt x="126274" y="253943"/>
                  <a:pt x="120677" y="227634"/>
                  <a:pt x="120677" y="200017"/>
                </a:cubicBezTo>
                <a:cubicBezTo>
                  <a:pt x="120677" y="89551"/>
                  <a:pt x="210228" y="0"/>
                  <a:pt x="320694" y="0"/>
                </a:cubicBezTo>
                <a:close/>
              </a:path>
            </a:pathLst>
          </a:custGeom>
          <a:solidFill>
            <a:srgbClr val="626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7624878" y="4757783"/>
            <a:ext cx="507957" cy="519472"/>
          </a:xfrm>
          <a:custGeom>
            <a:avLst/>
            <a:gdLst>
              <a:gd name="connsiteX0" fmla="*/ 320694 w 641388"/>
              <a:gd name="connsiteY0" fmla="*/ 0 h 696491"/>
              <a:gd name="connsiteX1" fmla="*/ 520711 w 641388"/>
              <a:gd name="connsiteY1" fmla="*/ 200017 h 696491"/>
              <a:gd name="connsiteX2" fmla="*/ 504993 w 641388"/>
              <a:gd name="connsiteY2" fmla="*/ 277873 h 696491"/>
              <a:gd name="connsiteX3" fmla="*/ 475757 w 641388"/>
              <a:gd name="connsiteY3" fmla="*/ 321236 h 696491"/>
              <a:gd name="connsiteX4" fmla="*/ 481418 w 641388"/>
              <a:gd name="connsiteY4" fmla="*/ 325034 h 696491"/>
              <a:gd name="connsiteX5" fmla="*/ 637030 w 641388"/>
              <a:gd name="connsiteY5" fmla="*/ 634311 h 696491"/>
              <a:gd name="connsiteX6" fmla="*/ 641388 w 641388"/>
              <a:gd name="connsiteY6" fmla="*/ 696491 h 696491"/>
              <a:gd name="connsiteX7" fmla="*/ 0 w 641388"/>
              <a:gd name="connsiteY7" fmla="*/ 696491 h 696491"/>
              <a:gd name="connsiteX8" fmla="*/ 4358 w 641388"/>
              <a:gd name="connsiteY8" fmla="*/ 634311 h 696491"/>
              <a:gd name="connsiteX9" fmla="*/ 159970 w 641388"/>
              <a:gd name="connsiteY9" fmla="*/ 325034 h 696491"/>
              <a:gd name="connsiteX10" fmla="*/ 165632 w 641388"/>
              <a:gd name="connsiteY10" fmla="*/ 321236 h 696491"/>
              <a:gd name="connsiteX11" fmla="*/ 136396 w 641388"/>
              <a:gd name="connsiteY11" fmla="*/ 277873 h 696491"/>
              <a:gd name="connsiteX12" fmla="*/ 120677 w 641388"/>
              <a:gd name="connsiteY12" fmla="*/ 200017 h 696491"/>
              <a:gd name="connsiteX13" fmla="*/ 320694 w 641388"/>
              <a:gd name="connsiteY13" fmla="*/ 0 h 69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1388" h="696491">
                <a:moveTo>
                  <a:pt x="320694" y="0"/>
                </a:moveTo>
                <a:cubicBezTo>
                  <a:pt x="431160" y="0"/>
                  <a:pt x="520711" y="89551"/>
                  <a:pt x="520711" y="200017"/>
                </a:cubicBezTo>
                <a:cubicBezTo>
                  <a:pt x="520711" y="227634"/>
                  <a:pt x="515114" y="253943"/>
                  <a:pt x="504993" y="277873"/>
                </a:cubicBezTo>
                <a:lnTo>
                  <a:pt x="475757" y="321236"/>
                </a:lnTo>
                <a:lnTo>
                  <a:pt x="481418" y="325034"/>
                </a:lnTo>
                <a:cubicBezTo>
                  <a:pt x="560301" y="390270"/>
                  <a:pt x="618212" y="502051"/>
                  <a:pt x="637030" y="634311"/>
                </a:cubicBezTo>
                <a:lnTo>
                  <a:pt x="641388" y="696491"/>
                </a:lnTo>
                <a:lnTo>
                  <a:pt x="0" y="696491"/>
                </a:lnTo>
                <a:lnTo>
                  <a:pt x="4358" y="634311"/>
                </a:lnTo>
                <a:cubicBezTo>
                  <a:pt x="23176" y="502051"/>
                  <a:pt x="81087" y="390270"/>
                  <a:pt x="159970" y="325034"/>
                </a:cubicBezTo>
                <a:lnTo>
                  <a:pt x="165632" y="321236"/>
                </a:lnTo>
                <a:lnTo>
                  <a:pt x="136396" y="277873"/>
                </a:lnTo>
                <a:cubicBezTo>
                  <a:pt x="126274" y="253943"/>
                  <a:pt x="120677" y="227634"/>
                  <a:pt x="120677" y="200017"/>
                </a:cubicBezTo>
                <a:cubicBezTo>
                  <a:pt x="120677" y="89551"/>
                  <a:pt x="210228" y="0"/>
                  <a:pt x="320694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385684" y="4713350"/>
            <a:ext cx="458661" cy="458660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1520057" y="4949916"/>
            <a:ext cx="84287" cy="284573"/>
          </a:xfrm>
          <a:custGeom>
            <a:avLst/>
            <a:gdLst>
              <a:gd name="connsiteX0" fmla="*/ 72865 w 131518"/>
              <a:gd name="connsiteY0" fmla="*/ 41462 h 444035"/>
              <a:gd name="connsiteX1" fmla="*/ 50005 w 131518"/>
              <a:gd name="connsiteY1" fmla="*/ 64322 h 444035"/>
              <a:gd name="connsiteX2" fmla="*/ 72865 w 131518"/>
              <a:gd name="connsiteY2" fmla="*/ 87182 h 444035"/>
              <a:gd name="connsiteX3" fmla="*/ 95725 w 131518"/>
              <a:gd name="connsiteY3" fmla="*/ 64322 h 444035"/>
              <a:gd name="connsiteX4" fmla="*/ 72865 w 131518"/>
              <a:gd name="connsiteY4" fmla="*/ 41462 h 444035"/>
              <a:gd name="connsiteX5" fmla="*/ 65759 w 131518"/>
              <a:gd name="connsiteY5" fmla="*/ 0 h 444035"/>
              <a:gd name="connsiteX6" fmla="*/ 131518 w 131518"/>
              <a:gd name="connsiteY6" fmla="*/ 65759 h 444035"/>
              <a:gd name="connsiteX7" fmla="*/ 129677 w 131518"/>
              <a:gd name="connsiteY7" fmla="*/ 74879 h 444035"/>
              <a:gd name="connsiteX8" fmla="*/ 131517 w 131518"/>
              <a:gd name="connsiteY8" fmla="*/ 76719 h 444035"/>
              <a:gd name="connsiteX9" fmla="*/ 131517 w 131518"/>
              <a:gd name="connsiteY9" fmla="*/ 444035 h 444035"/>
              <a:gd name="connsiteX10" fmla="*/ 65758 w 131518"/>
              <a:gd name="connsiteY10" fmla="*/ 444035 h 444035"/>
              <a:gd name="connsiteX11" fmla="*/ 65758 w 131518"/>
              <a:gd name="connsiteY11" fmla="*/ 131518 h 444035"/>
              <a:gd name="connsiteX12" fmla="*/ 19260 w 131518"/>
              <a:gd name="connsiteY12" fmla="*/ 112258 h 444035"/>
              <a:gd name="connsiteX13" fmla="*/ 0 w 131518"/>
              <a:gd name="connsiteY13" fmla="*/ 65759 h 444035"/>
              <a:gd name="connsiteX14" fmla="*/ 65759 w 131518"/>
              <a:gd name="connsiteY14" fmla="*/ 0 h 44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518" h="444035">
                <a:moveTo>
                  <a:pt x="72865" y="41462"/>
                </a:moveTo>
                <a:cubicBezTo>
                  <a:pt x="60240" y="41462"/>
                  <a:pt x="50005" y="51697"/>
                  <a:pt x="50005" y="64322"/>
                </a:cubicBezTo>
                <a:cubicBezTo>
                  <a:pt x="50005" y="76947"/>
                  <a:pt x="60240" y="87182"/>
                  <a:pt x="72865" y="87182"/>
                </a:cubicBezTo>
                <a:cubicBezTo>
                  <a:pt x="85490" y="87182"/>
                  <a:pt x="95725" y="76947"/>
                  <a:pt x="95725" y="64322"/>
                </a:cubicBezTo>
                <a:cubicBezTo>
                  <a:pt x="95725" y="51697"/>
                  <a:pt x="85490" y="41462"/>
                  <a:pt x="72865" y="41462"/>
                </a:cubicBezTo>
                <a:close/>
                <a:moveTo>
                  <a:pt x="65759" y="0"/>
                </a:moveTo>
                <a:cubicBezTo>
                  <a:pt x="102077" y="0"/>
                  <a:pt x="131518" y="29441"/>
                  <a:pt x="131518" y="65759"/>
                </a:cubicBezTo>
                <a:lnTo>
                  <a:pt x="129677" y="74879"/>
                </a:lnTo>
                <a:lnTo>
                  <a:pt x="131517" y="76719"/>
                </a:lnTo>
                <a:lnTo>
                  <a:pt x="131517" y="444035"/>
                </a:lnTo>
                <a:lnTo>
                  <a:pt x="65758" y="444035"/>
                </a:lnTo>
                <a:lnTo>
                  <a:pt x="65758" y="131518"/>
                </a:lnTo>
                <a:lnTo>
                  <a:pt x="19260" y="112258"/>
                </a:lnTo>
                <a:cubicBezTo>
                  <a:pt x="7360" y="100358"/>
                  <a:pt x="0" y="83918"/>
                  <a:pt x="0" y="65759"/>
                </a:cubicBezTo>
                <a:cubicBezTo>
                  <a:pt x="0" y="29441"/>
                  <a:pt x="29441" y="0"/>
                  <a:pt x="65759" y="0"/>
                </a:cubicBezTo>
                <a:close/>
              </a:path>
            </a:pathLst>
          </a:cu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 flipH="1">
            <a:off x="1617873" y="4949916"/>
            <a:ext cx="85108" cy="284573"/>
          </a:xfrm>
          <a:custGeom>
            <a:avLst/>
            <a:gdLst>
              <a:gd name="connsiteX0" fmla="*/ 72865 w 131518"/>
              <a:gd name="connsiteY0" fmla="*/ 41462 h 444035"/>
              <a:gd name="connsiteX1" fmla="*/ 50005 w 131518"/>
              <a:gd name="connsiteY1" fmla="*/ 64322 h 444035"/>
              <a:gd name="connsiteX2" fmla="*/ 72865 w 131518"/>
              <a:gd name="connsiteY2" fmla="*/ 87182 h 444035"/>
              <a:gd name="connsiteX3" fmla="*/ 95725 w 131518"/>
              <a:gd name="connsiteY3" fmla="*/ 64322 h 444035"/>
              <a:gd name="connsiteX4" fmla="*/ 72865 w 131518"/>
              <a:gd name="connsiteY4" fmla="*/ 41462 h 444035"/>
              <a:gd name="connsiteX5" fmla="*/ 65759 w 131518"/>
              <a:gd name="connsiteY5" fmla="*/ 0 h 444035"/>
              <a:gd name="connsiteX6" fmla="*/ 131518 w 131518"/>
              <a:gd name="connsiteY6" fmla="*/ 65759 h 444035"/>
              <a:gd name="connsiteX7" fmla="*/ 129677 w 131518"/>
              <a:gd name="connsiteY7" fmla="*/ 74879 h 444035"/>
              <a:gd name="connsiteX8" fmla="*/ 131517 w 131518"/>
              <a:gd name="connsiteY8" fmla="*/ 76719 h 444035"/>
              <a:gd name="connsiteX9" fmla="*/ 131517 w 131518"/>
              <a:gd name="connsiteY9" fmla="*/ 444035 h 444035"/>
              <a:gd name="connsiteX10" fmla="*/ 65758 w 131518"/>
              <a:gd name="connsiteY10" fmla="*/ 444035 h 444035"/>
              <a:gd name="connsiteX11" fmla="*/ 65758 w 131518"/>
              <a:gd name="connsiteY11" fmla="*/ 131518 h 444035"/>
              <a:gd name="connsiteX12" fmla="*/ 19260 w 131518"/>
              <a:gd name="connsiteY12" fmla="*/ 112258 h 444035"/>
              <a:gd name="connsiteX13" fmla="*/ 0 w 131518"/>
              <a:gd name="connsiteY13" fmla="*/ 65759 h 444035"/>
              <a:gd name="connsiteX14" fmla="*/ 65759 w 131518"/>
              <a:gd name="connsiteY14" fmla="*/ 0 h 444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518" h="444035">
                <a:moveTo>
                  <a:pt x="72865" y="41462"/>
                </a:moveTo>
                <a:cubicBezTo>
                  <a:pt x="60240" y="41462"/>
                  <a:pt x="50005" y="51697"/>
                  <a:pt x="50005" y="64322"/>
                </a:cubicBezTo>
                <a:cubicBezTo>
                  <a:pt x="50005" y="76947"/>
                  <a:pt x="60240" y="87182"/>
                  <a:pt x="72865" y="87182"/>
                </a:cubicBezTo>
                <a:cubicBezTo>
                  <a:pt x="85490" y="87182"/>
                  <a:pt x="95725" y="76947"/>
                  <a:pt x="95725" y="64322"/>
                </a:cubicBezTo>
                <a:cubicBezTo>
                  <a:pt x="95725" y="51697"/>
                  <a:pt x="85490" y="41462"/>
                  <a:pt x="72865" y="41462"/>
                </a:cubicBezTo>
                <a:close/>
                <a:moveTo>
                  <a:pt x="65759" y="0"/>
                </a:moveTo>
                <a:cubicBezTo>
                  <a:pt x="102077" y="0"/>
                  <a:pt x="131518" y="29441"/>
                  <a:pt x="131518" y="65759"/>
                </a:cubicBezTo>
                <a:lnTo>
                  <a:pt x="129677" y="74879"/>
                </a:lnTo>
                <a:lnTo>
                  <a:pt x="131517" y="76719"/>
                </a:lnTo>
                <a:lnTo>
                  <a:pt x="131517" y="444035"/>
                </a:lnTo>
                <a:lnTo>
                  <a:pt x="65758" y="444035"/>
                </a:lnTo>
                <a:lnTo>
                  <a:pt x="65758" y="131518"/>
                </a:lnTo>
                <a:lnTo>
                  <a:pt x="19260" y="112258"/>
                </a:lnTo>
                <a:cubicBezTo>
                  <a:pt x="7360" y="100358"/>
                  <a:pt x="0" y="83918"/>
                  <a:pt x="0" y="65759"/>
                </a:cubicBezTo>
                <a:cubicBezTo>
                  <a:pt x="0" y="29441"/>
                  <a:pt x="29441" y="0"/>
                  <a:pt x="65759" y="0"/>
                </a:cubicBezTo>
                <a:close/>
              </a:path>
            </a:pathLst>
          </a:cu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1522174" y="5137274"/>
            <a:ext cx="178553" cy="130073"/>
          </a:xfrm>
          <a:prstGeom prst="rect">
            <a:avLst/>
          </a:prstGeom>
          <a:solidFill>
            <a:schemeClr val="tx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503861" y="5172010"/>
            <a:ext cx="215180" cy="54222"/>
          </a:xfrm>
          <a:prstGeom prst="rect">
            <a:avLst/>
          </a:prstGeom>
          <a:solidFill>
            <a:srgbClr val="62605D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梯形 40"/>
          <p:cNvSpPr/>
          <p:nvPr/>
        </p:nvSpPr>
        <p:spPr>
          <a:xfrm flipV="1">
            <a:off x="1544303" y="5267347"/>
            <a:ext cx="134297" cy="41116"/>
          </a:xfrm>
          <a:prstGeom prst="trapezoid">
            <a:avLst/>
          </a:prstGeom>
          <a:solidFill>
            <a:srgbClr val="62605D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332539">
            <a:off x="1468680" y="4758570"/>
            <a:ext cx="86243" cy="105331"/>
          </a:xfrm>
          <a:custGeom>
            <a:avLst/>
            <a:gdLst>
              <a:gd name="connsiteX0" fmla="*/ 110620 w 134570"/>
              <a:gd name="connsiteY0" fmla="*/ 0 h 164354"/>
              <a:gd name="connsiteX1" fmla="*/ 134570 w 134570"/>
              <a:gd name="connsiteY1" fmla="*/ 37266 h 164354"/>
              <a:gd name="connsiteX2" fmla="*/ 130588 w 134570"/>
              <a:gd name="connsiteY2" fmla="*/ 52225 h 164354"/>
              <a:gd name="connsiteX3" fmla="*/ 127728 w 134570"/>
              <a:gd name="connsiteY3" fmla="*/ 53603 h 164354"/>
              <a:gd name="connsiteX4" fmla="*/ 116682 w 134570"/>
              <a:gd name="connsiteY4" fmla="*/ 65688 h 164354"/>
              <a:gd name="connsiteX5" fmla="*/ 116682 w 134570"/>
              <a:gd name="connsiteY5" fmla="*/ 67557 h 164354"/>
              <a:gd name="connsiteX6" fmla="*/ 110740 w 134570"/>
              <a:gd name="connsiteY6" fmla="*/ 74096 h 164354"/>
              <a:gd name="connsiteX7" fmla="*/ 98766 w 134570"/>
              <a:gd name="connsiteY7" fmla="*/ 83685 h 164354"/>
              <a:gd name="connsiteX8" fmla="*/ 92039 w 134570"/>
              <a:gd name="connsiteY8" fmla="*/ 94678 h 164354"/>
              <a:gd name="connsiteX9" fmla="*/ 74212 w 134570"/>
              <a:gd name="connsiteY9" fmla="*/ 114297 h 164354"/>
              <a:gd name="connsiteX10" fmla="*/ 62677 w 134570"/>
              <a:gd name="connsiteY10" fmla="*/ 138291 h 164354"/>
              <a:gd name="connsiteX11" fmla="*/ 60907 w 134570"/>
              <a:gd name="connsiteY11" fmla="*/ 137719 h 164354"/>
              <a:gd name="connsiteX12" fmla="*/ 53690 w 134570"/>
              <a:gd name="connsiteY12" fmla="*/ 155142 h 164354"/>
              <a:gd name="connsiteX13" fmla="*/ 31451 w 134570"/>
              <a:gd name="connsiteY13" fmla="*/ 164354 h 164354"/>
              <a:gd name="connsiteX14" fmla="*/ 0 w 134570"/>
              <a:gd name="connsiteY14" fmla="*/ 132903 h 164354"/>
              <a:gd name="connsiteX15" fmla="*/ 5437 w 134570"/>
              <a:gd name="connsiteY15" fmla="*/ 119777 h 164354"/>
              <a:gd name="connsiteX16" fmla="*/ 3722 w 134570"/>
              <a:gd name="connsiteY16" fmla="*/ 119222 h 164354"/>
              <a:gd name="connsiteX17" fmla="*/ 13485 w 134570"/>
              <a:gd name="connsiteY17" fmla="*/ 98295 h 164354"/>
              <a:gd name="connsiteX18" fmla="*/ 93278 w 134570"/>
              <a:gd name="connsiteY18" fmla="*/ 9387 h 164354"/>
              <a:gd name="connsiteX19" fmla="*/ 99903 w 134570"/>
              <a:gd name="connsiteY19" fmla="*/ 5554 h 164354"/>
              <a:gd name="connsiteX20" fmla="*/ 102375 w 134570"/>
              <a:gd name="connsiteY20" fmla="*/ 5314 h 16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34570" h="164354">
                <a:moveTo>
                  <a:pt x="110620" y="0"/>
                </a:moveTo>
                <a:cubicBezTo>
                  <a:pt x="123846" y="1"/>
                  <a:pt x="134569" y="16685"/>
                  <a:pt x="134570" y="37266"/>
                </a:cubicBezTo>
                <a:lnTo>
                  <a:pt x="130588" y="52225"/>
                </a:lnTo>
                <a:lnTo>
                  <a:pt x="127728" y="53603"/>
                </a:lnTo>
                <a:lnTo>
                  <a:pt x="116682" y="65688"/>
                </a:lnTo>
                <a:lnTo>
                  <a:pt x="116682" y="67557"/>
                </a:lnTo>
                <a:lnTo>
                  <a:pt x="110740" y="74096"/>
                </a:lnTo>
                <a:lnTo>
                  <a:pt x="98766" y="83685"/>
                </a:lnTo>
                <a:lnTo>
                  <a:pt x="92039" y="94678"/>
                </a:lnTo>
                <a:lnTo>
                  <a:pt x="74212" y="114297"/>
                </a:lnTo>
                <a:lnTo>
                  <a:pt x="62677" y="138291"/>
                </a:lnTo>
                <a:lnTo>
                  <a:pt x="60907" y="137719"/>
                </a:lnTo>
                <a:lnTo>
                  <a:pt x="53690" y="155142"/>
                </a:lnTo>
                <a:cubicBezTo>
                  <a:pt x="47999" y="160834"/>
                  <a:pt x="40136" y="164354"/>
                  <a:pt x="31451" y="164354"/>
                </a:cubicBezTo>
                <a:cubicBezTo>
                  <a:pt x="14081" y="164354"/>
                  <a:pt x="0" y="150273"/>
                  <a:pt x="0" y="132903"/>
                </a:cubicBezTo>
                <a:lnTo>
                  <a:pt x="5437" y="119777"/>
                </a:lnTo>
                <a:lnTo>
                  <a:pt x="3722" y="119222"/>
                </a:lnTo>
                <a:lnTo>
                  <a:pt x="13485" y="98295"/>
                </a:lnTo>
                <a:cubicBezTo>
                  <a:pt x="33583" y="63344"/>
                  <a:pt x="60849" y="33038"/>
                  <a:pt x="93278" y="9387"/>
                </a:cubicBezTo>
                <a:lnTo>
                  <a:pt x="99903" y="5554"/>
                </a:lnTo>
                <a:lnTo>
                  <a:pt x="102375" y="5314"/>
                </a:lnTo>
                <a:close/>
              </a:path>
            </a:pathLst>
          </a:custGeom>
          <a:solidFill>
            <a:schemeClr val="bg1"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90811" y="4532108"/>
            <a:ext cx="43905" cy="108442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2481688">
            <a:off x="1786098" y="4588404"/>
            <a:ext cx="43905" cy="108442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 rot="4089684">
            <a:off x="1902803" y="4734961"/>
            <a:ext cx="43905" cy="108443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 rot="17684421">
            <a:off x="1276193" y="4725958"/>
            <a:ext cx="43905" cy="108443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19052474">
            <a:off x="1401722" y="4584804"/>
            <a:ext cx="43905" cy="108442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232308" y="2807563"/>
            <a:ext cx="948691" cy="94869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906065" y="3132374"/>
            <a:ext cx="519455" cy="519454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69617" y="2824261"/>
            <a:ext cx="439323" cy="439323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" name="图片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88477" y="3109503"/>
            <a:ext cx="1013243" cy="1013243"/>
          </a:xfrm>
          <a:prstGeom prst="rect">
            <a:avLst/>
          </a:prstGeom>
        </p:spPr>
      </p:pic>
      <p:sp>
        <p:nvSpPr>
          <p:cNvPr id="53" name="八角星 52"/>
          <p:cNvSpPr/>
          <p:nvPr/>
        </p:nvSpPr>
        <p:spPr>
          <a:xfrm rot="20360949">
            <a:off x="6216285" y="3674721"/>
            <a:ext cx="100934" cy="100934"/>
          </a:xfrm>
          <a:prstGeom prst="star8">
            <a:avLst>
              <a:gd name="adj" fmla="val 0"/>
            </a:avLst>
          </a:prstGeom>
          <a:ln>
            <a:solidFill>
              <a:srgbClr val="4D98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同心圆 53"/>
          <p:cNvSpPr/>
          <p:nvPr/>
        </p:nvSpPr>
        <p:spPr>
          <a:xfrm rot="20360949">
            <a:off x="6122025" y="3582161"/>
            <a:ext cx="286984" cy="286984"/>
          </a:xfrm>
          <a:prstGeom prst="donut">
            <a:avLst>
              <a:gd name="adj" fmla="val 15862"/>
            </a:avLst>
          </a:prstGeom>
          <a:solidFill>
            <a:srgbClr val="559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八角星 50"/>
          <p:cNvSpPr/>
          <p:nvPr/>
        </p:nvSpPr>
        <p:spPr>
          <a:xfrm rot="5608443">
            <a:off x="6644379" y="3671110"/>
            <a:ext cx="100934" cy="100934"/>
          </a:xfrm>
          <a:prstGeom prst="star8">
            <a:avLst>
              <a:gd name="adj" fmla="val 0"/>
            </a:avLst>
          </a:prstGeom>
          <a:ln>
            <a:solidFill>
              <a:srgbClr val="4D98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同心圆 51"/>
          <p:cNvSpPr/>
          <p:nvPr/>
        </p:nvSpPr>
        <p:spPr>
          <a:xfrm rot="5608443">
            <a:off x="6551435" y="3576768"/>
            <a:ext cx="286984" cy="286984"/>
          </a:xfrm>
          <a:prstGeom prst="donut">
            <a:avLst>
              <a:gd name="adj" fmla="val 15862"/>
            </a:avLst>
          </a:prstGeom>
          <a:solidFill>
            <a:srgbClr val="559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7794129" y="3096615"/>
            <a:ext cx="1664450" cy="1216084"/>
          </a:xfrm>
          <a:custGeom>
            <a:avLst/>
            <a:gdLst>
              <a:gd name="connsiteX0" fmla="*/ 1239928 w 2462005"/>
              <a:gd name="connsiteY0" fmla="*/ 1106771 h 1798794"/>
              <a:gd name="connsiteX1" fmla="*/ 1239928 w 2462005"/>
              <a:gd name="connsiteY1" fmla="*/ 610511 h 1798794"/>
              <a:gd name="connsiteX2" fmla="*/ 1532020 w 2462005"/>
              <a:gd name="connsiteY2" fmla="*/ 610511 h 1798794"/>
              <a:gd name="connsiteX3" fmla="*/ 1532020 w 2462005"/>
              <a:gd name="connsiteY3" fmla="*/ 1106771 h 1798794"/>
              <a:gd name="connsiteX4" fmla="*/ 607680 w 2462005"/>
              <a:gd name="connsiteY4" fmla="*/ 284129 h 1798794"/>
              <a:gd name="connsiteX5" fmla="*/ 1120127 w 2462005"/>
              <a:gd name="connsiteY5" fmla="*/ 636602 h 1798794"/>
              <a:gd name="connsiteX6" fmla="*/ 1120127 w 2462005"/>
              <a:gd name="connsiteY6" fmla="*/ 1114005 h 1798794"/>
              <a:gd name="connsiteX7" fmla="*/ 613297 w 2462005"/>
              <a:gd name="connsiteY7" fmla="*/ 1428758 h 1798794"/>
              <a:gd name="connsiteX8" fmla="*/ 680298 w 2462005"/>
              <a:gd name="connsiteY8" fmla="*/ 1536646 h 1798794"/>
              <a:gd name="connsiteX9" fmla="*/ 1179593 w 2462005"/>
              <a:gd name="connsiteY9" fmla="*/ 1226572 h 1798794"/>
              <a:gd name="connsiteX10" fmla="*/ 1628194 w 2462005"/>
              <a:gd name="connsiteY10" fmla="*/ 1226572 h 1798794"/>
              <a:gd name="connsiteX11" fmla="*/ 2094985 w 2462005"/>
              <a:gd name="connsiteY11" fmla="*/ 1547642 h 1798794"/>
              <a:gd name="connsiteX12" fmla="*/ 2166957 w 2462005"/>
              <a:gd name="connsiteY12" fmla="*/ 1443005 h 1798794"/>
              <a:gd name="connsiteX13" fmla="*/ 1651821 w 2462005"/>
              <a:gd name="connsiteY13" fmla="*/ 1088682 h 1798794"/>
              <a:gd name="connsiteX14" fmla="*/ 1651821 w 2462005"/>
              <a:gd name="connsiteY14" fmla="*/ 634051 h 1798794"/>
              <a:gd name="connsiteX15" fmla="*/ 2199035 w 2462005"/>
              <a:gd name="connsiteY15" fmla="*/ 294219 h 1798794"/>
              <a:gd name="connsiteX16" fmla="*/ 2132034 w 2462005"/>
              <a:gd name="connsiteY16" fmla="*/ 186331 h 1798794"/>
              <a:gd name="connsiteX17" fmla="*/ 1641908 w 2462005"/>
              <a:gd name="connsiteY17" fmla="*/ 490710 h 1798794"/>
              <a:gd name="connsiteX18" fmla="*/ 1132122 w 2462005"/>
              <a:gd name="connsiteY18" fmla="*/ 490710 h 1798794"/>
              <a:gd name="connsiteX19" fmla="*/ 679653 w 2462005"/>
              <a:gd name="connsiteY19" fmla="*/ 179491 h 1798794"/>
              <a:gd name="connsiteX20" fmla="*/ 198955 w 2462005"/>
              <a:gd name="connsiteY20" fmla="*/ 1110395 h 1798794"/>
              <a:gd name="connsiteX21" fmla="*/ 347715 w 2462005"/>
              <a:gd name="connsiteY21" fmla="*/ 1110395 h 1798794"/>
              <a:gd name="connsiteX22" fmla="*/ 347715 w 2462005"/>
              <a:gd name="connsiteY22" fmla="*/ 506149 h 1798794"/>
              <a:gd name="connsiteX23" fmla="*/ 198955 w 2462005"/>
              <a:gd name="connsiteY23" fmla="*/ 506149 h 1798794"/>
              <a:gd name="connsiteX24" fmla="*/ 0 w 2462005"/>
              <a:gd name="connsiteY24" fmla="*/ 1631308 h 1798794"/>
              <a:gd name="connsiteX25" fmla="*/ 0 w 2462005"/>
              <a:gd name="connsiteY25" fmla="*/ 1527315 h 1798794"/>
              <a:gd name="connsiteX26" fmla="*/ 75652 w 2462005"/>
              <a:gd name="connsiteY26" fmla="*/ 1506395 h 1798794"/>
              <a:gd name="connsiteX27" fmla="*/ 181700 w 2462005"/>
              <a:gd name="connsiteY27" fmla="*/ 1401391 h 1798794"/>
              <a:gd name="connsiteX28" fmla="*/ 75652 w 2462005"/>
              <a:gd name="connsiteY28" fmla="*/ 1296386 h 1798794"/>
              <a:gd name="connsiteX29" fmla="*/ 0 w 2462005"/>
              <a:gd name="connsiteY29" fmla="*/ 1275467 h 1798794"/>
              <a:gd name="connsiteX30" fmla="*/ 0 w 2462005"/>
              <a:gd name="connsiteY30" fmla="*/ 242060 h 1798794"/>
              <a:gd name="connsiteX31" fmla="*/ 378846 w 2462005"/>
              <a:gd name="connsiteY31" fmla="*/ 0 h 1798794"/>
              <a:gd name="connsiteX32" fmla="*/ 2294519 w 2462005"/>
              <a:gd name="connsiteY32" fmla="*/ 0 h 1798794"/>
              <a:gd name="connsiteX33" fmla="*/ 2462005 w 2462005"/>
              <a:gd name="connsiteY33" fmla="*/ 167486 h 1798794"/>
              <a:gd name="connsiteX34" fmla="*/ 2462005 w 2462005"/>
              <a:gd name="connsiteY34" fmla="*/ 1631308 h 1798794"/>
              <a:gd name="connsiteX35" fmla="*/ 2294519 w 2462005"/>
              <a:gd name="connsiteY35" fmla="*/ 1798794 h 1798794"/>
              <a:gd name="connsiteX36" fmla="*/ 417747 w 2462005"/>
              <a:gd name="connsiteY36" fmla="*/ 1798794 h 1798794"/>
              <a:gd name="connsiteX37" fmla="*/ 407210 w 2462005"/>
              <a:gd name="connsiteY37" fmla="*/ 1785318 h 1798794"/>
              <a:gd name="connsiteX38" fmla="*/ 231033 w 2462005"/>
              <a:gd name="connsiteY38" fmla="*/ 1708320 h 1798794"/>
              <a:gd name="connsiteX39" fmla="*/ 91729 w 2462005"/>
              <a:gd name="connsiteY39" fmla="*/ 1753217 h 1798794"/>
              <a:gd name="connsiteX40" fmla="*/ 75356 w 2462005"/>
              <a:gd name="connsiteY40" fmla="*/ 1767471 h 1798794"/>
              <a:gd name="connsiteX41" fmla="*/ 49056 w 2462005"/>
              <a:gd name="connsiteY41" fmla="*/ 1749739 h 1798794"/>
              <a:gd name="connsiteX42" fmla="*/ 0 w 2462005"/>
              <a:gd name="connsiteY42" fmla="*/ 1631308 h 1798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462005" h="1798794">
                <a:moveTo>
                  <a:pt x="1239928" y="1106771"/>
                </a:moveTo>
                <a:lnTo>
                  <a:pt x="1239928" y="610511"/>
                </a:lnTo>
                <a:lnTo>
                  <a:pt x="1532020" y="610511"/>
                </a:lnTo>
                <a:lnTo>
                  <a:pt x="1532020" y="1106771"/>
                </a:lnTo>
                <a:close/>
                <a:moveTo>
                  <a:pt x="607680" y="284129"/>
                </a:moveTo>
                <a:lnTo>
                  <a:pt x="1120127" y="636602"/>
                </a:lnTo>
                <a:lnTo>
                  <a:pt x="1120127" y="1114005"/>
                </a:lnTo>
                <a:lnTo>
                  <a:pt x="613297" y="1428758"/>
                </a:lnTo>
                <a:lnTo>
                  <a:pt x="680298" y="1536646"/>
                </a:lnTo>
                <a:lnTo>
                  <a:pt x="1179593" y="1226572"/>
                </a:lnTo>
                <a:lnTo>
                  <a:pt x="1628194" y="1226572"/>
                </a:lnTo>
                <a:lnTo>
                  <a:pt x="2094985" y="1547642"/>
                </a:lnTo>
                <a:lnTo>
                  <a:pt x="2166957" y="1443005"/>
                </a:lnTo>
                <a:lnTo>
                  <a:pt x="1651821" y="1088682"/>
                </a:lnTo>
                <a:lnTo>
                  <a:pt x="1651821" y="634051"/>
                </a:lnTo>
                <a:lnTo>
                  <a:pt x="2199035" y="294219"/>
                </a:lnTo>
                <a:lnTo>
                  <a:pt x="2132034" y="186331"/>
                </a:lnTo>
                <a:lnTo>
                  <a:pt x="1641908" y="490710"/>
                </a:lnTo>
                <a:lnTo>
                  <a:pt x="1132122" y="490710"/>
                </a:lnTo>
                <a:lnTo>
                  <a:pt x="679653" y="179491"/>
                </a:lnTo>
                <a:close/>
                <a:moveTo>
                  <a:pt x="198955" y="1110395"/>
                </a:moveTo>
                <a:lnTo>
                  <a:pt x="347715" y="1110395"/>
                </a:lnTo>
                <a:lnTo>
                  <a:pt x="347715" y="506149"/>
                </a:lnTo>
                <a:lnTo>
                  <a:pt x="198955" y="506149"/>
                </a:lnTo>
                <a:close/>
                <a:moveTo>
                  <a:pt x="0" y="1631308"/>
                </a:moveTo>
                <a:lnTo>
                  <a:pt x="0" y="1527315"/>
                </a:lnTo>
                <a:lnTo>
                  <a:pt x="75652" y="1506395"/>
                </a:lnTo>
                <a:cubicBezTo>
                  <a:pt x="141174" y="1479522"/>
                  <a:pt x="181700" y="1442398"/>
                  <a:pt x="181700" y="1401391"/>
                </a:cubicBezTo>
                <a:cubicBezTo>
                  <a:pt x="181700" y="1360384"/>
                  <a:pt x="141174" y="1323259"/>
                  <a:pt x="75652" y="1296386"/>
                </a:cubicBezTo>
                <a:lnTo>
                  <a:pt x="0" y="1275467"/>
                </a:lnTo>
                <a:lnTo>
                  <a:pt x="0" y="242060"/>
                </a:lnTo>
                <a:lnTo>
                  <a:pt x="378846" y="0"/>
                </a:lnTo>
                <a:lnTo>
                  <a:pt x="2294519" y="0"/>
                </a:lnTo>
                <a:cubicBezTo>
                  <a:pt x="2387019" y="0"/>
                  <a:pt x="2462005" y="74986"/>
                  <a:pt x="2462005" y="167486"/>
                </a:cubicBezTo>
                <a:lnTo>
                  <a:pt x="2462005" y="1631308"/>
                </a:lnTo>
                <a:cubicBezTo>
                  <a:pt x="2462005" y="1723808"/>
                  <a:pt x="2387019" y="1798794"/>
                  <a:pt x="2294519" y="1798794"/>
                </a:cubicBezTo>
                <a:lnTo>
                  <a:pt x="417747" y="1798794"/>
                </a:lnTo>
                <a:lnTo>
                  <a:pt x="407210" y="1785318"/>
                </a:lnTo>
                <a:cubicBezTo>
                  <a:pt x="362122" y="1737745"/>
                  <a:pt x="299834" y="1708320"/>
                  <a:pt x="231033" y="1708320"/>
                </a:cubicBezTo>
                <a:cubicBezTo>
                  <a:pt x="179432" y="1708320"/>
                  <a:pt x="131494" y="1724871"/>
                  <a:pt x="91729" y="1753217"/>
                </a:cubicBezTo>
                <a:lnTo>
                  <a:pt x="75356" y="1767471"/>
                </a:lnTo>
                <a:lnTo>
                  <a:pt x="49056" y="1749739"/>
                </a:lnTo>
                <a:cubicBezTo>
                  <a:pt x="18747" y="1719430"/>
                  <a:pt x="0" y="1677558"/>
                  <a:pt x="0" y="1631308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 flipV="1">
            <a:off x="7978583" y="1827315"/>
            <a:ext cx="1286819" cy="776625"/>
          </a:xfrm>
          <a:custGeom>
            <a:avLst/>
            <a:gdLst>
              <a:gd name="connsiteX0" fmla="*/ 0 w 2278783"/>
              <a:gd name="connsiteY0" fmla="*/ 1375299 h 1375299"/>
              <a:gd name="connsiteX1" fmla="*/ 196410 w 2278783"/>
              <a:gd name="connsiteY1" fmla="*/ 1375299 h 1375299"/>
              <a:gd name="connsiteX2" fmla="*/ 378157 w 2278783"/>
              <a:gd name="connsiteY2" fmla="*/ 239167 h 1375299"/>
              <a:gd name="connsiteX3" fmla="*/ 1900626 w 2278783"/>
              <a:gd name="connsiteY3" fmla="*/ 239167 h 1375299"/>
              <a:gd name="connsiteX4" fmla="*/ 2082373 w 2278783"/>
              <a:gd name="connsiteY4" fmla="*/ 1375299 h 1375299"/>
              <a:gd name="connsiteX5" fmla="*/ 2278783 w 2278783"/>
              <a:gd name="connsiteY5" fmla="*/ 1375299 h 1375299"/>
              <a:gd name="connsiteX6" fmla="*/ 2058776 w 2278783"/>
              <a:gd name="connsiteY6" fmla="*/ 0 h 1375299"/>
              <a:gd name="connsiteX7" fmla="*/ 220007 w 2278783"/>
              <a:gd name="connsiteY7" fmla="*/ 0 h 137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8783" h="1375299">
                <a:moveTo>
                  <a:pt x="0" y="1375299"/>
                </a:moveTo>
                <a:lnTo>
                  <a:pt x="196410" y="1375299"/>
                </a:lnTo>
                <a:lnTo>
                  <a:pt x="378157" y="239167"/>
                </a:lnTo>
                <a:lnTo>
                  <a:pt x="1900626" y="239167"/>
                </a:lnTo>
                <a:lnTo>
                  <a:pt x="2082373" y="1375299"/>
                </a:lnTo>
                <a:lnTo>
                  <a:pt x="2278783" y="1375299"/>
                </a:lnTo>
                <a:lnTo>
                  <a:pt x="2058776" y="0"/>
                </a:lnTo>
                <a:lnTo>
                  <a:pt x="220007" y="0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8105957" y="1857845"/>
            <a:ext cx="1032951" cy="611038"/>
          </a:xfrm>
          <a:custGeom>
            <a:avLst/>
            <a:gdLst>
              <a:gd name="connsiteX0" fmla="*/ 1289972 w 1829217"/>
              <a:gd name="connsiteY0" fmla="*/ 0 h 1082067"/>
              <a:gd name="connsiteX1" fmla="*/ 1403922 w 1829217"/>
              <a:gd name="connsiteY1" fmla="*/ 16413 h 1082067"/>
              <a:gd name="connsiteX2" fmla="*/ 1495875 w 1829217"/>
              <a:gd name="connsiteY2" fmla="*/ 60643 h 1082067"/>
              <a:gd name="connsiteX3" fmla="*/ 1595281 w 1829217"/>
              <a:gd name="connsiteY3" fmla="*/ 91613 h 1082067"/>
              <a:gd name="connsiteX4" fmla="*/ 1718486 w 1829217"/>
              <a:gd name="connsiteY4" fmla="*/ 113182 h 1082067"/>
              <a:gd name="connsiteX5" fmla="*/ 1829217 w 1829217"/>
              <a:gd name="connsiteY5" fmla="*/ 118440 h 1082067"/>
              <a:gd name="connsiteX6" fmla="*/ 1675065 w 1829217"/>
              <a:gd name="connsiteY6" fmla="*/ 1082067 h 1082067"/>
              <a:gd name="connsiteX7" fmla="*/ 152596 w 1829217"/>
              <a:gd name="connsiteY7" fmla="*/ 1082067 h 1082067"/>
              <a:gd name="connsiteX8" fmla="*/ 5948 w 1829217"/>
              <a:gd name="connsiteY8" fmla="*/ 165341 h 1082067"/>
              <a:gd name="connsiteX9" fmla="*/ 7851 w 1829217"/>
              <a:gd name="connsiteY9" fmla="*/ 165341 h 1082067"/>
              <a:gd name="connsiteX10" fmla="*/ 0 w 1829217"/>
              <a:gd name="connsiteY10" fmla="*/ 116264 h 1082067"/>
              <a:gd name="connsiteX11" fmla="*/ 48423 w 1829217"/>
              <a:gd name="connsiteY11" fmla="*/ 65025 h 1082067"/>
              <a:gd name="connsiteX12" fmla="*/ 255425 w 1829217"/>
              <a:gd name="connsiteY12" fmla="*/ 3853 h 1082067"/>
              <a:gd name="connsiteX13" fmla="*/ 369375 w 1829217"/>
              <a:gd name="connsiteY13" fmla="*/ 20266 h 1082067"/>
              <a:gd name="connsiteX14" fmla="*/ 421454 w 1829217"/>
              <a:gd name="connsiteY14" fmla="*/ 45316 h 1082067"/>
              <a:gd name="connsiteX15" fmla="*/ 474342 w 1829217"/>
              <a:gd name="connsiteY15" fmla="*/ 68809 h 1082067"/>
              <a:gd name="connsiteX16" fmla="*/ 769586 w 1829217"/>
              <a:gd name="connsiteY16" fmla="*/ 115538 h 1082067"/>
              <a:gd name="connsiteX17" fmla="*/ 1064831 w 1829217"/>
              <a:gd name="connsiteY17" fmla="*/ 68809 h 1082067"/>
              <a:gd name="connsiteX18" fmla="*/ 1094380 w 1829217"/>
              <a:gd name="connsiteY18" fmla="*/ 55684 h 1082067"/>
              <a:gd name="connsiteX19" fmla="*/ 1176022 w 1829217"/>
              <a:gd name="connsiteY19" fmla="*/ 16413 h 1082067"/>
              <a:gd name="connsiteX20" fmla="*/ 1289972 w 1829217"/>
              <a:gd name="connsiteY20" fmla="*/ 0 h 1082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829217" h="1082067">
                <a:moveTo>
                  <a:pt x="1289972" y="0"/>
                </a:moveTo>
                <a:cubicBezTo>
                  <a:pt x="1330392" y="0"/>
                  <a:pt x="1368898" y="5844"/>
                  <a:pt x="1403922" y="16413"/>
                </a:cubicBezTo>
                <a:lnTo>
                  <a:pt x="1495875" y="60643"/>
                </a:lnTo>
                <a:lnTo>
                  <a:pt x="1595281" y="91613"/>
                </a:lnTo>
                <a:cubicBezTo>
                  <a:pt x="1634789" y="101181"/>
                  <a:pt x="1675986" y="108472"/>
                  <a:pt x="1718486" y="113182"/>
                </a:cubicBezTo>
                <a:lnTo>
                  <a:pt x="1829217" y="118440"/>
                </a:lnTo>
                <a:lnTo>
                  <a:pt x="1675065" y="1082067"/>
                </a:lnTo>
                <a:lnTo>
                  <a:pt x="152596" y="1082067"/>
                </a:lnTo>
                <a:lnTo>
                  <a:pt x="5948" y="165341"/>
                </a:lnTo>
                <a:lnTo>
                  <a:pt x="7851" y="165341"/>
                </a:lnTo>
                <a:lnTo>
                  <a:pt x="0" y="116264"/>
                </a:lnTo>
                <a:lnTo>
                  <a:pt x="48423" y="65025"/>
                </a:lnTo>
                <a:cubicBezTo>
                  <a:pt x="101399" y="27230"/>
                  <a:pt x="174586" y="3853"/>
                  <a:pt x="255425" y="3853"/>
                </a:cubicBezTo>
                <a:cubicBezTo>
                  <a:pt x="295845" y="3853"/>
                  <a:pt x="334351" y="9697"/>
                  <a:pt x="369375" y="20266"/>
                </a:cubicBezTo>
                <a:lnTo>
                  <a:pt x="421454" y="45316"/>
                </a:lnTo>
                <a:lnTo>
                  <a:pt x="474342" y="68809"/>
                </a:lnTo>
                <a:cubicBezTo>
                  <a:pt x="562107" y="98610"/>
                  <a:pt x="662684" y="115538"/>
                  <a:pt x="769586" y="115538"/>
                </a:cubicBezTo>
                <a:cubicBezTo>
                  <a:pt x="876489" y="115538"/>
                  <a:pt x="977066" y="98610"/>
                  <a:pt x="1064831" y="68809"/>
                </a:cubicBezTo>
                <a:lnTo>
                  <a:pt x="1094380" y="55684"/>
                </a:lnTo>
                <a:lnTo>
                  <a:pt x="1176022" y="16413"/>
                </a:lnTo>
                <a:cubicBezTo>
                  <a:pt x="1211046" y="5844"/>
                  <a:pt x="1249552" y="0"/>
                  <a:pt x="1289972" y="0"/>
                </a:cubicBezTo>
                <a:close/>
              </a:path>
            </a:pathLst>
          </a:custGeom>
          <a:solidFill>
            <a:srgbClr val="4D9824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8" name="泪滴形 57"/>
          <p:cNvSpPr/>
          <p:nvPr/>
        </p:nvSpPr>
        <p:spPr>
          <a:xfrm rot="18910895">
            <a:off x="8535451" y="1641484"/>
            <a:ext cx="173082" cy="173082"/>
          </a:xfrm>
          <a:prstGeom prst="teardrop">
            <a:avLst>
              <a:gd name="adj" fmla="val 132353"/>
            </a:avLst>
          </a:prstGeom>
          <a:solidFill>
            <a:srgbClr val="4D9824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 rot="5153309">
            <a:off x="3389929" y="4026804"/>
            <a:ext cx="1608114" cy="1180941"/>
          </a:xfrm>
          <a:custGeom>
            <a:avLst/>
            <a:gdLst>
              <a:gd name="connsiteX0" fmla="*/ 883396 w 2808816"/>
              <a:gd name="connsiteY0" fmla="*/ 40344 h 2062694"/>
              <a:gd name="connsiteX1" fmla="*/ 1015471 w 2808816"/>
              <a:gd name="connsiteY1" fmla="*/ 0 h 2062694"/>
              <a:gd name="connsiteX2" fmla="*/ 1967961 w 2808816"/>
              <a:gd name="connsiteY2" fmla="*/ 0 h 2062694"/>
              <a:gd name="connsiteX3" fmla="*/ 2199387 w 2808816"/>
              <a:gd name="connsiteY3" fmla="*/ 188618 h 2062694"/>
              <a:gd name="connsiteX4" fmla="*/ 2200417 w 2808816"/>
              <a:gd name="connsiteY4" fmla="*/ 198839 h 2062694"/>
              <a:gd name="connsiteX5" fmla="*/ 2308210 w 2808816"/>
              <a:gd name="connsiteY5" fmla="*/ 626546 h 2062694"/>
              <a:gd name="connsiteX6" fmla="*/ 2086518 w 2808816"/>
              <a:gd name="connsiteY6" fmla="*/ 588690 h 2062694"/>
              <a:gd name="connsiteX7" fmla="*/ 2020179 w 2808816"/>
              <a:gd name="connsiteY7" fmla="*/ 325469 h 2062694"/>
              <a:gd name="connsiteX8" fmla="*/ 2019419 w 2808816"/>
              <a:gd name="connsiteY8" fmla="*/ 317924 h 2062694"/>
              <a:gd name="connsiteX9" fmla="*/ 1848587 w 2808816"/>
              <a:gd name="connsiteY9" fmla="*/ 178692 h 2062694"/>
              <a:gd name="connsiteX10" fmla="*/ 1145487 w 2808816"/>
              <a:gd name="connsiteY10" fmla="*/ 178692 h 2062694"/>
              <a:gd name="connsiteX11" fmla="*/ 1047993 w 2808816"/>
              <a:gd name="connsiteY11" fmla="*/ 208472 h 2062694"/>
              <a:gd name="connsiteX12" fmla="*/ 971112 w 2808816"/>
              <a:gd name="connsiteY12" fmla="*/ 353066 h 2062694"/>
              <a:gd name="connsiteX13" fmla="*/ 971112 w 2808816"/>
              <a:gd name="connsiteY13" fmla="*/ 398226 h 2062694"/>
              <a:gd name="connsiteX14" fmla="*/ 779246 w 2808816"/>
              <a:gd name="connsiteY14" fmla="*/ 365463 h 2062694"/>
              <a:gd name="connsiteX15" fmla="*/ 779246 w 2808816"/>
              <a:gd name="connsiteY15" fmla="*/ 236225 h 2062694"/>
              <a:gd name="connsiteX16" fmla="*/ 883396 w 2808816"/>
              <a:gd name="connsiteY16" fmla="*/ 40344 h 2062694"/>
              <a:gd name="connsiteX17" fmla="*/ 416905 w 2808816"/>
              <a:gd name="connsiteY17" fmla="*/ 303591 h 2062694"/>
              <a:gd name="connsiteX18" fmla="*/ 2719697 w 2808816"/>
              <a:gd name="connsiteY18" fmla="*/ 696811 h 2062694"/>
              <a:gd name="connsiteX19" fmla="*/ 2729692 w 2808816"/>
              <a:gd name="connsiteY19" fmla="*/ 721943 h 2062694"/>
              <a:gd name="connsiteX20" fmla="*/ 2802942 w 2808816"/>
              <a:gd name="connsiteY20" fmla="*/ 1345359 h 2062694"/>
              <a:gd name="connsiteX21" fmla="*/ 2649309 w 2808816"/>
              <a:gd name="connsiteY21" fmla="*/ 1904893 h 2062694"/>
              <a:gd name="connsiteX22" fmla="*/ 2636528 w 2808816"/>
              <a:gd name="connsiteY22" fmla="*/ 1927131 h 2062694"/>
              <a:gd name="connsiteX23" fmla="*/ 2400426 w 2808816"/>
              <a:gd name="connsiteY23" fmla="*/ 1822022 h 2062694"/>
              <a:gd name="connsiteX24" fmla="*/ 2382184 w 2808816"/>
              <a:gd name="connsiteY24" fmla="*/ 1862998 h 2062694"/>
              <a:gd name="connsiteX25" fmla="*/ 2380954 w 2808816"/>
              <a:gd name="connsiteY25" fmla="*/ 1823539 h 2062694"/>
              <a:gd name="connsiteX26" fmla="*/ 258581 w 2808816"/>
              <a:gd name="connsiteY26" fmla="*/ 1889714 h 2062694"/>
              <a:gd name="connsiteX27" fmla="*/ 152693 w 2808816"/>
              <a:gd name="connsiteY27" fmla="*/ 2062694 h 2062694"/>
              <a:gd name="connsiteX28" fmla="*/ 52032 w 2808816"/>
              <a:gd name="connsiteY28" fmla="*/ 1928620 h 2062694"/>
              <a:gd name="connsiteX29" fmla="*/ 65101 w 2808816"/>
              <a:gd name="connsiteY29" fmla="*/ 1600668 h 2062694"/>
              <a:gd name="connsiteX30" fmla="*/ 68991 w 2808816"/>
              <a:gd name="connsiteY30" fmla="*/ 1597085 h 2062694"/>
              <a:gd name="connsiteX31" fmla="*/ 326665 w 2808816"/>
              <a:gd name="connsiteY31" fmla="*/ 1176147 h 2062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808816" h="2062694">
                <a:moveTo>
                  <a:pt x="883396" y="40344"/>
                </a:moveTo>
                <a:cubicBezTo>
                  <a:pt x="921097" y="14873"/>
                  <a:pt x="966548" y="0"/>
                  <a:pt x="1015471" y="0"/>
                </a:cubicBezTo>
                <a:lnTo>
                  <a:pt x="1967961" y="0"/>
                </a:lnTo>
                <a:cubicBezTo>
                  <a:pt x="2082116" y="0"/>
                  <a:pt x="2177360" y="80974"/>
                  <a:pt x="2199387" y="188618"/>
                </a:cubicBezTo>
                <a:lnTo>
                  <a:pt x="2200417" y="198839"/>
                </a:lnTo>
                <a:lnTo>
                  <a:pt x="2308210" y="626546"/>
                </a:lnTo>
                <a:lnTo>
                  <a:pt x="2086518" y="588690"/>
                </a:lnTo>
                <a:lnTo>
                  <a:pt x="2020179" y="325469"/>
                </a:lnTo>
                <a:lnTo>
                  <a:pt x="2019419" y="317924"/>
                </a:lnTo>
                <a:cubicBezTo>
                  <a:pt x="2003159" y="238465"/>
                  <a:pt x="1932853" y="178692"/>
                  <a:pt x="1848587" y="178692"/>
                </a:cubicBezTo>
                <a:lnTo>
                  <a:pt x="1145487" y="178692"/>
                </a:lnTo>
                <a:cubicBezTo>
                  <a:pt x="1109373" y="178692"/>
                  <a:pt x="1075823" y="189671"/>
                  <a:pt x="1047993" y="208472"/>
                </a:cubicBezTo>
                <a:cubicBezTo>
                  <a:pt x="1001608" y="239809"/>
                  <a:pt x="971112" y="292876"/>
                  <a:pt x="971112" y="353066"/>
                </a:cubicBezTo>
                <a:lnTo>
                  <a:pt x="971112" y="398226"/>
                </a:lnTo>
                <a:lnTo>
                  <a:pt x="779246" y="365463"/>
                </a:lnTo>
                <a:lnTo>
                  <a:pt x="779246" y="236225"/>
                </a:lnTo>
                <a:cubicBezTo>
                  <a:pt x="779246" y="154686"/>
                  <a:pt x="820559" y="82795"/>
                  <a:pt x="883396" y="40344"/>
                </a:cubicBezTo>
                <a:close/>
                <a:moveTo>
                  <a:pt x="416905" y="303591"/>
                </a:moveTo>
                <a:lnTo>
                  <a:pt x="2719697" y="696811"/>
                </a:lnTo>
                <a:lnTo>
                  <a:pt x="2729692" y="721943"/>
                </a:lnTo>
                <a:cubicBezTo>
                  <a:pt x="2793774" y="903533"/>
                  <a:pt x="2822043" y="1118322"/>
                  <a:pt x="2802942" y="1345359"/>
                </a:cubicBezTo>
                <a:cubicBezTo>
                  <a:pt x="2785431" y="1553476"/>
                  <a:pt x="2730397" y="1744796"/>
                  <a:pt x="2649309" y="1904893"/>
                </a:cubicBezTo>
                <a:lnTo>
                  <a:pt x="2636528" y="1927131"/>
                </a:lnTo>
                <a:lnTo>
                  <a:pt x="2400426" y="1822022"/>
                </a:lnTo>
                <a:lnTo>
                  <a:pt x="2382184" y="1862998"/>
                </a:lnTo>
                <a:lnTo>
                  <a:pt x="2380954" y="1823539"/>
                </a:lnTo>
                <a:lnTo>
                  <a:pt x="258581" y="1889714"/>
                </a:lnTo>
                <a:lnTo>
                  <a:pt x="152693" y="2062694"/>
                </a:lnTo>
                <a:lnTo>
                  <a:pt x="52032" y="1928620"/>
                </a:lnTo>
                <a:cubicBezTo>
                  <a:pt x="-23316" y="1828262"/>
                  <a:pt x="-14994" y="1691083"/>
                  <a:pt x="65101" y="1600668"/>
                </a:cubicBezTo>
                <a:lnTo>
                  <a:pt x="68991" y="1597085"/>
                </a:lnTo>
                <a:lnTo>
                  <a:pt x="326665" y="1176147"/>
                </a:ln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7065593" y="2607885"/>
            <a:ext cx="688590" cy="1267394"/>
          </a:xfrm>
          <a:custGeom>
            <a:avLst/>
            <a:gdLst>
              <a:gd name="connsiteX0" fmla="*/ 648515 w 1309367"/>
              <a:gd name="connsiteY0" fmla="*/ 0 h 2409981"/>
              <a:gd name="connsiteX1" fmla="*/ 1283855 w 1309367"/>
              <a:gd name="connsiteY1" fmla="*/ 160579 h 2409981"/>
              <a:gd name="connsiteX2" fmla="*/ 1296538 w 1309367"/>
              <a:gd name="connsiteY2" fmla="*/ 199597 h 2409981"/>
              <a:gd name="connsiteX3" fmla="*/ 1309367 w 1309367"/>
              <a:gd name="connsiteY3" fmla="*/ 199597 h 2409981"/>
              <a:gd name="connsiteX4" fmla="*/ 1309367 w 1309367"/>
              <a:gd name="connsiteY4" fmla="*/ 843895 h 2409981"/>
              <a:gd name="connsiteX5" fmla="*/ 1306137 w 1309367"/>
              <a:gd name="connsiteY5" fmla="*/ 843895 h 2409981"/>
              <a:gd name="connsiteX6" fmla="*/ 1306137 w 1309367"/>
              <a:gd name="connsiteY6" fmla="*/ 2181546 h 2409981"/>
              <a:gd name="connsiteX7" fmla="*/ 1304035 w 1309367"/>
              <a:gd name="connsiteY7" fmla="*/ 2202402 h 2409981"/>
              <a:gd name="connsiteX8" fmla="*/ 1306138 w 1309367"/>
              <a:gd name="connsiteY8" fmla="*/ 2208871 h 2409981"/>
              <a:gd name="connsiteX9" fmla="*/ 657623 w 1309367"/>
              <a:gd name="connsiteY9" fmla="*/ 2409981 h 2409981"/>
              <a:gd name="connsiteX10" fmla="*/ 9108 w 1309367"/>
              <a:gd name="connsiteY10" fmla="*/ 2208871 h 2409981"/>
              <a:gd name="connsiteX11" fmla="*/ 8441 w 1309367"/>
              <a:gd name="connsiteY11" fmla="*/ 2208871 h 2409981"/>
              <a:gd name="connsiteX12" fmla="*/ 5686 w 1309367"/>
              <a:gd name="connsiteY12" fmla="*/ 2181546 h 2409981"/>
              <a:gd name="connsiteX13" fmla="*/ 5686 w 1309367"/>
              <a:gd name="connsiteY13" fmla="*/ 2072798 h 2409981"/>
              <a:gd name="connsiteX14" fmla="*/ 4404 w 1309367"/>
              <a:gd name="connsiteY14" fmla="*/ 2068670 h 2409981"/>
              <a:gd name="connsiteX15" fmla="*/ 1 w 1309367"/>
              <a:gd name="connsiteY15" fmla="*/ 2024988 h 2409981"/>
              <a:gd name="connsiteX16" fmla="*/ 1 w 1309367"/>
              <a:gd name="connsiteY16" fmla="*/ 228435 h 2409981"/>
              <a:gd name="connsiteX17" fmla="*/ 2103 w 1309367"/>
              <a:gd name="connsiteY17" fmla="*/ 207579 h 2409981"/>
              <a:gd name="connsiteX18" fmla="*/ 0 w 1309367"/>
              <a:gd name="connsiteY18" fmla="*/ 201110 h 2409981"/>
              <a:gd name="connsiteX19" fmla="*/ 648515 w 1309367"/>
              <a:gd name="connsiteY19" fmla="*/ 0 h 2409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309367" h="2409981">
                <a:moveTo>
                  <a:pt x="648515" y="0"/>
                </a:moveTo>
                <a:cubicBezTo>
                  <a:pt x="961910" y="0"/>
                  <a:pt x="1223383" y="68937"/>
                  <a:pt x="1283855" y="160579"/>
                </a:cubicBezTo>
                <a:lnTo>
                  <a:pt x="1296538" y="199597"/>
                </a:lnTo>
                <a:lnTo>
                  <a:pt x="1309367" y="199597"/>
                </a:lnTo>
                <a:lnTo>
                  <a:pt x="1309367" y="843895"/>
                </a:lnTo>
                <a:lnTo>
                  <a:pt x="1306137" y="843895"/>
                </a:lnTo>
                <a:lnTo>
                  <a:pt x="1306137" y="2181546"/>
                </a:lnTo>
                <a:lnTo>
                  <a:pt x="1304035" y="2202402"/>
                </a:lnTo>
                <a:lnTo>
                  <a:pt x="1306138" y="2208871"/>
                </a:lnTo>
                <a:cubicBezTo>
                  <a:pt x="1306138" y="2319941"/>
                  <a:pt x="1015788" y="2409981"/>
                  <a:pt x="657623" y="2409981"/>
                </a:cubicBezTo>
                <a:cubicBezTo>
                  <a:pt x="299458" y="2409981"/>
                  <a:pt x="9108" y="2319941"/>
                  <a:pt x="9108" y="2208871"/>
                </a:cubicBezTo>
                <a:lnTo>
                  <a:pt x="8441" y="2208871"/>
                </a:lnTo>
                <a:lnTo>
                  <a:pt x="5686" y="2181546"/>
                </a:lnTo>
                <a:lnTo>
                  <a:pt x="5686" y="2072798"/>
                </a:lnTo>
                <a:lnTo>
                  <a:pt x="4404" y="2068670"/>
                </a:lnTo>
                <a:cubicBezTo>
                  <a:pt x="1517" y="2054560"/>
                  <a:pt x="1" y="2039951"/>
                  <a:pt x="1" y="2024988"/>
                </a:cubicBezTo>
                <a:lnTo>
                  <a:pt x="1" y="228435"/>
                </a:lnTo>
                <a:lnTo>
                  <a:pt x="2103" y="207579"/>
                </a:lnTo>
                <a:lnTo>
                  <a:pt x="0" y="201110"/>
                </a:lnTo>
                <a:cubicBezTo>
                  <a:pt x="0" y="90040"/>
                  <a:pt x="290350" y="0"/>
                  <a:pt x="648515" y="0"/>
                </a:cubicBezTo>
                <a:close/>
              </a:path>
            </a:pathLst>
          </a:custGeom>
          <a:gradFill flip="none" rotWithShape="0">
            <a:gsLst>
              <a:gs pos="55000">
                <a:schemeClr val="bg1">
                  <a:alpha val="30000"/>
                </a:schemeClr>
              </a:gs>
              <a:gs pos="0">
                <a:srgbClr val="E7E6E6">
                  <a:alpha val="59000"/>
                </a:srgbClr>
              </a:gs>
              <a:gs pos="100000">
                <a:schemeClr val="bg2">
                  <a:alpha val="54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66" name="直接连接符 65"/>
          <p:cNvCxnSpPr/>
          <p:nvPr/>
        </p:nvCxnSpPr>
        <p:spPr>
          <a:xfrm flipV="1">
            <a:off x="7128688" y="3188434"/>
            <a:ext cx="0" cy="163924"/>
          </a:xfrm>
          <a:prstGeom prst="line">
            <a:avLst/>
          </a:prstGeom>
          <a:ln w="1905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任意多边形 66"/>
          <p:cNvSpPr/>
          <p:nvPr/>
        </p:nvSpPr>
        <p:spPr>
          <a:xfrm>
            <a:off x="7066227" y="3070167"/>
            <a:ext cx="683198" cy="800240"/>
          </a:xfrm>
          <a:custGeom>
            <a:avLst/>
            <a:gdLst>
              <a:gd name="connsiteX0" fmla="*/ 648515 w 1299114"/>
              <a:gd name="connsiteY0" fmla="*/ 0 h 1521676"/>
              <a:gd name="connsiteX1" fmla="*/ 1283855 w 1299114"/>
              <a:gd name="connsiteY1" fmla="*/ 160579 h 1521676"/>
              <a:gd name="connsiteX2" fmla="*/ 1296538 w 1299114"/>
              <a:gd name="connsiteY2" fmla="*/ 199597 h 1521676"/>
              <a:gd name="connsiteX3" fmla="*/ 1296731 w 1299114"/>
              <a:gd name="connsiteY3" fmla="*/ 199597 h 1521676"/>
              <a:gd name="connsiteX4" fmla="*/ 1296731 w 1299114"/>
              <a:gd name="connsiteY4" fmla="*/ 492824 h 1521676"/>
              <a:gd name="connsiteX5" fmla="*/ 1299113 w 1299114"/>
              <a:gd name="connsiteY5" fmla="*/ 492824 h 1521676"/>
              <a:gd name="connsiteX6" fmla="*/ 1299113 w 1299114"/>
              <a:gd name="connsiteY6" fmla="*/ 1293241 h 1521676"/>
              <a:gd name="connsiteX7" fmla="*/ 1297011 w 1299114"/>
              <a:gd name="connsiteY7" fmla="*/ 1314097 h 1521676"/>
              <a:gd name="connsiteX8" fmla="*/ 1299114 w 1299114"/>
              <a:gd name="connsiteY8" fmla="*/ 1320566 h 1521676"/>
              <a:gd name="connsiteX9" fmla="*/ 650599 w 1299114"/>
              <a:gd name="connsiteY9" fmla="*/ 1521676 h 1521676"/>
              <a:gd name="connsiteX10" fmla="*/ 15259 w 1299114"/>
              <a:gd name="connsiteY10" fmla="*/ 1361097 h 1521676"/>
              <a:gd name="connsiteX11" fmla="*/ 2576 w 1299114"/>
              <a:gd name="connsiteY11" fmla="*/ 1322079 h 1521676"/>
              <a:gd name="connsiteX12" fmla="*/ 2383 w 1299114"/>
              <a:gd name="connsiteY12" fmla="*/ 1322079 h 1521676"/>
              <a:gd name="connsiteX13" fmla="*/ 2383 w 1299114"/>
              <a:gd name="connsiteY13" fmla="*/ 1028852 h 1521676"/>
              <a:gd name="connsiteX14" fmla="*/ 1 w 1299114"/>
              <a:gd name="connsiteY14" fmla="*/ 1028852 h 1521676"/>
              <a:gd name="connsiteX15" fmla="*/ 1 w 1299114"/>
              <a:gd name="connsiteY15" fmla="*/ 228435 h 1521676"/>
              <a:gd name="connsiteX16" fmla="*/ 2103 w 1299114"/>
              <a:gd name="connsiteY16" fmla="*/ 207579 h 1521676"/>
              <a:gd name="connsiteX17" fmla="*/ 0 w 1299114"/>
              <a:gd name="connsiteY17" fmla="*/ 201110 h 1521676"/>
              <a:gd name="connsiteX18" fmla="*/ 648515 w 1299114"/>
              <a:gd name="connsiteY18" fmla="*/ 0 h 152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99114" h="1521676">
                <a:moveTo>
                  <a:pt x="648515" y="0"/>
                </a:moveTo>
                <a:cubicBezTo>
                  <a:pt x="961910" y="0"/>
                  <a:pt x="1223383" y="68937"/>
                  <a:pt x="1283855" y="160579"/>
                </a:cubicBezTo>
                <a:lnTo>
                  <a:pt x="1296538" y="199597"/>
                </a:lnTo>
                <a:lnTo>
                  <a:pt x="1296731" y="199597"/>
                </a:lnTo>
                <a:lnTo>
                  <a:pt x="1296731" y="492824"/>
                </a:lnTo>
                <a:lnTo>
                  <a:pt x="1299113" y="492824"/>
                </a:lnTo>
                <a:lnTo>
                  <a:pt x="1299113" y="1293241"/>
                </a:lnTo>
                <a:lnTo>
                  <a:pt x="1297011" y="1314097"/>
                </a:lnTo>
                <a:lnTo>
                  <a:pt x="1299114" y="1320566"/>
                </a:lnTo>
                <a:cubicBezTo>
                  <a:pt x="1299114" y="1431636"/>
                  <a:pt x="1008764" y="1521676"/>
                  <a:pt x="650599" y="1521676"/>
                </a:cubicBezTo>
                <a:cubicBezTo>
                  <a:pt x="337204" y="1521676"/>
                  <a:pt x="75731" y="1452739"/>
                  <a:pt x="15259" y="1361097"/>
                </a:cubicBezTo>
                <a:lnTo>
                  <a:pt x="2576" y="1322079"/>
                </a:lnTo>
                <a:lnTo>
                  <a:pt x="2383" y="1322079"/>
                </a:lnTo>
                <a:lnTo>
                  <a:pt x="2383" y="1028852"/>
                </a:lnTo>
                <a:lnTo>
                  <a:pt x="1" y="1028852"/>
                </a:lnTo>
                <a:lnTo>
                  <a:pt x="1" y="228435"/>
                </a:lnTo>
                <a:lnTo>
                  <a:pt x="2103" y="207579"/>
                </a:lnTo>
                <a:lnTo>
                  <a:pt x="0" y="201110"/>
                </a:lnTo>
                <a:cubicBezTo>
                  <a:pt x="0" y="90040"/>
                  <a:pt x="290350" y="0"/>
                  <a:pt x="648515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7066087" y="3063722"/>
            <a:ext cx="683336" cy="234272"/>
          </a:xfrm>
          <a:prstGeom prst="ellipse">
            <a:avLst/>
          </a:prstGeom>
          <a:gradFill>
            <a:gsLst>
              <a:gs pos="92258">
                <a:schemeClr val="accent6">
                  <a:lumMod val="60000"/>
                  <a:lumOff val="40000"/>
                  <a:alpha val="27000"/>
                </a:schemeClr>
              </a:gs>
              <a:gs pos="30000">
                <a:srgbClr val="8FC171">
                  <a:alpha val="62000"/>
                </a:srgbClr>
              </a:gs>
              <a:gs pos="0">
                <a:schemeClr val="accent6">
                  <a:lumMod val="60000"/>
                  <a:lumOff val="40000"/>
                  <a:alpha val="71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7074452" y="2602449"/>
            <a:ext cx="679953" cy="241227"/>
          </a:xfrm>
          <a:prstGeom prst="ellipse">
            <a:avLst/>
          </a:prstGeom>
          <a:gradFill>
            <a:gsLst>
              <a:gs pos="55000">
                <a:schemeClr val="bg1">
                  <a:alpha val="0"/>
                </a:schemeClr>
              </a:gs>
              <a:gs pos="0">
                <a:srgbClr val="E7E6E6">
                  <a:alpha val="42000"/>
                </a:srgbClr>
              </a:gs>
              <a:gs pos="100000">
                <a:schemeClr val="bg2">
                  <a:alpha val="0"/>
                </a:schemeClr>
              </a:gs>
            </a:gsLst>
            <a:lin ang="0" scaled="0"/>
          </a:gradFill>
          <a:ln w="190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7078201" y="3653662"/>
            <a:ext cx="666542" cy="236390"/>
          </a:xfrm>
          <a:prstGeom prst="ellipse">
            <a:avLst/>
          </a:prstGeom>
          <a:gradFill>
            <a:gsLst>
              <a:gs pos="0">
                <a:srgbClr val="4D9824">
                  <a:alpha val="98000"/>
                </a:srgbClr>
              </a:gs>
              <a:gs pos="100000">
                <a:schemeClr val="accent6">
                  <a:alpha val="96000"/>
                  <a:lumMod val="73000"/>
                </a:schemeClr>
              </a:gs>
            </a:gsLst>
            <a:lin ang="5400000" scaled="0"/>
          </a:gra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flipH="1">
            <a:off x="5651576" y="3809338"/>
            <a:ext cx="1687046" cy="1467918"/>
          </a:xfrm>
          <a:custGeom>
            <a:avLst/>
            <a:gdLst>
              <a:gd name="connsiteX0" fmla="*/ 962481 w 5644203"/>
              <a:gd name="connsiteY0" fmla="*/ 1546882 h 4911087"/>
              <a:gd name="connsiteX1" fmla="*/ 1781056 w 5644203"/>
              <a:gd name="connsiteY1" fmla="*/ 3699031 h 4911087"/>
              <a:gd name="connsiteX2" fmla="*/ 143907 w 5644203"/>
              <a:gd name="connsiteY2" fmla="*/ 3699031 h 4911087"/>
              <a:gd name="connsiteX3" fmla="*/ 4681722 w 5644203"/>
              <a:gd name="connsiteY3" fmla="*/ 1546882 h 4911087"/>
              <a:gd name="connsiteX4" fmla="*/ 5500296 w 5644203"/>
              <a:gd name="connsiteY4" fmla="*/ 3699031 h 4911087"/>
              <a:gd name="connsiteX5" fmla="*/ 3863148 w 5644203"/>
              <a:gd name="connsiteY5" fmla="*/ 3699031 h 4911087"/>
              <a:gd name="connsiteX6" fmla="*/ 2821604 w 5644203"/>
              <a:gd name="connsiteY6" fmla="*/ 0 h 4911087"/>
              <a:gd name="connsiteX7" fmla="*/ 2725214 w 5644203"/>
              <a:gd name="connsiteY7" fmla="*/ 626903 h 4911087"/>
              <a:gd name="connsiteX8" fmla="*/ 2636784 w 5644203"/>
              <a:gd name="connsiteY8" fmla="*/ 631126 h 4911087"/>
              <a:gd name="connsiteX9" fmla="*/ 2114247 w 5644203"/>
              <a:gd name="connsiteY9" fmla="*/ 762158 h 4911087"/>
              <a:gd name="connsiteX10" fmla="*/ 2017967 w 5644203"/>
              <a:gd name="connsiteY10" fmla="*/ 813030 h 4911087"/>
              <a:gd name="connsiteX11" fmla="*/ 2014023 w 5644203"/>
              <a:gd name="connsiteY11" fmla="*/ 814591 h 4911087"/>
              <a:gd name="connsiteX12" fmla="*/ 1875377 w 5644203"/>
              <a:gd name="connsiteY12" fmla="*/ 887468 h 4911087"/>
              <a:gd name="connsiteX13" fmla="*/ 1741495 w 5644203"/>
              <a:gd name="connsiteY13" fmla="*/ 980513 h 4911087"/>
              <a:gd name="connsiteX14" fmla="*/ 1741495 w 5644203"/>
              <a:gd name="connsiteY14" fmla="*/ 979612 h 4911087"/>
              <a:gd name="connsiteX15" fmla="*/ 1728128 w 5644203"/>
              <a:gd name="connsiteY15" fmla="*/ 991318 h 4911087"/>
              <a:gd name="connsiteX16" fmla="*/ 1115225 w 5644203"/>
              <a:gd name="connsiteY16" fmla="*/ 1174748 h 4911087"/>
              <a:gd name="connsiteX17" fmla="*/ 613460 w 5644203"/>
              <a:gd name="connsiteY17" fmla="*/ 1059205 h 4911087"/>
              <a:gd name="connsiteX18" fmla="*/ 540532 w 5644203"/>
              <a:gd name="connsiteY18" fmla="*/ 1016772 h 4911087"/>
              <a:gd name="connsiteX19" fmla="*/ 533455 w 5644203"/>
              <a:gd name="connsiteY19" fmla="*/ 1105743 h 4911087"/>
              <a:gd name="connsiteX20" fmla="*/ 534738 w 5644203"/>
              <a:gd name="connsiteY20" fmla="*/ 1106961 h 4911087"/>
              <a:gd name="connsiteX21" fmla="*/ 828636 w 5644203"/>
              <a:gd name="connsiteY21" fmla="*/ 1260680 h 4911087"/>
              <a:gd name="connsiteX22" fmla="*/ 921233 w 5644203"/>
              <a:gd name="connsiteY22" fmla="*/ 1282536 h 4911087"/>
              <a:gd name="connsiteX23" fmla="*/ 2114 w 5644203"/>
              <a:gd name="connsiteY23" fmla="*/ 3699031 h 4911087"/>
              <a:gd name="connsiteX24" fmla="*/ 295 w 5644203"/>
              <a:gd name="connsiteY24" fmla="*/ 3699031 h 4911087"/>
              <a:gd name="connsiteX25" fmla="*/ 749 w 5644203"/>
              <a:gd name="connsiteY25" fmla="*/ 3702618 h 4911087"/>
              <a:gd name="connsiteX26" fmla="*/ 0 w 5644203"/>
              <a:gd name="connsiteY26" fmla="*/ 3704588 h 4911087"/>
              <a:gd name="connsiteX27" fmla="*/ 999 w 5644203"/>
              <a:gd name="connsiteY27" fmla="*/ 3704588 h 4911087"/>
              <a:gd name="connsiteX28" fmla="*/ 6758 w 5644203"/>
              <a:gd name="connsiteY28" fmla="*/ 3750029 h 4911087"/>
              <a:gd name="connsiteX29" fmla="*/ 962481 w 5644203"/>
              <a:gd name="connsiteY29" fmla="*/ 4369591 h 4911087"/>
              <a:gd name="connsiteX30" fmla="*/ 1918203 w 5644203"/>
              <a:gd name="connsiteY30" fmla="*/ 3750029 h 4911087"/>
              <a:gd name="connsiteX31" fmla="*/ 1923963 w 5644203"/>
              <a:gd name="connsiteY31" fmla="*/ 3704588 h 4911087"/>
              <a:gd name="connsiteX32" fmla="*/ 1924962 w 5644203"/>
              <a:gd name="connsiteY32" fmla="*/ 3704588 h 4911087"/>
              <a:gd name="connsiteX33" fmla="*/ 1924213 w 5644203"/>
              <a:gd name="connsiteY33" fmla="*/ 3702618 h 4911087"/>
              <a:gd name="connsiteX34" fmla="*/ 1924667 w 5644203"/>
              <a:gd name="connsiteY34" fmla="*/ 3699031 h 4911087"/>
              <a:gd name="connsiteX35" fmla="*/ 1922849 w 5644203"/>
              <a:gd name="connsiteY35" fmla="*/ 3699031 h 4911087"/>
              <a:gd name="connsiteX36" fmla="*/ 1011648 w 5644203"/>
              <a:gd name="connsiteY36" fmla="*/ 1303354 h 4911087"/>
              <a:gd name="connsiteX37" fmla="*/ 1102549 w 5644203"/>
              <a:gd name="connsiteY37" fmla="*/ 1313863 h 4911087"/>
              <a:gd name="connsiteX38" fmla="*/ 1200951 w 5644203"/>
              <a:gd name="connsiteY38" fmla="*/ 1317623 h 4911087"/>
              <a:gd name="connsiteX39" fmla="*/ 1639506 w 5644203"/>
              <a:gd name="connsiteY39" fmla="*/ 1236858 h 4911087"/>
              <a:gd name="connsiteX40" fmla="*/ 1706092 w 5644203"/>
              <a:gd name="connsiteY40" fmla="*/ 1204933 h 4911087"/>
              <a:gd name="connsiteX41" fmla="*/ 1705452 w 5644203"/>
              <a:gd name="connsiteY41" fmla="*/ 1208369 h 4911087"/>
              <a:gd name="connsiteX42" fmla="*/ 1818303 w 5644203"/>
              <a:gd name="connsiteY42" fmla="*/ 1162046 h 4911087"/>
              <a:gd name="connsiteX43" fmla="*/ 1996412 w 5644203"/>
              <a:gd name="connsiteY43" fmla="*/ 1073258 h 4911087"/>
              <a:gd name="connsiteX44" fmla="*/ 2105417 w 5644203"/>
              <a:gd name="connsiteY44" fmla="*/ 1009367 h 4911087"/>
              <a:gd name="connsiteX45" fmla="*/ 2105417 w 5644203"/>
              <a:gd name="connsiteY45" fmla="*/ 1011456 h 4911087"/>
              <a:gd name="connsiteX46" fmla="*/ 2141275 w 5644203"/>
              <a:gd name="connsiteY46" fmla="*/ 985583 h 4911087"/>
              <a:gd name="connsiteX47" fmla="*/ 2290612 w 5644203"/>
              <a:gd name="connsiteY47" fmla="*/ 910819 h 4911087"/>
              <a:gd name="connsiteX48" fmla="*/ 2330284 w 5644203"/>
              <a:gd name="connsiteY48" fmla="*/ 894783 h 4911087"/>
              <a:gd name="connsiteX49" fmla="*/ 2498528 w 5644203"/>
              <a:gd name="connsiteY49" fmla="*/ 841585 h 4911087"/>
              <a:gd name="connsiteX50" fmla="*/ 2600543 w 5644203"/>
              <a:gd name="connsiteY50" fmla="*/ 822959 h 4911087"/>
              <a:gd name="connsiteX51" fmla="*/ 2594292 w 5644203"/>
              <a:gd name="connsiteY51" fmla="*/ 827964 h 4911087"/>
              <a:gd name="connsiteX52" fmla="*/ 2500135 w 5644203"/>
              <a:gd name="connsiteY52" fmla="*/ 1048542 h 4911087"/>
              <a:gd name="connsiteX53" fmla="*/ 2696474 w 5644203"/>
              <a:gd name="connsiteY53" fmla="*/ 1335972 h 4911087"/>
              <a:gd name="connsiteX54" fmla="*/ 2699344 w 5644203"/>
              <a:gd name="connsiteY54" fmla="*/ 1336836 h 4911087"/>
              <a:gd name="connsiteX55" fmla="*/ 2640001 w 5644203"/>
              <a:gd name="connsiteY55" fmla="*/ 4295030 h 4911087"/>
              <a:gd name="connsiteX56" fmla="*/ 2588670 w 5644203"/>
              <a:gd name="connsiteY56" fmla="*/ 4297603 h 4911087"/>
              <a:gd name="connsiteX57" fmla="*/ 1444328 w 5644203"/>
              <a:gd name="connsiteY57" fmla="*/ 4888158 h 4911087"/>
              <a:gd name="connsiteX58" fmla="*/ 1433583 w 5644203"/>
              <a:gd name="connsiteY58" fmla="*/ 4911087 h 4911087"/>
              <a:gd name="connsiteX59" fmla="*/ 4196925 w 5644203"/>
              <a:gd name="connsiteY59" fmla="*/ 4911087 h 4911087"/>
              <a:gd name="connsiteX60" fmla="*/ 4186179 w 5644203"/>
              <a:gd name="connsiteY60" fmla="*/ 4888158 h 4911087"/>
              <a:gd name="connsiteX61" fmla="*/ 3041839 w 5644203"/>
              <a:gd name="connsiteY61" fmla="*/ 4297603 h 4911087"/>
              <a:gd name="connsiteX62" fmla="*/ 2994669 w 5644203"/>
              <a:gd name="connsiteY62" fmla="*/ 4295239 h 4911087"/>
              <a:gd name="connsiteX63" fmla="*/ 2935372 w 5644203"/>
              <a:gd name="connsiteY63" fmla="*/ 1339394 h 4911087"/>
              <a:gd name="connsiteX64" fmla="*/ 2946734 w 5644203"/>
              <a:gd name="connsiteY64" fmla="*/ 1335972 h 4911087"/>
              <a:gd name="connsiteX65" fmla="*/ 3143073 w 5644203"/>
              <a:gd name="connsiteY65" fmla="*/ 1048542 h 4911087"/>
              <a:gd name="connsiteX66" fmla="*/ 3048917 w 5644203"/>
              <a:gd name="connsiteY66" fmla="*/ 827964 h 4911087"/>
              <a:gd name="connsiteX67" fmla="*/ 3042666 w 5644203"/>
              <a:gd name="connsiteY67" fmla="*/ 822959 h 4911087"/>
              <a:gd name="connsiteX68" fmla="*/ 3144681 w 5644203"/>
              <a:gd name="connsiteY68" fmla="*/ 841585 h 4911087"/>
              <a:gd name="connsiteX69" fmla="*/ 3312925 w 5644203"/>
              <a:gd name="connsiteY69" fmla="*/ 894783 h 4911087"/>
              <a:gd name="connsiteX70" fmla="*/ 3352596 w 5644203"/>
              <a:gd name="connsiteY70" fmla="*/ 910819 h 4911087"/>
              <a:gd name="connsiteX71" fmla="*/ 3501933 w 5644203"/>
              <a:gd name="connsiteY71" fmla="*/ 985583 h 4911087"/>
              <a:gd name="connsiteX72" fmla="*/ 3537791 w 5644203"/>
              <a:gd name="connsiteY72" fmla="*/ 1011456 h 4911087"/>
              <a:gd name="connsiteX73" fmla="*/ 3537791 w 5644203"/>
              <a:gd name="connsiteY73" fmla="*/ 1009367 h 4911087"/>
              <a:gd name="connsiteX74" fmla="*/ 3646796 w 5644203"/>
              <a:gd name="connsiteY74" fmla="*/ 1073258 h 4911087"/>
              <a:gd name="connsiteX75" fmla="*/ 3824905 w 5644203"/>
              <a:gd name="connsiteY75" fmla="*/ 1162046 h 4911087"/>
              <a:gd name="connsiteX76" fmla="*/ 3937756 w 5644203"/>
              <a:gd name="connsiteY76" fmla="*/ 1208369 h 4911087"/>
              <a:gd name="connsiteX77" fmla="*/ 3937116 w 5644203"/>
              <a:gd name="connsiteY77" fmla="*/ 1204933 h 4911087"/>
              <a:gd name="connsiteX78" fmla="*/ 4003702 w 5644203"/>
              <a:gd name="connsiteY78" fmla="*/ 1236858 h 4911087"/>
              <a:gd name="connsiteX79" fmla="*/ 4442257 w 5644203"/>
              <a:gd name="connsiteY79" fmla="*/ 1317623 h 4911087"/>
              <a:gd name="connsiteX80" fmla="*/ 4540660 w 5644203"/>
              <a:gd name="connsiteY80" fmla="*/ 1313863 h 4911087"/>
              <a:gd name="connsiteX81" fmla="*/ 4632602 w 5644203"/>
              <a:gd name="connsiteY81" fmla="*/ 1303234 h 4911087"/>
              <a:gd name="connsiteX82" fmla="*/ 3721355 w 5644203"/>
              <a:gd name="connsiteY82" fmla="*/ 3699031 h 4911087"/>
              <a:gd name="connsiteX83" fmla="*/ 3719536 w 5644203"/>
              <a:gd name="connsiteY83" fmla="*/ 3699031 h 4911087"/>
              <a:gd name="connsiteX84" fmla="*/ 3719991 w 5644203"/>
              <a:gd name="connsiteY84" fmla="*/ 3702618 h 4911087"/>
              <a:gd name="connsiteX85" fmla="*/ 3719241 w 5644203"/>
              <a:gd name="connsiteY85" fmla="*/ 3704588 h 4911087"/>
              <a:gd name="connsiteX86" fmla="*/ 3720240 w 5644203"/>
              <a:gd name="connsiteY86" fmla="*/ 3704588 h 4911087"/>
              <a:gd name="connsiteX87" fmla="*/ 3725999 w 5644203"/>
              <a:gd name="connsiteY87" fmla="*/ 3750029 h 4911087"/>
              <a:gd name="connsiteX88" fmla="*/ 4681722 w 5644203"/>
              <a:gd name="connsiteY88" fmla="*/ 4369591 h 4911087"/>
              <a:gd name="connsiteX89" fmla="*/ 5637444 w 5644203"/>
              <a:gd name="connsiteY89" fmla="*/ 3750029 h 4911087"/>
              <a:gd name="connsiteX90" fmla="*/ 5643204 w 5644203"/>
              <a:gd name="connsiteY90" fmla="*/ 3704588 h 4911087"/>
              <a:gd name="connsiteX91" fmla="*/ 5644203 w 5644203"/>
              <a:gd name="connsiteY91" fmla="*/ 3704588 h 4911087"/>
              <a:gd name="connsiteX92" fmla="*/ 5643453 w 5644203"/>
              <a:gd name="connsiteY92" fmla="*/ 3702618 h 4911087"/>
              <a:gd name="connsiteX93" fmla="*/ 5643908 w 5644203"/>
              <a:gd name="connsiteY93" fmla="*/ 3699031 h 4911087"/>
              <a:gd name="connsiteX94" fmla="*/ 5642089 w 5644203"/>
              <a:gd name="connsiteY94" fmla="*/ 3699031 h 4911087"/>
              <a:gd name="connsiteX95" fmla="*/ 4722888 w 5644203"/>
              <a:gd name="connsiteY95" fmla="*/ 1282320 h 4911087"/>
              <a:gd name="connsiteX96" fmla="*/ 4814573 w 5644203"/>
              <a:gd name="connsiteY96" fmla="*/ 1260680 h 4911087"/>
              <a:gd name="connsiteX97" fmla="*/ 5108470 w 5644203"/>
              <a:gd name="connsiteY97" fmla="*/ 1106961 h 4911087"/>
              <a:gd name="connsiteX98" fmla="*/ 5109753 w 5644203"/>
              <a:gd name="connsiteY98" fmla="*/ 1105743 h 4911087"/>
              <a:gd name="connsiteX99" fmla="*/ 5102676 w 5644203"/>
              <a:gd name="connsiteY99" fmla="*/ 1016772 h 4911087"/>
              <a:gd name="connsiteX100" fmla="*/ 5029748 w 5644203"/>
              <a:gd name="connsiteY100" fmla="*/ 1059205 h 4911087"/>
              <a:gd name="connsiteX101" fmla="*/ 4527983 w 5644203"/>
              <a:gd name="connsiteY101" fmla="*/ 1174748 h 4911087"/>
              <a:gd name="connsiteX102" fmla="*/ 3915080 w 5644203"/>
              <a:gd name="connsiteY102" fmla="*/ 991318 h 4911087"/>
              <a:gd name="connsiteX103" fmla="*/ 3901713 w 5644203"/>
              <a:gd name="connsiteY103" fmla="*/ 979612 h 4911087"/>
              <a:gd name="connsiteX104" fmla="*/ 3901713 w 5644203"/>
              <a:gd name="connsiteY104" fmla="*/ 980513 h 4911087"/>
              <a:gd name="connsiteX105" fmla="*/ 3767831 w 5644203"/>
              <a:gd name="connsiteY105" fmla="*/ 887468 h 4911087"/>
              <a:gd name="connsiteX106" fmla="*/ 3629185 w 5644203"/>
              <a:gd name="connsiteY106" fmla="*/ 814591 h 4911087"/>
              <a:gd name="connsiteX107" fmla="*/ 3625241 w 5644203"/>
              <a:gd name="connsiteY107" fmla="*/ 813030 h 4911087"/>
              <a:gd name="connsiteX108" fmla="*/ 3528961 w 5644203"/>
              <a:gd name="connsiteY108" fmla="*/ 762158 h 4911087"/>
              <a:gd name="connsiteX109" fmla="*/ 3006424 w 5644203"/>
              <a:gd name="connsiteY109" fmla="*/ 631126 h 4911087"/>
              <a:gd name="connsiteX110" fmla="*/ 2917994 w 5644203"/>
              <a:gd name="connsiteY110" fmla="*/ 626903 h 4911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5644203" h="4911087">
                <a:moveTo>
                  <a:pt x="962481" y="1546882"/>
                </a:moveTo>
                <a:lnTo>
                  <a:pt x="1781056" y="3699031"/>
                </a:lnTo>
                <a:lnTo>
                  <a:pt x="143907" y="3699031"/>
                </a:lnTo>
                <a:close/>
                <a:moveTo>
                  <a:pt x="4681722" y="1546882"/>
                </a:moveTo>
                <a:lnTo>
                  <a:pt x="5500296" y="3699031"/>
                </a:lnTo>
                <a:lnTo>
                  <a:pt x="3863148" y="3699031"/>
                </a:lnTo>
                <a:close/>
                <a:moveTo>
                  <a:pt x="2821604" y="0"/>
                </a:moveTo>
                <a:lnTo>
                  <a:pt x="2725214" y="626903"/>
                </a:lnTo>
                <a:lnTo>
                  <a:pt x="2636784" y="631126"/>
                </a:lnTo>
                <a:cubicBezTo>
                  <a:pt x="2440591" y="650090"/>
                  <a:pt x="2261813" y="696256"/>
                  <a:pt x="2114247" y="762158"/>
                </a:cubicBezTo>
                <a:lnTo>
                  <a:pt x="2017967" y="813030"/>
                </a:lnTo>
                <a:lnTo>
                  <a:pt x="2014023" y="814591"/>
                </a:lnTo>
                <a:cubicBezTo>
                  <a:pt x="1967407" y="835987"/>
                  <a:pt x="1921074" y="860270"/>
                  <a:pt x="1875377" y="887468"/>
                </a:cubicBezTo>
                <a:lnTo>
                  <a:pt x="1741495" y="980513"/>
                </a:lnTo>
                <a:lnTo>
                  <a:pt x="1741495" y="979612"/>
                </a:lnTo>
                <a:lnTo>
                  <a:pt x="1728128" y="991318"/>
                </a:lnTo>
                <a:cubicBezTo>
                  <a:pt x="1571273" y="1104651"/>
                  <a:pt x="1354579" y="1174748"/>
                  <a:pt x="1115225" y="1174748"/>
                </a:cubicBezTo>
                <a:cubicBezTo>
                  <a:pt x="928230" y="1174748"/>
                  <a:pt x="755066" y="1131963"/>
                  <a:pt x="613460" y="1059205"/>
                </a:cubicBezTo>
                <a:lnTo>
                  <a:pt x="540532" y="1016772"/>
                </a:lnTo>
                <a:lnTo>
                  <a:pt x="533455" y="1105743"/>
                </a:lnTo>
                <a:lnTo>
                  <a:pt x="534738" y="1106961"/>
                </a:lnTo>
                <a:cubicBezTo>
                  <a:pt x="615514" y="1171479"/>
                  <a:pt x="715540" y="1224145"/>
                  <a:pt x="828636" y="1260680"/>
                </a:cubicBezTo>
                <a:lnTo>
                  <a:pt x="921233" y="1282536"/>
                </a:lnTo>
                <a:lnTo>
                  <a:pt x="2114" y="3699031"/>
                </a:lnTo>
                <a:lnTo>
                  <a:pt x="295" y="3699031"/>
                </a:lnTo>
                <a:lnTo>
                  <a:pt x="749" y="3702618"/>
                </a:lnTo>
                <a:lnTo>
                  <a:pt x="0" y="3704588"/>
                </a:lnTo>
                <a:lnTo>
                  <a:pt x="999" y="3704588"/>
                </a:lnTo>
                <a:lnTo>
                  <a:pt x="6758" y="3750029"/>
                </a:lnTo>
                <a:cubicBezTo>
                  <a:pt x="97724" y="4103612"/>
                  <a:pt x="491051" y="4369591"/>
                  <a:pt x="962481" y="4369591"/>
                </a:cubicBezTo>
                <a:cubicBezTo>
                  <a:pt x="1433911" y="4369591"/>
                  <a:pt x="1827238" y="4103612"/>
                  <a:pt x="1918203" y="3750029"/>
                </a:cubicBezTo>
                <a:lnTo>
                  <a:pt x="1923963" y="3704588"/>
                </a:lnTo>
                <a:lnTo>
                  <a:pt x="1924962" y="3704588"/>
                </a:lnTo>
                <a:lnTo>
                  <a:pt x="1924213" y="3702618"/>
                </a:lnTo>
                <a:lnTo>
                  <a:pt x="1924667" y="3699031"/>
                </a:lnTo>
                <a:lnTo>
                  <a:pt x="1922849" y="3699031"/>
                </a:lnTo>
                <a:lnTo>
                  <a:pt x="1011648" y="1303354"/>
                </a:lnTo>
                <a:lnTo>
                  <a:pt x="1102549" y="1313863"/>
                </a:lnTo>
                <a:cubicBezTo>
                  <a:pt x="1134855" y="1316347"/>
                  <a:pt x="1167688" y="1317623"/>
                  <a:pt x="1200951" y="1317623"/>
                </a:cubicBezTo>
                <a:cubicBezTo>
                  <a:pt x="1360616" y="1317623"/>
                  <a:pt x="1510361" y="1288238"/>
                  <a:pt x="1639506" y="1236858"/>
                </a:cubicBezTo>
                <a:lnTo>
                  <a:pt x="1706092" y="1204933"/>
                </a:lnTo>
                <a:lnTo>
                  <a:pt x="1705452" y="1208369"/>
                </a:lnTo>
                <a:lnTo>
                  <a:pt x="1818303" y="1162046"/>
                </a:lnTo>
                <a:cubicBezTo>
                  <a:pt x="1875929" y="1135794"/>
                  <a:pt x="1935494" y="1106133"/>
                  <a:pt x="1996412" y="1073258"/>
                </a:cubicBezTo>
                <a:lnTo>
                  <a:pt x="2105417" y="1009367"/>
                </a:lnTo>
                <a:lnTo>
                  <a:pt x="2105417" y="1011456"/>
                </a:lnTo>
                <a:lnTo>
                  <a:pt x="2141275" y="985583"/>
                </a:lnTo>
                <a:lnTo>
                  <a:pt x="2290612" y="910819"/>
                </a:lnTo>
                <a:lnTo>
                  <a:pt x="2330284" y="894783"/>
                </a:lnTo>
                <a:lnTo>
                  <a:pt x="2498528" y="841585"/>
                </a:lnTo>
                <a:lnTo>
                  <a:pt x="2600543" y="822959"/>
                </a:lnTo>
                <a:lnTo>
                  <a:pt x="2594292" y="827964"/>
                </a:lnTo>
                <a:cubicBezTo>
                  <a:pt x="2536117" y="884415"/>
                  <a:pt x="2500135" y="962401"/>
                  <a:pt x="2500135" y="1048542"/>
                </a:cubicBezTo>
                <a:cubicBezTo>
                  <a:pt x="2500135" y="1177753"/>
                  <a:pt x="2581094" y="1288616"/>
                  <a:pt x="2696474" y="1335972"/>
                </a:cubicBezTo>
                <a:lnTo>
                  <a:pt x="2699344" y="1336836"/>
                </a:lnTo>
                <a:lnTo>
                  <a:pt x="2640001" y="4295030"/>
                </a:lnTo>
                <a:lnTo>
                  <a:pt x="2588670" y="4297603"/>
                </a:lnTo>
                <a:cubicBezTo>
                  <a:pt x="2071507" y="4349944"/>
                  <a:pt x="1641963" y="4578655"/>
                  <a:pt x="1444328" y="4888158"/>
                </a:cubicBezTo>
                <a:lnTo>
                  <a:pt x="1433583" y="4911087"/>
                </a:lnTo>
                <a:lnTo>
                  <a:pt x="4196925" y="4911087"/>
                </a:lnTo>
                <a:lnTo>
                  <a:pt x="4186179" y="4888158"/>
                </a:lnTo>
                <a:cubicBezTo>
                  <a:pt x="3988546" y="4578655"/>
                  <a:pt x="3559001" y="4349944"/>
                  <a:pt x="3041839" y="4297603"/>
                </a:cubicBezTo>
                <a:lnTo>
                  <a:pt x="2994669" y="4295239"/>
                </a:lnTo>
                <a:lnTo>
                  <a:pt x="2935372" y="1339394"/>
                </a:lnTo>
                <a:lnTo>
                  <a:pt x="2946734" y="1335972"/>
                </a:lnTo>
                <a:cubicBezTo>
                  <a:pt x="3062114" y="1288616"/>
                  <a:pt x="3143073" y="1177753"/>
                  <a:pt x="3143073" y="1048542"/>
                </a:cubicBezTo>
                <a:cubicBezTo>
                  <a:pt x="3143073" y="962401"/>
                  <a:pt x="3107091" y="884415"/>
                  <a:pt x="3048917" y="827964"/>
                </a:cubicBezTo>
                <a:lnTo>
                  <a:pt x="3042666" y="822959"/>
                </a:lnTo>
                <a:lnTo>
                  <a:pt x="3144681" y="841585"/>
                </a:lnTo>
                <a:lnTo>
                  <a:pt x="3312925" y="894783"/>
                </a:lnTo>
                <a:lnTo>
                  <a:pt x="3352596" y="910819"/>
                </a:lnTo>
                <a:lnTo>
                  <a:pt x="3501933" y="985583"/>
                </a:lnTo>
                <a:lnTo>
                  <a:pt x="3537791" y="1011456"/>
                </a:lnTo>
                <a:lnTo>
                  <a:pt x="3537791" y="1009367"/>
                </a:lnTo>
                <a:lnTo>
                  <a:pt x="3646796" y="1073258"/>
                </a:lnTo>
                <a:cubicBezTo>
                  <a:pt x="3707714" y="1106133"/>
                  <a:pt x="3767279" y="1135794"/>
                  <a:pt x="3824905" y="1162046"/>
                </a:cubicBezTo>
                <a:lnTo>
                  <a:pt x="3937756" y="1208369"/>
                </a:lnTo>
                <a:lnTo>
                  <a:pt x="3937116" y="1204933"/>
                </a:lnTo>
                <a:lnTo>
                  <a:pt x="4003702" y="1236858"/>
                </a:lnTo>
                <a:cubicBezTo>
                  <a:pt x="4132847" y="1288238"/>
                  <a:pt x="4282592" y="1317623"/>
                  <a:pt x="4442257" y="1317623"/>
                </a:cubicBezTo>
                <a:cubicBezTo>
                  <a:pt x="4475521" y="1317623"/>
                  <a:pt x="4508354" y="1316347"/>
                  <a:pt x="4540660" y="1313863"/>
                </a:cubicBezTo>
                <a:lnTo>
                  <a:pt x="4632602" y="1303234"/>
                </a:lnTo>
                <a:lnTo>
                  <a:pt x="3721355" y="3699031"/>
                </a:lnTo>
                <a:lnTo>
                  <a:pt x="3719536" y="3699031"/>
                </a:lnTo>
                <a:lnTo>
                  <a:pt x="3719991" y="3702618"/>
                </a:lnTo>
                <a:lnTo>
                  <a:pt x="3719241" y="3704588"/>
                </a:lnTo>
                <a:lnTo>
                  <a:pt x="3720240" y="3704588"/>
                </a:lnTo>
                <a:lnTo>
                  <a:pt x="3725999" y="3750029"/>
                </a:lnTo>
                <a:cubicBezTo>
                  <a:pt x="3816965" y="4103612"/>
                  <a:pt x="4210292" y="4369591"/>
                  <a:pt x="4681722" y="4369591"/>
                </a:cubicBezTo>
                <a:cubicBezTo>
                  <a:pt x="5153152" y="4369591"/>
                  <a:pt x="5546479" y="4103612"/>
                  <a:pt x="5637444" y="3750029"/>
                </a:cubicBezTo>
                <a:lnTo>
                  <a:pt x="5643204" y="3704588"/>
                </a:lnTo>
                <a:lnTo>
                  <a:pt x="5644203" y="3704588"/>
                </a:lnTo>
                <a:lnTo>
                  <a:pt x="5643453" y="3702618"/>
                </a:lnTo>
                <a:lnTo>
                  <a:pt x="5643908" y="3699031"/>
                </a:lnTo>
                <a:lnTo>
                  <a:pt x="5642089" y="3699031"/>
                </a:lnTo>
                <a:lnTo>
                  <a:pt x="4722888" y="1282320"/>
                </a:lnTo>
                <a:lnTo>
                  <a:pt x="4814573" y="1260680"/>
                </a:lnTo>
                <a:cubicBezTo>
                  <a:pt x="4927668" y="1224145"/>
                  <a:pt x="5027695" y="1171479"/>
                  <a:pt x="5108470" y="1106961"/>
                </a:cubicBezTo>
                <a:lnTo>
                  <a:pt x="5109753" y="1105743"/>
                </a:lnTo>
                <a:lnTo>
                  <a:pt x="5102676" y="1016772"/>
                </a:lnTo>
                <a:lnTo>
                  <a:pt x="5029748" y="1059205"/>
                </a:lnTo>
                <a:cubicBezTo>
                  <a:pt x="4888142" y="1131963"/>
                  <a:pt x="4714978" y="1174748"/>
                  <a:pt x="4527983" y="1174748"/>
                </a:cubicBezTo>
                <a:cubicBezTo>
                  <a:pt x="4288629" y="1174748"/>
                  <a:pt x="4071935" y="1104651"/>
                  <a:pt x="3915080" y="991318"/>
                </a:cubicBezTo>
                <a:lnTo>
                  <a:pt x="3901713" y="979612"/>
                </a:lnTo>
                <a:lnTo>
                  <a:pt x="3901713" y="980513"/>
                </a:lnTo>
                <a:lnTo>
                  <a:pt x="3767831" y="887468"/>
                </a:lnTo>
                <a:cubicBezTo>
                  <a:pt x="3722134" y="860270"/>
                  <a:pt x="3675801" y="835987"/>
                  <a:pt x="3629185" y="814591"/>
                </a:cubicBezTo>
                <a:lnTo>
                  <a:pt x="3625241" y="813030"/>
                </a:lnTo>
                <a:lnTo>
                  <a:pt x="3528961" y="762158"/>
                </a:lnTo>
                <a:cubicBezTo>
                  <a:pt x="3381395" y="696256"/>
                  <a:pt x="3202617" y="650090"/>
                  <a:pt x="3006424" y="631126"/>
                </a:cubicBezTo>
                <a:lnTo>
                  <a:pt x="2917994" y="626903"/>
                </a:ln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049358" y="2588471"/>
            <a:ext cx="420148" cy="420146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任意多边形 72"/>
          <p:cNvSpPr/>
          <p:nvPr/>
        </p:nvSpPr>
        <p:spPr>
          <a:xfrm>
            <a:off x="4741002" y="3035080"/>
            <a:ext cx="1036858" cy="2004864"/>
          </a:xfrm>
          <a:custGeom>
            <a:avLst/>
            <a:gdLst>
              <a:gd name="connsiteX0" fmla="*/ 250660 w 1503929"/>
              <a:gd name="connsiteY0" fmla="*/ 0 h 2601661"/>
              <a:gd name="connsiteX1" fmla="*/ 1253269 w 1503929"/>
              <a:gd name="connsiteY1" fmla="*/ 0 h 2601661"/>
              <a:gd name="connsiteX2" fmla="*/ 1503929 w 1503929"/>
              <a:gd name="connsiteY2" fmla="*/ 250660 h 2601661"/>
              <a:gd name="connsiteX3" fmla="*/ 1503929 w 1503929"/>
              <a:gd name="connsiteY3" fmla="*/ 969466 h 2601661"/>
              <a:gd name="connsiteX4" fmla="*/ 1337830 w 1503929"/>
              <a:gd name="connsiteY4" fmla="*/ 1273835 h 2601661"/>
              <a:gd name="connsiteX5" fmla="*/ 1201589 w 1503929"/>
              <a:gd name="connsiteY5" fmla="*/ 1098640 h 2601661"/>
              <a:gd name="connsiteX6" fmla="*/ 1198671 w 1503929"/>
              <a:gd name="connsiteY6" fmla="*/ 1063799 h 2601661"/>
              <a:gd name="connsiteX7" fmla="*/ 1198671 w 1503929"/>
              <a:gd name="connsiteY7" fmla="*/ 542915 h 2601661"/>
              <a:gd name="connsiteX8" fmla="*/ 1151556 w 1503929"/>
              <a:gd name="connsiteY8" fmla="*/ 495800 h 2601661"/>
              <a:gd name="connsiteX9" fmla="*/ 1104441 w 1503929"/>
              <a:gd name="connsiteY9" fmla="*/ 542915 h 2601661"/>
              <a:gd name="connsiteX10" fmla="*/ 1104442 w 1503929"/>
              <a:gd name="connsiteY10" fmla="*/ 2503652 h 2601661"/>
              <a:gd name="connsiteX11" fmla="*/ 1081278 w 1503929"/>
              <a:gd name="connsiteY11" fmla="*/ 2541055 h 2601661"/>
              <a:gd name="connsiteX12" fmla="*/ 959769 w 1503929"/>
              <a:gd name="connsiteY12" fmla="*/ 2601660 h 2601661"/>
              <a:gd name="connsiteX13" fmla="*/ 801427 w 1503929"/>
              <a:gd name="connsiteY13" fmla="*/ 2481581 h 2601661"/>
              <a:gd name="connsiteX14" fmla="*/ 800216 w 1503929"/>
              <a:gd name="connsiteY14" fmla="*/ 2475803 h 2601661"/>
              <a:gd name="connsiteX15" fmla="*/ 800216 w 1503929"/>
              <a:gd name="connsiteY15" fmla="*/ 1640961 h 2601661"/>
              <a:gd name="connsiteX16" fmla="*/ 753101 w 1503929"/>
              <a:gd name="connsiteY16" fmla="*/ 1593846 h 2601661"/>
              <a:gd name="connsiteX17" fmla="*/ 705986 w 1503929"/>
              <a:gd name="connsiteY17" fmla="*/ 1640961 h 2601661"/>
              <a:gd name="connsiteX18" fmla="*/ 705987 w 1503929"/>
              <a:gd name="connsiteY18" fmla="*/ 2475796 h 2601661"/>
              <a:gd name="connsiteX19" fmla="*/ 704774 w 1503929"/>
              <a:gd name="connsiteY19" fmla="*/ 2481582 h 2601661"/>
              <a:gd name="connsiteX20" fmla="*/ 546433 w 1503929"/>
              <a:gd name="connsiteY20" fmla="*/ 2601661 h 2601661"/>
              <a:gd name="connsiteX21" fmla="*/ 424923 w 1503929"/>
              <a:gd name="connsiteY21" fmla="*/ 2541056 h 2601661"/>
              <a:gd name="connsiteX22" fmla="*/ 401759 w 1503929"/>
              <a:gd name="connsiteY22" fmla="*/ 2503653 h 2601661"/>
              <a:gd name="connsiteX23" fmla="*/ 401759 w 1503929"/>
              <a:gd name="connsiteY23" fmla="*/ 542915 h 2601661"/>
              <a:gd name="connsiteX24" fmla="*/ 354644 w 1503929"/>
              <a:gd name="connsiteY24" fmla="*/ 495800 h 2601661"/>
              <a:gd name="connsiteX25" fmla="*/ 307529 w 1503929"/>
              <a:gd name="connsiteY25" fmla="*/ 542915 h 2601661"/>
              <a:gd name="connsiteX26" fmla="*/ 307529 w 1503929"/>
              <a:gd name="connsiteY26" fmla="*/ 1021717 h 2601661"/>
              <a:gd name="connsiteX27" fmla="*/ 299315 w 1503929"/>
              <a:gd name="connsiteY27" fmla="*/ 1098640 h 2601661"/>
              <a:gd name="connsiteX28" fmla="*/ 147010 w 1503929"/>
              <a:gd name="connsiteY28" fmla="*/ 1273835 h 2601661"/>
              <a:gd name="connsiteX29" fmla="*/ 10769 w 1503929"/>
              <a:gd name="connsiteY29" fmla="*/ 1098640 h 2601661"/>
              <a:gd name="connsiteX30" fmla="*/ 0 w 1503929"/>
              <a:gd name="connsiteY30" fmla="*/ 970063 h 2601661"/>
              <a:gd name="connsiteX31" fmla="*/ 0 w 1503929"/>
              <a:gd name="connsiteY31" fmla="*/ 250660 h 2601661"/>
              <a:gd name="connsiteX32" fmla="*/ 250660 w 1503929"/>
              <a:gd name="connsiteY32" fmla="*/ 0 h 2601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503929" h="2601661">
                <a:moveTo>
                  <a:pt x="250660" y="0"/>
                </a:moveTo>
                <a:lnTo>
                  <a:pt x="1253269" y="0"/>
                </a:lnTo>
                <a:cubicBezTo>
                  <a:pt x="1391705" y="0"/>
                  <a:pt x="1503929" y="112224"/>
                  <a:pt x="1503929" y="250660"/>
                </a:cubicBezTo>
                <a:lnTo>
                  <a:pt x="1503929" y="969466"/>
                </a:lnTo>
                <a:cubicBezTo>
                  <a:pt x="1503929" y="1162927"/>
                  <a:pt x="1424293" y="1273835"/>
                  <a:pt x="1337830" y="1273835"/>
                </a:cubicBezTo>
                <a:cubicBezTo>
                  <a:pt x="1272982" y="1273835"/>
                  <a:pt x="1222685" y="1211449"/>
                  <a:pt x="1201589" y="1098640"/>
                </a:cubicBezTo>
                <a:lnTo>
                  <a:pt x="1198671" y="1063799"/>
                </a:lnTo>
                <a:lnTo>
                  <a:pt x="1198671" y="542915"/>
                </a:lnTo>
                <a:cubicBezTo>
                  <a:pt x="1198671" y="516894"/>
                  <a:pt x="1177577" y="495800"/>
                  <a:pt x="1151556" y="495800"/>
                </a:cubicBezTo>
                <a:cubicBezTo>
                  <a:pt x="1125535" y="495800"/>
                  <a:pt x="1104441" y="516894"/>
                  <a:pt x="1104441" y="542915"/>
                </a:cubicBezTo>
                <a:lnTo>
                  <a:pt x="1104442" y="2503652"/>
                </a:lnTo>
                <a:lnTo>
                  <a:pt x="1081278" y="2541055"/>
                </a:lnTo>
                <a:cubicBezTo>
                  <a:pt x="1050178" y="2576635"/>
                  <a:pt x="1007216" y="2601660"/>
                  <a:pt x="959769" y="2601660"/>
                </a:cubicBezTo>
                <a:cubicBezTo>
                  <a:pt x="888598" y="2601660"/>
                  <a:pt x="827518" y="2545352"/>
                  <a:pt x="801427" y="2481581"/>
                </a:cubicBezTo>
                <a:lnTo>
                  <a:pt x="800216" y="2475803"/>
                </a:lnTo>
                <a:lnTo>
                  <a:pt x="800216" y="1640961"/>
                </a:lnTo>
                <a:cubicBezTo>
                  <a:pt x="800216" y="1614940"/>
                  <a:pt x="779122" y="1593846"/>
                  <a:pt x="753101" y="1593846"/>
                </a:cubicBezTo>
                <a:cubicBezTo>
                  <a:pt x="727080" y="1593846"/>
                  <a:pt x="705986" y="1614940"/>
                  <a:pt x="705986" y="1640961"/>
                </a:cubicBezTo>
                <a:lnTo>
                  <a:pt x="705987" y="2475796"/>
                </a:lnTo>
                <a:lnTo>
                  <a:pt x="704774" y="2481582"/>
                </a:lnTo>
                <a:cubicBezTo>
                  <a:pt x="678683" y="2545353"/>
                  <a:pt x="617604" y="2601661"/>
                  <a:pt x="546433" y="2601661"/>
                </a:cubicBezTo>
                <a:cubicBezTo>
                  <a:pt x="498985" y="2601661"/>
                  <a:pt x="456023" y="2576636"/>
                  <a:pt x="424923" y="2541056"/>
                </a:cubicBezTo>
                <a:lnTo>
                  <a:pt x="401759" y="2503653"/>
                </a:lnTo>
                <a:lnTo>
                  <a:pt x="401759" y="542915"/>
                </a:lnTo>
                <a:cubicBezTo>
                  <a:pt x="401759" y="516894"/>
                  <a:pt x="380665" y="495800"/>
                  <a:pt x="354644" y="495800"/>
                </a:cubicBezTo>
                <a:cubicBezTo>
                  <a:pt x="328623" y="495800"/>
                  <a:pt x="307529" y="516894"/>
                  <a:pt x="307529" y="542915"/>
                </a:cubicBezTo>
                <a:lnTo>
                  <a:pt x="307529" y="1021717"/>
                </a:lnTo>
                <a:lnTo>
                  <a:pt x="299315" y="1098640"/>
                </a:lnTo>
                <a:cubicBezTo>
                  <a:pt x="272864" y="1211449"/>
                  <a:pt x="211857" y="1273835"/>
                  <a:pt x="147010" y="1273835"/>
                </a:cubicBezTo>
                <a:cubicBezTo>
                  <a:pt x="82162" y="1273835"/>
                  <a:pt x="31865" y="1211449"/>
                  <a:pt x="10769" y="1098640"/>
                </a:cubicBezTo>
                <a:lnTo>
                  <a:pt x="0" y="970063"/>
                </a:lnTo>
                <a:lnTo>
                  <a:pt x="0" y="250660"/>
                </a:lnTo>
                <a:cubicBezTo>
                  <a:pt x="0" y="112224"/>
                  <a:pt x="112224" y="0"/>
                  <a:pt x="250660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任意多边形 74"/>
          <p:cNvSpPr/>
          <p:nvPr/>
        </p:nvSpPr>
        <p:spPr>
          <a:xfrm>
            <a:off x="9482086" y="2225479"/>
            <a:ext cx="1620304" cy="3276160"/>
          </a:xfrm>
          <a:custGeom>
            <a:avLst/>
            <a:gdLst>
              <a:gd name="connsiteX0" fmla="*/ 2414036 w 3028114"/>
              <a:gd name="connsiteY0" fmla="*/ 2898556 h 6122670"/>
              <a:gd name="connsiteX1" fmla="*/ 2346963 w 3028114"/>
              <a:gd name="connsiteY1" fmla="*/ 2965628 h 6122670"/>
              <a:gd name="connsiteX2" fmla="*/ 2346963 w 3028114"/>
              <a:gd name="connsiteY2" fmla="*/ 3523635 h 6122670"/>
              <a:gd name="connsiteX3" fmla="*/ 2414035 w 3028114"/>
              <a:gd name="connsiteY3" fmla="*/ 3590706 h 6122670"/>
              <a:gd name="connsiteX4" fmla="*/ 2481108 w 3028114"/>
              <a:gd name="connsiteY4" fmla="*/ 3523634 h 6122670"/>
              <a:gd name="connsiteX5" fmla="*/ 2481108 w 3028114"/>
              <a:gd name="connsiteY5" fmla="*/ 3196686 h 6122670"/>
              <a:gd name="connsiteX6" fmla="*/ 2667788 w 3028114"/>
              <a:gd name="connsiteY6" fmla="*/ 3171689 h 6122670"/>
              <a:gd name="connsiteX7" fmla="*/ 2725365 w 3028114"/>
              <a:gd name="connsiteY7" fmla="*/ 3096308 h 6122670"/>
              <a:gd name="connsiteX8" fmla="*/ 2649984 w 3028114"/>
              <a:gd name="connsiteY8" fmla="*/ 3038731 h 6122670"/>
              <a:gd name="connsiteX9" fmla="*/ 2481107 w 3028114"/>
              <a:gd name="connsiteY9" fmla="*/ 3061345 h 6122670"/>
              <a:gd name="connsiteX10" fmla="*/ 2481108 w 3028114"/>
              <a:gd name="connsiteY10" fmla="*/ 2965629 h 6122670"/>
              <a:gd name="connsiteX11" fmla="*/ 2414036 w 3028114"/>
              <a:gd name="connsiteY11" fmla="*/ 2898556 h 6122670"/>
              <a:gd name="connsiteX12" fmla="*/ 2410348 w 3028114"/>
              <a:gd name="connsiteY12" fmla="*/ 954663 h 6122670"/>
              <a:gd name="connsiteX13" fmla="*/ 2410348 w 3028114"/>
              <a:gd name="connsiteY13" fmla="*/ 2841439 h 6122670"/>
              <a:gd name="connsiteX14" fmla="*/ 2677048 w 3028114"/>
              <a:gd name="connsiteY14" fmla="*/ 2841439 h 6122670"/>
              <a:gd name="connsiteX15" fmla="*/ 2664348 w 3028114"/>
              <a:gd name="connsiteY15" fmla="*/ 1119763 h 6122670"/>
              <a:gd name="connsiteX16" fmla="*/ 284005 w 3028114"/>
              <a:gd name="connsiteY16" fmla="*/ 795913 h 6122670"/>
              <a:gd name="connsiteX17" fmla="*/ 284005 w 3028114"/>
              <a:gd name="connsiteY17" fmla="*/ 5454999 h 6122670"/>
              <a:gd name="connsiteX18" fmla="*/ 2067448 w 3028114"/>
              <a:gd name="connsiteY18" fmla="*/ 5374122 h 6122670"/>
              <a:gd name="connsiteX19" fmla="*/ 2067448 w 3028114"/>
              <a:gd name="connsiteY19" fmla="*/ 3283585 h 6122670"/>
              <a:gd name="connsiteX20" fmla="*/ 1962673 w 3028114"/>
              <a:gd name="connsiteY20" fmla="*/ 3169285 h 6122670"/>
              <a:gd name="connsiteX21" fmla="*/ 2067448 w 3028114"/>
              <a:gd name="connsiteY21" fmla="*/ 3054985 h 6122670"/>
              <a:gd name="connsiteX22" fmla="*/ 2067448 w 3028114"/>
              <a:gd name="connsiteY22" fmla="*/ 925524 h 6122670"/>
              <a:gd name="connsiteX23" fmla="*/ 2224831 w 3028114"/>
              <a:gd name="connsiteY23" fmla="*/ 0 h 6122670"/>
              <a:gd name="connsiteX24" fmla="*/ 2698786 w 3028114"/>
              <a:gd name="connsiteY24" fmla="*/ 510163 h 6122670"/>
              <a:gd name="connsiteX25" fmla="*/ 3006884 w 3028114"/>
              <a:gd name="connsiteY25" fmla="*/ 510163 h 6122670"/>
              <a:gd name="connsiteX26" fmla="*/ 3006884 w 3028114"/>
              <a:gd name="connsiteY26" fmla="*/ 841799 h 6122670"/>
              <a:gd name="connsiteX27" fmla="*/ 3028114 w 3028114"/>
              <a:gd name="connsiteY27" fmla="*/ 864651 h 6122670"/>
              <a:gd name="connsiteX28" fmla="*/ 3028114 w 3028114"/>
              <a:gd name="connsiteY28" fmla="*/ 5327000 h 6122670"/>
              <a:gd name="connsiteX29" fmla="*/ 2288916 w 3028114"/>
              <a:gd name="connsiteY29" fmla="*/ 6122670 h 6122670"/>
              <a:gd name="connsiteX30" fmla="*/ 2067448 w 3028114"/>
              <a:gd name="connsiteY30" fmla="*/ 6049046 h 6122670"/>
              <a:gd name="connsiteX31" fmla="*/ 2067448 w 3028114"/>
              <a:gd name="connsiteY31" fmla="*/ 5496931 h 6122670"/>
              <a:gd name="connsiteX32" fmla="*/ 0 w 3028114"/>
              <a:gd name="connsiteY32" fmla="*/ 5632652 h 6122670"/>
              <a:gd name="connsiteX33" fmla="*/ 0 w 3028114"/>
              <a:gd name="connsiteY33" fmla="*/ 381122 h 6122670"/>
              <a:gd name="connsiteX34" fmla="*/ 2067448 w 3028114"/>
              <a:gd name="connsiteY34" fmla="*/ 477799 h 6122670"/>
              <a:gd name="connsiteX35" fmla="*/ 2067448 w 3028114"/>
              <a:gd name="connsiteY35" fmla="*/ 116978 h 6122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28114" h="6122670">
                <a:moveTo>
                  <a:pt x="2414036" y="2898556"/>
                </a:moveTo>
                <a:cubicBezTo>
                  <a:pt x="2376992" y="2898557"/>
                  <a:pt x="2346964" y="2928585"/>
                  <a:pt x="2346963" y="2965628"/>
                </a:cubicBezTo>
                <a:lnTo>
                  <a:pt x="2346963" y="3523635"/>
                </a:lnTo>
                <a:cubicBezTo>
                  <a:pt x="2346964" y="3560677"/>
                  <a:pt x="2376993" y="3590706"/>
                  <a:pt x="2414035" y="3590706"/>
                </a:cubicBezTo>
                <a:cubicBezTo>
                  <a:pt x="2451079" y="3590707"/>
                  <a:pt x="2481108" y="3560678"/>
                  <a:pt x="2481108" y="3523634"/>
                </a:cubicBezTo>
                <a:lnTo>
                  <a:pt x="2481108" y="3196686"/>
                </a:lnTo>
                <a:lnTo>
                  <a:pt x="2667788" y="3171689"/>
                </a:lnTo>
                <a:cubicBezTo>
                  <a:pt x="2704503" y="3166772"/>
                  <a:pt x="2730281" y="3133024"/>
                  <a:pt x="2725365" y="3096308"/>
                </a:cubicBezTo>
                <a:cubicBezTo>
                  <a:pt x="2720448" y="3059593"/>
                  <a:pt x="2686699" y="3033815"/>
                  <a:pt x="2649984" y="3038731"/>
                </a:cubicBezTo>
                <a:lnTo>
                  <a:pt x="2481107" y="3061345"/>
                </a:lnTo>
                <a:lnTo>
                  <a:pt x="2481108" y="2965629"/>
                </a:lnTo>
                <a:cubicBezTo>
                  <a:pt x="2481108" y="2928585"/>
                  <a:pt x="2451079" y="2898557"/>
                  <a:pt x="2414036" y="2898556"/>
                </a:cubicBezTo>
                <a:close/>
                <a:moveTo>
                  <a:pt x="2410348" y="954663"/>
                </a:moveTo>
                <a:lnTo>
                  <a:pt x="2410348" y="2841439"/>
                </a:lnTo>
                <a:lnTo>
                  <a:pt x="2677048" y="2841439"/>
                </a:lnTo>
                <a:cubicBezTo>
                  <a:pt x="2672815" y="2267547"/>
                  <a:pt x="2668581" y="1693655"/>
                  <a:pt x="2664348" y="1119763"/>
                </a:cubicBezTo>
                <a:close/>
                <a:moveTo>
                  <a:pt x="284005" y="795913"/>
                </a:moveTo>
                <a:lnTo>
                  <a:pt x="284005" y="5454999"/>
                </a:lnTo>
                <a:lnTo>
                  <a:pt x="2067448" y="5374122"/>
                </a:lnTo>
                <a:lnTo>
                  <a:pt x="2067448" y="3283585"/>
                </a:lnTo>
                <a:cubicBezTo>
                  <a:pt x="2009582" y="3283585"/>
                  <a:pt x="1962673" y="3232411"/>
                  <a:pt x="1962673" y="3169285"/>
                </a:cubicBezTo>
                <a:cubicBezTo>
                  <a:pt x="1962673" y="3106159"/>
                  <a:pt x="2009582" y="3054985"/>
                  <a:pt x="2067448" y="3054985"/>
                </a:cubicBezTo>
                <a:lnTo>
                  <a:pt x="2067448" y="925524"/>
                </a:lnTo>
                <a:close/>
                <a:moveTo>
                  <a:pt x="2224831" y="0"/>
                </a:moveTo>
                <a:lnTo>
                  <a:pt x="2698786" y="510163"/>
                </a:lnTo>
                <a:lnTo>
                  <a:pt x="3006884" y="510163"/>
                </a:lnTo>
                <a:lnTo>
                  <a:pt x="3006884" y="841799"/>
                </a:lnTo>
                <a:lnTo>
                  <a:pt x="3028114" y="864651"/>
                </a:lnTo>
                <a:lnTo>
                  <a:pt x="3028114" y="5327000"/>
                </a:lnTo>
                <a:lnTo>
                  <a:pt x="2288916" y="6122670"/>
                </a:lnTo>
                <a:lnTo>
                  <a:pt x="2067448" y="6049046"/>
                </a:lnTo>
                <a:lnTo>
                  <a:pt x="2067448" y="5496931"/>
                </a:lnTo>
                <a:lnTo>
                  <a:pt x="0" y="5632652"/>
                </a:lnTo>
                <a:lnTo>
                  <a:pt x="0" y="381122"/>
                </a:lnTo>
                <a:lnTo>
                  <a:pt x="2067448" y="477799"/>
                </a:lnTo>
                <a:lnTo>
                  <a:pt x="2067448" y="11697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 rot="19519733">
            <a:off x="9686529" y="3610331"/>
            <a:ext cx="837880" cy="146395"/>
          </a:xfrm>
          <a:custGeom>
            <a:avLst/>
            <a:gdLst>
              <a:gd name="connsiteX0" fmla="*/ 251444 w 919447"/>
              <a:gd name="connsiteY0" fmla="*/ 59250 h 160646"/>
              <a:gd name="connsiteX1" fmla="*/ 227636 w 919447"/>
              <a:gd name="connsiteY1" fmla="*/ 49388 h 160646"/>
              <a:gd name="connsiteX2" fmla="*/ 81694 w 919447"/>
              <a:gd name="connsiteY2" fmla="*/ 49388 h 160646"/>
              <a:gd name="connsiteX3" fmla="*/ 48024 w 919447"/>
              <a:gd name="connsiteY3" fmla="*/ 83058 h 160646"/>
              <a:gd name="connsiteX4" fmla="*/ 48024 w 919447"/>
              <a:gd name="connsiteY4" fmla="*/ 83057 h 160646"/>
              <a:gd name="connsiteX5" fmla="*/ 81694 w 919447"/>
              <a:gd name="connsiteY5" fmla="*/ 116727 h 160646"/>
              <a:gd name="connsiteX6" fmla="*/ 227634 w 919447"/>
              <a:gd name="connsiteY6" fmla="*/ 116728 h 160646"/>
              <a:gd name="connsiteX7" fmla="*/ 261305 w 919447"/>
              <a:gd name="connsiteY7" fmla="*/ 83058 h 160646"/>
              <a:gd name="connsiteX8" fmla="*/ 261306 w 919447"/>
              <a:gd name="connsiteY8" fmla="*/ 83058 h 160646"/>
              <a:gd name="connsiteX9" fmla="*/ 251444 w 919447"/>
              <a:gd name="connsiteY9" fmla="*/ 59250 h 160646"/>
              <a:gd name="connsiteX10" fmla="*/ 862239 w 919447"/>
              <a:gd name="connsiteY10" fmla="*/ 56454 h 160646"/>
              <a:gd name="connsiteX11" fmla="*/ 838432 w 919447"/>
              <a:gd name="connsiteY11" fmla="*/ 46592 h 160646"/>
              <a:gd name="connsiteX12" fmla="*/ 767850 w 919447"/>
              <a:gd name="connsiteY12" fmla="*/ 46592 h 160646"/>
              <a:gd name="connsiteX13" fmla="*/ 767553 w 919447"/>
              <a:gd name="connsiteY13" fmla="*/ 113932 h 160646"/>
              <a:gd name="connsiteX14" fmla="*/ 838431 w 919447"/>
              <a:gd name="connsiteY14" fmla="*/ 113932 h 160646"/>
              <a:gd name="connsiteX15" fmla="*/ 872101 w 919447"/>
              <a:gd name="connsiteY15" fmla="*/ 80262 h 160646"/>
              <a:gd name="connsiteX16" fmla="*/ 862239 w 919447"/>
              <a:gd name="connsiteY16" fmla="*/ 56454 h 160646"/>
              <a:gd name="connsiteX17" fmla="*/ 895921 w 919447"/>
              <a:gd name="connsiteY17" fmla="*/ 23526 h 160646"/>
              <a:gd name="connsiteX18" fmla="*/ 919447 w 919447"/>
              <a:gd name="connsiteY18" fmla="*/ 80323 h 160646"/>
              <a:gd name="connsiteX19" fmla="*/ 839124 w 919447"/>
              <a:gd name="connsiteY19" fmla="*/ 160646 h 160646"/>
              <a:gd name="connsiteX20" fmla="*/ 80323 w 919447"/>
              <a:gd name="connsiteY20" fmla="*/ 160646 h 160646"/>
              <a:gd name="connsiteX21" fmla="*/ 0 w 919447"/>
              <a:gd name="connsiteY21" fmla="*/ 80323 h 160646"/>
              <a:gd name="connsiteX22" fmla="*/ 80323 w 919447"/>
              <a:gd name="connsiteY22" fmla="*/ 0 h 160646"/>
              <a:gd name="connsiteX23" fmla="*/ 839124 w 919447"/>
              <a:gd name="connsiteY23" fmla="*/ 0 h 160646"/>
              <a:gd name="connsiteX24" fmla="*/ 895921 w 919447"/>
              <a:gd name="connsiteY24" fmla="*/ 23526 h 16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19447" h="160646">
                <a:moveTo>
                  <a:pt x="251444" y="59250"/>
                </a:moveTo>
                <a:cubicBezTo>
                  <a:pt x="245351" y="53157"/>
                  <a:pt x="236934" y="49388"/>
                  <a:pt x="227636" y="49388"/>
                </a:cubicBezTo>
                <a:lnTo>
                  <a:pt x="81694" y="49388"/>
                </a:lnTo>
                <a:cubicBezTo>
                  <a:pt x="63099" y="49388"/>
                  <a:pt x="48024" y="64463"/>
                  <a:pt x="48024" y="83058"/>
                </a:cubicBezTo>
                <a:lnTo>
                  <a:pt x="48024" y="83057"/>
                </a:lnTo>
                <a:cubicBezTo>
                  <a:pt x="48024" y="101652"/>
                  <a:pt x="63099" y="116727"/>
                  <a:pt x="81694" y="116727"/>
                </a:cubicBezTo>
                <a:lnTo>
                  <a:pt x="227634" y="116728"/>
                </a:lnTo>
                <a:cubicBezTo>
                  <a:pt x="246230" y="116728"/>
                  <a:pt x="261305" y="101653"/>
                  <a:pt x="261305" y="83058"/>
                </a:cubicBezTo>
                <a:lnTo>
                  <a:pt x="261306" y="83058"/>
                </a:lnTo>
                <a:cubicBezTo>
                  <a:pt x="261306" y="73761"/>
                  <a:pt x="257538" y="65343"/>
                  <a:pt x="251444" y="59250"/>
                </a:cubicBezTo>
                <a:close/>
                <a:moveTo>
                  <a:pt x="862239" y="56454"/>
                </a:moveTo>
                <a:cubicBezTo>
                  <a:pt x="856147" y="50361"/>
                  <a:pt x="847729" y="46592"/>
                  <a:pt x="838432" y="46592"/>
                </a:cubicBezTo>
                <a:lnTo>
                  <a:pt x="767850" y="46592"/>
                </a:lnTo>
                <a:lnTo>
                  <a:pt x="767553" y="113932"/>
                </a:lnTo>
                <a:lnTo>
                  <a:pt x="838431" y="113932"/>
                </a:lnTo>
                <a:cubicBezTo>
                  <a:pt x="857026" y="113932"/>
                  <a:pt x="872101" y="98857"/>
                  <a:pt x="872101" y="80262"/>
                </a:cubicBezTo>
                <a:cubicBezTo>
                  <a:pt x="872102" y="70965"/>
                  <a:pt x="868333" y="62547"/>
                  <a:pt x="862239" y="56454"/>
                </a:cubicBezTo>
                <a:close/>
                <a:moveTo>
                  <a:pt x="895921" y="23526"/>
                </a:moveTo>
                <a:cubicBezTo>
                  <a:pt x="910457" y="38062"/>
                  <a:pt x="919447" y="58142"/>
                  <a:pt x="919447" y="80323"/>
                </a:cubicBezTo>
                <a:cubicBezTo>
                  <a:pt x="919447" y="124684"/>
                  <a:pt x="883485" y="160646"/>
                  <a:pt x="839124" y="160646"/>
                </a:cubicBezTo>
                <a:lnTo>
                  <a:pt x="80323" y="160646"/>
                </a:lnTo>
                <a:cubicBezTo>
                  <a:pt x="35962" y="160646"/>
                  <a:pt x="0" y="124684"/>
                  <a:pt x="0" y="80323"/>
                </a:cubicBezTo>
                <a:cubicBezTo>
                  <a:pt x="0" y="35962"/>
                  <a:pt x="35962" y="0"/>
                  <a:pt x="80323" y="0"/>
                </a:cubicBezTo>
                <a:lnTo>
                  <a:pt x="839124" y="0"/>
                </a:lnTo>
                <a:cubicBezTo>
                  <a:pt x="861305" y="0"/>
                  <a:pt x="881385" y="8990"/>
                  <a:pt x="895921" y="2352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7" name="五角星 76"/>
          <p:cNvSpPr/>
          <p:nvPr/>
        </p:nvSpPr>
        <p:spPr>
          <a:xfrm rot="20253769">
            <a:off x="9904434" y="3203895"/>
            <a:ext cx="163404" cy="150727"/>
          </a:xfrm>
          <a:prstGeom prst="star5">
            <a:avLst>
              <a:gd name="adj" fmla="val 25867"/>
              <a:gd name="hf" fmla="val 105146"/>
              <a:gd name="vf" fmla="val 11055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8" name="五角星 77"/>
          <p:cNvSpPr/>
          <p:nvPr/>
        </p:nvSpPr>
        <p:spPr>
          <a:xfrm rot="1547425">
            <a:off x="10034233" y="3131502"/>
            <a:ext cx="236293" cy="217961"/>
          </a:xfrm>
          <a:prstGeom prst="star5">
            <a:avLst>
              <a:gd name="adj" fmla="val 25108"/>
              <a:gd name="hf" fmla="val 105146"/>
              <a:gd name="vf" fmla="val 11055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9" name="五角星 78"/>
          <p:cNvSpPr/>
          <p:nvPr/>
        </p:nvSpPr>
        <p:spPr>
          <a:xfrm rot="1168661">
            <a:off x="10229611" y="3105983"/>
            <a:ext cx="328644" cy="303149"/>
          </a:xfrm>
          <a:prstGeom prst="star5">
            <a:avLst>
              <a:gd name="adj" fmla="val 24457"/>
              <a:gd name="hf" fmla="val 105146"/>
              <a:gd name="vf" fmla="val 110557"/>
            </a:avLst>
          </a:prstGeom>
          <a:solidFill>
            <a:srgbClr val="FF94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5923805" y="614172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67460" y="765526"/>
            <a:ext cx="3341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手绘图标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999692" y="1693983"/>
            <a:ext cx="31926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可任意编辑、修改颜色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523450"/>
      </p:ext>
    </p:extLst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任意多边形 177"/>
          <p:cNvSpPr/>
          <p:nvPr/>
        </p:nvSpPr>
        <p:spPr>
          <a:xfrm>
            <a:off x="2397140" y="6250504"/>
            <a:ext cx="2593605" cy="143350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/>
        </p:nvSpPr>
        <p:spPr>
          <a:xfrm flipH="1" flipV="1">
            <a:off x="7191831" y="6237684"/>
            <a:ext cx="2593605" cy="149461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椭圆 179"/>
          <p:cNvSpPr/>
          <p:nvPr/>
        </p:nvSpPr>
        <p:spPr>
          <a:xfrm>
            <a:off x="5881686" y="6124576"/>
            <a:ext cx="428628" cy="395206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燕尾形 180"/>
          <p:cNvSpPr/>
          <p:nvPr/>
        </p:nvSpPr>
        <p:spPr>
          <a:xfrm>
            <a:off x="6468162" y="6166203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2" name="燕尾形 181"/>
          <p:cNvSpPr/>
          <p:nvPr/>
        </p:nvSpPr>
        <p:spPr>
          <a:xfrm flipH="1">
            <a:off x="5554609" y="6170096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53454" y="729884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18920836">
            <a:off x="5599503" y="1539076"/>
            <a:ext cx="919447" cy="160646"/>
          </a:xfrm>
          <a:custGeom>
            <a:avLst/>
            <a:gdLst>
              <a:gd name="connsiteX0" fmla="*/ 251444 w 919447"/>
              <a:gd name="connsiteY0" fmla="*/ 59250 h 160646"/>
              <a:gd name="connsiteX1" fmla="*/ 227636 w 919447"/>
              <a:gd name="connsiteY1" fmla="*/ 49388 h 160646"/>
              <a:gd name="connsiteX2" fmla="*/ 81694 w 919447"/>
              <a:gd name="connsiteY2" fmla="*/ 49388 h 160646"/>
              <a:gd name="connsiteX3" fmla="*/ 48024 w 919447"/>
              <a:gd name="connsiteY3" fmla="*/ 83058 h 160646"/>
              <a:gd name="connsiteX4" fmla="*/ 48024 w 919447"/>
              <a:gd name="connsiteY4" fmla="*/ 83057 h 160646"/>
              <a:gd name="connsiteX5" fmla="*/ 81694 w 919447"/>
              <a:gd name="connsiteY5" fmla="*/ 116727 h 160646"/>
              <a:gd name="connsiteX6" fmla="*/ 227634 w 919447"/>
              <a:gd name="connsiteY6" fmla="*/ 116728 h 160646"/>
              <a:gd name="connsiteX7" fmla="*/ 261305 w 919447"/>
              <a:gd name="connsiteY7" fmla="*/ 83058 h 160646"/>
              <a:gd name="connsiteX8" fmla="*/ 261306 w 919447"/>
              <a:gd name="connsiteY8" fmla="*/ 83058 h 160646"/>
              <a:gd name="connsiteX9" fmla="*/ 251444 w 919447"/>
              <a:gd name="connsiteY9" fmla="*/ 59250 h 160646"/>
              <a:gd name="connsiteX10" fmla="*/ 862239 w 919447"/>
              <a:gd name="connsiteY10" fmla="*/ 56454 h 160646"/>
              <a:gd name="connsiteX11" fmla="*/ 838432 w 919447"/>
              <a:gd name="connsiteY11" fmla="*/ 46592 h 160646"/>
              <a:gd name="connsiteX12" fmla="*/ 767850 w 919447"/>
              <a:gd name="connsiteY12" fmla="*/ 46592 h 160646"/>
              <a:gd name="connsiteX13" fmla="*/ 767553 w 919447"/>
              <a:gd name="connsiteY13" fmla="*/ 113932 h 160646"/>
              <a:gd name="connsiteX14" fmla="*/ 838431 w 919447"/>
              <a:gd name="connsiteY14" fmla="*/ 113932 h 160646"/>
              <a:gd name="connsiteX15" fmla="*/ 872101 w 919447"/>
              <a:gd name="connsiteY15" fmla="*/ 80262 h 160646"/>
              <a:gd name="connsiteX16" fmla="*/ 862239 w 919447"/>
              <a:gd name="connsiteY16" fmla="*/ 56454 h 160646"/>
              <a:gd name="connsiteX17" fmla="*/ 895921 w 919447"/>
              <a:gd name="connsiteY17" fmla="*/ 23526 h 160646"/>
              <a:gd name="connsiteX18" fmla="*/ 919447 w 919447"/>
              <a:gd name="connsiteY18" fmla="*/ 80323 h 160646"/>
              <a:gd name="connsiteX19" fmla="*/ 839124 w 919447"/>
              <a:gd name="connsiteY19" fmla="*/ 160646 h 160646"/>
              <a:gd name="connsiteX20" fmla="*/ 80323 w 919447"/>
              <a:gd name="connsiteY20" fmla="*/ 160646 h 160646"/>
              <a:gd name="connsiteX21" fmla="*/ 0 w 919447"/>
              <a:gd name="connsiteY21" fmla="*/ 80323 h 160646"/>
              <a:gd name="connsiteX22" fmla="*/ 80323 w 919447"/>
              <a:gd name="connsiteY22" fmla="*/ 0 h 160646"/>
              <a:gd name="connsiteX23" fmla="*/ 839124 w 919447"/>
              <a:gd name="connsiteY23" fmla="*/ 0 h 160646"/>
              <a:gd name="connsiteX24" fmla="*/ 895921 w 919447"/>
              <a:gd name="connsiteY24" fmla="*/ 23526 h 160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19447" h="160646">
                <a:moveTo>
                  <a:pt x="251444" y="59250"/>
                </a:moveTo>
                <a:cubicBezTo>
                  <a:pt x="245351" y="53157"/>
                  <a:pt x="236934" y="49388"/>
                  <a:pt x="227636" y="49388"/>
                </a:cubicBezTo>
                <a:lnTo>
                  <a:pt x="81694" y="49388"/>
                </a:lnTo>
                <a:cubicBezTo>
                  <a:pt x="63099" y="49388"/>
                  <a:pt x="48024" y="64463"/>
                  <a:pt x="48024" y="83058"/>
                </a:cubicBezTo>
                <a:lnTo>
                  <a:pt x="48024" y="83057"/>
                </a:lnTo>
                <a:cubicBezTo>
                  <a:pt x="48024" y="101652"/>
                  <a:pt x="63099" y="116727"/>
                  <a:pt x="81694" y="116727"/>
                </a:cubicBezTo>
                <a:lnTo>
                  <a:pt x="227634" y="116728"/>
                </a:lnTo>
                <a:cubicBezTo>
                  <a:pt x="246230" y="116728"/>
                  <a:pt x="261305" y="101653"/>
                  <a:pt x="261305" y="83058"/>
                </a:cubicBezTo>
                <a:lnTo>
                  <a:pt x="261306" y="83058"/>
                </a:lnTo>
                <a:cubicBezTo>
                  <a:pt x="261306" y="73761"/>
                  <a:pt x="257538" y="65343"/>
                  <a:pt x="251444" y="59250"/>
                </a:cubicBezTo>
                <a:close/>
                <a:moveTo>
                  <a:pt x="862239" y="56454"/>
                </a:moveTo>
                <a:cubicBezTo>
                  <a:pt x="856147" y="50361"/>
                  <a:pt x="847729" y="46592"/>
                  <a:pt x="838432" y="46592"/>
                </a:cubicBezTo>
                <a:lnTo>
                  <a:pt x="767850" y="46592"/>
                </a:lnTo>
                <a:lnTo>
                  <a:pt x="767553" y="113932"/>
                </a:lnTo>
                <a:lnTo>
                  <a:pt x="838431" y="113932"/>
                </a:lnTo>
                <a:cubicBezTo>
                  <a:pt x="857026" y="113932"/>
                  <a:pt x="872101" y="98857"/>
                  <a:pt x="872101" y="80262"/>
                </a:cubicBezTo>
                <a:cubicBezTo>
                  <a:pt x="872102" y="70965"/>
                  <a:pt x="868333" y="62547"/>
                  <a:pt x="862239" y="56454"/>
                </a:cubicBezTo>
                <a:close/>
                <a:moveTo>
                  <a:pt x="895921" y="23526"/>
                </a:moveTo>
                <a:cubicBezTo>
                  <a:pt x="910457" y="38062"/>
                  <a:pt x="919447" y="58142"/>
                  <a:pt x="919447" y="80323"/>
                </a:cubicBezTo>
                <a:cubicBezTo>
                  <a:pt x="919447" y="124684"/>
                  <a:pt x="883485" y="160646"/>
                  <a:pt x="839124" y="160646"/>
                </a:cubicBezTo>
                <a:lnTo>
                  <a:pt x="80323" y="160646"/>
                </a:lnTo>
                <a:cubicBezTo>
                  <a:pt x="35962" y="160646"/>
                  <a:pt x="0" y="124684"/>
                  <a:pt x="0" y="80323"/>
                </a:cubicBezTo>
                <a:cubicBezTo>
                  <a:pt x="0" y="35962"/>
                  <a:pt x="35962" y="0"/>
                  <a:pt x="80323" y="0"/>
                </a:cubicBezTo>
                <a:lnTo>
                  <a:pt x="839124" y="0"/>
                </a:lnTo>
                <a:cubicBezTo>
                  <a:pt x="861305" y="0"/>
                  <a:pt x="881385" y="8990"/>
                  <a:pt x="895921" y="235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五角星 16"/>
          <p:cNvSpPr/>
          <p:nvPr/>
        </p:nvSpPr>
        <p:spPr>
          <a:xfrm rot="20253769">
            <a:off x="5864188" y="1076029"/>
            <a:ext cx="179311" cy="165400"/>
          </a:xfrm>
          <a:prstGeom prst="star5">
            <a:avLst>
              <a:gd name="adj" fmla="val 25867"/>
              <a:gd name="hf" fmla="val 105146"/>
              <a:gd name="vf" fmla="val 11055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角星 17"/>
          <p:cNvSpPr/>
          <p:nvPr/>
        </p:nvSpPr>
        <p:spPr>
          <a:xfrm rot="1547425">
            <a:off x="6006624" y="996589"/>
            <a:ext cx="259296" cy="239180"/>
          </a:xfrm>
          <a:prstGeom prst="star5">
            <a:avLst>
              <a:gd name="adj" fmla="val 25108"/>
              <a:gd name="hf" fmla="val 105146"/>
              <a:gd name="vf" fmla="val 11055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 rot="1168661">
            <a:off x="6221021" y="968585"/>
            <a:ext cx="360638" cy="332660"/>
          </a:xfrm>
          <a:prstGeom prst="star5">
            <a:avLst>
              <a:gd name="adj" fmla="val 24457"/>
              <a:gd name="hf" fmla="val 105146"/>
              <a:gd name="vf" fmla="val 11055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985030" y="2402841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饼形 22"/>
          <p:cNvSpPr/>
          <p:nvPr/>
        </p:nvSpPr>
        <p:spPr>
          <a:xfrm>
            <a:off x="9327861" y="2777105"/>
            <a:ext cx="776584" cy="776582"/>
          </a:xfrm>
          <a:prstGeom prst="pi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rot="16200000">
            <a:off x="9774102" y="2727053"/>
            <a:ext cx="374035" cy="379997"/>
          </a:xfrm>
          <a:custGeom>
            <a:avLst/>
            <a:gdLst>
              <a:gd name="connsiteX0" fmla="*/ 0 w 325026"/>
              <a:gd name="connsiteY0" fmla="*/ 330207 h 330207"/>
              <a:gd name="connsiteX1" fmla="*/ 0 w 325026"/>
              <a:gd name="connsiteY1" fmla="*/ 0 h 330207"/>
              <a:gd name="connsiteX2" fmla="*/ 325026 w 325026"/>
              <a:gd name="connsiteY2" fmla="*/ 0 h 330207"/>
              <a:gd name="connsiteX3" fmla="*/ 60903 w 325026"/>
              <a:gd name="connsiteY3" fmla="*/ 324068 h 330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026" h="330207">
                <a:moveTo>
                  <a:pt x="0" y="330207"/>
                </a:moveTo>
                <a:lnTo>
                  <a:pt x="0" y="0"/>
                </a:lnTo>
                <a:lnTo>
                  <a:pt x="325026" y="0"/>
                </a:lnTo>
                <a:cubicBezTo>
                  <a:pt x="325026" y="159853"/>
                  <a:pt x="211638" y="293223"/>
                  <a:pt x="60903" y="3240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8991052" y="4075362"/>
            <a:ext cx="1467577" cy="146757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282871" y="4477695"/>
            <a:ext cx="915607" cy="580139"/>
          </a:xfrm>
          <a:custGeom>
            <a:avLst/>
            <a:gdLst>
              <a:gd name="connsiteX0" fmla="*/ 303192 w 686550"/>
              <a:gd name="connsiteY0" fmla="*/ 193561 h 435006"/>
              <a:gd name="connsiteX1" fmla="*/ 303192 w 686550"/>
              <a:gd name="connsiteY1" fmla="*/ 303586 h 435006"/>
              <a:gd name="connsiteX2" fmla="*/ 270450 w 686550"/>
              <a:gd name="connsiteY2" fmla="*/ 303586 h 435006"/>
              <a:gd name="connsiteX3" fmla="*/ 335934 w 686550"/>
              <a:gd name="connsiteY3" fmla="*/ 395263 h 435006"/>
              <a:gd name="connsiteX4" fmla="*/ 401417 w 686550"/>
              <a:gd name="connsiteY4" fmla="*/ 303586 h 435006"/>
              <a:gd name="connsiteX5" fmla="*/ 368675 w 686550"/>
              <a:gd name="connsiteY5" fmla="*/ 303586 h 435006"/>
              <a:gd name="connsiteX6" fmla="*/ 368675 w 686550"/>
              <a:gd name="connsiteY6" fmla="*/ 193561 h 435006"/>
              <a:gd name="connsiteX7" fmla="*/ 323475 w 686550"/>
              <a:gd name="connsiteY7" fmla="*/ 0 h 435006"/>
              <a:gd name="connsiteX8" fmla="*/ 499688 w 686550"/>
              <a:gd name="connsiteY8" fmla="*/ 100254 h 435006"/>
              <a:gd name="connsiteX9" fmla="*/ 519996 w 686550"/>
              <a:gd name="connsiteY9" fmla="*/ 152528 h 435006"/>
              <a:gd name="connsiteX10" fmla="*/ 529517 w 686550"/>
              <a:gd name="connsiteY10" fmla="*/ 150611 h 435006"/>
              <a:gd name="connsiteX11" fmla="*/ 686550 w 686550"/>
              <a:gd name="connsiteY11" fmla="*/ 307203 h 435006"/>
              <a:gd name="connsiteX12" fmla="*/ 640556 w 686550"/>
              <a:gd name="connsiteY12" fmla="*/ 417930 h 435006"/>
              <a:gd name="connsiteX13" fmla="*/ 621325 w 686550"/>
              <a:gd name="connsiteY13" fmla="*/ 430860 h 435006"/>
              <a:gd name="connsiteX14" fmla="*/ 621325 w 686550"/>
              <a:gd name="connsiteY14" fmla="*/ 435006 h 435006"/>
              <a:gd name="connsiteX15" fmla="*/ 46981 w 686550"/>
              <a:gd name="connsiteY15" fmla="*/ 435006 h 435006"/>
              <a:gd name="connsiteX16" fmla="*/ 23315 w 686550"/>
              <a:gd name="connsiteY16" fmla="*/ 407383 h 435006"/>
              <a:gd name="connsiteX17" fmla="*/ 0 w 686550"/>
              <a:gd name="connsiteY17" fmla="*/ 326436 h 435006"/>
              <a:gd name="connsiteX18" fmla="*/ 83377 w 686550"/>
              <a:gd name="connsiteY18" fmla="*/ 193034 h 435006"/>
              <a:gd name="connsiteX19" fmla="*/ 119725 w 686550"/>
              <a:gd name="connsiteY19" fmla="*/ 185252 h 435006"/>
              <a:gd name="connsiteX20" fmla="*/ 121619 w 686550"/>
              <a:gd name="connsiteY20" fmla="*/ 166262 h 435006"/>
              <a:gd name="connsiteX21" fmla="*/ 323475 w 686550"/>
              <a:gd name="connsiteY21" fmla="*/ 0 h 435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86550" h="435006">
                <a:moveTo>
                  <a:pt x="303192" y="193561"/>
                </a:moveTo>
                <a:lnTo>
                  <a:pt x="303192" y="303586"/>
                </a:lnTo>
                <a:lnTo>
                  <a:pt x="270450" y="303586"/>
                </a:lnTo>
                <a:lnTo>
                  <a:pt x="335934" y="395263"/>
                </a:lnTo>
                <a:lnTo>
                  <a:pt x="401417" y="303586"/>
                </a:lnTo>
                <a:lnTo>
                  <a:pt x="368675" y="303586"/>
                </a:lnTo>
                <a:lnTo>
                  <a:pt x="368675" y="193561"/>
                </a:lnTo>
                <a:close/>
                <a:moveTo>
                  <a:pt x="323475" y="0"/>
                </a:moveTo>
                <a:cubicBezTo>
                  <a:pt x="398153" y="0"/>
                  <a:pt x="463551" y="40149"/>
                  <a:pt x="499688" y="100254"/>
                </a:cubicBezTo>
                <a:lnTo>
                  <a:pt x="519996" y="152528"/>
                </a:lnTo>
                <a:lnTo>
                  <a:pt x="529517" y="150611"/>
                </a:lnTo>
                <a:cubicBezTo>
                  <a:pt x="616244" y="150611"/>
                  <a:pt x="686550" y="220720"/>
                  <a:pt x="686550" y="307203"/>
                </a:cubicBezTo>
                <a:cubicBezTo>
                  <a:pt x="686550" y="350445"/>
                  <a:pt x="668974" y="389593"/>
                  <a:pt x="640556" y="417930"/>
                </a:cubicBezTo>
                <a:lnTo>
                  <a:pt x="621325" y="430860"/>
                </a:lnTo>
                <a:lnTo>
                  <a:pt x="621325" y="435006"/>
                </a:lnTo>
                <a:lnTo>
                  <a:pt x="46981" y="435006"/>
                </a:lnTo>
                <a:lnTo>
                  <a:pt x="23315" y="407383"/>
                </a:lnTo>
                <a:cubicBezTo>
                  <a:pt x="8595" y="384276"/>
                  <a:pt x="0" y="356421"/>
                  <a:pt x="0" y="326436"/>
                </a:cubicBezTo>
                <a:cubicBezTo>
                  <a:pt x="0" y="266467"/>
                  <a:pt x="34380" y="215013"/>
                  <a:pt x="83377" y="193034"/>
                </a:cubicBezTo>
                <a:lnTo>
                  <a:pt x="119725" y="185252"/>
                </a:lnTo>
                <a:lnTo>
                  <a:pt x="121619" y="166262"/>
                </a:lnTo>
                <a:cubicBezTo>
                  <a:pt x="140832" y="71376"/>
                  <a:pt x="223906" y="0"/>
                  <a:pt x="3234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725845" y="2408863"/>
            <a:ext cx="1467577" cy="146757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2038383" y="2813730"/>
            <a:ext cx="598329" cy="544167"/>
          </a:xfrm>
          <a:custGeom>
            <a:avLst/>
            <a:gdLst>
              <a:gd name="connsiteX0" fmla="*/ 239603 w 352904"/>
              <a:gd name="connsiteY0" fmla="*/ 73741 h 320958"/>
              <a:gd name="connsiteX1" fmla="*/ 216743 w 352904"/>
              <a:gd name="connsiteY1" fmla="*/ 96601 h 320958"/>
              <a:gd name="connsiteX2" fmla="*/ 239603 w 352904"/>
              <a:gd name="connsiteY2" fmla="*/ 119461 h 320958"/>
              <a:gd name="connsiteX3" fmla="*/ 262463 w 352904"/>
              <a:gd name="connsiteY3" fmla="*/ 96601 h 320958"/>
              <a:gd name="connsiteX4" fmla="*/ 239603 w 352904"/>
              <a:gd name="connsiteY4" fmla="*/ 73741 h 320958"/>
              <a:gd name="connsiteX5" fmla="*/ 117334 w 352904"/>
              <a:gd name="connsiteY5" fmla="*/ 73157 h 320958"/>
              <a:gd name="connsiteX6" fmla="*/ 94474 w 352904"/>
              <a:gd name="connsiteY6" fmla="*/ 96017 h 320958"/>
              <a:gd name="connsiteX7" fmla="*/ 117334 w 352904"/>
              <a:gd name="connsiteY7" fmla="*/ 118877 h 320958"/>
              <a:gd name="connsiteX8" fmla="*/ 140194 w 352904"/>
              <a:gd name="connsiteY8" fmla="*/ 96017 h 320958"/>
              <a:gd name="connsiteX9" fmla="*/ 117334 w 352904"/>
              <a:gd name="connsiteY9" fmla="*/ 73157 h 320958"/>
              <a:gd name="connsiteX10" fmla="*/ 161445 w 352904"/>
              <a:gd name="connsiteY10" fmla="*/ 676 h 320958"/>
              <a:gd name="connsiteX11" fmla="*/ 273513 w 352904"/>
              <a:gd name="connsiteY11" fmla="*/ 23593 h 320958"/>
              <a:gd name="connsiteX12" fmla="*/ 352891 w 352904"/>
              <a:gd name="connsiteY12" fmla="*/ 122075 h 320958"/>
              <a:gd name="connsiteX13" fmla="*/ 352904 w 352904"/>
              <a:gd name="connsiteY13" fmla="*/ 128507 h 320958"/>
              <a:gd name="connsiteX14" fmla="*/ 315146 w 352904"/>
              <a:gd name="connsiteY14" fmla="*/ 129922 h 320958"/>
              <a:gd name="connsiteX15" fmla="*/ 268164 w 352904"/>
              <a:gd name="connsiteY15" fmla="*/ 145994 h 320958"/>
              <a:gd name="connsiteX16" fmla="*/ 197650 w 352904"/>
              <a:gd name="connsiteY16" fmla="*/ 278970 h 320958"/>
              <a:gd name="connsiteX17" fmla="*/ 207241 w 352904"/>
              <a:gd name="connsiteY17" fmla="*/ 300331 h 320958"/>
              <a:gd name="connsiteX18" fmla="*/ 171382 w 352904"/>
              <a:gd name="connsiteY18" fmla="*/ 304251 h 320958"/>
              <a:gd name="connsiteX19" fmla="*/ 112465 w 352904"/>
              <a:gd name="connsiteY19" fmla="*/ 293615 h 320958"/>
              <a:gd name="connsiteX20" fmla="*/ 51566 w 352904"/>
              <a:gd name="connsiteY20" fmla="*/ 320958 h 320958"/>
              <a:gd name="connsiteX21" fmla="*/ 55204 w 352904"/>
              <a:gd name="connsiteY21" fmla="*/ 262286 h 320958"/>
              <a:gd name="connsiteX22" fmla="*/ 56385 w 352904"/>
              <a:gd name="connsiteY22" fmla="*/ 41109 h 320958"/>
              <a:gd name="connsiteX23" fmla="*/ 161445 w 352904"/>
              <a:gd name="connsiteY23" fmla="*/ 676 h 320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2904" h="320958">
                <a:moveTo>
                  <a:pt x="239603" y="73741"/>
                </a:moveTo>
                <a:cubicBezTo>
                  <a:pt x="226978" y="73741"/>
                  <a:pt x="216743" y="83976"/>
                  <a:pt x="216743" y="96601"/>
                </a:cubicBezTo>
                <a:cubicBezTo>
                  <a:pt x="216743" y="109226"/>
                  <a:pt x="226978" y="119461"/>
                  <a:pt x="239603" y="119461"/>
                </a:cubicBezTo>
                <a:cubicBezTo>
                  <a:pt x="252228" y="119461"/>
                  <a:pt x="262463" y="109226"/>
                  <a:pt x="262463" y="96601"/>
                </a:cubicBezTo>
                <a:cubicBezTo>
                  <a:pt x="262463" y="83976"/>
                  <a:pt x="252228" y="73741"/>
                  <a:pt x="239603" y="73741"/>
                </a:cubicBezTo>
                <a:close/>
                <a:moveTo>
                  <a:pt x="117334" y="73157"/>
                </a:moveTo>
                <a:cubicBezTo>
                  <a:pt x="104709" y="73157"/>
                  <a:pt x="94474" y="83392"/>
                  <a:pt x="94474" y="96017"/>
                </a:cubicBezTo>
                <a:cubicBezTo>
                  <a:pt x="94474" y="108642"/>
                  <a:pt x="104709" y="118877"/>
                  <a:pt x="117334" y="118877"/>
                </a:cubicBezTo>
                <a:cubicBezTo>
                  <a:pt x="129959" y="118877"/>
                  <a:pt x="140194" y="108642"/>
                  <a:pt x="140194" y="96017"/>
                </a:cubicBezTo>
                <a:cubicBezTo>
                  <a:pt x="140194" y="83392"/>
                  <a:pt x="129959" y="73157"/>
                  <a:pt x="117334" y="73157"/>
                </a:cubicBezTo>
                <a:close/>
                <a:moveTo>
                  <a:pt x="161445" y="676"/>
                </a:moveTo>
                <a:cubicBezTo>
                  <a:pt x="199745" y="-2414"/>
                  <a:pt x="239214" y="5055"/>
                  <a:pt x="273513" y="23593"/>
                </a:cubicBezTo>
                <a:cubicBezTo>
                  <a:pt x="316394" y="46769"/>
                  <a:pt x="343628" y="82874"/>
                  <a:pt x="352891" y="122075"/>
                </a:cubicBezTo>
                <a:lnTo>
                  <a:pt x="352904" y="128507"/>
                </a:lnTo>
                <a:lnTo>
                  <a:pt x="315146" y="129922"/>
                </a:lnTo>
                <a:cubicBezTo>
                  <a:pt x="298889" y="132883"/>
                  <a:pt x="282999" y="138217"/>
                  <a:pt x="268164" y="145994"/>
                </a:cubicBezTo>
                <a:cubicBezTo>
                  <a:pt x="213736" y="174528"/>
                  <a:pt x="187797" y="228001"/>
                  <a:pt x="197650" y="278970"/>
                </a:cubicBezTo>
                <a:lnTo>
                  <a:pt x="207241" y="300331"/>
                </a:lnTo>
                <a:lnTo>
                  <a:pt x="171382" y="304251"/>
                </a:lnTo>
                <a:cubicBezTo>
                  <a:pt x="151598" y="303607"/>
                  <a:pt x="131691" y="300131"/>
                  <a:pt x="112465" y="293615"/>
                </a:cubicBezTo>
                <a:lnTo>
                  <a:pt x="51566" y="320958"/>
                </a:lnTo>
                <a:lnTo>
                  <a:pt x="55204" y="262286"/>
                </a:lnTo>
                <a:cubicBezTo>
                  <a:pt x="-18866" y="201954"/>
                  <a:pt x="-18326" y="100862"/>
                  <a:pt x="56385" y="41109"/>
                </a:cubicBezTo>
                <a:cubicBezTo>
                  <a:pt x="86012" y="17414"/>
                  <a:pt x="123145" y="3766"/>
                  <a:pt x="161445" y="6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2390193" y="3037780"/>
            <a:ext cx="490666" cy="453214"/>
          </a:xfrm>
          <a:custGeom>
            <a:avLst/>
            <a:gdLst>
              <a:gd name="connsiteX0" fmla="*/ 102711 w 289403"/>
              <a:gd name="connsiteY0" fmla="*/ 68763 h 267313"/>
              <a:gd name="connsiteX1" fmla="*/ 79851 w 289403"/>
              <a:gd name="connsiteY1" fmla="*/ 91623 h 267313"/>
              <a:gd name="connsiteX2" fmla="*/ 102711 w 289403"/>
              <a:gd name="connsiteY2" fmla="*/ 114483 h 267313"/>
              <a:gd name="connsiteX3" fmla="*/ 125571 w 289403"/>
              <a:gd name="connsiteY3" fmla="*/ 91623 h 267313"/>
              <a:gd name="connsiteX4" fmla="*/ 102711 w 289403"/>
              <a:gd name="connsiteY4" fmla="*/ 68763 h 267313"/>
              <a:gd name="connsiteX5" fmla="*/ 196923 w 289403"/>
              <a:gd name="connsiteY5" fmla="*/ 64783 h 267313"/>
              <a:gd name="connsiteX6" fmla="*/ 174063 w 289403"/>
              <a:gd name="connsiteY6" fmla="*/ 87643 h 267313"/>
              <a:gd name="connsiteX7" fmla="*/ 196923 w 289403"/>
              <a:gd name="connsiteY7" fmla="*/ 110503 h 267313"/>
              <a:gd name="connsiteX8" fmla="*/ 219783 w 289403"/>
              <a:gd name="connsiteY8" fmla="*/ 87643 h 267313"/>
              <a:gd name="connsiteX9" fmla="*/ 196923 w 289403"/>
              <a:gd name="connsiteY9" fmla="*/ 64783 h 267313"/>
              <a:gd name="connsiteX10" fmla="*/ 162659 w 289403"/>
              <a:gd name="connsiteY10" fmla="*/ 959 h 267313"/>
              <a:gd name="connsiteX11" fmla="*/ 246984 w 289403"/>
              <a:gd name="connsiteY11" fmla="*/ 36272 h 267313"/>
              <a:gd name="connsiteX12" fmla="*/ 241587 w 289403"/>
              <a:gd name="connsiteY12" fmla="*/ 216018 h 267313"/>
              <a:gd name="connsiteX13" fmla="*/ 245391 w 289403"/>
              <a:gd name="connsiteY13" fmla="*/ 267313 h 267313"/>
              <a:gd name="connsiteX14" fmla="*/ 194273 w 289403"/>
              <a:gd name="connsiteY14" fmla="*/ 240402 h 267313"/>
              <a:gd name="connsiteX15" fmla="*/ 23095 w 289403"/>
              <a:gd name="connsiteY15" fmla="*/ 191102 h 267313"/>
              <a:gd name="connsiteX16" fmla="*/ 70781 w 289403"/>
              <a:gd name="connsiteY16" fmla="*/ 17404 h 267313"/>
              <a:gd name="connsiteX17" fmla="*/ 162659 w 289403"/>
              <a:gd name="connsiteY17" fmla="*/ 959 h 26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9403" h="267313">
                <a:moveTo>
                  <a:pt x="102711" y="68763"/>
                </a:moveTo>
                <a:cubicBezTo>
                  <a:pt x="90086" y="68763"/>
                  <a:pt x="79851" y="78998"/>
                  <a:pt x="79851" y="91623"/>
                </a:cubicBezTo>
                <a:cubicBezTo>
                  <a:pt x="79851" y="104248"/>
                  <a:pt x="90086" y="114483"/>
                  <a:pt x="102711" y="114483"/>
                </a:cubicBezTo>
                <a:cubicBezTo>
                  <a:pt x="115336" y="114483"/>
                  <a:pt x="125571" y="104248"/>
                  <a:pt x="125571" y="91623"/>
                </a:cubicBezTo>
                <a:cubicBezTo>
                  <a:pt x="125571" y="78998"/>
                  <a:pt x="115336" y="68763"/>
                  <a:pt x="102711" y="68763"/>
                </a:cubicBezTo>
                <a:close/>
                <a:moveTo>
                  <a:pt x="196923" y="64783"/>
                </a:moveTo>
                <a:cubicBezTo>
                  <a:pt x="184298" y="64783"/>
                  <a:pt x="174063" y="75018"/>
                  <a:pt x="174063" y="87643"/>
                </a:cubicBezTo>
                <a:cubicBezTo>
                  <a:pt x="174063" y="100268"/>
                  <a:pt x="184298" y="110503"/>
                  <a:pt x="196923" y="110503"/>
                </a:cubicBezTo>
                <a:cubicBezTo>
                  <a:pt x="209548" y="110503"/>
                  <a:pt x="219783" y="100268"/>
                  <a:pt x="219783" y="87643"/>
                </a:cubicBezTo>
                <a:cubicBezTo>
                  <a:pt x="219783" y="75018"/>
                  <a:pt x="209548" y="64783"/>
                  <a:pt x="196923" y="64783"/>
                </a:cubicBezTo>
                <a:close/>
                <a:moveTo>
                  <a:pt x="162659" y="959"/>
                </a:moveTo>
                <a:cubicBezTo>
                  <a:pt x="193753" y="4289"/>
                  <a:pt x="223587" y="16245"/>
                  <a:pt x="246984" y="36272"/>
                </a:cubicBezTo>
                <a:cubicBezTo>
                  <a:pt x="305610" y="86454"/>
                  <a:pt x="303147" y="168484"/>
                  <a:pt x="241587" y="216018"/>
                </a:cubicBezTo>
                <a:lnTo>
                  <a:pt x="245391" y="267313"/>
                </a:lnTo>
                <a:lnTo>
                  <a:pt x="194273" y="240402"/>
                </a:lnTo>
                <a:cubicBezTo>
                  <a:pt x="130775" y="260233"/>
                  <a:pt x="59710" y="239766"/>
                  <a:pt x="23095" y="191102"/>
                </a:cubicBezTo>
                <a:cubicBezTo>
                  <a:pt x="-21311" y="132084"/>
                  <a:pt x="323" y="53281"/>
                  <a:pt x="70781" y="17404"/>
                </a:cubicBezTo>
                <a:cubicBezTo>
                  <a:pt x="99213" y="2927"/>
                  <a:pt x="131566" y="-2370"/>
                  <a:pt x="162659" y="9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7169242" y="729884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1031930">
            <a:off x="7715803" y="1240430"/>
            <a:ext cx="386496" cy="458526"/>
          </a:xfrm>
          <a:custGeom>
            <a:avLst/>
            <a:gdLst>
              <a:gd name="connsiteX0" fmla="*/ 347624 w 691135"/>
              <a:gd name="connsiteY0" fmla="*/ 0 h 958418"/>
              <a:gd name="connsiteX1" fmla="*/ 397260 w 691135"/>
              <a:gd name="connsiteY1" fmla="*/ 655224 h 958418"/>
              <a:gd name="connsiteX2" fmla="*/ 395367 w 691135"/>
              <a:gd name="connsiteY2" fmla="*/ 653209 h 958418"/>
              <a:gd name="connsiteX3" fmla="*/ 448043 w 691135"/>
              <a:gd name="connsiteY3" fmla="*/ 958418 h 958418"/>
              <a:gd name="connsiteX4" fmla="*/ 243091 w 691135"/>
              <a:gd name="connsiteY4" fmla="*/ 958418 h 958418"/>
              <a:gd name="connsiteX5" fmla="*/ 295961 w 691135"/>
              <a:gd name="connsiteY5" fmla="*/ 652086 h 958418"/>
              <a:gd name="connsiteX6" fmla="*/ 295709 w 691135"/>
              <a:gd name="connsiteY6" fmla="*/ 652328 h 958418"/>
              <a:gd name="connsiteX7" fmla="*/ 347624 w 691135"/>
              <a:gd name="connsiteY7" fmla="*/ 0 h 958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1135" h="958418">
                <a:moveTo>
                  <a:pt x="347624" y="0"/>
                </a:moveTo>
                <a:cubicBezTo>
                  <a:pt x="930533" y="564734"/>
                  <a:pt x="648782" y="882634"/>
                  <a:pt x="397260" y="655224"/>
                </a:cubicBezTo>
                <a:lnTo>
                  <a:pt x="395367" y="653209"/>
                </a:lnTo>
                <a:lnTo>
                  <a:pt x="448043" y="958418"/>
                </a:lnTo>
                <a:lnTo>
                  <a:pt x="243091" y="958418"/>
                </a:lnTo>
                <a:lnTo>
                  <a:pt x="295961" y="652086"/>
                </a:lnTo>
                <a:lnTo>
                  <a:pt x="295709" y="652328"/>
                </a:lnTo>
                <a:cubicBezTo>
                  <a:pt x="34310" y="867189"/>
                  <a:pt x="-235285" y="564734"/>
                  <a:pt x="347624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1031930">
            <a:off x="7567912" y="1003614"/>
            <a:ext cx="682279" cy="932159"/>
          </a:xfrm>
          <a:custGeom>
            <a:avLst/>
            <a:gdLst>
              <a:gd name="connsiteX0" fmla="*/ 239630 w 940295"/>
              <a:gd name="connsiteY0" fmla="*/ 131301 h 1501632"/>
              <a:gd name="connsiteX1" fmla="*/ 124367 w 940295"/>
              <a:gd name="connsiteY1" fmla="*/ 246564 h 1501632"/>
              <a:gd name="connsiteX2" fmla="*/ 124367 w 940295"/>
              <a:gd name="connsiteY2" fmla="*/ 1263813 h 1501632"/>
              <a:gd name="connsiteX3" fmla="*/ 239630 w 940295"/>
              <a:gd name="connsiteY3" fmla="*/ 1379076 h 1501632"/>
              <a:gd name="connsiteX4" fmla="*/ 700666 w 940295"/>
              <a:gd name="connsiteY4" fmla="*/ 1379076 h 1501632"/>
              <a:gd name="connsiteX5" fmla="*/ 815929 w 940295"/>
              <a:gd name="connsiteY5" fmla="*/ 1263813 h 1501632"/>
              <a:gd name="connsiteX6" fmla="*/ 815929 w 940295"/>
              <a:gd name="connsiteY6" fmla="*/ 246564 h 1501632"/>
              <a:gd name="connsiteX7" fmla="*/ 700666 w 940295"/>
              <a:gd name="connsiteY7" fmla="*/ 131301 h 1501632"/>
              <a:gd name="connsiteX8" fmla="*/ 156719 w 940295"/>
              <a:gd name="connsiteY8" fmla="*/ 0 h 1501632"/>
              <a:gd name="connsiteX9" fmla="*/ 783576 w 940295"/>
              <a:gd name="connsiteY9" fmla="*/ 0 h 1501632"/>
              <a:gd name="connsiteX10" fmla="*/ 940295 w 940295"/>
              <a:gd name="connsiteY10" fmla="*/ 156719 h 1501632"/>
              <a:gd name="connsiteX11" fmla="*/ 940295 w 940295"/>
              <a:gd name="connsiteY11" fmla="*/ 1344913 h 1501632"/>
              <a:gd name="connsiteX12" fmla="*/ 783576 w 940295"/>
              <a:gd name="connsiteY12" fmla="*/ 1501632 h 1501632"/>
              <a:gd name="connsiteX13" fmla="*/ 156719 w 940295"/>
              <a:gd name="connsiteY13" fmla="*/ 1501632 h 1501632"/>
              <a:gd name="connsiteX14" fmla="*/ 0 w 940295"/>
              <a:gd name="connsiteY14" fmla="*/ 1344913 h 1501632"/>
              <a:gd name="connsiteX15" fmla="*/ 0 w 940295"/>
              <a:gd name="connsiteY15" fmla="*/ 156719 h 1501632"/>
              <a:gd name="connsiteX16" fmla="*/ 156719 w 940295"/>
              <a:gd name="connsiteY16" fmla="*/ 0 h 1501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940295" h="1501632">
                <a:moveTo>
                  <a:pt x="239630" y="131301"/>
                </a:moveTo>
                <a:cubicBezTo>
                  <a:pt x="175972" y="131301"/>
                  <a:pt x="124367" y="182906"/>
                  <a:pt x="124367" y="246564"/>
                </a:cubicBezTo>
                <a:lnTo>
                  <a:pt x="124367" y="1263813"/>
                </a:lnTo>
                <a:cubicBezTo>
                  <a:pt x="124367" y="1327471"/>
                  <a:pt x="175972" y="1379076"/>
                  <a:pt x="239630" y="1379076"/>
                </a:cubicBezTo>
                <a:lnTo>
                  <a:pt x="700666" y="1379076"/>
                </a:lnTo>
                <a:cubicBezTo>
                  <a:pt x="764324" y="1379076"/>
                  <a:pt x="815929" y="1327471"/>
                  <a:pt x="815929" y="1263813"/>
                </a:cubicBezTo>
                <a:lnTo>
                  <a:pt x="815929" y="246564"/>
                </a:lnTo>
                <a:cubicBezTo>
                  <a:pt x="815929" y="182906"/>
                  <a:pt x="764324" y="131301"/>
                  <a:pt x="700666" y="131301"/>
                </a:cubicBezTo>
                <a:close/>
                <a:moveTo>
                  <a:pt x="156719" y="0"/>
                </a:moveTo>
                <a:lnTo>
                  <a:pt x="783576" y="0"/>
                </a:lnTo>
                <a:cubicBezTo>
                  <a:pt x="870130" y="0"/>
                  <a:pt x="940295" y="70165"/>
                  <a:pt x="940295" y="156719"/>
                </a:cubicBezTo>
                <a:lnTo>
                  <a:pt x="940295" y="1344913"/>
                </a:lnTo>
                <a:cubicBezTo>
                  <a:pt x="940295" y="1431467"/>
                  <a:pt x="870130" y="1501632"/>
                  <a:pt x="783576" y="1501632"/>
                </a:cubicBezTo>
                <a:lnTo>
                  <a:pt x="156719" y="1501632"/>
                </a:lnTo>
                <a:cubicBezTo>
                  <a:pt x="70165" y="1501632"/>
                  <a:pt x="0" y="1431467"/>
                  <a:pt x="0" y="1344913"/>
                </a:cubicBezTo>
                <a:lnTo>
                  <a:pt x="0" y="156719"/>
                </a:lnTo>
                <a:cubicBezTo>
                  <a:pt x="0" y="70165"/>
                  <a:pt x="70165" y="0"/>
                  <a:pt x="1567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7167222" y="2402841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4" name="直接连接符 73"/>
          <p:cNvCxnSpPr/>
          <p:nvPr/>
        </p:nvCxnSpPr>
        <p:spPr>
          <a:xfrm>
            <a:off x="7444564" y="3441279"/>
            <a:ext cx="924937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任意多边形 74"/>
          <p:cNvSpPr/>
          <p:nvPr/>
        </p:nvSpPr>
        <p:spPr>
          <a:xfrm rot="2762642">
            <a:off x="7685427" y="2645843"/>
            <a:ext cx="488475" cy="825215"/>
          </a:xfrm>
          <a:custGeom>
            <a:avLst/>
            <a:gdLst>
              <a:gd name="connsiteX0" fmla="*/ 313874 w 488475"/>
              <a:gd name="connsiteY0" fmla="*/ 0 h 825215"/>
              <a:gd name="connsiteX1" fmla="*/ 488475 w 488475"/>
              <a:gd name="connsiteY1" fmla="*/ 196445 h 825215"/>
              <a:gd name="connsiteX2" fmla="*/ 381181 w 488475"/>
              <a:gd name="connsiteY2" fmla="*/ 196445 h 825215"/>
              <a:gd name="connsiteX3" fmla="*/ 387859 w 488475"/>
              <a:gd name="connsiteY3" fmla="*/ 562899 h 825215"/>
              <a:gd name="connsiteX4" fmla="*/ 387595 w 488475"/>
              <a:gd name="connsiteY4" fmla="*/ 562904 h 825215"/>
              <a:gd name="connsiteX5" fmla="*/ 387653 w 488475"/>
              <a:gd name="connsiteY5" fmla="*/ 566111 h 825215"/>
              <a:gd name="connsiteX6" fmla="*/ 135566 w 488475"/>
              <a:gd name="connsiteY6" fmla="*/ 570705 h 825215"/>
              <a:gd name="connsiteX7" fmla="*/ 140160 w 488475"/>
              <a:gd name="connsiteY7" fmla="*/ 822787 h 825215"/>
              <a:gd name="connsiteX8" fmla="*/ 6935 w 488475"/>
              <a:gd name="connsiteY8" fmla="*/ 825215 h 825215"/>
              <a:gd name="connsiteX9" fmla="*/ 0 w 488475"/>
              <a:gd name="connsiteY9" fmla="*/ 444696 h 825215"/>
              <a:gd name="connsiteX10" fmla="*/ 4794 w 488475"/>
              <a:gd name="connsiteY10" fmla="*/ 444608 h 825215"/>
              <a:gd name="connsiteX11" fmla="*/ 4706 w 488475"/>
              <a:gd name="connsiteY11" fmla="*/ 439820 h 825215"/>
              <a:gd name="connsiteX12" fmla="*/ 249177 w 488475"/>
              <a:gd name="connsiteY12" fmla="*/ 435364 h 825215"/>
              <a:gd name="connsiteX13" fmla="*/ 244822 w 488475"/>
              <a:gd name="connsiteY13" fmla="*/ 196445 h 825215"/>
              <a:gd name="connsiteX14" fmla="*/ 139273 w 488475"/>
              <a:gd name="connsiteY14" fmla="*/ 196445 h 825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88475" h="825215">
                <a:moveTo>
                  <a:pt x="313874" y="0"/>
                </a:moveTo>
                <a:lnTo>
                  <a:pt x="488475" y="196445"/>
                </a:lnTo>
                <a:lnTo>
                  <a:pt x="381181" y="196445"/>
                </a:lnTo>
                <a:lnTo>
                  <a:pt x="387859" y="562899"/>
                </a:lnTo>
                <a:lnTo>
                  <a:pt x="387595" y="562904"/>
                </a:lnTo>
                <a:lnTo>
                  <a:pt x="387653" y="566111"/>
                </a:lnTo>
                <a:lnTo>
                  <a:pt x="135566" y="570705"/>
                </a:lnTo>
                <a:lnTo>
                  <a:pt x="140160" y="822787"/>
                </a:lnTo>
                <a:lnTo>
                  <a:pt x="6935" y="825215"/>
                </a:lnTo>
                <a:lnTo>
                  <a:pt x="0" y="444696"/>
                </a:lnTo>
                <a:lnTo>
                  <a:pt x="4794" y="444608"/>
                </a:lnTo>
                <a:lnTo>
                  <a:pt x="4706" y="439820"/>
                </a:lnTo>
                <a:lnTo>
                  <a:pt x="249177" y="435364"/>
                </a:lnTo>
                <a:lnTo>
                  <a:pt x="244822" y="196445"/>
                </a:lnTo>
                <a:lnTo>
                  <a:pt x="139273" y="196445"/>
                </a:ln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5352427" y="4069340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同心圆 77"/>
          <p:cNvSpPr/>
          <p:nvPr/>
        </p:nvSpPr>
        <p:spPr>
          <a:xfrm>
            <a:off x="5696191" y="4395138"/>
            <a:ext cx="792092" cy="792090"/>
          </a:xfrm>
          <a:prstGeom prst="donut">
            <a:avLst>
              <a:gd name="adj" fmla="val 88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9" name="同心圆 78"/>
          <p:cNvSpPr/>
          <p:nvPr/>
        </p:nvSpPr>
        <p:spPr>
          <a:xfrm>
            <a:off x="5840673" y="4539620"/>
            <a:ext cx="503128" cy="503126"/>
          </a:xfrm>
          <a:prstGeom prst="donut">
            <a:avLst>
              <a:gd name="adj" fmla="val 1146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5964034" y="4662212"/>
            <a:ext cx="256407" cy="256407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8985030" y="729884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9429565" y="1617230"/>
            <a:ext cx="295276" cy="183356"/>
          </a:xfrm>
          <a:custGeom>
            <a:avLst/>
            <a:gdLst>
              <a:gd name="connsiteX0" fmla="*/ 147638 w 295276"/>
              <a:gd name="connsiteY0" fmla="*/ 21138 h 183356"/>
              <a:gd name="connsiteX1" fmla="*/ 53578 w 295276"/>
              <a:gd name="connsiteY1" fmla="*/ 83270 h 183356"/>
              <a:gd name="connsiteX2" fmla="*/ 147638 w 295276"/>
              <a:gd name="connsiteY2" fmla="*/ 145402 h 183356"/>
              <a:gd name="connsiteX3" fmla="*/ 241698 w 295276"/>
              <a:gd name="connsiteY3" fmla="*/ 83270 h 183356"/>
              <a:gd name="connsiteX4" fmla="*/ 147638 w 295276"/>
              <a:gd name="connsiteY4" fmla="*/ 21138 h 183356"/>
              <a:gd name="connsiteX5" fmla="*/ 147638 w 295276"/>
              <a:gd name="connsiteY5" fmla="*/ 0 h 183356"/>
              <a:gd name="connsiteX6" fmla="*/ 295276 w 295276"/>
              <a:gd name="connsiteY6" fmla="*/ 91678 h 183356"/>
              <a:gd name="connsiteX7" fmla="*/ 147638 w 295276"/>
              <a:gd name="connsiteY7" fmla="*/ 183356 h 183356"/>
              <a:gd name="connsiteX8" fmla="*/ 0 w 295276"/>
              <a:gd name="connsiteY8" fmla="*/ 91678 h 183356"/>
              <a:gd name="connsiteX9" fmla="*/ 147638 w 295276"/>
              <a:gd name="connsiteY9" fmla="*/ 0 h 18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95276" h="183356">
                <a:moveTo>
                  <a:pt x="147638" y="21138"/>
                </a:moveTo>
                <a:cubicBezTo>
                  <a:pt x="95690" y="21138"/>
                  <a:pt x="53578" y="48955"/>
                  <a:pt x="53578" y="83270"/>
                </a:cubicBezTo>
                <a:cubicBezTo>
                  <a:pt x="53578" y="117585"/>
                  <a:pt x="95690" y="145402"/>
                  <a:pt x="147638" y="145402"/>
                </a:cubicBezTo>
                <a:cubicBezTo>
                  <a:pt x="199586" y="145402"/>
                  <a:pt x="241698" y="117585"/>
                  <a:pt x="241698" y="83270"/>
                </a:cubicBezTo>
                <a:cubicBezTo>
                  <a:pt x="241698" y="48955"/>
                  <a:pt x="199586" y="21138"/>
                  <a:pt x="147638" y="21138"/>
                </a:cubicBezTo>
                <a:close/>
                <a:moveTo>
                  <a:pt x="147638" y="0"/>
                </a:moveTo>
                <a:cubicBezTo>
                  <a:pt x="229176" y="0"/>
                  <a:pt x="295276" y="41046"/>
                  <a:pt x="295276" y="91678"/>
                </a:cubicBezTo>
                <a:cubicBezTo>
                  <a:pt x="295276" y="142310"/>
                  <a:pt x="229176" y="183356"/>
                  <a:pt x="147638" y="183356"/>
                </a:cubicBezTo>
                <a:cubicBezTo>
                  <a:pt x="66100" y="183356"/>
                  <a:pt x="0" y="142310"/>
                  <a:pt x="0" y="91678"/>
                </a:cubicBezTo>
                <a:cubicBezTo>
                  <a:pt x="0" y="41046"/>
                  <a:pt x="66100" y="0"/>
                  <a:pt x="14763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任意多边形 90"/>
          <p:cNvSpPr/>
          <p:nvPr/>
        </p:nvSpPr>
        <p:spPr>
          <a:xfrm rot="4489090">
            <a:off x="9115186" y="1601551"/>
            <a:ext cx="212405" cy="59348"/>
          </a:xfrm>
          <a:custGeom>
            <a:avLst/>
            <a:gdLst>
              <a:gd name="connsiteX0" fmla="*/ 0 w 212405"/>
              <a:gd name="connsiteY0" fmla="*/ 59348 h 59348"/>
              <a:gd name="connsiteX1" fmla="*/ 32091 w 212405"/>
              <a:gd name="connsiteY1" fmla="*/ 0 h 59348"/>
              <a:gd name="connsiteX2" fmla="*/ 181776 w 212405"/>
              <a:gd name="connsiteY2" fmla="*/ 2702 h 59348"/>
              <a:gd name="connsiteX3" fmla="*/ 212405 w 212405"/>
              <a:gd name="connsiteY3" fmla="*/ 59348 h 5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405" h="59348">
                <a:moveTo>
                  <a:pt x="0" y="59348"/>
                </a:moveTo>
                <a:lnTo>
                  <a:pt x="32091" y="0"/>
                </a:lnTo>
                <a:lnTo>
                  <a:pt x="181776" y="2702"/>
                </a:lnTo>
                <a:lnTo>
                  <a:pt x="212405" y="593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任意多边形 91"/>
          <p:cNvSpPr/>
          <p:nvPr/>
        </p:nvSpPr>
        <p:spPr>
          <a:xfrm rot="15168778">
            <a:off x="9609539" y="1400850"/>
            <a:ext cx="572041" cy="52380"/>
          </a:xfrm>
          <a:custGeom>
            <a:avLst/>
            <a:gdLst>
              <a:gd name="connsiteX0" fmla="*/ 565943 w 565943"/>
              <a:gd name="connsiteY0" fmla="*/ 51065 h 51065"/>
              <a:gd name="connsiteX1" fmla="*/ 0 w 565943"/>
              <a:gd name="connsiteY1" fmla="*/ 51065 h 51065"/>
              <a:gd name="connsiteX2" fmla="*/ 15586 w 565943"/>
              <a:gd name="connsiteY2" fmla="*/ 0 h 51065"/>
              <a:gd name="connsiteX3" fmla="*/ 551325 w 565943"/>
              <a:gd name="connsiteY3" fmla="*/ 3172 h 51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943" h="51065">
                <a:moveTo>
                  <a:pt x="565943" y="51065"/>
                </a:moveTo>
                <a:lnTo>
                  <a:pt x="0" y="51065"/>
                </a:lnTo>
                <a:lnTo>
                  <a:pt x="15586" y="0"/>
                </a:lnTo>
                <a:lnTo>
                  <a:pt x="551325" y="3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任意多边形 92"/>
          <p:cNvSpPr/>
          <p:nvPr/>
        </p:nvSpPr>
        <p:spPr>
          <a:xfrm rot="15168778">
            <a:off x="9289598" y="1218765"/>
            <a:ext cx="527807" cy="626766"/>
          </a:xfrm>
          <a:custGeom>
            <a:avLst/>
            <a:gdLst>
              <a:gd name="connsiteX0" fmla="*/ 527807 w 527807"/>
              <a:gd name="connsiteY0" fmla="*/ 626766 h 626766"/>
              <a:gd name="connsiteX1" fmla="*/ 0 w 527807"/>
              <a:gd name="connsiteY1" fmla="*/ 623641 h 626766"/>
              <a:gd name="connsiteX2" fmla="*/ 190344 w 527807"/>
              <a:gd name="connsiteY2" fmla="*/ 0 h 626766"/>
              <a:gd name="connsiteX3" fmla="*/ 236914 w 527807"/>
              <a:gd name="connsiteY3" fmla="*/ 10124 h 626766"/>
              <a:gd name="connsiteX4" fmla="*/ 300676 w 527807"/>
              <a:gd name="connsiteY4" fmla="*/ 12727 h 626766"/>
              <a:gd name="connsiteX5" fmla="*/ 338823 w 527807"/>
              <a:gd name="connsiteY5" fmla="*/ 7580 h 626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7807" h="626766">
                <a:moveTo>
                  <a:pt x="527807" y="626766"/>
                </a:moveTo>
                <a:lnTo>
                  <a:pt x="0" y="623641"/>
                </a:lnTo>
                <a:lnTo>
                  <a:pt x="190344" y="0"/>
                </a:lnTo>
                <a:lnTo>
                  <a:pt x="236914" y="10124"/>
                </a:lnTo>
                <a:cubicBezTo>
                  <a:pt x="258455" y="12874"/>
                  <a:pt x="279798" y="13703"/>
                  <a:pt x="300676" y="12727"/>
                </a:cubicBezTo>
                <a:lnTo>
                  <a:pt x="338823" y="75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/>
        </p:nvSpPr>
        <p:spPr>
          <a:xfrm rot="276554">
            <a:off x="9956940" y="1090413"/>
            <a:ext cx="162573" cy="181369"/>
          </a:xfrm>
          <a:custGeom>
            <a:avLst/>
            <a:gdLst>
              <a:gd name="connsiteX0" fmla="*/ 106464 w 138102"/>
              <a:gd name="connsiteY0" fmla="*/ 0 h 159891"/>
              <a:gd name="connsiteX1" fmla="*/ 138102 w 138102"/>
              <a:gd name="connsiteY1" fmla="*/ 30412 h 159891"/>
              <a:gd name="connsiteX2" fmla="*/ 18552 w 138102"/>
              <a:gd name="connsiteY2" fmla="*/ 159891 h 159891"/>
              <a:gd name="connsiteX3" fmla="*/ 0 w 138102"/>
              <a:gd name="connsiteY3" fmla="*/ 115305 h 159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8102" h="159891">
                <a:moveTo>
                  <a:pt x="106464" y="0"/>
                </a:moveTo>
                <a:lnTo>
                  <a:pt x="138102" y="30412"/>
                </a:lnTo>
                <a:lnTo>
                  <a:pt x="18552" y="159891"/>
                </a:lnTo>
                <a:lnTo>
                  <a:pt x="0" y="1153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7" name="任意多边形 86"/>
          <p:cNvSpPr/>
          <p:nvPr/>
        </p:nvSpPr>
        <p:spPr>
          <a:xfrm rot="20252930" flipV="1">
            <a:off x="10066936" y="1496220"/>
            <a:ext cx="179692" cy="153000"/>
          </a:xfrm>
          <a:custGeom>
            <a:avLst/>
            <a:gdLst>
              <a:gd name="connsiteX0" fmla="*/ 12409 w 142858"/>
              <a:gd name="connsiteY0" fmla="*/ 142657 h 142657"/>
              <a:gd name="connsiteX1" fmla="*/ 142858 w 142858"/>
              <a:gd name="connsiteY1" fmla="*/ 31419 h 142657"/>
              <a:gd name="connsiteX2" fmla="*/ 139773 w 142858"/>
              <a:gd name="connsiteY2" fmla="*/ 26428 h 142657"/>
              <a:gd name="connsiteX3" fmla="*/ 115836 w 142858"/>
              <a:gd name="connsiteY3" fmla="*/ 0 h 142657"/>
              <a:gd name="connsiteX4" fmla="*/ 0 w 142858"/>
              <a:gd name="connsiteY4" fmla="*/ 98775 h 142657"/>
              <a:gd name="connsiteX5" fmla="*/ 10118 w 142858"/>
              <a:gd name="connsiteY5" fmla="*/ 138322 h 14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58" h="142657">
                <a:moveTo>
                  <a:pt x="12409" y="142657"/>
                </a:moveTo>
                <a:lnTo>
                  <a:pt x="142858" y="31419"/>
                </a:lnTo>
                <a:lnTo>
                  <a:pt x="139773" y="26428"/>
                </a:lnTo>
                <a:lnTo>
                  <a:pt x="115836" y="0"/>
                </a:lnTo>
                <a:lnTo>
                  <a:pt x="0" y="98775"/>
                </a:lnTo>
                <a:lnTo>
                  <a:pt x="10118" y="1383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任意多边形 87"/>
          <p:cNvSpPr/>
          <p:nvPr/>
        </p:nvSpPr>
        <p:spPr>
          <a:xfrm rot="20181582">
            <a:off x="10040838" y="1326586"/>
            <a:ext cx="217128" cy="45719"/>
          </a:xfrm>
          <a:custGeom>
            <a:avLst/>
            <a:gdLst>
              <a:gd name="connsiteX0" fmla="*/ 201835 w 201835"/>
              <a:gd name="connsiteY0" fmla="*/ 0 h 45719"/>
              <a:gd name="connsiteX1" fmla="*/ 199438 w 201835"/>
              <a:gd name="connsiteY1" fmla="*/ 45719 h 45719"/>
              <a:gd name="connsiteX2" fmla="*/ 0 w 201835"/>
              <a:gd name="connsiteY2" fmla="*/ 45719 h 45719"/>
              <a:gd name="connsiteX3" fmla="*/ 5171 w 201835"/>
              <a:gd name="connsiteY3" fmla="*/ 0 h 45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835" h="45719">
                <a:moveTo>
                  <a:pt x="201835" y="0"/>
                </a:moveTo>
                <a:lnTo>
                  <a:pt x="199438" y="45719"/>
                </a:lnTo>
                <a:lnTo>
                  <a:pt x="0" y="45719"/>
                </a:lnTo>
                <a:lnTo>
                  <a:pt x="517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>
            <a:off x="5349415" y="2402841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任意多边形 108"/>
          <p:cNvSpPr/>
          <p:nvPr/>
        </p:nvSpPr>
        <p:spPr>
          <a:xfrm>
            <a:off x="5479932" y="2823264"/>
            <a:ext cx="1218586" cy="638774"/>
          </a:xfrm>
          <a:custGeom>
            <a:avLst/>
            <a:gdLst>
              <a:gd name="connsiteX0" fmla="*/ 507856 w 1015713"/>
              <a:gd name="connsiteY0" fmla="*/ 63500 h 532430"/>
              <a:gd name="connsiteX1" fmla="*/ 158598 w 1015713"/>
              <a:gd name="connsiteY1" fmla="*/ 187619 h 532430"/>
              <a:gd name="connsiteX2" fmla="*/ 75610 w 1015713"/>
              <a:gd name="connsiteY2" fmla="*/ 266215 h 532430"/>
              <a:gd name="connsiteX3" fmla="*/ 158599 w 1015713"/>
              <a:gd name="connsiteY3" fmla="*/ 344811 h 532430"/>
              <a:gd name="connsiteX4" fmla="*/ 507857 w 1015713"/>
              <a:gd name="connsiteY4" fmla="*/ 468930 h 532430"/>
              <a:gd name="connsiteX5" fmla="*/ 857115 w 1015713"/>
              <a:gd name="connsiteY5" fmla="*/ 344811 h 532430"/>
              <a:gd name="connsiteX6" fmla="*/ 940104 w 1015713"/>
              <a:gd name="connsiteY6" fmla="*/ 266216 h 532430"/>
              <a:gd name="connsiteX7" fmla="*/ 857114 w 1015713"/>
              <a:gd name="connsiteY7" fmla="*/ 187619 h 532430"/>
              <a:gd name="connsiteX8" fmla="*/ 507856 w 1015713"/>
              <a:gd name="connsiteY8" fmla="*/ 63500 h 532430"/>
              <a:gd name="connsiteX9" fmla="*/ 507856 w 1015713"/>
              <a:gd name="connsiteY9" fmla="*/ 0 h 532430"/>
              <a:gd name="connsiteX10" fmla="*/ 878612 w 1015713"/>
              <a:gd name="connsiteY10" fmla="*/ 132638 h 532430"/>
              <a:gd name="connsiteX11" fmla="*/ 1015712 w 1015713"/>
              <a:gd name="connsiteY11" fmla="*/ 264503 h 532430"/>
              <a:gd name="connsiteX12" fmla="*/ 1013854 w 1015713"/>
              <a:gd name="connsiteY12" fmla="*/ 266215 h 532430"/>
              <a:gd name="connsiteX13" fmla="*/ 1015713 w 1015713"/>
              <a:gd name="connsiteY13" fmla="*/ 267927 h 532430"/>
              <a:gd name="connsiteX14" fmla="*/ 878613 w 1015713"/>
              <a:gd name="connsiteY14" fmla="*/ 399792 h 532430"/>
              <a:gd name="connsiteX15" fmla="*/ 507857 w 1015713"/>
              <a:gd name="connsiteY15" fmla="*/ 532430 h 532430"/>
              <a:gd name="connsiteX16" fmla="*/ 137101 w 1015713"/>
              <a:gd name="connsiteY16" fmla="*/ 399792 h 532430"/>
              <a:gd name="connsiteX17" fmla="*/ 1 w 1015713"/>
              <a:gd name="connsiteY17" fmla="*/ 267927 h 532430"/>
              <a:gd name="connsiteX18" fmla="*/ 1859 w 1015713"/>
              <a:gd name="connsiteY18" fmla="*/ 266216 h 532430"/>
              <a:gd name="connsiteX19" fmla="*/ 0 w 1015713"/>
              <a:gd name="connsiteY19" fmla="*/ 264503 h 532430"/>
              <a:gd name="connsiteX20" fmla="*/ 137100 w 1015713"/>
              <a:gd name="connsiteY20" fmla="*/ 132638 h 532430"/>
              <a:gd name="connsiteX21" fmla="*/ 507856 w 1015713"/>
              <a:gd name="connsiteY21" fmla="*/ 0 h 53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15713" h="532430">
                <a:moveTo>
                  <a:pt x="507856" y="63500"/>
                </a:moveTo>
                <a:cubicBezTo>
                  <a:pt x="384563" y="63500"/>
                  <a:pt x="266741" y="107508"/>
                  <a:pt x="158598" y="187619"/>
                </a:cubicBezTo>
                <a:lnTo>
                  <a:pt x="75610" y="266215"/>
                </a:lnTo>
                <a:lnTo>
                  <a:pt x="158599" y="344811"/>
                </a:lnTo>
                <a:cubicBezTo>
                  <a:pt x="266742" y="424922"/>
                  <a:pt x="384564" y="468930"/>
                  <a:pt x="507857" y="468930"/>
                </a:cubicBezTo>
                <a:cubicBezTo>
                  <a:pt x="631150" y="468930"/>
                  <a:pt x="748972" y="424922"/>
                  <a:pt x="857115" y="344811"/>
                </a:cubicBezTo>
                <a:lnTo>
                  <a:pt x="940104" y="266216"/>
                </a:lnTo>
                <a:lnTo>
                  <a:pt x="857114" y="187619"/>
                </a:lnTo>
                <a:cubicBezTo>
                  <a:pt x="748971" y="107508"/>
                  <a:pt x="631149" y="63500"/>
                  <a:pt x="507856" y="63500"/>
                </a:cubicBezTo>
                <a:close/>
                <a:moveTo>
                  <a:pt x="507856" y="0"/>
                </a:moveTo>
                <a:cubicBezTo>
                  <a:pt x="639369" y="0"/>
                  <a:pt x="764656" y="47229"/>
                  <a:pt x="878612" y="132638"/>
                </a:cubicBezTo>
                <a:lnTo>
                  <a:pt x="1015712" y="264503"/>
                </a:lnTo>
                <a:lnTo>
                  <a:pt x="1013854" y="266215"/>
                </a:lnTo>
                <a:lnTo>
                  <a:pt x="1015713" y="267927"/>
                </a:lnTo>
                <a:lnTo>
                  <a:pt x="878613" y="399792"/>
                </a:lnTo>
                <a:cubicBezTo>
                  <a:pt x="764657" y="485201"/>
                  <a:pt x="639370" y="532430"/>
                  <a:pt x="507857" y="532430"/>
                </a:cubicBezTo>
                <a:cubicBezTo>
                  <a:pt x="376344" y="532430"/>
                  <a:pt x="251057" y="485201"/>
                  <a:pt x="137101" y="399792"/>
                </a:cubicBezTo>
                <a:lnTo>
                  <a:pt x="1" y="267927"/>
                </a:lnTo>
                <a:lnTo>
                  <a:pt x="1859" y="266216"/>
                </a:lnTo>
                <a:lnTo>
                  <a:pt x="0" y="264503"/>
                </a:lnTo>
                <a:lnTo>
                  <a:pt x="137100" y="132638"/>
                </a:lnTo>
                <a:cubicBezTo>
                  <a:pt x="251056" y="47229"/>
                  <a:pt x="376343" y="0"/>
                  <a:pt x="5078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同心圆 105"/>
          <p:cNvSpPr/>
          <p:nvPr/>
        </p:nvSpPr>
        <p:spPr>
          <a:xfrm>
            <a:off x="5856856" y="2912763"/>
            <a:ext cx="461232" cy="461232"/>
          </a:xfrm>
          <a:prstGeom prst="donut">
            <a:avLst>
              <a:gd name="adj" fmla="val 1407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5948732" y="3002157"/>
            <a:ext cx="280988" cy="280988"/>
          </a:xfrm>
          <a:custGeom>
            <a:avLst/>
            <a:gdLst>
              <a:gd name="connsiteX0" fmla="*/ 41428 w 242888"/>
              <a:gd name="connsiteY0" fmla="*/ 144304 h 242888"/>
              <a:gd name="connsiteX1" fmla="*/ 43464 w 242888"/>
              <a:gd name="connsiteY1" fmla="*/ 154388 h 242888"/>
              <a:gd name="connsiteX2" fmla="*/ 74127 w 242888"/>
              <a:gd name="connsiteY2" fmla="*/ 191623 h 242888"/>
              <a:gd name="connsiteX3" fmla="*/ 87910 w 242888"/>
              <a:gd name="connsiteY3" fmla="*/ 195833 h 242888"/>
              <a:gd name="connsiteX4" fmla="*/ 93928 w 242888"/>
              <a:gd name="connsiteY4" fmla="*/ 173936 h 242888"/>
              <a:gd name="connsiteX5" fmla="*/ 76269 w 242888"/>
              <a:gd name="connsiteY5" fmla="*/ 166621 h 242888"/>
              <a:gd name="connsiteX6" fmla="*/ 67025 w 242888"/>
              <a:gd name="connsiteY6" fmla="*/ 144304 h 242888"/>
              <a:gd name="connsiteX7" fmla="*/ 87134 w 242888"/>
              <a:gd name="connsiteY7" fmla="*/ 47294 h 242888"/>
              <a:gd name="connsiteX8" fmla="*/ 74127 w 242888"/>
              <a:gd name="connsiteY8" fmla="*/ 51267 h 242888"/>
              <a:gd name="connsiteX9" fmla="*/ 43464 w 242888"/>
              <a:gd name="connsiteY9" fmla="*/ 88502 h 242888"/>
              <a:gd name="connsiteX10" fmla="*/ 41428 w 242888"/>
              <a:gd name="connsiteY10" fmla="*/ 98585 h 242888"/>
              <a:gd name="connsiteX11" fmla="*/ 67025 w 242888"/>
              <a:gd name="connsiteY11" fmla="*/ 98585 h 242888"/>
              <a:gd name="connsiteX12" fmla="*/ 76269 w 242888"/>
              <a:gd name="connsiteY12" fmla="*/ 76269 h 242888"/>
              <a:gd name="connsiteX13" fmla="*/ 96745 w 242888"/>
              <a:gd name="connsiteY13" fmla="*/ 67788 h 242888"/>
              <a:gd name="connsiteX14" fmla="*/ 121444 w 242888"/>
              <a:gd name="connsiteY14" fmla="*/ 0 h 242888"/>
              <a:gd name="connsiteX15" fmla="*/ 242888 w 242888"/>
              <a:gd name="connsiteY15" fmla="*/ 121444 h 242888"/>
              <a:gd name="connsiteX16" fmla="*/ 121444 w 242888"/>
              <a:gd name="connsiteY16" fmla="*/ 242888 h 242888"/>
              <a:gd name="connsiteX17" fmla="*/ 0 w 242888"/>
              <a:gd name="connsiteY17" fmla="*/ 121444 h 242888"/>
              <a:gd name="connsiteX18" fmla="*/ 121444 w 242888"/>
              <a:gd name="connsiteY18" fmla="*/ 0 h 242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2888" h="242888">
                <a:moveTo>
                  <a:pt x="41428" y="144304"/>
                </a:moveTo>
                <a:lnTo>
                  <a:pt x="43464" y="154388"/>
                </a:lnTo>
                <a:cubicBezTo>
                  <a:pt x="49888" y="169576"/>
                  <a:pt x="60620" y="182498"/>
                  <a:pt x="74127" y="191623"/>
                </a:cubicBezTo>
                <a:lnTo>
                  <a:pt x="87910" y="195833"/>
                </a:lnTo>
                <a:lnTo>
                  <a:pt x="93928" y="173936"/>
                </a:lnTo>
                <a:lnTo>
                  <a:pt x="76269" y="166621"/>
                </a:lnTo>
                <a:lnTo>
                  <a:pt x="67025" y="144304"/>
                </a:lnTo>
                <a:close/>
                <a:moveTo>
                  <a:pt x="87134" y="47294"/>
                </a:moveTo>
                <a:lnTo>
                  <a:pt x="74127" y="51267"/>
                </a:lnTo>
                <a:cubicBezTo>
                  <a:pt x="60620" y="60392"/>
                  <a:pt x="49888" y="73315"/>
                  <a:pt x="43464" y="88502"/>
                </a:cubicBezTo>
                <a:lnTo>
                  <a:pt x="41428" y="98585"/>
                </a:lnTo>
                <a:lnTo>
                  <a:pt x="67025" y="98585"/>
                </a:lnTo>
                <a:lnTo>
                  <a:pt x="76269" y="76269"/>
                </a:lnTo>
                <a:lnTo>
                  <a:pt x="96745" y="67788"/>
                </a:lnTo>
                <a:close/>
                <a:moveTo>
                  <a:pt x="121444" y="0"/>
                </a:moveTo>
                <a:cubicBezTo>
                  <a:pt x="188516" y="0"/>
                  <a:pt x="242888" y="54372"/>
                  <a:pt x="242888" y="121444"/>
                </a:cubicBezTo>
                <a:cubicBezTo>
                  <a:pt x="242888" y="188516"/>
                  <a:pt x="188516" y="242888"/>
                  <a:pt x="121444" y="242888"/>
                </a:cubicBezTo>
                <a:cubicBezTo>
                  <a:pt x="54372" y="242888"/>
                  <a:pt x="0" y="188516"/>
                  <a:pt x="0" y="121444"/>
                </a:cubicBezTo>
                <a:cubicBezTo>
                  <a:pt x="0" y="54372"/>
                  <a:pt x="54372" y="0"/>
                  <a:pt x="121444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>
            <a:off x="3537666" y="729884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任意多边形 115"/>
          <p:cNvSpPr/>
          <p:nvPr/>
        </p:nvSpPr>
        <p:spPr>
          <a:xfrm>
            <a:off x="4208926" y="1341430"/>
            <a:ext cx="233895" cy="592478"/>
          </a:xfrm>
          <a:custGeom>
            <a:avLst/>
            <a:gdLst>
              <a:gd name="connsiteX0" fmla="*/ 0 w 606649"/>
              <a:gd name="connsiteY0" fmla="*/ 0 h 1536700"/>
              <a:gd name="connsiteX1" fmla="*/ 355600 w 606649"/>
              <a:gd name="connsiteY1" fmla="*/ 0 h 1536700"/>
              <a:gd name="connsiteX2" fmla="*/ 355600 w 606649"/>
              <a:gd name="connsiteY2" fmla="*/ 608272 h 1536700"/>
              <a:gd name="connsiteX3" fmla="*/ 579969 w 606649"/>
              <a:gd name="connsiteY3" fmla="*/ 608272 h 1536700"/>
              <a:gd name="connsiteX4" fmla="*/ 606649 w 606649"/>
              <a:gd name="connsiteY4" fmla="*/ 634952 h 1536700"/>
              <a:gd name="connsiteX5" fmla="*/ 606649 w 606649"/>
              <a:gd name="connsiteY5" fmla="*/ 768350 h 1536700"/>
              <a:gd name="connsiteX6" fmla="*/ 355600 w 606649"/>
              <a:gd name="connsiteY6" fmla="*/ 768350 h 1536700"/>
              <a:gd name="connsiteX7" fmla="*/ 355600 w 606649"/>
              <a:gd name="connsiteY7" fmla="*/ 908595 h 1536700"/>
              <a:gd name="connsiteX8" fmla="*/ 546857 w 606649"/>
              <a:gd name="connsiteY8" fmla="*/ 908595 h 1536700"/>
              <a:gd name="connsiteX9" fmla="*/ 562199 w 606649"/>
              <a:gd name="connsiteY9" fmla="*/ 923937 h 1536700"/>
              <a:gd name="connsiteX10" fmla="*/ 562199 w 606649"/>
              <a:gd name="connsiteY10" fmla="*/ 1000648 h 1536700"/>
              <a:gd name="connsiteX11" fmla="*/ 355600 w 606649"/>
              <a:gd name="connsiteY11" fmla="*/ 1000648 h 1536700"/>
              <a:gd name="connsiteX12" fmla="*/ 355600 w 606649"/>
              <a:gd name="connsiteY12" fmla="*/ 1113430 h 1536700"/>
              <a:gd name="connsiteX13" fmla="*/ 496057 w 606649"/>
              <a:gd name="connsiteY13" fmla="*/ 1113430 h 1536700"/>
              <a:gd name="connsiteX14" fmla="*/ 511399 w 606649"/>
              <a:gd name="connsiteY14" fmla="*/ 1128772 h 1536700"/>
              <a:gd name="connsiteX15" fmla="*/ 511399 w 606649"/>
              <a:gd name="connsiteY15" fmla="*/ 1205483 h 1536700"/>
              <a:gd name="connsiteX16" fmla="*/ 355600 w 606649"/>
              <a:gd name="connsiteY16" fmla="*/ 1205483 h 1536700"/>
              <a:gd name="connsiteX17" fmla="*/ 355600 w 606649"/>
              <a:gd name="connsiteY17" fmla="*/ 1536700 h 1536700"/>
              <a:gd name="connsiteX18" fmla="*/ 0 w 606649"/>
              <a:gd name="connsiteY18" fmla="*/ 1536700 h 153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06649" h="1536700">
                <a:moveTo>
                  <a:pt x="0" y="0"/>
                </a:moveTo>
                <a:lnTo>
                  <a:pt x="355600" y="0"/>
                </a:lnTo>
                <a:lnTo>
                  <a:pt x="355600" y="608272"/>
                </a:lnTo>
                <a:lnTo>
                  <a:pt x="579969" y="608272"/>
                </a:lnTo>
                <a:cubicBezTo>
                  <a:pt x="594704" y="608272"/>
                  <a:pt x="606649" y="620217"/>
                  <a:pt x="606649" y="634952"/>
                </a:cubicBezTo>
                <a:lnTo>
                  <a:pt x="606649" y="768350"/>
                </a:lnTo>
                <a:lnTo>
                  <a:pt x="355600" y="768350"/>
                </a:lnTo>
                <a:lnTo>
                  <a:pt x="355600" y="908595"/>
                </a:lnTo>
                <a:lnTo>
                  <a:pt x="546857" y="908595"/>
                </a:lnTo>
                <a:cubicBezTo>
                  <a:pt x="555330" y="908595"/>
                  <a:pt x="562199" y="915464"/>
                  <a:pt x="562199" y="923937"/>
                </a:cubicBezTo>
                <a:lnTo>
                  <a:pt x="562199" y="1000648"/>
                </a:lnTo>
                <a:lnTo>
                  <a:pt x="355600" y="1000648"/>
                </a:lnTo>
                <a:lnTo>
                  <a:pt x="355600" y="1113430"/>
                </a:lnTo>
                <a:lnTo>
                  <a:pt x="496057" y="1113430"/>
                </a:lnTo>
                <a:cubicBezTo>
                  <a:pt x="504530" y="1113430"/>
                  <a:pt x="511399" y="1120299"/>
                  <a:pt x="511399" y="1128772"/>
                </a:cubicBezTo>
                <a:lnTo>
                  <a:pt x="511399" y="1205483"/>
                </a:lnTo>
                <a:lnTo>
                  <a:pt x="355600" y="1205483"/>
                </a:lnTo>
                <a:lnTo>
                  <a:pt x="355600" y="1536700"/>
                </a:lnTo>
                <a:lnTo>
                  <a:pt x="0" y="15367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任意多边形 116"/>
          <p:cNvSpPr/>
          <p:nvPr/>
        </p:nvSpPr>
        <p:spPr>
          <a:xfrm rot="16200000" flipH="1">
            <a:off x="4049759" y="934406"/>
            <a:ext cx="455435" cy="597584"/>
          </a:xfrm>
          <a:custGeom>
            <a:avLst/>
            <a:gdLst>
              <a:gd name="connsiteX0" fmla="*/ 224468 w 1181255"/>
              <a:gd name="connsiteY0" fmla="*/ 774971 h 1549943"/>
              <a:gd name="connsiteX1" fmla="*/ 316247 w 1181255"/>
              <a:gd name="connsiteY1" fmla="*/ 587422 h 1549943"/>
              <a:gd name="connsiteX2" fmla="*/ 408026 w 1181255"/>
              <a:gd name="connsiteY2" fmla="*/ 774971 h 1549943"/>
              <a:gd name="connsiteX3" fmla="*/ 316247 w 1181255"/>
              <a:gd name="connsiteY3" fmla="*/ 962520 h 1549943"/>
              <a:gd name="connsiteX4" fmla="*/ 224468 w 1181255"/>
              <a:gd name="connsiteY4" fmla="*/ 774971 h 1549943"/>
              <a:gd name="connsiteX5" fmla="*/ 0 w 1181255"/>
              <a:gd name="connsiteY5" fmla="*/ 331093 h 1549943"/>
              <a:gd name="connsiteX6" fmla="*/ 1586 w 1181255"/>
              <a:gd name="connsiteY6" fmla="*/ 346821 h 1549943"/>
              <a:gd name="connsiteX7" fmla="*/ 0 w 1181255"/>
              <a:gd name="connsiteY7" fmla="*/ 346821 h 1549943"/>
              <a:gd name="connsiteX8" fmla="*/ 0 w 1181255"/>
              <a:gd name="connsiteY8" fmla="*/ 837676 h 1549943"/>
              <a:gd name="connsiteX9" fmla="*/ 0 w 1181255"/>
              <a:gd name="connsiteY9" fmla="*/ 1255045 h 1549943"/>
              <a:gd name="connsiteX10" fmla="*/ 1586 w 1181255"/>
              <a:gd name="connsiteY10" fmla="*/ 1255045 h 1549943"/>
              <a:gd name="connsiteX11" fmla="*/ 0 w 1181255"/>
              <a:gd name="connsiteY11" fmla="*/ 1268419 h 1549943"/>
              <a:gd name="connsiteX12" fmla="*/ 331093 w 1181255"/>
              <a:gd name="connsiteY12" fmla="*/ 1549943 h 1549943"/>
              <a:gd name="connsiteX13" fmla="*/ 459970 w 1181255"/>
              <a:gd name="connsiteY13" fmla="*/ 1527819 h 1549943"/>
              <a:gd name="connsiteX14" fmla="*/ 463726 w 1181255"/>
              <a:gd name="connsiteY14" fmla="*/ 1526086 h 1549943"/>
              <a:gd name="connsiteX15" fmla="*/ 463726 w 1181255"/>
              <a:gd name="connsiteY15" fmla="*/ 1527069 h 1549943"/>
              <a:gd name="connsiteX16" fmla="*/ 1053532 w 1181255"/>
              <a:gd name="connsiteY16" fmla="*/ 1320453 h 1549943"/>
              <a:gd name="connsiteX17" fmla="*/ 1053532 w 1181255"/>
              <a:gd name="connsiteY17" fmla="*/ 1318549 h 1549943"/>
              <a:gd name="connsiteX18" fmla="*/ 1064901 w 1181255"/>
              <a:gd name="connsiteY18" fmla="*/ 1315549 h 1549943"/>
              <a:gd name="connsiteX19" fmla="*/ 1153048 w 1181255"/>
              <a:gd name="connsiteY19" fmla="*/ 1253829 h 1549943"/>
              <a:gd name="connsiteX20" fmla="*/ 1176408 w 1181255"/>
              <a:gd name="connsiteY20" fmla="*/ 1212513 h 1549943"/>
              <a:gd name="connsiteX21" fmla="*/ 1174837 w 1181255"/>
              <a:gd name="connsiteY21" fmla="*/ 1212513 h 1549943"/>
              <a:gd name="connsiteX22" fmla="*/ 1181255 w 1181255"/>
              <a:gd name="connsiteY22" fmla="*/ 1185482 h 1549943"/>
              <a:gd name="connsiteX23" fmla="*/ 1181255 w 1181255"/>
              <a:gd name="connsiteY23" fmla="*/ 837676 h 1549943"/>
              <a:gd name="connsiteX24" fmla="*/ 1181255 w 1181255"/>
              <a:gd name="connsiteY24" fmla="*/ 428632 h 1549943"/>
              <a:gd name="connsiteX25" fmla="*/ 1174837 w 1181255"/>
              <a:gd name="connsiteY25" fmla="*/ 396843 h 1549943"/>
              <a:gd name="connsiteX26" fmla="*/ 1176408 w 1181255"/>
              <a:gd name="connsiteY26" fmla="*/ 396843 h 1549943"/>
              <a:gd name="connsiteX27" fmla="*/ 1153048 w 1181255"/>
              <a:gd name="connsiteY27" fmla="*/ 348252 h 1549943"/>
              <a:gd name="connsiteX28" fmla="*/ 1064901 w 1181255"/>
              <a:gd name="connsiteY28" fmla="*/ 275664 h 1549943"/>
              <a:gd name="connsiteX29" fmla="*/ 1053532 w 1181255"/>
              <a:gd name="connsiteY29" fmla="*/ 272135 h 1549943"/>
              <a:gd name="connsiteX30" fmla="*/ 1053532 w 1181255"/>
              <a:gd name="connsiteY30" fmla="*/ 269897 h 1549943"/>
              <a:gd name="connsiteX31" fmla="*/ 463726 w 1181255"/>
              <a:gd name="connsiteY31" fmla="*/ 26902 h 1549943"/>
              <a:gd name="connsiteX32" fmla="*/ 463726 w 1181255"/>
              <a:gd name="connsiteY32" fmla="*/ 28058 h 1549943"/>
              <a:gd name="connsiteX33" fmla="*/ 459970 w 1181255"/>
              <a:gd name="connsiteY33" fmla="*/ 26019 h 1549943"/>
              <a:gd name="connsiteX34" fmla="*/ 331093 w 1181255"/>
              <a:gd name="connsiteY34" fmla="*/ 0 h 1549943"/>
              <a:gd name="connsiteX35" fmla="*/ 0 w 1181255"/>
              <a:gd name="connsiteY35" fmla="*/ 331093 h 154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181255" h="1549943">
                <a:moveTo>
                  <a:pt x="224468" y="774971"/>
                </a:moveTo>
                <a:cubicBezTo>
                  <a:pt x="224468" y="671391"/>
                  <a:pt x="265559" y="587422"/>
                  <a:pt x="316247" y="587422"/>
                </a:cubicBezTo>
                <a:cubicBezTo>
                  <a:pt x="366935" y="587422"/>
                  <a:pt x="408026" y="671391"/>
                  <a:pt x="408026" y="774971"/>
                </a:cubicBezTo>
                <a:cubicBezTo>
                  <a:pt x="408026" y="878551"/>
                  <a:pt x="366935" y="962520"/>
                  <a:pt x="316247" y="962520"/>
                </a:cubicBezTo>
                <a:cubicBezTo>
                  <a:pt x="265559" y="962520"/>
                  <a:pt x="224468" y="878551"/>
                  <a:pt x="224468" y="774971"/>
                </a:cubicBezTo>
                <a:close/>
                <a:moveTo>
                  <a:pt x="0" y="331093"/>
                </a:moveTo>
                <a:lnTo>
                  <a:pt x="1586" y="346821"/>
                </a:lnTo>
                <a:lnTo>
                  <a:pt x="0" y="346821"/>
                </a:lnTo>
                <a:lnTo>
                  <a:pt x="0" y="837676"/>
                </a:lnTo>
                <a:lnTo>
                  <a:pt x="0" y="1255045"/>
                </a:lnTo>
                <a:lnTo>
                  <a:pt x="1586" y="1255045"/>
                </a:lnTo>
                <a:lnTo>
                  <a:pt x="0" y="1268419"/>
                </a:lnTo>
                <a:cubicBezTo>
                  <a:pt x="0" y="1423901"/>
                  <a:pt x="148236" y="1549943"/>
                  <a:pt x="331093" y="1549943"/>
                </a:cubicBezTo>
                <a:cubicBezTo>
                  <a:pt x="376807" y="1549943"/>
                  <a:pt x="420358" y="1542065"/>
                  <a:pt x="459970" y="1527819"/>
                </a:cubicBezTo>
                <a:lnTo>
                  <a:pt x="463726" y="1526086"/>
                </a:lnTo>
                <a:lnTo>
                  <a:pt x="463726" y="1527069"/>
                </a:lnTo>
                <a:lnTo>
                  <a:pt x="1053532" y="1320453"/>
                </a:lnTo>
                <a:lnTo>
                  <a:pt x="1053532" y="1318549"/>
                </a:lnTo>
                <a:lnTo>
                  <a:pt x="1064901" y="1315549"/>
                </a:lnTo>
                <a:cubicBezTo>
                  <a:pt x="1100855" y="1302618"/>
                  <a:pt x="1131446" y="1281017"/>
                  <a:pt x="1153048" y="1253829"/>
                </a:cubicBezTo>
                <a:lnTo>
                  <a:pt x="1176408" y="1212513"/>
                </a:lnTo>
                <a:lnTo>
                  <a:pt x="1174837" y="1212513"/>
                </a:lnTo>
                <a:lnTo>
                  <a:pt x="1181255" y="1185482"/>
                </a:lnTo>
                <a:lnTo>
                  <a:pt x="1181255" y="837676"/>
                </a:lnTo>
                <a:lnTo>
                  <a:pt x="1181255" y="428632"/>
                </a:lnTo>
                <a:lnTo>
                  <a:pt x="1174837" y="396843"/>
                </a:lnTo>
                <a:lnTo>
                  <a:pt x="1176408" y="396843"/>
                </a:lnTo>
                <a:lnTo>
                  <a:pt x="1153048" y="348252"/>
                </a:lnTo>
                <a:cubicBezTo>
                  <a:pt x="1131446" y="316276"/>
                  <a:pt x="1100855" y="290872"/>
                  <a:pt x="1064901" y="275664"/>
                </a:cubicBezTo>
                <a:lnTo>
                  <a:pt x="1053532" y="272135"/>
                </a:lnTo>
                <a:lnTo>
                  <a:pt x="1053532" y="269897"/>
                </a:lnTo>
                <a:lnTo>
                  <a:pt x="463726" y="26902"/>
                </a:lnTo>
                <a:lnTo>
                  <a:pt x="463726" y="28058"/>
                </a:lnTo>
                <a:lnTo>
                  <a:pt x="459970" y="26019"/>
                </a:lnTo>
                <a:cubicBezTo>
                  <a:pt x="420358" y="9265"/>
                  <a:pt x="376807" y="0"/>
                  <a:pt x="331093" y="0"/>
                </a:cubicBezTo>
                <a:cubicBezTo>
                  <a:pt x="148236" y="0"/>
                  <a:pt x="0" y="148236"/>
                  <a:pt x="0" y="331093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椭圆 137"/>
          <p:cNvSpPr/>
          <p:nvPr/>
        </p:nvSpPr>
        <p:spPr>
          <a:xfrm>
            <a:off x="3533114" y="4069340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>
            <a:off x="3827029" y="4445024"/>
            <a:ext cx="891784" cy="462095"/>
          </a:xfrm>
          <a:custGeom>
            <a:avLst/>
            <a:gdLst>
              <a:gd name="connsiteX0" fmla="*/ 1057275 w 2114550"/>
              <a:gd name="connsiteY0" fmla="*/ 258924 h 1095698"/>
              <a:gd name="connsiteX1" fmla="*/ 768350 w 2114550"/>
              <a:gd name="connsiteY1" fmla="*/ 547849 h 1095698"/>
              <a:gd name="connsiteX2" fmla="*/ 1057275 w 2114550"/>
              <a:gd name="connsiteY2" fmla="*/ 836774 h 1095698"/>
              <a:gd name="connsiteX3" fmla="*/ 1346200 w 2114550"/>
              <a:gd name="connsiteY3" fmla="*/ 547849 h 1095698"/>
              <a:gd name="connsiteX4" fmla="*/ 1057275 w 2114550"/>
              <a:gd name="connsiteY4" fmla="*/ 258924 h 1095698"/>
              <a:gd name="connsiteX5" fmla="*/ 0 w 2114550"/>
              <a:gd name="connsiteY5" fmla="*/ 0 h 1095698"/>
              <a:gd name="connsiteX6" fmla="*/ 2114550 w 2114550"/>
              <a:gd name="connsiteY6" fmla="*/ 0 h 1095698"/>
              <a:gd name="connsiteX7" fmla="*/ 2114550 w 2114550"/>
              <a:gd name="connsiteY7" fmla="*/ 1095698 h 1095698"/>
              <a:gd name="connsiteX8" fmla="*/ 0 w 2114550"/>
              <a:gd name="connsiteY8" fmla="*/ 1095698 h 1095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14550" h="1095698">
                <a:moveTo>
                  <a:pt x="1057275" y="258924"/>
                </a:moveTo>
                <a:cubicBezTo>
                  <a:pt x="897706" y="258924"/>
                  <a:pt x="768350" y="388280"/>
                  <a:pt x="768350" y="547849"/>
                </a:cubicBezTo>
                <a:cubicBezTo>
                  <a:pt x="768350" y="707418"/>
                  <a:pt x="897706" y="836774"/>
                  <a:pt x="1057275" y="836774"/>
                </a:cubicBezTo>
                <a:cubicBezTo>
                  <a:pt x="1216844" y="836774"/>
                  <a:pt x="1346200" y="707418"/>
                  <a:pt x="1346200" y="547849"/>
                </a:cubicBezTo>
                <a:cubicBezTo>
                  <a:pt x="1346200" y="388280"/>
                  <a:pt x="1216844" y="258924"/>
                  <a:pt x="1057275" y="258924"/>
                </a:cubicBezTo>
                <a:close/>
                <a:moveTo>
                  <a:pt x="0" y="0"/>
                </a:moveTo>
                <a:lnTo>
                  <a:pt x="2114550" y="0"/>
                </a:lnTo>
                <a:lnTo>
                  <a:pt x="2114550" y="1095698"/>
                </a:lnTo>
                <a:lnTo>
                  <a:pt x="0" y="1095698"/>
                </a:ln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矩形 140"/>
          <p:cNvSpPr/>
          <p:nvPr/>
        </p:nvSpPr>
        <p:spPr>
          <a:xfrm>
            <a:off x="3827029" y="4929887"/>
            <a:ext cx="891784" cy="49555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矩形 141"/>
          <p:cNvSpPr/>
          <p:nvPr/>
        </p:nvSpPr>
        <p:spPr>
          <a:xfrm>
            <a:off x="3827029" y="4995212"/>
            <a:ext cx="891784" cy="49555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3827029" y="5060538"/>
            <a:ext cx="891784" cy="49555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4" name="矩形 143"/>
          <p:cNvSpPr/>
          <p:nvPr/>
        </p:nvSpPr>
        <p:spPr>
          <a:xfrm>
            <a:off x="3827029" y="5123721"/>
            <a:ext cx="891784" cy="49555"/>
          </a:xfrm>
          <a:prstGeom prst="rec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47" name="矩形 146"/>
          <p:cNvSpPr/>
          <p:nvPr/>
        </p:nvSpPr>
        <p:spPr>
          <a:xfrm>
            <a:off x="3892911" y="4497603"/>
            <a:ext cx="752526" cy="38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矩形 147"/>
          <p:cNvSpPr/>
          <p:nvPr/>
        </p:nvSpPr>
        <p:spPr>
          <a:xfrm>
            <a:off x="3892911" y="4815686"/>
            <a:ext cx="752526" cy="38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矩形 148"/>
          <p:cNvSpPr/>
          <p:nvPr/>
        </p:nvSpPr>
        <p:spPr>
          <a:xfrm>
            <a:off x="3883203" y="4508318"/>
            <a:ext cx="35149" cy="329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矩形 149"/>
          <p:cNvSpPr/>
          <p:nvPr/>
        </p:nvSpPr>
        <p:spPr>
          <a:xfrm>
            <a:off x="4627862" y="4508495"/>
            <a:ext cx="35149" cy="3293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椭圆 150"/>
          <p:cNvSpPr/>
          <p:nvPr/>
        </p:nvSpPr>
        <p:spPr>
          <a:xfrm>
            <a:off x="3861247" y="4476773"/>
            <a:ext cx="79060" cy="790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椭圆 151"/>
          <p:cNvSpPr/>
          <p:nvPr/>
        </p:nvSpPr>
        <p:spPr>
          <a:xfrm>
            <a:off x="3861247" y="4795259"/>
            <a:ext cx="79060" cy="790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椭圆 152"/>
          <p:cNvSpPr/>
          <p:nvPr/>
        </p:nvSpPr>
        <p:spPr>
          <a:xfrm>
            <a:off x="4605535" y="4476773"/>
            <a:ext cx="79060" cy="790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椭圆 153"/>
          <p:cNvSpPr/>
          <p:nvPr/>
        </p:nvSpPr>
        <p:spPr>
          <a:xfrm>
            <a:off x="4605535" y="4795259"/>
            <a:ext cx="79060" cy="790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任意多边形 145"/>
          <p:cNvSpPr/>
          <p:nvPr/>
        </p:nvSpPr>
        <p:spPr>
          <a:xfrm>
            <a:off x="4223028" y="4593029"/>
            <a:ext cx="99786" cy="176603"/>
          </a:xfrm>
          <a:custGeom>
            <a:avLst/>
            <a:gdLst>
              <a:gd name="connsiteX0" fmla="*/ 71663 w 189547"/>
              <a:gd name="connsiteY0" fmla="*/ 0 h 335465"/>
              <a:gd name="connsiteX1" fmla="*/ 117382 w 189547"/>
              <a:gd name="connsiteY1" fmla="*/ 0 h 335465"/>
              <a:gd name="connsiteX2" fmla="*/ 117382 w 189547"/>
              <a:gd name="connsiteY2" fmla="*/ 51427 h 335465"/>
              <a:gd name="connsiteX3" fmla="*/ 129613 w 189547"/>
              <a:gd name="connsiteY3" fmla="*/ 53255 h 335465"/>
              <a:gd name="connsiteX4" fmla="*/ 158083 w 189547"/>
              <a:gd name="connsiteY4" fmla="*/ 68910 h 335465"/>
              <a:gd name="connsiteX5" fmla="*/ 176885 w 189547"/>
              <a:gd name="connsiteY5" fmla="*/ 93927 h 335465"/>
              <a:gd name="connsiteX6" fmla="*/ 184175 w 189547"/>
              <a:gd name="connsiteY6" fmla="*/ 127462 h 335465"/>
              <a:gd name="connsiteX7" fmla="*/ 142429 w 189547"/>
              <a:gd name="connsiteY7" fmla="*/ 127462 h 335465"/>
              <a:gd name="connsiteX8" fmla="*/ 94389 w 189547"/>
              <a:gd name="connsiteY8" fmla="*/ 87711 h 335465"/>
              <a:gd name="connsiteX9" fmla="*/ 62005 w 189547"/>
              <a:gd name="connsiteY9" fmla="*/ 94848 h 335465"/>
              <a:gd name="connsiteX10" fmla="*/ 50801 w 189547"/>
              <a:gd name="connsiteY10" fmla="*/ 114416 h 335465"/>
              <a:gd name="connsiteX11" fmla="*/ 53257 w 189547"/>
              <a:gd name="connsiteY11" fmla="*/ 123241 h 335465"/>
              <a:gd name="connsiteX12" fmla="*/ 61084 w 189547"/>
              <a:gd name="connsiteY12" fmla="*/ 130148 h 335465"/>
              <a:gd name="connsiteX13" fmla="*/ 74898 w 189547"/>
              <a:gd name="connsiteY13" fmla="*/ 135903 h 335465"/>
              <a:gd name="connsiteX14" fmla="*/ 95310 w 189547"/>
              <a:gd name="connsiteY14" fmla="*/ 140968 h 335465"/>
              <a:gd name="connsiteX15" fmla="*/ 116721 w 189547"/>
              <a:gd name="connsiteY15" fmla="*/ 145726 h 335465"/>
              <a:gd name="connsiteX16" fmla="*/ 138208 w 189547"/>
              <a:gd name="connsiteY16" fmla="*/ 152019 h 335465"/>
              <a:gd name="connsiteX17" fmla="*/ 158007 w 189547"/>
              <a:gd name="connsiteY17" fmla="*/ 160997 h 335465"/>
              <a:gd name="connsiteX18" fmla="*/ 174352 w 189547"/>
              <a:gd name="connsiteY18" fmla="*/ 173813 h 335465"/>
              <a:gd name="connsiteX19" fmla="*/ 185479 w 189547"/>
              <a:gd name="connsiteY19" fmla="*/ 191539 h 335465"/>
              <a:gd name="connsiteX20" fmla="*/ 189547 w 189547"/>
              <a:gd name="connsiteY20" fmla="*/ 215405 h 335465"/>
              <a:gd name="connsiteX21" fmla="*/ 182947 w 189547"/>
              <a:gd name="connsiteY21" fmla="*/ 244873 h 335465"/>
              <a:gd name="connsiteX22" fmla="*/ 164606 w 189547"/>
              <a:gd name="connsiteY22" fmla="*/ 267819 h 335465"/>
              <a:gd name="connsiteX23" fmla="*/ 136596 w 189547"/>
              <a:gd name="connsiteY23" fmla="*/ 282783 h 335465"/>
              <a:gd name="connsiteX24" fmla="*/ 117382 w 189547"/>
              <a:gd name="connsiteY24" fmla="*/ 285694 h 335465"/>
              <a:gd name="connsiteX25" fmla="*/ 117382 w 189547"/>
              <a:gd name="connsiteY25" fmla="*/ 335465 h 335465"/>
              <a:gd name="connsiteX26" fmla="*/ 71663 w 189547"/>
              <a:gd name="connsiteY26" fmla="*/ 335465 h 335465"/>
              <a:gd name="connsiteX27" fmla="*/ 71663 w 189547"/>
              <a:gd name="connsiteY27" fmla="*/ 283751 h 335465"/>
              <a:gd name="connsiteX28" fmla="*/ 57478 w 189547"/>
              <a:gd name="connsiteY28" fmla="*/ 281632 h 335465"/>
              <a:gd name="connsiteX29" fmla="*/ 26245 w 189547"/>
              <a:gd name="connsiteY29" fmla="*/ 263444 h 335465"/>
              <a:gd name="connsiteX30" fmla="*/ 7136 w 189547"/>
              <a:gd name="connsiteY30" fmla="*/ 235588 h 335465"/>
              <a:gd name="connsiteX31" fmla="*/ 0 w 189547"/>
              <a:gd name="connsiteY31" fmla="*/ 200057 h 335465"/>
              <a:gd name="connsiteX32" fmla="*/ 42206 w 189547"/>
              <a:gd name="connsiteY32" fmla="*/ 200057 h 335465"/>
              <a:gd name="connsiteX33" fmla="*/ 48269 w 189547"/>
              <a:gd name="connsiteY33" fmla="*/ 221621 h 335465"/>
              <a:gd name="connsiteX34" fmla="*/ 60931 w 189547"/>
              <a:gd name="connsiteY34" fmla="*/ 236739 h 335465"/>
              <a:gd name="connsiteX35" fmla="*/ 78504 w 189547"/>
              <a:gd name="connsiteY35" fmla="*/ 245564 h 335465"/>
              <a:gd name="connsiteX36" fmla="*/ 99608 w 189547"/>
              <a:gd name="connsiteY36" fmla="*/ 248403 h 335465"/>
              <a:gd name="connsiteX37" fmla="*/ 118946 w 189547"/>
              <a:gd name="connsiteY37" fmla="*/ 246255 h 335465"/>
              <a:gd name="connsiteX38" fmla="*/ 133910 w 189547"/>
              <a:gd name="connsiteY38" fmla="*/ 240192 h 335465"/>
              <a:gd name="connsiteX39" fmla="*/ 143503 w 189547"/>
              <a:gd name="connsiteY39" fmla="*/ 230600 h 335465"/>
              <a:gd name="connsiteX40" fmla="*/ 146879 w 189547"/>
              <a:gd name="connsiteY40" fmla="*/ 217861 h 335465"/>
              <a:gd name="connsiteX41" fmla="*/ 143580 w 189547"/>
              <a:gd name="connsiteY41" fmla="*/ 205583 h 335465"/>
              <a:gd name="connsiteX42" fmla="*/ 132913 w 189547"/>
              <a:gd name="connsiteY42" fmla="*/ 196527 h 335465"/>
              <a:gd name="connsiteX43" fmla="*/ 113574 w 189547"/>
              <a:gd name="connsiteY43" fmla="*/ 189237 h 335465"/>
              <a:gd name="connsiteX44" fmla="*/ 84106 w 189547"/>
              <a:gd name="connsiteY44" fmla="*/ 182407 h 335465"/>
              <a:gd name="connsiteX45" fmla="*/ 49727 w 189547"/>
              <a:gd name="connsiteY45" fmla="*/ 172048 h 335465"/>
              <a:gd name="connsiteX46" fmla="*/ 26014 w 189547"/>
              <a:gd name="connsiteY46" fmla="*/ 158081 h 335465"/>
              <a:gd name="connsiteX47" fmla="*/ 12278 w 189547"/>
              <a:gd name="connsiteY47" fmla="*/ 139510 h 335465"/>
              <a:gd name="connsiteX48" fmla="*/ 7827 w 189547"/>
              <a:gd name="connsiteY48" fmla="*/ 115337 h 335465"/>
              <a:gd name="connsiteX49" fmla="*/ 13966 w 189547"/>
              <a:gd name="connsiteY49" fmla="*/ 88248 h 335465"/>
              <a:gd name="connsiteX50" fmla="*/ 31386 w 189547"/>
              <a:gd name="connsiteY50" fmla="*/ 66914 h 335465"/>
              <a:gd name="connsiteX51" fmla="*/ 58322 w 189547"/>
              <a:gd name="connsiteY51" fmla="*/ 52871 h 335465"/>
              <a:gd name="connsiteX52" fmla="*/ 71663 w 189547"/>
              <a:gd name="connsiteY52" fmla="*/ 50932 h 335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89547" h="335465">
                <a:moveTo>
                  <a:pt x="71663" y="0"/>
                </a:moveTo>
                <a:lnTo>
                  <a:pt x="117382" y="0"/>
                </a:lnTo>
                <a:lnTo>
                  <a:pt x="117382" y="51427"/>
                </a:lnTo>
                <a:lnTo>
                  <a:pt x="129613" y="53255"/>
                </a:lnTo>
                <a:cubicBezTo>
                  <a:pt x="140612" y="56887"/>
                  <a:pt x="150102" y="62105"/>
                  <a:pt x="158083" y="68910"/>
                </a:cubicBezTo>
                <a:cubicBezTo>
                  <a:pt x="166064" y="75714"/>
                  <a:pt x="172331" y="84053"/>
                  <a:pt x="176885" y="93927"/>
                </a:cubicBezTo>
                <a:cubicBezTo>
                  <a:pt x="181438" y="103801"/>
                  <a:pt x="183868" y="114979"/>
                  <a:pt x="184175" y="127462"/>
                </a:cubicBezTo>
                <a:lnTo>
                  <a:pt x="142429" y="127462"/>
                </a:lnTo>
                <a:cubicBezTo>
                  <a:pt x="139359" y="100961"/>
                  <a:pt x="123346" y="87711"/>
                  <a:pt x="94389" y="87711"/>
                </a:cubicBezTo>
                <a:cubicBezTo>
                  <a:pt x="80269" y="87711"/>
                  <a:pt x="69474" y="90090"/>
                  <a:pt x="62005" y="94848"/>
                </a:cubicBezTo>
                <a:cubicBezTo>
                  <a:pt x="54536" y="99605"/>
                  <a:pt x="50801" y="106128"/>
                  <a:pt x="50801" y="114416"/>
                </a:cubicBezTo>
                <a:cubicBezTo>
                  <a:pt x="50801" y="117793"/>
                  <a:pt x="51620" y="120734"/>
                  <a:pt x="53257" y="123241"/>
                </a:cubicBezTo>
                <a:cubicBezTo>
                  <a:pt x="54894" y="125748"/>
                  <a:pt x="57503" y="128050"/>
                  <a:pt x="61084" y="130148"/>
                </a:cubicBezTo>
                <a:cubicBezTo>
                  <a:pt x="64665" y="132245"/>
                  <a:pt x="69270" y="134164"/>
                  <a:pt x="74898" y="135903"/>
                </a:cubicBezTo>
                <a:cubicBezTo>
                  <a:pt x="80525" y="137643"/>
                  <a:pt x="87329" y="139331"/>
                  <a:pt x="95310" y="140968"/>
                </a:cubicBezTo>
                <a:cubicBezTo>
                  <a:pt x="102268" y="142401"/>
                  <a:pt x="109405" y="143986"/>
                  <a:pt x="116721" y="145726"/>
                </a:cubicBezTo>
                <a:cubicBezTo>
                  <a:pt x="124037" y="147465"/>
                  <a:pt x="131199" y="149563"/>
                  <a:pt x="138208" y="152019"/>
                </a:cubicBezTo>
                <a:cubicBezTo>
                  <a:pt x="145217" y="154474"/>
                  <a:pt x="151816" y="157467"/>
                  <a:pt x="158007" y="160997"/>
                </a:cubicBezTo>
                <a:cubicBezTo>
                  <a:pt x="164197" y="164527"/>
                  <a:pt x="169645" y="168799"/>
                  <a:pt x="174352" y="173813"/>
                </a:cubicBezTo>
                <a:cubicBezTo>
                  <a:pt x="179059" y="178826"/>
                  <a:pt x="182768" y="184735"/>
                  <a:pt x="185479" y="191539"/>
                </a:cubicBezTo>
                <a:cubicBezTo>
                  <a:pt x="188191" y="198344"/>
                  <a:pt x="189547" y="206299"/>
                  <a:pt x="189547" y="215405"/>
                </a:cubicBezTo>
                <a:cubicBezTo>
                  <a:pt x="189547" y="226149"/>
                  <a:pt x="187347" y="235972"/>
                  <a:pt x="182947" y="244873"/>
                </a:cubicBezTo>
                <a:cubicBezTo>
                  <a:pt x="178547" y="253775"/>
                  <a:pt x="172434" y="261424"/>
                  <a:pt x="164606" y="267819"/>
                </a:cubicBezTo>
                <a:cubicBezTo>
                  <a:pt x="156779" y="274214"/>
                  <a:pt x="147442" y="279202"/>
                  <a:pt x="136596" y="282783"/>
                </a:cubicBezTo>
                <a:lnTo>
                  <a:pt x="117382" y="285694"/>
                </a:lnTo>
                <a:lnTo>
                  <a:pt x="117382" y="335465"/>
                </a:lnTo>
                <a:lnTo>
                  <a:pt x="71663" y="335465"/>
                </a:lnTo>
                <a:lnTo>
                  <a:pt x="71663" y="283751"/>
                </a:lnTo>
                <a:lnTo>
                  <a:pt x="57478" y="281632"/>
                </a:lnTo>
                <a:cubicBezTo>
                  <a:pt x="45046" y="277283"/>
                  <a:pt x="34635" y="271221"/>
                  <a:pt x="26245" y="263444"/>
                </a:cubicBezTo>
                <a:cubicBezTo>
                  <a:pt x="17854" y="255668"/>
                  <a:pt x="11485" y="246383"/>
                  <a:pt x="7136" y="235588"/>
                </a:cubicBezTo>
                <a:cubicBezTo>
                  <a:pt x="2788" y="224793"/>
                  <a:pt x="409" y="212950"/>
                  <a:pt x="0" y="200057"/>
                </a:cubicBezTo>
                <a:lnTo>
                  <a:pt x="42206" y="200057"/>
                </a:lnTo>
                <a:cubicBezTo>
                  <a:pt x="42923" y="208345"/>
                  <a:pt x="44943" y="215533"/>
                  <a:pt x="48269" y="221621"/>
                </a:cubicBezTo>
                <a:cubicBezTo>
                  <a:pt x="51594" y="227709"/>
                  <a:pt x="55815" y="232748"/>
                  <a:pt x="60931" y="236739"/>
                </a:cubicBezTo>
                <a:cubicBezTo>
                  <a:pt x="66047" y="240729"/>
                  <a:pt x="71905" y="243671"/>
                  <a:pt x="78504" y="245564"/>
                </a:cubicBezTo>
                <a:cubicBezTo>
                  <a:pt x="85104" y="247457"/>
                  <a:pt x="92138" y="248403"/>
                  <a:pt x="99608" y="248403"/>
                </a:cubicBezTo>
                <a:cubicBezTo>
                  <a:pt x="106668" y="248403"/>
                  <a:pt x="113114" y="247687"/>
                  <a:pt x="118946" y="246255"/>
                </a:cubicBezTo>
                <a:cubicBezTo>
                  <a:pt x="124778" y="244822"/>
                  <a:pt x="129767" y="242801"/>
                  <a:pt x="133910" y="240192"/>
                </a:cubicBezTo>
                <a:cubicBezTo>
                  <a:pt x="138054" y="237583"/>
                  <a:pt x="141252" y="234386"/>
                  <a:pt x="143503" y="230600"/>
                </a:cubicBezTo>
                <a:cubicBezTo>
                  <a:pt x="145754" y="226814"/>
                  <a:pt x="146879" y="222568"/>
                  <a:pt x="146879" y="217861"/>
                </a:cubicBezTo>
                <a:cubicBezTo>
                  <a:pt x="146879" y="213052"/>
                  <a:pt x="145779" y="208959"/>
                  <a:pt x="143580" y="205583"/>
                </a:cubicBezTo>
                <a:cubicBezTo>
                  <a:pt x="141380" y="202206"/>
                  <a:pt x="137824" y="199188"/>
                  <a:pt x="132913" y="196527"/>
                </a:cubicBezTo>
                <a:cubicBezTo>
                  <a:pt x="128002" y="193867"/>
                  <a:pt x="121555" y="191437"/>
                  <a:pt x="113574" y="189237"/>
                </a:cubicBezTo>
                <a:cubicBezTo>
                  <a:pt x="105593" y="187037"/>
                  <a:pt x="95771" y="184761"/>
                  <a:pt x="84106" y="182407"/>
                </a:cubicBezTo>
                <a:cubicBezTo>
                  <a:pt x="70805" y="179440"/>
                  <a:pt x="59345" y="175987"/>
                  <a:pt x="49727" y="172048"/>
                </a:cubicBezTo>
                <a:cubicBezTo>
                  <a:pt x="40109" y="168108"/>
                  <a:pt x="32205" y="163453"/>
                  <a:pt x="26014" y="158081"/>
                </a:cubicBezTo>
                <a:cubicBezTo>
                  <a:pt x="19824" y="152709"/>
                  <a:pt x="15245" y="146519"/>
                  <a:pt x="12278" y="139510"/>
                </a:cubicBezTo>
                <a:cubicBezTo>
                  <a:pt x="9311" y="132501"/>
                  <a:pt x="7827" y="124443"/>
                  <a:pt x="7827" y="115337"/>
                </a:cubicBezTo>
                <a:cubicBezTo>
                  <a:pt x="7827" y="105514"/>
                  <a:pt x="9873" y="96485"/>
                  <a:pt x="13966" y="88248"/>
                </a:cubicBezTo>
                <a:cubicBezTo>
                  <a:pt x="18059" y="80011"/>
                  <a:pt x="23866" y="72900"/>
                  <a:pt x="31386" y="66914"/>
                </a:cubicBezTo>
                <a:cubicBezTo>
                  <a:pt x="38907" y="60929"/>
                  <a:pt x="47885" y="56248"/>
                  <a:pt x="58322" y="52871"/>
                </a:cubicBezTo>
                <a:lnTo>
                  <a:pt x="71663" y="509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>
            <a:off x="3531608" y="2402841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>
            <a:off x="3634531" y="2505764"/>
            <a:ext cx="1273776" cy="1273774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椭圆 161"/>
          <p:cNvSpPr/>
          <p:nvPr/>
        </p:nvSpPr>
        <p:spPr>
          <a:xfrm>
            <a:off x="7171740" y="4069340"/>
            <a:ext cx="1479621" cy="1479621"/>
          </a:xfrm>
          <a:prstGeom prst="ellipse">
            <a:avLst/>
          </a:prstGeom>
          <a:solidFill>
            <a:schemeClr val="tx1">
              <a:lumMod val="65000"/>
              <a:lumOff val="35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任意多边形 163"/>
          <p:cNvSpPr/>
          <p:nvPr/>
        </p:nvSpPr>
        <p:spPr>
          <a:xfrm flipH="1">
            <a:off x="7449585" y="4388214"/>
            <a:ext cx="923926" cy="841872"/>
          </a:xfrm>
          <a:custGeom>
            <a:avLst/>
            <a:gdLst>
              <a:gd name="connsiteX0" fmla="*/ 803003 w 1250950"/>
              <a:gd name="connsiteY0" fmla="*/ 863471 h 1139853"/>
              <a:gd name="connsiteX1" fmla="*/ 820326 w 1250950"/>
              <a:gd name="connsiteY1" fmla="*/ 865925 h 1139853"/>
              <a:gd name="connsiteX2" fmla="*/ 1090156 w 1250950"/>
              <a:gd name="connsiteY2" fmla="*/ 1025268 h 1139853"/>
              <a:gd name="connsiteX3" fmla="*/ 1098216 w 1250950"/>
              <a:gd name="connsiteY3" fmla="*/ 1056576 h 1139853"/>
              <a:gd name="connsiteX4" fmla="*/ 1098216 w 1250950"/>
              <a:gd name="connsiteY4" fmla="*/ 1056575 h 1139853"/>
              <a:gd name="connsiteX5" fmla="*/ 1066908 w 1250950"/>
              <a:gd name="connsiteY5" fmla="*/ 1064635 h 1139853"/>
              <a:gd name="connsiteX6" fmla="*/ 797078 w 1250950"/>
              <a:gd name="connsiteY6" fmla="*/ 905293 h 1139853"/>
              <a:gd name="connsiteX7" fmla="*/ 789018 w 1250950"/>
              <a:gd name="connsiteY7" fmla="*/ 873985 h 1139853"/>
              <a:gd name="connsiteX8" fmla="*/ 803003 w 1250950"/>
              <a:gd name="connsiteY8" fmla="*/ 863471 h 1139853"/>
              <a:gd name="connsiteX9" fmla="*/ 446224 w 1250950"/>
              <a:gd name="connsiteY9" fmla="*/ 862581 h 1139853"/>
              <a:gd name="connsiteX10" fmla="*/ 460274 w 1250950"/>
              <a:gd name="connsiteY10" fmla="*/ 873008 h 1139853"/>
              <a:gd name="connsiteX11" fmla="*/ 452409 w 1250950"/>
              <a:gd name="connsiteY11" fmla="*/ 904366 h 1139853"/>
              <a:gd name="connsiteX12" fmla="*/ 183572 w 1250950"/>
              <a:gd name="connsiteY12" fmla="*/ 1065379 h 1139853"/>
              <a:gd name="connsiteX13" fmla="*/ 152215 w 1250950"/>
              <a:gd name="connsiteY13" fmla="*/ 1057513 h 1139853"/>
              <a:gd name="connsiteX14" fmla="*/ 152216 w 1250950"/>
              <a:gd name="connsiteY14" fmla="*/ 1057514 h 1139853"/>
              <a:gd name="connsiteX15" fmla="*/ 160082 w 1250950"/>
              <a:gd name="connsiteY15" fmla="*/ 1026156 h 1139853"/>
              <a:gd name="connsiteX16" fmla="*/ 428917 w 1250950"/>
              <a:gd name="connsiteY16" fmla="*/ 865143 h 1139853"/>
              <a:gd name="connsiteX17" fmla="*/ 446224 w 1250950"/>
              <a:gd name="connsiteY17" fmla="*/ 862581 h 1139853"/>
              <a:gd name="connsiteX18" fmla="*/ 1250950 w 1250950"/>
              <a:gd name="connsiteY18" fmla="*/ 460461 h 1139853"/>
              <a:gd name="connsiteX19" fmla="*/ 640444 w 1250950"/>
              <a:gd name="connsiteY19" fmla="*/ 812938 h 1139853"/>
              <a:gd name="connsiteX20" fmla="*/ 625478 w 1250950"/>
              <a:gd name="connsiteY20" fmla="*/ 815382 h 1139853"/>
              <a:gd name="connsiteX21" fmla="*/ 626513 w 1250950"/>
              <a:gd name="connsiteY21" fmla="*/ 789509 h 1139853"/>
              <a:gd name="connsiteX22" fmla="*/ 625475 w 1250950"/>
              <a:gd name="connsiteY22" fmla="*/ 790124 h 1139853"/>
              <a:gd name="connsiteX23" fmla="*/ 624374 w 1250950"/>
              <a:gd name="connsiteY23" fmla="*/ 789472 h 1139853"/>
              <a:gd name="connsiteX24" fmla="*/ 625472 w 1250950"/>
              <a:gd name="connsiteY24" fmla="*/ 815381 h 1139853"/>
              <a:gd name="connsiteX25" fmla="*/ 610441 w 1250950"/>
              <a:gd name="connsiteY25" fmla="*/ 812900 h 1139853"/>
              <a:gd name="connsiteX26" fmla="*/ 0 w 1250950"/>
              <a:gd name="connsiteY26" fmla="*/ 460461 h 1139853"/>
              <a:gd name="connsiteX27" fmla="*/ 0 w 1250950"/>
              <a:gd name="connsiteY27" fmla="*/ 991154 h 1139853"/>
              <a:gd name="connsiteX28" fmla="*/ 148699 w 1250950"/>
              <a:gd name="connsiteY28" fmla="*/ 1139853 h 1139853"/>
              <a:gd name="connsiteX29" fmla="*/ 1102251 w 1250950"/>
              <a:gd name="connsiteY29" fmla="*/ 1139853 h 1139853"/>
              <a:gd name="connsiteX30" fmla="*/ 1250950 w 1250950"/>
              <a:gd name="connsiteY30" fmla="*/ 991154 h 1139853"/>
              <a:gd name="connsiteX31" fmla="*/ 627124 w 1250950"/>
              <a:gd name="connsiteY31" fmla="*/ 0 h 1139853"/>
              <a:gd name="connsiteX32" fmla="*/ 625476 w 1250950"/>
              <a:gd name="connsiteY32" fmla="*/ 254 h 1139853"/>
              <a:gd name="connsiteX33" fmla="*/ 623826 w 1250950"/>
              <a:gd name="connsiteY33" fmla="*/ 0 h 1139853"/>
              <a:gd name="connsiteX34" fmla="*/ 516466 w 1250950"/>
              <a:gd name="connsiteY34" fmla="*/ 33878 h 1139853"/>
              <a:gd name="connsiteX35" fmla="*/ 513210 w 1250950"/>
              <a:gd name="connsiteY35" fmla="*/ 37558 h 1139853"/>
              <a:gd name="connsiteX36" fmla="*/ 28743 w 1250950"/>
              <a:gd name="connsiteY36" fmla="*/ 358393 h 1139853"/>
              <a:gd name="connsiteX37" fmla="*/ 29589 w 1250950"/>
              <a:gd name="connsiteY37" fmla="*/ 359776 h 1139853"/>
              <a:gd name="connsiteX38" fmla="*/ 28088 w 1250950"/>
              <a:gd name="connsiteY38" fmla="*/ 360547 h 1139853"/>
              <a:gd name="connsiteX39" fmla="*/ 7537 w 1250950"/>
              <a:gd name="connsiteY39" fmla="*/ 383769 h 1139853"/>
              <a:gd name="connsiteX40" fmla="*/ 1043 w 1250950"/>
              <a:gd name="connsiteY40" fmla="*/ 408272 h 1139853"/>
              <a:gd name="connsiteX41" fmla="*/ 342824 w 1250950"/>
              <a:gd name="connsiteY41" fmla="*/ 605599 h 1139853"/>
              <a:gd name="connsiteX42" fmla="*/ 342108 w 1250950"/>
              <a:gd name="connsiteY42" fmla="*/ 603872 h 1139853"/>
              <a:gd name="connsiteX43" fmla="*/ 342108 w 1250950"/>
              <a:gd name="connsiteY43" fmla="*/ 412515 h 1139853"/>
              <a:gd name="connsiteX44" fmla="*/ 389949 w 1250950"/>
              <a:gd name="connsiteY44" fmla="*/ 364674 h 1139853"/>
              <a:gd name="connsiteX45" fmla="*/ 863386 w 1250950"/>
              <a:gd name="connsiteY45" fmla="*/ 364674 h 1139853"/>
              <a:gd name="connsiteX46" fmla="*/ 911227 w 1250950"/>
              <a:gd name="connsiteY46" fmla="*/ 412515 h 1139853"/>
              <a:gd name="connsiteX47" fmla="*/ 911227 w 1250950"/>
              <a:gd name="connsiteY47" fmla="*/ 603810 h 1139853"/>
              <a:gd name="connsiteX48" fmla="*/ 1249908 w 1250950"/>
              <a:gd name="connsiteY48" fmla="*/ 408272 h 1139853"/>
              <a:gd name="connsiteX49" fmla="*/ 1243414 w 1250950"/>
              <a:gd name="connsiteY49" fmla="*/ 383769 h 1139853"/>
              <a:gd name="connsiteX50" fmla="*/ 1222862 w 1250950"/>
              <a:gd name="connsiteY50" fmla="*/ 360547 h 1139853"/>
              <a:gd name="connsiteX51" fmla="*/ 1221361 w 1250950"/>
              <a:gd name="connsiteY51" fmla="*/ 359776 h 1139853"/>
              <a:gd name="connsiteX52" fmla="*/ 1222208 w 1250950"/>
              <a:gd name="connsiteY52" fmla="*/ 358393 h 1139853"/>
              <a:gd name="connsiteX53" fmla="*/ 737741 w 1250950"/>
              <a:gd name="connsiteY53" fmla="*/ 37558 h 1139853"/>
              <a:gd name="connsiteX54" fmla="*/ 734485 w 1250950"/>
              <a:gd name="connsiteY54" fmla="*/ 33878 h 1139853"/>
              <a:gd name="connsiteX55" fmla="*/ 627124 w 1250950"/>
              <a:gd name="connsiteY55" fmla="*/ 0 h 113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250950" h="1139853">
                <a:moveTo>
                  <a:pt x="803003" y="863471"/>
                </a:moveTo>
                <a:cubicBezTo>
                  <a:pt x="808669" y="862013"/>
                  <a:pt x="814891" y="862715"/>
                  <a:pt x="820326" y="865925"/>
                </a:cubicBezTo>
                <a:cubicBezTo>
                  <a:pt x="910269" y="919039"/>
                  <a:pt x="1000213" y="972154"/>
                  <a:pt x="1090156" y="1025268"/>
                </a:cubicBezTo>
                <a:cubicBezTo>
                  <a:pt x="1101027" y="1031688"/>
                  <a:pt x="1104636" y="1045705"/>
                  <a:pt x="1098216" y="1056576"/>
                </a:cubicBezTo>
                <a:lnTo>
                  <a:pt x="1098216" y="1056575"/>
                </a:lnTo>
                <a:cubicBezTo>
                  <a:pt x="1091796" y="1067446"/>
                  <a:pt x="1077779" y="1071055"/>
                  <a:pt x="1066908" y="1064635"/>
                </a:cubicBezTo>
                <a:lnTo>
                  <a:pt x="797078" y="905293"/>
                </a:lnTo>
                <a:cubicBezTo>
                  <a:pt x="786207" y="898874"/>
                  <a:pt x="782599" y="884856"/>
                  <a:pt x="789018" y="873985"/>
                </a:cubicBezTo>
                <a:cubicBezTo>
                  <a:pt x="792228" y="868550"/>
                  <a:pt x="797337" y="864930"/>
                  <a:pt x="803003" y="863471"/>
                </a:cubicBezTo>
                <a:close/>
                <a:moveTo>
                  <a:pt x="446224" y="862581"/>
                </a:moveTo>
                <a:cubicBezTo>
                  <a:pt x="451899" y="864005"/>
                  <a:pt x="457031" y="867593"/>
                  <a:pt x="460274" y="873008"/>
                </a:cubicBezTo>
                <a:cubicBezTo>
                  <a:pt x="466761" y="883839"/>
                  <a:pt x="463239" y="897879"/>
                  <a:pt x="452409" y="904366"/>
                </a:cubicBezTo>
                <a:cubicBezTo>
                  <a:pt x="362797" y="958037"/>
                  <a:pt x="273184" y="1011708"/>
                  <a:pt x="183572" y="1065379"/>
                </a:cubicBezTo>
                <a:cubicBezTo>
                  <a:pt x="172741" y="1071866"/>
                  <a:pt x="158702" y="1068344"/>
                  <a:pt x="152215" y="1057513"/>
                </a:cubicBezTo>
                <a:lnTo>
                  <a:pt x="152216" y="1057514"/>
                </a:lnTo>
                <a:cubicBezTo>
                  <a:pt x="145729" y="1046683"/>
                  <a:pt x="149251" y="1032643"/>
                  <a:pt x="160082" y="1026156"/>
                </a:cubicBezTo>
                <a:lnTo>
                  <a:pt x="428917" y="865143"/>
                </a:lnTo>
                <a:cubicBezTo>
                  <a:pt x="434332" y="861899"/>
                  <a:pt x="440550" y="861158"/>
                  <a:pt x="446224" y="862581"/>
                </a:cubicBezTo>
                <a:close/>
                <a:moveTo>
                  <a:pt x="1250950" y="460461"/>
                </a:moveTo>
                <a:lnTo>
                  <a:pt x="640444" y="812938"/>
                </a:lnTo>
                <a:lnTo>
                  <a:pt x="625478" y="815382"/>
                </a:lnTo>
                <a:lnTo>
                  <a:pt x="626513" y="789509"/>
                </a:lnTo>
                <a:lnTo>
                  <a:pt x="625475" y="790124"/>
                </a:lnTo>
                <a:lnTo>
                  <a:pt x="624374" y="789472"/>
                </a:lnTo>
                <a:lnTo>
                  <a:pt x="625472" y="815381"/>
                </a:lnTo>
                <a:lnTo>
                  <a:pt x="610441" y="812900"/>
                </a:lnTo>
                <a:lnTo>
                  <a:pt x="0" y="460461"/>
                </a:lnTo>
                <a:lnTo>
                  <a:pt x="0" y="991154"/>
                </a:lnTo>
                <a:cubicBezTo>
                  <a:pt x="0" y="1073278"/>
                  <a:pt x="66575" y="1139853"/>
                  <a:pt x="148699" y="1139853"/>
                </a:cubicBezTo>
                <a:lnTo>
                  <a:pt x="1102251" y="1139853"/>
                </a:lnTo>
                <a:cubicBezTo>
                  <a:pt x="1184375" y="1139853"/>
                  <a:pt x="1250950" y="1073278"/>
                  <a:pt x="1250950" y="991154"/>
                </a:cubicBezTo>
                <a:close/>
                <a:moveTo>
                  <a:pt x="627124" y="0"/>
                </a:moveTo>
                <a:lnTo>
                  <a:pt x="625476" y="254"/>
                </a:lnTo>
                <a:lnTo>
                  <a:pt x="623826" y="0"/>
                </a:lnTo>
                <a:cubicBezTo>
                  <a:pt x="581900" y="0"/>
                  <a:pt x="543942" y="12947"/>
                  <a:pt x="516466" y="33878"/>
                </a:cubicBezTo>
                <a:lnTo>
                  <a:pt x="513210" y="37558"/>
                </a:lnTo>
                <a:lnTo>
                  <a:pt x="28743" y="358393"/>
                </a:lnTo>
                <a:lnTo>
                  <a:pt x="29589" y="359776"/>
                </a:lnTo>
                <a:lnTo>
                  <a:pt x="28088" y="360547"/>
                </a:lnTo>
                <a:cubicBezTo>
                  <a:pt x="19411" y="367157"/>
                  <a:pt x="12389" y="375028"/>
                  <a:pt x="7537" y="383769"/>
                </a:cubicBezTo>
                <a:lnTo>
                  <a:pt x="1043" y="408272"/>
                </a:lnTo>
                <a:lnTo>
                  <a:pt x="342824" y="605599"/>
                </a:lnTo>
                <a:lnTo>
                  <a:pt x="342108" y="603872"/>
                </a:lnTo>
                <a:lnTo>
                  <a:pt x="342108" y="412515"/>
                </a:lnTo>
                <a:cubicBezTo>
                  <a:pt x="342108" y="386093"/>
                  <a:pt x="363527" y="364674"/>
                  <a:pt x="389949" y="364674"/>
                </a:cubicBezTo>
                <a:lnTo>
                  <a:pt x="863386" y="364674"/>
                </a:lnTo>
                <a:cubicBezTo>
                  <a:pt x="889808" y="364674"/>
                  <a:pt x="911227" y="386093"/>
                  <a:pt x="911227" y="412515"/>
                </a:cubicBezTo>
                <a:lnTo>
                  <a:pt x="911227" y="603810"/>
                </a:lnTo>
                <a:lnTo>
                  <a:pt x="1249908" y="408272"/>
                </a:lnTo>
                <a:lnTo>
                  <a:pt x="1243414" y="383769"/>
                </a:lnTo>
                <a:cubicBezTo>
                  <a:pt x="1238561" y="375028"/>
                  <a:pt x="1231539" y="367157"/>
                  <a:pt x="1222862" y="360547"/>
                </a:cubicBezTo>
                <a:lnTo>
                  <a:pt x="1221361" y="359776"/>
                </a:lnTo>
                <a:lnTo>
                  <a:pt x="1222208" y="358393"/>
                </a:lnTo>
                <a:lnTo>
                  <a:pt x="737741" y="37558"/>
                </a:lnTo>
                <a:lnTo>
                  <a:pt x="734485" y="33878"/>
                </a:lnTo>
                <a:cubicBezTo>
                  <a:pt x="707008" y="12947"/>
                  <a:pt x="669051" y="0"/>
                  <a:pt x="6271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心形 164"/>
          <p:cNvSpPr/>
          <p:nvPr/>
        </p:nvSpPr>
        <p:spPr>
          <a:xfrm>
            <a:off x="7755274" y="4690971"/>
            <a:ext cx="312543" cy="245808"/>
          </a:xfrm>
          <a:prstGeom prst="heart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1725845" y="4075362"/>
            <a:ext cx="1467577" cy="146757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 rot="5400000">
            <a:off x="2106736" y="4475707"/>
            <a:ext cx="666882" cy="666882"/>
          </a:xfrm>
          <a:custGeom>
            <a:avLst/>
            <a:gdLst>
              <a:gd name="connsiteX0" fmla="*/ 406396 w 698828"/>
              <a:gd name="connsiteY0" fmla="*/ 311314 h 698828"/>
              <a:gd name="connsiteX1" fmla="*/ 486672 w 698828"/>
              <a:gd name="connsiteY1" fmla="*/ 311314 h 698828"/>
              <a:gd name="connsiteX2" fmla="*/ 566948 w 698828"/>
              <a:gd name="connsiteY2" fmla="*/ 231038 h 698828"/>
              <a:gd name="connsiteX3" fmla="*/ 486672 w 698828"/>
              <a:gd name="connsiteY3" fmla="*/ 150762 h 698828"/>
              <a:gd name="connsiteX4" fmla="*/ 406396 w 698828"/>
              <a:gd name="connsiteY4" fmla="*/ 231038 h 698828"/>
              <a:gd name="connsiteX5" fmla="*/ 406396 w 698828"/>
              <a:gd name="connsiteY5" fmla="*/ 473401 h 698828"/>
              <a:gd name="connsiteX6" fmla="*/ 486672 w 698828"/>
              <a:gd name="connsiteY6" fmla="*/ 553677 h 698828"/>
              <a:gd name="connsiteX7" fmla="*/ 566948 w 698828"/>
              <a:gd name="connsiteY7" fmla="*/ 473401 h 698828"/>
              <a:gd name="connsiteX8" fmla="*/ 486672 w 698828"/>
              <a:gd name="connsiteY8" fmla="*/ 393125 h 698828"/>
              <a:gd name="connsiteX9" fmla="*/ 406396 w 698828"/>
              <a:gd name="connsiteY9" fmla="*/ 393125 h 698828"/>
              <a:gd name="connsiteX10" fmla="*/ 343021 w 698828"/>
              <a:gd name="connsiteY10" fmla="*/ 354292 h 698828"/>
              <a:gd name="connsiteX11" fmla="*/ 369285 w 698828"/>
              <a:gd name="connsiteY11" fmla="*/ 380556 h 698828"/>
              <a:gd name="connsiteX12" fmla="*/ 395549 w 698828"/>
              <a:gd name="connsiteY12" fmla="*/ 354292 h 698828"/>
              <a:gd name="connsiteX13" fmla="*/ 369285 w 698828"/>
              <a:gd name="connsiteY13" fmla="*/ 328028 h 698828"/>
              <a:gd name="connsiteX14" fmla="*/ 343021 w 698828"/>
              <a:gd name="connsiteY14" fmla="*/ 354292 h 698828"/>
              <a:gd name="connsiteX15" fmla="*/ 169369 w 698828"/>
              <a:gd name="connsiteY15" fmla="*/ 231038 h 698828"/>
              <a:gd name="connsiteX16" fmla="*/ 249645 w 698828"/>
              <a:gd name="connsiteY16" fmla="*/ 311314 h 698828"/>
              <a:gd name="connsiteX17" fmla="*/ 329921 w 698828"/>
              <a:gd name="connsiteY17" fmla="*/ 311314 h 698828"/>
              <a:gd name="connsiteX18" fmla="*/ 329921 w 698828"/>
              <a:gd name="connsiteY18" fmla="*/ 231038 h 698828"/>
              <a:gd name="connsiteX19" fmla="*/ 249645 w 698828"/>
              <a:gd name="connsiteY19" fmla="*/ 150762 h 698828"/>
              <a:gd name="connsiteX20" fmla="*/ 169369 w 698828"/>
              <a:gd name="connsiteY20" fmla="*/ 231038 h 698828"/>
              <a:gd name="connsiteX21" fmla="*/ 169369 w 698828"/>
              <a:gd name="connsiteY21" fmla="*/ 473401 h 698828"/>
              <a:gd name="connsiteX22" fmla="*/ 249645 w 698828"/>
              <a:gd name="connsiteY22" fmla="*/ 553677 h 698828"/>
              <a:gd name="connsiteX23" fmla="*/ 329921 w 698828"/>
              <a:gd name="connsiteY23" fmla="*/ 473401 h 698828"/>
              <a:gd name="connsiteX24" fmla="*/ 329921 w 698828"/>
              <a:gd name="connsiteY24" fmla="*/ 393125 h 698828"/>
              <a:gd name="connsiteX25" fmla="*/ 249645 w 698828"/>
              <a:gd name="connsiteY25" fmla="*/ 393125 h 698828"/>
              <a:gd name="connsiteX26" fmla="*/ 169369 w 698828"/>
              <a:gd name="connsiteY26" fmla="*/ 473401 h 698828"/>
              <a:gd name="connsiteX27" fmla="*/ 0 w 698828"/>
              <a:gd name="connsiteY27" fmla="*/ 349414 h 698828"/>
              <a:gd name="connsiteX28" fmla="*/ 349414 w 698828"/>
              <a:gd name="connsiteY28" fmla="*/ 0 h 698828"/>
              <a:gd name="connsiteX29" fmla="*/ 698828 w 698828"/>
              <a:gd name="connsiteY29" fmla="*/ 0 h 698828"/>
              <a:gd name="connsiteX30" fmla="*/ 698828 w 698828"/>
              <a:gd name="connsiteY30" fmla="*/ 349414 h 698828"/>
              <a:gd name="connsiteX31" fmla="*/ 349414 w 698828"/>
              <a:gd name="connsiteY31" fmla="*/ 698828 h 698828"/>
              <a:gd name="connsiteX32" fmla="*/ 0 w 698828"/>
              <a:gd name="connsiteY32" fmla="*/ 349414 h 698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98828" h="698828">
                <a:moveTo>
                  <a:pt x="406396" y="311314"/>
                </a:moveTo>
                <a:lnTo>
                  <a:pt x="486672" y="311314"/>
                </a:lnTo>
                <a:cubicBezTo>
                  <a:pt x="531007" y="311314"/>
                  <a:pt x="566948" y="275373"/>
                  <a:pt x="566948" y="231038"/>
                </a:cubicBezTo>
                <a:cubicBezTo>
                  <a:pt x="566948" y="186703"/>
                  <a:pt x="531007" y="150762"/>
                  <a:pt x="486672" y="150762"/>
                </a:cubicBezTo>
                <a:cubicBezTo>
                  <a:pt x="442337" y="150762"/>
                  <a:pt x="406396" y="186703"/>
                  <a:pt x="406396" y="231038"/>
                </a:cubicBezTo>
                <a:close/>
                <a:moveTo>
                  <a:pt x="406396" y="473401"/>
                </a:moveTo>
                <a:cubicBezTo>
                  <a:pt x="406396" y="517736"/>
                  <a:pt x="442337" y="553677"/>
                  <a:pt x="486672" y="553677"/>
                </a:cubicBezTo>
                <a:cubicBezTo>
                  <a:pt x="531007" y="553677"/>
                  <a:pt x="566948" y="517736"/>
                  <a:pt x="566948" y="473401"/>
                </a:cubicBezTo>
                <a:cubicBezTo>
                  <a:pt x="566948" y="429066"/>
                  <a:pt x="531007" y="393125"/>
                  <a:pt x="486672" y="393125"/>
                </a:cubicBezTo>
                <a:lnTo>
                  <a:pt x="406396" y="393125"/>
                </a:lnTo>
                <a:close/>
                <a:moveTo>
                  <a:pt x="343021" y="354292"/>
                </a:moveTo>
                <a:cubicBezTo>
                  <a:pt x="343021" y="368797"/>
                  <a:pt x="354780" y="380556"/>
                  <a:pt x="369285" y="380556"/>
                </a:cubicBezTo>
                <a:cubicBezTo>
                  <a:pt x="383790" y="380556"/>
                  <a:pt x="395549" y="368797"/>
                  <a:pt x="395549" y="354292"/>
                </a:cubicBezTo>
                <a:cubicBezTo>
                  <a:pt x="395549" y="339787"/>
                  <a:pt x="383790" y="328028"/>
                  <a:pt x="369285" y="328028"/>
                </a:cubicBezTo>
                <a:cubicBezTo>
                  <a:pt x="354780" y="328028"/>
                  <a:pt x="343021" y="339787"/>
                  <a:pt x="343021" y="354292"/>
                </a:cubicBezTo>
                <a:close/>
                <a:moveTo>
                  <a:pt x="169369" y="231038"/>
                </a:moveTo>
                <a:cubicBezTo>
                  <a:pt x="169369" y="275373"/>
                  <a:pt x="205310" y="311314"/>
                  <a:pt x="249645" y="311314"/>
                </a:cubicBezTo>
                <a:lnTo>
                  <a:pt x="329921" y="311314"/>
                </a:lnTo>
                <a:lnTo>
                  <a:pt x="329921" y="231038"/>
                </a:lnTo>
                <a:cubicBezTo>
                  <a:pt x="329921" y="186703"/>
                  <a:pt x="293980" y="150762"/>
                  <a:pt x="249645" y="150762"/>
                </a:cubicBezTo>
                <a:cubicBezTo>
                  <a:pt x="205310" y="150762"/>
                  <a:pt x="169369" y="186703"/>
                  <a:pt x="169369" y="231038"/>
                </a:cubicBezTo>
                <a:close/>
                <a:moveTo>
                  <a:pt x="169369" y="473401"/>
                </a:moveTo>
                <a:cubicBezTo>
                  <a:pt x="169369" y="517736"/>
                  <a:pt x="205310" y="553677"/>
                  <a:pt x="249645" y="553677"/>
                </a:cubicBezTo>
                <a:cubicBezTo>
                  <a:pt x="293980" y="553677"/>
                  <a:pt x="329921" y="517736"/>
                  <a:pt x="329921" y="473401"/>
                </a:cubicBezTo>
                <a:lnTo>
                  <a:pt x="329921" y="393125"/>
                </a:lnTo>
                <a:lnTo>
                  <a:pt x="249645" y="393125"/>
                </a:lnTo>
                <a:cubicBezTo>
                  <a:pt x="205310" y="393125"/>
                  <a:pt x="169369" y="429066"/>
                  <a:pt x="169369" y="473401"/>
                </a:cubicBezTo>
                <a:close/>
                <a:moveTo>
                  <a:pt x="0" y="349414"/>
                </a:moveTo>
                <a:cubicBezTo>
                  <a:pt x="0" y="156438"/>
                  <a:pt x="156438" y="0"/>
                  <a:pt x="349414" y="0"/>
                </a:cubicBezTo>
                <a:lnTo>
                  <a:pt x="698828" y="0"/>
                </a:lnTo>
                <a:lnTo>
                  <a:pt x="698828" y="349414"/>
                </a:lnTo>
                <a:cubicBezTo>
                  <a:pt x="698828" y="542390"/>
                  <a:pt x="542390" y="698828"/>
                  <a:pt x="349414" y="698828"/>
                </a:cubicBezTo>
                <a:cubicBezTo>
                  <a:pt x="156438" y="698828"/>
                  <a:pt x="0" y="542390"/>
                  <a:pt x="0" y="3494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1717767" y="727828"/>
            <a:ext cx="1483732" cy="14837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>
            <a:off x="2096808" y="1055433"/>
            <a:ext cx="725649" cy="22022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2096415" y="1294218"/>
            <a:ext cx="726436" cy="47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2145416" y="1359600"/>
            <a:ext cx="121913" cy="3197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圆角矩形 168"/>
          <p:cNvSpPr/>
          <p:nvPr/>
        </p:nvSpPr>
        <p:spPr>
          <a:xfrm>
            <a:off x="2651270" y="1359600"/>
            <a:ext cx="121913" cy="3197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圆角矩形 169"/>
          <p:cNvSpPr/>
          <p:nvPr/>
        </p:nvSpPr>
        <p:spPr>
          <a:xfrm>
            <a:off x="2398677" y="1359600"/>
            <a:ext cx="121913" cy="31973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 172"/>
          <p:cNvSpPr/>
          <p:nvPr/>
        </p:nvSpPr>
        <p:spPr>
          <a:xfrm>
            <a:off x="2092557" y="1702316"/>
            <a:ext cx="734152" cy="89337"/>
          </a:xfrm>
          <a:custGeom>
            <a:avLst/>
            <a:gdLst>
              <a:gd name="connsiteX0" fmla="*/ 45089 w 709619"/>
              <a:gd name="connsiteY0" fmla="*/ 0 h 86352"/>
              <a:gd name="connsiteX1" fmla="*/ 664530 w 709619"/>
              <a:gd name="connsiteY1" fmla="*/ 0 h 86352"/>
              <a:gd name="connsiteX2" fmla="*/ 709619 w 709619"/>
              <a:gd name="connsiteY2" fmla="*/ 45089 h 86352"/>
              <a:gd name="connsiteX3" fmla="*/ 709619 w 709619"/>
              <a:gd name="connsiteY3" fmla="*/ 86352 h 86352"/>
              <a:gd name="connsiteX4" fmla="*/ 0 w 709619"/>
              <a:gd name="connsiteY4" fmla="*/ 86352 h 86352"/>
              <a:gd name="connsiteX5" fmla="*/ 0 w 709619"/>
              <a:gd name="connsiteY5" fmla="*/ 45089 h 86352"/>
              <a:gd name="connsiteX6" fmla="*/ 45089 w 709619"/>
              <a:gd name="connsiteY6" fmla="*/ 0 h 8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619" h="86352">
                <a:moveTo>
                  <a:pt x="45089" y="0"/>
                </a:moveTo>
                <a:lnTo>
                  <a:pt x="664530" y="0"/>
                </a:lnTo>
                <a:cubicBezTo>
                  <a:pt x="689432" y="0"/>
                  <a:pt x="709619" y="20187"/>
                  <a:pt x="709619" y="45089"/>
                </a:cubicBezTo>
                <a:lnTo>
                  <a:pt x="709619" y="86352"/>
                </a:lnTo>
                <a:lnTo>
                  <a:pt x="0" y="86352"/>
                </a:lnTo>
                <a:lnTo>
                  <a:pt x="0" y="45089"/>
                </a:lnTo>
                <a:cubicBezTo>
                  <a:pt x="0" y="20187"/>
                  <a:pt x="20187" y="0"/>
                  <a:pt x="450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文本框 176"/>
          <p:cNvSpPr txBox="1"/>
          <p:nvPr/>
        </p:nvSpPr>
        <p:spPr>
          <a:xfrm>
            <a:off x="5923805" y="614172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438089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任意多边形 138"/>
          <p:cNvSpPr/>
          <p:nvPr/>
        </p:nvSpPr>
        <p:spPr>
          <a:xfrm>
            <a:off x="2397140" y="6250504"/>
            <a:ext cx="2593605" cy="143350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任意多边形 139"/>
          <p:cNvSpPr/>
          <p:nvPr/>
        </p:nvSpPr>
        <p:spPr>
          <a:xfrm flipH="1" flipV="1">
            <a:off x="7191831" y="6237684"/>
            <a:ext cx="2593605" cy="149461"/>
          </a:xfrm>
          <a:custGeom>
            <a:avLst/>
            <a:gdLst>
              <a:gd name="connsiteX0" fmla="*/ 2465087 w 2471739"/>
              <a:gd name="connsiteY0" fmla="*/ 56200 h 114220"/>
              <a:gd name="connsiteX1" fmla="*/ 2471739 w 2471739"/>
              <a:gd name="connsiteY1" fmla="*/ 54138 h 114220"/>
              <a:gd name="connsiteX2" fmla="*/ 2465087 w 2471739"/>
              <a:gd name="connsiteY2" fmla="*/ 52280 h 114220"/>
              <a:gd name="connsiteX3" fmla="*/ 2450311 w 2471739"/>
              <a:gd name="connsiteY3" fmla="*/ 54138 h 114220"/>
              <a:gd name="connsiteX4" fmla="*/ 2267911 w 2471739"/>
              <a:gd name="connsiteY4" fmla="*/ 114220 h 114220"/>
              <a:gd name="connsiteX5" fmla="*/ 2278555 w 2471739"/>
              <a:gd name="connsiteY5" fmla="*/ 103307 h 114220"/>
              <a:gd name="connsiteX6" fmla="*/ 2355761 w 2471739"/>
              <a:gd name="connsiteY6" fmla="*/ 67329 h 114220"/>
              <a:gd name="connsiteX7" fmla="*/ 2450295 w 2471739"/>
              <a:gd name="connsiteY7" fmla="*/ 54138 h 114220"/>
              <a:gd name="connsiteX8" fmla="*/ 2355761 w 2471739"/>
              <a:gd name="connsiteY8" fmla="*/ 42252 h 114220"/>
              <a:gd name="connsiteX9" fmla="*/ 2278555 w 2471739"/>
              <a:gd name="connsiteY9" fmla="*/ 9834 h 114220"/>
              <a:gd name="connsiteX10" fmla="*/ 2267911 w 2471739"/>
              <a:gd name="connsiteY10" fmla="*/ 0 h 114220"/>
              <a:gd name="connsiteX11" fmla="*/ 0 w 2471739"/>
              <a:gd name="connsiteY11" fmla="*/ 54138 h 11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71739" h="114220">
                <a:moveTo>
                  <a:pt x="2465087" y="56200"/>
                </a:moveTo>
                <a:lnTo>
                  <a:pt x="2471739" y="54138"/>
                </a:lnTo>
                <a:lnTo>
                  <a:pt x="2465087" y="52280"/>
                </a:lnTo>
                <a:lnTo>
                  <a:pt x="2450311" y="54138"/>
                </a:lnTo>
                <a:close/>
                <a:moveTo>
                  <a:pt x="2267911" y="114220"/>
                </a:moveTo>
                <a:lnTo>
                  <a:pt x="2278555" y="103307"/>
                </a:lnTo>
                <a:cubicBezTo>
                  <a:pt x="2300533" y="88117"/>
                  <a:pt x="2326701" y="75825"/>
                  <a:pt x="2355761" y="67329"/>
                </a:cubicBezTo>
                <a:lnTo>
                  <a:pt x="2450295" y="54138"/>
                </a:lnTo>
                <a:lnTo>
                  <a:pt x="2355761" y="42252"/>
                </a:lnTo>
                <a:cubicBezTo>
                  <a:pt x="2326701" y="34597"/>
                  <a:pt x="2300533" y="23521"/>
                  <a:pt x="2278555" y="9834"/>
                </a:cubicBezTo>
                <a:lnTo>
                  <a:pt x="2267911" y="0"/>
                </a:lnTo>
                <a:lnTo>
                  <a:pt x="0" y="5413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椭圆 140"/>
          <p:cNvSpPr/>
          <p:nvPr/>
        </p:nvSpPr>
        <p:spPr>
          <a:xfrm>
            <a:off x="5881686" y="6124576"/>
            <a:ext cx="428628" cy="395206"/>
          </a:xfrm>
          <a:prstGeom prst="ellipse">
            <a:avLst/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燕尾形 141"/>
          <p:cNvSpPr/>
          <p:nvPr/>
        </p:nvSpPr>
        <p:spPr>
          <a:xfrm>
            <a:off x="6468162" y="6166203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3" name="燕尾形 142"/>
          <p:cNvSpPr/>
          <p:nvPr/>
        </p:nvSpPr>
        <p:spPr>
          <a:xfrm flipH="1">
            <a:off x="5554609" y="6170096"/>
            <a:ext cx="165207" cy="304166"/>
          </a:xfrm>
          <a:prstGeom prst="chevron">
            <a:avLst>
              <a:gd name="adj" fmla="val 62307"/>
            </a:avLst>
          </a:pr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0" name="椭圆 129"/>
          <p:cNvSpPr/>
          <p:nvPr/>
        </p:nvSpPr>
        <p:spPr>
          <a:xfrm rot="3281052">
            <a:off x="740231" y="926677"/>
            <a:ext cx="2034505" cy="2034505"/>
          </a:xfrm>
          <a:prstGeom prst="ellipse">
            <a:avLst/>
          </a:prstGeom>
          <a:blipFill>
            <a:blip r:embed="rId2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9370"/>
                      </a14:imgEffect>
                      <a14:imgEffect>
                        <a14:saturation sat="202000"/>
                      </a14:imgEffect>
                      <a14:imgEffect>
                        <a14:brightnessContrast bright="-5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547236" y="3304383"/>
            <a:ext cx="900702" cy="9007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9747255" y="1483953"/>
            <a:ext cx="853748" cy="447529"/>
            <a:chOff x="1733021" y="2289776"/>
            <a:chExt cx="1015713" cy="532430"/>
          </a:xfrm>
        </p:grpSpPr>
        <p:grpSp>
          <p:nvGrpSpPr>
            <p:cNvPr id="38" name="组合 37"/>
            <p:cNvGrpSpPr/>
            <p:nvPr/>
          </p:nvGrpSpPr>
          <p:grpSpPr>
            <a:xfrm>
              <a:off x="2001566" y="2337576"/>
              <a:ext cx="436854" cy="436857"/>
              <a:chOff x="2820716" y="2122494"/>
              <a:chExt cx="436854" cy="436857"/>
            </a:xfrm>
          </p:grpSpPr>
          <p:sp>
            <p:nvSpPr>
              <p:cNvPr id="40" name="任意多边形 39"/>
              <p:cNvSpPr/>
              <p:nvPr/>
            </p:nvSpPr>
            <p:spPr>
              <a:xfrm rot="17427796">
                <a:off x="2820714" y="2122496"/>
                <a:ext cx="436857" cy="436854"/>
              </a:xfrm>
              <a:custGeom>
                <a:avLst/>
                <a:gdLst>
                  <a:gd name="connsiteX0" fmla="*/ 416188 w 436857"/>
                  <a:gd name="connsiteY0" fmla="*/ 125618 h 436854"/>
                  <a:gd name="connsiteX1" fmla="*/ 400214 w 436857"/>
                  <a:gd name="connsiteY1" fmla="*/ 339506 h 436854"/>
                  <a:gd name="connsiteX2" fmla="*/ 135042 w 436857"/>
                  <a:gd name="connsiteY2" fmla="*/ 420285 h 436854"/>
                  <a:gd name="connsiteX3" fmla="*/ 4198 w 436857"/>
                  <a:gd name="connsiteY3" fmla="*/ 175906 h 436854"/>
                  <a:gd name="connsiteX4" fmla="*/ 218437 w 436857"/>
                  <a:gd name="connsiteY4" fmla="*/ 0 h 436854"/>
                  <a:gd name="connsiteX5" fmla="*/ 218437 w 436857"/>
                  <a:gd name="connsiteY5" fmla="*/ 39607 h 436854"/>
                  <a:gd name="connsiteX6" fmla="*/ 157368 w 436857"/>
                  <a:gd name="connsiteY6" fmla="*/ 50337 h 436854"/>
                  <a:gd name="connsiteX7" fmla="*/ 43049 w 436857"/>
                  <a:gd name="connsiteY7" fmla="*/ 183614 h 436854"/>
                  <a:gd name="connsiteX8" fmla="*/ 150166 w 436857"/>
                  <a:gd name="connsiteY8" fmla="*/ 383678 h 436854"/>
                  <a:gd name="connsiteX9" fmla="*/ 367252 w 436857"/>
                  <a:gd name="connsiteY9" fmla="*/ 317548 h 436854"/>
                  <a:gd name="connsiteX10" fmla="*/ 344638 w 436857"/>
                  <a:gd name="connsiteY10" fmla="*/ 91742 h 436854"/>
                  <a:gd name="connsiteX11" fmla="*/ 218438 w 436857"/>
                  <a:gd name="connsiteY11" fmla="*/ 218416 h 436854"/>
                  <a:gd name="connsiteX12" fmla="*/ 372591 w 436857"/>
                  <a:gd name="connsiteY12" fmla="*/ 63683 h 436854"/>
                  <a:gd name="connsiteX13" fmla="*/ 416188 w 436857"/>
                  <a:gd name="connsiteY13" fmla="*/ 125618 h 436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6857" h="436854">
                    <a:moveTo>
                      <a:pt x="416188" y="125618"/>
                    </a:moveTo>
                    <a:cubicBezTo>
                      <a:pt x="447886" y="193206"/>
                      <a:pt x="443557" y="274441"/>
                      <a:pt x="400214" y="339506"/>
                    </a:cubicBezTo>
                    <a:cubicBezTo>
                      <a:pt x="342424" y="426259"/>
                      <a:pt x="231384" y="460085"/>
                      <a:pt x="135042" y="420285"/>
                    </a:cubicBezTo>
                    <a:cubicBezTo>
                      <a:pt x="38700" y="380485"/>
                      <a:pt x="-16090" y="278152"/>
                      <a:pt x="4198" y="175906"/>
                    </a:cubicBezTo>
                    <a:cubicBezTo>
                      <a:pt x="24486" y="73660"/>
                      <a:pt x="114198" y="0"/>
                      <a:pt x="218437" y="0"/>
                    </a:cubicBezTo>
                    <a:lnTo>
                      <a:pt x="218437" y="39607"/>
                    </a:lnTo>
                    <a:lnTo>
                      <a:pt x="157368" y="50337"/>
                    </a:lnTo>
                    <a:cubicBezTo>
                      <a:pt x="99932" y="71221"/>
                      <a:pt x="55506" y="120835"/>
                      <a:pt x="43049" y="183614"/>
                    </a:cubicBezTo>
                    <a:cubicBezTo>
                      <a:pt x="26440" y="267319"/>
                      <a:pt x="71295" y="351095"/>
                      <a:pt x="150166" y="383678"/>
                    </a:cubicBezTo>
                    <a:cubicBezTo>
                      <a:pt x="229037" y="416261"/>
                      <a:pt x="319941" y="388570"/>
                      <a:pt x="367252" y="317548"/>
                    </a:cubicBezTo>
                    <a:cubicBezTo>
                      <a:pt x="414563" y="246526"/>
                      <a:pt x="405093" y="151971"/>
                      <a:pt x="344638" y="91742"/>
                    </a:cubicBezTo>
                    <a:lnTo>
                      <a:pt x="218438" y="218416"/>
                    </a:lnTo>
                    <a:lnTo>
                      <a:pt x="372591" y="63683"/>
                    </a:lnTo>
                    <a:cubicBezTo>
                      <a:pt x="391052" y="82076"/>
                      <a:pt x="405622" y="103089"/>
                      <a:pt x="416188" y="125618"/>
                    </a:cubicBezTo>
                    <a:close/>
                  </a:path>
                </a:pathLst>
              </a:custGeom>
              <a:solidFill>
                <a:srgbClr val="4D9824">
                  <a:alpha val="9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饼形 40"/>
              <p:cNvSpPr/>
              <p:nvPr/>
            </p:nvSpPr>
            <p:spPr>
              <a:xfrm rot="17427796">
                <a:off x="2906238" y="2203123"/>
                <a:ext cx="265794" cy="275572"/>
              </a:xfrm>
              <a:prstGeom prst="pie">
                <a:avLst>
                  <a:gd name="adj1" fmla="val 18893550"/>
                  <a:gd name="adj2" fmla="val 16200000"/>
                </a:avLst>
              </a:prstGeom>
              <a:solidFill>
                <a:srgbClr val="4D9824">
                  <a:alpha val="8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1733021" y="2289776"/>
              <a:ext cx="1015713" cy="532430"/>
            </a:xfrm>
            <a:custGeom>
              <a:avLst/>
              <a:gdLst>
                <a:gd name="connsiteX0" fmla="*/ 507856 w 1015713"/>
                <a:gd name="connsiteY0" fmla="*/ 63500 h 532430"/>
                <a:gd name="connsiteX1" fmla="*/ 158598 w 1015713"/>
                <a:gd name="connsiteY1" fmla="*/ 187619 h 532430"/>
                <a:gd name="connsiteX2" fmla="*/ 75610 w 1015713"/>
                <a:gd name="connsiteY2" fmla="*/ 266215 h 532430"/>
                <a:gd name="connsiteX3" fmla="*/ 158599 w 1015713"/>
                <a:gd name="connsiteY3" fmla="*/ 344811 h 532430"/>
                <a:gd name="connsiteX4" fmla="*/ 507857 w 1015713"/>
                <a:gd name="connsiteY4" fmla="*/ 468930 h 532430"/>
                <a:gd name="connsiteX5" fmla="*/ 857115 w 1015713"/>
                <a:gd name="connsiteY5" fmla="*/ 344811 h 532430"/>
                <a:gd name="connsiteX6" fmla="*/ 940104 w 1015713"/>
                <a:gd name="connsiteY6" fmla="*/ 266216 h 532430"/>
                <a:gd name="connsiteX7" fmla="*/ 857114 w 1015713"/>
                <a:gd name="connsiteY7" fmla="*/ 187619 h 532430"/>
                <a:gd name="connsiteX8" fmla="*/ 507856 w 1015713"/>
                <a:gd name="connsiteY8" fmla="*/ 63500 h 532430"/>
                <a:gd name="connsiteX9" fmla="*/ 507856 w 1015713"/>
                <a:gd name="connsiteY9" fmla="*/ 0 h 532430"/>
                <a:gd name="connsiteX10" fmla="*/ 878612 w 1015713"/>
                <a:gd name="connsiteY10" fmla="*/ 132638 h 532430"/>
                <a:gd name="connsiteX11" fmla="*/ 1015712 w 1015713"/>
                <a:gd name="connsiteY11" fmla="*/ 264503 h 532430"/>
                <a:gd name="connsiteX12" fmla="*/ 1013854 w 1015713"/>
                <a:gd name="connsiteY12" fmla="*/ 266215 h 532430"/>
                <a:gd name="connsiteX13" fmla="*/ 1015713 w 1015713"/>
                <a:gd name="connsiteY13" fmla="*/ 267927 h 532430"/>
                <a:gd name="connsiteX14" fmla="*/ 878613 w 1015713"/>
                <a:gd name="connsiteY14" fmla="*/ 399792 h 532430"/>
                <a:gd name="connsiteX15" fmla="*/ 507857 w 1015713"/>
                <a:gd name="connsiteY15" fmla="*/ 532430 h 532430"/>
                <a:gd name="connsiteX16" fmla="*/ 137101 w 1015713"/>
                <a:gd name="connsiteY16" fmla="*/ 399792 h 532430"/>
                <a:gd name="connsiteX17" fmla="*/ 1 w 1015713"/>
                <a:gd name="connsiteY17" fmla="*/ 267927 h 532430"/>
                <a:gd name="connsiteX18" fmla="*/ 1859 w 1015713"/>
                <a:gd name="connsiteY18" fmla="*/ 266216 h 532430"/>
                <a:gd name="connsiteX19" fmla="*/ 0 w 1015713"/>
                <a:gd name="connsiteY19" fmla="*/ 264503 h 532430"/>
                <a:gd name="connsiteX20" fmla="*/ 137100 w 1015713"/>
                <a:gd name="connsiteY20" fmla="*/ 132638 h 532430"/>
                <a:gd name="connsiteX21" fmla="*/ 507856 w 1015713"/>
                <a:gd name="connsiteY21" fmla="*/ 0 h 532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15713" h="532430">
                  <a:moveTo>
                    <a:pt x="507856" y="63500"/>
                  </a:moveTo>
                  <a:cubicBezTo>
                    <a:pt x="384563" y="63500"/>
                    <a:pt x="266741" y="107508"/>
                    <a:pt x="158598" y="187619"/>
                  </a:cubicBezTo>
                  <a:lnTo>
                    <a:pt x="75610" y="266215"/>
                  </a:lnTo>
                  <a:lnTo>
                    <a:pt x="158599" y="344811"/>
                  </a:lnTo>
                  <a:cubicBezTo>
                    <a:pt x="266742" y="424922"/>
                    <a:pt x="384564" y="468930"/>
                    <a:pt x="507857" y="468930"/>
                  </a:cubicBezTo>
                  <a:cubicBezTo>
                    <a:pt x="631150" y="468930"/>
                    <a:pt x="748972" y="424922"/>
                    <a:pt x="857115" y="344811"/>
                  </a:cubicBezTo>
                  <a:lnTo>
                    <a:pt x="940104" y="266216"/>
                  </a:lnTo>
                  <a:lnTo>
                    <a:pt x="857114" y="187619"/>
                  </a:lnTo>
                  <a:cubicBezTo>
                    <a:pt x="748971" y="107508"/>
                    <a:pt x="631149" y="63500"/>
                    <a:pt x="507856" y="63500"/>
                  </a:cubicBezTo>
                  <a:close/>
                  <a:moveTo>
                    <a:pt x="507856" y="0"/>
                  </a:moveTo>
                  <a:cubicBezTo>
                    <a:pt x="639369" y="0"/>
                    <a:pt x="764656" y="47229"/>
                    <a:pt x="878612" y="132638"/>
                  </a:cubicBezTo>
                  <a:lnTo>
                    <a:pt x="1015712" y="264503"/>
                  </a:lnTo>
                  <a:lnTo>
                    <a:pt x="1013854" y="266215"/>
                  </a:lnTo>
                  <a:lnTo>
                    <a:pt x="1015713" y="267927"/>
                  </a:lnTo>
                  <a:lnTo>
                    <a:pt x="878613" y="399792"/>
                  </a:lnTo>
                  <a:cubicBezTo>
                    <a:pt x="764657" y="485201"/>
                    <a:pt x="639370" y="532430"/>
                    <a:pt x="507857" y="532430"/>
                  </a:cubicBezTo>
                  <a:cubicBezTo>
                    <a:pt x="376344" y="532430"/>
                    <a:pt x="251057" y="485201"/>
                    <a:pt x="137101" y="399792"/>
                  </a:cubicBezTo>
                  <a:lnTo>
                    <a:pt x="1" y="267927"/>
                  </a:lnTo>
                  <a:lnTo>
                    <a:pt x="1859" y="266216"/>
                  </a:lnTo>
                  <a:lnTo>
                    <a:pt x="0" y="264503"/>
                  </a:lnTo>
                  <a:lnTo>
                    <a:pt x="137100" y="132638"/>
                  </a:lnTo>
                  <a:cubicBezTo>
                    <a:pt x="251056" y="47229"/>
                    <a:pt x="376343" y="0"/>
                    <a:pt x="507856" y="0"/>
                  </a:cubicBezTo>
                  <a:close/>
                </a:path>
              </a:pathLst>
            </a:custGeom>
            <a:solidFill>
              <a:srgbClr val="4D98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98625" y="1152633"/>
            <a:ext cx="967593" cy="1059407"/>
            <a:chOff x="5519675" y="1770591"/>
            <a:chExt cx="1151155" cy="1260387"/>
          </a:xfrm>
        </p:grpSpPr>
        <p:sp>
          <p:nvSpPr>
            <p:cNvPr id="43" name="矩形 42"/>
            <p:cNvSpPr/>
            <p:nvPr/>
          </p:nvSpPr>
          <p:spPr>
            <a:xfrm>
              <a:off x="5519675" y="1830984"/>
              <a:ext cx="1142354" cy="1199994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5528476" y="1770591"/>
              <a:ext cx="1142354" cy="1199994"/>
              <a:chOff x="4678992" y="1152010"/>
              <a:chExt cx="1467068" cy="1541092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4678992" y="1152010"/>
                <a:ext cx="1467068" cy="154109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4678992" y="1152010"/>
                <a:ext cx="1467068" cy="154109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7" name="矩形 46"/>
          <p:cNvSpPr/>
          <p:nvPr/>
        </p:nvSpPr>
        <p:spPr>
          <a:xfrm>
            <a:off x="3703534" y="1273413"/>
            <a:ext cx="817945" cy="81784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194845" y="2384440"/>
            <a:ext cx="824365" cy="824365"/>
          </a:xfrm>
          <a:prstGeom prst="ellipse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7381379" y="1270154"/>
            <a:ext cx="824365" cy="824365"/>
          </a:xfrm>
          <a:prstGeom prst="ellipse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5058199" y="1341157"/>
            <a:ext cx="668148" cy="682358"/>
          </a:xfrm>
          <a:custGeom>
            <a:avLst/>
            <a:gdLst>
              <a:gd name="connsiteX0" fmla="*/ 534220 w 1047047"/>
              <a:gd name="connsiteY0" fmla="*/ 111776 h 1069315"/>
              <a:gd name="connsiteX1" fmla="*/ 281950 w 1047047"/>
              <a:gd name="connsiteY1" fmla="*/ 364045 h 1069315"/>
              <a:gd name="connsiteX2" fmla="*/ 534220 w 1047047"/>
              <a:gd name="connsiteY2" fmla="*/ 616314 h 1069315"/>
              <a:gd name="connsiteX3" fmla="*/ 786490 w 1047047"/>
              <a:gd name="connsiteY3" fmla="*/ 364045 h 1069315"/>
              <a:gd name="connsiteX4" fmla="*/ 534220 w 1047047"/>
              <a:gd name="connsiteY4" fmla="*/ 111776 h 1069315"/>
              <a:gd name="connsiteX5" fmla="*/ 534220 w 1047047"/>
              <a:gd name="connsiteY5" fmla="*/ 0 h 1069315"/>
              <a:gd name="connsiteX6" fmla="*/ 898266 w 1047047"/>
              <a:gd name="connsiteY6" fmla="*/ 364045 h 1069315"/>
              <a:gd name="connsiteX7" fmla="*/ 836093 w 1047047"/>
              <a:gd name="connsiteY7" fmla="*/ 567586 h 1069315"/>
              <a:gd name="connsiteX8" fmla="*/ 827338 w 1047047"/>
              <a:gd name="connsiteY8" fmla="*/ 578197 h 1069315"/>
              <a:gd name="connsiteX9" fmla="*/ 1047047 w 1047047"/>
              <a:gd name="connsiteY9" fmla="*/ 874431 h 1069315"/>
              <a:gd name="connsiteX10" fmla="*/ 1040946 w 1047047"/>
              <a:gd name="connsiteY10" fmla="*/ 878956 h 1069315"/>
              <a:gd name="connsiteX11" fmla="*/ 790349 w 1047047"/>
              <a:gd name="connsiteY11" fmla="*/ 810435 h 1069315"/>
              <a:gd name="connsiteX12" fmla="*/ 790000 w 1047047"/>
              <a:gd name="connsiteY12" fmla="*/ 1065076 h 1069315"/>
              <a:gd name="connsiteX13" fmla="*/ 784289 w 1047047"/>
              <a:gd name="connsiteY13" fmla="*/ 1069312 h 1069315"/>
              <a:gd name="connsiteX14" fmla="*/ 532413 w 1047047"/>
              <a:gd name="connsiteY14" fmla="*/ 729706 h 1069315"/>
              <a:gd name="connsiteX15" fmla="*/ 252411 w 1047047"/>
              <a:gd name="connsiteY15" fmla="*/ 1069315 h 1069315"/>
              <a:gd name="connsiteX16" fmla="*/ 246549 w 1047047"/>
              <a:gd name="connsiteY16" fmla="*/ 1064482 h 1069315"/>
              <a:gd name="connsiteX17" fmla="*/ 252720 w 1047047"/>
              <a:gd name="connsiteY17" fmla="*/ 804760 h 1069315"/>
              <a:gd name="connsiteX18" fmla="*/ 5486 w 1047047"/>
              <a:gd name="connsiteY18" fmla="*/ 865729 h 1069315"/>
              <a:gd name="connsiteX19" fmla="*/ 0 w 1047047"/>
              <a:gd name="connsiteY19" fmla="*/ 861206 h 1069315"/>
              <a:gd name="connsiteX20" fmla="*/ 237218 w 1047047"/>
              <a:gd name="connsiteY20" fmla="*/ 573489 h 1069315"/>
              <a:gd name="connsiteX21" fmla="*/ 232347 w 1047047"/>
              <a:gd name="connsiteY21" fmla="*/ 567586 h 1069315"/>
              <a:gd name="connsiteX22" fmla="*/ 170174 w 1047047"/>
              <a:gd name="connsiteY22" fmla="*/ 364045 h 1069315"/>
              <a:gd name="connsiteX23" fmla="*/ 534220 w 1047047"/>
              <a:gd name="connsiteY23" fmla="*/ 0 h 1069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47047" h="1069315">
                <a:moveTo>
                  <a:pt x="534220" y="111776"/>
                </a:moveTo>
                <a:cubicBezTo>
                  <a:pt x="394895" y="111776"/>
                  <a:pt x="281950" y="224721"/>
                  <a:pt x="281950" y="364045"/>
                </a:cubicBezTo>
                <a:cubicBezTo>
                  <a:pt x="281950" y="503369"/>
                  <a:pt x="394895" y="616314"/>
                  <a:pt x="534220" y="616314"/>
                </a:cubicBezTo>
                <a:cubicBezTo>
                  <a:pt x="673545" y="616314"/>
                  <a:pt x="786490" y="503369"/>
                  <a:pt x="786490" y="364045"/>
                </a:cubicBezTo>
                <a:cubicBezTo>
                  <a:pt x="786490" y="224721"/>
                  <a:pt x="673545" y="111776"/>
                  <a:pt x="534220" y="111776"/>
                </a:cubicBezTo>
                <a:close/>
                <a:moveTo>
                  <a:pt x="534220" y="0"/>
                </a:moveTo>
                <a:cubicBezTo>
                  <a:pt x="735277" y="0"/>
                  <a:pt x="898266" y="162988"/>
                  <a:pt x="898266" y="364045"/>
                </a:cubicBezTo>
                <a:cubicBezTo>
                  <a:pt x="898266" y="439442"/>
                  <a:pt x="875346" y="509484"/>
                  <a:pt x="836093" y="567586"/>
                </a:cubicBezTo>
                <a:lnTo>
                  <a:pt x="827338" y="578197"/>
                </a:lnTo>
                <a:lnTo>
                  <a:pt x="1047047" y="874431"/>
                </a:lnTo>
                <a:lnTo>
                  <a:pt x="1040946" y="878956"/>
                </a:lnTo>
                <a:lnTo>
                  <a:pt x="790349" y="810435"/>
                </a:lnTo>
                <a:lnTo>
                  <a:pt x="790000" y="1065076"/>
                </a:lnTo>
                <a:lnTo>
                  <a:pt x="784289" y="1069312"/>
                </a:lnTo>
                <a:lnTo>
                  <a:pt x="532413" y="729706"/>
                </a:lnTo>
                <a:lnTo>
                  <a:pt x="252411" y="1069315"/>
                </a:lnTo>
                <a:lnTo>
                  <a:pt x="246549" y="1064482"/>
                </a:lnTo>
                <a:lnTo>
                  <a:pt x="252720" y="804760"/>
                </a:lnTo>
                <a:lnTo>
                  <a:pt x="5486" y="865729"/>
                </a:lnTo>
                <a:lnTo>
                  <a:pt x="0" y="861206"/>
                </a:lnTo>
                <a:lnTo>
                  <a:pt x="237218" y="573489"/>
                </a:lnTo>
                <a:lnTo>
                  <a:pt x="232347" y="567586"/>
                </a:lnTo>
                <a:cubicBezTo>
                  <a:pt x="193094" y="509484"/>
                  <a:pt x="170174" y="439442"/>
                  <a:pt x="170174" y="364045"/>
                </a:cubicBezTo>
                <a:cubicBezTo>
                  <a:pt x="170174" y="162988"/>
                  <a:pt x="333163" y="0"/>
                  <a:pt x="534220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273104" y="3438879"/>
            <a:ext cx="735055" cy="735052"/>
          </a:xfrm>
          <a:prstGeom prst="ellipse">
            <a:avLst/>
          </a:prstGeom>
          <a:blipFill>
            <a:blip r:embed="rId1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7394598" y="2374253"/>
            <a:ext cx="844738" cy="844739"/>
          </a:xfrm>
          <a:prstGeom prst="ellipse">
            <a:avLst/>
          </a:prstGeom>
          <a:blipFill>
            <a:blip r:embed="rId12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colorTemperature colorTemp="8911"/>
                      </a14:imgEffect>
                      <a14:imgEffect>
                        <a14:saturation sat="331000"/>
                      </a14:imgEffect>
                      <a14:imgEffect>
                        <a14:brightnessContrast bright="-8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/>
        </p:nvSpPr>
        <p:spPr>
          <a:xfrm>
            <a:off x="6263068" y="1399161"/>
            <a:ext cx="566350" cy="566350"/>
          </a:xfrm>
          <a:custGeom>
            <a:avLst/>
            <a:gdLst>
              <a:gd name="connsiteX0" fmla="*/ 362174 w 492790"/>
              <a:gd name="connsiteY0" fmla="*/ 138930 h 492790"/>
              <a:gd name="connsiteX1" fmla="*/ 212483 w 492790"/>
              <a:gd name="connsiteY1" fmla="*/ 288621 h 492790"/>
              <a:gd name="connsiteX2" fmla="*/ 130615 w 492790"/>
              <a:gd name="connsiteY2" fmla="*/ 206753 h 492790"/>
              <a:gd name="connsiteX3" fmla="*/ 76462 w 492790"/>
              <a:gd name="connsiteY3" fmla="*/ 260907 h 492790"/>
              <a:gd name="connsiteX4" fmla="*/ 158329 w 492790"/>
              <a:gd name="connsiteY4" fmla="*/ 342774 h 492790"/>
              <a:gd name="connsiteX5" fmla="*/ 158329 w 492790"/>
              <a:gd name="connsiteY5" fmla="*/ 342775 h 492790"/>
              <a:gd name="connsiteX6" fmla="*/ 212482 w 492790"/>
              <a:gd name="connsiteY6" fmla="*/ 396928 h 492790"/>
              <a:gd name="connsiteX7" fmla="*/ 212483 w 492790"/>
              <a:gd name="connsiteY7" fmla="*/ 396927 h 492790"/>
              <a:gd name="connsiteX8" fmla="*/ 266636 w 492790"/>
              <a:gd name="connsiteY8" fmla="*/ 342774 h 492790"/>
              <a:gd name="connsiteX9" fmla="*/ 416327 w 492790"/>
              <a:gd name="connsiteY9" fmla="*/ 193083 h 492790"/>
              <a:gd name="connsiteX10" fmla="*/ 246395 w 492790"/>
              <a:gd name="connsiteY10" fmla="*/ 0 h 492790"/>
              <a:gd name="connsiteX11" fmla="*/ 492790 w 492790"/>
              <a:gd name="connsiteY11" fmla="*/ 246395 h 492790"/>
              <a:gd name="connsiteX12" fmla="*/ 246395 w 492790"/>
              <a:gd name="connsiteY12" fmla="*/ 492790 h 492790"/>
              <a:gd name="connsiteX13" fmla="*/ 0 w 492790"/>
              <a:gd name="connsiteY13" fmla="*/ 246395 h 492790"/>
              <a:gd name="connsiteX14" fmla="*/ 246395 w 492790"/>
              <a:gd name="connsiteY14" fmla="*/ 0 h 492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790" h="492790">
                <a:moveTo>
                  <a:pt x="362174" y="138930"/>
                </a:moveTo>
                <a:lnTo>
                  <a:pt x="212483" y="288621"/>
                </a:lnTo>
                <a:lnTo>
                  <a:pt x="130615" y="206753"/>
                </a:lnTo>
                <a:lnTo>
                  <a:pt x="76462" y="260907"/>
                </a:lnTo>
                <a:lnTo>
                  <a:pt x="158329" y="342774"/>
                </a:lnTo>
                <a:lnTo>
                  <a:pt x="158329" y="342775"/>
                </a:lnTo>
                <a:lnTo>
                  <a:pt x="212482" y="396928"/>
                </a:lnTo>
                <a:lnTo>
                  <a:pt x="212483" y="396927"/>
                </a:lnTo>
                <a:lnTo>
                  <a:pt x="266636" y="342774"/>
                </a:lnTo>
                <a:lnTo>
                  <a:pt x="416327" y="193083"/>
                </a:lnTo>
                <a:close/>
                <a:moveTo>
                  <a:pt x="246395" y="0"/>
                </a:moveTo>
                <a:cubicBezTo>
                  <a:pt x="382475" y="0"/>
                  <a:pt x="492790" y="110315"/>
                  <a:pt x="492790" y="246395"/>
                </a:cubicBezTo>
                <a:cubicBezTo>
                  <a:pt x="492790" y="382475"/>
                  <a:pt x="382475" y="492790"/>
                  <a:pt x="246395" y="492790"/>
                </a:cubicBezTo>
                <a:cubicBezTo>
                  <a:pt x="110315" y="492790"/>
                  <a:pt x="0" y="382475"/>
                  <a:pt x="0" y="246395"/>
                </a:cubicBezTo>
                <a:cubicBezTo>
                  <a:pt x="0" y="110315"/>
                  <a:pt x="110315" y="0"/>
                  <a:pt x="246395" y="0"/>
                </a:cubicBezTo>
                <a:close/>
              </a:path>
            </a:pathLst>
          </a:custGeom>
          <a:solidFill>
            <a:srgbClr val="4D9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1495" y="2339625"/>
            <a:ext cx="913995" cy="913995"/>
          </a:xfrm>
          <a:prstGeom prst="rect">
            <a:avLst/>
          </a:prstGeom>
        </p:spPr>
      </p:pic>
      <p:sp>
        <p:nvSpPr>
          <p:cNvPr id="99" name="椭圆 98"/>
          <p:cNvSpPr/>
          <p:nvPr/>
        </p:nvSpPr>
        <p:spPr>
          <a:xfrm>
            <a:off x="6252017" y="4469587"/>
            <a:ext cx="710272" cy="710271"/>
          </a:xfrm>
          <a:prstGeom prst="ellipse">
            <a:avLst/>
          </a:prstGeom>
          <a:blipFill>
            <a:blip r:embed="rId15">
              <a:biLevel thresh="25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矩形 115"/>
          <p:cNvSpPr/>
          <p:nvPr/>
        </p:nvSpPr>
        <p:spPr>
          <a:xfrm flipH="1">
            <a:off x="8614725" y="2425932"/>
            <a:ext cx="741381" cy="741381"/>
          </a:xfrm>
          <a:prstGeom prst="rect">
            <a:avLst/>
          </a:prstGeom>
          <a:blipFill>
            <a:blip r:embed="rId1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矩形 116"/>
          <p:cNvSpPr/>
          <p:nvPr/>
        </p:nvSpPr>
        <p:spPr>
          <a:xfrm>
            <a:off x="4954540" y="3368710"/>
            <a:ext cx="864916" cy="864916"/>
          </a:xfrm>
          <a:prstGeom prst="rect">
            <a:avLst/>
          </a:prstGeom>
          <a:blipFill>
            <a:blip r:embed="rId1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1" name="图片 120"/>
          <p:cNvPicPr>
            <a:picLocks noChangeAspect="1"/>
          </p:cNvPicPr>
          <p:nvPr/>
        </p:nvPicPr>
        <p:blipFill>
          <a:blip r:embed="rId18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060" y="4530007"/>
            <a:ext cx="545813" cy="545813"/>
          </a:xfrm>
          <a:prstGeom prst="rect">
            <a:avLst/>
          </a:prstGeom>
          <a:noFill/>
        </p:spPr>
      </p:pic>
      <p:pic>
        <p:nvPicPr>
          <p:cNvPr id="122" name="图片 12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756" y="3501985"/>
            <a:ext cx="743356" cy="743356"/>
          </a:xfrm>
          <a:prstGeom prst="rect">
            <a:avLst/>
          </a:prstGeom>
          <a:noFill/>
        </p:spPr>
      </p:pic>
      <p:sp>
        <p:nvSpPr>
          <p:cNvPr id="129" name="椭圆 128"/>
          <p:cNvSpPr/>
          <p:nvPr/>
        </p:nvSpPr>
        <p:spPr>
          <a:xfrm>
            <a:off x="5021498" y="2397644"/>
            <a:ext cx="797958" cy="797957"/>
          </a:xfrm>
          <a:prstGeom prst="ellipse">
            <a:avLst/>
          </a:prstGeom>
          <a:blipFill>
            <a:blip r:embed="rId2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>
            <a:off x="9638798" y="3234305"/>
            <a:ext cx="1070661" cy="1070659"/>
          </a:xfrm>
          <a:prstGeom prst="ellipse">
            <a:avLst/>
          </a:prstGeom>
          <a:blipFill>
            <a:blip r:embed="rId2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2" name="图片 131"/>
          <p:cNvPicPr>
            <a:picLocks noChangeAspect="1"/>
          </p:cNvPicPr>
          <p:nvPr/>
        </p:nvPicPr>
        <p:blipFill>
          <a:blip r:embed="rId2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9943"/>
                    </a14:imgEffect>
                    <a14:imgEffect>
                      <a14:saturation sat="188000"/>
                    </a14:imgEffect>
                    <a14:imgEffect>
                      <a14:brightnessContrast bright="-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945" y="2277040"/>
            <a:ext cx="1039164" cy="1039164"/>
          </a:xfrm>
          <a:prstGeom prst="rect">
            <a:avLst/>
          </a:prstGeom>
          <a:noFill/>
        </p:spPr>
      </p:pic>
      <p:pic>
        <p:nvPicPr>
          <p:cNvPr id="133" name="图片 132"/>
          <p:cNvPicPr>
            <a:picLocks noChangeAspect="1"/>
          </p:cNvPicPr>
          <p:nvPr/>
        </p:nvPicPr>
        <p:blipFill>
          <a:blip r:embed="rId24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colorTemperature colorTemp="6842"/>
                    </a14:imgEffect>
                    <a14:imgEffect>
                      <a14:saturation sat="122000"/>
                    </a14:imgEffect>
                    <a14:imgEffect>
                      <a14:brightnessContrast bright="-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355" y="4205341"/>
            <a:ext cx="1226611" cy="1226611"/>
          </a:xfrm>
          <a:prstGeom prst="rect">
            <a:avLst/>
          </a:prstGeom>
        </p:spPr>
      </p:pic>
      <p:sp>
        <p:nvSpPr>
          <p:cNvPr id="134" name="椭圆 133"/>
          <p:cNvSpPr/>
          <p:nvPr/>
        </p:nvSpPr>
        <p:spPr>
          <a:xfrm>
            <a:off x="9795792" y="4469587"/>
            <a:ext cx="785399" cy="785399"/>
          </a:xfrm>
          <a:prstGeom prst="ellipse">
            <a:avLst/>
          </a:prstGeom>
          <a:blipFill dpi="0" rotWithShape="1">
            <a:blip r:embed="rId26">
              <a:alphaModFix amt="80000"/>
              <a:biLevel thresh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5" name="图片 134"/>
          <p:cNvPicPr>
            <a:picLocks noChangeAspect="1"/>
          </p:cNvPicPr>
          <p:nvPr/>
        </p:nvPicPr>
        <p:blipFill>
          <a:blip r:embed="rId27" cstate="print">
            <a:biLevel thresh="25000"/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colorTemperature colorTemp="4786"/>
                    </a14:imgEffect>
                    <a14:imgEffect>
                      <a14:saturation sat="80000"/>
                    </a14:imgEffect>
                    <a14:imgEffect>
                      <a14:brightnessContrast bright="-7000" contrast="-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094" y="4234352"/>
            <a:ext cx="1137124" cy="1137124"/>
          </a:xfrm>
          <a:prstGeom prst="rect">
            <a:avLst/>
          </a:prstGeom>
          <a:noFill/>
        </p:spPr>
      </p:pic>
      <p:sp>
        <p:nvSpPr>
          <p:cNvPr id="136" name="椭圆 135"/>
          <p:cNvSpPr/>
          <p:nvPr/>
        </p:nvSpPr>
        <p:spPr>
          <a:xfrm>
            <a:off x="7461807" y="3438879"/>
            <a:ext cx="661515" cy="661512"/>
          </a:xfrm>
          <a:prstGeom prst="ellipse">
            <a:avLst/>
          </a:prstGeom>
          <a:blipFill dpi="0" rotWithShape="1">
            <a:blip r:embed="rId29">
              <a:alphaModFix amt="8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椭圆 136"/>
          <p:cNvSpPr/>
          <p:nvPr/>
        </p:nvSpPr>
        <p:spPr>
          <a:xfrm>
            <a:off x="5009821" y="4441471"/>
            <a:ext cx="754353" cy="754353"/>
          </a:xfrm>
          <a:prstGeom prst="ellipse">
            <a:avLst/>
          </a:prstGeom>
          <a:blipFill>
            <a:blip r:embed="rId3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1127874" y="2922908"/>
            <a:ext cx="2031325" cy="18604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 标</a:t>
            </a:r>
            <a:endParaRPr lang="en-US" altLang="zh-CN" sz="6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6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PNG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5923805" y="614172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348770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1915</TotalTime>
  <Words>15</Words>
  <Application>Microsoft Office PowerPoint</Application>
  <PresentationFormat>宽屏</PresentationFormat>
  <Paragraphs>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Sky123.Org</dc:creator>
  <cp:lastModifiedBy>Sky123.Org</cp:lastModifiedBy>
  <cp:revision>207</cp:revision>
  <dcterms:created xsi:type="dcterms:W3CDTF">2014-01-14T02:49:27Z</dcterms:created>
  <dcterms:modified xsi:type="dcterms:W3CDTF">2014-01-18T05:24:12Z</dcterms:modified>
</cp:coreProperties>
</file>