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914" y="-10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6D7-5EFE-4773-BE8A-9872D2386E18}" type="datetimeFigureOut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13FD5-2BA5-45CD-B713-2E51756EC6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48825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AC6D7-5EFE-4773-BE8A-9872D2386E18}" type="datetimeFigureOut">
              <a:rPr lang="zh-CN" altLang="en-US" smtClean="0"/>
              <a:pPr/>
              <a:t>2015/7/9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13FD5-2BA5-45CD-B713-2E51756EC67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77090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863752" y="2751311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美食果蔬餐饮系列</a:t>
            </a:r>
            <a:r>
              <a:rPr lang="en-US" altLang="zh-CN" sz="2400" dirty="0" smtClean="0"/>
              <a:t>PPT</a:t>
            </a:r>
            <a:r>
              <a:rPr lang="zh-CN" altLang="en-US" sz="2400" dirty="0" smtClean="0"/>
              <a:t>纯黑图标</a:t>
            </a:r>
            <a:endParaRPr lang="zh-CN" alt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719736" y="607328"/>
            <a:ext cx="676875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800" dirty="0" smtClean="0">
                <a:latin typeface="+mj-ea"/>
                <a:ea typeface="+mj-ea"/>
              </a:rPr>
              <a:t>美 食</a:t>
            </a:r>
            <a:endParaRPr lang="zh-CN" altLang="en-US" sz="13800" dirty="0">
              <a:latin typeface="+mj-ea"/>
              <a:ea typeface="+mj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271464" y="2996952"/>
            <a:ext cx="10003280" cy="3052689"/>
            <a:chOff x="1284201" y="3392283"/>
            <a:chExt cx="10003280" cy="3052689"/>
          </a:xfrm>
        </p:grpSpPr>
        <p:sp>
          <p:nvSpPr>
            <p:cNvPr id="2" name="Freeform 16"/>
            <p:cNvSpPr>
              <a:spLocks noEditPoints="1"/>
            </p:cNvSpPr>
            <p:nvPr/>
          </p:nvSpPr>
          <p:spPr bwMode="auto">
            <a:xfrm>
              <a:off x="7896200" y="3392283"/>
              <a:ext cx="3391281" cy="3052689"/>
            </a:xfrm>
            <a:custGeom>
              <a:avLst/>
              <a:gdLst>
                <a:gd name="T0" fmla="*/ 59 w 631"/>
                <a:gd name="T1" fmla="*/ 310 h 568"/>
                <a:gd name="T2" fmla="*/ 162 w 631"/>
                <a:gd name="T3" fmla="*/ 239 h 568"/>
                <a:gd name="T4" fmla="*/ 296 w 631"/>
                <a:gd name="T5" fmla="*/ 176 h 568"/>
                <a:gd name="T6" fmla="*/ 304 w 631"/>
                <a:gd name="T7" fmla="*/ 229 h 568"/>
                <a:gd name="T8" fmla="*/ 470 w 631"/>
                <a:gd name="T9" fmla="*/ 300 h 568"/>
                <a:gd name="T10" fmla="*/ 543 w 631"/>
                <a:gd name="T11" fmla="*/ 278 h 568"/>
                <a:gd name="T12" fmla="*/ 631 w 631"/>
                <a:gd name="T13" fmla="*/ 255 h 568"/>
                <a:gd name="T14" fmla="*/ 596 w 631"/>
                <a:gd name="T15" fmla="*/ 351 h 568"/>
                <a:gd name="T16" fmla="*/ 620 w 631"/>
                <a:gd name="T17" fmla="*/ 408 h 568"/>
                <a:gd name="T18" fmla="*/ 594 w 631"/>
                <a:gd name="T19" fmla="*/ 468 h 568"/>
                <a:gd name="T20" fmla="*/ 503 w 631"/>
                <a:gd name="T21" fmla="*/ 416 h 568"/>
                <a:gd name="T22" fmla="*/ 377 w 631"/>
                <a:gd name="T23" fmla="*/ 489 h 568"/>
                <a:gd name="T24" fmla="*/ 288 w 631"/>
                <a:gd name="T25" fmla="*/ 521 h 568"/>
                <a:gd name="T26" fmla="*/ 247 w 631"/>
                <a:gd name="T27" fmla="*/ 568 h 568"/>
                <a:gd name="T28" fmla="*/ 99 w 631"/>
                <a:gd name="T29" fmla="*/ 472 h 568"/>
                <a:gd name="T30" fmla="*/ 87 w 631"/>
                <a:gd name="T31" fmla="*/ 418 h 568"/>
                <a:gd name="T32" fmla="*/ 367 w 631"/>
                <a:gd name="T33" fmla="*/ 217 h 568"/>
                <a:gd name="T34" fmla="*/ 369 w 631"/>
                <a:gd name="T35" fmla="*/ 138 h 568"/>
                <a:gd name="T36" fmla="*/ 351 w 631"/>
                <a:gd name="T37" fmla="*/ 182 h 568"/>
                <a:gd name="T38" fmla="*/ 182 w 631"/>
                <a:gd name="T39" fmla="*/ 193 h 568"/>
                <a:gd name="T40" fmla="*/ 184 w 631"/>
                <a:gd name="T41" fmla="*/ 115 h 568"/>
                <a:gd name="T42" fmla="*/ 166 w 631"/>
                <a:gd name="T43" fmla="*/ 158 h 568"/>
                <a:gd name="T44" fmla="*/ 274 w 631"/>
                <a:gd name="T45" fmla="*/ 158 h 568"/>
                <a:gd name="T46" fmla="*/ 247 w 631"/>
                <a:gd name="T47" fmla="*/ 97 h 568"/>
                <a:gd name="T48" fmla="*/ 263 w 631"/>
                <a:gd name="T49" fmla="*/ 14 h 568"/>
                <a:gd name="T50" fmla="*/ 296 w 631"/>
                <a:gd name="T51" fmla="*/ 51 h 568"/>
                <a:gd name="T52" fmla="*/ 274 w 631"/>
                <a:gd name="T53" fmla="*/ 158 h 568"/>
                <a:gd name="T54" fmla="*/ 322 w 631"/>
                <a:gd name="T55" fmla="*/ 316 h 568"/>
                <a:gd name="T56" fmla="*/ 320 w 631"/>
                <a:gd name="T57" fmla="*/ 379 h 568"/>
                <a:gd name="T58" fmla="*/ 316 w 631"/>
                <a:gd name="T59" fmla="*/ 440 h 568"/>
                <a:gd name="T60" fmla="*/ 334 w 631"/>
                <a:gd name="T61" fmla="*/ 410 h 568"/>
                <a:gd name="T62" fmla="*/ 334 w 631"/>
                <a:gd name="T63" fmla="*/ 365 h 568"/>
                <a:gd name="T64" fmla="*/ 334 w 631"/>
                <a:gd name="T65" fmla="*/ 320 h 568"/>
                <a:gd name="T66" fmla="*/ 320 w 631"/>
                <a:gd name="T67" fmla="*/ 286 h 568"/>
                <a:gd name="T68" fmla="*/ 263 w 631"/>
                <a:gd name="T69" fmla="*/ 312 h 568"/>
                <a:gd name="T70" fmla="*/ 263 w 631"/>
                <a:gd name="T71" fmla="*/ 365 h 568"/>
                <a:gd name="T72" fmla="*/ 263 w 631"/>
                <a:gd name="T73" fmla="*/ 420 h 568"/>
                <a:gd name="T74" fmla="*/ 270 w 631"/>
                <a:gd name="T75" fmla="*/ 436 h 568"/>
                <a:gd name="T76" fmla="*/ 265 w 631"/>
                <a:gd name="T77" fmla="*/ 393 h 568"/>
                <a:gd name="T78" fmla="*/ 270 w 631"/>
                <a:gd name="T79" fmla="*/ 351 h 568"/>
                <a:gd name="T80" fmla="*/ 274 w 631"/>
                <a:gd name="T81" fmla="*/ 308 h 568"/>
                <a:gd name="T82" fmla="*/ 199 w 631"/>
                <a:gd name="T83" fmla="*/ 272 h 568"/>
                <a:gd name="T84" fmla="*/ 201 w 631"/>
                <a:gd name="T85" fmla="*/ 306 h 568"/>
                <a:gd name="T86" fmla="*/ 199 w 631"/>
                <a:gd name="T87" fmla="*/ 349 h 568"/>
                <a:gd name="T88" fmla="*/ 194 w 631"/>
                <a:gd name="T89" fmla="*/ 395 h 568"/>
                <a:gd name="T90" fmla="*/ 196 w 631"/>
                <a:gd name="T91" fmla="*/ 448 h 568"/>
                <a:gd name="T92" fmla="*/ 213 w 631"/>
                <a:gd name="T93" fmla="*/ 434 h 568"/>
                <a:gd name="T94" fmla="*/ 203 w 631"/>
                <a:gd name="T95" fmla="*/ 395 h 568"/>
                <a:gd name="T96" fmla="*/ 209 w 631"/>
                <a:gd name="T97" fmla="*/ 343 h 568"/>
                <a:gd name="T98" fmla="*/ 215 w 631"/>
                <a:gd name="T99" fmla="*/ 302 h 568"/>
                <a:gd name="T100" fmla="*/ 91 w 631"/>
                <a:gd name="T101" fmla="*/ 324 h 568"/>
                <a:gd name="T102" fmla="*/ 65 w 631"/>
                <a:gd name="T103" fmla="*/ 351 h 568"/>
                <a:gd name="T104" fmla="*/ 101 w 631"/>
                <a:gd name="T105" fmla="*/ 375 h 568"/>
                <a:gd name="T106" fmla="*/ 109 w 631"/>
                <a:gd name="T107" fmla="*/ 331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31" h="568">
                  <a:moveTo>
                    <a:pt x="0" y="399"/>
                  </a:moveTo>
                  <a:lnTo>
                    <a:pt x="0" y="399"/>
                  </a:lnTo>
                  <a:lnTo>
                    <a:pt x="12" y="373"/>
                  </a:lnTo>
                  <a:lnTo>
                    <a:pt x="26" y="349"/>
                  </a:lnTo>
                  <a:lnTo>
                    <a:pt x="42" y="328"/>
                  </a:lnTo>
                  <a:lnTo>
                    <a:pt x="59" y="310"/>
                  </a:lnTo>
                  <a:lnTo>
                    <a:pt x="79" y="292"/>
                  </a:lnTo>
                  <a:lnTo>
                    <a:pt x="99" y="276"/>
                  </a:lnTo>
                  <a:lnTo>
                    <a:pt x="121" y="262"/>
                  </a:lnTo>
                  <a:lnTo>
                    <a:pt x="144" y="253"/>
                  </a:lnTo>
                  <a:lnTo>
                    <a:pt x="144" y="253"/>
                  </a:lnTo>
                  <a:lnTo>
                    <a:pt x="162" y="239"/>
                  </a:lnTo>
                  <a:lnTo>
                    <a:pt x="182" y="227"/>
                  </a:lnTo>
                  <a:lnTo>
                    <a:pt x="201" y="215"/>
                  </a:lnTo>
                  <a:lnTo>
                    <a:pt x="221" y="207"/>
                  </a:lnTo>
                  <a:lnTo>
                    <a:pt x="261" y="191"/>
                  </a:lnTo>
                  <a:lnTo>
                    <a:pt x="296" y="176"/>
                  </a:lnTo>
                  <a:lnTo>
                    <a:pt x="296" y="176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280" y="221"/>
                  </a:lnTo>
                  <a:lnTo>
                    <a:pt x="274" y="227"/>
                  </a:lnTo>
                  <a:lnTo>
                    <a:pt x="274" y="227"/>
                  </a:lnTo>
                  <a:lnTo>
                    <a:pt x="304" y="229"/>
                  </a:lnTo>
                  <a:lnTo>
                    <a:pt x="334" y="235"/>
                  </a:lnTo>
                  <a:lnTo>
                    <a:pt x="363" y="243"/>
                  </a:lnTo>
                  <a:lnTo>
                    <a:pt x="393" y="253"/>
                  </a:lnTo>
                  <a:lnTo>
                    <a:pt x="420" y="266"/>
                  </a:lnTo>
                  <a:lnTo>
                    <a:pt x="446" y="282"/>
                  </a:lnTo>
                  <a:lnTo>
                    <a:pt x="470" y="300"/>
                  </a:lnTo>
                  <a:lnTo>
                    <a:pt x="493" y="322"/>
                  </a:lnTo>
                  <a:lnTo>
                    <a:pt x="493" y="322"/>
                  </a:lnTo>
                  <a:lnTo>
                    <a:pt x="507" y="308"/>
                  </a:lnTo>
                  <a:lnTo>
                    <a:pt x="527" y="290"/>
                  </a:lnTo>
                  <a:lnTo>
                    <a:pt x="527" y="290"/>
                  </a:lnTo>
                  <a:lnTo>
                    <a:pt x="543" y="278"/>
                  </a:lnTo>
                  <a:lnTo>
                    <a:pt x="560" y="270"/>
                  </a:lnTo>
                  <a:lnTo>
                    <a:pt x="578" y="264"/>
                  </a:lnTo>
                  <a:lnTo>
                    <a:pt x="594" y="260"/>
                  </a:lnTo>
                  <a:lnTo>
                    <a:pt x="621" y="257"/>
                  </a:lnTo>
                  <a:lnTo>
                    <a:pt x="631" y="255"/>
                  </a:lnTo>
                  <a:lnTo>
                    <a:pt x="631" y="255"/>
                  </a:lnTo>
                  <a:lnTo>
                    <a:pt x="627" y="288"/>
                  </a:lnTo>
                  <a:lnTo>
                    <a:pt x="623" y="302"/>
                  </a:lnTo>
                  <a:lnTo>
                    <a:pt x="620" y="316"/>
                  </a:lnTo>
                  <a:lnTo>
                    <a:pt x="614" y="330"/>
                  </a:lnTo>
                  <a:lnTo>
                    <a:pt x="606" y="341"/>
                  </a:lnTo>
                  <a:lnTo>
                    <a:pt x="596" y="351"/>
                  </a:lnTo>
                  <a:lnTo>
                    <a:pt x="584" y="361"/>
                  </a:lnTo>
                  <a:lnTo>
                    <a:pt x="584" y="361"/>
                  </a:lnTo>
                  <a:lnTo>
                    <a:pt x="596" y="371"/>
                  </a:lnTo>
                  <a:lnTo>
                    <a:pt x="606" y="381"/>
                  </a:lnTo>
                  <a:lnTo>
                    <a:pt x="614" y="395"/>
                  </a:lnTo>
                  <a:lnTo>
                    <a:pt x="620" y="408"/>
                  </a:lnTo>
                  <a:lnTo>
                    <a:pt x="623" y="424"/>
                  </a:lnTo>
                  <a:lnTo>
                    <a:pt x="627" y="440"/>
                  </a:lnTo>
                  <a:lnTo>
                    <a:pt x="631" y="472"/>
                  </a:lnTo>
                  <a:lnTo>
                    <a:pt x="631" y="472"/>
                  </a:lnTo>
                  <a:lnTo>
                    <a:pt x="621" y="472"/>
                  </a:lnTo>
                  <a:lnTo>
                    <a:pt x="594" y="468"/>
                  </a:lnTo>
                  <a:lnTo>
                    <a:pt x="578" y="464"/>
                  </a:lnTo>
                  <a:lnTo>
                    <a:pt x="560" y="458"/>
                  </a:lnTo>
                  <a:lnTo>
                    <a:pt x="543" y="448"/>
                  </a:lnTo>
                  <a:lnTo>
                    <a:pt x="527" y="438"/>
                  </a:lnTo>
                  <a:lnTo>
                    <a:pt x="527" y="438"/>
                  </a:lnTo>
                  <a:lnTo>
                    <a:pt x="503" y="416"/>
                  </a:lnTo>
                  <a:lnTo>
                    <a:pt x="503" y="416"/>
                  </a:lnTo>
                  <a:lnTo>
                    <a:pt x="481" y="434"/>
                  </a:lnTo>
                  <a:lnTo>
                    <a:pt x="458" y="452"/>
                  </a:lnTo>
                  <a:lnTo>
                    <a:pt x="434" y="468"/>
                  </a:lnTo>
                  <a:lnTo>
                    <a:pt x="407" y="479"/>
                  </a:lnTo>
                  <a:lnTo>
                    <a:pt x="377" y="489"/>
                  </a:lnTo>
                  <a:lnTo>
                    <a:pt x="345" y="497"/>
                  </a:lnTo>
                  <a:lnTo>
                    <a:pt x="314" y="503"/>
                  </a:lnTo>
                  <a:lnTo>
                    <a:pt x="282" y="505"/>
                  </a:lnTo>
                  <a:lnTo>
                    <a:pt x="282" y="505"/>
                  </a:lnTo>
                  <a:lnTo>
                    <a:pt x="286" y="515"/>
                  </a:lnTo>
                  <a:lnTo>
                    <a:pt x="288" y="521"/>
                  </a:lnTo>
                  <a:lnTo>
                    <a:pt x="288" y="521"/>
                  </a:lnTo>
                  <a:lnTo>
                    <a:pt x="268" y="546"/>
                  </a:lnTo>
                  <a:lnTo>
                    <a:pt x="255" y="560"/>
                  </a:lnTo>
                  <a:lnTo>
                    <a:pt x="251" y="566"/>
                  </a:lnTo>
                  <a:lnTo>
                    <a:pt x="247" y="568"/>
                  </a:lnTo>
                  <a:lnTo>
                    <a:pt x="247" y="568"/>
                  </a:lnTo>
                  <a:lnTo>
                    <a:pt x="235" y="560"/>
                  </a:lnTo>
                  <a:lnTo>
                    <a:pt x="217" y="541"/>
                  </a:lnTo>
                  <a:lnTo>
                    <a:pt x="174" y="497"/>
                  </a:lnTo>
                  <a:lnTo>
                    <a:pt x="174" y="497"/>
                  </a:lnTo>
                  <a:lnTo>
                    <a:pt x="136" y="487"/>
                  </a:lnTo>
                  <a:lnTo>
                    <a:pt x="99" y="472"/>
                  </a:lnTo>
                  <a:lnTo>
                    <a:pt x="81" y="464"/>
                  </a:lnTo>
                  <a:lnTo>
                    <a:pt x="65" y="452"/>
                  </a:lnTo>
                  <a:lnTo>
                    <a:pt x="48" y="442"/>
                  </a:lnTo>
                  <a:lnTo>
                    <a:pt x="32" y="430"/>
                  </a:lnTo>
                  <a:lnTo>
                    <a:pt x="87" y="424"/>
                  </a:lnTo>
                  <a:lnTo>
                    <a:pt x="87" y="418"/>
                  </a:lnTo>
                  <a:lnTo>
                    <a:pt x="22" y="420"/>
                  </a:lnTo>
                  <a:lnTo>
                    <a:pt x="22" y="420"/>
                  </a:lnTo>
                  <a:lnTo>
                    <a:pt x="0" y="399"/>
                  </a:lnTo>
                  <a:lnTo>
                    <a:pt x="0" y="399"/>
                  </a:lnTo>
                  <a:close/>
                  <a:moveTo>
                    <a:pt x="367" y="217"/>
                  </a:moveTo>
                  <a:lnTo>
                    <a:pt x="367" y="217"/>
                  </a:lnTo>
                  <a:lnTo>
                    <a:pt x="377" y="193"/>
                  </a:lnTo>
                  <a:lnTo>
                    <a:pt x="379" y="182"/>
                  </a:lnTo>
                  <a:lnTo>
                    <a:pt x="381" y="172"/>
                  </a:lnTo>
                  <a:lnTo>
                    <a:pt x="381" y="162"/>
                  </a:lnTo>
                  <a:lnTo>
                    <a:pt x="377" y="150"/>
                  </a:lnTo>
                  <a:lnTo>
                    <a:pt x="369" y="138"/>
                  </a:lnTo>
                  <a:lnTo>
                    <a:pt x="359" y="126"/>
                  </a:lnTo>
                  <a:lnTo>
                    <a:pt x="359" y="126"/>
                  </a:lnTo>
                  <a:lnTo>
                    <a:pt x="361" y="140"/>
                  </a:lnTo>
                  <a:lnTo>
                    <a:pt x="359" y="152"/>
                  </a:lnTo>
                  <a:lnTo>
                    <a:pt x="353" y="172"/>
                  </a:lnTo>
                  <a:lnTo>
                    <a:pt x="351" y="182"/>
                  </a:lnTo>
                  <a:lnTo>
                    <a:pt x="351" y="191"/>
                  </a:lnTo>
                  <a:lnTo>
                    <a:pt x="357" y="203"/>
                  </a:lnTo>
                  <a:lnTo>
                    <a:pt x="367" y="217"/>
                  </a:lnTo>
                  <a:lnTo>
                    <a:pt x="367" y="217"/>
                  </a:lnTo>
                  <a:close/>
                  <a:moveTo>
                    <a:pt x="182" y="193"/>
                  </a:moveTo>
                  <a:lnTo>
                    <a:pt x="182" y="193"/>
                  </a:lnTo>
                  <a:lnTo>
                    <a:pt x="192" y="170"/>
                  </a:lnTo>
                  <a:lnTo>
                    <a:pt x="194" y="158"/>
                  </a:lnTo>
                  <a:lnTo>
                    <a:pt x="196" y="148"/>
                  </a:lnTo>
                  <a:lnTo>
                    <a:pt x="194" y="138"/>
                  </a:lnTo>
                  <a:lnTo>
                    <a:pt x="190" y="126"/>
                  </a:lnTo>
                  <a:lnTo>
                    <a:pt x="184" y="115"/>
                  </a:lnTo>
                  <a:lnTo>
                    <a:pt x="172" y="103"/>
                  </a:lnTo>
                  <a:lnTo>
                    <a:pt x="172" y="103"/>
                  </a:lnTo>
                  <a:lnTo>
                    <a:pt x="174" y="117"/>
                  </a:lnTo>
                  <a:lnTo>
                    <a:pt x="174" y="128"/>
                  </a:lnTo>
                  <a:lnTo>
                    <a:pt x="168" y="148"/>
                  </a:lnTo>
                  <a:lnTo>
                    <a:pt x="166" y="158"/>
                  </a:lnTo>
                  <a:lnTo>
                    <a:pt x="166" y="168"/>
                  </a:lnTo>
                  <a:lnTo>
                    <a:pt x="170" y="180"/>
                  </a:lnTo>
                  <a:lnTo>
                    <a:pt x="182" y="193"/>
                  </a:lnTo>
                  <a:lnTo>
                    <a:pt x="182" y="193"/>
                  </a:lnTo>
                  <a:close/>
                  <a:moveTo>
                    <a:pt x="274" y="158"/>
                  </a:moveTo>
                  <a:lnTo>
                    <a:pt x="274" y="158"/>
                  </a:lnTo>
                  <a:lnTo>
                    <a:pt x="265" y="146"/>
                  </a:lnTo>
                  <a:lnTo>
                    <a:pt x="257" y="134"/>
                  </a:lnTo>
                  <a:lnTo>
                    <a:pt x="251" y="124"/>
                  </a:lnTo>
                  <a:lnTo>
                    <a:pt x="249" y="115"/>
                  </a:lnTo>
                  <a:lnTo>
                    <a:pt x="247" y="105"/>
                  </a:lnTo>
                  <a:lnTo>
                    <a:pt x="247" y="97"/>
                  </a:lnTo>
                  <a:lnTo>
                    <a:pt x="251" y="81"/>
                  </a:lnTo>
                  <a:lnTo>
                    <a:pt x="257" y="63"/>
                  </a:lnTo>
                  <a:lnTo>
                    <a:pt x="263" y="46"/>
                  </a:lnTo>
                  <a:lnTo>
                    <a:pt x="265" y="36"/>
                  </a:lnTo>
                  <a:lnTo>
                    <a:pt x="265" y="26"/>
                  </a:lnTo>
                  <a:lnTo>
                    <a:pt x="263" y="14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80" y="22"/>
                  </a:lnTo>
                  <a:lnTo>
                    <a:pt x="286" y="32"/>
                  </a:lnTo>
                  <a:lnTo>
                    <a:pt x="292" y="42"/>
                  </a:lnTo>
                  <a:lnTo>
                    <a:pt x="296" y="51"/>
                  </a:lnTo>
                  <a:lnTo>
                    <a:pt x="298" y="59"/>
                  </a:lnTo>
                  <a:lnTo>
                    <a:pt x="300" y="79"/>
                  </a:lnTo>
                  <a:lnTo>
                    <a:pt x="298" y="97"/>
                  </a:lnTo>
                  <a:lnTo>
                    <a:pt x="292" y="117"/>
                  </a:lnTo>
                  <a:lnTo>
                    <a:pt x="284" y="136"/>
                  </a:lnTo>
                  <a:lnTo>
                    <a:pt x="274" y="158"/>
                  </a:lnTo>
                  <a:lnTo>
                    <a:pt x="274" y="158"/>
                  </a:lnTo>
                  <a:close/>
                  <a:moveTo>
                    <a:pt x="320" y="286"/>
                  </a:moveTo>
                  <a:lnTo>
                    <a:pt x="316" y="292"/>
                  </a:lnTo>
                  <a:lnTo>
                    <a:pt x="316" y="292"/>
                  </a:lnTo>
                  <a:lnTo>
                    <a:pt x="320" y="304"/>
                  </a:lnTo>
                  <a:lnTo>
                    <a:pt x="322" y="316"/>
                  </a:lnTo>
                  <a:lnTo>
                    <a:pt x="320" y="330"/>
                  </a:lnTo>
                  <a:lnTo>
                    <a:pt x="316" y="341"/>
                  </a:lnTo>
                  <a:lnTo>
                    <a:pt x="316" y="341"/>
                  </a:lnTo>
                  <a:lnTo>
                    <a:pt x="320" y="353"/>
                  </a:lnTo>
                  <a:lnTo>
                    <a:pt x="322" y="365"/>
                  </a:lnTo>
                  <a:lnTo>
                    <a:pt x="320" y="379"/>
                  </a:lnTo>
                  <a:lnTo>
                    <a:pt x="316" y="391"/>
                  </a:lnTo>
                  <a:lnTo>
                    <a:pt x="316" y="391"/>
                  </a:lnTo>
                  <a:lnTo>
                    <a:pt x="320" y="402"/>
                  </a:lnTo>
                  <a:lnTo>
                    <a:pt x="322" y="416"/>
                  </a:lnTo>
                  <a:lnTo>
                    <a:pt x="320" y="428"/>
                  </a:lnTo>
                  <a:lnTo>
                    <a:pt x="316" y="440"/>
                  </a:lnTo>
                  <a:lnTo>
                    <a:pt x="320" y="444"/>
                  </a:lnTo>
                  <a:lnTo>
                    <a:pt x="320" y="444"/>
                  </a:lnTo>
                  <a:lnTo>
                    <a:pt x="330" y="430"/>
                  </a:lnTo>
                  <a:lnTo>
                    <a:pt x="332" y="422"/>
                  </a:lnTo>
                  <a:lnTo>
                    <a:pt x="334" y="416"/>
                  </a:lnTo>
                  <a:lnTo>
                    <a:pt x="334" y="410"/>
                  </a:lnTo>
                  <a:lnTo>
                    <a:pt x="332" y="402"/>
                  </a:lnTo>
                  <a:lnTo>
                    <a:pt x="328" y="397"/>
                  </a:lnTo>
                  <a:lnTo>
                    <a:pt x="324" y="391"/>
                  </a:lnTo>
                  <a:lnTo>
                    <a:pt x="324" y="391"/>
                  </a:lnTo>
                  <a:lnTo>
                    <a:pt x="332" y="377"/>
                  </a:lnTo>
                  <a:lnTo>
                    <a:pt x="334" y="365"/>
                  </a:lnTo>
                  <a:lnTo>
                    <a:pt x="334" y="359"/>
                  </a:lnTo>
                  <a:lnTo>
                    <a:pt x="332" y="353"/>
                  </a:lnTo>
                  <a:lnTo>
                    <a:pt x="324" y="341"/>
                  </a:lnTo>
                  <a:lnTo>
                    <a:pt x="324" y="341"/>
                  </a:lnTo>
                  <a:lnTo>
                    <a:pt x="332" y="326"/>
                  </a:lnTo>
                  <a:lnTo>
                    <a:pt x="334" y="320"/>
                  </a:lnTo>
                  <a:lnTo>
                    <a:pt x="334" y="314"/>
                  </a:lnTo>
                  <a:lnTo>
                    <a:pt x="332" y="306"/>
                  </a:lnTo>
                  <a:lnTo>
                    <a:pt x="330" y="300"/>
                  </a:lnTo>
                  <a:lnTo>
                    <a:pt x="326" y="294"/>
                  </a:lnTo>
                  <a:lnTo>
                    <a:pt x="320" y="286"/>
                  </a:lnTo>
                  <a:lnTo>
                    <a:pt x="320" y="286"/>
                  </a:lnTo>
                  <a:close/>
                  <a:moveTo>
                    <a:pt x="261" y="280"/>
                  </a:moveTo>
                  <a:lnTo>
                    <a:pt x="253" y="284"/>
                  </a:lnTo>
                  <a:lnTo>
                    <a:pt x="253" y="284"/>
                  </a:lnTo>
                  <a:lnTo>
                    <a:pt x="257" y="290"/>
                  </a:lnTo>
                  <a:lnTo>
                    <a:pt x="261" y="298"/>
                  </a:lnTo>
                  <a:lnTo>
                    <a:pt x="263" y="312"/>
                  </a:lnTo>
                  <a:lnTo>
                    <a:pt x="259" y="326"/>
                  </a:lnTo>
                  <a:lnTo>
                    <a:pt x="253" y="339"/>
                  </a:lnTo>
                  <a:lnTo>
                    <a:pt x="253" y="339"/>
                  </a:lnTo>
                  <a:lnTo>
                    <a:pt x="257" y="345"/>
                  </a:lnTo>
                  <a:lnTo>
                    <a:pt x="261" y="351"/>
                  </a:lnTo>
                  <a:lnTo>
                    <a:pt x="263" y="365"/>
                  </a:lnTo>
                  <a:lnTo>
                    <a:pt x="259" y="381"/>
                  </a:lnTo>
                  <a:lnTo>
                    <a:pt x="253" y="393"/>
                  </a:lnTo>
                  <a:lnTo>
                    <a:pt x="253" y="393"/>
                  </a:lnTo>
                  <a:lnTo>
                    <a:pt x="257" y="399"/>
                  </a:lnTo>
                  <a:lnTo>
                    <a:pt x="261" y="406"/>
                  </a:lnTo>
                  <a:lnTo>
                    <a:pt x="263" y="420"/>
                  </a:lnTo>
                  <a:lnTo>
                    <a:pt x="259" y="434"/>
                  </a:lnTo>
                  <a:lnTo>
                    <a:pt x="253" y="448"/>
                  </a:lnTo>
                  <a:lnTo>
                    <a:pt x="261" y="452"/>
                  </a:lnTo>
                  <a:lnTo>
                    <a:pt x="261" y="452"/>
                  </a:lnTo>
                  <a:lnTo>
                    <a:pt x="267" y="444"/>
                  </a:lnTo>
                  <a:lnTo>
                    <a:pt x="270" y="436"/>
                  </a:lnTo>
                  <a:lnTo>
                    <a:pt x="272" y="428"/>
                  </a:lnTo>
                  <a:lnTo>
                    <a:pt x="274" y="420"/>
                  </a:lnTo>
                  <a:lnTo>
                    <a:pt x="274" y="414"/>
                  </a:lnTo>
                  <a:lnTo>
                    <a:pt x="272" y="406"/>
                  </a:lnTo>
                  <a:lnTo>
                    <a:pt x="268" y="399"/>
                  </a:lnTo>
                  <a:lnTo>
                    <a:pt x="265" y="393"/>
                  </a:lnTo>
                  <a:lnTo>
                    <a:pt x="265" y="393"/>
                  </a:lnTo>
                  <a:lnTo>
                    <a:pt x="270" y="379"/>
                  </a:lnTo>
                  <a:lnTo>
                    <a:pt x="272" y="371"/>
                  </a:lnTo>
                  <a:lnTo>
                    <a:pt x="274" y="365"/>
                  </a:lnTo>
                  <a:lnTo>
                    <a:pt x="272" y="357"/>
                  </a:lnTo>
                  <a:lnTo>
                    <a:pt x="270" y="351"/>
                  </a:lnTo>
                  <a:lnTo>
                    <a:pt x="265" y="337"/>
                  </a:lnTo>
                  <a:lnTo>
                    <a:pt x="265" y="337"/>
                  </a:lnTo>
                  <a:lnTo>
                    <a:pt x="268" y="330"/>
                  </a:lnTo>
                  <a:lnTo>
                    <a:pt x="272" y="324"/>
                  </a:lnTo>
                  <a:lnTo>
                    <a:pt x="274" y="316"/>
                  </a:lnTo>
                  <a:lnTo>
                    <a:pt x="274" y="308"/>
                  </a:lnTo>
                  <a:lnTo>
                    <a:pt x="272" y="300"/>
                  </a:lnTo>
                  <a:lnTo>
                    <a:pt x="270" y="294"/>
                  </a:lnTo>
                  <a:lnTo>
                    <a:pt x="265" y="286"/>
                  </a:lnTo>
                  <a:lnTo>
                    <a:pt x="261" y="280"/>
                  </a:lnTo>
                  <a:lnTo>
                    <a:pt x="261" y="280"/>
                  </a:lnTo>
                  <a:close/>
                  <a:moveTo>
                    <a:pt x="199" y="272"/>
                  </a:moveTo>
                  <a:lnTo>
                    <a:pt x="194" y="276"/>
                  </a:lnTo>
                  <a:lnTo>
                    <a:pt x="194" y="276"/>
                  </a:lnTo>
                  <a:lnTo>
                    <a:pt x="197" y="284"/>
                  </a:lnTo>
                  <a:lnTo>
                    <a:pt x="199" y="290"/>
                  </a:lnTo>
                  <a:lnTo>
                    <a:pt x="201" y="298"/>
                  </a:lnTo>
                  <a:lnTo>
                    <a:pt x="201" y="306"/>
                  </a:lnTo>
                  <a:lnTo>
                    <a:pt x="199" y="322"/>
                  </a:lnTo>
                  <a:lnTo>
                    <a:pt x="196" y="330"/>
                  </a:lnTo>
                  <a:lnTo>
                    <a:pt x="194" y="335"/>
                  </a:lnTo>
                  <a:lnTo>
                    <a:pt x="194" y="335"/>
                  </a:lnTo>
                  <a:lnTo>
                    <a:pt x="197" y="343"/>
                  </a:lnTo>
                  <a:lnTo>
                    <a:pt x="199" y="349"/>
                  </a:lnTo>
                  <a:lnTo>
                    <a:pt x="201" y="357"/>
                  </a:lnTo>
                  <a:lnTo>
                    <a:pt x="201" y="365"/>
                  </a:lnTo>
                  <a:lnTo>
                    <a:pt x="199" y="381"/>
                  </a:lnTo>
                  <a:lnTo>
                    <a:pt x="196" y="389"/>
                  </a:lnTo>
                  <a:lnTo>
                    <a:pt x="194" y="395"/>
                  </a:lnTo>
                  <a:lnTo>
                    <a:pt x="194" y="395"/>
                  </a:lnTo>
                  <a:lnTo>
                    <a:pt x="197" y="402"/>
                  </a:lnTo>
                  <a:lnTo>
                    <a:pt x="199" y="410"/>
                  </a:lnTo>
                  <a:lnTo>
                    <a:pt x="201" y="416"/>
                  </a:lnTo>
                  <a:lnTo>
                    <a:pt x="201" y="426"/>
                  </a:lnTo>
                  <a:lnTo>
                    <a:pt x="199" y="440"/>
                  </a:lnTo>
                  <a:lnTo>
                    <a:pt x="196" y="448"/>
                  </a:lnTo>
                  <a:lnTo>
                    <a:pt x="194" y="456"/>
                  </a:lnTo>
                  <a:lnTo>
                    <a:pt x="199" y="460"/>
                  </a:lnTo>
                  <a:lnTo>
                    <a:pt x="199" y="460"/>
                  </a:lnTo>
                  <a:lnTo>
                    <a:pt x="205" y="452"/>
                  </a:lnTo>
                  <a:lnTo>
                    <a:pt x="211" y="442"/>
                  </a:lnTo>
                  <a:lnTo>
                    <a:pt x="213" y="434"/>
                  </a:lnTo>
                  <a:lnTo>
                    <a:pt x="215" y="426"/>
                  </a:lnTo>
                  <a:lnTo>
                    <a:pt x="215" y="418"/>
                  </a:lnTo>
                  <a:lnTo>
                    <a:pt x="213" y="410"/>
                  </a:lnTo>
                  <a:lnTo>
                    <a:pt x="209" y="402"/>
                  </a:lnTo>
                  <a:lnTo>
                    <a:pt x="203" y="395"/>
                  </a:lnTo>
                  <a:lnTo>
                    <a:pt x="203" y="395"/>
                  </a:lnTo>
                  <a:lnTo>
                    <a:pt x="211" y="379"/>
                  </a:lnTo>
                  <a:lnTo>
                    <a:pt x="213" y="371"/>
                  </a:lnTo>
                  <a:lnTo>
                    <a:pt x="215" y="365"/>
                  </a:lnTo>
                  <a:lnTo>
                    <a:pt x="213" y="357"/>
                  </a:lnTo>
                  <a:lnTo>
                    <a:pt x="211" y="349"/>
                  </a:lnTo>
                  <a:lnTo>
                    <a:pt x="209" y="343"/>
                  </a:lnTo>
                  <a:lnTo>
                    <a:pt x="203" y="335"/>
                  </a:lnTo>
                  <a:lnTo>
                    <a:pt x="203" y="335"/>
                  </a:lnTo>
                  <a:lnTo>
                    <a:pt x="209" y="328"/>
                  </a:lnTo>
                  <a:lnTo>
                    <a:pt x="213" y="320"/>
                  </a:lnTo>
                  <a:lnTo>
                    <a:pt x="215" y="310"/>
                  </a:lnTo>
                  <a:lnTo>
                    <a:pt x="215" y="302"/>
                  </a:lnTo>
                  <a:lnTo>
                    <a:pt x="213" y="294"/>
                  </a:lnTo>
                  <a:lnTo>
                    <a:pt x="211" y="286"/>
                  </a:lnTo>
                  <a:lnTo>
                    <a:pt x="205" y="278"/>
                  </a:lnTo>
                  <a:lnTo>
                    <a:pt x="199" y="272"/>
                  </a:lnTo>
                  <a:lnTo>
                    <a:pt x="199" y="272"/>
                  </a:lnTo>
                  <a:close/>
                  <a:moveTo>
                    <a:pt x="91" y="324"/>
                  </a:moveTo>
                  <a:lnTo>
                    <a:pt x="91" y="324"/>
                  </a:lnTo>
                  <a:lnTo>
                    <a:pt x="81" y="326"/>
                  </a:lnTo>
                  <a:lnTo>
                    <a:pt x="73" y="331"/>
                  </a:lnTo>
                  <a:lnTo>
                    <a:pt x="67" y="339"/>
                  </a:lnTo>
                  <a:lnTo>
                    <a:pt x="65" y="351"/>
                  </a:lnTo>
                  <a:lnTo>
                    <a:pt x="65" y="351"/>
                  </a:lnTo>
                  <a:lnTo>
                    <a:pt x="67" y="361"/>
                  </a:lnTo>
                  <a:lnTo>
                    <a:pt x="73" y="369"/>
                  </a:lnTo>
                  <a:lnTo>
                    <a:pt x="81" y="375"/>
                  </a:lnTo>
                  <a:lnTo>
                    <a:pt x="91" y="377"/>
                  </a:lnTo>
                  <a:lnTo>
                    <a:pt x="91" y="377"/>
                  </a:lnTo>
                  <a:lnTo>
                    <a:pt x="101" y="375"/>
                  </a:lnTo>
                  <a:lnTo>
                    <a:pt x="109" y="369"/>
                  </a:lnTo>
                  <a:lnTo>
                    <a:pt x="115" y="361"/>
                  </a:lnTo>
                  <a:lnTo>
                    <a:pt x="117" y="351"/>
                  </a:lnTo>
                  <a:lnTo>
                    <a:pt x="117" y="351"/>
                  </a:lnTo>
                  <a:lnTo>
                    <a:pt x="115" y="339"/>
                  </a:lnTo>
                  <a:lnTo>
                    <a:pt x="109" y="331"/>
                  </a:lnTo>
                  <a:lnTo>
                    <a:pt x="101" y="326"/>
                  </a:lnTo>
                  <a:lnTo>
                    <a:pt x="91" y="324"/>
                  </a:lnTo>
                  <a:lnTo>
                    <a:pt x="91" y="324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5"/>
            <p:cNvSpPr>
              <a:spLocks noEditPoints="1"/>
            </p:cNvSpPr>
            <p:nvPr/>
          </p:nvSpPr>
          <p:spPr bwMode="auto">
            <a:xfrm>
              <a:off x="1284201" y="3717611"/>
              <a:ext cx="2939591" cy="2727361"/>
            </a:xfrm>
            <a:custGeom>
              <a:avLst/>
              <a:gdLst>
                <a:gd name="T0" fmla="*/ 444 w 651"/>
                <a:gd name="T1" fmla="*/ 282 h 604"/>
                <a:gd name="T2" fmla="*/ 566 w 651"/>
                <a:gd name="T3" fmla="*/ 302 h 604"/>
                <a:gd name="T4" fmla="*/ 635 w 651"/>
                <a:gd name="T5" fmla="*/ 336 h 604"/>
                <a:gd name="T6" fmla="*/ 651 w 651"/>
                <a:gd name="T7" fmla="*/ 367 h 604"/>
                <a:gd name="T8" fmla="*/ 635 w 651"/>
                <a:gd name="T9" fmla="*/ 420 h 604"/>
                <a:gd name="T10" fmla="*/ 576 w 651"/>
                <a:gd name="T11" fmla="*/ 539 h 604"/>
                <a:gd name="T12" fmla="*/ 548 w 651"/>
                <a:gd name="T13" fmla="*/ 568 h 604"/>
                <a:gd name="T14" fmla="*/ 491 w 651"/>
                <a:gd name="T15" fmla="*/ 588 h 604"/>
                <a:gd name="T16" fmla="*/ 325 w 651"/>
                <a:gd name="T17" fmla="*/ 604 h 604"/>
                <a:gd name="T18" fmla="*/ 195 w 651"/>
                <a:gd name="T19" fmla="*/ 594 h 604"/>
                <a:gd name="T20" fmla="*/ 105 w 651"/>
                <a:gd name="T21" fmla="*/ 568 h 604"/>
                <a:gd name="T22" fmla="*/ 77 w 651"/>
                <a:gd name="T23" fmla="*/ 543 h 604"/>
                <a:gd name="T24" fmla="*/ 34 w 651"/>
                <a:gd name="T25" fmla="*/ 466 h 604"/>
                <a:gd name="T26" fmla="*/ 0 w 651"/>
                <a:gd name="T27" fmla="*/ 377 h 604"/>
                <a:gd name="T28" fmla="*/ 6 w 651"/>
                <a:gd name="T29" fmla="*/ 345 h 604"/>
                <a:gd name="T30" fmla="*/ 63 w 651"/>
                <a:gd name="T31" fmla="*/ 310 h 604"/>
                <a:gd name="T32" fmla="*/ 146 w 651"/>
                <a:gd name="T33" fmla="*/ 290 h 604"/>
                <a:gd name="T34" fmla="*/ 118 w 651"/>
                <a:gd name="T35" fmla="*/ 345 h 604"/>
                <a:gd name="T36" fmla="*/ 51 w 651"/>
                <a:gd name="T37" fmla="*/ 365 h 604"/>
                <a:gd name="T38" fmla="*/ 55 w 651"/>
                <a:gd name="T39" fmla="*/ 371 h 604"/>
                <a:gd name="T40" fmla="*/ 162 w 651"/>
                <a:gd name="T41" fmla="*/ 399 h 604"/>
                <a:gd name="T42" fmla="*/ 325 w 651"/>
                <a:gd name="T43" fmla="*/ 409 h 604"/>
                <a:gd name="T44" fmla="*/ 533 w 651"/>
                <a:gd name="T45" fmla="*/ 391 h 604"/>
                <a:gd name="T46" fmla="*/ 600 w 651"/>
                <a:gd name="T47" fmla="*/ 369 h 604"/>
                <a:gd name="T48" fmla="*/ 596 w 651"/>
                <a:gd name="T49" fmla="*/ 363 h 604"/>
                <a:gd name="T50" fmla="*/ 489 w 651"/>
                <a:gd name="T51" fmla="*/ 338 h 604"/>
                <a:gd name="T52" fmla="*/ 325 w 651"/>
                <a:gd name="T53" fmla="*/ 326 h 604"/>
                <a:gd name="T54" fmla="*/ 282 w 651"/>
                <a:gd name="T55" fmla="*/ 373 h 604"/>
                <a:gd name="T56" fmla="*/ 185 w 651"/>
                <a:gd name="T57" fmla="*/ 304 h 604"/>
                <a:gd name="T58" fmla="*/ 118 w 651"/>
                <a:gd name="T59" fmla="*/ 160 h 604"/>
                <a:gd name="T60" fmla="*/ 168 w 651"/>
                <a:gd name="T61" fmla="*/ 81 h 604"/>
                <a:gd name="T62" fmla="*/ 237 w 651"/>
                <a:gd name="T63" fmla="*/ 229 h 604"/>
                <a:gd name="T64" fmla="*/ 325 w 651"/>
                <a:gd name="T65" fmla="*/ 276 h 604"/>
                <a:gd name="T66" fmla="*/ 483 w 651"/>
                <a:gd name="T67" fmla="*/ 182 h 604"/>
                <a:gd name="T68" fmla="*/ 479 w 651"/>
                <a:gd name="T69" fmla="*/ 111 h 604"/>
                <a:gd name="T70" fmla="*/ 467 w 651"/>
                <a:gd name="T71" fmla="*/ 107 h 604"/>
                <a:gd name="T72" fmla="*/ 452 w 651"/>
                <a:gd name="T73" fmla="*/ 199 h 604"/>
                <a:gd name="T74" fmla="*/ 458 w 651"/>
                <a:gd name="T75" fmla="*/ 239 h 604"/>
                <a:gd name="T76" fmla="*/ 377 w 651"/>
                <a:gd name="T77" fmla="*/ 239 h 604"/>
                <a:gd name="T78" fmla="*/ 414 w 651"/>
                <a:gd name="T79" fmla="*/ 121 h 604"/>
                <a:gd name="T80" fmla="*/ 412 w 651"/>
                <a:gd name="T81" fmla="*/ 69 h 604"/>
                <a:gd name="T82" fmla="*/ 381 w 651"/>
                <a:gd name="T83" fmla="*/ 2 h 604"/>
                <a:gd name="T84" fmla="*/ 383 w 651"/>
                <a:gd name="T85" fmla="*/ 52 h 604"/>
                <a:gd name="T86" fmla="*/ 359 w 651"/>
                <a:gd name="T87" fmla="*/ 172 h 604"/>
                <a:gd name="T88" fmla="*/ 361 w 651"/>
                <a:gd name="T89" fmla="*/ 223 h 604"/>
                <a:gd name="T90" fmla="*/ 286 w 651"/>
                <a:gd name="T91" fmla="*/ 237 h 604"/>
                <a:gd name="T92" fmla="*/ 318 w 651"/>
                <a:gd name="T93" fmla="*/ 144 h 604"/>
                <a:gd name="T94" fmla="*/ 323 w 651"/>
                <a:gd name="T95" fmla="*/ 81 h 604"/>
                <a:gd name="T96" fmla="*/ 302 w 651"/>
                <a:gd name="T97" fmla="*/ 20 h 604"/>
                <a:gd name="T98" fmla="*/ 294 w 651"/>
                <a:gd name="T99" fmla="*/ 32 h 604"/>
                <a:gd name="T100" fmla="*/ 274 w 651"/>
                <a:gd name="T101" fmla="*/ 138 h 604"/>
                <a:gd name="T102" fmla="*/ 268 w 651"/>
                <a:gd name="T103" fmla="*/ 211 h 604"/>
                <a:gd name="T104" fmla="*/ 286 w 651"/>
                <a:gd name="T105" fmla="*/ 237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1" h="604">
                  <a:moveTo>
                    <a:pt x="325" y="276"/>
                  </a:moveTo>
                  <a:lnTo>
                    <a:pt x="325" y="276"/>
                  </a:lnTo>
                  <a:lnTo>
                    <a:pt x="387" y="278"/>
                  </a:lnTo>
                  <a:lnTo>
                    <a:pt x="444" y="282"/>
                  </a:lnTo>
                  <a:lnTo>
                    <a:pt x="497" y="288"/>
                  </a:lnTo>
                  <a:lnTo>
                    <a:pt x="542" y="296"/>
                  </a:lnTo>
                  <a:lnTo>
                    <a:pt x="542" y="296"/>
                  </a:lnTo>
                  <a:lnTo>
                    <a:pt x="566" y="302"/>
                  </a:lnTo>
                  <a:lnTo>
                    <a:pt x="588" y="310"/>
                  </a:lnTo>
                  <a:lnTo>
                    <a:pt x="605" y="318"/>
                  </a:lnTo>
                  <a:lnTo>
                    <a:pt x="621" y="326"/>
                  </a:lnTo>
                  <a:lnTo>
                    <a:pt x="635" y="336"/>
                  </a:lnTo>
                  <a:lnTo>
                    <a:pt x="643" y="345"/>
                  </a:lnTo>
                  <a:lnTo>
                    <a:pt x="649" y="355"/>
                  </a:lnTo>
                  <a:lnTo>
                    <a:pt x="651" y="367"/>
                  </a:lnTo>
                  <a:lnTo>
                    <a:pt x="651" y="367"/>
                  </a:lnTo>
                  <a:lnTo>
                    <a:pt x="651" y="375"/>
                  </a:lnTo>
                  <a:lnTo>
                    <a:pt x="651" y="375"/>
                  </a:lnTo>
                  <a:lnTo>
                    <a:pt x="651" y="375"/>
                  </a:lnTo>
                  <a:lnTo>
                    <a:pt x="635" y="420"/>
                  </a:lnTo>
                  <a:lnTo>
                    <a:pt x="617" y="464"/>
                  </a:lnTo>
                  <a:lnTo>
                    <a:pt x="598" y="505"/>
                  </a:lnTo>
                  <a:lnTo>
                    <a:pt x="576" y="539"/>
                  </a:lnTo>
                  <a:lnTo>
                    <a:pt x="576" y="539"/>
                  </a:lnTo>
                  <a:lnTo>
                    <a:pt x="572" y="547"/>
                  </a:lnTo>
                  <a:lnTo>
                    <a:pt x="566" y="554"/>
                  </a:lnTo>
                  <a:lnTo>
                    <a:pt x="558" y="562"/>
                  </a:lnTo>
                  <a:lnTo>
                    <a:pt x="548" y="568"/>
                  </a:lnTo>
                  <a:lnTo>
                    <a:pt x="536" y="574"/>
                  </a:lnTo>
                  <a:lnTo>
                    <a:pt x="523" y="580"/>
                  </a:lnTo>
                  <a:lnTo>
                    <a:pt x="491" y="588"/>
                  </a:lnTo>
                  <a:lnTo>
                    <a:pt x="491" y="588"/>
                  </a:lnTo>
                  <a:lnTo>
                    <a:pt x="456" y="594"/>
                  </a:lnTo>
                  <a:lnTo>
                    <a:pt x="416" y="600"/>
                  </a:lnTo>
                  <a:lnTo>
                    <a:pt x="373" y="602"/>
                  </a:lnTo>
                  <a:lnTo>
                    <a:pt x="325" y="604"/>
                  </a:lnTo>
                  <a:lnTo>
                    <a:pt x="325" y="604"/>
                  </a:lnTo>
                  <a:lnTo>
                    <a:pt x="278" y="602"/>
                  </a:lnTo>
                  <a:lnTo>
                    <a:pt x="235" y="600"/>
                  </a:lnTo>
                  <a:lnTo>
                    <a:pt x="195" y="594"/>
                  </a:lnTo>
                  <a:lnTo>
                    <a:pt x="160" y="588"/>
                  </a:lnTo>
                  <a:lnTo>
                    <a:pt x="160" y="588"/>
                  </a:lnTo>
                  <a:lnTo>
                    <a:pt x="128" y="580"/>
                  </a:lnTo>
                  <a:lnTo>
                    <a:pt x="105" y="568"/>
                  </a:lnTo>
                  <a:lnTo>
                    <a:pt x="95" y="562"/>
                  </a:lnTo>
                  <a:lnTo>
                    <a:pt x="87" y="556"/>
                  </a:lnTo>
                  <a:lnTo>
                    <a:pt x="81" y="549"/>
                  </a:lnTo>
                  <a:lnTo>
                    <a:pt x="77" y="543"/>
                  </a:lnTo>
                  <a:lnTo>
                    <a:pt x="75" y="541"/>
                  </a:lnTo>
                  <a:lnTo>
                    <a:pt x="75" y="541"/>
                  </a:lnTo>
                  <a:lnTo>
                    <a:pt x="53" y="505"/>
                  </a:lnTo>
                  <a:lnTo>
                    <a:pt x="34" y="466"/>
                  </a:lnTo>
                  <a:lnTo>
                    <a:pt x="18" y="426"/>
                  </a:lnTo>
                  <a:lnTo>
                    <a:pt x="4" y="385"/>
                  </a:lnTo>
                  <a:lnTo>
                    <a:pt x="4" y="385"/>
                  </a:lnTo>
                  <a:lnTo>
                    <a:pt x="0" y="377"/>
                  </a:lnTo>
                  <a:lnTo>
                    <a:pt x="0" y="367"/>
                  </a:lnTo>
                  <a:lnTo>
                    <a:pt x="0" y="367"/>
                  </a:lnTo>
                  <a:lnTo>
                    <a:pt x="2" y="355"/>
                  </a:lnTo>
                  <a:lnTo>
                    <a:pt x="6" y="345"/>
                  </a:lnTo>
                  <a:lnTo>
                    <a:pt x="16" y="336"/>
                  </a:lnTo>
                  <a:lnTo>
                    <a:pt x="28" y="326"/>
                  </a:lnTo>
                  <a:lnTo>
                    <a:pt x="43" y="318"/>
                  </a:lnTo>
                  <a:lnTo>
                    <a:pt x="63" y="310"/>
                  </a:lnTo>
                  <a:lnTo>
                    <a:pt x="83" y="302"/>
                  </a:lnTo>
                  <a:lnTo>
                    <a:pt x="107" y="296"/>
                  </a:lnTo>
                  <a:lnTo>
                    <a:pt x="107" y="296"/>
                  </a:lnTo>
                  <a:lnTo>
                    <a:pt x="146" y="290"/>
                  </a:lnTo>
                  <a:lnTo>
                    <a:pt x="146" y="290"/>
                  </a:lnTo>
                  <a:lnTo>
                    <a:pt x="164" y="338"/>
                  </a:lnTo>
                  <a:lnTo>
                    <a:pt x="164" y="338"/>
                  </a:lnTo>
                  <a:lnTo>
                    <a:pt x="118" y="345"/>
                  </a:lnTo>
                  <a:lnTo>
                    <a:pt x="118" y="345"/>
                  </a:lnTo>
                  <a:lnTo>
                    <a:pt x="69" y="357"/>
                  </a:lnTo>
                  <a:lnTo>
                    <a:pt x="55" y="363"/>
                  </a:lnTo>
                  <a:lnTo>
                    <a:pt x="51" y="365"/>
                  </a:lnTo>
                  <a:lnTo>
                    <a:pt x="49" y="367"/>
                  </a:lnTo>
                  <a:lnTo>
                    <a:pt x="49" y="367"/>
                  </a:lnTo>
                  <a:lnTo>
                    <a:pt x="51" y="369"/>
                  </a:lnTo>
                  <a:lnTo>
                    <a:pt x="55" y="371"/>
                  </a:lnTo>
                  <a:lnTo>
                    <a:pt x="69" y="377"/>
                  </a:lnTo>
                  <a:lnTo>
                    <a:pt x="118" y="391"/>
                  </a:lnTo>
                  <a:lnTo>
                    <a:pt x="118" y="391"/>
                  </a:lnTo>
                  <a:lnTo>
                    <a:pt x="162" y="399"/>
                  </a:lnTo>
                  <a:lnTo>
                    <a:pt x="211" y="405"/>
                  </a:lnTo>
                  <a:lnTo>
                    <a:pt x="266" y="407"/>
                  </a:lnTo>
                  <a:lnTo>
                    <a:pt x="325" y="409"/>
                  </a:lnTo>
                  <a:lnTo>
                    <a:pt x="325" y="409"/>
                  </a:lnTo>
                  <a:lnTo>
                    <a:pt x="385" y="407"/>
                  </a:lnTo>
                  <a:lnTo>
                    <a:pt x="440" y="405"/>
                  </a:lnTo>
                  <a:lnTo>
                    <a:pt x="489" y="399"/>
                  </a:lnTo>
                  <a:lnTo>
                    <a:pt x="533" y="391"/>
                  </a:lnTo>
                  <a:lnTo>
                    <a:pt x="533" y="391"/>
                  </a:lnTo>
                  <a:lnTo>
                    <a:pt x="582" y="377"/>
                  </a:lnTo>
                  <a:lnTo>
                    <a:pt x="596" y="371"/>
                  </a:lnTo>
                  <a:lnTo>
                    <a:pt x="600" y="369"/>
                  </a:lnTo>
                  <a:lnTo>
                    <a:pt x="600" y="367"/>
                  </a:lnTo>
                  <a:lnTo>
                    <a:pt x="600" y="367"/>
                  </a:lnTo>
                  <a:lnTo>
                    <a:pt x="600" y="365"/>
                  </a:lnTo>
                  <a:lnTo>
                    <a:pt x="596" y="363"/>
                  </a:lnTo>
                  <a:lnTo>
                    <a:pt x="582" y="357"/>
                  </a:lnTo>
                  <a:lnTo>
                    <a:pt x="533" y="345"/>
                  </a:lnTo>
                  <a:lnTo>
                    <a:pt x="533" y="345"/>
                  </a:lnTo>
                  <a:lnTo>
                    <a:pt x="489" y="338"/>
                  </a:lnTo>
                  <a:lnTo>
                    <a:pt x="440" y="332"/>
                  </a:lnTo>
                  <a:lnTo>
                    <a:pt x="385" y="328"/>
                  </a:lnTo>
                  <a:lnTo>
                    <a:pt x="325" y="326"/>
                  </a:lnTo>
                  <a:lnTo>
                    <a:pt x="325" y="326"/>
                  </a:lnTo>
                  <a:lnTo>
                    <a:pt x="270" y="328"/>
                  </a:lnTo>
                  <a:lnTo>
                    <a:pt x="270" y="328"/>
                  </a:lnTo>
                  <a:lnTo>
                    <a:pt x="282" y="373"/>
                  </a:lnTo>
                  <a:lnTo>
                    <a:pt x="282" y="373"/>
                  </a:lnTo>
                  <a:lnTo>
                    <a:pt x="209" y="375"/>
                  </a:lnTo>
                  <a:lnTo>
                    <a:pt x="209" y="375"/>
                  </a:lnTo>
                  <a:lnTo>
                    <a:pt x="197" y="340"/>
                  </a:lnTo>
                  <a:lnTo>
                    <a:pt x="185" y="304"/>
                  </a:lnTo>
                  <a:lnTo>
                    <a:pt x="170" y="267"/>
                  </a:lnTo>
                  <a:lnTo>
                    <a:pt x="154" y="231"/>
                  </a:lnTo>
                  <a:lnTo>
                    <a:pt x="138" y="196"/>
                  </a:lnTo>
                  <a:lnTo>
                    <a:pt x="118" y="160"/>
                  </a:lnTo>
                  <a:lnTo>
                    <a:pt x="99" y="127"/>
                  </a:lnTo>
                  <a:lnTo>
                    <a:pt x="75" y="91"/>
                  </a:lnTo>
                  <a:lnTo>
                    <a:pt x="75" y="91"/>
                  </a:lnTo>
                  <a:lnTo>
                    <a:pt x="168" y="81"/>
                  </a:lnTo>
                  <a:lnTo>
                    <a:pt x="168" y="81"/>
                  </a:lnTo>
                  <a:lnTo>
                    <a:pt x="193" y="130"/>
                  </a:lnTo>
                  <a:lnTo>
                    <a:pt x="217" y="178"/>
                  </a:lnTo>
                  <a:lnTo>
                    <a:pt x="237" y="229"/>
                  </a:lnTo>
                  <a:lnTo>
                    <a:pt x="254" y="278"/>
                  </a:lnTo>
                  <a:lnTo>
                    <a:pt x="254" y="278"/>
                  </a:lnTo>
                  <a:lnTo>
                    <a:pt x="325" y="276"/>
                  </a:lnTo>
                  <a:lnTo>
                    <a:pt x="325" y="276"/>
                  </a:lnTo>
                  <a:close/>
                  <a:moveTo>
                    <a:pt x="463" y="243"/>
                  </a:moveTo>
                  <a:lnTo>
                    <a:pt x="463" y="243"/>
                  </a:lnTo>
                  <a:lnTo>
                    <a:pt x="477" y="199"/>
                  </a:lnTo>
                  <a:lnTo>
                    <a:pt x="483" y="182"/>
                  </a:lnTo>
                  <a:lnTo>
                    <a:pt x="487" y="166"/>
                  </a:lnTo>
                  <a:lnTo>
                    <a:pt x="489" y="148"/>
                  </a:lnTo>
                  <a:lnTo>
                    <a:pt x="485" y="130"/>
                  </a:lnTo>
                  <a:lnTo>
                    <a:pt x="479" y="111"/>
                  </a:lnTo>
                  <a:lnTo>
                    <a:pt x="465" y="87"/>
                  </a:lnTo>
                  <a:lnTo>
                    <a:pt x="465" y="87"/>
                  </a:lnTo>
                  <a:lnTo>
                    <a:pt x="467" y="97"/>
                  </a:lnTo>
                  <a:lnTo>
                    <a:pt x="467" y="107"/>
                  </a:lnTo>
                  <a:lnTo>
                    <a:pt x="465" y="130"/>
                  </a:lnTo>
                  <a:lnTo>
                    <a:pt x="462" y="154"/>
                  </a:lnTo>
                  <a:lnTo>
                    <a:pt x="456" y="178"/>
                  </a:lnTo>
                  <a:lnTo>
                    <a:pt x="452" y="199"/>
                  </a:lnTo>
                  <a:lnTo>
                    <a:pt x="450" y="219"/>
                  </a:lnTo>
                  <a:lnTo>
                    <a:pt x="450" y="227"/>
                  </a:lnTo>
                  <a:lnTo>
                    <a:pt x="452" y="233"/>
                  </a:lnTo>
                  <a:lnTo>
                    <a:pt x="458" y="239"/>
                  </a:lnTo>
                  <a:lnTo>
                    <a:pt x="463" y="243"/>
                  </a:lnTo>
                  <a:lnTo>
                    <a:pt x="463" y="243"/>
                  </a:lnTo>
                  <a:close/>
                  <a:moveTo>
                    <a:pt x="377" y="239"/>
                  </a:moveTo>
                  <a:lnTo>
                    <a:pt x="377" y="239"/>
                  </a:lnTo>
                  <a:lnTo>
                    <a:pt x="389" y="203"/>
                  </a:lnTo>
                  <a:lnTo>
                    <a:pt x="398" y="174"/>
                  </a:lnTo>
                  <a:lnTo>
                    <a:pt x="408" y="146"/>
                  </a:lnTo>
                  <a:lnTo>
                    <a:pt x="414" y="121"/>
                  </a:lnTo>
                  <a:lnTo>
                    <a:pt x="414" y="109"/>
                  </a:lnTo>
                  <a:lnTo>
                    <a:pt x="416" y="95"/>
                  </a:lnTo>
                  <a:lnTo>
                    <a:pt x="414" y="83"/>
                  </a:lnTo>
                  <a:lnTo>
                    <a:pt x="412" y="69"/>
                  </a:lnTo>
                  <a:lnTo>
                    <a:pt x="406" y="54"/>
                  </a:lnTo>
                  <a:lnTo>
                    <a:pt x="400" y="38"/>
                  </a:lnTo>
                  <a:lnTo>
                    <a:pt x="392" y="22"/>
                  </a:lnTo>
                  <a:lnTo>
                    <a:pt x="381" y="2"/>
                  </a:lnTo>
                  <a:lnTo>
                    <a:pt x="381" y="2"/>
                  </a:lnTo>
                  <a:lnTo>
                    <a:pt x="385" y="18"/>
                  </a:lnTo>
                  <a:lnTo>
                    <a:pt x="385" y="34"/>
                  </a:lnTo>
                  <a:lnTo>
                    <a:pt x="383" y="52"/>
                  </a:lnTo>
                  <a:lnTo>
                    <a:pt x="381" y="69"/>
                  </a:lnTo>
                  <a:lnTo>
                    <a:pt x="375" y="105"/>
                  </a:lnTo>
                  <a:lnTo>
                    <a:pt x="365" y="140"/>
                  </a:lnTo>
                  <a:lnTo>
                    <a:pt x="359" y="172"/>
                  </a:lnTo>
                  <a:lnTo>
                    <a:pt x="357" y="188"/>
                  </a:lnTo>
                  <a:lnTo>
                    <a:pt x="357" y="201"/>
                  </a:lnTo>
                  <a:lnTo>
                    <a:pt x="357" y="213"/>
                  </a:lnTo>
                  <a:lnTo>
                    <a:pt x="361" y="223"/>
                  </a:lnTo>
                  <a:lnTo>
                    <a:pt x="367" y="231"/>
                  </a:lnTo>
                  <a:lnTo>
                    <a:pt x="377" y="239"/>
                  </a:lnTo>
                  <a:lnTo>
                    <a:pt x="377" y="239"/>
                  </a:lnTo>
                  <a:close/>
                  <a:moveTo>
                    <a:pt x="286" y="237"/>
                  </a:moveTo>
                  <a:lnTo>
                    <a:pt x="286" y="237"/>
                  </a:lnTo>
                  <a:lnTo>
                    <a:pt x="298" y="201"/>
                  </a:lnTo>
                  <a:lnTo>
                    <a:pt x="308" y="172"/>
                  </a:lnTo>
                  <a:lnTo>
                    <a:pt x="318" y="144"/>
                  </a:lnTo>
                  <a:lnTo>
                    <a:pt x="323" y="119"/>
                  </a:lnTo>
                  <a:lnTo>
                    <a:pt x="325" y="107"/>
                  </a:lnTo>
                  <a:lnTo>
                    <a:pt x="325" y="93"/>
                  </a:lnTo>
                  <a:lnTo>
                    <a:pt x="323" y="81"/>
                  </a:lnTo>
                  <a:lnTo>
                    <a:pt x="321" y="67"/>
                  </a:lnTo>
                  <a:lnTo>
                    <a:pt x="318" y="52"/>
                  </a:lnTo>
                  <a:lnTo>
                    <a:pt x="310" y="36"/>
                  </a:lnTo>
                  <a:lnTo>
                    <a:pt x="302" y="2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4" y="16"/>
                  </a:lnTo>
                  <a:lnTo>
                    <a:pt x="294" y="32"/>
                  </a:lnTo>
                  <a:lnTo>
                    <a:pt x="294" y="50"/>
                  </a:lnTo>
                  <a:lnTo>
                    <a:pt x="292" y="67"/>
                  </a:lnTo>
                  <a:lnTo>
                    <a:pt x="284" y="103"/>
                  </a:lnTo>
                  <a:lnTo>
                    <a:pt x="274" y="138"/>
                  </a:lnTo>
                  <a:lnTo>
                    <a:pt x="268" y="170"/>
                  </a:lnTo>
                  <a:lnTo>
                    <a:pt x="266" y="186"/>
                  </a:lnTo>
                  <a:lnTo>
                    <a:pt x="266" y="199"/>
                  </a:lnTo>
                  <a:lnTo>
                    <a:pt x="268" y="211"/>
                  </a:lnTo>
                  <a:lnTo>
                    <a:pt x="270" y="221"/>
                  </a:lnTo>
                  <a:lnTo>
                    <a:pt x="278" y="229"/>
                  </a:lnTo>
                  <a:lnTo>
                    <a:pt x="286" y="237"/>
                  </a:lnTo>
                  <a:lnTo>
                    <a:pt x="286" y="237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4920216" y="4826764"/>
              <a:ext cx="2183896" cy="1618208"/>
              <a:chOff x="5672138" y="3683000"/>
              <a:chExt cx="1011238" cy="749300"/>
            </a:xfrm>
          </p:grpSpPr>
          <p:sp>
            <p:nvSpPr>
              <p:cNvPr id="14" name="Freeform 23"/>
              <p:cNvSpPr>
                <a:spLocks noEditPoints="1"/>
              </p:cNvSpPr>
              <p:nvPr/>
            </p:nvSpPr>
            <p:spPr bwMode="auto">
              <a:xfrm>
                <a:off x="5672138" y="3683000"/>
                <a:ext cx="604838" cy="749300"/>
              </a:xfrm>
              <a:custGeom>
                <a:avLst/>
                <a:gdLst>
                  <a:gd name="T0" fmla="*/ 183 w 381"/>
                  <a:gd name="T1" fmla="*/ 81 h 472"/>
                  <a:gd name="T2" fmla="*/ 172 w 381"/>
                  <a:gd name="T3" fmla="*/ 73 h 472"/>
                  <a:gd name="T4" fmla="*/ 160 w 381"/>
                  <a:gd name="T5" fmla="*/ 71 h 472"/>
                  <a:gd name="T6" fmla="*/ 148 w 381"/>
                  <a:gd name="T7" fmla="*/ 75 h 472"/>
                  <a:gd name="T8" fmla="*/ 114 w 381"/>
                  <a:gd name="T9" fmla="*/ 62 h 472"/>
                  <a:gd name="T10" fmla="*/ 339 w 381"/>
                  <a:gd name="T11" fmla="*/ 62 h 472"/>
                  <a:gd name="T12" fmla="*/ 219 w 381"/>
                  <a:gd name="T13" fmla="*/ 180 h 472"/>
                  <a:gd name="T14" fmla="*/ 134 w 381"/>
                  <a:gd name="T15" fmla="*/ 154 h 472"/>
                  <a:gd name="T16" fmla="*/ 146 w 381"/>
                  <a:gd name="T17" fmla="*/ 156 h 472"/>
                  <a:gd name="T18" fmla="*/ 168 w 381"/>
                  <a:gd name="T19" fmla="*/ 146 h 472"/>
                  <a:gd name="T20" fmla="*/ 178 w 381"/>
                  <a:gd name="T21" fmla="*/ 137 h 472"/>
                  <a:gd name="T22" fmla="*/ 207 w 381"/>
                  <a:gd name="T23" fmla="*/ 158 h 472"/>
                  <a:gd name="T24" fmla="*/ 181 w 381"/>
                  <a:gd name="T25" fmla="*/ 131 h 472"/>
                  <a:gd name="T26" fmla="*/ 189 w 381"/>
                  <a:gd name="T27" fmla="*/ 119 h 472"/>
                  <a:gd name="T28" fmla="*/ 193 w 381"/>
                  <a:gd name="T29" fmla="*/ 105 h 472"/>
                  <a:gd name="T30" fmla="*/ 193 w 381"/>
                  <a:gd name="T31" fmla="*/ 93 h 472"/>
                  <a:gd name="T32" fmla="*/ 183 w 381"/>
                  <a:gd name="T33" fmla="*/ 81 h 472"/>
                  <a:gd name="T34" fmla="*/ 89 w 381"/>
                  <a:gd name="T35" fmla="*/ 34 h 472"/>
                  <a:gd name="T36" fmla="*/ 45 w 381"/>
                  <a:gd name="T37" fmla="*/ 12 h 472"/>
                  <a:gd name="T38" fmla="*/ 8 w 381"/>
                  <a:gd name="T39" fmla="*/ 34 h 472"/>
                  <a:gd name="T40" fmla="*/ 91 w 381"/>
                  <a:gd name="T41" fmla="*/ 146 h 472"/>
                  <a:gd name="T42" fmla="*/ 176 w 381"/>
                  <a:gd name="T43" fmla="*/ 231 h 472"/>
                  <a:gd name="T44" fmla="*/ 178 w 381"/>
                  <a:gd name="T45" fmla="*/ 336 h 472"/>
                  <a:gd name="T46" fmla="*/ 174 w 381"/>
                  <a:gd name="T47" fmla="*/ 440 h 472"/>
                  <a:gd name="T48" fmla="*/ 130 w 381"/>
                  <a:gd name="T49" fmla="*/ 448 h 472"/>
                  <a:gd name="T50" fmla="*/ 87 w 381"/>
                  <a:gd name="T51" fmla="*/ 446 h 472"/>
                  <a:gd name="T52" fmla="*/ 87 w 381"/>
                  <a:gd name="T53" fmla="*/ 472 h 472"/>
                  <a:gd name="T54" fmla="*/ 294 w 381"/>
                  <a:gd name="T55" fmla="*/ 472 h 472"/>
                  <a:gd name="T56" fmla="*/ 294 w 381"/>
                  <a:gd name="T57" fmla="*/ 446 h 472"/>
                  <a:gd name="T58" fmla="*/ 272 w 381"/>
                  <a:gd name="T59" fmla="*/ 448 h 472"/>
                  <a:gd name="T60" fmla="*/ 227 w 381"/>
                  <a:gd name="T61" fmla="*/ 444 h 472"/>
                  <a:gd name="T62" fmla="*/ 205 w 381"/>
                  <a:gd name="T63" fmla="*/ 440 h 472"/>
                  <a:gd name="T64" fmla="*/ 203 w 381"/>
                  <a:gd name="T65" fmla="*/ 282 h 472"/>
                  <a:gd name="T66" fmla="*/ 290 w 381"/>
                  <a:gd name="T67" fmla="*/ 146 h 472"/>
                  <a:gd name="T68" fmla="*/ 371 w 381"/>
                  <a:gd name="T69" fmla="*/ 34 h 472"/>
                  <a:gd name="T70" fmla="*/ 89 w 381"/>
                  <a:gd name="T71" fmla="*/ 34 h 472"/>
                  <a:gd name="T72" fmla="*/ 99 w 381"/>
                  <a:gd name="T73" fmla="*/ 62 h 472"/>
                  <a:gd name="T74" fmla="*/ 108 w 381"/>
                  <a:gd name="T75" fmla="*/ 129 h 472"/>
                  <a:gd name="T76" fmla="*/ 112 w 381"/>
                  <a:gd name="T77" fmla="*/ 133 h 472"/>
                  <a:gd name="T78" fmla="*/ 114 w 381"/>
                  <a:gd name="T79" fmla="*/ 111 h 472"/>
                  <a:gd name="T80" fmla="*/ 128 w 381"/>
                  <a:gd name="T81" fmla="*/ 91 h 472"/>
                  <a:gd name="T82" fmla="*/ 130 w 381"/>
                  <a:gd name="T83" fmla="*/ 89 h 472"/>
                  <a:gd name="T84" fmla="*/ 99 w 381"/>
                  <a:gd name="T85" fmla="*/ 62 h 472"/>
                  <a:gd name="T86" fmla="*/ 138 w 381"/>
                  <a:gd name="T87" fmla="*/ 129 h 472"/>
                  <a:gd name="T88" fmla="*/ 128 w 381"/>
                  <a:gd name="T89" fmla="*/ 121 h 472"/>
                  <a:gd name="T90" fmla="*/ 120 w 381"/>
                  <a:gd name="T91" fmla="*/ 121 h 472"/>
                  <a:gd name="T92" fmla="*/ 118 w 381"/>
                  <a:gd name="T93" fmla="*/ 125 h 472"/>
                  <a:gd name="T94" fmla="*/ 122 w 381"/>
                  <a:gd name="T95" fmla="*/ 135 h 472"/>
                  <a:gd name="T96" fmla="*/ 128 w 381"/>
                  <a:gd name="T97" fmla="*/ 140 h 472"/>
                  <a:gd name="T98" fmla="*/ 138 w 381"/>
                  <a:gd name="T99" fmla="*/ 146 h 472"/>
                  <a:gd name="T100" fmla="*/ 146 w 381"/>
                  <a:gd name="T101" fmla="*/ 146 h 472"/>
                  <a:gd name="T102" fmla="*/ 148 w 381"/>
                  <a:gd name="T103" fmla="*/ 142 h 472"/>
                  <a:gd name="T104" fmla="*/ 144 w 381"/>
                  <a:gd name="T105" fmla="*/ 133 h 472"/>
                  <a:gd name="T106" fmla="*/ 138 w 381"/>
                  <a:gd name="T107" fmla="*/ 129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81" h="472">
                    <a:moveTo>
                      <a:pt x="183" y="81"/>
                    </a:moveTo>
                    <a:lnTo>
                      <a:pt x="183" y="81"/>
                    </a:lnTo>
                    <a:lnTo>
                      <a:pt x="178" y="75"/>
                    </a:lnTo>
                    <a:lnTo>
                      <a:pt x="172" y="73"/>
                    </a:lnTo>
                    <a:lnTo>
                      <a:pt x="166" y="71"/>
                    </a:lnTo>
                    <a:lnTo>
                      <a:pt x="160" y="71"/>
                    </a:lnTo>
                    <a:lnTo>
                      <a:pt x="154" y="73"/>
                    </a:lnTo>
                    <a:lnTo>
                      <a:pt x="148" y="75"/>
                    </a:lnTo>
                    <a:lnTo>
                      <a:pt x="136" y="83"/>
                    </a:lnTo>
                    <a:lnTo>
                      <a:pt x="114" y="62"/>
                    </a:lnTo>
                    <a:lnTo>
                      <a:pt x="189" y="62"/>
                    </a:lnTo>
                    <a:lnTo>
                      <a:pt x="339" y="62"/>
                    </a:lnTo>
                    <a:lnTo>
                      <a:pt x="272" y="129"/>
                    </a:lnTo>
                    <a:lnTo>
                      <a:pt x="219" y="180"/>
                    </a:lnTo>
                    <a:lnTo>
                      <a:pt x="162" y="180"/>
                    </a:lnTo>
                    <a:lnTo>
                      <a:pt x="134" y="154"/>
                    </a:lnTo>
                    <a:lnTo>
                      <a:pt x="134" y="154"/>
                    </a:lnTo>
                    <a:lnTo>
                      <a:pt x="146" y="156"/>
                    </a:lnTo>
                    <a:lnTo>
                      <a:pt x="156" y="152"/>
                    </a:lnTo>
                    <a:lnTo>
                      <a:pt x="168" y="146"/>
                    </a:lnTo>
                    <a:lnTo>
                      <a:pt x="178" y="137"/>
                    </a:lnTo>
                    <a:lnTo>
                      <a:pt x="178" y="137"/>
                    </a:lnTo>
                    <a:lnTo>
                      <a:pt x="178" y="135"/>
                    </a:lnTo>
                    <a:lnTo>
                      <a:pt x="207" y="158"/>
                    </a:lnTo>
                    <a:lnTo>
                      <a:pt x="207" y="158"/>
                    </a:lnTo>
                    <a:lnTo>
                      <a:pt x="181" y="131"/>
                    </a:lnTo>
                    <a:lnTo>
                      <a:pt x="181" y="131"/>
                    </a:lnTo>
                    <a:lnTo>
                      <a:pt x="189" y="119"/>
                    </a:lnTo>
                    <a:lnTo>
                      <a:pt x="193" y="113"/>
                    </a:lnTo>
                    <a:lnTo>
                      <a:pt x="193" y="105"/>
                    </a:lnTo>
                    <a:lnTo>
                      <a:pt x="193" y="99"/>
                    </a:lnTo>
                    <a:lnTo>
                      <a:pt x="193" y="93"/>
                    </a:lnTo>
                    <a:lnTo>
                      <a:pt x="189" y="87"/>
                    </a:lnTo>
                    <a:lnTo>
                      <a:pt x="183" y="81"/>
                    </a:lnTo>
                    <a:lnTo>
                      <a:pt x="183" y="81"/>
                    </a:lnTo>
                    <a:close/>
                    <a:moveTo>
                      <a:pt x="89" y="34"/>
                    </a:moveTo>
                    <a:lnTo>
                      <a:pt x="55" y="0"/>
                    </a:lnTo>
                    <a:lnTo>
                      <a:pt x="45" y="12"/>
                    </a:lnTo>
                    <a:lnTo>
                      <a:pt x="69" y="34"/>
                    </a:lnTo>
                    <a:lnTo>
                      <a:pt x="8" y="34"/>
                    </a:lnTo>
                    <a:lnTo>
                      <a:pt x="0" y="58"/>
                    </a:lnTo>
                    <a:lnTo>
                      <a:pt x="91" y="146"/>
                    </a:lnTo>
                    <a:lnTo>
                      <a:pt x="176" y="231"/>
                    </a:lnTo>
                    <a:lnTo>
                      <a:pt x="176" y="231"/>
                    </a:lnTo>
                    <a:lnTo>
                      <a:pt x="178" y="284"/>
                    </a:lnTo>
                    <a:lnTo>
                      <a:pt x="178" y="336"/>
                    </a:lnTo>
                    <a:lnTo>
                      <a:pt x="174" y="440"/>
                    </a:lnTo>
                    <a:lnTo>
                      <a:pt x="174" y="440"/>
                    </a:lnTo>
                    <a:lnTo>
                      <a:pt x="152" y="444"/>
                    </a:lnTo>
                    <a:lnTo>
                      <a:pt x="130" y="448"/>
                    </a:lnTo>
                    <a:lnTo>
                      <a:pt x="108" y="448"/>
                    </a:lnTo>
                    <a:lnTo>
                      <a:pt x="87" y="446"/>
                    </a:lnTo>
                    <a:lnTo>
                      <a:pt x="87" y="446"/>
                    </a:lnTo>
                    <a:lnTo>
                      <a:pt x="87" y="472"/>
                    </a:lnTo>
                    <a:lnTo>
                      <a:pt x="87" y="472"/>
                    </a:lnTo>
                    <a:lnTo>
                      <a:pt x="294" y="472"/>
                    </a:lnTo>
                    <a:lnTo>
                      <a:pt x="294" y="472"/>
                    </a:lnTo>
                    <a:lnTo>
                      <a:pt x="294" y="446"/>
                    </a:lnTo>
                    <a:lnTo>
                      <a:pt x="294" y="446"/>
                    </a:lnTo>
                    <a:lnTo>
                      <a:pt x="272" y="448"/>
                    </a:lnTo>
                    <a:lnTo>
                      <a:pt x="250" y="448"/>
                    </a:lnTo>
                    <a:lnTo>
                      <a:pt x="227" y="444"/>
                    </a:lnTo>
                    <a:lnTo>
                      <a:pt x="205" y="440"/>
                    </a:lnTo>
                    <a:lnTo>
                      <a:pt x="205" y="440"/>
                    </a:lnTo>
                    <a:lnTo>
                      <a:pt x="203" y="336"/>
                    </a:lnTo>
                    <a:lnTo>
                      <a:pt x="203" y="282"/>
                    </a:lnTo>
                    <a:lnTo>
                      <a:pt x="203" y="231"/>
                    </a:lnTo>
                    <a:lnTo>
                      <a:pt x="290" y="146"/>
                    </a:lnTo>
                    <a:lnTo>
                      <a:pt x="381" y="58"/>
                    </a:lnTo>
                    <a:lnTo>
                      <a:pt x="371" y="34"/>
                    </a:lnTo>
                    <a:lnTo>
                      <a:pt x="189" y="34"/>
                    </a:lnTo>
                    <a:lnTo>
                      <a:pt x="89" y="34"/>
                    </a:lnTo>
                    <a:lnTo>
                      <a:pt x="89" y="34"/>
                    </a:lnTo>
                    <a:close/>
                    <a:moveTo>
                      <a:pt x="99" y="62"/>
                    </a:moveTo>
                    <a:lnTo>
                      <a:pt x="39" y="62"/>
                    </a:lnTo>
                    <a:lnTo>
                      <a:pt x="108" y="129"/>
                    </a:lnTo>
                    <a:lnTo>
                      <a:pt x="112" y="133"/>
                    </a:lnTo>
                    <a:lnTo>
                      <a:pt x="112" y="133"/>
                    </a:lnTo>
                    <a:lnTo>
                      <a:pt x="112" y="123"/>
                    </a:lnTo>
                    <a:lnTo>
                      <a:pt x="114" y="111"/>
                    </a:lnTo>
                    <a:lnTo>
                      <a:pt x="120" y="101"/>
                    </a:lnTo>
                    <a:lnTo>
                      <a:pt x="128" y="91"/>
                    </a:lnTo>
                    <a:lnTo>
                      <a:pt x="128" y="91"/>
                    </a:lnTo>
                    <a:lnTo>
                      <a:pt x="130" y="89"/>
                    </a:lnTo>
                    <a:lnTo>
                      <a:pt x="99" y="62"/>
                    </a:lnTo>
                    <a:lnTo>
                      <a:pt x="99" y="62"/>
                    </a:lnTo>
                    <a:close/>
                    <a:moveTo>
                      <a:pt x="138" y="129"/>
                    </a:moveTo>
                    <a:lnTo>
                      <a:pt x="138" y="129"/>
                    </a:lnTo>
                    <a:lnTo>
                      <a:pt x="134" y="123"/>
                    </a:lnTo>
                    <a:lnTo>
                      <a:pt x="128" y="121"/>
                    </a:lnTo>
                    <a:lnTo>
                      <a:pt x="124" y="121"/>
                    </a:lnTo>
                    <a:lnTo>
                      <a:pt x="120" y="121"/>
                    </a:lnTo>
                    <a:lnTo>
                      <a:pt x="120" y="121"/>
                    </a:lnTo>
                    <a:lnTo>
                      <a:pt x="118" y="125"/>
                    </a:lnTo>
                    <a:lnTo>
                      <a:pt x="120" y="129"/>
                    </a:lnTo>
                    <a:lnTo>
                      <a:pt x="122" y="135"/>
                    </a:lnTo>
                    <a:lnTo>
                      <a:pt x="128" y="140"/>
                    </a:lnTo>
                    <a:lnTo>
                      <a:pt x="128" y="140"/>
                    </a:lnTo>
                    <a:lnTo>
                      <a:pt x="132" y="144"/>
                    </a:lnTo>
                    <a:lnTo>
                      <a:pt x="138" y="146"/>
                    </a:lnTo>
                    <a:lnTo>
                      <a:pt x="142" y="148"/>
                    </a:lnTo>
                    <a:lnTo>
                      <a:pt x="146" y="146"/>
                    </a:lnTo>
                    <a:lnTo>
                      <a:pt x="146" y="146"/>
                    </a:lnTo>
                    <a:lnTo>
                      <a:pt x="148" y="142"/>
                    </a:lnTo>
                    <a:lnTo>
                      <a:pt x="146" y="138"/>
                    </a:lnTo>
                    <a:lnTo>
                      <a:pt x="144" y="133"/>
                    </a:lnTo>
                    <a:lnTo>
                      <a:pt x="138" y="129"/>
                    </a:lnTo>
                    <a:lnTo>
                      <a:pt x="138" y="129"/>
                    </a:lnTo>
                    <a:close/>
                  </a:path>
                </a:pathLst>
              </a:custGeom>
              <a:solidFill>
                <a:srgbClr val="0000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24"/>
              <p:cNvSpPr>
                <a:spLocks noEditPoints="1"/>
              </p:cNvSpPr>
              <p:nvPr/>
            </p:nvSpPr>
            <p:spPr bwMode="auto">
              <a:xfrm>
                <a:off x="6078538" y="3740150"/>
                <a:ext cx="604838" cy="692150"/>
              </a:xfrm>
              <a:custGeom>
                <a:avLst/>
                <a:gdLst>
                  <a:gd name="T0" fmla="*/ 219 w 381"/>
                  <a:gd name="T1" fmla="*/ 144 h 436"/>
                  <a:gd name="T2" fmla="*/ 273 w 381"/>
                  <a:gd name="T3" fmla="*/ 93 h 436"/>
                  <a:gd name="T4" fmla="*/ 340 w 381"/>
                  <a:gd name="T5" fmla="*/ 26 h 436"/>
                  <a:gd name="T6" fmla="*/ 190 w 381"/>
                  <a:gd name="T7" fmla="*/ 26 h 436"/>
                  <a:gd name="T8" fmla="*/ 42 w 381"/>
                  <a:gd name="T9" fmla="*/ 26 h 436"/>
                  <a:gd name="T10" fmla="*/ 109 w 381"/>
                  <a:gd name="T11" fmla="*/ 93 h 436"/>
                  <a:gd name="T12" fmla="*/ 162 w 381"/>
                  <a:gd name="T13" fmla="*/ 144 h 436"/>
                  <a:gd name="T14" fmla="*/ 219 w 381"/>
                  <a:gd name="T15" fmla="*/ 144 h 436"/>
                  <a:gd name="T16" fmla="*/ 219 w 381"/>
                  <a:gd name="T17" fmla="*/ 144 h 436"/>
                  <a:gd name="T18" fmla="*/ 97 w 381"/>
                  <a:gd name="T19" fmla="*/ 65 h 436"/>
                  <a:gd name="T20" fmla="*/ 282 w 381"/>
                  <a:gd name="T21" fmla="*/ 67 h 436"/>
                  <a:gd name="T22" fmla="*/ 213 w 381"/>
                  <a:gd name="T23" fmla="*/ 134 h 436"/>
                  <a:gd name="T24" fmla="*/ 168 w 381"/>
                  <a:gd name="T25" fmla="*/ 134 h 436"/>
                  <a:gd name="T26" fmla="*/ 97 w 381"/>
                  <a:gd name="T27" fmla="*/ 65 h 436"/>
                  <a:gd name="T28" fmla="*/ 97 w 381"/>
                  <a:gd name="T29" fmla="*/ 65 h 436"/>
                  <a:gd name="T30" fmla="*/ 205 w 381"/>
                  <a:gd name="T31" fmla="*/ 195 h 436"/>
                  <a:gd name="T32" fmla="*/ 205 w 381"/>
                  <a:gd name="T33" fmla="*/ 195 h 436"/>
                  <a:gd name="T34" fmla="*/ 204 w 381"/>
                  <a:gd name="T35" fmla="*/ 248 h 436"/>
                  <a:gd name="T36" fmla="*/ 204 w 381"/>
                  <a:gd name="T37" fmla="*/ 300 h 436"/>
                  <a:gd name="T38" fmla="*/ 207 w 381"/>
                  <a:gd name="T39" fmla="*/ 404 h 436"/>
                  <a:gd name="T40" fmla="*/ 207 w 381"/>
                  <a:gd name="T41" fmla="*/ 404 h 436"/>
                  <a:gd name="T42" fmla="*/ 229 w 381"/>
                  <a:gd name="T43" fmla="*/ 408 h 436"/>
                  <a:gd name="T44" fmla="*/ 251 w 381"/>
                  <a:gd name="T45" fmla="*/ 412 h 436"/>
                  <a:gd name="T46" fmla="*/ 273 w 381"/>
                  <a:gd name="T47" fmla="*/ 412 h 436"/>
                  <a:gd name="T48" fmla="*/ 294 w 381"/>
                  <a:gd name="T49" fmla="*/ 410 h 436"/>
                  <a:gd name="T50" fmla="*/ 294 w 381"/>
                  <a:gd name="T51" fmla="*/ 410 h 436"/>
                  <a:gd name="T52" fmla="*/ 294 w 381"/>
                  <a:gd name="T53" fmla="*/ 436 h 436"/>
                  <a:gd name="T54" fmla="*/ 294 w 381"/>
                  <a:gd name="T55" fmla="*/ 436 h 436"/>
                  <a:gd name="T56" fmla="*/ 87 w 381"/>
                  <a:gd name="T57" fmla="*/ 436 h 436"/>
                  <a:gd name="T58" fmla="*/ 87 w 381"/>
                  <a:gd name="T59" fmla="*/ 436 h 436"/>
                  <a:gd name="T60" fmla="*/ 87 w 381"/>
                  <a:gd name="T61" fmla="*/ 410 h 436"/>
                  <a:gd name="T62" fmla="*/ 87 w 381"/>
                  <a:gd name="T63" fmla="*/ 410 h 436"/>
                  <a:gd name="T64" fmla="*/ 109 w 381"/>
                  <a:gd name="T65" fmla="*/ 412 h 436"/>
                  <a:gd name="T66" fmla="*/ 131 w 381"/>
                  <a:gd name="T67" fmla="*/ 412 h 436"/>
                  <a:gd name="T68" fmla="*/ 152 w 381"/>
                  <a:gd name="T69" fmla="*/ 408 h 436"/>
                  <a:gd name="T70" fmla="*/ 174 w 381"/>
                  <a:gd name="T71" fmla="*/ 404 h 436"/>
                  <a:gd name="T72" fmla="*/ 174 w 381"/>
                  <a:gd name="T73" fmla="*/ 404 h 436"/>
                  <a:gd name="T74" fmla="*/ 178 w 381"/>
                  <a:gd name="T75" fmla="*/ 300 h 436"/>
                  <a:gd name="T76" fmla="*/ 178 w 381"/>
                  <a:gd name="T77" fmla="*/ 248 h 436"/>
                  <a:gd name="T78" fmla="*/ 176 w 381"/>
                  <a:gd name="T79" fmla="*/ 197 h 436"/>
                  <a:gd name="T80" fmla="*/ 91 w 381"/>
                  <a:gd name="T81" fmla="*/ 112 h 436"/>
                  <a:gd name="T82" fmla="*/ 0 w 381"/>
                  <a:gd name="T83" fmla="*/ 22 h 436"/>
                  <a:gd name="T84" fmla="*/ 10 w 381"/>
                  <a:gd name="T85" fmla="*/ 0 h 436"/>
                  <a:gd name="T86" fmla="*/ 190 w 381"/>
                  <a:gd name="T87" fmla="*/ 0 h 436"/>
                  <a:gd name="T88" fmla="*/ 371 w 381"/>
                  <a:gd name="T89" fmla="*/ 0 h 436"/>
                  <a:gd name="T90" fmla="*/ 381 w 381"/>
                  <a:gd name="T91" fmla="*/ 22 h 436"/>
                  <a:gd name="T92" fmla="*/ 290 w 381"/>
                  <a:gd name="T93" fmla="*/ 112 h 436"/>
                  <a:gd name="T94" fmla="*/ 205 w 381"/>
                  <a:gd name="T95" fmla="*/ 195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81" h="436">
                    <a:moveTo>
                      <a:pt x="219" y="144"/>
                    </a:moveTo>
                    <a:lnTo>
                      <a:pt x="273" y="93"/>
                    </a:lnTo>
                    <a:lnTo>
                      <a:pt x="340" y="26"/>
                    </a:lnTo>
                    <a:lnTo>
                      <a:pt x="190" y="26"/>
                    </a:lnTo>
                    <a:lnTo>
                      <a:pt x="42" y="26"/>
                    </a:lnTo>
                    <a:lnTo>
                      <a:pt x="109" y="93"/>
                    </a:lnTo>
                    <a:lnTo>
                      <a:pt x="162" y="144"/>
                    </a:lnTo>
                    <a:lnTo>
                      <a:pt x="219" y="144"/>
                    </a:lnTo>
                    <a:lnTo>
                      <a:pt x="219" y="144"/>
                    </a:lnTo>
                    <a:close/>
                    <a:moveTo>
                      <a:pt x="97" y="65"/>
                    </a:moveTo>
                    <a:lnTo>
                      <a:pt x="282" y="67"/>
                    </a:lnTo>
                    <a:lnTo>
                      <a:pt x="213" y="134"/>
                    </a:lnTo>
                    <a:lnTo>
                      <a:pt x="168" y="134"/>
                    </a:lnTo>
                    <a:lnTo>
                      <a:pt x="97" y="65"/>
                    </a:lnTo>
                    <a:lnTo>
                      <a:pt x="97" y="65"/>
                    </a:lnTo>
                    <a:close/>
                    <a:moveTo>
                      <a:pt x="205" y="195"/>
                    </a:moveTo>
                    <a:lnTo>
                      <a:pt x="205" y="195"/>
                    </a:lnTo>
                    <a:lnTo>
                      <a:pt x="204" y="248"/>
                    </a:lnTo>
                    <a:lnTo>
                      <a:pt x="204" y="300"/>
                    </a:lnTo>
                    <a:lnTo>
                      <a:pt x="207" y="404"/>
                    </a:lnTo>
                    <a:lnTo>
                      <a:pt x="207" y="404"/>
                    </a:lnTo>
                    <a:lnTo>
                      <a:pt x="229" y="408"/>
                    </a:lnTo>
                    <a:lnTo>
                      <a:pt x="251" y="412"/>
                    </a:lnTo>
                    <a:lnTo>
                      <a:pt x="273" y="412"/>
                    </a:lnTo>
                    <a:lnTo>
                      <a:pt x="294" y="410"/>
                    </a:lnTo>
                    <a:lnTo>
                      <a:pt x="294" y="410"/>
                    </a:lnTo>
                    <a:lnTo>
                      <a:pt x="294" y="436"/>
                    </a:lnTo>
                    <a:lnTo>
                      <a:pt x="294" y="436"/>
                    </a:lnTo>
                    <a:lnTo>
                      <a:pt x="87" y="436"/>
                    </a:lnTo>
                    <a:lnTo>
                      <a:pt x="87" y="436"/>
                    </a:lnTo>
                    <a:lnTo>
                      <a:pt x="87" y="410"/>
                    </a:lnTo>
                    <a:lnTo>
                      <a:pt x="87" y="410"/>
                    </a:lnTo>
                    <a:lnTo>
                      <a:pt x="109" y="412"/>
                    </a:lnTo>
                    <a:lnTo>
                      <a:pt x="131" y="412"/>
                    </a:lnTo>
                    <a:lnTo>
                      <a:pt x="152" y="408"/>
                    </a:lnTo>
                    <a:lnTo>
                      <a:pt x="174" y="404"/>
                    </a:lnTo>
                    <a:lnTo>
                      <a:pt x="174" y="404"/>
                    </a:lnTo>
                    <a:lnTo>
                      <a:pt x="178" y="300"/>
                    </a:lnTo>
                    <a:lnTo>
                      <a:pt x="178" y="248"/>
                    </a:lnTo>
                    <a:lnTo>
                      <a:pt x="176" y="197"/>
                    </a:lnTo>
                    <a:lnTo>
                      <a:pt x="91" y="112"/>
                    </a:lnTo>
                    <a:lnTo>
                      <a:pt x="0" y="22"/>
                    </a:lnTo>
                    <a:lnTo>
                      <a:pt x="10" y="0"/>
                    </a:lnTo>
                    <a:lnTo>
                      <a:pt x="190" y="0"/>
                    </a:lnTo>
                    <a:lnTo>
                      <a:pt x="371" y="0"/>
                    </a:lnTo>
                    <a:lnTo>
                      <a:pt x="381" y="22"/>
                    </a:lnTo>
                    <a:lnTo>
                      <a:pt x="290" y="112"/>
                    </a:lnTo>
                    <a:lnTo>
                      <a:pt x="205" y="195"/>
                    </a:lnTo>
                    <a:close/>
                  </a:path>
                </a:pathLst>
              </a:custGeom>
              <a:solidFill>
                <a:srgbClr val="0000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97237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208857" y="4438651"/>
            <a:ext cx="523875" cy="1128713"/>
          </a:xfrm>
          <a:custGeom>
            <a:avLst/>
            <a:gdLst>
              <a:gd name="T0" fmla="*/ 42 w 330"/>
              <a:gd name="T1" fmla="*/ 69 h 711"/>
              <a:gd name="T2" fmla="*/ 38 w 330"/>
              <a:gd name="T3" fmla="*/ 157 h 711"/>
              <a:gd name="T4" fmla="*/ 48 w 330"/>
              <a:gd name="T5" fmla="*/ 273 h 711"/>
              <a:gd name="T6" fmla="*/ 94 w 330"/>
              <a:gd name="T7" fmla="*/ 473 h 711"/>
              <a:gd name="T8" fmla="*/ 116 w 330"/>
              <a:gd name="T9" fmla="*/ 557 h 711"/>
              <a:gd name="T10" fmla="*/ 118 w 330"/>
              <a:gd name="T11" fmla="*/ 599 h 711"/>
              <a:gd name="T12" fmla="*/ 106 w 330"/>
              <a:gd name="T13" fmla="*/ 621 h 711"/>
              <a:gd name="T14" fmla="*/ 84 w 330"/>
              <a:gd name="T15" fmla="*/ 645 h 711"/>
              <a:gd name="T16" fmla="*/ 72 w 330"/>
              <a:gd name="T17" fmla="*/ 663 h 711"/>
              <a:gd name="T18" fmla="*/ 144 w 330"/>
              <a:gd name="T19" fmla="*/ 673 h 711"/>
              <a:gd name="T20" fmla="*/ 156 w 330"/>
              <a:gd name="T21" fmla="*/ 637 h 711"/>
              <a:gd name="T22" fmla="*/ 164 w 330"/>
              <a:gd name="T23" fmla="*/ 595 h 711"/>
              <a:gd name="T24" fmla="*/ 138 w 330"/>
              <a:gd name="T25" fmla="*/ 565 h 711"/>
              <a:gd name="T26" fmla="*/ 130 w 330"/>
              <a:gd name="T27" fmla="*/ 527 h 711"/>
              <a:gd name="T28" fmla="*/ 102 w 330"/>
              <a:gd name="T29" fmla="*/ 419 h 711"/>
              <a:gd name="T30" fmla="*/ 70 w 330"/>
              <a:gd name="T31" fmla="*/ 279 h 711"/>
              <a:gd name="T32" fmla="*/ 60 w 330"/>
              <a:gd name="T33" fmla="*/ 171 h 711"/>
              <a:gd name="T34" fmla="*/ 64 w 330"/>
              <a:gd name="T35" fmla="*/ 105 h 711"/>
              <a:gd name="T36" fmla="*/ 94 w 330"/>
              <a:gd name="T37" fmla="*/ 75 h 711"/>
              <a:gd name="T38" fmla="*/ 90 w 330"/>
              <a:gd name="T39" fmla="*/ 181 h 711"/>
              <a:gd name="T40" fmla="*/ 122 w 330"/>
              <a:gd name="T41" fmla="*/ 215 h 711"/>
              <a:gd name="T42" fmla="*/ 202 w 330"/>
              <a:gd name="T43" fmla="*/ 40 h 711"/>
              <a:gd name="T44" fmla="*/ 16 w 330"/>
              <a:gd name="T45" fmla="*/ 0 h 711"/>
              <a:gd name="T46" fmla="*/ 316 w 330"/>
              <a:gd name="T47" fmla="*/ 26 h 711"/>
              <a:gd name="T48" fmla="*/ 326 w 330"/>
              <a:gd name="T49" fmla="*/ 83 h 711"/>
              <a:gd name="T50" fmla="*/ 330 w 330"/>
              <a:gd name="T51" fmla="*/ 171 h 711"/>
              <a:gd name="T52" fmla="*/ 308 w 330"/>
              <a:gd name="T53" fmla="*/ 339 h 711"/>
              <a:gd name="T54" fmla="*/ 270 w 330"/>
              <a:gd name="T55" fmla="*/ 483 h 711"/>
              <a:gd name="T56" fmla="*/ 246 w 330"/>
              <a:gd name="T57" fmla="*/ 585 h 711"/>
              <a:gd name="T58" fmla="*/ 260 w 330"/>
              <a:gd name="T59" fmla="*/ 607 h 711"/>
              <a:gd name="T60" fmla="*/ 282 w 330"/>
              <a:gd name="T61" fmla="*/ 629 h 711"/>
              <a:gd name="T62" fmla="*/ 292 w 330"/>
              <a:gd name="T63" fmla="*/ 651 h 711"/>
              <a:gd name="T64" fmla="*/ 296 w 330"/>
              <a:gd name="T65" fmla="*/ 711 h 711"/>
              <a:gd name="T66" fmla="*/ 154 w 330"/>
              <a:gd name="T67" fmla="*/ 711 h 711"/>
              <a:gd name="T68" fmla="*/ 34 w 330"/>
              <a:gd name="T69" fmla="*/ 691 h 711"/>
              <a:gd name="T70" fmla="*/ 36 w 330"/>
              <a:gd name="T71" fmla="*/ 651 h 711"/>
              <a:gd name="T72" fmla="*/ 48 w 330"/>
              <a:gd name="T73" fmla="*/ 629 h 711"/>
              <a:gd name="T74" fmla="*/ 70 w 330"/>
              <a:gd name="T75" fmla="*/ 607 h 711"/>
              <a:gd name="T76" fmla="*/ 84 w 330"/>
              <a:gd name="T77" fmla="*/ 585 h 711"/>
              <a:gd name="T78" fmla="*/ 60 w 330"/>
              <a:gd name="T79" fmla="*/ 483 h 711"/>
              <a:gd name="T80" fmla="*/ 26 w 330"/>
              <a:gd name="T81" fmla="*/ 351 h 711"/>
              <a:gd name="T82" fmla="*/ 2 w 330"/>
              <a:gd name="T83" fmla="*/ 195 h 711"/>
              <a:gd name="T84" fmla="*/ 4 w 330"/>
              <a:gd name="T85" fmla="*/ 87 h 711"/>
              <a:gd name="T86" fmla="*/ 16 w 330"/>
              <a:gd name="T87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30" h="711">
                <a:moveTo>
                  <a:pt x="48" y="40"/>
                </a:moveTo>
                <a:lnTo>
                  <a:pt x="48" y="40"/>
                </a:lnTo>
                <a:lnTo>
                  <a:pt x="42" y="69"/>
                </a:lnTo>
                <a:lnTo>
                  <a:pt x="40" y="99"/>
                </a:lnTo>
                <a:lnTo>
                  <a:pt x="38" y="127"/>
                </a:lnTo>
                <a:lnTo>
                  <a:pt x="38" y="157"/>
                </a:lnTo>
                <a:lnTo>
                  <a:pt x="38" y="187"/>
                </a:lnTo>
                <a:lnTo>
                  <a:pt x="40" y="215"/>
                </a:lnTo>
                <a:lnTo>
                  <a:pt x="48" y="273"/>
                </a:lnTo>
                <a:lnTo>
                  <a:pt x="58" y="327"/>
                </a:lnTo>
                <a:lnTo>
                  <a:pt x="70" y="381"/>
                </a:lnTo>
                <a:lnTo>
                  <a:pt x="94" y="473"/>
                </a:lnTo>
                <a:lnTo>
                  <a:pt x="94" y="473"/>
                </a:lnTo>
                <a:lnTo>
                  <a:pt x="108" y="519"/>
                </a:lnTo>
                <a:lnTo>
                  <a:pt x="116" y="557"/>
                </a:lnTo>
                <a:lnTo>
                  <a:pt x="118" y="573"/>
                </a:lnTo>
                <a:lnTo>
                  <a:pt x="118" y="587"/>
                </a:lnTo>
                <a:lnTo>
                  <a:pt x="118" y="599"/>
                </a:lnTo>
                <a:lnTo>
                  <a:pt x="114" y="607"/>
                </a:lnTo>
                <a:lnTo>
                  <a:pt x="114" y="607"/>
                </a:lnTo>
                <a:lnTo>
                  <a:pt x="106" y="621"/>
                </a:lnTo>
                <a:lnTo>
                  <a:pt x="98" y="631"/>
                </a:lnTo>
                <a:lnTo>
                  <a:pt x="84" y="645"/>
                </a:lnTo>
                <a:lnTo>
                  <a:pt x="84" y="645"/>
                </a:lnTo>
                <a:lnTo>
                  <a:pt x="80" y="649"/>
                </a:lnTo>
                <a:lnTo>
                  <a:pt x="76" y="655"/>
                </a:lnTo>
                <a:lnTo>
                  <a:pt x="72" y="663"/>
                </a:lnTo>
                <a:lnTo>
                  <a:pt x="70" y="673"/>
                </a:lnTo>
                <a:lnTo>
                  <a:pt x="144" y="673"/>
                </a:lnTo>
                <a:lnTo>
                  <a:pt x="144" y="673"/>
                </a:lnTo>
                <a:lnTo>
                  <a:pt x="150" y="655"/>
                </a:lnTo>
                <a:lnTo>
                  <a:pt x="156" y="637"/>
                </a:lnTo>
                <a:lnTo>
                  <a:pt x="156" y="637"/>
                </a:lnTo>
                <a:lnTo>
                  <a:pt x="158" y="629"/>
                </a:lnTo>
                <a:lnTo>
                  <a:pt x="160" y="617"/>
                </a:lnTo>
                <a:lnTo>
                  <a:pt x="164" y="595"/>
                </a:lnTo>
                <a:lnTo>
                  <a:pt x="164" y="565"/>
                </a:lnTo>
                <a:lnTo>
                  <a:pt x="138" y="565"/>
                </a:lnTo>
                <a:lnTo>
                  <a:pt x="138" y="565"/>
                </a:lnTo>
                <a:lnTo>
                  <a:pt x="136" y="545"/>
                </a:lnTo>
                <a:lnTo>
                  <a:pt x="130" y="527"/>
                </a:lnTo>
                <a:lnTo>
                  <a:pt x="130" y="527"/>
                </a:lnTo>
                <a:lnTo>
                  <a:pt x="116" y="473"/>
                </a:lnTo>
                <a:lnTo>
                  <a:pt x="102" y="419"/>
                </a:lnTo>
                <a:lnTo>
                  <a:pt x="102" y="419"/>
                </a:lnTo>
                <a:lnTo>
                  <a:pt x="84" y="349"/>
                </a:lnTo>
                <a:lnTo>
                  <a:pt x="76" y="313"/>
                </a:lnTo>
                <a:lnTo>
                  <a:pt x="70" y="279"/>
                </a:lnTo>
                <a:lnTo>
                  <a:pt x="66" y="243"/>
                </a:lnTo>
                <a:lnTo>
                  <a:pt x="62" y="207"/>
                </a:lnTo>
                <a:lnTo>
                  <a:pt x="60" y="171"/>
                </a:lnTo>
                <a:lnTo>
                  <a:pt x="62" y="135"/>
                </a:lnTo>
                <a:lnTo>
                  <a:pt x="62" y="135"/>
                </a:lnTo>
                <a:lnTo>
                  <a:pt x="64" y="105"/>
                </a:lnTo>
                <a:lnTo>
                  <a:pt x="68" y="75"/>
                </a:lnTo>
                <a:lnTo>
                  <a:pt x="94" y="75"/>
                </a:lnTo>
                <a:lnTo>
                  <a:pt x="94" y="75"/>
                </a:lnTo>
                <a:lnTo>
                  <a:pt x="90" y="111"/>
                </a:lnTo>
                <a:lnTo>
                  <a:pt x="88" y="147"/>
                </a:lnTo>
                <a:lnTo>
                  <a:pt x="90" y="181"/>
                </a:lnTo>
                <a:lnTo>
                  <a:pt x="92" y="215"/>
                </a:lnTo>
                <a:lnTo>
                  <a:pt x="92" y="215"/>
                </a:lnTo>
                <a:lnTo>
                  <a:pt x="122" y="215"/>
                </a:lnTo>
                <a:lnTo>
                  <a:pt x="138" y="75"/>
                </a:lnTo>
                <a:lnTo>
                  <a:pt x="206" y="75"/>
                </a:lnTo>
                <a:lnTo>
                  <a:pt x="202" y="40"/>
                </a:lnTo>
                <a:lnTo>
                  <a:pt x="48" y="40"/>
                </a:lnTo>
                <a:lnTo>
                  <a:pt x="48" y="40"/>
                </a:lnTo>
                <a:close/>
                <a:moveTo>
                  <a:pt x="16" y="0"/>
                </a:moveTo>
                <a:lnTo>
                  <a:pt x="308" y="0"/>
                </a:lnTo>
                <a:lnTo>
                  <a:pt x="308" y="0"/>
                </a:lnTo>
                <a:lnTo>
                  <a:pt x="316" y="26"/>
                </a:lnTo>
                <a:lnTo>
                  <a:pt x="322" y="53"/>
                </a:lnTo>
                <a:lnTo>
                  <a:pt x="322" y="53"/>
                </a:lnTo>
                <a:lnTo>
                  <a:pt x="326" y="83"/>
                </a:lnTo>
                <a:lnTo>
                  <a:pt x="328" y="111"/>
                </a:lnTo>
                <a:lnTo>
                  <a:pt x="330" y="141"/>
                </a:lnTo>
                <a:lnTo>
                  <a:pt x="330" y="171"/>
                </a:lnTo>
                <a:lnTo>
                  <a:pt x="326" y="229"/>
                </a:lnTo>
                <a:lnTo>
                  <a:pt x="318" y="285"/>
                </a:lnTo>
                <a:lnTo>
                  <a:pt x="308" y="339"/>
                </a:lnTo>
                <a:lnTo>
                  <a:pt x="296" y="391"/>
                </a:lnTo>
                <a:lnTo>
                  <a:pt x="270" y="483"/>
                </a:lnTo>
                <a:lnTo>
                  <a:pt x="270" y="483"/>
                </a:lnTo>
                <a:lnTo>
                  <a:pt x="252" y="555"/>
                </a:lnTo>
                <a:lnTo>
                  <a:pt x="248" y="577"/>
                </a:lnTo>
                <a:lnTo>
                  <a:pt x="246" y="585"/>
                </a:lnTo>
                <a:lnTo>
                  <a:pt x="248" y="589"/>
                </a:lnTo>
                <a:lnTo>
                  <a:pt x="248" y="589"/>
                </a:lnTo>
                <a:lnTo>
                  <a:pt x="260" y="607"/>
                </a:lnTo>
                <a:lnTo>
                  <a:pt x="272" y="619"/>
                </a:lnTo>
                <a:lnTo>
                  <a:pt x="272" y="619"/>
                </a:lnTo>
                <a:lnTo>
                  <a:pt x="282" y="629"/>
                </a:lnTo>
                <a:lnTo>
                  <a:pt x="286" y="635"/>
                </a:lnTo>
                <a:lnTo>
                  <a:pt x="290" y="643"/>
                </a:lnTo>
                <a:lnTo>
                  <a:pt x="292" y="651"/>
                </a:lnTo>
                <a:lnTo>
                  <a:pt x="294" y="663"/>
                </a:lnTo>
                <a:lnTo>
                  <a:pt x="296" y="691"/>
                </a:lnTo>
                <a:lnTo>
                  <a:pt x="296" y="711"/>
                </a:lnTo>
                <a:lnTo>
                  <a:pt x="278" y="711"/>
                </a:lnTo>
                <a:lnTo>
                  <a:pt x="176" y="711"/>
                </a:lnTo>
                <a:lnTo>
                  <a:pt x="154" y="711"/>
                </a:lnTo>
                <a:lnTo>
                  <a:pt x="52" y="711"/>
                </a:lnTo>
                <a:lnTo>
                  <a:pt x="34" y="711"/>
                </a:lnTo>
                <a:lnTo>
                  <a:pt x="34" y="691"/>
                </a:lnTo>
                <a:lnTo>
                  <a:pt x="34" y="691"/>
                </a:lnTo>
                <a:lnTo>
                  <a:pt x="34" y="663"/>
                </a:lnTo>
                <a:lnTo>
                  <a:pt x="36" y="651"/>
                </a:lnTo>
                <a:lnTo>
                  <a:pt x="40" y="643"/>
                </a:lnTo>
                <a:lnTo>
                  <a:pt x="44" y="635"/>
                </a:lnTo>
                <a:lnTo>
                  <a:pt x="48" y="629"/>
                </a:lnTo>
                <a:lnTo>
                  <a:pt x="58" y="619"/>
                </a:lnTo>
                <a:lnTo>
                  <a:pt x="58" y="619"/>
                </a:lnTo>
                <a:lnTo>
                  <a:pt x="70" y="607"/>
                </a:lnTo>
                <a:lnTo>
                  <a:pt x="82" y="589"/>
                </a:lnTo>
                <a:lnTo>
                  <a:pt x="82" y="589"/>
                </a:lnTo>
                <a:lnTo>
                  <a:pt x="84" y="585"/>
                </a:lnTo>
                <a:lnTo>
                  <a:pt x="82" y="577"/>
                </a:lnTo>
                <a:lnTo>
                  <a:pt x="78" y="555"/>
                </a:lnTo>
                <a:lnTo>
                  <a:pt x="60" y="483"/>
                </a:lnTo>
                <a:lnTo>
                  <a:pt x="60" y="483"/>
                </a:lnTo>
                <a:lnTo>
                  <a:pt x="36" y="399"/>
                </a:lnTo>
                <a:lnTo>
                  <a:pt x="26" y="351"/>
                </a:lnTo>
                <a:lnTo>
                  <a:pt x="16" y="301"/>
                </a:lnTo>
                <a:lnTo>
                  <a:pt x="8" y="249"/>
                </a:lnTo>
                <a:lnTo>
                  <a:pt x="2" y="195"/>
                </a:lnTo>
                <a:lnTo>
                  <a:pt x="0" y="141"/>
                </a:lnTo>
                <a:lnTo>
                  <a:pt x="2" y="113"/>
                </a:lnTo>
                <a:lnTo>
                  <a:pt x="4" y="87"/>
                </a:lnTo>
                <a:lnTo>
                  <a:pt x="4" y="87"/>
                </a:lnTo>
                <a:lnTo>
                  <a:pt x="16" y="0"/>
                </a:lnTo>
                <a:lnTo>
                  <a:pt x="16" y="0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356744" y="4467226"/>
            <a:ext cx="768350" cy="1093788"/>
          </a:xfrm>
          <a:custGeom>
            <a:avLst/>
            <a:gdLst>
              <a:gd name="T0" fmla="*/ 244 w 484"/>
              <a:gd name="T1" fmla="*/ 117 h 689"/>
              <a:gd name="T2" fmla="*/ 262 w 484"/>
              <a:gd name="T3" fmla="*/ 55 h 689"/>
              <a:gd name="T4" fmla="*/ 376 w 484"/>
              <a:gd name="T5" fmla="*/ 0 h 689"/>
              <a:gd name="T6" fmla="*/ 394 w 484"/>
              <a:gd name="T7" fmla="*/ 37 h 689"/>
              <a:gd name="T8" fmla="*/ 296 w 484"/>
              <a:gd name="T9" fmla="*/ 83 h 689"/>
              <a:gd name="T10" fmla="*/ 288 w 484"/>
              <a:gd name="T11" fmla="*/ 117 h 689"/>
              <a:gd name="T12" fmla="*/ 398 w 484"/>
              <a:gd name="T13" fmla="*/ 117 h 689"/>
              <a:gd name="T14" fmla="*/ 406 w 484"/>
              <a:gd name="T15" fmla="*/ 141 h 689"/>
              <a:gd name="T16" fmla="*/ 334 w 484"/>
              <a:gd name="T17" fmla="*/ 141 h 689"/>
              <a:gd name="T18" fmla="*/ 334 w 484"/>
              <a:gd name="T19" fmla="*/ 161 h 689"/>
              <a:gd name="T20" fmla="*/ 412 w 484"/>
              <a:gd name="T21" fmla="*/ 161 h 689"/>
              <a:gd name="T22" fmla="*/ 428 w 484"/>
              <a:gd name="T23" fmla="*/ 161 h 689"/>
              <a:gd name="T24" fmla="*/ 442 w 484"/>
              <a:gd name="T25" fmla="*/ 161 h 689"/>
              <a:gd name="T26" fmla="*/ 484 w 484"/>
              <a:gd name="T27" fmla="*/ 287 h 689"/>
              <a:gd name="T28" fmla="*/ 430 w 484"/>
              <a:gd name="T29" fmla="*/ 287 h 689"/>
              <a:gd name="T30" fmla="*/ 376 w 484"/>
              <a:gd name="T31" fmla="*/ 689 h 689"/>
              <a:gd name="T32" fmla="*/ 122 w 484"/>
              <a:gd name="T33" fmla="*/ 689 h 689"/>
              <a:gd name="T34" fmla="*/ 76 w 484"/>
              <a:gd name="T35" fmla="*/ 331 h 689"/>
              <a:gd name="T36" fmla="*/ 192 w 484"/>
              <a:gd name="T37" fmla="*/ 297 h 689"/>
              <a:gd name="T38" fmla="*/ 192 w 484"/>
              <a:gd name="T39" fmla="*/ 287 h 689"/>
              <a:gd name="T40" fmla="*/ 192 w 484"/>
              <a:gd name="T41" fmla="*/ 287 h 689"/>
              <a:gd name="T42" fmla="*/ 0 w 484"/>
              <a:gd name="T43" fmla="*/ 287 h 689"/>
              <a:gd name="T44" fmla="*/ 42 w 484"/>
              <a:gd name="T45" fmla="*/ 161 h 689"/>
              <a:gd name="T46" fmla="*/ 72 w 484"/>
              <a:gd name="T47" fmla="*/ 161 h 689"/>
              <a:gd name="T48" fmla="*/ 86 w 484"/>
              <a:gd name="T49" fmla="*/ 117 h 689"/>
              <a:gd name="T50" fmla="*/ 244 w 484"/>
              <a:gd name="T51" fmla="*/ 117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4" h="689">
                <a:moveTo>
                  <a:pt x="244" y="117"/>
                </a:moveTo>
                <a:lnTo>
                  <a:pt x="262" y="55"/>
                </a:lnTo>
                <a:lnTo>
                  <a:pt x="376" y="0"/>
                </a:lnTo>
                <a:lnTo>
                  <a:pt x="394" y="37"/>
                </a:lnTo>
                <a:lnTo>
                  <a:pt x="296" y="83"/>
                </a:lnTo>
                <a:lnTo>
                  <a:pt x="288" y="117"/>
                </a:lnTo>
                <a:lnTo>
                  <a:pt x="398" y="117"/>
                </a:lnTo>
                <a:lnTo>
                  <a:pt x="406" y="141"/>
                </a:lnTo>
                <a:lnTo>
                  <a:pt x="334" y="141"/>
                </a:lnTo>
                <a:lnTo>
                  <a:pt x="334" y="161"/>
                </a:lnTo>
                <a:lnTo>
                  <a:pt x="412" y="161"/>
                </a:lnTo>
                <a:lnTo>
                  <a:pt x="428" y="161"/>
                </a:lnTo>
                <a:lnTo>
                  <a:pt x="442" y="161"/>
                </a:lnTo>
                <a:lnTo>
                  <a:pt x="484" y="287"/>
                </a:lnTo>
                <a:lnTo>
                  <a:pt x="430" y="287"/>
                </a:lnTo>
                <a:lnTo>
                  <a:pt x="376" y="689"/>
                </a:lnTo>
                <a:lnTo>
                  <a:pt x="122" y="689"/>
                </a:lnTo>
                <a:lnTo>
                  <a:pt x="76" y="331"/>
                </a:lnTo>
                <a:lnTo>
                  <a:pt x="192" y="297"/>
                </a:lnTo>
                <a:lnTo>
                  <a:pt x="192" y="287"/>
                </a:lnTo>
                <a:lnTo>
                  <a:pt x="192" y="287"/>
                </a:lnTo>
                <a:lnTo>
                  <a:pt x="0" y="287"/>
                </a:lnTo>
                <a:lnTo>
                  <a:pt x="42" y="161"/>
                </a:lnTo>
                <a:lnTo>
                  <a:pt x="72" y="161"/>
                </a:lnTo>
                <a:lnTo>
                  <a:pt x="86" y="117"/>
                </a:lnTo>
                <a:lnTo>
                  <a:pt x="244" y="117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2088332" y="4476751"/>
            <a:ext cx="1049337" cy="1093788"/>
          </a:xfrm>
          <a:custGeom>
            <a:avLst/>
            <a:gdLst>
              <a:gd name="T0" fmla="*/ 615 w 661"/>
              <a:gd name="T1" fmla="*/ 18 h 689"/>
              <a:gd name="T2" fmla="*/ 519 w 661"/>
              <a:gd name="T3" fmla="*/ 8 h 689"/>
              <a:gd name="T4" fmla="*/ 427 w 661"/>
              <a:gd name="T5" fmla="*/ 39 h 689"/>
              <a:gd name="T6" fmla="*/ 335 w 661"/>
              <a:gd name="T7" fmla="*/ 47 h 689"/>
              <a:gd name="T8" fmla="*/ 141 w 661"/>
              <a:gd name="T9" fmla="*/ 6 h 689"/>
              <a:gd name="T10" fmla="*/ 63 w 661"/>
              <a:gd name="T11" fmla="*/ 8 h 689"/>
              <a:gd name="T12" fmla="*/ 8 w 661"/>
              <a:gd name="T13" fmla="*/ 65 h 689"/>
              <a:gd name="T14" fmla="*/ 20 w 661"/>
              <a:gd name="T15" fmla="*/ 161 h 689"/>
              <a:gd name="T16" fmla="*/ 109 w 661"/>
              <a:gd name="T17" fmla="*/ 213 h 689"/>
              <a:gd name="T18" fmla="*/ 233 w 661"/>
              <a:gd name="T19" fmla="*/ 349 h 689"/>
              <a:gd name="T20" fmla="*/ 279 w 661"/>
              <a:gd name="T21" fmla="*/ 659 h 689"/>
              <a:gd name="T22" fmla="*/ 313 w 661"/>
              <a:gd name="T23" fmla="*/ 687 h 689"/>
              <a:gd name="T24" fmla="*/ 363 w 661"/>
              <a:gd name="T25" fmla="*/ 685 h 689"/>
              <a:gd name="T26" fmla="*/ 387 w 661"/>
              <a:gd name="T27" fmla="*/ 649 h 689"/>
              <a:gd name="T28" fmla="*/ 433 w 661"/>
              <a:gd name="T29" fmla="*/ 243 h 689"/>
              <a:gd name="T30" fmla="*/ 599 w 661"/>
              <a:gd name="T31" fmla="*/ 197 h 689"/>
              <a:gd name="T32" fmla="*/ 653 w 661"/>
              <a:gd name="T33" fmla="*/ 141 h 689"/>
              <a:gd name="T34" fmla="*/ 653 w 661"/>
              <a:gd name="T35" fmla="*/ 63 h 689"/>
              <a:gd name="T36" fmla="*/ 285 w 661"/>
              <a:gd name="T37" fmla="*/ 249 h 689"/>
              <a:gd name="T38" fmla="*/ 321 w 661"/>
              <a:gd name="T39" fmla="*/ 251 h 689"/>
              <a:gd name="T40" fmla="*/ 401 w 661"/>
              <a:gd name="T41" fmla="*/ 295 h 689"/>
              <a:gd name="T42" fmla="*/ 401 w 661"/>
              <a:gd name="T43" fmla="*/ 295 h 689"/>
              <a:gd name="T44" fmla="*/ 509 w 661"/>
              <a:gd name="T45" fmla="*/ 165 h 689"/>
              <a:gd name="T46" fmla="*/ 459 w 661"/>
              <a:gd name="T47" fmla="*/ 117 h 689"/>
              <a:gd name="T48" fmla="*/ 441 w 661"/>
              <a:gd name="T49" fmla="*/ 113 h 689"/>
              <a:gd name="T50" fmla="*/ 435 w 661"/>
              <a:gd name="T51" fmla="*/ 157 h 689"/>
              <a:gd name="T52" fmla="*/ 399 w 661"/>
              <a:gd name="T53" fmla="*/ 199 h 689"/>
              <a:gd name="T54" fmla="*/ 345 w 661"/>
              <a:gd name="T55" fmla="*/ 193 h 689"/>
              <a:gd name="T56" fmla="*/ 303 w 661"/>
              <a:gd name="T57" fmla="*/ 129 h 689"/>
              <a:gd name="T58" fmla="*/ 293 w 661"/>
              <a:gd name="T59" fmla="*/ 119 h 689"/>
              <a:gd name="T60" fmla="*/ 269 w 661"/>
              <a:gd name="T61" fmla="*/ 157 h 689"/>
              <a:gd name="T62" fmla="*/ 213 w 661"/>
              <a:gd name="T63" fmla="*/ 189 h 689"/>
              <a:gd name="T64" fmla="*/ 169 w 661"/>
              <a:gd name="T65" fmla="*/ 167 h 689"/>
              <a:gd name="T66" fmla="*/ 159 w 661"/>
              <a:gd name="T67" fmla="*/ 105 h 689"/>
              <a:gd name="T68" fmla="*/ 149 w 661"/>
              <a:gd name="T69" fmla="*/ 99 h 689"/>
              <a:gd name="T70" fmla="*/ 103 w 661"/>
              <a:gd name="T71" fmla="*/ 141 h 689"/>
              <a:gd name="T72" fmla="*/ 77 w 661"/>
              <a:gd name="T73" fmla="*/ 119 h 689"/>
              <a:gd name="T74" fmla="*/ 107 w 661"/>
              <a:gd name="T75" fmla="*/ 79 h 689"/>
              <a:gd name="T76" fmla="*/ 165 w 661"/>
              <a:gd name="T77" fmla="*/ 51 h 689"/>
              <a:gd name="T78" fmla="*/ 199 w 661"/>
              <a:gd name="T79" fmla="*/ 75 h 689"/>
              <a:gd name="T80" fmla="*/ 209 w 661"/>
              <a:gd name="T81" fmla="*/ 133 h 689"/>
              <a:gd name="T82" fmla="*/ 229 w 661"/>
              <a:gd name="T83" fmla="*/ 131 h 689"/>
              <a:gd name="T84" fmla="*/ 283 w 661"/>
              <a:gd name="T85" fmla="*/ 77 h 689"/>
              <a:gd name="T86" fmla="*/ 323 w 661"/>
              <a:gd name="T87" fmla="*/ 81 h 689"/>
              <a:gd name="T88" fmla="*/ 361 w 661"/>
              <a:gd name="T89" fmla="*/ 137 h 689"/>
              <a:gd name="T90" fmla="*/ 381 w 661"/>
              <a:gd name="T91" fmla="*/ 157 h 689"/>
              <a:gd name="T92" fmla="*/ 395 w 661"/>
              <a:gd name="T93" fmla="*/ 117 h 689"/>
              <a:gd name="T94" fmla="*/ 423 w 661"/>
              <a:gd name="T95" fmla="*/ 61 h 689"/>
              <a:gd name="T96" fmla="*/ 469 w 661"/>
              <a:gd name="T97" fmla="*/ 67 h 689"/>
              <a:gd name="T98" fmla="*/ 525 w 661"/>
              <a:gd name="T99" fmla="*/ 123 h 689"/>
              <a:gd name="T100" fmla="*/ 531 w 661"/>
              <a:gd name="T101" fmla="*/ 95 h 689"/>
              <a:gd name="T102" fmla="*/ 551 w 661"/>
              <a:gd name="T103" fmla="*/ 69 h 689"/>
              <a:gd name="T104" fmla="*/ 577 w 661"/>
              <a:gd name="T105" fmla="*/ 89 h 689"/>
              <a:gd name="T106" fmla="*/ 571 w 661"/>
              <a:gd name="T107" fmla="*/ 139 h 689"/>
              <a:gd name="T108" fmla="*/ 537 w 661"/>
              <a:gd name="T109" fmla="*/ 167 h 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61" h="689">
                <a:moveTo>
                  <a:pt x="653" y="63"/>
                </a:moveTo>
                <a:lnTo>
                  <a:pt x="653" y="63"/>
                </a:lnTo>
                <a:lnTo>
                  <a:pt x="643" y="45"/>
                </a:lnTo>
                <a:lnTo>
                  <a:pt x="629" y="31"/>
                </a:lnTo>
                <a:lnTo>
                  <a:pt x="615" y="18"/>
                </a:lnTo>
                <a:lnTo>
                  <a:pt x="597" y="8"/>
                </a:lnTo>
                <a:lnTo>
                  <a:pt x="579" y="2"/>
                </a:lnTo>
                <a:lnTo>
                  <a:pt x="559" y="0"/>
                </a:lnTo>
                <a:lnTo>
                  <a:pt x="539" y="2"/>
                </a:lnTo>
                <a:lnTo>
                  <a:pt x="519" y="8"/>
                </a:lnTo>
                <a:lnTo>
                  <a:pt x="519" y="8"/>
                </a:lnTo>
                <a:lnTo>
                  <a:pt x="495" y="18"/>
                </a:lnTo>
                <a:lnTo>
                  <a:pt x="473" y="27"/>
                </a:lnTo>
                <a:lnTo>
                  <a:pt x="449" y="33"/>
                </a:lnTo>
                <a:lnTo>
                  <a:pt x="427" y="39"/>
                </a:lnTo>
                <a:lnTo>
                  <a:pt x="403" y="43"/>
                </a:lnTo>
                <a:lnTo>
                  <a:pt x="381" y="45"/>
                </a:lnTo>
                <a:lnTo>
                  <a:pt x="357" y="47"/>
                </a:lnTo>
                <a:lnTo>
                  <a:pt x="335" y="47"/>
                </a:lnTo>
                <a:lnTo>
                  <a:pt x="335" y="47"/>
                </a:lnTo>
                <a:lnTo>
                  <a:pt x="311" y="47"/>
                </a:lnTo>
                <a:lnTo>
                  <a:pt x="287" y="45"/>
                </a:lnTo>
                <a:lnTo>
                  <a:pt x="239" y="37"/>
                </a:lnTo>
                <a:lnTo>
                  <a:pt x="189" y="25"/>
                </a:lnTo>
                <a:lnTo>
                  <a:pt x="141" y="6"/>
                </a:lnTo>
                <a:lnTo>
                  <a:pt x="141" y="6"/>
                </a:lnTo>
                <a:lnTo>
                  <a:pt x="121" y="2"/>
                </a:lnTo>
                <a:lnTo>
                  <a:pt x="101" y="0"/>
                </a:lnTo>
                <a:lnTo>
                  <a:pt x="81" y="2"/>
                </a:lnTo>
                <a:lnTo>
                  <a:pt x="63" y="8"/>
                </a:lnTo>
                <a:lnTo>
                  <a:pt x="45" y="18"/>
                </a:lnTo>
                <a:lnTo>
                  <a:pt x="30" y="31"/>
                </a:lnTo>
                <a:lnTo>
                  <a:pt x="18" y="47"/>
                </a:lnTo>
                <a:lnTo>
                  <a:pt x="8" y="65"/>
                </a:lnTo>
                <a:lnTo>
                  <a:pt x="8" y="65"/>
                </a:lnTo>
                <a:lnTo>
                  <a:pt x="2" y="85"/>
                </a:lnTo>
                <a:lnTo>
                  <a:pt x="0" y="105"/>
                </a:lnTo>
                <a:lnTo>
                  <a:pt x="4" y="125"/>
                </a:lnTo>
                <a:lnTo>
                  <a:pt x="10" y="143"/>
                </a:lnTo>
                <a:lnTo>
                  <a:pt x="20" y="161"/>
                </a:lnTo>
                <a:lnTo>
                  <a:pt x="32" y="175"/>
                </a:lnTo>
                <a:lnTo>
                  <a:pt x="49" y="189"/>
                </a:lnTo>
                <a:lnTo>
                  <a:pt x="67" y="197"/>
                </a:lnTo>
                <a:lnTo>
                  <a:pt x="67" y="197"/>
                </a:lnTo>
                <a:lnTo>
                  <a:pt x="109" y="213"/>
                </a:lnTo>
                <a:lnTo>
                  <a:pt x="149" y="225"/>
                </a:lnTo>
                <a:lnTo>
                  <a:pt x="191" y="235"/>
                </a:lnTo>
                <a:lnTo>
                  <a:pt x="233" y="243"/>
                </a:lnTo>
                <a:lnTo>
                  <a:pt x="233" y="349"/>
                </a:lnTo>
                <a:lnTo>
                  <a:pt x="233" y="349"/>
                </a:lnTo>
                <a:lnTo>
                  <a:pt x="261" y="361"/>
                </a:lnTo>
                <a:lnTo>
                  <a:pt x="291" y="369"/>
                </a:lnTo>
                <a:lnTo>
                  <a:pt x="279" y="649"/>
                </a:lnTo>
                <a:lnTo>
                  <a:pt x="279" y="649"/>
                </a:lnTo>
                <a:lnTo>
                  <a:pt x="279" y="659"/>
                </a:lnTo>
                <a:lnTo>
                  <a:pt x="283" y="667"/>
                </a:lnTo>
                <a:lnTo>
                  <a:pt x="287" y="675"/>
                </a:lnTo>
                <a:lnTo>
                  <a:pt x="295" y="679"/>
                </a:lnTo>
                <a:lnTo>
                  <a:pt x="303" y="685"/>
                </a:lnTo>
                <a:lnTo>
                  <a:pt x="313" y="687"/>
                </a:lnTo>
                <a:lnTo>
                  <a:pt x="323" y="689"/>
                </a:lnTo>
                <a:lnTo>
                  <a:pt x="333" y="689"/>
                </a:lnTo>
                <a:lnTo>
                  <a:pt x="343" y="689"/>
                </a:lnTo>
                <a:lnTo>
                  <a:pt x="353" y="687"/>
                </a:lnTo>
                <a:lnTo>
                  <a:pt x="363" y="685"/>
                </a:lnTo>
                <a:lnTo>
                  <a:pt x="371" y="679"/>
                </a:lnTo>
                <a:lnTo>
                  <a:pt x="379" y="675"/>
                </a:lnTo>
                <a:lnTo>
                  <a:pt x="383" y="667"/>
                </a:lnTo>
                <a:lnTo>
                  <a:pt x="387" y="659"/>
                </a:lnTo>
                <a:lnTo>
                  <a:pt x="387" y="649"/>
                </a:lnTo>
                <a:lnTo>
                  <a:pt x="375" y="369"/>
                </a:lnTo>
                <a:lnTo>
                  <a:pt x="375" y="369"/>
                </a:lnTo>
                <a:lnTo>
                  <a:pt x="403" y="361"/>
                </a:lnTo>
                <a:lnTo>
                  <a:pt x="433" y="349"/>
                </a:lnTo>
                <a:lnTo>
                  <a:pt x="433" y="243"/>
                </a:lnTo>
                <a:lnTo>
                  <a:pt x="433" y="243"/>
                </a:lnTo>
                <a:lnTo>
                  <a:pt x="475" y="237"/>
                </a:lnTo>
                <a:lnTo>
                  <a:pt x="517" y="227"/>
                </a:lnTo>
                <a:lnTo>
                  <a:pt x="557" y="213"/>
                </a:lnTo>
                <a:lnTo>
                  <a:pt x="599" y="197"/>
                </a:lnTo>
                <a:lnTo>
                  <a:pt x="599" y="197"/>
                </a:lnTo>
                <a:lnTo>
                  <a:pt x="617" y="187"/>
                </a:lnTo>
                <a:lnTo>
                  <a:pt x="631" y="175"/>
                </a:lnTo>
                <a:lnTo>
                  <a:pt x="643" y="159"/>
                </a:lnTo>
                <a:lnTo>
                  <a:pt x="653" y="141"/>
                </a:lnTo>
                <a:lnTo>
                  <a:pt x="659" y="123"/>
                </a:lnTo>
                <a:lnTo>
                  <a:pt x="661" y="103"/>
                </a:lnTo>
                <a:lnTo>
                  <a:pt x="659" y="83"/>
                </a:lnTo>
                <a:lnTo>
                  <a:pt x="653" y="63"/>
                </a:lnTo>
                <a:lnTo>
                  <a:pt x="653" y="63"/>
                </a:lnTo>
                <a:close/>
                <a:moveTo>
                  <a:pt x="283" y="295"/>
                </a:moveTo>
                <a:lnTo>
                  <a:pt x="265" y="295"/>
                </a:lnTo>
                <a:lnTo>
                  <a:pt x="263" y="247"/>
                </a:lnTo>
                <a:lnTo>
                  <a:pt x="263" y="247"/>
                </a:lnTo>
                <a:lnTo>
                  <a:pt x="285" y="249"/>
                </a:lnTo>
                <a:lnTo>
                  <a:pt x="283" y="295"/>
                </a:lnTo>
                <a:close/>
                <a:moveTo>
                  <a:pt x="341" y="295"/>
                </a:moveTo>
                <a:lnTo>
                  <a:pt x="323" y="295"/>
                </a:lnTo>
                <a:lnTo>
                  <a:pt x="321" y="251"/>
                </a:lnTo>
                <a:lnTo>
                  <a:pt x="321" y="251"/>
                </a:lnTo>
                <a:lnTo>
                  <a:pt x="333" y="251"/>
                </a:lnTo>
                <a:lnTo>
                  <a:pt x="333" y="251"/>
                </a:lnTo>
                <a:lnTo>
                  <a:pt x="343" y="251"/>
                </a:lnTo>
                <a:lnTo>
                  <a:pt x="341" y="295"/>
                </a:lnTo>
                <a:close/>
                <a:moveTo>
                  <a:pt x="401" y="295"/>
                </a:moveTo>
                <a:lnTo>
                  <a:pt x="383" y="295"/>
                </a:lnTo>
                <a:lnTo>
                  <a:pt x="381" y="249"/>
                </a:lnTo>
                <a:lnTo>
                  <a:pt x="381" y="249"/>
                </a:lnTo>
                <a:lnTo>
                  <a:pt x="403" y="247"/>
                </a:lnTo>
                <a:lnTo>
                  <a:pt x="401" y="295"/>
                </a:lnTo>
                <a:close/>
                <a:moveTo>
                  <a:pt x="537" y="167"/>
                </a:moveTo>
                <a:lnTo>
                  <a:pt x="537" y="167"/>
                </a:lnTo>
                <a:lnTo>
                  <a:pt x="527" y="169"/>
                </a:lnTo>
                <a:lnTo>
                  <a:pt x="519" y="169"/>
                </a:lnTo>
                <a:lnTo>
                  <a:pt x="509" y="165"/>
                </a:lnTo>
                <a:lnTo>
                  <a:pt x="503" y="161"/>
                </a:lnTo>
                <a:lnTo>
                  <a:pt x="489" y="151"/>
                </a:lnTo>
                <a:lnTo>
                  <a:pt x="475" y="135"/>
                </a:lnTo>
                <a:lnTo>
                  <a:pt x="475" y="135"/>
                </a:lnTo>
                <a:lnTo>
                  <a:pt x="459" y="117"/>
                </a:lnTo>
                <a:lnTo>
                  <a:pt x="449" y="111"/>
                </a:lnTo>
                <a:lnTo>
                  <a:pt x="441" y="107"/>
                </a:lnTo>
                <a:lnTo>
                  <a:pt x="441" y="107"/>
                </a:lnTo>
                <a:lnTo>
                  <a:pt x="439" y="109"/>
                </a:lnTo>
                <a:lnTo>
                  <a:pt x="441" y="113"/>
                </a:lnTo>
                <a:lnTo>
                  <a:pt x="443" y="119"/>
                </a:lnTo>
                <a:lnTo>
                  <a:pt x="443" y="125"/>
                </a:lnTo>
                <a:lnTo>
                  <a:pt x="443" y="125"/>
                </a:lnTo>
                <a:lnTo>
                  <a:pt x="439" y="147"/>
                </a:lnTo>
                <a:lnTo>
                  <a:pt x="435" y="157"/>
                </a:lnTo>
                <a:lnTo>
                  <a:pt x="431" y="167"/>
                </a:lnTo>
                <a:lnTo>
                  <a:pt x="427" y="177"/>
                </a:lnTo>
                <a:lnTo>
                  <a:pt x="419" y="185"/>
                </a:lnTo>
                <a:lnTo>
                  <a:pt x="411" y="193"/>
                </a:lnTo>
                <a:lnTo>
                  <a:pt x="399" y="199"/>
                </a:lnTo>
                <a:lnTo>
                  <a:pt x="399" y="199"/>
                </a:lnTo>
                <a:lnTo>
                  <a:pt x="383" y="205"/>
                </a:lnTo>
                <a:lnTo>
                  <a:pt x="367" y="205"/>
                </a:lnTo>
                <a:lnTo>
                  <a:pt x="355" y="201"/>
                </a:lnTo>
                <a:lnTo>
                  <a:pt x="345" y="193"/>
                </a:lnTo>
                <a:lnTo>
                  <a:pt x="335" y="185"/>
                </a:lnTo>
                <a:lnTo>
                  <a:pt x="327" y="173"/>
                </a:lnTo>
                <a:lnTo>
                  <a:pt x="313" y="147"/>
                </a:lnTo>
                <a:lnTo>
                  <a:pt x="313" y="147"/>
                </a:lnTo>
                <a:lnTo>
                  <a:pt x="303" y="129"/>
                </a:lnTo>
                <a:lnTo>
                  <a:pt x="299" y="123"/>
                </a:lnTo>
                <a:lnTo>
                  <a:pt x="295" y="119"/>
                </a:lnTo>
                <a:lnTo>
                  <a:pt x="295" y="119"/>
                </a:lnTo>
                <a:lnTo>
                  <a:pt x="293" y="119"/>
                </a:lnTo>
                <a:lnTo>
                  <a:pt x="293" y="119"/>
                </a:lnTo>
                <a:lnTo>
                  <a:pt x="291" y="125"/>
                </a:lnTo>
                <a:lnTo>
                  <a:pt x="289" y="133"/>
                </a:lnTo>
                <a:lnTo>
                  <a:pt x="283" y="141"/>
                </a:lnTo>
                <a:lnTo>
                  <a:pt x="283" y="141"/>
                </a:lnTo>
                <a:lnTo>
                  <a:pt x="269" y="157"/>
                </a:lnTo>
                <a:lnTo>
                  <a:pt x="253" y="173"/>
                </a:lnTo>
                <a:lnTo>
                  <a:pt x="243" y="179"/>
                </a:lnTo>
                <a:lnTo>
                  <a:pt x="233" y="183"/>
                </a:lnTo>
                <a:lnTo>
                  <a:pt x="223" y="187"/>
                </a:lnTo>
                <a:lnTo>
                  <a:pt x="213" y="189"/>
                </a:lnTo>
                <a:lnTo>
                  <a:pt x="213" y="189"/>
                </a:lnTo>
                <a:lnTo>
                  <a:pt x="197" y="187"/>
                </a:lnTo>
                <a:lnTo>
                  <a:pt x="185" y="183"/>
                </a:lnTo>
                <a:lnTo>
                  <a:pt x="175" y="175"/>
                </a:lnTo>
                <a:lnTo>
                  <a:pt x="169" y="167"/>
                </a:lnTo>
                <a:lnTo>
                  <a:pt x="165" y="157"/>
                </a:lnTo>
                <a:lnTo>
                  <a:pt x="163" y="145"/>
                </a:lnTo>
                <a:lnTo>
                  <a:pt x="161" y="121"/>
                </a:lnTo>
                <a:lnTo>
                  <a:pt x="161" y="121"/>
                </a:lnTo>
                <a:lnTo>
                  <a:pt x="159" y="105"/>
                </a:lnTo>
                <a:lnTo>
                  <a:pt x="157" y="97"/>
                </a:lnTo>
                <a:lnTo>
                  <a:pt x="155" y="95"/>
                </a:lnTo>
                <a:lnTo>
                  <a:pt x="155" y="95"/>
                </a:lnTo>
                <a:lnTo>
                  <a:pt x="153" y="95"/>
                </a:lnTo>
                <a:lnTo>
                  <a:pt x="149" y="99"/>
                </a:lnTo>
                <a:lnTo>
                  <a:pt x="137" y="111"/>
                </a:lnTo>
                <a:lnTo>
                  <a:pt x="119" y="133"/>
                </a:lnTo>
                <a:lnTo>
                  <a:pt x="119" y="133"/>
                </a:lnTo>
                <a:lnTo>
                  <a:pt x="111" y="137"/>
                </a:lnTo>
                <a:lnTo>
                  <a:pt x="103" y="141"/>
                </a:lnTo>
                <a:lnTo>
                  <a:pt x="93" y="139"/>
                </a:lnTo>
                <a:lnTo>
                  <a:pt x="85" y="135"/>
                </a:lnTo>
                <a:lnTo>
                  <a:pt x="85" y="135"/>
                </a:lnTo>
                <a:lnTo>
                  <a:pt x="79" y="127"/>
                </a:lnTo>
                <a:lnTo>
                  <a:pt x="77" y="119"/>
                </a:lnTo>
                <a:lnTo>
                  <a:pt x="79" y="111"/>
                </a:lnTo>
                <a:lnTo>
                  <a:pt x="83" y="101"/>
                </a:lnTo>
                <a:lnTo>
                  <a:pt x="83" y="101"/>
                </a:lnTo>
                <a:lnTo>
                  <a:pt x="95" y="89"/>
                </a:lnTo>
                <a:lnTo>
                  <a:pt x="107" y="79"/>
                </a:lnTo>
                <a:lnTo>
                  <a:pt x="121" y="67"/>
                </a:lnTo>
                <a:lnTo>
                  <a:pt x="139" y="57"/>
                </a:lnTo>
                <a:lnTo>
                  <a:pt x="147" y="53"/>
                </a:lnTo>
                <a:lnTo>
                  <a:pt x="157" y="51"/>
                </a:lnTo>
                <a:lnTo>
                  <a:pt x="165" y="51"/>
                </a:lnTo>
                <a:lnTo>
                  <a:pt x="173" y="51"/>
                </a:lnTo>
                <a:lnTo>
                  <a:pt x="183" y="55"/>
                </a:lnTo>
                <a:lnTo>
                  <a:pt x="189" y="63"/>
                </a:lnTo>
                <a:lnTo>
                  <a:pt x="189" y="63"/>
                </a:lnTo>
                <a:lnTo>
                  <a:pt x="199" y="75"/>
                </a:lnTo>
                <a:lnTo>
                  <a:pt x="203" y="89"/>
                </a:lnTo>
                <a:lnTo>
                  <a:pt x="205" y="103"/>
                </a:lnTo>
                <a:lnTo>
                  <a:pt x="207" y="117"/>
                </a:lnTo>
                <a:lnTo>
                  <a:pt x="207" y="117"/>
                </a:lnTo>
                <a:lnTo>
                  <a:pt x="209" y="133"/>
                </a:lnTo>
                <a:lnTo>
                  <a:pt x="209" y="139"/>
                </a:lnTo>
                <a:lnTo>
                  <a:pt x="211" y="141"/>
                </a:lnTo>
                <a:lnTo>
                  <a:pt x="211" y="141"/>
                </a:lnTo>
                <a:lnTo>
                  <a:pt x="219" y="139"/>
                </a:lnTo>
                <a:lnTo>
                  <a:pt x="229" y="131"/>
                </a:lnTo>
                <a:lnTo>
                  <a:pt x="247" y="111"/>
                </a:lnTo>
                <a:lnTo>
                  <a:pt x="247" y="111"/>
                </a:lnTo>
                <a:lnTo>
                  <a:pt x="265" y="91"/>
                </a:lnTo>
                <a:lnTo>
                  <a:pt x="273" y="83"/>
                </a:lnTo>
                <a:lnTo>
                  <a:pt x="283" y="77"/>
                </a:lnTo>
                <a:lnTo>
                  <a:pt x="291" y="73"/>
                </a:lnTo>
                <a:lnTo>
                  <a:pt x="301" y="73"/>
                </a:lnTo>
                <a:lnTo>
                  <a:pt x="311" y="75"/>
                </a:lnTo>
                <a:lnTo>
                  <a:pt x="323" y="81"/>
                </a:lnTo>
                <a:lnTo>
                  <a:pt x="323" y="81"/>
                </a:lnTo>
                <a:lnTo>
                  <a:pt x="333" y="89"/>
                </a:lnTo>
                <a:lnTo>
                  <a:pt x="341" y="101"/>
                </a:lnTo>
                <a:lnTo>
                  <a:pt x="355" y="125"/>
                </a:lnTo>
                <a:lnTo>
                  <a:pt x="355" y="125"/>
                </a:lnTo>
                <a:lnTo>
                  <a:pt x="361" y="137"/>
                </a:lnTo>
                <a:lnTo>
                  <a:pt x="367" y="149"/>
                </a:lnTo>
                <a:lnTo>
                  <a:pt x="375" y="155"/>
                </a:lnTo>
                <a:lnTo>
                  <a:pt x="377" y="157"/>
                </a:lnTo>
                <a:lnTo>
                  <a:pt x="381" y="157"/>
                </a:lnTo>
                <a:lnTo>
                  <a:pt x="381" y="157"/>
                </a:lnTo>
                <a:lnTo>
                  <a:pt x="385" y="153"/>
                </a:lnTo>
                <a:lnTo>
                  <a:pt x="387" y="151"/>
                </a:lnTo>
                <a:lnTo>
                  <a:pt x="391" y="141"/>
                </a:lnTo>
                <a:lnTo>
                  <a:pt x="395" y="117"/>
                </a:lnTo>
                <a:lnTo>
                  <a:pt x="395" y="117"/>
                </a:lnTo>
                <a:lnTo>
                  <a:pt x="401" y="93"/>
                </a:lnTo>
                <a:lnTo>
                  <a:pt x="403" y="83"/>
                </a:lnTo>
                <a:lnTo>
                  <a:pt x="409" y="73"/>
                </a:lnTo>
                <a:lnTo>
                  <a:pt x="415" y="65"/>
                </a:lnTo>
                <a:lnTo>
                  <a:pt x="423" y="61"/>
                </a:lnTo>
                <a:lnTo>
                  <a:pt x="435" y="59"/>
                </a:lnTo>
                <a:lnTo>
                  <a:pt x="449" y="61"/>
                </a:lnTo>
                <a:lnTo>
                  <a:pt x="449" y="61"/>
                </a:lnTo>
                <a:lnTo>
                  <a:pt x="459" y="63"/>
                </a:lnTo>
                <a:lnTo>
                  <a:pt x="469" y="67"/>
                </a:lnTo>
                <a:lnTo>
                  <a:pt x="485" y="79"/>
                </a:lnTo>
                <a:lnTo>
                  <a:pt x="499" y="91"/>
                </a:lnTo>
                <a:lnTo>
                  <a:pt x="511" y="105"/>
                </a:lnTo>
                <a:lnTo>
                  <a:pt x="511" y="105"/>
                </a:lnTo>
                <a:lnTo>
                  <a:pt x="525" y="123"/>
                </a:lnTo>
                <a:lnTo>
                  <a:pt x="525" y="123"/>
                </a:lnTo>
                <a:lnTo>
                  <a:pt x="527" y="121"/>
                </a:lnTo>
                <a:lnTo>
                  <a:pt x="529" y="117"/>
                </a:lnTo>
                <a:lnTo>
                  <a:pt x="531" y="107"/>
                </a:lnTo>
                <a:lnTo>
                  <a:pt x="531" y="95"/>
                </a:lnTo>
                <a:lnTo>
                  <a:pt x="531" y="95"/>
                </a:lnTo>
                <a:lnTo>
                  <a:pt x="531" y="85"/>
                </a:lnTo>
                <a:lnTo>
                  <a:pt x="535" y="77"/>
                </a:lnTo>
                <a:lnTo>
                  <a:pt x="541" y="71"/>
                </a:lnTo>
                <a:lnTo>
                  <a:pt x="551" y="69"/>
                </a:lnTo>
                <a:lnTo>
                  <a:pt x="551" y="69"/>
                </a:lnTo>
                <a:lnTo>
                  <a:pt x="559" y="69"/>
                </a:lnTo>
                <a:lnTo>
                  <a:pt x="567" y="73"/>
                </a:lnTo>
                <a:lnTo>
                  <a:pt x="573" y="81"/>
                </a:lnTo>
                <a:lnTo>
                  <a:pt x="577" y="89"/>
                </a:lnTo>
                <a:lnTo>
                  <a:pt x="577" y="89"/>
                </a:lnTo>
                <a:lnTo>
                  <a:pt x="577" y="101"/>
                </a:lnTo>
                <a:lnTo>
                  <a:pt x="577" y="111"/>
                </a:lnTo>
                <a:lnTo>
                  <a:pt x="575" y="125"/>
                </a:lnTo>
                <a:lnTo>
                  <a:pt x="571" y="139"/>
                </a:lnTo>
                <a:lnTo>
                  <a:pt x="563" y="151"/>
                </a:lnTo>
                <a:lnTo>
                  <a:pt x="559" y="157"/>
                </a:lnTo>
                <a:lnTo>
                  <a:pt x="553" y="161"/>
                </a:lnTo>
                <a:lnTo>
                  <a:pt x="545" y="165"/>
                </a:lnTo>
                <a:lnTo>
                  <a:pt x="537" y="167"/>
                </a:lnTo>
                <a:lnTo>
                  <a:pt x="537" y="167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2110557" y="3533776"/>
            <a:ext cx="1055687" cy="714375"/>
          </a:xfrm>
          <a:custGeom>
            <a:avLst/>
            <a:gdLst>
              <a:gd name="T0" fmla="*/ 2 w 665"/>
              <a:gd name="T1" fmla="*/ 108 h 450"/>
              <a:gd name="T2" fmla="*/ 75 w 665"/>
              <a:gd name="T3" fmla="*/ 34 h 450"/>
              <a:gd name="T4" fmla="*/ 221 w 665"/>
              <a:gd name="T5" fmla="*/ 14 h 450"/>
              <a:gd name="T6" fmla="*/ 275 w 665"/>
              <a:gd name="T7" fmla="*/ 58 h 450"/>
              <a:gd name="T8" fmla="*/ 325 w 665"/>
              <a:gd name="T9" fmla="*/ 32 h 450"/>
              <a:gd name="T10" fmla="*/ 423 w 665"/>
              <a:gd name="T11" fmla="*/ 20 h 450"/>
              <a:gd name="T12" fmla="*/ 475 w 665"/>
              <a:gd name="T13" fmla="*/ 48 h 450"/>
              <a:gd name="T14" fmla="*/ 511 w 665"/>
              <a:gd name="T15" fmla="*/ 34 h 450"/>
              <a:gd name="T16" fmla="*/ 547 w 665"/>
              <a:gd name="T17" fmla="*/ 12 h 450"/>
              <a:gd name="T18" fmla="*/ 583 w 665"/>
              <a:gd name="T19" fmla="*/ 40 h 450"/>
              <a:gd name="T20" fmla="*/ 657 w 665"/>
              <a:gd name="T21" fmla="*/ 92 h 450"/>
              <a:gd name="T22" fmla="*/ 631 w 665"/>
              <a:gd name="T23" fmla="*/ 194 h 450"/>
              <a:gd name="T24" fmla="*/ 619 w 665"/>
              <a:gd name="T25" fmla="*/ 314 h 450"/>
              <a:gd name="T26" fmla="*/ 443 w 665"/>
              <a:gd name="T27" fmla="*/ 438 h 450"/>
              <a:gd name="T28" fmla="*/ 223 w 665"/>
              <a:gd name="T29" fmla="*/ 436 h 450"/>
              <a:gd name="T30" fmla="*/ 53 w 665"/>
              <a:gd name="T31" fmla="*/ 316 h 450"/>
              <a:gd name="T32" fmla="*/ 529 w 665"/>
              <a:gd name="T33" fmla="*/ 222 h 450"/>
              <a:gd name="T34" fmla="*/ 525 w 665"/>
              <a:gd name="T35" fmla="*/ 244 h 450"/>
              <a:gd name="T36" fmla="*/ 539 w 665"/>
              <a:gd name="T37" fmla="*/ 226 h 450"/>
              <a:gd name="T38" fmla="*/ 529 w 665"/>
              <a:gd name="T39" fmla="*/ 280 h 450"/>
              <a:gd name="T40" fmla="*/ 549 w 665"/>
              <a:gd name="T41" fmla="*/ 284 h 450"/>
              <a:gd name="T42" fmla="*/ 409 w 665"/>
              <a:gd name="T43" fmla="*/ 270 h 450"/>
              <a:gd name="T44" fmla="*/ 409 w 665"/>
              <a:gd name="T45" fmla="*/ 300 h 450"/>
              <a:gd name="T46" fmla="*/ 415 w 665"/>
              <a:gd name="T47" fmla="*/ 272 h 450"/>
              <a:gd name="T48" fmla="*/ 431 w 665"/>
              <a:gd name="T49" fmla="*/ 328 h 450"/>
              <a:gd name="T50" fmla="*/ 459 w 665"/>
              <a:gd name="T51" fmla="*/ 328 h 450"/>
              <a:gd name="T52" fmla="*/ 395 w 665"/>
              <a:gd name="T53" fmla="*/ 346 h 450"/>
              <a:gd name="T54" fmla="*/ 399 w 665"/>
              <a:gd name="T55" fmla="*/ 366 h 450"/>
              <a:gd name="T56" fmla="*/ 399 w 665"/>
              <a:gd name="T57" fmla="*/ 344 h 450"/>
              <a:gd name="T58" fmla="*/ 147 w 665"/>
              <a:gd name="T59" fmla="*/ 216 h 450"/>
              <a:gd name="T60" fmla="*/ 167 w 665"/>
              <a:gd name="T61" fmla="*/ 212 h 450"/>
              <a:gd name="T62" fmla="*/ 207 w 665"/>
              <a:gd name="T63" fmla="*/ 278 h 450"/>
              <a:gd name="T64" fmla="*/ 219 w 665"/>
              <a:gd name="T65" fmla="*/ 294 h 450"/>
              <a:gd name="T66" fmla="*/ 215 w 665"/>
              <a:gd name="T67" fmla="*/ 274 h 450"/>
              <a:gd name="T68" fmla="*/ 161 w 665"/>
              <a:gd name="T69" fmla="*/ 318 h 450"/>
              <a:gd name="T70" fmla="*/ 183 w 665"/>
              <a:gd name="T71" fmla="*/ 304 h 450"/>
              <a:gd name="T72" fmla="*/ 141 w 665"/>
              <a:gd name="T73" fmla="*/ 248 h 450"/>
              <a:gd name="T74" fmla="*/ 163 w 665"/>
              <a:gd name="T75" fmla="*/ 262 h 450"/>
              <a:gd name="T76" fmla="*/ 97 w 665"/>
              <a:gd name="T77" fmla="*/ 72 h 450"/>
              <a:gd name="T78" fmla="*/ 173 w 665"/>
              <a:gd name="T79" fmla="*/ 52 h 450"/>
              <a:gd name="T80" fmla="*/ 239 w 665"/>
              <a:gd name="T81" fmla="*/ 98 h 450"/>
              <a:gd name="T82" fmla="*/ 303 w 665"/>
              <a:gd name="T83" fmla="*/ 100 h 450"/>
              <a:gd name="T84" fmla="*/ 371 w 665"/>
              <a:gd name="T85" fmla="*/ 64 h 450"/>
              <a:gd name="T86" fmla="*/ 413 w 665"/>
              <a:gd name="T87" fmla="*/ 72 h 450"/>
              <a:gd name="T88" fmla="*/ 459 w 665"/>
              <a:gd name="T89" fmla="*/ 96 h 450"/>
              <a:gd name="T90" fmla="*/ 541 w 665"/>
              <a:gd name="T91" fmla="*/ 76 h 450"/>
              <a:gd name="T92" fmla="*/ 551 w 665"/>
              <a:gd name="T93" fmla="*/ 38 h 450"/>
              <a:gd name="T94" fmla="*/ 529 w 665"/>
              <a:gd name="T95" fmla="*/ 52 h 450"/>
              <a:gd name="T96" fmla="*/ 467 w 665"/>
              <a:gd name="T97" fmla="*/ 72 h 450"/>
              <a:gd name="T98" fmla="*/ 401 w 665"/>
              <a:gd name="T99" fmla="*/ 38 h 450"/>
              <a:gd name="T100" fmla="*/ 339 w 665"/>
              <a:gd name="T101" fmla="*/ 54 h 450"/>
              <a:gd name="T102" fmla="*/ 279 w 665"/>
              <a:gd name="T103" fmla="*/ 84 h 450"/>
              <a:gd name="T104" fmla="*/ 223 w 665"/>
              <a:gd name="T105" fmla="*/ 52 h 450"/>
              <a:gd name="T106" fmla="*/ 127 w 665"/>
              <a:gd name="T107" fmla="*/ 36 h 450"/>
              <a:gd name="T108" fmla="*/ 93 w 665"/>
              <a:gd name="T109" fmla="*/ 70 h 450"/>
              <a:gd name="T110" fmla="*/ 95 w 665"/>
              <a:gd name="T111" fmla="*/ 200 h 450"/>
              <a:gd name="T112" fmla="*/ 155 w 665"/>
              <a:gd name="T113" fmla="*/ 356 h 450"/>
              <a:gd name="T114" fmla="*/ 333 w 665"/>
              <a:gd name="T115" fmla="*/ 400 h 450"/>
              <a:gd name="T116" fmla="*/ 513 w 665"/>
              <a:gd name="T117" fmla="*/ 356 h 450"/>
              <a:gd name="T118" fmla="*/ 581 w 665"/>
              <a:gd name="T119" fmla="*/ 200 h 450"/>
              <a:gd name="T120" fmla="*/ 503 w 665"/>
              <a:gd name="T121" fmla="*/ 170 h 450"/>
              <a:gd name="T122" fmla="*/ 299 w 665"/>
              <a:gd name="T123" fmla="*/ 200 h 450"/>
              <a:gd name="T124" fmla="*/ 137 w 665"/>
              <a:gd name="T125" fmla="*/ 166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5" h="450">
                <a:moveTo>
                  <a:pt x="43" y="200"/>
                </a:moveTo>
                <a:lnTo>
                  <a:pt x="43" y="200"/>
                </a:lnTo>
                <a:lnTo>
                  <a:pt x="31" y="190"/>
                </a:lnTo>
                <a:lnTo>
                  <a:pt x="18" y="178"/>
                </a:lnTo>
                <a:lnTo>
                  <a:pt x="10" y="166"/>
                </a:lnTo>
                <a:lnTo>
                  <a:pt x="4" y="152"/>
                </a:lnTo>
                <a:lnTo>
                  <a:pt x="0" y="138"/>
                </a:lnTo>
                <a:lnTo>
                  <a:pt x="0" y="124"/>
                </a:lnTo>
                <a:lnTo>
                  <a:pt x="2" y="108"/>
                </a:lnTo>
                <a:lnTo>
                  <a:pt x="6" y="94"/>
                </a:lnTo>
                <a:lnTo>
                  <a:pt x="6" y="94"/>
                </a:lnTo>
                <a:lnTo>
                  <a:pt x="12" y="84"/>
                </a:lnTo>
                <a:lnTo>
                  <a:pt x="16" y="76"/>
                </a:lnTo>
                <a:lnTo>
                  <a:pt x="33" y="62"/>
                </a:lnTo>
                <a:lnTo>
                  <a:pt x="49" y="50"/>
                </a:lnTo>
                <a:lnTo>
                  <a:pt x="69" y="42"/>
                </a:lnTo>
                <a:lnTo>
                  <a:pt x="69" y="42"/>
                </a:lnTo>
                <a:lnTo>
                  <a:pt x="75" y="34"/>
                </a:lnTo>
                <a:lnTo>
                  <a:pt x="85" y="26"/>
                </a:lnTo>
                <a:lnTo>
                  <a:pt x="85" y="26"/>
                </a:lnTo>
                <a:lnTo>
                  <a:pt x="119" y="12"/>
                </a:lnTo>
                <a:lnTo>
                  <a:pt x="149" y="2"/>
                </a:lnTo>
                <a:lnTo>
                  <a:pt x="171" y="0"/>
                </a:lnTo>
                <a:lnTo>
                  <a:pt x="191" y="0"/>
                </a:lnTo>
                <a:lnTo>
                  <a:pt x="191" y="0"/>
                </a:lnTo>
                <a:lnTo>
                  <a:pt x="207" y="6"/>
                </a:lnTo>
                <a:lnTo>
                  <a:pt x="221" y="14"/>
                </a:lnTo>
                <a:lnTo>
                  <a:pt x="233" y="24"/>
                </a:lnTo>
                <a:lnTo>
                  <a:pt x="243" y="36"/>
                </a:lnTo>
                <a:lnTo>
                  <a:pt x="245" y="38"/>
                </a:lnTo>
                <a:lnTo>
                  <a:pt x="245" y="38"/>
                </a:lnTo>
                <a:lnTo>
                  <a:pt x="245" y="38"/>
                </a:lnTo>
                <a:lnTo>
                  <a:pt x="249" y="44"/>
                </a:lnTo>
                <a:lnTo>
                  <a:pt x="257" y="50"/>
                </a:lnTo>
                <a:lnTo>
                  <a:pt x="265" y="54"/>
                </a:lnTo>
                <a:lnTo>
                  <a:pt x="275" y="58"/>
                </a:lnTo>
                <a:lnTo>
                  <a:pt x="275" y="58"/>
                </a:lnTo>
                <a:lnTo>
                  <a:pt x="283" y="56"/>
                </a:lnTo>
                <a:lnTo>
                  <a:pt x="283" y="56"/>
                </a:lnTo>
                <a:lnTo>
                  <a:pt x="297" y="48"/>
                </a:lnTo>
                <a:lnTo>
                  <a:pt x="297" y="48"/>
                </a:lnTo>
                <a:lnTo>
                  <a:pt x="313" y="38"/>
                </a:lnTo>
                <a:lnTo>
                  <a:pt x="325" y="32"/>
                </a:lnTo>
                <a:lnTo>
                  <a:pt x="325" y="32"/>
                </a:lnTo>
                <a:lnTo>
                  <a:pt x="325" y="32"/>
                </a:lnTo>
                <a:lnTo>
                  <a:pt x="357" y="16"/>
                </a:lnTo>
                <a:lnTo>
                  <a:pt x="357" y="16"/>
                </a:lnTo>
                <a:lnTo>
                  <a:pt x="371" y="10"/>
                </a:lnTo>
                <a:lnTo>
                  <a:pt x="385" y="8"/>
                </a:lnTo>
                <a:lnTo>
                  <a:pt x="385" y="8"/>
                </a:lnTo>
                <a:lnTo>
                  <a:pt x="399" y="10"/>
                </a:lnTo>
                <a:lnTo>
                  <a:pt x="411" y="14"/>
                </a:lnTo>
                <a:lnTo>
                  <a:pt x="411" y="14"/>
                </a:lnTo>
                <a:lnTo>
                  <a:pt x="423" y="20"/>
                </a:lnTo>
                <a:lnTo>
                  <a:pt x="437" y="28"/>
                </a:lnTo>
                <a:lnTo>
                  <a:pt x="441" y="30"/>
                </a:lnTo>
                <a:lnTo>
                  <a:pt x="441" y="30"/>
                </a:lnTo>
                <a:lnTo>
                  <a:pt x="451" y="36"/>
                </a:lnTo>
                <a:lnTo>
                  <a:pt x="451" y="36"/>
                </a:lnTo>
                <a:lnTo>
                  <a:pt x="463" y="44"/>
                </a:lnTo>
                <a:lnTo>
                  <a:pt x="463" y="44"/>
                </a:lnTo>
                <a:lnTo>
                  <a:pt x="475" y="48"/>
                </a:lnTo>
                <a:lnTo>
                  <a:pt x="475" y="48"/>
                </a:lnTo>
                <a:lnTo>
                  <a:pt x="485" y="50"/>
                </a:lnTo>
                <a:lnTo>
                  <a:pt x="485" y="50"/>
                </a:lnTo>
                <a:lnTo>
                  <a:pt x="491" y="52"/>
                </a:lnTo>
                <a:lnTo>
                  <a:pt x="491" y="52"/>
                </a:lnTo>
                <a:lnTo>
                  <a:pt x="497" y="50"/>
                </a:lnTo>
                <a:lnTo>
                  <a:pt x="501" y="46"/>
                </a:lnTo>
                <a:lnTo>
                  <a:pt x="501" y="46"/>
                </a:lnTo>
                <a:lnTo>
                  <a:pt x="509" y="38"/>
                </a:lnTo>
                <a:lnTo>
                  <a:pt x="511" y="34"/>
                </a:lnTo>
                <a:lnTo>
                  <a:pt x="511" y="34"/>
                </a:lnTo>
                <a:lnTo>
                  <a:pt x="511" y="34"/>
                </a:lnTo>
                <a:lnTo>
                  <a:pt x="515" y="26"/>
                </a:lnTo>
                <a:lnTo>
                  <a:pt x="521" y="22"/>
                </a:lnTo>
                <a:lnTo>
                  <a:pt x="527" y="16"/>
                </a:lnTo>
                <a:lnTo>
                  <a:pt x="533" y="14"/>
                </a:lnTo>
                <a:lnTo>
                  <a:pt x="533" y="14"/>
                </a:lnTo>
                <a:lnTo>
                  <a:pt x="539" y="12"/>
                </a:lnTo>
                <a:lnTo>
                  <a:pt x="547" y="12"/>
                </a:lnTo>
                <a:lnTo>
                  <a:pt x="555" y="12"/>
                </a:lnTo>
                <a:lnTo>
                  <a:pt x="561" y="14"/>
                </a:lnTo>
                <a:lnTo>
                  <a:pt x="561" y="14"/>
                </a:lnTo>
                <a:lnTo>
                  <a:pt x="569" y="18"/>
                </a:lnTo>
                <a:lnTo>
                  <a:pt x="573" y="24"/>
                </a:lnTo>
                <a:lnTo>
                  <a:pt x="577" y="28"/>
                </a:lnTo>
                <a:lnTo>
                  <a:pt x="581" y="36"/>
                </a:lnTo>
                <a:lnTo>
                  <a:pt x="581" y="36"/>
                </a:lnTo>
                <a:lnTo>
                  <a:pt x="583" y="40"/>
                </a:lnTo>
                <a:lnTo>
                  <a:pt x="583" y="40"/>
                </a:lnTo>
                <a:lnTo>
                  <a:pt x="595" y="42"/>
                </a:lnTo>
                <a:lnTo>
                  <a:pt x="605" y="46"/>
                </a:lnTo>
                <a:lnTo>
                  <a:pt x="617" y="50"/>
                </a:lnTo>
                <a:lnTo>
                  <a:pt x="627" y="58"/>
                </a:lnTo>
                <a:lnTo>
                  <a:pt x="635" y="64"/>
                </a:lnTo>
                <a:lnTo>
                  <a:pt x="643" y="72"/>
                </a:lnTo>
                <a:lnTo>
                  <a:pt x="651" y="82"/>
                </a:lnTo>
                <a:lnTo>
                  <a:pt x="657" y="92"/>
                </a:lnTo>
                <a:lnTo>
                  <a:pt x="657" y="92"/>
                </a:lnTo>
                <a:lnTo>
                  <a:pt x="663" y="106"/>
                </a:lnTo>
                <a:lnTo>
                  <a:pt x="665" y="120"/>
                </a:lnTo>
                <a:lnTo>
                  <a:pt x="665" y="134"/>
                </a:lnTo>
                <a:lnTo>
                  <a:pt x="663" y="148"/>
                </a:lnTo>
                <a:lnTo>
                  <a:pt x="657" y="160"/>
                </a:lnTo>
                <a:lnTo>
                  <a:pt x="651" y="172"/>
                </a:lnTo>
                <a:lnTo>
                  <a:pt x="641" y="184"/>
                </a:lnTo>
                <a:lnTo>
                  <a:pt x="631" y="194"/>
                </a:lnTo>
                <a:lnTo>
                  <a:pt x="631" y="194"/>
                </a:lnTo>
                <a:lnTo>
                  <a:pt x="633" y="212"/>
                </a:lnTo>
                <a:lnTo>
                  <a:pt x="635" y="228"/>
                </a:lnTo>
                <a:lnTo>
                  <a:pt x="635" y="244"/>
                </a:lnTo>
                <a:lnTo>
                  <a:pt x="635" y="260"/>
                </a:lnTo>
                <a:lnTo>
                  <a:pt x="633" y="274"/>
                </a:lnTo>
                <a:lnTo>
                  <a:pt x="629" y="288"/>
                </a:lnTo>
                <a:lnTo>
                  <a:pt x="625" y="302"/>
                </a:lnTo>
                <a:lnTo>
                  <a:pt x="619" y="314"/>
                </a:lnTo>
                <a:lnTo>
                  <a:pt x="605" y="340"/>
                </a:lnTo>
                <a:lnTo>
                  <a:pt x="585" y="362"/>
                </a:lnTo>
                <a:lnTo>
                  <a:pt x="565" y="380"/>
                </a:lnTo>
                <a:lnTo>
                  <a:pt x="539" y="398"/>
                </a:lnTo>
                <a:lnTo>
                  <a:pt x="539" y="398"/>
                </a:lnTo>
                <a:lnTo>
                  <a:pt x="517" y="410"/>
                </a:lnTo>
                <a:lnTo>
                  <a:pt x="493" y="420"/>
                </a:lnTo>
                <a:lnTo>
                  <a:pt x="469" y="430"/>
                </a:lnTo>
                <a:lnTo>
                  <a:pt x="443" y="438"/>
                </a:lnTo>
                <a:lnTo>
                  <a:pt x="415" y="442"/>
                </a:lnTo>
                <a:lnTo>
                  <a:pt x="389" y="446"/>
                </a:lnTo>
                <a:lnTo>
                  <a:pt x="361" y="450"/>
                </a:lnTo>
                <a:lnTo>
                  <a:pt x="333" y="450"/>
                </a:lnTo>
                <a:lnTo>
                  <a:pt x="333" y="450"/>
                </a:lnTo>
                <a:lnTo>
                  <a:pt x="305" y="450"/>
                </a:lnTo>
                <a:lnTo>
                  <a:pt x="277" y="446"/>
                </a:lnTo>
                <a:lnTo>
                  <a:pt x="249" y="442"/>
                </a:lnTo>
                <a:lnTo>
                  <a:pt x="223" y="436"/>
                </a:lnTo>
                <a:lnTo>
                  <a:pt x="197" y="430"/>
                </a:lnTo>
                <a:lnTo>
                  <a:pt x="173" y="420"/>
                </a:lnTo>
                <a:lnTo>
                  <a:pt x="149" y="410"/>
                </a:lnTo>
                <a:lnTo>
                  <a:pt x="127" y="398"/>
                </a:lnTo>
                <a:lnTo>
                  <a:pt x="127" y="398"/>
                </a:lnTo>
                <a:lnTo>
                  <a:pt x="105" y="380"/>
                </a:lnTo>
                <a:lnTo>
                  <a:pt x="83" y="362"/>
                </a:lnTo>
                <a:lnTo>
                  <a:pt x="67" y="340"/>
                </a:lnTo>
                <a:lnTo>
                  <a:pt x="53" y="316"/>
                </a:lnTo>
                <a:lnTo>
                  <a:pt x="45" y="290"/>
                </a:lnTo>
                <a:lnTo>
                  <a:pt x="41" y="276"/>
                </a:lnTo>
                <a:lnTo>
                  <a:pt x="39" y="262"/>
                </a:lnTo>
                <a:lnTo>
                  <a:pt x="39" y="248"/>
                </a:lnTo>
                <a:lnTo>
                  <a:pt x="39" y="232"/>
                </a:lnTo>
                <a:lnTo>
                  <a:pt x="41" y="216"/>
                </a:lnTo>
                <a:lnTo>
                  <a:pt x="43" y="200"/>
                </a:lnTo>
                <a:lnTo>
                  <a:pt x="43" y="200"/>
                </a:lnTo>
                <a:close/>
                <a:moveTo>
                  <a:pt x="529" y="222"/>
                </a:moveTo>
                <a:lnTo>
                  <a:pt x="529" y="222"/>
                </a:lnTo>
                <a:lnTo>
                  <a:pt x="525" y="222"/>
                </a:lnTo>
                <a:lnTo>
                  <a:pt x="521" y="226"/>
                </a:lnTo>
                <a:lnTo>
                  <a:pt x="519" y="230"/>
                </a:lnTo>
                <a:lnTo>
                  <a:pt x="517" y="234"/>
                </a:lnTo>
                <a:lnTo>
                  <a:pt x="517" y="234"/>
                </a:lnTo>
                <a:lnTo>
                  <a:pt x="519" y="238"/>
                </a:lnTo>
                <a:lnTo>
                  <a:pt x="521" y="242"/>
                </a:lnTo>
                <a:lnTo>
                  <a:pt x="525" y="244"/>
                </a:lnTo>
                <a:lnTo>
                  <a:pt x="529" y="246"/>
                </a:lnTo>
                <a:lnTo>
                  <a:pt x="529" y="246"/>
                </a:lnTo>
                <a:lnTo>
                  <a:pt x="535" y="244"/>
                </a:lnTo>
                <a:lnTo>
                  <a:pt x="539" y="242"/>
                </a:lnTo>
                <a:lnTo>
                  <a:pt x="541" y="238"/>
                </a:lnTo>
                <a:lnTo>
                  <a:pt x="541" y="234"/>
                </a:lnTo>
                <a:lnTo>
                  <a:pt x="541" y="234"/>
                </a:lnTo>
                <a:lnTo>
                  <a:pt x="541" y="230"/>
                </a:lnTo>
                <a:lnTo>
                  <a:pt x="539" y="226"/>
                </a:lnTo>
                <a:lnTo>
                  <a:pt x="535" y="222"/>
                </a:lnTo>
                <a:lnTo>
                  <a:pt x="529" y="222"/>
                </a:lnTo>
                <a:lnTo>
                  <a:pt x="529" y="222"/>
                </a:lnTo>
                <a:close/>
                <a:moveTo>
                  <a:pt x="541" y="270"/>
                </a:moveTo>
                <a:lnTo>
                  <a:pt x="541" y="270"/>
                </a:lnTo>
                <a:lnTo>
                  <a:pt x="535" y="270"/>
                </a:lnTo>
                <a:lnTo>
                  <a:pt x="533" y="274"/>
                </a:lnTo>
                <a:lnTo>
                  <a:pt x="531" y="276"/>
                </a:lnTo>
                <a:lnTo>
                  <a:pt x="529" y="280"/>
                </a:lnTo>
                <a:lnTo>
                  <a:pt x="529" y="280"/>
                </a:lnTo>
                <a:lnTo>
                  <a:pt x="531" y="284"/>
                </a:lnTo>
                <a:lnTo>
                  <a:pt x="533" y="288"/>
                </a:lnTo>
                <a:lnTo>
                  <a:pt x="535" y="290"/>
                </a:lnTo>
                <a:lnTo>
                  <a:pt x="541" y="292"/>
                </a:lnTo>
                <a:lnTo>
                  <a:pt x="541" y="292"/>
                </a:lnTo>
                <a:lnTo>
                  <a:pt x="545" y="290"/>
                </a:lnTo>
                <a:lnTo>
                  <a:pt x="547" y="288"/>
                </a:lnTo>
                <a:lnTo>
                  <a:pt x="549" y="284"/>
                </a:lnTo>
                <a:lnTo>
                  <a:pt x="551" y="280"/>
                </a:lnTo>
                <a:lnTo>
                  <a:pt x="551" y="280"/>
                </a:lnTo>
                <a:lnTo>
                  <a:pt x="549" y="276"/>
                </a:lnTo>
                <a:lnTo>
                  <a:pt x="547" y="274"/>
                </a:lnTo>
                <a:lnTo>
                  <a:pt x="545" y="270"/>
                </a:lnTo>
                <a:lnTo>
                  <a:pt x="541" y="270"/>
                </a:lnTo>
                <a:lnTo>
                  <a:pt x="541" y="270"/>
                </a:lnTo>
                <a:close/>
                <a:moveTo>
                  <a:pt x="409" y="270"/>
                </a:moveTo>
                <a:lnTo>
                  <a:pt x="409" y="270"/>
                </a:lnTo>
                <a:lnTo>
                  <a:pt x="403" y="272"/>
                </a:lnTo>
                <a:lnTo>
                  <a:pt x="399" y="274"/>
                </a:lnTo>
                <a:lnTo>
                  <a:pt x="395" y="280"/>
                </a:lnTo>
                <a:lnTo>
                  <a:pt x="395" y="286"/>
                </a:lnTo>
                <a:lnTo>
                  <a:pt x="395" y="286"/>
                </a:lnTo>
                <a:lnTo>
                  <a:pt x="395" y="290"/>
                </a:lnTo>
                <a:lnTo>
                  <a:pt x="399" y="296"/>
                </a:lnTo>
                <a:lnTo>
                  <a:pt x="403" y="298"/>
                </a:lnTo>
                <a:lnTo>
                  <a:pt x="409" y="300"/>
                </a:lnTo>
                <a:lnTo>
                  <a:pt x="409" y="300"/>
                </a:lnTo>
                <a:lnTo>
                  <a:pt x="415" y="298"/>
                </a:lnTo>
                <a:lnTo>
                  <a:pt x="419" y="296"/>
                </a:lnTo>
                <a:lnTo>
                  <a:pt x="423" y="290"/>
                </a:lnTo>
                <a:lnTo>
                  <a:pt x="423" y="286"/>
                </a:lnTo>
                <a:lnTo>
                  <a:pt x="423" y="286"/>
                </a:lnTo>
                <a:lnTo>
                  <a:pt x="423" y="280"/>
                </a:lnTo>
                <a:lnTo>
                  <a:pt x="419" y="274"/>
                </a:lnTo>
                <a:lnTo>
                  <a:pt x="415" y="272"/>
                </a:lnTo>
                <a:lnTo>
                  <a:pt x="409" y="270"/>
                </a:lnTo>
                <a:lnTo>
                  <a:pt x="409" y="270"/>
                </a:lnTo>
                <a:close/>
                <a:moveTo>
                  <a:pt x="445" y="314"/>
                </a:moveTo>
                <a:lnTo>
                  <a:pt x="445" y="314"/>
                </a:lnTo>
                <a:lnTo>
                  <a:pt x="439" y="314"/>
                </a:lnTo>
                <a:lnTo>
                  <a:pt x="435" y="318"/>
                </a:lnTo>
                <a:lnTo>
                  <a:pt x="433" y="322"/>
                </a:lnTo>
                <a:lnTo>
                  <a:pt x="431" y="328"/>
                </a:lnTo>
                <a:lnTo>
                  <a:pt x="431" y="328"/>
                </a:lnTo>
                <a:lnTo>
                  <a:pt x="433" y="334"/>
                </a:lnTo>
                <a:lnTo>
                  <a:pt x="435" y="338"/>
                </a:lnTo>
                <a:lnTo>
                  <a:pt x="439" y="342"/>
                </a:lnTo>
                <a:lnTo>
                  <a:pt x="445" y="342"/>
                </a:lnTo>
                <a:lnTo>
                  <a:pt x="445" y="342"/>
                </a:lnTo>
                <a:lnTo>
                  <a:pt x="451" y="342"/>
                </a:lnTo>
                <a:lnTo>
                  <a:pt x="455" y="338"/>
                </a:lnTo>
                <a:lnTo>
                  <a:pt x="459" y="334"/>
                </a:lnTo>
                <a:lnTo>
                  <a:pt x="459" y="328"/>
                </a:lnTo>
                <a:lnTo>
                  <a:pt x="459" y="328"/>
                </a:lnTo>
                <a:lnTo>
                  <a:pt x="459" y="322"/>
                </a:lnTo>
                <a:lnTo>
                  <a:pt x="455" y="318"/>
                </a:lnTo>
                <a:lnTo>
                  <a:pt x="451" y="314"/>
                </a:lnTo>
                <a:lnTo>
                  <a:pt x="445" y="314"/>
                </a:lnTo>
                <a:lnTo>
                  <a:pt x="445" y="314"/>
                </a:lnTo>
                <a:close/>
                <a:moveTo>
                  <a:pt x="399" y="344"/>
                </a:moveTo>
                <a:lnTo>
                  <a:pt x="399" y="344"/>
                </a:lnTo>
                <a:lnTo>
                  <a:pt x="395" y="346"/>
                </a:lnTo>
                <a:lnTo>
                  <a:pt x="391" y="348"/>
                </a:lnTo>
                <a:lnTo>
                  <a:pt x="389" y="350"/>
                </a:lnTo>
                <a:lnTo>
                  <a:pt x="387" y="356"/>
                </a:lnTo>
                <a:lnTo>
                  <a:pt x="387" y="356"/>
                </a:lnTo>
                <a:lnTo>
                  <a:pt x="389" y="360"/>
                </a:lnTo>
                <a:lnTo>
                  <a:pt x="391" y="362"/>
                </a:lnTo>
                <a:lnTo>
                  <a:pt x="395" y="366"/>
                </a:lnTo>
                <a:lnTo>
                  <a:pt x="399" y="366"/>
                </a:lnTo>
                <a:lnTo>
                  <a:pt x="399" y="366"/>
                </a:lnTo>
                <a:lnTo>
                  <a:pt x="403" y="366"/>
                </a:lnTo>
                <a:lnTo>
                  <a:pt x="407" y="362"/>
                </a:lnTo>
                <a:lnTo>
                  <a:pt x="409" y="360"/>
                </a:lnTo>
                <a:lnTo>
                  <a:pt x="409" y="356"/>
                </a:lnTo>
                <a:lnTo>
                  <a:pt x="409" y="356"/>
                </a:lnTo>
                <a:lnTo>
                  <a:pt x="409" y="350"/>
                </a:lnTo>
                <a:lnTo>
                  <a:pt x="407" y="348"/>
                </a:lnTo>
                <a:lnTo>
                  <a:pt x="403" y="346"/>
                </a:lnTo>
                <a:lnTo>
                  <a:pt x="399" y="344"/>
                </a:lnTo>
                <a:lnTo>
                  <a:pt x="399" y="344"/>
                </a:lnTo>
                <a:close/>
                <a:moveTo>
                  <a:pt x="157" y="202"/>
                </a:moveTo>
                <a:lnTo>
                  <a:pt x="157" y="202"/>
                </a:lnTo>
                <a:lnTo>
                  <a:pt x="153" y="202"/>
                </a:lnTo>
                <a:lnTo>
                  <a:pt x="149" y="206"/>
                </a:lnTo>
                <a:lnTo>
                  <a:pt x="147" y="208"/>
                </a:lnTo>
                <a:lnTo>
                  <a:pt x="147" y="212"/>
                </a:lnTo>
                <a:lnTo>
                  <a:pt x="147" y="212"/>
                </a:lnTo>
                <a:lnTo>
                  <a:pt x="147" y="216"/>
                </a:lnTo>
                <a:lnTo>
                  <a:pt x="149" y="220"/>
                </a:lnTo>
                <a:lnTo>
                  <a:pt x="153" y="222"/>
                </a:lnTo>
                <a:lnTo>
                  <a:pt x="157" y="222"/>
                </a:lnTo>
                <a:lnTo>
                  <a:pt x="157" y="222"/>
                </a:lnTo>
                <a:lnTo>
                  <a:pt x="161" y="222"/>
                </a:lnTo>
                <a:lnTo>
                  <a:pt x="163" y="220"/>
                </a:lnTo>
                <a:lnTo>
                  <a:pt x="165" y="216"/>
                </a:lnTo>
                <a:lnTo>
                  <a:pt x="167" y="212"/>
                </a:lnTo>
                <a:lnTo>
                  <a:pt x="167" y="212"/>
                </a:lnTo>
                <a:lnTo>
                  <a:pt x="165" y="208"/>
                </a:lnTo>
                <a:lnTo>
                  <a:pt x="163" y="206"/>
                </a:lnTo>
                <a:lnTo>
                  <a:pt x="161" y="202"/>
                </a:lnTo>
                <a:lnTo>
                  <a:pt x="157" y="202"/>
                </a:lnTo>
                <a:lnTo>
                  <a:pt x="157" y="202"/>
                </a:lnTo>
                <a:close/>
                <a:moveTo>
                  <a:pt x="215" y="274"/>
                </a:moveTo>
                <a:lnTo>
                  <a:pt x="215" y="274"/>
                </a:lnTo>
                <a:lnTo>
                  <a:pt x="211" y="276"/>
                </a:lnTo>
                <a:lnTo>
                  <a:pt x="207" y="278"/>
                </a:lnTo>
                <a:lnTo>
                  <a:pt x="205" y="280"/>
                </a:lnTo>
                <a:lnTo>
                  <a:pt x="205" y="284"/>
                </a:lnTo>
                <a:lnTo>
                  <a:pt x="205" y="284"/>
                </a:lnTo>
                <a:lnTo>
                  <a:pt x="205" y="288"/>
                </a:lnTo>
                <a:lnTo>
                  <a:pt x="207" y="292"/>
                </a:lnTo>
                <a:lnTo>
                  <a:pt x="211" y="294"/>
                </a:lnTo>
                <a:lnTo>
                  <a:pt x="215" y="294"/>
                </a:lnTo>
                <a:lnTo>
                  <a:pt x="215" y="294"/>
                </a:lnTo>
                <a:lnTo>
                  <a:pt x="219" y="294"/>
                </a:lnTo>
                <a:lnTo>
                  <a:pt x="221" y="292"/>
                </a:lnTo>
                <a:lnTo>
                  <a:pt x="225" y="288"/>
                </a:lnTo>
                <a:lnTo>
                  <a:pt x="225" y="284"/>
                </a:lnTo>
                <a:lnTo>
                  <a:pt x="225" y="284"/>
                </a:lnTo>
                <a:lnTo>
                  <a:pt x="225" y="280"/>
                </a:lnTo>
                <a:lnTo>
                  <a:pt x="221" y="278"/>
                </a:lnTo>
                <a:lnTo>
                  <a:pt x="219" y="276"/>
                </a:lnTo>
                <a:lnTo>
                  <a:pt x="215" y="274"/>
                </a:lnTo>
                <a:lnTo>
                  <a:pt x="215" y="274"/>
                </a:lnTo>
                <a:close/>
                <a:moveTo>
                  <a:pt x="169" y="294"/>
                </a:moveTo>
                <a:lnTo>
                  <a:pt x="169" y="294"/>
                </a:lnTo>
                <a:lnTo>
                  <a:pt x="165" y="296"/>
                </a:lnTo>
                <a:lnTo>
                  <a:pt x="161" y="298"/>
                </a:lnTo>
                <a:lnTo>
                  <a:pt x="157" y="304"/>
                </a:lnTo>
                <a:lnTo>
                  <a:pt x="157" y="308"/>
                </a:lnTo>
                <a:lnTo>
                  <a:pt x="157" y="308"/>
                </a:lnTo>
                <a:lnTo>
                  <a:pt x="157" y="314"/>
                </a:lnTo>
                <a:lnTo>
                  <a:pt x="161" y="318"/>
                </a:lnTo>
                <a:lnTo>
                  <a:pt x="165" y="320"/>
                </a:lnTo>
                <a:lnTo>
                  <a:pt x="169" y="322"/>
                </a:lnTo>
                <a:lnTo>
                  <a:pt x="169" y="322"/>
                </a:lnTo>
                <a:lnTo>
                  <a:pt x="175" y="320"/>
                </a:lnTo>
                <a:lnTo>
                  <a:pt x="179" y="318"/>
                </a:lnTo>
                <a:lnTo>
                  <a:pt x="183" y="314"/>
                </a:lnTo>
                <a:lnTo>
                  <a:pt x="183" y="308"/>
                </a:lnTo>
                <a:lnTo>
                  <a:pt x="183" y="308"/>
                </a:lnTo>
                <a:lnTo>
                  <a:pt x="183" y="304"/>
                </a:lnTo>
                <a:lnTo>
                  <a:pt x="179" y="298"/>
                </a:lnTo>
                <a:lnTo>
                  <a:pt x="175" y="296"/>
                </a:lnTo>
                <a:lnTo>
                  <a:pt x="169" y="294"/>
                </a:lnTo>
                <a:lnTo>
                  <a:pt x="169" y="294"/>
                </a:lnTo>
                <a:close/>
                <a:moveTo>
                  <a:pt x="153" y="240"/>
                </a:moveTo>
                <a:lnTo>
                  <a:pt x="153" y="240"/>
                </a:lnTo>
                <a:lnTo>
                  <a:pt x="149" y="240"/>
                </a:lnTo>
                <a:lnTo>
                  <a:pt x="145" y="244"/>
                </a:lnTo>
                <a:lnTo>
                  <a:pt x="141" y="248"/>
                </a:lnTo>
                <a:lnTo>
                  <a:pt x="141" y="252"/>
                </a:lnTo>
                <a:lnTo>
                  <a:pt x="141" y="252"/>
                </a:lnTo>
                <a:lnTo>
                  <a:pt x="141" y="258"/>
                </a:lnTo>
                <a:lnTo>
                  <a:pt x="145" y="262"/>
                </a:lnTo>
                <a:lnTo>
                  <a:pt x="149" y="264"/>
                </a:lnTo>
                <a:lnTo>
                  <a:pt x="153" y="264"/>
                </a:lnTo>
                <a:lnTo>
                  <a:pt x="153" y="264"/>
                </a:lnTo>
                <a:lnTo>
                  <a:pt x="159" y="264"/>
                </a:lnTo>
                <a:lnTo>
                  <a:pt x="163" y="262"/>
                </a:lnTo>
                <a:lnTo>
                  <a:pt x="165" y="258"/>
                </a:lnTo>
                <a:lnTo>
                  <a:pt x="167" y="252"/>
                </a:lnTo>
                <a:lnTo>
                  <a:pt x="167" y="252"/>
                </a:lnTo>
                <a:lnTo>
                  <a:pt x="165" y="248"/>
                </a:lnTo>
                <a:lnTo>
                  <a:pt x="163" y="244"/>
                </a:lnTo>
                <a:lnTo>
                  <a:pt x="159" y="240"/>
                </a:lnTo>
                <a:lnTo>
                  <a:pt x="153" y="240"/>
                </a:lnTo>
                <a:lnTo>
                  <a:pt x="153" y="240"/>
                </a:lnTo>
                <a:close/>
                <a:moveTo>
                  <a:pt x="97" y="72"/>
                </a:moveTo>
                <a:lnTo>
                  <a:pt x="97" y="72"/>
                </a:lnTo>
                <a:lnTo>
                  <a:pt x="101" y="72"/>
                </a:lnTo>
                <a:lnTo>
                  <a:pt x="107" y="72"/>
                </a:lnTo>
                <a:lnTo>
                  <a:pt x="107" y="72"/>
                </a:lnTo>
                <a:lnTo>
                  <a:pt x="129" y="62"/>
                </a:lnTo>
                <a:lnTo>
                  <a:pt x="147" y="56"/>
                </a:lnTo>
                <a:lnTo>
                  <a:pt x="163" y="52"/>
                </a:lnTo>
                <a:lnTo>
                  <a:pt x="173" y="52"/>
                </a:lnTo>
                <a:lnTo>
                  <a:pt x="173" y="52"/>
                </a:lnTo>
                <a:lnTo>
                  <a:pt x="185" y="54"/>
                </a:lnTo>
                <a:lnTo>
                  <a:pt x="193" y="58"/>
                </a:lnTo>
                <a:lnTo>
                  <a:pt x="199" y="64"/>
                </a:lnTo>
                <a:lnTo>
                  <a:pt x="207" y="70"/>
                </a:lnTo>
                <a:lnTo>
                  <a:pt x="207" y="70"/>
                </a:lnTo>
                <a:lnTo>
                  <a:pt x="217" y="82"/>
                </a:lnTo>
                <a:lnTo>
                  <a:pt x="231" y="92"/>
                </a:lnTo>
                <a:lnTo>
                  <a:pt x="231" y="92"/>
                </a:lnTo>
                <a:lnTo>
                  <a:pt x="239" y="98"/>
                </a:lnTo>
                <a:lnTo>
                  <a:pt x="247" y="102"/>
                </a:lnTo>
                <a:lnTo>
                  <a:pt x="259" y="106"/>
                </a:lnTo>
                <a:lnTo>
                  <a:pt x="271" y="108"/>
                </a:lnTo>
                <a:lnTo>
                  <a:pt x="271" y="108"/>
                </a:lnTo>
                <a:lnTo>
                  <a:pt x="277" y="108"/>
                </a:lnTo>
                <a:lnTo>
                  <a:pt x="285" y="108"/>
                </a:lnTo>
                <a:lnTo>
                  <a:pt x="285" y="108"/>
                </a:lnTo>
                <a:lnTo>
                  <a:pt x="303" y="100"/>
                </a:lnTo>
                <a:lnTo>
                  <a:pt x="303" y="100"/>
                </a:lnTo>
                <a:lnTo>
                  <a:pt x="303" y="100"/>
                </a:lnTo>
                <a:lnTo>
                  <a:pt x="321" y="92"/>
                </a:lnTo>
                <a:lnTo>
                  <a:pt x="321" y="92"/>
                </a:lnTo>
                <a:lnTo>
                  <a:pt x="339" y="82"/>
                </a:lnTo>
                <a:lnTo>
                  <a:pt x="339" y="82"/>
                </a:lnTo>
                <a:lnTo>
                  <a:pt x="343" y="80"/>
                </a:lnTo>
                <a:lnTo>
                  <a:pt x="351" y="76"/>
                </a:lnTo>
                <a:lnTo>
                  <a:pt x="351" y="76"/>
                </a:lnTo>
                <a:lnTo>
                  <a:pt x="371" y="64"/>
                </a:lnTo>
                <a:lnTo>
                  <a:pt x="371" y="64"/>
                </a:lnTo>
                <a:lnTo>
                  <a:pt x="379" y="60"/>
                </a:lnTo>
                <a:lnTo>
                  <a:pt x="385" y="58"/>
                </a:lnTo>
                <a:lnTo>
                  <a:pt x="385" y="58"/>
                </a:lnTo>
                <a:lnTo>
                  <a:pt x="391" y="60"/>
                </a:lnTo>
                <a:lnTo>
                  <a:pt x="399" y="62"/>
                </a:lnTo>
                <a:lnTo>
                  <a:pt x="399" y="62"/>
                </a:lnTo>
                <a:lnTo>
                  <a:pt x="413" y="72"/>
                </a:lnTo>
                <a:lnTo>
                  <a:pt x="413" y="72"/>
                </a:lnTo>
                <a:lnTo>
                  <a:pt x="413" y="72"/>
                </a:lnTo>
                <a:lnTo>
                  <a:pt x="413" y="72"/>
                </a:lnTo>
                <a:lnTo>
                  <a:pt x="413" y="72"/>
                </a:lnTo>
                <a:lnTo>
                  <a:pt x="427" y="80"/>
                </a:lnTo>
                <a:lnTo>
                  <a:pt x="427" y="80"/>
                </a:lnTo>
                <a:lnTo>
                  <a:pt x="443" y="88"/>
                </a:lnTo>
                <a:lnTo>
                  <a:pt x="443" y="88"/>
                </a:lnTo>
                <a:lnTo>
                  <a:pt x="459" y="96"/>
                </a:lnTo>
                <a:lnTo>
                  <a:pt x="459" y="96"/>
                </a:lnTo>
                <a:lnTo>
                  <a:pt x="477" y="100"/>
                </a:lnTo>
                <a:lnTo>
                  <a:pt x="477" y="100"/>
                </a:lnTo>
                <a:lnTo>
                  <a:pt x="495" y="100"/>
                </a:lnTo>
                <a:lnTo>
                  <a:pt x="495" y="100"/>
                </a:lnTo>
                <a:lnTo>
                  <a:pt x="505" y="98"/>
                </a:lnTo>
                <a:lnTo>
                  <a:pt x="515" y="96"/>
                </a:lnTo>
                <a:lnTo>
                  <a:pt x="529" y="88"/>
                </a:lnTo>
                <a:lnTo>
                  <a:pt x="529" y="88"/>
                </a:lnTo>
                <a:lnTo>
                  <a:pt x="541" y="76"/>
                </a:lnTo>
                <a:lnTo>
                  <a:pt x="551" y="66"/>
                </a:lnTo>
                <a:lnTo>
                  <a:pt x="557" y="54"/>
                </a:lnTo>
                <a:lnTo>
                  <a:pt x="557" y="54"/>
                </a:lnTo>
                <a:lnTo>
                  <a:pt x="557" y="54"/>
                </a:lnTo>
                <a:lnTo>
                  <a:pt x="559" y="48"/>
                </a:lnTo>
                <a:lnTo>
                  <a:pt x="557" y="44"/>
                </a:lnTo>
                <a:lnTo>
                  <a:pt x="557" y="44"/>
                </a:lnTo>
                <a:lnTo>
                  <a:pt x="555" y="40"/>
                </a:lnTo>
                <a:lnTo>
                  <a:pt x="551" y="38"/>
                </a:lnTo>
                <a:lnTo>
                  <a:pt x="551" y="38"/>
                </a:lnTo>
                <a:lnTo>
                  <a:pt x="547" y="36"/>
                </a:lnTo>
                <a:lnTo>
                  <a:pt x="541" y="36"/>
                </a:lnTo>
                <a:lnTo>
                  <a:pt x="541" y="36"/>
                </a:lnTo>
                <a:lnTo>
                  <a:pt x="537" y="40"/>
                </a:lnTo>
                <a:lnTo>
                  <a:pt x="535" y="44"/>
                </a:lnTo>
                <a:lnTo>
                  <a:pt x="535" y="44"/>
                </a:lnTo>
                <a:lnTo>
                  <a:pt x="535" y="44"/>
                </a:lnTo>
                <a:lnTo>
                  <a:pt x="529" y="52"/>
                </a:lnTo>
                <a:lnTo>
                  <a:pt x="525" y="60"/>
                </a:lnTo>
                <a:lnTo>
                  <a:pt x="517" y="66"/>
                </a:lnTo>
                <a:lnTo>
                  <a:pt x="517" y="66"/>
                </a:lnTo>
                <a:lnTo>
                  <a:pt x="507" y="72"/>
                </a:lnTo>
                <a:lnTo>
                  <a:pt x="493" y="76"/>
                </a:lnTo>
                <a:lnTo>
                  <a:pt x="493" y="76"/>
                </a:lnTo>
                <a:lnTo>
                  <a:pt x="479" y="76"/>
                </a:lnTo>
                <a:lnTo>
                  <a:pt x="479" y="76"/>
                </a:lnTo>
                <a:lnTo>
                  <a:pt x="467" y="72"/>
                </a:lnTo>
                <a:lnTo>
                  <a:pt x="467" y="72"/>
                </a:lnTo>
                <a:lnTo>
                  <a:pt x="453" y="66"/>
                </a:lnTo>
                <a:lnTo>
                  <a:pt x="453" y="66"/>
                </a:lnTo>
                <a:lnTo>
                  <a:pt x="439" y="58"/>
                </a:lnTo>
                <a:lnTo>
                  <a:pt x="439" y="58"/>
                </a:lnTo>
                <a:lnTo>
                  <a:pt x="427" y="52"/>
                </a:lnTo>
                <a:lnTo>
                  <a:pt x="425" y="50"/>
                </a:lnTo>
                <a:lnTo>
                  <a:pt x="425" y="50"/>
                </a:lnTo>
                <a:lnTo>
                  <a:pt x="401" y="38"/>
                </a:lnTo>
                <a:lnTo>
                  <a:pt x="401" y="38"/>
                </a:lnTo>
                <a:lnTo>
                  <a:pt x="393" y="34"/>
                </a:lnTo>
                <a:lnTo>
                  <a:pt x="385" y="34"/>
                </a:lnTo>
                <a:lnTo>
                  <a:pt x="385" y="34"/>
                </a:lnTo>
                <a:lnTo>
                  <a:pt x="377" y="34"/>
                </a:lnTo>
                <a:lnTo>
                  <a:pt x="367" y="38"/>
                </a:lnTo>
                <a:lnTo>
                  <a:pt x="367" y="38"/>
                </a:lnTo>
                <a:lnTo>
                  <a:pt x="339" y="54"/>
                </a:lnTo>
                <a:lnTo>
                  <a:pt x="339" y="54"/>
                </a:lnTo>
                <a:lnTo>
                  <a:pt x="327" y="60"/>
                </a:lnTo>
                <a:lnTo>
                  <a:pt x="327" y="60"/>
                </a:lnTo>
                <a:lnTo>
                  <a:pt x="309" y="70"/>
                </a:lnTo>
                <a:lnTo>
                  <a:pt x="309" y="70"/>
                </a:lnTo>
                <a:lnTo>
                  <a:pt x="293" y="78"/>
                </a:lnTo>
                <a:lnTo>
                  <a:pt x="293" y="78"/>
                </a:lnTo>
                <a:lnTo>
                  <a:pt x="285" y="82"/>
                </a:lnTo>
                <a:lnTo>
                  <a:pt x="285" y="82"/>
                </a:lnTo>
                <a:lnTo>
                  <a:pt x="279" y="84"/>
                </a:lnTo>
                <a:lnTo>
                  <a:pt x="275" y="84"/>
                </a:lnTo>
                <a:lnTo>
                  <a:pt x="275" y="84"/>
                </a:lnTo>
                <a:lnTo>
                  <a:pt x="275" y="84"/>
                </a:lnTo>
                <a:lnTo>
                  <a:pt x="257" y="78"/>
                </a:lnTo>
                <a:lnTo>
                  <a:pt x="243" y="72"/>
                </a:lnTo>
                <a:lnTo>
                  <a:pt x="233" y="62"/>
                </a:lnTo>
                <a:lnTo>
                  <a:pt x="225" y="54"/>
                </a:lnTo>
                <a:lnTo>
                  <a:pt x="223" y="52"/>
                </a:lnTo>
                <a:lnTo>
                  <a:pt x="223" y="52"/>
                </a:lnTo>
                <a:lnTo>
                  <a:pt x="223" y="52"/>
                </a:lnTo>
                <a:lnTo>
                  <a:pt x="215" y="44"/>
                </a:lnTo>
                <a:lnTo>
                  <a:pt x="207" y="36"/>
                </a:lnTo>
                <a:lnTo>
                  <a:pt x="197" y="28"/>
                </a:lnTo>
                <a:lnTo>
                  <a:pt x="187" y="26"/>
                </a:lnTo>
                <a:lnTo>
                  <a:pt x="187" y="26"/>
                </a:lnTo>
                <a:lnTo>
                  <a:pt x="171" y="24"/>
                </a:lnTo>
                <a:lnTo>
                  <a:pt x="151" y="28"/>
                </a:lnTo>
                <a:lnTo>
                  <a:pt x="127" y="36"/>
                </a:lnTo>
                <a:lnTo>
                  <a:pt x="95" y="48"/>
                </a:lnTo>
                <a:lnTo>
                  <a:pt x="95" y="48"/>
                </a:lnTo>
                <a:lnTo>
                  <a:pt x="91" y="52"/>
                </a:lnTo>
                <a:lnTo>
                  <a:pt x="89" y="56"/>
                </a:lnTo>
                <a:lnTo>
                  <a:pt x="89" y="56"/>
                </a:lnTo>
                <a:lnTo>
                  <a:pt x="89" y="60"/>
                </a:lnTo>
                <a:lnTo>
                  <a:pt x="89" y="66"/>
                </a:lnTo>
                <a:lnTo>
                  <a:pt x="89" y="66"/>
                </a:lnTo>
                <a:lnTo>
                  <a:pt x="93" y="70"/>
                </a:lnTo>
                <a:lnTo>
                  <a:pt x="97" y="72"/>
                </a:lnTo>
                <a:lnTo>
                  <a:pt x="97" y="72"/>
                </a:lnTo>
                <a:close/>
                <a:moveTo>
                  <a:pt x="125" y="170"/>
                </a:moveTo>
                <a:lnTo>
                  <a:pt x="125" y="170"/>
                </a:lnTo>
                <a:lnTo>
                  <a:pt x="115" y="174"/>
                </a:lnTo>
                <a:lnTo>
                  <a:pt x="107" y="182"/>
                </a:lnTo>
                <a:lnTo>
                  <a:pt x="99" y="190"/>
                </a:lnTo>
                <a:lnTo>
                  <a:pt x="95" y="200"/>
                </a:lnTo>
                <a:lnTo>
                  <a:pt x="95" y="200"/>
                </a:lnTo>
                <a:lnTo>
                  <a:pt x="89" y="226"/>
                </a:lnTo>
                <a:lnTo>
                  <a:pt x="89" y="250"/>
                </a:lnTo>
                <a:lnTo>
                  <a:pt x="91" y="272"/>
                </a:lnTo>
                <a:lnTo>
                  <a:pt x="99" y="292"/>
                </a:lnTo>
                <a:lnTo>
                  <a:pt x="109" y="310"/>
                </a:lnTo>
                <a:lnTo>
                  <a:pt x="121" y="328"/>
                </a:lnTo>
                <a:lnTo>
                  <a:pt x="137" y="342"/>
                </a:lnTo>
                <a:lnTo>
                  <a:pt x="155" y="356"/>
                </a:lnTo>
                <a:lnTo>
                  <a:pt x="155" y="356"/>
                </a:lnTo>
                <a:lnTo>
                  <a:pt x="173" y="366"/>
                </a:lnTo>
                <a:lnTo>
                  <a:pt x="193" y="374"/>
                </a:lnTo>
                <a:lnTo>
                  <a:pt x="215" y="382"/>
                </a:lnTo>
                <a:lnTo>
                  <a:pt x="237" y="390"/>
                </a:lnTo>
                <a:lnTo>
                  <a:pt x="259" y="394"/>
                </a:lnTo>
                <a:lnTo>
                  <a:pt x="283" y="398"/>
                </a:lnTo>
                <a:lnTo>
                  <a:pt x="307" y="400"/>
                </a:lnTo>
                <a:lnTo>
                  <a:pt x="333" y="400"/>
                </a:lnTo>
                <a:lnTo>
                  <a:pt x="333" y="400"/>
                </a:lnTo>
                <a:lnTo>
                  <a:pt x="357" y="400"/>
                </a:lnTo>
                <a:lnTo>
                  <a:pt x="381" y="398"/>
                </a:lnTo>
                <a:lnTo>
                  <a:pt x="405" y="394"/>
                </a:lnTo>
                <a:lnTo>
                  <a:pt x="429" y="390"/>
                </a:lnTo>
                <a:lnTo>
                  <a:pt x="453" y="382"/>
                </a:lnTo>
                <a:lnTo>
                  <a:pt x="473" y="376"/>
                </a:lnTo>
                <a:lnTo>
                  <a:pt x="495" y="366"/>
                </a:lnTo>
                <a:lnTo>
                  <a:pt x="513" y="356"/>
                </a:lnTo>
                <a:lnTo>
                  <a:pt x="513" y="356"/>
                </a:lnTo>
                <a:lnTo>
                  <a:pt x="533" y="342"/>
                </a:lnTo>
                <a:lnTo>
                  <a:pt x="549" y="328"/>
                </a:lnTo>
                <a:lnTo>
                  <a:pt x="563" y="310"/>
                </a:lnTo>
                <a:lnTo>
                  <a:pt x="573" y="292"/>
                </a:lnTo>
                <a:lnTo>
                  <a:pt x="581" y="272"/>
                </a:lnTo>
                <a:lnTo>
                  <a:pt x="585" y="250"/>
                </a:lnTo>
                <a:lnTo>
                  <a:pt x="585" y="224"/>
                </a:lnTo>
                <a:lnTo>
                  <a:pt x="581" y="200"/>
                </a:lnTo>
                <a:lnTo>
                  <a:pt x="581" y="200"/>
                </a:lnTo>
                <a:lnTo>
                  <a:pt x="575" y="190"/>
                </a:lnTo>
                <a:lnTo>
                  <a:pt x="567" y="180"/>
                </a:lnTo>
                <a:lnTo>
                  <a:pt x="559" y="174"/>
                </a:lnTo>
                <a:lnTo>
                  <a:pt x="549" y="168"/>
                </a:lnTo>
                <a:lnTo>
                  <a:pt x="549" y="168"/>
                </a:lnTo>
                <a:lnTo>
                  <a:pt x="537" y="166"/>
                </a:lnTo>
                <a:lnTo>
                  <a:pt x="527" y="164"/>
                </a:lnTo>
                <a:lnTo>
                  <a:pt x="515" y="166"/>
                </a:lnTo>
                <a:lnTo>
                  <a:pt x="503" y="170"/>
                </a:lnTo>
                <a:lnTo>
                  <a:pt x="503" y="170"/>
                </a:lnTo>
                <a:lnTo>
                  <a:pt x="503" y="170"/>
                </a:lnTo>
                <a:lnTo>
                  <a:pt x="463" y="184"/>
                </a:lnTo>
                <a:lnTo>
                  <a:pt x="421" y="194"/>
                </a:lnTo>
                <a:lnTo>
                  <a:pt x="421" y="194"/>
                </a:lnTo>
                <a:lnTo>
                  <a:pt x="381" y="200"/>
                </a:lnTo>
                <a:lnTo>
                  <a:pt x="341" y="202"/>
                </a:lnTo>
                <a:lnTo>
                  <a:pt x="341" y="202"/>
                </a:lnTo>
                <a:lnTo>
                  <a:pt x="299" y="200"/>
                </a:lnTo>
                <a:lnTo>
                  <a:pt x="255" y="194"/>
                </a:lnTo>
                <a:lnTo>
                  <a:pt x="255" y="194"/>
                </a:lnTo>
                <a:lnTo>
                  <a:pt x="213" y="182"/>
                </a:lnTo>
                <a:lnTo>
                  <a:pt x="171" y="168"/>
                </a:lnTo>
                <a:lnTo>
                  <a:pt x="171" y="168"/>
                </a:lnTo>
                <a:lnTo>
                  <a:pt x="171" y="168"/>
                </a:lnTo>
                <a:lnTo>
                  <a:pt x="159" y="164"/>
                </a:lnTo>
                <a:lnTo>
                  <a:pt x="147" y="164"/>
                </a:lnTo>
                <a:lnTo>
                  <a:pt x="137" y="166"/>
                </a:lnTo>
                <a:lnTo>
                  <a:pt x="125" y="170"/>
                </a:lnTo>
                <a:lnTo>
                  <a:pt x="125" y="170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983432" y="3600451"/>
            <a:ext cx="1063625" cy="555625"/>
          </a:xfrm>
          <a:custGeom>
            <a:avLst/>
            <a:gdLst>
              <a:gd name="T0" fmla="*/ 70 w 670"/>
              <a:gd name="T1" fmla="*/ 348 h 350"/>
              <a:gd name="T2" fmla="*/ 14 w 670"/>
              <a:gd name="T3" fmla="*/ 316 h 350"/>
              <a:gd name="T4" fmla="*/ 8 w 670"/>
              <a:gd name="T5" fmla="*/ 210 h 350"/>
              <a:gd name="T6" fmla="*/ 118 w 670"/>
              <a:gd name="T7" fmla="*/ 76 h 350"/>
              <a:gd name="T8" fmla="*/ 204 w 670"/>
              <a:gd name="T9" fmla="*/ 46 h 350"/>
              <a:gd name="T10" fmla="*/ 266 w 670"/>
              <a:gd name="T11" fmla="*/ 6 h 350"/>
              <a:gd name="T12" fmla="*/ 396 w 670"/>
              <a:gd name="T13" fmla="*/ 0 h 350"/>
              <a:gd name="T14" fmla="*/ 542 w 670"/>
              <a:gd name="T15" fmla="*/ 38 h 350"/>
              <a:gd name="T16" fmla="*/ 630 w 670"/>
              <a:gd name="T17" fmla="*/ 128 h 350"/>
              <a:gd name="T18" fmla="*/ 670 w 670"/>
              <a:gd name="T19" fmla="*/ 270 h 350"/>
              <a:gd name="T20" fmla="*/ 232 w 670"/>
              <a:gd name="T21" fmla="*/ 220 h 350"/>
              <a:gd name="T22" fmla="*/ 222 w 670"/>
              <a:gd name="T23" fmla="*/ 232 h 350"/>
              <a:gd name="T24" fmla="*/ 240 w 670"/>
              <a:gd name="T25" fmla="*/ 234 h 350"/>
              <a:gd name="T26" fmla="*/ 236 w 670"/>
              <a:gd name="T27" fmla="*/ 220 h 350"/>
              <a:gd name="T28" fmla="*/ 228 w 670"/>
              <a:gd name="T29" fmla="*/ 270 h 350"/>
              <a:gd name="T30" fmla="*/ 234 w 670"/>
              <a:gd name="T31" fmla="*/ 288 h 350"/>
              <a:gd name="T32" fmla="*/ 252 w 670"/>
              <a:gd name="T33" fmla="*/ 278 h 350"/>
              <a:gd name="T34" fmla="*/ 238 w 670"/>
              <a:gd name="T35" fmla="*/ 268 h 350"/>
              <a:gd name="T36" fmla="*/ 356 w 670"/>
              <a:gd name="T37" fmla="*/ 280 h 350"/>
              <a:gd name="T38" fmla="*/ 372 w 670"/>
              <a:gd name="T39" fmla="*/ 288 h 350"/>
              <a:gd name="T40" fmla="*/ 386 w 670"/>
              <a:gd name="T41" fmla="*/ 276 h 350"/>
              <a:gd name="T42" fmla="*/ 572 w 670"/>
              <a:gd name="T43" fmla="*/ 266 h 350"/>
              <a:gd name="T44" fmla="*/ 562 w 670"/>
              <a:gd name="T45" fmla="*/ 278 h 350"/>
              <a:gd name="T46" fmla="*/ 580 w 670"/>
              <a:gd name="T47" fmla="*/ 282 h 350"/>
              <a:gd name="T48" fmla="*/ 576 w 670"/>
              <a:gd name="T49" fmla="*/ 266 h 350"/>
              <a:gd name="T50" fmla="*/ 530 w 670"/>
              <a:gd name="T51" fmla="*/ 182 h 350"/>
              <a:gd name="T52" fmla="*/ 532 w 670"/>
              <a:gd name="T53" fmla="*/ 196 h 350"/>
              <a:gd name="T54" fmla="*/ 546 w 670"/>
              <a:gd name="T55" fmla="*/ 190 h 350"/>
              <a:gd name="T56" fmla="*/ 536 w 670"/>
              <a:gd name="T57" fmla="*/ 180 h 350"/>
              <a:gd name="T58" fmla="*/ 562 w 670"/>
              <a:gd name="T59" fmla="*/ 236 h 350"/>
              <a:gd name="T60" fmla="*/ 574 w 670"/>
              <a:gd name="T61" fmla="*/ 246 h 350"/>
              <a:gd name="T62" fmla="*/ 586 w 670"/>
              <a:gd name="T63" fmla="*/ 232 h 350"/>
              <a:gd name="T64" fmla="*/ 530 w 670"/>
              <a:gd name="T65" fmla="*/ 234 h 350"/>
              <a:gd name="T66" fmla="*/ 520 w 670"/>
              <a:gd name="T67" fmla="*/ 248 h 350"/>
              <a:gd name="T68" fmla="*/ 538 w 670"/>
              <a:gd name="T69" fmla="*/ 252 h 350"/>
              <a:gd name="T70" fmla="*/ 536 w 670"/>
              <a:gd name="T71" fmla="*/ 234 h 350"/>
              <a:gd name="T72" fmla="*/ 460 w 670"/>
              <a:gd name="T73" fmla="*/ 260 h 350"/>
              <a:gd name="T74" fmla="*/ 464 w 670"/>
              <a:gd name="T75" fmla="*/ 280 h 350"/>
              <a:gd name="T76" fmla="*/ 482 w 670"/>
              <a:gd name="T77" fmla="*/ 268 h 350"/>
              <a:gd name="T78" fmla="*/ 468 w 670"/>
              <a:gd name="T79" fmla="*/ 256 h 350"/>
              <a:gd name="T80" fmla="*/ 90 w 670"/>
              <a:gd name="T81" fmla="*/ 264 h 350"/>
              <a:gd name="T82" fmla="*/ 114 w 670"/>
              <a:gd name="T83" fmla="*/ 218 h 350"/>
              <a:gd name="T84" fmla="*/ 110 w 670"/>
              <a:gd name="T85" fmla="*/ 172 h 350"/>
              <a:gd name="T86" fmla="*/ 150 w 670"/>
              <a:gd name="T87" fmla="*/ 144 h 350"/>
              <a:gd name="T88" fmla="*/ 154 w 670"/>
              <a:gd name="T89" fmla="*/ 114 h 350"/>
              <a:gd name="T90" fmla="*/ 106 w 670"/>
              <a:gd name="T91" fmla="*/ 138 h 350"/>
              <a:gd name="T92" fmla="*/ 46 w 670"/>
              <a:gd name="T93" fmla="*/ 238 h 350"/>
              <a:gd name="T94" fmla="*/ 72 w 670"/>
              <a:gd name="T95" fmla="*/ 304 h 350"/>
              <a:gd name="T96" fmla="*/ 102 w 670"/>
              <a:gd name="T97" fmla="*/ 300 h 350"/>
              <a:gd name="T98" fmla="*/ 626 w 670"/>
              <a:gd name="T99" fmla="*/ 282 h 350"/>
              <a:gd name="T100" fmla="*/ 600 w 670"/>
              <a:gd name="T101" fmla="*/ 166 h 350"/>
              <a:gd name="T102" fmla="*/ 520 w 670"/>
              <a:gd name="T103" fmla="*/ 76 h 350"/>
              <a:gd name="T104" fmla="*/ 424 w 670"/>
              <a:gd name="T105" fmla="*/ 46 h 350"/>
              <a:gd name="T106" fmla="*/ 322 w 670"/>
              <a:gd name="T107" fmla="*/ 60 h 350"/>
              <a:gd name="T108" fmla="*/ 244 w 670"/>
              <a:gd name="T109" fmla="*/ 122 h 350"/>
              <a:gd name="T110" fmla="*/ 174 w 670"/>
              <a:gd name="T111" fmla="*/ 27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70" h="350">
                <a:moveTo>
                  <a:pt x="648" y="350"/>
                </a:moveTo>
                <a:lnTo>
                  <a:pt x="96" y="350"/>
                </a:lnTo>
                <a:lnTo>
                  <a:pt x="96" y="350"/>
                </a:lnTo>
                <a:lnTo>
                  <a:pt x="84" y="350"/>
                </a:lnTo>
                <a:lnTo>
                  <a:pt x="84" y="350"/>
                </a:lnTo>
                <a:lnTo>
                  <a:pt x="70" y="348"/>
                </a:lnTo>
                <a:lnTo>
                  <a:pt x="58" y="346"/>
                </a:lnTo>
                <a:lnTo>
                  <a:pt x="46" y="342"/>
                </a:lnTo>
                <a:lnTo>
                  <a:pt x="36" y="338"/>
                </a:lnTo>
                <a:lnTo>
                  <a:pt x="28" y="330"/>
                </a:lnTo>
                <a:lnTo>
                  <a:pt x="20" y="324"/>
                </a:lnTo>
                <a:lnTo>
                  <a:pt x="14" y="316"/>
                </a:lnTo>
                <a:lnTo>
                  <a:pt x="8" y="306"/>
                </a:lnTo>
                <a:lnTo>
                  <a:pt x="4" y="296"/>
                </a:lnTo>
                <a:lnTo>
                  <a:pt x="2" y="284"/>
                </a:lnTo>
                <a:lnTo>
                  <a:pt x="0" y="262"/>
                </a:lnTo>
                <a:lnTo>
                  <a:pt x="2" y="236"/>
                </a:lnTo>
                <a:lnTo>
                  <a:pt x="8" y="210"/>
                </a:lnTo>
                <a:lnTo>
                  <a:pt x="18" y="182"/>
                </a:lnTo>
                <a:lnTo>
                  <a:pt x="34" y="156"/>
                </a:lnTo>
                <a:lnTo>
                  <a:pt x="52" y="130"/>
                </a:lnTo>
                <a:lnTo>
                  <a:pt x="76" y="106"/>
                </a:lnTo>
                <a:lnTo>
                  <a:pt x="102" y="86"/>
                </a:lnTo>
                <a:lnTo>
                  <a:pt x="118" y="76"/>
                </a:lnTo>
                <a:lnTo>
                  <a:pt x="134" y="68"/>
                </a:lnTo>
                <a:lnTo>
                  <a:pt x="150" y="60"/>
                </a:lnTo>
                <a:lnTo>
                  <a:pt x="168" y="54"/>
                </a:lnTo>
                <a:lnTo>
                  <a:pt x="186" y="48"/>
                </a:lnTo>
                <a:lnTo>
                  <a:pt x="204" y="46"/>
                </a:lnTo>
                <a:lnTo>
                  <a:pt x="204" y="46"/>
                </a:lnTo>
                <a:lnTo>
                  <a:pt x="208" y="34"/>
                </a:lnTo>
                <a:lnTo>
                  <a:pt x="214" y="24"/>
                </a:lnTo>
                <a:lnTo>
                  <a:pt x="222" y="16"/>
                </a:lnTo>
                <a:lnTo>
                  <a:pt x="236" y="8"/>
                </a:lnTo>
                <a:lnTo>
                  <a:pt x="250" y="6"/>
                </a:lnTo>
                <a:lnTo>
                  <a:pt x="266" y="6"/>
                </a:lnTo>
                <a:lnTo>
                  <a:pt x="286" y="10"/>
                </a:lnTo>
                <a:lnTo>
                  <a:pt x="306" y="20"/>
                </a:lnTo>
                <a:lnTo>
                  <a:pt x="306" y="20"/>
                </a:lnTo>
                <a:lnTo>
                  <a:pt x="334" y="10"/>
                </a:lnTo>
                <a:lnTo>
                  <a:pt x="366" y="4"/>
                </a:lnTo>
                <a:lnTo>
                  <a:pt x="396" y="0"/>
                </a:lnTo>
                <a:lnTo>
                  <a:pt x="428" y="2"/>
                </a:lnTo>
                <a:lnTo>
                  <a:pt x="428" y="2"/>
                </a:lnTo>
                <a:lnTo>
                  <a:pt x="458" y="6"/>
                </a:lnTo>
                <a:lnTo>
                  <a:pt x="486" y="14"/>
                </a:lnTo>
                <a:lnTo>
                  <a:pt x="516" y="24"/>
                </a:lnTo>
                <a:lnTo>
                  <a:pt x="542" y="38"/>
                </a:lnTo>
                <a:lnTo>
                  <a:pt x="542" y="38"/>
                </a:lnTo>
                <a:lnTo>
                  <a:pt x="568" y="56"/>
                </a:lnTo>
                <a:lnTo>
                  <a:pt x="590" y="76"/>
                </a:lnTo>
                <a:lnTo>
                  <a:pt x="612" y="100"/>
                </a:lnTo>
                <a:lnTo>
                  <a:pt x="630" y="128"/>
                </a:lnTo>
                <a:lnTo>
                  <a:pt x="630" y="128"/>
                </a:lnTo>
                <a:lnTo>
                  <a:pt x="642" y="148"/>
                </a:lnTo>
                <a:lnTo>
                  <a:pt x="650" y="170"/>
                </a:lnTo>
                <a:lnTo>
                  <a:pt x="658" y="192"/>
                </a:lnTo>
                <a:lnTo>
                  <a:pt x="664" y="218"/>
                </a:lnTo>
                <a:lnTo>
                  <a:pt x="668" y="242"/>
                </a:lnTo>
                <a:lnTo>
                  <a:pt x="670" y="270"/>
                </a:lnTo>
                <a:lnTo>
                  <a:pt x="670" y="298"/>
                </a:lnTo>
                <a:lnTo>
                  <a:pt x="670" y="328"/>
                </a:lnTo>
                <a:lnTo>
                  <a:pt x="648" y="350"/>
                </a:lnTo>
                <a:lnTo>
                  <a:pt x="648" y="350"/>
                </a:lnTo>
                <a:close/>
                <a:moveTo>
                  <a:pt x="232" y="220"/>
                </a:moveTo>
                <a:lnTo>
                  <a:pt x="232" y="220"/>
                </a:lnTo>
                <a:lnTo>
                  <a:pt x="228" y="220"/>
                </a:lnTo>
                <a:lnTo>
                  <a:pt x="224" y="222"/>
                </a:lnTo>
                <a:lnTo>
                  <a:pt x="222" y="224"/>
                </a:lnTo>
                <a:lnTo>
                  <a:pt x="220" y="228"/>
                </a:lnTo>
                <a:lnTo>
                  <a:pt x="220" y="228"/>
                </a:lnTo>
                <a:lnTo>
                  <a:pt x="222" y="232"/>
                </a:lnTo>
                <a:lnTo>
                  <a:pt x="224" y="234"/>
                </a:lnTo>
                <a:lnTo>
                  <a:pt x="228" y="236"/>
                </a:lnTo>
                <a:lnTo>
                  <a:pt x="232" y="236"/>
                </a:lnTo>
                <a:lnTo>
                  <a:pt x="232" y="236"/>
                </a:lnTo>
                <a:lnTo>
                  <a:pt x="236" y="236"/>
                </a:lnTo>
                <a:lnTo>
                  <a:pt x="240" y="234"/>
                </a:lnTo>
                <a:lnTo>
                  <a:pt x="242" y="232"/>
                </a:lnTo>
                <a:lnTo>
                  <a:pt x="242" y="228"/>
                </a:lnTo>
                <a:lnTo>
                  <a:pt x="242" y="228"/>
                </a:lnTo>
                <a:lnTo>
                  <a:pt x="242" y="224"/>
                </a:lnTo>
                <a:lnTo>
                  <a:pt x="240" y="222"/>
                </a:lnTo>
                <a:lnTo>
                  <a:pt x="236" y="220"/>
                </a:lnTo>
                <a:lnTo>
                  <a:pt x="232" y="220"/>
                </a:lnTo>
                <a:lnTo>
                  <a:pt x="232" y="220"/>
                </a:lnTo>
                <a:close/>
                <a:moveTo>
                  <a:pt x="238" y="268"/>
                </a:moveTo>
                <a:lnTo>
                  <a:pt x="238" y="268"/>
                </a:lnTo>
                <a:lnTo>
                  <a:pt x="234" y="268"/>
                </a:lnTo>
                <a:lnTo>
                  <a:pt x="228" y="270"/>
                </a:lnTo>
                <a:lnTo>
                  <a:pt x="226" y="274"/>
                </a:lnTo>
                <a:lnTo>
                  <a:pt x="224" y="278"/>
                </a:lnTo>
                <a:lnTo>
                  <a:pt x="224" y="278"/>
                </a:lnTo>
                <a:lnTo>
                  <a:pt x="226" y="282"/>
                </a:lnTo>
                <a:lnTo>
                  <a:pt x="228" y="286"/>
                </a:lnTo>
                <a:lnTo>
                  <a:pt x="234" y="288"/>
                </a:lnTo>
                <a:lnTo>
                  <a:pt x="238" y="288"/>
                </a:lnTo>
                <a:lnTo>
                  <a:pt x="238" y="288"/>
                </a:lnTo>
                <a:lnTo>
                  <a:pt x="244" y="288"/>
                </a:lnTo>
                <a:lnTo>
                  <a:pt x="248" y="286"/>
                </a:lnTo>
                <a:lnTo>
                  <a:pt x="252" y="282"/>
                </a:lnTo>
                <a:lnTo>
                  <a:pt x="252" y="278"/>
                </a:lnTo>
                <a:lnTo>
                  <a:pt x="252" y="278"/>
                </a:lnTo>
                <a:lnTo>
                  <a:pt x="252" y="274"/>
                </a:lnTo>
                <a:lnTo>
                  <a:pt x="248" y="270"/>
                </a:lnTo>
                <a:lnTo>
                  <a:pt x="244" y="268"/>
                </a:lnTo>
                <a:lnTo>
                  <a:pt x="238" y="268"/>
                </a:lnTo>
                <a:lnTo>
                  <a:pt x="238" y="268"/>
                </a:lnTo>
                <a:close/>
                <a:moveTo>
                  <a:pt x="372" y="272"/>
                </a:moveTo>
                <a:lnTo>
                  <a:pt x="372" y="272"/>
                </a:lnTo>
                <a:lnTo>
                  <a:pt x="366" y="272"/>
                </a:lnTo>
                <a:lnTo>
                  <a:pt x="360" y="274"/>
                </a:lnTo>
                <a:lnTo>
                  <a:pt x="358" y="276"/>
                </a:lnTo>
                <a:lnTo>
                  <a:pt x="356" y="280"/>
                </a:lnTo>
                <a:lnTo>
                  <a:pt x="356" y="280"/>
                </a:lnTo>
                <a:lnTo>
                  <a:pt x="358" y="284"/>
                </a:lnTo>
                <a:lnTo>
                  <a:pt x="360" y="286"/>
                </a:lnTo>
                <a:lnTo>
                  <a:pt x="366" y="288"/>
                </a:lnTo>
                <a:lnTo>
                  <a:pt x="372" y="288"/>
                </a:lnTo>
                <a:lnTo>
                  <a:pt x="372" y="288"/>
                </a:lnTo>
                <a:lnTo>
                  <a:pt x="376" y="288"/>
                </a:lnTo>
                <a:lnTo>
                  <a:pt x="382" y="286"/>
                </a:lnTo>
                <a:lnTo>
                  <a:pt x="386" y="284"/>
                </a:lnTo>
                <a:lnTo>
                  <a:pt x="386" y="280"/>
                </a:lnTo>
                <a:lnTo>
                  <a:pt x="386" y="280"/>
                </a:lnTo>
                <a:lnTo>
                  <a:pt x="386" y="276"/>
                </a:lnTo>
                <a:lnTo>
                  <a:pt x="382" y="274"/>
                </a:lnTo>
                <a:lnTo>
                  <a:pt x="376" y="272"/>
                </a:lnTo>
                <a:lnTo>
                  <a:pt x="372" y="272"/>
                </a:lnTo>
                <a:lnTo>
                  <a:pt x="372" y="272"/>
                </a:lnTo>
                <a:close/>
                <a:moveTo>
                  <a:pt x="572" y="266"/>
                </a:moveTo>
                <a:lnTo>
                  <a:pt x="572" y="266"/>
                </a:lnTo>
                <a:lnTo>
                  <a:pt x="568" y="266"/>
                </a:lnTo>
                <a:lnTo>
                  <a:pt x="564" y="268"/>
                </a:lnTo>
                <a:lnTo>
                  <a:pt x="562" y="272"/>
                </a:lnTo>
                <a:lnTo>
                  <a:pt x="562" y="276"/>
                </a:lnTo>
                <a:lnTo>
                  <a:pt x="562" y="276"/>
                </a:lnTo>
                <a:lnTo>
                  <a:pt x="562" y="278"/>
                </a:lnTo>
                <a:lnTo>
                  <a:pt x="564" y="282"/>
                </a:lnTo>
                <a:lnTo>
                  <a:pt x="568" y="284"/>
                </a:lnTo>
                <a:lnTo>
                  <a:pt x="572" y="284"/>
                </a:lnTo>
                <a:lnTo>
                  <a:pt x="572" y="284"/>
                </a:lnTo>
                <a:lnTo>
                  <a:pt x="576" y="284"/>
                </a:lnTo>
                <a:lnTo>
                  <a:pt x="580" y="282"/>
                </a:lnTo>
                <a:lnTo>
                  <a:pt x="582" y="278"/>
                </a:lnTo>
                <a:lnTo>
                  <a:pt x="582" y="276"/>
                </a:lnTo>
                <a:lnTo>
                  <a:pt x="582" y="276"/>
                </a:lnTo>
                <a:lnTo>
                  <a:pt x="582" y="272"/>
                </a:lnTo>
                <a:lnTo>
                  <a:pt x="580" y="268"/>
                </a:lnTo>
                <a:lnTo>
                  <a:pt x="576" y="266"/>
                </a:lnTo>
                <a:lnTo>
                  <a:pt x="572" y="266"/>
                </a:lnTo>
                <a:lnTo>
                  <a:pt x="572" y="266"/>
                </a:lnTo>
                <a:close/>
                <a:moveTo>
                  <a:pt x="536" y="180"/>
                </a:moveTo>
                <a:lnTo>
                  <a:pt x="536" y="180"/>
                </a:lnTo>
                <a:lnTo>
                  <a:pt x="532" y="182"/>
                </a:lnTo>
                <a:lnTo>
                  <a:pt x="530" y="182"/>
                </a:lnTo>
                <a:lnTo>
                  <a:pt x="528" y="186"/>
                </a:lnTo>
                <a:lnTo>
                  <a:pt x="528" y="190"/>
                </a:lnTo>
                <a:lnTo>
                  <a:pt x="528" y="190"/>
                </a:lnTo>
                <a:lnTo>
                  <a:pt x="528" y="192"/>
                </a:lnTo>
                <a:lnTo>
                  <a:pt x="530" y="196"/>
                </a:lnTo>
                <a:lnTo>
                  <a:pt x="532" y="196"/>
                </a:lnTo>
                <a:lnTo>
                  <a:pt x="536" y="198"/>
                </a:lnTo>
                <a:lnTo>
                  <a:pt x="536" y="198"/>
                </a:lnTo>
                <a:lnTo>
                  <a:pt x="540" y="196"/>
                </a:lnTo>
                <a:lnTo>
                  <a:pt x="544" y="196"/>
                </a:lnTo>
                <a:lnTo>
                  <a:pt x="546" y="192"/>
                </a:lnTo>
                <a:lnTo>
                  <a:pt x="546" y="190"/>
                </a:lnTo>
                <a:lnTo>
                  <a:pt x="546" y="190"/>
                </a:lnTo>
                <a:lnTo>
                  <a:pt x="546" y="186"/>
                </a:lnTo>
                <a:lnTo>
                  <a:pt x="544" y="182"/>
                </a:lnTo>
                <a:lnTo>
                  <a:pt x="540" y="182"/>
                </a:lnTo>
                <a:lnTo>
                  <a:pt x="536" y="180"/>
                </a:lnTo>
                <a:lnTo>
                  <a:pt x="536" y="180"/>
                </a:lnTo>
                <a:close/>
                <a:moveTo>
                  <a:pt x="574" y="228"/>
                </a:moveTo>
                <a:lnTo>
                  <a:pt x="574" y="228"/>
                </a:lnTo>
                <a:lnTo>
                  <a:pt x="570" y="228"/>
                </a:lnTo>
                <a:lnTo>
                  <a:pt x="566" y="230"/>
                </a:lnTo>
                <a:lnTo>
                  <a:pt x="562" y="232"/>
                </a:lnTo>
                <a:lnTo>
                  <a:pt x="562" y="236"/>
                </a:lnTo>
                <a:lnTo>
                  <a:pt x="562" y="236"/>
                </a:lnTo>
                <a:lnTo>
                  <a:pt x="562" y="240"/>
                </a:lnTo>
                <a:lnTo>
                  <a:pt x="566" y="244"/>
                </a:lnTo>
                <a:lnTo>
                  <a:pt x="570" y="246"/>
                </a:lnTo>
                <a:lnTo>
                  <a:pt x="574" y="246"/>
                </a:lnTo>
                <a:lnTo>
                  <a:pt x="574" y="246"/>
                </a:lnTo>
                <a:lnTo>
                  <a:pt x="580" y="246"/>
                </a:lnTo>
                <a:lnTo>
                  <a:pt x="582" y="244"/>
                </a:lnTo>
                <a:lnTo>
                  <a:pt x="586" y="240"/>
                </a:lnTo>
                <a:lnTo>
                  <a:pt x="586" y="236"/>
                </a:lnTo>
                <a:lnTo>
                  <a:pt x="586" y="236"/>
                </a:lnTo>
                <a:lnTo>
                  <a:pt x="586" y="232"/>
                </a:lnTo>
                <a:lnTo>
                  <a:pt x="582" y="230"/>
                </a:lnTo>
                <a:lnTo>
                  <a:pt x="580" y="228"/>
                </a:lnTo>
                <a:lnTo>
                  <a:pt x="574" y="228"/>
                </a:lnTo>
                <a:lnTo>
                  <a:pt x="574" y="228"/>
                </a:lnTo>
                <a:close/>
                <a:moveTo>
                  <a:pt x="530" y="234"/>
                </a:moveTo>
                <a:lnTo>
                  <a:pt x="530" y="234"/>
                </a:lnTo>
                <a:lnTo>
                  <a:pt x="526" y="234"/>
                </a:lnTo>
                <a:lnTo>
                  <a:pt x="522" y="236"/>
                </a:lnTo>
                <a:lnTo>
                  <a:pt x="520" y="240"/>
                </a:lnTo>
                <a:lnTo>
                  <a:pt x="518" y="244"/>
                </a:lnTo>
                <a:lnTo>
                  <a:pt x="518" y="244"/>
                </a:lnTo>
                <a:lnTo>
                  <a:pt x="520" y="248"/>
                </a:lnTo>
                <a:lnTo>
                  <a:pt x="522" y="252"/>
                </a:lnTo>
                <a:lnTo>
                  <a:pt x="526" y="254"/>
                </a:lnTo>
                <a:lnTo>
                  <a:pt x="530" y="254"/>
                </a:lnTo>
                <a:lnTo>
                  <a:pt x="530" y="254"/>
                </a:lnTo>
                <a:lnTo>
                  <a:pt x="536" y="254"/>
                </a:lnTo>
                <a:lnTo>
                  <a:pt x="538" y="252"/>
                </a:lnTo>
                <a:lnTo>
                  <a:pt x="542" y="248"/>
                </a:lnTo>
                <a:lnTo>
                  <a:pt x="542" y="244"/>
                </a:lnTo>
                <a:lnTo>
                  <a:pt x="542" y="244"/>
                </a:lnTo>
                <a:lnTo>
                  <a:pt x="542" y="240"/>
                </a:lnTo>
                <a:lnTo>
                  <a:pt x="538" y="236"/>
                </a:lnTo>
                <a:lnTo>
                  <a:pt x="536" y="234"/>
                </a:lnTo>
                <a:lnTo>
                  <a:pt x="530" y="234"/>
                </a:lnTo>
                <a:lnTo>
                  <a:pt x="530" y="234"/>
                </a:lnTo>
                <a:close/>
                <a:moveTo>
                  <a:pt x="468" y="256"/>
                </a:moveTo>
                <a:lnTo>
                  <a:pt x="468" y="256"/>
                </a:lnTo>
                <a:lnTo>
                  <a:pt x="464" y="258"/>
                </a:lnTo>
                <a:lnTo>
                  <a:pt x="460" y="260"/>
                </a:lnTo>
                <a:lnTo>
                  <a:pt x="456" y="264"/>
                </a:lnTo>
                <a:lnTo>
                  <a:pt x="456" y="268"/>
                </a:lnTo>
                <a:lnTo>
                  <a:pt x="456" y="268"/>
                </a:lnTo>
                <a:lnTo>
                  <a:pt x="456" y="274"/>
                </a:lnTo>
                <a:lnTo>
                  <a:pt x="460" y="278"/>
                </a:lnTo>
                <a:lnTo>
                  <a:pt x="464" y="280"/>
                </a:lnTo>
                <a:lnTo>
                  <a:pt x="468" y="280"/>
                </a:lnTo>
                <a:lnTo>
                  <a:pt x="468" y="280"/>
                </a:lnTo>
                <a:lnTo>
                  <a:pt x="474" y="280"/>
                </a:lnTo>
                <a:lnTo>
                  <a:pt x="478" y="278"/>
                </a:lnTo>
                <a:lnTo>
                  <a:pt x="480" y="274"/>
                </a:lnTo>
                <a:lnTo>
                  <a:pt x="482" y="268"/>
                </a:lnTo>
                <a:lnTo>
                  <a:pt x="482" y="268"/>
                </a:lnTo>
                <a:lnTo>
                  <a:pt x="480" y="264"/>
                </a:lnTo>
                <a:lnTo>
                  <a:pt x="478" y="260"/>
                </a:lnTo>
                <a:lnTo>
                  <a:pt x="474" y="258"/>
                </a:lnTo>
                <a:lnTo>
                  <a:pt x="468" y="256"/>
                </a:lnTo>
                <a:lnTo>
                  <a:pt x="468" y="256"/>
                </a:lnTo>
                <a:close/>
                <a:moveTo>
                  <a:pt x="110" y="292"/>
                </a:moveTo>
                <a:lnTo>
                  <a:pt x="110" y="292"/>
                </a:lnTo>
                <a:lnTo>
                  <a:pt x="104" y="288"/>
                </a:lnTo>
                <a:lnTo>
                  <a:pt x="100" y="284"/>
                </a:lnTo>
                <a:lnTo>
                  <a:pt x="94" y="274"/>
                </a:lnTo>
                <a:lnTo>
                  <a:pt x="90" y="264"/>
                </a:lnTo>
                <a:lnTo>
                  <a:pt x="92" y="252"/>
                </a:lnTo>
                <a:lnTo>
                  <a:pt x="94" y="242"/>
                </a:lnTo>
                <a:lnTo>
                  <a:pt x="100" y="232"/>
                </a:lnTo>
                <a:lnTo>
                  <a:pt x="106" y="224"/>
                </a:lnTo>
                <a:lnTo>
                  <a:pt x="114" y="218"/>
                </a:lnTo>
                <a:lnTo>
                  <a:pt x="114" y="218"/>
                </a:lnTo>
                <a:lnTo>
                  <a:pt x="112" y="214"/>
                </a:lnTo>
                <a:lnTo>
                  <a:pt x="108" y="204"/>
                </a:lnTo>
                <a:lnTo>
                  <a:pt x="106" y="196"/>
                </a:lnTo>
                <a:lnTo>
                  <a:pt x="106" y="188"/>
                </a:lnTo>
                <a:lnTo>
                  <a:pt x="108" y="180"/>
                </a:lnTo>
                <a:lnTo>
                  <a:pt x="110" y="172"/>
                </a:lnTo>
                <a:lnTo>
                  <a:pt x="110" y="172"/>
                </a:lnTo>
                <a:lnTo>
                  <a:pt x="116" y="164"/>
                </a:lnTo>
                <a:lnTo>
                  <a:pt x="122" y="158"/>
                </a:lnTo>
                <a:lnTo>
                  <a:pt x="130" y="152"/>
                </a:lnTo>
                <a:lnTo>
                  <a:pt x="138" y="148"/>
                </a:lnTo>
                <a:lnTo>
                  <a:pt x="150" y="144"/>
                </a:lnTo>
                <a:lnTo>
                  <a:pt x="156" y="144"/>
                </a:lnTo>
                <a:lnTo>
                  <a:pt x="156" y="144"/>
                </a:lnTo>
                <a:lnTo>
                  <a:pt x="154" y="138"/>
                </a:lnTo>
                <a:lnTo>
                  <a:pt x="152" y="128"/>
                </a:lnTo>
                <a:lnTo>
                  <a:pt x="152" y="122"/>
                </a:lnTo>
                <a:lnTo>
                  <a:pt x="154" y="114"/>
                </a:lnTo>
                <a:lnTo>
                  <a:pt x="160" y="108"/>
                </a:lnTo>
                <a:lnTo>
                  <a:pt x="166" y="102"/>
                </a:lnTo>
                <a:lnTo>
                  <a:pt x="166" y="102"/>
                </a:lnTo>
                <a:lnTo>
                  <a:pt x="144" y="112"/>
                </a:lnTo>
                <a:lnTo>
                  <a:pt x="124" y="124"/>
                </a:lnTo>
                <a:lnTo>
                  <a:pt x="106" y="138"/>
                </a:lnTo>
                <a:lnTo>
                  <a:pt x="90" y="154"/>
                </a:lnTo>
                <a:lnTo>
                  <a:pt x="78" y="170"/>
                </a:lnTo>
                <a:lnTo>
                  <a:pt x="66" y="188"/>
                </a:lnTo>
                <a:lnTo>
                  <a:pt x="56" y="204"/>
                </a:lnTo>
                <a:lnTo>
                  <a:pt x="50" y="222"/>
                </a:lnTo>
                <a:lnTo>
                  <a:pt x="46" y="238"/>
                </a:lnTo>
                <a:lnTo>
                  <a:pt x="44" y="254"/>
                </a:lnTo>
                <a:lnTo>
                  <a:pt x="44" y="268"/>
                </a:lnTo>
                <a:lnTo>
                  <a:pt x="48" y="280"/>
                </a:lnTo>
                <a:lnTo>
                  <a:pt x="54" y="290"/>
                </a:lnTo>
                <a:lnTo>
                  <a:pt x="62" y="298"/>
                </a:lnTo>
                <a:lnTo>
                  <a:pt x="72" y="304"/>
                </a:lnTo>
                <a:lnTo>
                  <a:pt x="86" y="304"/>
                </a:lnTo>
                <a:lnTo>
                  <a:pt x="86" y="308"/>
                </a:lnTo>
                <a:lnTo>
                  <a:pt x="86" y="304"/>
                </a:lnTo>
                <a:lnTo>
                  <a:pt x="92" y="304"/>
                </a:lnTo>
                <a:lnTo>
                  <a:pt x="92" y="304"/>
                </a:lnTo>
                <a:lnTo>
                  <a:pt x="102" y="300"/>
                </a:lnTo>
                <a:lnTo>
                  <a:pt x="110" y="292"/>
                </a:lnTo>
                <a:lnTo>
                  <a:pt x="110" y="292"/>
                </a:lnTo>
                <a:close/>
                <a:moveTo>
                  <a:pt x="156" y="304"/>
                </a:moveTo>
                <a:lnTo>
                  <a:pt x="626" y="304"/>
                </a:lnTo>
                <a:lnTo>
                  <a:pt x="626" y="304"/>
                </a:lnTo>
                <a:lnTo>
                  <a:pt x="626" y="282"/>
                </a:lnTo>
                <a:lnTo>
                  <a:pt x="626" y="260"/>
                </a:lnTo>
                <a:lnTo>
                  <a:pt x="622" y="238"/>
                </a:lnTo>
                <a:lnTo>
                  <a:pt x="618" y="220"/>
                </a:lnTo>
                <a:lnTo>
                  <a:pt x="614" y="200"/>
                </a:lnTo>
                <a:lnTo>
                  <a:pt x="608" y="182"/>
                </a:lnTo>
                <a:lnTo>
                  <a:pt x="600" y="166"/>
                </a:lnTo>
                <a:lnTo>
                  <a:pt x="592" y="150"/>
                </a:lnTo>
                <a:lnTo>
                  <a:pt x="592" y="150"/>
                </a:lnTo>
                <a:lnTo>
                  <a:pt x="576" y="128"/>
                </a:lnTo>
                <a:lnTo>
                  <a:pt x="560" y="108"/>
                </a:lnTo>
                <a:lnTo>
                  <a:pt x="540" y="90"/>
                </a:lnTo>
                <a:lnTo>
                  <a:pt x="520" y="76"/>
                </a:lnTo>
                <a:lnTo>
                  <a:pt x="520" y="76"/>
                </a:lnTo>
                <a:lnTo>
                  <a:pt x="496" y="64"/>
                </a:lnTo>
                <a:lnTo>
                  <a:pt x="474" y="56"/>
                </a:lnTo>
                <a:lnTo>
                  <a:pt x="450" y="50"/>
                </a:lnTo>
                <a:lnTo>
                  <a:pt x="424" y="46"/>
                </a:lnTo>
                <a:lnTo>
                  <a:pt x="424" y="46"/>
                </a:lnTo>
                <a:lnTo>
                  <a:pt x="408" y="44"/>
                </a:lnTo>
                <a:lnTo>
                  <a:pt x="390" y="46"/>
                </a:lnTo>
                <a:lnTo>
                  <a:pt x="372" y="48"/>
                </a:lnTo>
                <a:lnTo>
                  <a:pt x="356" y="50"/>
                </a:lnTo>
                <a:lnTo>
                  <a:pt x="340" y="54"/>
                </a:lnTo>
                <a:lnTo>
                  <a:pt x="322" y="60"/>
                </a:lnTo>
                <a:lnTo>
                  <a:pt x="308" y="66"/>
                </a:lnTo>
                <a:lnTo>
                  <a:pt x="292" y="74"/>
                </a:lnTo>
                <a:lnTo>
                  <a:pt x="292" y="74"/>
                </a:lnTo>
                <a:lnTo>
                  <a:pt x="274" y="88"/>
                </a:lnTo>
                <a:lnTo>
                  <a:pt x="258" y="104"/>
                </a:lnTo>
                <a:lnTo>
                  <a:pt x="244" y="122"/>
                </a:lnTo>
                <a:lnTo>
                  <a:pt x="232" y="142"/>
                </a:lnTo>
                <a:lnTo>
                  <a:pt x="220" y="162"/>
                </a:lnTo>
                <a:lnTo>
                  <a:pt x="210" y="184"/>
                </a:lnTo>
                <a:lnTo>
                  <a:pt x="190" y="228"/>
                </a:lnTo>
                <a:lnTo>
                  <a:pt x="190" y="228"/>
                </a:lnTo>
                <a:lnTo>
                  <a:pt x="174" y="270"/>
                </a:lnTo>
                <a:lnTo>
                  <a:pt x="164" y="288"/>
                </a:lnTo>
                <a:lnTo>
                  <a:pt x="156" y="304"/>
                </a:lnTo>
                <a:lnTo>
                  <a:pt x="156" y="304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3356744" y="3305176"/>
            <a:ext cx="793750" cy="1038225"/>
          </a:xfrm>
          <a:custGeom>
            <a:avLst/>
            <a:gdLst>
              <a:gd name="T0" fmla="*/ 208 w 500"/>
              <a:gd name="T1" fmla="*/ 268 h 654"/>
              <a:gd name="T2" fmla="*/ 208 w 500"/>
              <a:gd name="T3" fmla="*/ 268 h 654"/>
              <a:gd name="T4" fmla="*/ 208 w 500"/>
              <a:gd name="T5" fmla="*/ 268 h 654"/>
              <a:gd name="T6" fmla="*/ 210 w 500"/>
              <a:gd name="T7" fmla="*/ 268 h 654"/>
              <a:gd name="T8" fmla="*/ 210 w 500"/>
              <a:gd name="T9" fmla="*/ 268 h 654"/>
              <a:gd name="T10" fmla="*/ 210 w 500"/>
              <a:gd name="T11" fmla="*/ 270 h 654"/>
              <a:gd name="T12" fmla="*/ 212 w 500"/>
              <a:gd name="T13" fmla="*/ 270 h 654"/>
              <a:gd name="T14" fmla="*/ 212 w 500"/>
              <a:gd name="T15" fmla="*/ 270 h 654"/>
              <a:gd name="T16" fmla="*/ 214 w 500"/>
              <a:gd name="T17" fmla="*/ 272 h 654"/>
              <a:gd name="T18" fmla="*/ 214 w 500"/>
              <a:gd name="T19" fmla="*/ 272 h 654"/>
              <a:gd name="T20" fmla="*/ 216 w 500"/>
              <a:gd name="T21" fmla="*/ 274 h 654"/>
              <a:gd name="T22" fmla="*/ 218 w 500"/>
              <a:gd name="T23" fmla="*/ 274 h 654"/>
              <a:gd name="T24" fmla="*/ 220 w 500"/>
              <a:gd name="T25" fmla="*/ 276 h 654"/>
              <a:gd name="T26" fmla="*/ 268 w 500"/>
              <a:gd name="T27" fmla="*/ 284 h 654"/>
              <a:gd name="T28" fmla="*/ 272 w 500"/>
              <a:gd name="T29" fmla="*/ 284 h 654"/>
              <a:gd name="T30" fmla="*/ 272 w 500"/>
              <a:gd name="T31" fmla="*/ 284 h 654"/>
              <a:gd name="T32" fmla="*/ 274 w 500"/>
              <a:gd name="T33" fmla="*/ 284 h 654"/>
              <a:gd name="T34" fmla="*/ 276 w 500"/>
              <a:gd name="T35" fmla="*/ 282 h 654"/>
              <a:gd name="T36" fmla="*/ 276 w 500"/>
              <a:gd name="T37" fmla="*/ 282 h 654"/>
              <a:gd name="T38" fmla="*/ 278 w 500"/>
              <a:gd name="T39" fmla="*/ 282 h 654"/>
              <a:gd name="T40" fmla="*/ 278 w 500"/>
              <a:gd name="T41" fmla="*/ 282 h 654"/>
              <a:gd name="T42" fmla="*/ 280 w 500"/>
              <a:gd name="T43" fmla="*/ 282 h 654"/>
              <a:gd name="T44" fmla="*/ 280 w 500"/>
              <a:gd name="T45" fmla="*/ 282 h 654"/>
              <a:gd name="T46" fmla="*/ 282 w 500"/>
              <a:gd name="T47" fmla="*/ 282 h 654"/>
              <a:gd name="T48" fmla="*/ 282 w 500"/>
              <a:gd name="T49" fmla="*/ 280 h 654"/>
              <a:gd name="T50" fmla="*/ 284 w 500"/>
              <a:gd name="T51" fmla="*/ 280 h 654"/>
              <a:gd name="T52" fmla="*/ 286 w 500"/>
              <a:gd name="T53" fmla="*/ 282 h 654"/>
              <a:gd name="T54" fmla="*/ 288 w 500"/>
              <a:gd name="T55" fmla="*/ 282 h 654"/>
              <a:gd name="T56" fmla="*/ 290 w 500"/>
              <a:gd name="T57" fmla="*/ 282 h 654"/>
              <a:gd name="T58" fmla="*/ 292 w 500"/>
              <a:gd name="T59" fmla="*/ 282 h 654"/>
              <a:gd name="T60" fmla="*/ 294 w 500"/>
              <a:gd name="T61" fmla="*/ 282 h 654"/>
              <a:gd name="T62" fmla="*/ 294 w 500"/>
              <a:gd name="T63" fmla="*/ 282 h 654"/>
              <a:gd name="T64" fmla="*/ 296 w 500"/>
              <a:gd name="T65" fmla="*/ 282 h 654"/>
              <a:gd name="T66" fmla="*/ 322 w 500"/>
              <a:gd name="T67" fmla="*/ 278 h 654"/>
              <a:gd name="T68" fmla="*/ 380 w 500"/>
              <a:gd name="T69" fmla="*/ 206 h 654"/>
              <a:gd name="T70" fmla="*/ 18 w 500"/>
              <a:gd name="T71" fmla="*/ 578 h 654"/>
              <a:gd name="T72" fmla="*/ 188 w 500"/>
              <a:gd name="T73" fmla="*/ 248 h 654"/>
              <a:gd name="T74" fmla="*/ 280 w 500"/>
              <a:gd name="T75" fmla="*/ 0 h 654"/>
              <a:gd name="T76" fmla="*/ 260 w 500"/>
              <a:gd name="T77" fmla="*/ 132 h 654"/>
              <a:gd name="T78" fmla="*/ 196 w 500"/>
              <a:gd name="T79" fmla="*/ 194 h 654"/>
              <a:gd name="T80" fmla="*/ 292 w 500"/>
              <a:gd name="T81" fmla="*/ 258 h 654"/>
              <a:gd name="T82" fmla="*/ 354 w 500"/>
              <a:gd name="T83" fmla="*/ 176 h 654"/>
              <a:gd name="T84" fmla="*/ 260 w 500"/>
              <a:gd name="T85" fmla="*/ 132 h 654"/>
              <a:gd name="T86" fmla="*/ 110 w 500"/>
              <a:gd name="T87" fmla="*/ 428 h 654"/>
              <a:gd name="T88" fmla="*/ 200 w 500"/>
              <a:gd name="T89" fmla="*/ 452 h 654"/>
              <a:gd name="T90" fmla="*/ 284 w 500"/>
              <a:gd name="T91" fmla="*/ 436 h 654"/>
              <a:gd name="T92" fmla="*/ 368 w 500"/>
              <a:gd name="T93" fmla="*/ 470 h 654"/>
              <a:gd name="T94" fmla="*/ 456 w 500"/>
              <a:gd name="T95" fmla="*/ 460 h 654"/>
              <a:gd name="T96" fmla="*/ 374 w 500"/>
              <a:gd name="T97" fmla="*/ 450 h 654"/>
              <a:gd name="T98" fmla="*/ 298 w 500"/>
              <a:gd name="T99" fmla="*/ 406 h 654"/>
              <a:gd name="T100" fmla="*/ 202 w 500"/>
              <a:gd name="T101" fmla="*/ 430 h 654"/>
              <a:gd name="T102" fmla="*/ 124 w 500"/>
              <a:gd name="T103" fmla="*/ 398 h 654"/>
              <a:gd name="T104" fmla="*/ 44 w 500"/>
              <a:gd name="T105" fmla="*/ 422 h 654"/>
              <a:gd name="T106" fmla="*/ 374 w 500"/>
              <a:gd name="T107" fmla="*/ 524 h 654"/>
              <a:gd name="T108" fmla="*/ 298 w 500"/>
              <a:gd name="T109" fmla="*/ 480 h 654"/>
              <a:gd name="T110" fmla="*/ 202 w 500"/>
              <a:gd name="T111" fmla="*/ 504 h 654"/>
              <a:gd name="T112" fmla="*/ 124 w 500"/>
              <a:gd name="T113" fmla="*/ 470 h 654"/>
              <a:gd name="T114" fmla="*/ 456 w 500"/>
              <a:gd name="T115" fmla="*/ 604 h 654"/>
              <a:gd name="T116" fmla="*/ 98 w 500"/>
              <a:gd name="T117" fmla="*/ 360 h 654"/>
              <a:gd name="T118" fmla="*/ 190 w 500"/>
              <a:gd name="T119" fmla="*/ 370 h 654"/>
              <a:gd name="T120" fmla="*/ 260 w 500"/>
              <a:gd name="T121" fmla="*/ 376 h 654"/>
              <a:gd name="T122" fmla="*/ 356 w 500"/>
              <a:gd name="T123" fmla="*/ 384 h 654"/>
              <a:gd name="T124" fmla="*/ 432 w 500"/>
              <a:gd name="T125" fmla="*/ 394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00" h="654">
                <a:moveTo>
                  <a:pt x="208" y="268"/>
                </a:move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08" y="268"/>
                </a:lnTo>
                <a:lnTo>
                  <a:pt x="210" y="268"/>
                </a:lnTo>
                <a:lnTo>
                  <a:pt x="210" y="268"/>
                </a:lnTo>
                <a:lnTo>
                  <a:pt x="210" y="268"/>
                </a:lnTo>
                <a:lnTo>
                  <a:pt x="210" y="268"/>
                </a:lnTo>
                <a:lnTo>
                  <a:pt x="210" y="268"/>
                </a:lnTo>
                <a:lnTo>
                  <a:pt x="210" y="268"/>
                </a:lnTo>
                <a:lnTo>
                  <a:pt x="210" y="268"/>
                </a:lnTo>
                <a:lnTo>
                  <a:pt x="210" y="268"/>
                </a:lnTo>
                <a:lnTo>
                  <a:pt x="210" y="268"/>
                </a:lnTo>
                <a:lnTo>
                  <a:pt x="210" y="268"/>
                </a:lnTo>
                <a:lnTo>
                  <a:pt x="210" y="268"/>
                </a:lnTo>
                <a:lnTo>
                  <a:pt x="210" y="268"/>
                </a:lnTo>
                <a:lnTo>
                  <a:pt x="210" y="268"/>
                </a:lnTo>
                <a:lnTo>
                  <a:pt x="210" y="268"/>
                </a:lnTo>
                <a:lnTo>
                  <a:pt x="210" y="268"/>
                </a:lnTo>
                <a:lnTo>
                  <a:pt x="210" y="268"/>
                </a:lnTo>
                <a:lnTo>
                  <a:pt x="210" y="268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0" y="270"/>
                </a:lnTo>
                <a:lnTo>
                  <a:pt x="212" y="270"/>
                </a:lnTo>
                <a:lnTo>
                  <a:pt x="212" y="270"/>
                </a:lnTo>
                <a:lnTo>
                  <a:pt x="212" y="270"/>
                </a:lnTo>
                <a:lnTo>
                  <a:pt x="212" y="270"/>
                </a:lnTo>
                <a:lnTo>
                  <a:pt x="212" y="270"/>
                </a:lnTo>
                <a:lnTo>
                  <a:pt x="212" y="270"/>
                </a:lnTo>
                <a:lnTo>
                  <a:pt x="212" y="270"/>
                </a:lnTo>
                <a:lnTo>
                  <a:pt x="212" y="270"/>
                </a:lnTo>
                <a:lnTo>
                  <a:pt x="212" y="270"/>
                </a:lnTo>
                <a:lnTo>
                  <a:pt x="212" y="270"/>
                </a:lnTo>
                <a:lnTo>
                  <a:pt x="212" y="270"/>
                </a:lnTo>
                <a:lnTo>
                  <a:pt x="212" y="270"/>
                </a:lnTo>
                <a:lnTo>
                  <a:pt x="212" y="270"/>
                </a:lnTo>
                <a:lnTo>
                  <a:pt x="212" y="272"/>
                </a:lnTo>
                <a:lnTo>
                  <a:pt x="212" y="272"/>
                </a:lnTo>
                <a:lnTo>
                  <a:pt x="212" y="272"/>
                </a:lnTo>
                <a:lnTo>
                  <a:pt x="212" y="272"/>
                </a:lnTo>
                <a:lnTo>
                  <a:pt x="214" y="272"/>
                </a:lnTo>
                <a:lnTo>
                  <a:pt x="214" y="272"/>
                </a:lnTo>
                <a:lnTo>
                  <a:pt x="214" y="272"/>
                </a:lnTo>
                <a:lnTo>
                  <a:pt x="214" y="272"/>
                </a:lnTo>
                <a:lnTo>
                  <a:pt x="214" y="272"/>
                </a:lnTo>
                <a:lnTo>
                  <a:pt x="214" y="272"/>
                </a:lnTo>
                <a:lnTo>
                  <a:pt x="214" y="272"/>
                </a:lnTo>
                <a:lnTo>
                  <a:pt x="214" y="272"/>
                </a:lnTo>
                <a:lnTo>
                  <a:pt x="214" y="272"/>
                </a:lnTo>
                <a:lnTo>
                  <a:pt x="214" y="272"/>
                </a:lnTo>
                <a:lnTo>
                  <a:pt x="214" y="272"/>
                </a:lnTo>
                <a:lnTo>
                  <a:pt x="214" y="272"/>
                </a:lnTo>
                <a:lnTo>
                  <a:pt x="214" y="272"/>
                </a:lnTo>
                <a:lnTo>
                  <a:pt x="214" y="272"/>
                </a:lnTo>
                <a:lnTo>
                  <a:pt x="214" y="272"/>
                </a:lnTo>
                <a:lnTo>
                  <a:pt x="214" y="272"/>
                </a:lnTo>
                <a:lnTo>
                  <a:pt x="216" y="272"/>
                </a:lnTo>
                <a:lnTo>
                  <a:pt x="216" y="272"/>
                </a:lnTo>
                <a:lnTo>
                  <a:pt x="216" y="272"/>
                </a:lnTo>
                <a:lnTo>
                  <a:pt x="216" y="272"/>
                </a:lnTo>
                <a:lnTo>
                  <a:pt x="216" y="272"/>
                </a:lnTo>
                <a:lnTo>
                  <a:pt x="216" y="272"/>
                </a:lnTo>
                <a:lnTo>
                  <a:pt x="216" y="274"/>
                </a:lnTo>
                <a:lnTo>
                  <a:pt x="216" y="274"/>
                </a:lnTo>
                <a:lnTo>
                  <a:pt x="216" y="274"/>
                </a:lnTo>
                <a:lnTo>
                  <a:pt x="216" y="274"/>
                </a:lnTo>
                <a:lnTo>
                  <a:pt x="216" y="274"/>
                </a:lnTo>
                <a:lnTo>
                  <a:pt x="216" y="274"/>
                </a:lnTo>
                <a:lnTo>
                  <a:pt x="216" y="274"/>
                </a:lnTo>
                <a:lnTo>
                  <a:pt x="216" y="274"/>
                </a:lnTo>
                <a:lnTo>
                  <a:pt x="218" y="274"/>
                </a:lnTo>
                <a:lnTo>
                  <a:pt x="218" y="274"/>
                </a:lnTo>
                <a:lnTo>
                  <a:pt x="218" y="274"/>
                </a:lnTo>
                <a:lnTo>
                  <a:pt x="218" y="274"/>
                </a:lnTo>
                <a:lnTo>
                  <a:pt x="218" y="274"/>
                </a:lnTo>
                <a:lnTo>
                  <a:pt x="218" y="274"/>
                </a:lnTo>
                <a:lnTo>
                  <a:pt x="218" y="274"/>
                </a:lnTo>
                <a:lnTo>
                  <a:pt x="218" y="274"/>
                </a:lnTo>
                <a:lnTo>
                  <a:pt x="218" y="274"/>
                </a:lnTo>
                <a:lnTo>
                  <a:pt x="218" y="274"/>
                </a:lnTo>
                <a:lnTo>
                  <a:pt x="218" y="274"/>
                </a:lnTo>
                <a:lnTo>
                  <a:pt x="218" y="274"/>
                </a:lnTo>
                <a:lnTo>
                  <a:pt x="220" y="274"/>
                </a:lnTo>
                <a:lnTo>
                  <a:pt x="220" y="276"/>
                </a:lnTo>
                <a:lnTo>
                  <a:pt x="220" y="276"/>
                </a:lnTo>
                <a:lnTo>
                  <a:pt x="220" y="276"/>
                </a:lnTo>
                <a:lnTo>
                  <a:pt x="220" y="276"/>
                </a:lnTo>
                <a:lnTo>
                  <a:pt x="220" y="276"/>
                </a:lnTo>
                <a:lnTo>
                  <a:pt x="220" y="276"/>
                </a:lnTo>
                <a:lnTo>
                  <a:pt x="230" y="280"/>
                </a:lnTo>
                <a:lnTo>
                  <a:pt x="242" y="284"/>
                </a:lnTo>
                <a:lnTo>
                  <a:pt x="254" y="284"/>
                </a:lnTo>
                <a:lnTo>
                  <a:pt x="268" y="284"/>
                </a:lnTo>
                <a:lnTo>
                  <a:pt x="268" y="284"/>
                </a:lnTo>
                <a:lnTo>
                  <a:pt x="270" y="284"/>
                </a:lnTo>
                <a:lnTo>
                  <a:pt x="270" y="284"/>
                </a:lnTo>
                <a:lnTo>
                  <a:pt x="270" y="284"/>
                </a:lnTo>
                <a:lnTo>
                  <a:pt x="272" y="284"/>
                </a:lnTo>
                <a:lnTo>
                  <a:pt x="272" y="284"/>
                </a:lnTo>
                <a:lnTo>
                  <a:pt x="272" y="284"/>
                </a:lnTo>
                <a:lnTo>
                  <a:pt x="272" y="284"/>
                </a:lnTo>
                <a:lnTo>
                  <a:pt x="272" y="284"/>
                </a:lnTo>
                <a:lnTo>
                  <a:pt x="272" y="284"/>
                </a:lnTo>
                <a:lnTo>
                  <a:pt x="272" y="284"/>
                </a:lnTo>
                <a:lnTo>
                  <a:pt x="272" y="284"/>
                </a:lnTo>
                <a:lnTo>
                  <a:pt x="272" y="284"/>
                </a:lnTo>
                <a:lnTo>
                  <a:pt x="272" y="284"/>
                </a:lnTo>
                <a:lnTo>
                  <a:pt x="272" y="284"/>
                </a:lnTo>
                <a:lnTo>
                  <a:pt x="272" y="284"/>
                </a:lnTo>
                <a:lnTo>
                  <a:pt x="272" y="284"/>
                </a:lnTo>
                <a:lnTo>
                  <a:pt x="272" y="284"/>
                </a:lnTo>
                <a:lnTo>
                  <a:pt x="272" y="284"/>
                </a:lnTo>
                <a:lnTo>
                  <a:pt x="272" y="284"/>
                </a:lnTo>
                <a:lnTo>
                  <a:pt x="272" y="284"/>
                </a:lnTo>
                <a:lnTo>
                  <a:pt x="274" y="284"/>
                </a:lnTo>
                <a:lnTo>
                  <a:pt x="274" y="284"/>
                </a:lnTo>
                <a:lnTo>
                  <a:pt x="274" y="284"/>
                </a:lnTo>
                <a:lnTo>
                  <a:pt x="274" y="284"/>
                </a:lnTo>
                <a:lnTo>
                  <a:pt x="274" y="284"/>
                </a:lnTo>
                <a:lnTo>
                  <a:pt x="274" y="284"/>
                </a:lnTo>
                <a:lnTo>
                  <a:pt x="274" y="284"/>
                </a:lnTo>
                <a:lnTo>
                  <a:pt x="274" y="284"/>
                </a:lnTo>
                <a:lnTo>
                  <a:pt x="274" y="284"/>
                </a:lnTo>
                <a:lnTo>
                  <a:pt x="274" y="284"/>
                </a:lnTo>
                <a:lnTo>
                  <a:pt x="274" y="284"/>
                </a:lnTo>
                <a:lnTo>
                  <a:pt x="274" y="284"/>
                </a:lnTo>
                <a:lnTo>
                  <a:pt x="274" y="284"/>
                </a:lnTo>
                <a:lnTo>
                  <a:pt x="274" y="282"/>
                </a:lnTo>
                <a:lnTo>
                  <a:pt x="274" y="282"/>
                </a:lnTo>
                <a:lnTo>
                  <a:pt x="274" y="282"/>
                </a:lnTo>
                <a:lnTo>
                  <a:pt x="274" y="282"/>
                </a:lnTo>
                <a:lnTo>
                  <a:pt x="274" y="282"/>
                </a:lnTo>
                <a:lnTo>
                  <a:pt x="274" y="282"/>
                </a:lnTo>
                <a:lnTo>
                  <a:pt x="276" y="282"/>
                </a:lnTo>
                <a:lnTo>
                  <a:pt x="276" y="282"/>
                </a:lnTo>
                <a:lnTo>
                  <a:pt x="276" y="282"/>
                </a:lnTo>
                <a:lnTo>
                  <a:pt x="276" y="282"/>
                </a:lnTo>
                <a:lnTo>
                  <a:pt x="276" y="282"/>
                </a:lnTo>
                <a:lnTo>
                  <a:pt x="276" y="282"/>
                </a:lnTo>
                <a:lnTo>
                  <a:pt x="276" y="282"/>
                </a:lnTo>
                <a:lnTo>
                  <a:pt x="276" y="282"/>
                </a:lnTo>
                <a:lnTo>
                  <a:pt x="276" y="282"/>
                </a:lnTo>
                <a:lnTo>
                  <a:pt x="276" y="282"/>
                </a:lnTo>
                <a:lnTo>
                  <a:pt x="276" y="282"/>
                </a:lnTo>
                <a:lnTo>
                  <a:pt x="276" y="282"/>
                </a:lnTo>
                <a:lnTo>
                  <a:pt x="276" y="282"/>
                </a:lnTo>
                <a:lnTo>
                  <a:pt x="276" y="282"/>
                </a:lnTo>
                <a:lnTo>
                  <a:pt x="276" y="282"/>
                </a:lnTo>
                <a:lnTo>
                  <a:pt x="276" y="282"/>
                </a:lnTo>
                <a:lnTo>
                  <a:pt x="276" y="282"/>
                </a:lnTo>
                <a:lnTo>
                  <a:pt x="276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78" y="282"/>
                </a:lnTo>
                <a:lnTo>
                  <a:pt x="280" y="282"/>
                </a:lnTo>
                <a:lnTo>
                  <a:pt x="280" y="282"/>
                </a:lnTo>
                <a:lnTo>
                  <a:pt x="280" y="282"/>
                </a:lnTo>
                <a:lnTo>
                  <a:pt x="280" y="282"/>
                </a:lnTo>
                <a:lnTo>
                  <a:pt x="280" y="282"/>
                </a:lnTo>
                <a:lnTo>
                  <a:pt x="280" y="282"/>
                </a:lnTo>
                <a:lnTo>
                  <a:pt x="280" y="282"/>
                </a:lnTo>
                <a:lnTo>
                  <a:pt x="280" y="282"/>
                </a:lnTo>
                <a:lnTo>
                  <a:pt x="280" y="282"/>
                </a:lnTo>
                <a:lnTo>
                  <a:pt x="280" y="282"/>
                </a:lnTo>
                <a:lnTo>
                  <a:pt x="280" y="282"/>
                </a:lnTo>
                <a:lnTo>
                  <a:pt x="280" y="282"/>
                </a:lnTo>
                <a:lnTo>
                  <a:pt x="280" y="282"/>
                </a:lnTo>
                <a:lnTo>
                  <a:pt x="280" y="282"/>
                </a:lnTo>
                <a:lnTo>
                  <a:pt x="280" y="282"/>
                </a:lnTo>
                <a:lnTo>
                  <a:pt x="280" y="282"/>
                </a:lnTo>
                <a:lnTo>
                  <a:pt x="280" y="282"/>
                </a:lnTo>
                <a:lnTo>
                  <a:pt x="280" y="282"/>
                </a:lnTo>
                <a:lnTo>
                  <a:pt x="282" y="282"/>
                </a:lnTo>
                <a:lnTo>
                  <a:pt x="282" y="282"/>
                </a:lnTo>
                <a:lnTo>
                  <a:pt x="282" y="282"/>
                </a:lnTo>
                <a:lnTo>
                  <a:pt x="282" y="282"/>
                </a:lnTo>
                <a:lnTo>
                  <a:pt x="282" y="282"/>
                </a:lnTo>
                <a:lnTo>
                  <a:pt x="282" y="282"/>
                </a:lnTo>
                <a:lnTo>
                  <a:pt x="282" y="282"/>
                </a:lnTo>
                <a:lnTo>
                  <a:pt x="282" y="282"/>
                </a:lnTo>
                <a:lnTo>
                  <a:pt x="282" y="282"/>
                </a:lnTo>
                <a:lnTo>
                  <a:pt x="282" y="280"/>
                </a:lnTo>
                <a:lnTo>
                  <a:pt x="282" y="280"/>
                </a:lnTo>
                <a:lnTo>
                  <a:pt x="282" y="280"/>
                </a:lnTo>
                <a:lnTo>
                  <a:pt x="282" y="280"/>
                </a:lnTo>
                <a:lnTo>
                  <a:pt x="282" y="280"/>
                </a:lnTo>
                <a:lnTo>
                  <a:pt x="282" y="280"/>
                </a:lnTo>
                <a:lnTo>
                  <a:pt x="282" y="280"/>
                </a:lnTo>
                <a:lnTo>
                  <a:pt x="282" y="280"/>
                </a:lnTo>
                <a:lnTo>
                  <a:pt x="282" y="280"/>
                </a:lnTo>
                <a:lnTo>
                  <a:pt x="284" y="280"/>
                </a:lnTo>
                <a:lnTo>
                  <a:pt x="284" y="280"/>
                </a:lnTo>
                <a:lnTo>
                  <a:pt x="284" y="280"/>
                </a:lnTo>
                <a:lnTo>
                  <a:pt x="284" y="280"/>
                </a:lnTo>
                <a:lnTo>
                  <a:pt x="284" y="280"/>
                </a:lnTo>
                <a:lnTo>
                  <a:pt x="284" y="280"/>
                </a:lnTo>
                <a:lnTo>
                  <a:pt x="284" y="280"/>
                </a:lnTo>
                <a:lnTo>
                  <a:pt x="284" y="280"/>
                </a:lnTo>
                <a:lnTo>
                  <a:pt x="284" y="280"/>
                </a:lnTo>
                <a:lnTo>
                  <a:pt x="284" y="282"/>
                </a:lnTo>
                <a:lnTo>
                  <a:pt x="284" y="282"/>
                </a:lnTo>
                <a:lnTo>
                  <a:pt x="286" y="282"/>
                </a:lnTo>
                <a:lnTo>
                  <a:pt x="286" y="282"/>
                </a:lnTo>
                <a:lnTo>
                  <a:pt x="286" y="282"/>
                </a:lnTo>
                <a:lnTo>
                  <a:pt x="286" y="282"/>
                </a:lnTo>
                <a:lnTo>
                  <a:pt x="286" y="282"/>
                </a:lnTo>
                <a:lnTo>
                  <a:pt x="286" y="282"/>
                </a:lnTo>
                <a:lnTo>
                  <a:pt x="286" y="282"/>
                </a:lnTo>
                <a:lnTo>
                  <a:pt x="286" y="282"/>
                </a:lnTo>
                <a:lnTo>
                  <a:pt x="286" y="282"/>
                </a:lnTo>
                <a:lnTo>
                  <a:pt x="286" y="282"/>
                </a:lnTo>
                <a:lnTo>
                  <a:pt x="286" y="282"/>
                </a:lnTo>
                <a:lnTo>
                  <a:pt x="288" y="282"/>
                </a:lnTo>
                <a:lnTo>
                  <a:pt x="288" y="282"/>
                </a:lnTo>
                <a:lnTo>
                  <a:pt x="288" y="282"/>
                </a:lnTo>
                <a:lnTo>
                  <a:pt x="288" y="282"/>
                </a:lnTo>
                <a:lnTo>
                  <a:pt x="288" y="282"/>
                </a:lnTo>
                <a:lnTo>
                  <a:pt x="288" y="282"/>
                </a:lnTo>
                <a:lnTo>
                  <a:pt x="288" y="282"/>
                </a:lnTo>
                <a:lnTo>
                  <a:pt x="288" y="282"/>
                </a:lnTo>
                <a:lnTo>
                  <a:pt x="288" y="282"/>
                </a:lnTo>
                <a:lnTo>
                  <a:pt x="288" y="282"/>
                </a:lnTo>
                <a:lnTo>
                  <a:pt x="288" y="282"/>
                </a:lnTo>
                <a:lnTo>
                  <a:pt x="290" y="282"/>
                </a:lnTo>
                <a:lnTo>
                  <a:pt x="290" y="282"/>
                </a:lnTo>
                <a:lnTo>
                  <a:pt x="290" y="282"/>
                </a:lnTo>
                <a:lnTo>
                  <a:pt x="290" y="282"/>
                </a:lnTo>
                <a:lnTo>
                  <a:pt x="290" y="282"/>
                </a:lnTo>
                <a:lnTo>
                  <a:pt x="290" y="282"/>
                </a:lnTo>
                <a:lnTo>
                  <a:pt x="290" y="282"/>
                </a:lnTo>
                <a:lnTo>
                  <a:pt x="290" y="282"/>
                </a:lnTo>
                <a:lnTo>
                  <a:pt x="290" y="282"/>
                </a:lnTo>
                <a:lnTo>
                  <a:pt x="290" y="282"/>
                </a:lnTo>
                <a:lnTo>
                  <a:pt x="290" y="282"/>
                </a:lnTo>
                <a:lnTo>
                  <a:pt x="290" y="282"/>
                </a:lnTo>
                <a:lnTo>
                  <a:pt x="292" y="282"/>
                </a:lnTo>
                <a:lnTo>
                  <a:pt x="292" y="282"/>
                </a:lnTo>
                <a:lnTo>
                  <a:pt x="292" y="282"/>
                </a:lnTo>
                <a:lnTo>
                  <a:pt x="292" y="282"/>
                </a:lnTo>
                <a:lnTo>
                  <a:pt x="292" y="282"/>
                </a:lnTo>
                <a:lnTo>
                  <a:pt x="292" y="282"/>
                </a:lnTo>
                <a:lnTo>
                  <a:pt x="292" y="282"/>
                </a:lnTo>
                <a:lnTo>
                  <a:pt x="292" y="282"/>
                </a:lnTo>
                <a:lnTo>
                  <a:pt x="292" y="282"/>
                </a:lnTo>
                <a:lnTo>
                  <a:pt x="292" y="282"/>
                </a:lnTo>
                <a:lnTo>
                  <a:pt x="292" y="282"/>
                </a:lnTo>
                <a:lnTo>
                  <a:pt x="294" y="282"/>
                </a:lnTo>
                <a:lnTo>
                  <a:pt x="294" y="282"/>
                </a:lnTo>
                <a:lnTo>
                  <a:pt x="294" y="282"/>
                </a:lnTo>
                <a:lnTo>
                  <a:pt x="294" y="282"/>
                </a:lnTo>
                <a:lnTo>
                  <a:pt x="294" y="282"/>
                </a:lnTo>
                <a:lnTo>
                  <a:pt x="294" y="282"/>
                </a:lnTo>
                <a:lnTo>
                  <a:pt x="294" y="282"/>
                </a:lnTo>
                <a:lnTo>
                  <a:pt x="294" y="282"/>
                </a:lnTo>
                <a:lnTo>
                  <a:pt x="294" y="282"/>
                </a:lnTo>
                <a:lnTo>
                  <a:pt x="294" y="282"/>
                </a:lnTo>
                <a:lnTo>
                  <a:pt x="294" y="282"/>
                </a:lnTo>
                <a:lnTo>
                  <a:pt x="294" y="282"/>
                </a:lnTo>
                <a:lnTo>
                  <a:pt x="296" y="282"/>
                </a:lnTo>
                <a:lnTo>
                  <a:pt x="296" y="282"/>
                </a:lnTo>
                <a:lnTo>
                  <a:pt x="296" y="282"/>
                </a:lnTo>
                <a:lnTo>
                  <a:pt x="296" y="282"/>
                </a:lnTo>
                <a:lnTo>
                  <a:pt x="296" y="282"/>
                </a:lnTo>
                <a:lnTo>
                  <a:pt x="296" y="282"/>
                </a:lnTo>
                <a:lnTo>
                  <a:pt x="296" y="282"/>
                </a:lnTo>
                <a:lnTo>
                  <a:pt x="296" y="282"/>
                </a:lnTo>
                <a:lnTo>
                  <a:pt x="296" y="282"/>
                </a:lnTo>
                <a:lnTo>
                  <a:pt x="296" y="282"/>
                </a:lnTo>
                <a:lnTo>
                  <a:pt x="296" y="282"/>
                </a:lnTo>
                <a:lnTo>
                  <a:pt x="296" y="282"/>
                </a:lnTo>
                <a:lnTo>
                  <a:pt x="298" y="282"/>
                </a:lnTo>
                <a:lnTo>
                  <a:pt x="298" y="282"/>
                </a:lnTo>
                <a:lnTo>
                  <a:pt x="298" y="282"/>
                </a:lnTo>
                <a:lnTo>
                  <a:pt x="298" y="282"/>
                </a:lnTo>
                <a:lnTo>
                  <a:pt x="298" y="282"/>
                </a:lnTo>
                <a:lnTo>
                  <a:pt x="310" y="280"/>
                </a:lnTo>
                <a:lnTo>
                  <a:pt x="322" y="278"/>
                </a:lnTo>
                <a:lnTo>
                  <a:pt x="322" y="278"/>
                </a:lnTo>
                <a:lnTo>
                  <a:pt x="336" y="274"/>
                </a:lnTo>
                <a:lnTo>
                  <a:pt x="346" y="268"/>
                </a:lnTo>
                <a:lnTo>
                  <a:pt x="356" y="260"/>
                </a:lnTo>
                <a:lnTo>
                  <a:pt x="364" y="250"/>
                </a:lnTo>
                <a:lnTo>
                  <a:pt x="364" y="250"/>
                </a:lnTo>
                <a:lnTo>
                  <a:pt x="370" y="240"/>
                </a:lnTo>
                <a:lnTo>
                  <a:pt x="374" y="230"/>
                </a:lnTo>
                <a:lnTo>
                  <a:pt x="378" y="218"/>
                </a:lnTo>
                <a:lnTo>
                  <a:pt x="380" y="206"/>
                </a:lnTo>
                <a:lnTo>
                  <a:pt x="380" y="206"/>
                </a:lnTo>
                <a:lnTo>
                  <a:pt x="382" y="192"/>
                </a:lnTo>
                <a:lnTo>
                  <a:pt x="382" y="176"/>
                </a:lnTo>
                <a:lnTo>
                  <a:pt x="438" y="168"/>
                </a:lnTo>
                <a:lnTo>
                  <a:pt x="500" y="314"/>
                </a:lnTo>
                <a:lnTo>
                  <a:pt x="500" y="334"/>
                </a:lnTo>
                <a:lnTo>
                  <a:pt x="500" y="628"/>
                </a:lnTo>
                <a:lnTo>
                  <a:pt x="500" y="654"/>
                </a:lnTo>
                <a:lnTo>
                  <a:pt x="474" y="650"/>
                </a:lnTo>
                <a:lnTo>
                  <a:pt x="18" y="578"/>
                </a:lnTo>
                <a:lnTo>
                  <a:pt x="0" y="574"/>
                </a:lnTo>
                <a:lnTo>
                  <a:pt x="0" y="556"/>
                </a:lnTo>
                <a:lnTo>
                  <a:pt x="0" y="260"/>
                </a:lnTo>
                <a:lnTo>
                  <a:pt x="0" y="234"/>
                </a:lnTo>
                <a:lnTo>
                  <a:pt x="172" y="210"/>
                </a:lnTo>
                <a:lnTo>
                  <a:pt x="172" y="210"/>
                </a:lnTo>
                <a:lnTo>
                  <a:pt x="176" y="222"/>
                </a:lnTo>
                <a:lnTo>
                  <a:pt x="176" y="222"/>
                </a:lnTo>
                <a:lnTo>
                  <a:pt x="182" y="236"/>
                </a:lnTo>
                <a:lnTo>
                  <a:pt x="188" y="248"/>
                </a:lnTo>
                <a:lnTo>
                  <a:pt x="198" y="258"/>
                </a:lnTo>
                <a:lnTo>
                  <a:pt x="208" y="268"/>
                </a:lnTo>
                <a:lnTo>
                  <a:pt x="208" y="268"/>
                </a:lnTo>
                <a:close/>
                <a:moveTo>
                  <a:pt x="276" y="116"/>
                </a:moveTo>
                <a:lnTo>
                  <a:pt x="276" y="116"/>
                </a:lnTo>
                <a:lnTo>
                  <a:pt x="272" y="86"/>
                </a:lnTo>
                <a:lnTo>
                  <a:pt x="272" y="58"/>
                </a:lnTo>
                <a:lnTo>
                  <a:pt x="274" y="28"/>
                </a:lnTo>
                <a:lnTo>
                  <a:pt x="280" y="0"/>
                </a:lnTo>
                <a:lnTo>
                  <a:pt x="280" y="0"/>
                </a:lnTo>
                <a:lnTo>
                  <a:pt x="312" y="8"/>
                </a:lnTo>
                <a:lnTo>
                  <a:pt x="312" y="8"/>
                </a:lnTo>
                <a:lnTo>
                  <a:pt x="302" y="34"/>
                </a:lnTo>
                <a:lnTo>
                  <a:pt x="296" y="60"/>
                </a:lnTo>
                <a:lnTo>
                  <a:pt x="290" y="86"/>
                </a:lnTo>
                <a:lnTo>
                  <a:pt x="288" y="114"/>
                </a:lnTo>
                <a:lnTo>
                  <a:pt x="288" y="114"/>
                </a:lnTo>
                <a:lnTo>
                  <a:pt x="276" y="116"/>
                </a:lnTo>
                <a:lnTo>
                  <a:pt x="276" y="116"/>
                </a:lnTo>
                <a:close/>
                <a:moveTo>
                  <a:pt x="260" y="132"/>
                </a:moveTo>
                <a:lnTo>
                  <a:pt x="260" y="132"/>
                </a:lnTo>
                <a:lnTo>
                  <a:pt x="244" y="132"/>
                </a:lnTo>
                <a:lnTo>
                  <a:pt x="230" y="134"/>
                </a:lnTo>
                <a:lnTo>
                  <a:pt x="218" y="138"/>
                </a:lnTo>
                <a:lnTo>
                  <a:pt x="210" y="144"/>
                </a:lnTo>
                <a:lnTo>
                  <a:pt x="202" y="154"/>
                </a:lnTo>
                <a:lnTo>
                  <a:pt x="198" y="166"/>
                </a:lnTo>
                <a:lnTo>
                  <a:pt x="196" y="180"/>
                </a:lnTo>
                <a:lnTo>
                  <a:pt x="196" y="194"/>
                </a:lnTo>
                <a:lnTo>
                  <a:pt x="196" y="194"/>
                </a:lnTo>
                <a:lnTo>
                  <a:pt x="200" y="210"/>
                </a:lnTo>
                <a:lnTo>
                  <a:pt x="206" y="224"/>
                </a:lnTo>
                <a:lnTo>
                  <a:pt x="214" y="238"/>
                </a:lnTo>
                <a:lnTo>
                  <a:pt x="224" y="248"/>
                </a:lnTo>
                <a:lnTo>
                  <a:pt x="236" y="256"/>
                </a:lnTo>
                <a:lnTo>
                  <a:pt x="250" y="260"/>
                </a:lnTo>
                <a:lnTo>
                  <a:pt x="264" y="260"/>
                </a:lnTo>
                <a:lnTo>
                  <a:pt x="280" y="256"/>
                </a:lnTo>
                <a:lnTo>
                  <a:pt x="280" y="256"/>
                </a:lnTo>
                <a:lnTo>
                  <a:pt x="292" y="258"/>
                </a:lnTo>
                <a:lnTo>
                  <a:pt x="304" y="256"/>
                </a:lnTo>
                <a:lnTo>
                  <a:pt x="314" y="254"/>
                </a:lnTo>
                <a:lnTo>
                  <a:pt x="322" y="252"/>
                </a:lnTo>
                <a:lnTo>
                  <a:pt x="330" y="246"/>
                </a:lnTo>
                <a:lnTo>
                  <a:pt x="336" y="242"/>
                </a:lnTo>
                <a:lnTo>
                  <a:pt x="342" y="234"/>
                </a:lnTo>
                <a:lnTo>
                  <a:pt x="346" y="228"/>
                </a:lnTo>
                <a:lnTo>
                  <a:pt x="352" y="212"/>
                </a:lnTo>
                <a:lnTo>
                  <a:pt x="356" y="194"/>
                </a:lnTo>
                <a:lnTo>
                  <a:pt x="354" y="176"/>
                </a:lnTo>
                <a:lnTo>
                  <a:pt x="352" y="158"/>
                </a:lnTo>
                <a:lnTo>
                  <a:pt x="352" y="158"/>
                </a:lnTo>
                <a:lnTo>
                  <a:pt x="344" y="144"/>
                </a:lnTo>
                <a:lnTo>
                  <a:pt x="336" y="138"/>
                </a:lnTo>
                <a:lnTo>
                  <a:pt x="328" y="134"/>
                </a:lnTo>
                <a:lnTo>
                  <a:pt x="316" y="132"/>
                </a:lnTo>
                <a:lnTo>
                  <a:pt x="290" y="134"/>
                </a:lnTo>
                <a:lnTo>
                  <a:pt x="276" y="134"/>
                </a:lnTo>
                <a:lnTo>
                  <a:pt x="260" y="132"/>
                </a:lnTo>
                <a:lnTo>
                  <a:pt x="260" y="132"/>
                </a:lnTo>
                <a:close/>
                <a:moveTo>
                  <a:pt x="44" y="422"/>
                </a:moveTo>
                <a:lnTo>
                  <a:pt x="44" y="422"/>
                </a:lnTo>
                <a:lnTo>
                  <a:pt x="52" y="428"/>
                </a:lnTo>
                <a:lnTo>
                  <a:pt x="60" y="432"/>
                </a:lnTo>
                <a:lnTo>
                  <a:pt x="72" y="436"/>
                </a:lnTo>
                <a:lnTo>
                  <a:pt x="84" y="436"/>
                </a:lnTo>
                <a:lnTo>
                  <a:pt x="84" y="436"/>
                </a:lnTo>
                <a:lnTo>
                  <a:pt x="98" y="432"/>
                </a:lnTo>
                <a:lnTo>
                  <a:pt x="110" y="428"/>
                </a:lnTo>
                <a:lnTo>
                  <a:pt x="110" y="428"/>
                </a:lnTo>
                <a:lnTo>
                  <a:pt x="128" y="424"/>
                </a:lnTo>
                <a:lnTo>
                  <a:pt x="146" y="420"/>
                </a:lnTo>
                <a:lnTo>
                  <a:pt x="154" y="422"/>
                </a:lnTo>
                <a:lnTo>
                  <a:pt x="162" y="424"/>
                </a:lnTo>
                <a:lnTo>
                  <a:pt x="170" y="428"/>
                </a:lnTo>
                <a:lnTo>
                  <a:pt x="180" y="434"/>
                </a:lnTo>
                <a:lnTo>
                  <a:pt x="180" y="434"/>
                </a:lnTo>
                <a:lnTo>
                  <a:pt x="190" y="444"/>
                </a:lnTo>
                <a:lnTo>
                  <a:pt x="190" y="444"/>
                </a:lnTo>
                <a:lnTo>
                  <a:pt x="200" y="452"/>
                </a:lnTo>
                <a:lnTo>
                  <a:pt x="208" y="458"/>
                </a:lnTo>
                <a:lnTo>
                  <a:pt x="220" y="462"/>
                </a:lnTo>
                <a:lnTo>
                  <a:pt x="232" y="462"/>
                </a:lnTo>
                <a:lnTo>
                  <a:pt x="232" y="462"/>
                </a:lnTo>
                <a:lnTo>
                  <a:pt x="240" y="460"/>
                </a:lnTo>
                <a:lnTo>
                  <a:pt x="246" y="456"/>
                </a:lnTo>
                <a:lnTo>
                  <a:pt x="260" y="450"/>
                </a:lnTo>
                <a:lnTo>
                  <a:pt x="260" y="450"/>
                </a:lnTo>
                <a:lnTo>
                  <a:pt x="276" y="440"/>
                </a:lnTo>
                <a:lnTo>
                  <a:pt x="284" y="436"/>
                </a:lnTo>
                <a:lnTo>
                  <a:pt x="294" y="434"/>
                </a:lnTo>
                <a:lnTo>
                  <a:pt x="302" y="434"/>
                </a:lnTo>
                <a:lnTo>
                  <a:pt x="312" y="434"/>
                </a:lnTo>
                <a:lnTo>
                  <a:pt x="324" y="438"/>
                </a:lnTo>
                <a:lnTo>
                  <a:pt x="336" y="444"/>
                </a:lnTo>
                <a:lnTo>
                  <a:pt x="336" y="444"/>
                </a:lnTo>
                <a:lnTo>
                  <a:pt x="346" y="450"/>
                </a:lnTo>
                <a:lnTo>
                  <a:pt x="356" y="458"/>
                </a:lnTo>
                <a:lnTo>
                  <a:pt x="368" y="470"/>
                </a:lnTo>
                <a:lnTo>
                  <a:pt x="368" y="470"/>
                </a:lnTo>
                <a:lnTo>
                  <a:pt x="372" y="474"/>
                </a:lnTo>
                <a:lnTo>
                  <a:pt x="376" y="478"/>
                </a:lnTo>
                <a:lnTo>
                  <a:pt x="382" y="478"/>
                </a:lnTo>
                <a:lnTo>
                  <a:pt x="390" y="478"/>
                </a:lnTo>
                <a:lnTo>
                  <a:pt x="390" y="478"/>
                </a:lnTo>
                <a:lnTo>
                  <a:pt x="414" y="472"/>
                </a:lnTo>
                <a:lnTo>
                  <a:pt x="432" y="466"/>
                </a:lnTo>
                <a:lnTo>
                  <a:pt x="432" y="466"/>
                </a:lnTo>
                <a:lnTo>
                  <a:pt x="444" y="462"/>
                </a:lnTo>
                <a:lnTo>
                  <a:pt x="456" y="460"/>
                </a:lnTo>
                <a:lnTo>
                  <a:pt x="456" y="432"/>
                </a:lnTo>
                <a:lnTo>
                  <a:pt x="456" y="432"/>
                </a:lnTo>
                <a:lnTo>
                  <a:pt x="448" y="434"/>
                </a:lnTo>
                <a:lnTo>
                  <a:pt x="448" y="434"/>
                </a:lnTo>
                <a:lnTo>
                  <a:pt x="426" y="442"/>
                </a:lnTo>
                <a:lnTo>
                  <a:pt x="412" y="446"/>
                </a:lnTo>
                <a:lnTo>
                  <a:pt x="396" y="450"/>
                </a:lnTo>
                <a:lnTo>
                  <a:pt x="396" y="450"/>
                </a:lnTo>
                <a:lnTo>
                  <a:pt x="384" y="450"/>
                </a:lnTo>
                <a:lnTo>
                  <a:pt x="374" y="450"/>
                </a:lnTo>
                <a:lnTo>
                  <a:pt x="364" y="448"/>
                </a:lnTo>
                <a:lnTo>
                  <a:pt x="358" y="446"/>
                </a:lnTo>
                <a:lnTo>
                  <a:pt x="346" y="438"/>
                </a:lnTo>
                <a:lnTo>
                  <a:pt x="336" y="428"/>
                </a:lnTo>
                <a:lnTo>
                  <a:pt x="336" y="428"/>
                </a:lnTo>
                <a:lnTo>
                  <a:pt x="326" y="418"/>
                </a:lnTo>
                <a:lnTo>
                  <a:pt x="314" y="408"/>
                </a:lnTo>
                <a:lnTo>
                  <a:pt x="314" y="408"/>
                </a:lnTo>
                <a:lnTo>
                  <a:pt x="306" y="406"/>
                </a:lnTo>
                <a:lnTo>
                  <a:pt x="298" y="406"/>
                </a:lnTo>
                <a:lnTo>
                  <a:pt x="290" y="410"/>
                </a:lnTo>
                <a:lnTo>
                  <a:pt x="282" y="414"/>
                </a:lnTo>
                <a:lnTo>
                  <a:pt x="282" y="414"/>
                </a:lnTo>
                <a:lnTo>
                  <a:pt x="262" y="424"/>
                </a:lnTo>
                <a:lnTo>
                  <a:pt x="252" y="428"/>
                </a:lnTo>
                <a:lnTo>
                  <a:pt x="238" y="432"/>
                </a:lnTo>
                <a:lnTo>
                  <a:pt x="238" y="432"/>
                </a:lnTo>
                <a:lnTo>
                  <a:pt x="224" y="432"/>
                </a:lnTo>
                <a:lnTo>
                  <a:pt x="212" y="432"/>
                </a:lnTo>
                <a:lnTo>
                  <a:pt x="202" y="430"/>
                </a:lnTo>
                <a:lnTo>
                  <a:pt x="192" y="426"/>
                </a:lnTo>
                <a:lnTo>
                  <a:pt x="184" y="422"/>
                </a:lnTo>
                <a:lnTo>
                  <a:pt x="176" y="416"/>
                </a:lnTo>
                <a:lnTo>
                  <a:pt x="160" y="404"/>
                </a:lnTo>
                <a:lnTo>
                  <a:pt x="160" y="404"/>
                </a:lnTo>
                <a:lnTo>
                  <a:pt x="152" y="396"/>
                </a:lnTo>
                <a:lnTo>
                  <a:pt x="152" y="396"/>
                </a:lnTo>
                <a:lnTo>
                  <a:pt x="146" y="392"/>
                </a:lnTo>
                <a:lnTo>
                  <a:pt x="140" y="392"/>
                </a:lnTo>
                <a:lnTo>
                  <a:pt x="124" y="398"/>
                </a:lnTo>
                <a:lnTo>
                  <a:pt x="124" y="398"/>
                </a:lnTo>
                <a:lnTo>
                  <a:pt x="108" y="402"/>
                </a:lnTo>
                <a:lnTo>
                  <a:pt x="90" y="406"/>
                </a:lnTo>
                <a:lnTo>
                  <a:pt x="90" y="406"/>
                </a:lnTo>
                <a:lnTo>
                  <a:pt x="78" y="408"/>
                </a:lnTo>
                <a:lnTo>
                  <a:pt x="66" y="406"/>
                </a:lnTo>
                <a:lnTo>
                  <a:pt x="54" y="404"/>
                </a:lnTo>
                <a:lnTo>
                  <a:pt x="44" y="400"/>
                </a:lnTo>
                <a:lnTo>
                  <a:pt x="44" y="422"/>
                </a:lnTo>
                <a:lnTo>
                  <a:pt x="44" y="422"/>
                </a:lnTo>
                <a:close/>
                <a:moveTo>
                  <a:pt x="456" y="504"/>
                </a:moveTo>
                <a:lnTo>
                  <a:pt x="456" y="504"/>
                </a:lnTo>
                <a:lnTo>
                  <a:pt x="448" y="508"/>
                </a:lnTo>
                <a:lnTo>
                  <a:pt x="448" y="508"/>
                </a:lnTo>
                <a:lnTo>
                  <a:pt x="426" y="516"/>
                </a:lnTo>
                <a:lnTo>
                  <a:pt x="412" y="520"/>
                </a:lnTo>
                <a:lnTo>
                  <a:pt x="396" y="522"/>
                </a:lnTo>
                <a:lnTo>
                  <a:pt x="396" y="522"/>
                </a:lnTo>
                <a:lnTo>
                  <a:pt x="384" y="524"/>
                </a:lnTo>
                <a:lnTo>
                  <a:pt x="374" y="524"/>
                </a:lnTo>
                <a:lnTo>
                  <a:pt x="364" y="522"/>
                </a:lnTo>
                <a:lnTo>
                  <a:pt x="358" y="520"/>
                </a:lnTo>
                <a:lnTo>
                  <a:pt x="346" y="512"/>
                </a:lnTo>
                <a:lnTo>
                  <a:pt x="336" y="500"/>
                </a:lnTo>
                <a:lnTo>
                  <a:pt x="336" y="500"/>
                </a:lnTo>
                <a:lnTo>
                  <a:pt x="326" y="490"/>
                </a:lnTo>
                <a:lnTo>
                  <a:pt x="314" y="482"/>
                </a:lnTo>
                <a:lnTo>
                  <a:pt x="314" y="482"/>
                </a:lnTo>
                <a:lnTo>
                  <a:pt x="306" y="478"/>
                </a:lnTo>
                <a:lnTo>
                  <a:pt x="298" y="480"/>
                </a:lnTo>
                <a:lnTo>
                  <a:pt x="290" y="482"/>
                </a:lnTo>
                <a:lnTo>
                  <a:pt x="282" y="488"/>
                </a:lnTo>
                <a:lnTo>
                  <a:pt x="282" y="488"/>
                </a:lnTo>
                <a:lnTo>
                  <a:pt x="262" y="498"/>
                </a:lnTo>
                <a:lnTo>
                  <a:pt x="252" y="502"/>
                </a:lnTo>
                <a:lnTo>
                  <a:pt x="238" y="504"/>
                </a:lnTo>
                <a:lnTo>
                  <a:pt x="238" y="504"/>
                </a:lnTo>
                <a:lnTo>
                  <a:pt x="224" y="506"/>
                </a:lnTo>
                <a:lnTo>
                  <a:pt x="212" y="506"/>
                </a:lnTo>
                <a:lnTo>
                  <a:pt x="202" y="504"/>
                </a:lnTo>
                <a:lnTo>
                  <a:pt x="192" y="500"/>
                </a:lnTo>
                <a:lnTo>
                  <a:pt x="184" y="496"/>
                </a:lnTo>
                <a:lnTo>
                  <a:pt x="176" y="490"/>
                </a:lnTo>
                <a:lnTo>
                  <a:pt x="160" y="476"/>
                </a:lnTo>
                <a:lnTo>
                  <a:pt x="160" y="476"/>
                </a:lnTo>
                <a:lnTo>
                  <a:pt x="152" y="468"/>
                </a:lnTo>
                <a:lnTo>
                  <a:pt x="152" y="468"/>
                </a:lnTo>
                <a:lnTo>
                  <a:pt x="146" y="466"/>
                </a:lnTo>
                <a:lnTo>
                  <a:pt x="140" y="466"/>
                </a:lnTo>
                <a:lnTo>
                  <a:pt x="124" y="470"/>
                </a:lnTo>
                <a:lnTo>
                  <a:pt x="124" y="470"/>
                </a:lnTo>
                <a:lnTo>
                  <a:pt x="108" y="476"/>
                </a:lnTo>
                <a:lnTo>
                  <a:pt x="90" y="480"/>
                </a:lnTo>
                <a:lnTo>
                  <a:pt x="90" y="480"/>
                </a:lnTo>
                <a:lnTo>
                  <a:pt x="78" y="480"/>
                </a:lnTo>
                <a:lnTo>
                  <a:pt x="66" y="480"/>
                </a:lnTo>
                <a:lnTo>
                  <a:pt x="54" y="476"/>
                </a:lnTo>
                <a:lnTo>
                  <a:pt x="44" y="472"/>
                </a:lnTo>
                <a:lnTo>
                  <a:pt x="44" y="536"/>
                </a:lnTo>
                <a:lnTo>
                  <a:pt x="456" y="604"/>
                </a:lnTo>
                <a:lnTo>
                  <a:pt x="456" y="504"/>
                </a:lnTo>
                <a:lnTo>
                  <a:pt x="456" y="504"/>
                </a:lnTo>
                <a:close/>
                <a:moveTo>
                  <a:pt x="44" y="350"/>
                </a:moveTo>
                <a:lnTo>
                  <a:pt x="44" y="350"/>
                </a:lnTo>
                <a:lnTo>
                  <a:pt x="52" y="356"/>
                </a:lnTo>
                <a:lnTo>
                  <a:pt x="60" y="360"/>
                </a:lnTo>
                <a:lnTo>
                  <a:pt x="72" y="362"/>
                </a:lnTo>
                <a:lnTo>
                  <a:pt x="84" y="362"/>
                </a:lnTo>
                <a:lnTo>
                  <a:pt x="84" y="362"/>
                </a:lnTo>
                <a:lnTo>
                  <a:pt x="98" y="360"/>
                </a:lnTo>
                <a:lnTo>
                  <a:pt x="110" y="356"/>
                </a:lnTo>
                <a:lnTo>
                  <a:pt x="110" y="356"/>
                </a:lnTo>
                <a:lnTo>
                  <a:pt x="128" y="350"/>
                </a:lnTo>
                <a:lnTo>
                  <a:pt x="146" y="348"/>
                </a:lnTo>
                <a:lnTo>
                  <a:pt x="154" y="348"/>
                </a:lnTo>
                <a:lnTo>
                  <a:pt x="162" y="350"/>
                </a:lnTo>
                <a:lnTo>
                  <a:pt x="170" y="356"/>
                </a:lnTo>
                <a:lnTo>
                  <a:pt x="180" y="362"/>
                </a:lnTo>
                <a:lnTo>
                  <a:pt x="180" y="362"/>
                </a:lnTo>
                <a:lnTo>
                  <a:pt x="190" y="370"/>
                </a:lnTo>
                <a:lnTo>
                  <a:pt x="190" y="370"/>
                </a:lnTo>
                <a:lnTo>
                  <a:pt x="200" y="378"/>
                </a:lnTo>
                <a:lnTo>
                  <a:pt x="208" y="384"/>
                </a:lnTo>
                <a:lnTo>
                  <a:pt x="220" y="388"/>
                </a:lnTo>
                <a:lnTo>
                  <a:pt x="232" y="388"/>
                </a:lnTo>
                <a:lnTo>
                  <a:pt x="232" y="388"/>
                </a:lnTo>
                <a:lnTo>
                  <a:pt x="240" y="386"/>
                </a:lnTo>
                <a:lnTo>
                  <a:pt x="246" y="384"/>
                </a:lnTo>
                <a:lnTo>
                  <a:pt x="260" y="376"/>
                </a:lnTo>
                <a:lnTo>
                  <a:pt x="260" y="376"/>
                </a:lnTo>
                <a:lnTo>
                  <a:pt x="276" y="368"/>
                </a:lnTo>
                <a:lnTo>
                  <a:pt x="284" y="364"/>
                </a:lnTo>
                <a:lnTo>
                  <a:pt x="294" y="362"/>
                </a:lnTo>
                <a:lnTo>
                  <a:pt x="302" y="360"/>
                </a:lnTo>
                <a:lnTo>
                  <a:pt x="312" y="362"/>
                </a:lnTo>
                <a:lnTo>
                  <a:pt x="324" y="364"/>
                </a:lnTo>
                <a:lnTo>
                  <a:pt x="336" y="370"/>
                </a:lnTo>
                <a:lnTo>
                  <a:pt x="336" y="370"/>
                </a:lnTo>
                <a:lnTo>
                  <a:pt x="346" y="378"/>
                </a:lnTo>
                <a:lnTo>
                  <a:pt x="356" y="384"/>
                </a:lnTo>
                <a:lnTo>
                  <a:pt x="368" y="398"/>
                </a:lnTo>
                <a:lnTo>
                  <a:pt x="368" y="398"/>
                </a:lnTo>
                <a:lnTo>
                  <a:pt x="372" y="402"/>
                </a:lnTo>
                <a:lnTo>
                  <a:pt x="376" y="404"/>
                </a:lnTo>
                <a:lnTo>
                  <a:pt x="382" y="406"/>
                </a:lnTo>
                <a:lnTo>
                  <a:pt x="390" y="406"/>
                </a:lnTo>
                <a:lnTo>
                  <a:pt x="390" y="406"/>
                </a:lnTo>
                <a:lnTo>
                  <a:pt x="414" y="400"/>
                </a:lnTo>
                <a:lnTo>
                  <a:pt x="432" y="394"/>
                </a:lnTo>
                <a:lnTo>
                  <a:pt x="432" y="394"/>
                </a:lnTo>
                <a:lnTo>
                  <a:pt x="444" y="388"/>
                </a:lnTo>
                <a:lnTo>
                  <a:pt x="456" y="386"/>
                </a:lnTo>
                <a:lnTo>
                  <a:pt x="456" y="352"/>
                </a:lnTo>
                <a:lnTo>
                  <a:pt x="44" y="286"/>
                </a:lnTo>
                <a:lnTo>
                  <a:pt x="44" y="350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696469" y="3543301"/>
            <a:ext cx="60325" cy="92075"/>
          </a:xfrm>
          <a:custGeom>
            <a:avLst/>
            <a:gdLst>
              <a:gd name="T0" fmla="*/ 12 w 38"/>
              <a:gd name="T1" fmla="*/ 0 h 58"/>
              <a:gd name="T2" fmla="*/ 12 w 38"/>
              <a:gd name="T3" fmla="*/ 0 h 58"/>
              <a:gd name="T4" fmla="*/ 38 w 38"/>
              <a:gd name="T5" fmla="*/ 12 h 58"/>
              <a:gd name="T6" fmla="*/ 38 w 38"/>
              <a:gd name="T7" fmla="*/ 12 h 58"/>
              <a:gd name="T8" fmla="*/ 30 w 38"/>
              <a:gd name="T9" fmla="*/ 22 h 58"/>
              <a:gd name="T10" fmla="*/ 24 w 38"/>
              <a:gd name="T11" fmla="*/ 32 h 58"/>
              <a:gd name="T12" fmla="*/ 22 w 38"/>
              <a:gd name="T13" fmla="*/ 44 h 58"/>
              <a:gd name="T14" fmla="*/ 20 w 38"/>
              <a:gd name="T15" fmla="*/ 56 h 58"/>
              <a:gd name="T16" fmla="*/ 20 w 38"/>
              <a:gd name="T17" fmla="*/ 56 h 58"/>
              <a:gd name="T18" fmla="*/ 4 w 38"/>
              <a:gd name="T19" fmla="*/ 58 h 58"/>
              <a:gd name="T20" fmla="*/ 4 w 38"/>
              <a:gd name="T21" fmla="*/ 58 h 58"/>
              <a:gd name="T22" fmla="*/ 0 w 38"/>
              <a:gd name="T23" fmla="*/ 42 h 58"/>
              <a:gd name="T24" fmla="*/ 0 w 38"/>
              <a:gd name="T25" fmla="*/ 28 h 58"/>
              <a:gd name="T26" fmla="*/ 4 w 38"/>
              <a:gd name="T27" fmla="*/ 14 h 58"/>
              <a:gd name="T28" fmla="*/ 12 w 38"/>
              <a:gd name="T29" fmla="*/ 0 h 58"/>
              <a:gd name="T30" fmla="*/ 12 w 38"/>
              <a:gd name="T31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8" h="58">
                <a:moveTo>
                  <a:pt x="12" y="0"/>
                </a:moveTo>
                <a:lnTo>
                  <a:pt x="12" y="0"/>
                </a:lnTo>
                <a:lnTo>
                  <a:pt x="38" y="12"/>
                </a:lnTo>
                <a:lnTo>
                  <a:pt x="38" y="12"/>
                </a:lnTo>
                <a:lnTo>
                  <a:pt x="30" y="22"/>
                </a:lnTo>
                <a:lnTo>
                  <a:pt x="24" y="32"/>
                </a:lnTo>
                <a:lnTo>
                  <a:pt x="22" y="44"/>
                </a:lnTo>
                <a:lnTo>
                  <a:pt x="20" y="56"/>
                </a:lnTo>
                <a:lnTo>
                  <a:pt x="20" y="56"/>
                </a:lnTo>
                <a:lnTo>
                  <a:pt x="4" y="58"/>
                </a:lnTo>
                <a:lnTo>
                  <a:pt x="4" y="58"/>
                </a:lnTo>
                <a:lnTo>
                  <a:pt x="0" y="42"/>
                </a:lnTo>
                <a:lnTo>
                  <a:pt x="0" y="28"/>
                </a:lnTo>
                <a:lnTo>
                  <a:pt x="4" y="14"/>
                </a:lnTo>
                <a:lnTo>
                  <a:pt x="12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986607" y="2482851"/>
            <a:ext cx="917575" cy="774700"/>
          </a:xfrm>
          <a:custGeom>
            <a:avLst/>
            <a:gdLst>
              <a:gd name="T0" fmla="*/ 578 w 578"/>
              <a:gd name="T1" fmla="*/ 464 h 488"/>
              <a:gd name="T2" fmla="*/ 560 w 578"/>
              <a:gd name="T3" fmla="*/ 486 h 488"/>
              <a:gd name="T4" fmla="*/ 550 w 578"/>
              <a:gd name="T5" fmla="*/ 488 h 488"/>
              <a:gd name="T6" fmla="*/ 538 w 578"/>
              <a:gd name="T7" fmla="*/ 486 h 488"/>
              <a:gd name="T8" fmla="*/ 520 w 578"/>
              <a:gd name="T9" fmla="*/ 464 h 488"/>
              <a:gd name="T10" fmla="*/ 468 w 578"/>
              <a:gd name="T11" fmla="*/ 270 h 488"/>
              <a:gd name="T12" fmla="*/ 482 w 578"/>
              <a:gd name="T13" fmla="*/ 164 h 488"/>
              <a:gd name="T14" fmla="*/ 506 w 578"/>
              <a:gd name="T15" fmla="*/ 64 h 488"/>
              <a:gd name="T16" fmla="*/ 526 w 578"/>
              <a:gd name="T17" fmla="*/ 0 h 488"/>
              <a:gd name="T18" fmla="*/ 578 w 578"/>
              <a:gd name="T19" fmla="*/ 458 h 488"/>
              <a:gd name="T20" fmla="*/ 284 w 578"/>
              <a:gd name="T21" fmla="*/ 250 h 488"/>
              <a:gd name="T22" fmla="*/ 232 w 578"/>
              <a:gd name="T23" fmla="*/ 230 h 488"/>
              <a:gd name="T24" fmla="*/ 214 w 578"/>
              <a:gd name="T25" fmla="*/ 238 h 488"/>
              <a:gd name="T26" fmla="*/ 206 w 578"/>
              <a:gd name="T27" fmla="*/ 256 h 488"/>
              <a:gd name="T28" fmla="*/ 206 w 578"/>
              <a:gd name="T29" fmla="*/ 270 h 488"/>
              <a:gd name="T30" fmla="*/ 220 w 578"/>
              <a:gd name="T31" fmla="*/ 314 h 488"/>
              <a:gd name="T32" fmla="*/ 258 w 578"/>
              <a:gd name="T33" fmla="*/ 362 h 488"/>
              <a:gd name="T34" fmla="*/ 298 w 578"/>
              <a:gd name="T35" fmla="*/ 394 h 488"/>
              <a:gd name="T36" fmla="*/ 356 w 578"/>
              <a:gd name="T37" fmla="*/ 346 h 488"/>
              <a:gd name="T38" fmla="*/ 384 w 578"/>
              <a:gd name="T39" fmla="*/ 298 h 488"/>
              <a:gd name="T40" fmla="*/ 392 w 578"/>
              <a:gd name="T41" fmla="*/ 270 h 488"/>
              <a:gd name="T42" fmla="*/ 388 w 578"/>
              <a:gd name="T43" fmla="*/ 244 h 488"/>
              <a:gd name="T44" fmla="*/ 378 w 578"/>
              <a:gd name="T45" fmla="*/ 234 h 488"/>
              <a:gd name="T46" fmla="*/ 352 w 578"/>
              <a:gd name="T47" fmla="*/ 232 h 488"/>
              <a:gd name="T48" fmla="*/ 298 w 578"/>
              <a:gd name="T49" fmla="*/ 260 h 488"/>
              <a:gd name="T50" fmla="*/ 196 w 578"/>
              <a:gd name="T51" fmla="*/ 182 h 488"/>
              <a:gd name="T52" fmla="*/ 218 w 578"/>
              <a:gd name="T53" fmla="*/ 176 h 488"/>
              <a:gd name="T54" fmla="*/ 256 w 578"/>
              <a:gd name="T55" fmla="*/ 176 h 488"/>
              <a:gd name="T56" fmla="*/ 298 w 578"/>
              <a:gd name="T57" fmla="*/ 192 h 488"/>
              <a:gd name="T58" fmla="*/ 328 w 578"/>
              <a:gd name="T59" fmla="*/ 180 h 488"/>
              <a:gd name="T60" fmla="*/ 368 w 578"/>
              <a:gd name="T61" fmla="*/ 174 h 488"/>
              <a:gd name="T62" fmla="*/ 402 w 578"/>
              <a:gd name="T63" fmla="*/ 182 h 488"/>
              <a:gd name="T64" fmla="*/ 424 w 578"/>
              <a:gd name="T65" fmla="*/ 198 h 488"/>
              <a:gd name="T66" fmla="*/ 440 w 578"/>
              <a:gd name="T67" fmla="*/ 220 h 488"/>
              <a:gd name="T68" fmla="*/ 448 w 578"/>
              <a:gd name="T69" fmla="*/ 260 h 488"/>
              <a:gd name="T70" fmla="*/ 448 w 578"/>
              <a:gd name="T71" fmla="*/ 274 h 488"/>
              <a:gd name="T72" fmla="*/ 428 w 578"/>
              <a:gd name="T73" fmla="*/ 340 h 488"/>
              <a:gd name="T74" fmla="*/ 372 w 578"/>
              <a:gd name="T75" fmla="*/ 408 h 488"/>
              <a:gd name="T76" fmla="*/ 298 w 578"/>
              <a:gd name="T77" fmla="*/ 460 h 488"/>
              <a:gd name="T78" fmla="*/ 252 w 578"/>
              <a:gd name="T79" fmla="*/ 430 h 488"/>
              <a:gd name="T80" fmla="*/ 184 w 578"/>
              <a:gd name="T81" fmla="*/ 362 h 488"/>
              <a:gd name="T82" fmla="*/ 152 w 578"/>
              <a:gd name="T83" fmla="*/ 296 h 488"/>
              <a:gd name="T84" fmla="*/ 150 w 578"/>
              <a:gd name="T85" fmla="*/ 274 h 488"/>
              <a:gd name="T86" fmla="*/ 154 w 578"/>
              <a:gd name="T87" fmla="*/ 232 h 488"/>
              <a:gd name="T88" fmla="*/ 166 w 578"/>
              <a:gd name="T89" fmla="*/ 208 h 488"/>
              <a:gd name="T90" fmla="*/ 196 w 578"/>
              <a:gd name="T91" fmla="*/ 182 h 488"/>
              <a:gd name="T92" fmla="*/ 100 w 578"/>
              <a:gd name="T93" fmla="*/ 458 h 488"/>
              <a:gd name="T94" fmla="*/ 98 w 578"/>
              <a:gd name="T95" fmla="*/ 470 h 488"/>
              <a:gd name="T96" fmla="*/ 78 w 578"/>
              <a:gd name="T97" fmla="*/ 488 h 488"/>
              <a:gd name="T98" fmla="*/ 72 w 578"/>
              <a:gd name="T99" fmla="*/ 488 h 488"/>
              <a:gd name="T100" fmla="*/ 50 w 578"/>
              <a:gd name="T101" fmla="*/ 480 h 488"/>
              <a:gd name="T102" fmla="*/ 42 w 578"/>
              <a:gd name="T103" fmla="*/ 458 h 488"/>
              <a:gd name="T104" fmla="*/ 20 w 578"/>
              <a:gd name="T105" fmla="*/ 204 h 488"/>
              <a:gd name="T106" fmla="*/ 0 w 578"/>
              <a:gd name="T107" fmla="*/ 10 h 488"/>
              <a:gd name="T108" fmla="*/ 36 w 578"/>
              <a:gd name="T109" fmla="*/ 158 h 488"/>
              <a:gd name="T110" fmla="*/ 64 w 578"/>
              <a:gd name="T111" fmla="*/ 158 h 488"/>
              <a:gd name="T112" fmla="*/ 100 w 578"/>
              <a:gd name="T113" fmla="*/ 10 h 488"/>
              <a:gd name="T114" fmla="*/ 126 w 578"/>
              <a:gd name="T115" fmla="*/ 10 h 488"/>
              <a:gd name="T116" fmla="*/ 142 w 578"/>
              <a:gd name="T117" fmla="*/ 196 h 488"/>
              <a:gd name="T118" fmla="*/ 100 w 578"/>
              <a:gd name="T119" fmla="*/ 210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8" h="488">
                <a:moveTo>
                  <a:pt x="578" y="458"/>
                </a:moveTo>
                <a:lnTo>
                  <a:pt x="578" y="458"/>
                </a:lnTo>
                <a:lnTo>
                  <a:pt x="578" y="464"/>
                </a:lnTo>
                <a:lnTo>
                  <a:pt x="576" y="470"/>
                </a:lnTo>
                <a:lnTo>
                  <a:pt x="570" y="480"/>
                </a:lnTo>
                <a:lnTo>
                  <a:pt x="560" y="486"/>
                </a:lnTo>
                <a:lnTo>
                  <a:pt x="556" y="488"/>
                </a:lnTo>
                <a:lnTo>
                  <a:pt x="550" y="488"/>
                </a:lnTo>
                <a:lnTo>
                  <a:pt x="550" y="488"/>
                </a:lnTo>
                <a:lnTo>
                  <a:pt x="550" y="488"/>
                </a:lnTo>
                <a:lnTo>
                  <a:pt x="544" y="488"/>
                </a:lnTo>
                <a:lnTo>
                  <a:pt x="538" y="486"/>
                </a:lnTo>
                <a:lnTo>
                  <a:pt x="528" y="480"/>
                </a:lnTo>
                <a:lnTo>
                  <a:pt x="522" y="470"/>
                </a:lnTo>
                <a:lnTo>
                  <a:pt x="520" y="464"/>
                </a:lnTo>
                <a:lnTo>
                  <a:pt x="520" y="458"/>
                </a:lnTo>
                <a:lnTo>
                  <a:pt x="520" y="300"/>
                </a:lnTo>
                <a:lnTo>
                  <a:pt x="468" y="270"/>
                </a:lnTo>
                <a:lnTo>
                  <a:pt x="468" y="270"/>
                </a:lnTo>
                <a:lnTo>
                  <a:pt x="476" y="198"/>
                </a:lnTo>
                <a:lnTo>
                  <a:pt x="482" y="164"/>
                </a:lnTo>
                <a:lnTo>
                  <a:pt x="488" y="130"/>
                </a:lnTo>
                <a:lnTo>
                  <a:pt x="496" y="96"/>
                </a:lnTo>
                <a:lnTo>
                  <a:pt x="506" y="64"/>
                </a:lnTo>
                <a:lnTo>
                  <a:pt x="516" y="32"/>
                </a:lnTo>
                <a:lnTo>
                  <a:pt x="526" y="0"/>
                </a:lnTo>
                <a:lnTo>
                  <a:pt x="526" y="0"/>
                </a:lnTo>
                <a:lnTo>
                  <a:pt x="578" y="4"/>
                </a:lnTo>
                <a:lnTo>
                  <a:pt x="578" y="4"/>
                </a:lnTo>
                <a:lnTo>
                  <a:pt x="578" y="458"/>
                </a:lnTo>
                <a:lnTo>
                  <a:pt x="578" y="458"/>
                </a:lnTo>
                <a:close/>
                <a:moveTo>
                  <a:pt x="284" y="250"/>
                </a:moveTo>
                <a:lnTo>
                  <a:pt x="284" y="250"/>
                </a:lnTo>
                <a:lnTo>
                  <a:pt x="264" y="238"/>
                </a:lnTo>
                <a:lnTo>
                  <a:pt x="246" y="232"/>
                </a:lnTo>
                <a:lnTo>
                  <a:pt x="232" y="230"/>
                </a:lnTo>
                <a:lnTo>
                  <a:pt x="220" y="234"/>
                </a:lnTo>
                <a:lnTo>
                  <a:pt x="220" y="234"/>
                </a:lnTo>
                <a:lnTo>
                  <a:pt x="214" y="238"/>
                </a:lnTo>
                <a:lnTo>
                  <a:pt x="210" y="244"/>
                </a:lnTo>
                <a:lnTo>
                  <a:pt x="210" y="244"/>
                </a:lnTo>
                <a:lnTo>
                  <a:pt x="206" y="256"/>
                </a:lnTo>
                <a:lnTo>
                  <a:pt x="206" y="270"/>
                </a:lnTo>
                <a:lnTo>
                  <a:pt x="206" y="270"/>
                </a:lnTo>
                <a:lnTo>
                  <a:pt x="206" y="270"/>
                </a:lnTo>
                <a:lnTo>
                  <a:pt x="208" y="284"/>
                </a:lnTo>
                <a:lnTo>
                  <a:pt x="214" y="298"/>
                </a:lnTo>
                <a:lnTo>
                  <a:pt x="220" y="314"/>
                </a:lnTo>
                <a:lnTo>
                  <a:pt x="230" y="330"/>
                </a:lnTo>
                <a:lnTo>
                  <a:pt x="242" y="346"/>
                </a:lnTo>
                <a:lnTo>
                  <a:pt x="258" y="362"/>
                </a:lnTo>
                <a:lnTo>
                  <a:pt x="278" y="378"/>
                </a:lnTo>
                <a:lnTo>
                  <a:pt x="298" y="394"/>
                </a:lnTo>
                <a:lnTo>
                  <a:pt x="298" y="394"/>
                </a:lnTo>
                <a:lnTo>
                  <a:pt x="320" y="378"/>
                </a:lnTo>
                <a:lnTo>
                  <a:pt x="340" y="362"/>
                </a:lnTo>
                <a:lnTo>
                  <a:pt x="356" y="346"/>
                </a:lnTo>
                <a:lnTo>
                  <a:pt x="368" y="330"/>
                </a:lnTo>
                <a:lnTo>
                  <a:pt x="378" y="314"/>
                </a:lnTo>
                <a:lnTo>
                  <a:pt x="384" y="298"/>
                </a:lnTo>
                <a:lnTo>
                  <a:pt x="390" y="284"/>
                </a:lnTo>
                <a:lnTo>
                  <a:pt x="392" y="270"/>
                </a:lnTo>
                <a:lnTo>
                  <a:pt x="392" y="270"/>
                </a:lnTo>
                <a:lnTo>
                  <a:pt x="392" y="270"/>
                </a:lnTo>
                <a:lnTo>
                  <a:pt x="392" y="256"/>
                </a:lnTo>
                <a:lnTo>
                  <a:pt x="388" y="244"/>
                </a:lnTo>
                <a:lnTo>
                  <a:pt x="388" y="244"/>
                </a:lnTo>
                <a:lnTo>
                  <a:pt x="384" y="238"/>
                </a:lnTo>
                <a:lnTo>
                  <a:pt x="378" y="234"/>
                </a:lnTo>
                <a:lnTo>
                  <a:pt x="378" y="234"/>
                </a:lnTo>
                <a:lnTo>
                  <a:pt x="366" y="230"/>
                </a:lnTo>
                <a:lnTo>
                  <a:pt x="352" y="232"/>
                </a:lnTo>
                <a:lnTo>
                  <a:pt x="334" y="238"/>
                </a:lnTo>
                <a:lnTo>
                  <a:pt x="314" y="250"/>
                </a:lnTo>
                <a:lnTo>
                  <a:pt x="298" y="260"/>
                </a:lnTo>
                <a:lnTo>
                  <a:pt x="284" y="250"/>
                </a:lnTo>
                <a:lnTo>
                  <a:pt x="284" y="250"/>
                </a:lnTo>
                <a:close/>
                <a:moveTo>
                  <a:pt x="196" y="182"/>
                </a:moveTo>
                <a:lnTo>
                  <a:pt x="196" y="182"/>
                </a:lnTo>
                <a:lnTo>
                  <a:pt x="206" y="178"/>
                </a:lnTo>
                <a:lnTo>
                  <a:pt x="218" y="176"/>
                </a:lnTo>
                <a:lnTo>
                  <a:pt x="230" y="174"/>
                </a:lnTo>
                <a:lnTo>
                  <a:pt x="242" y="174"/>
                </a:lnTo>
                <a:lnTo>
                  <a:pt x="256" y="176"/>
                </a:lnTo>
                <a:lnTo>
                  <a:pt x="270" y="180"/>
                </a:lnTo>
                <a:lnTo>
                  <a:pt x="284" y="186"/>
                </a:lnTo>
                <a:lnTo>
                  <a:pt x="298" y="192"/>
                </a:lnTo>
                <a:lnTo>
                  <a:pt x="298" y="192"/>
                </a:lnTo>
                <a:lnTo>
                  <a:pt x="314" y="186"/>
                </a:lnTo>
                <a:lnTo>
                  <a:pt x="328" y="180"/>
                </a:lnTo>
                <a:lnTo>
                  <a:pt x="342" y="176"/>
                </a:lnTo>
                <a:lnTo>
                  <a:pt x="356" y="174"/>
                </a:lnTo>
                <a:lnTo>
                  <a:pt x="368" y="174"/>
                </a:lnTo>
                <a:lnTo>
                  <a:pt x="380" y="176"/>
                </a:lnTo>
                <a:lnTo>
                  <a:pt x="392" y="178"/>
                </a:lnTo>
                <a:lnTo>
                  <a:pt x="402" y="182"/>
                </a:lnTo>
                <a:lnTo>
                  <a:pt x="402" y="182"/>
                </a:lnTo>
                <a:lnTo>
                  <a:pt x="414" y="188"/>
                </a:lnTo>
                <a:lnTo>
                  <a:pt x="424" y="198"/>
                </a:lnTo>
                <a:lnTo>
                  <a:pt x="432" y="208"/>
                </a:lnTo>
                <a:lnTo>
                  <a:pt x="440" y="220"/>
                </a:lnTo>
                <a:lnTo>
                  <a:pt x="440" y="220"/>
                </a:lnTo>
                <a:lnTo>
                  <a:pt x="444" y="232"/>
                </a:lnTo>
                <a:lnTo>
                  <a:pt x="448" y="246"/>
                </a:lnTo>
                <a:lnTo>
                  <a:pt x="448" y="260"/>
                </a:lnTo>
                <a:lnTo>
                  <a:pt x="448" y="274"/>
                </a:lnTo>
                <a:lnTo>
                  <a:pt x="448" y="274"/>
                </a:lnTo>
                <a:lnTo>
                  <a:pt x="448" y="274"/>
                </a:lnTo>
                <a:lnTo>
                  <a:pt x="446" y="296"/>
                </a:lnTo>
                <a:lnTo>
                  <a:pt x="438" y="318"/>
                </a:lnTo>
                <a:lnTo>
                  <a:pt x="428" y="340"/>
                </a:lnTo>
                <a:lnTo>
                  <a:pt x="414" y="362"/>
                </a:lnTo>
                <a:lnTo>
                  <a:pt x="394" y="386"/>
                </a:lnTo>
                <a:lnTo>
                  <a:pt x="372" y="408"/>
                </a:lnTo>
                <a:lnTo>
                  <a:pt x="346" y="430"/>
                </a:lnTo>
                <a:lnTo>
                  <a:pt x="314" y="452"/>
                </a:lnTo>
                <a:lnTo>
                  <a:pt x="298" y="460"/>
                </a:lnTo>
                <a:lnTo>
                  <a:pt x="284" y="452"/>
                </a:lnTo>
                <a:lnTo>
                  <a:pt x="284" y="452"/>
                </a:lnTo>
                <a:lnTo>
                  <a:pt x="252" y="430"/>
                </a:lnTo>
                <a:lnTo>
                  <a:pt x="226" y="408"/>
                </a:lnTo>
                <a:lnTo>
                  <a:pt x="204" y="386"/>
                </a:lnTo>
                <a:lnTo>
                  <a:pt x="184" y="362"/>
                </a:lnTo>
                <a:lnTo>
                  <a:pt x="170" y="340"/>
                </a:lnTo>
                <a:lnTo>
                  <a:pt x="160" y="318"/>
                </a:lnTo>
                <a:lnTo>
                  <a:pt x="152" y="296"/>
                </a:lnTo>
                <a:lnTo>
                  <a:pt x="150" y="274"/>
                </a:lnTo>
                <a:lnTo>
                  <a:pt x="150" y="274"/>
                </a:lnTo>
                <a:lnTo>
                  <a:pt x="150" y="274"/>
                </a:lnTo>
                <a:lnTo>
                  <a:pt x="150" y="260"/>
                </a:lnTo>
                <a:lnTo>
                  <a:pt x="150" y="246"/>
                </a:lnTo>
                <a:lnTo>
                  <a:pt x="154" y="232"/>
                </a:lnTo>
                <a:lnTo>
                  <a:pt x="158" y="220"/>
                </a:lnTo>
                <a:lnTo>
                  <a:pt x="158" y="220"/>
                </a:lnTo>
                <a:lnTo>
                  <a:pt x="166" y="208"/>
                </a:lnTo>
                <a:lnTo>
                  <a:pt x="174" y="198"/>
                </a:lnTo>
                <a:lnTo>
                  <a:pt x="184" y="188"/>
                </a:lnTo>
                <a:lnTo>
                  <a:pt x="196" y="182"/>
                </a:lnTo>
                <a:lnTo>
                  <a:pt x="196" y="182"/>
                </a:lnTo>
                <a:close/>
                <a:moveTo>
                  <a:pt x="100" y="210"/>
                </a:moveTo>
                <a:lnTo>
                  <a:pt x="100" y="458"/>
                </a:lnTo>
                <a:lnTo>
                  <a:pt x="100" y="458"/>
                </a:lnTo>
                <a:lnTo>
                  <a:pt x="100" y="464"/>
                </a:lnTo>
                <a:lnTo>
                  <a:pt x="98" y="470"/>
                </a:lnTo>
                <a:lnTo>
                  <a:pt x="92" y="480"/>
                </a:lnTo>
                <a:lnTo>
                  <a:pt x="82" y="486"/>
                </a:lnTo>
                <a:lnTo>
                  <a:pt x="78" y="488"/>
                </a:lnTo>
                <a:lnTo>
                  <a:pt x="72" y="488"/>
                </a:lnTo>
                <a:lnTo>
                  <a:pt x="72" y="488"/>
                </a:lnTo>
                <a:lnTo>
                  <a:pt x="72" y="488"/>
                </a:lnTo>
                <a:lnTo>
                  <a:pt x="66" y="488"/>
                </a:lnTo>
                <a:lnTo>
                  <a:pt x="60" y="486"/>
                </a:lnTo>
                <a:lnTo>
                  <a:pt x="50" y="480"/>
                </a:lnTo>
                <a:lnTo>
                  <a:pt x="44" y="470"/>
                </a:lnTo>
                <a:lnTo>
                  <a:pt x="42" y="464"/>
                </a:lnTo>
                <a:lnTo>
                  <a:pt x="42" y="458"/>
                </a:lnTo>
                <a:lnTo>
                  <a:pt x="42" y="210"/>
                </a:lnTo>
                <a:lnTo>
                  <a:pt x="42" y="210"/>
                </a:lnTo>
                <a:lnTo>
                  <a:pt x="20" y="204"/>
                </a:lnTo>
                <a:lnTo>
                  <a:pt x="0" y="196"/>
                </a:lnTo>
                <a:lnTo>
                  <a:pt x="0" y="196"/>
                </a:lnTo>
                <a:lnTo>
                  <a:pt x="0" y="10"/>
                </a:lnTo>
                <a:lnTo>
                  <a:pt x="16" y="10"/>
                </a:lnTo>
                <a:lnTo>
                  <a:pt x="22" y="158"/>
                </a:lnTo>
                <a:lnTo>
                  <a:pt x="36" y="158"/>
                </a:lnTo>
                <a:lnTo>
                  <a:pt x="42" y="10"/>
                </a:lnTo>
                <a:lnTo>
                  <a:pt x="58" y="10"/>
                </a:lnTo>
                <a:lnTo>
                  <a:pt x="64" y="158"/>
                </a:lnTo>
                <a:lnTo>
                  <a:pt x="76" y="158"/>
                </a:lnTo>
                <a:lnTo>
                  <a:pt x="82" y="10"/>
                </a:lnTo>
                <a:lnTo>
                  <a:pt x="100" y="10"/>
                </a:lnTo>
                <a:lnTo>
                  <a:pt x="106" y="158"/>
                </a:lnTo>
                <a:lnTo>
                  <a:pt x="120" y="158"/>
                </a:lnTo>
                <a:lnTo>
                  <a:pt x="126" y="10"/>
                </a:lnTo>
                <a:lnTo>
                  <a:pt x="142" y="10"/>
                </a:lnTo>
                <a:lnTo>
                  <a:pt x="142" y="10"/>
                </a:lnTo>
                <a:lnTo>
                  <a:pt x="142" y="196"/>
                </a:lnTo>
                <a:lnTo>
                  <a:pt x="142" y="196"/>
                </a:lnTo>
                <a:lnTo>
                  <a:pt x="122" y="204"/>
                </a:lnTo>
                <a:lnTo>
                  <a:pt x="100" y="210"/>
                </a:lnTo>
                <a:lnTo>
                  <a:pt x="100" y="210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2120082" y="2479676"/>
            <a:ext cx="1001712" cy="762000"/>
          </a:xfrm>
          <a:custGeom>
            <a:avLst/>
            <a:gdLst>
              <a:gd name="T0" fmla="*/ 397 w 631"/>
              <a:gd name="T1" fmla="*/ 6 h 480"/>
              <a:gd name="T2" fmla="*/ 515 w 631"/>
              <a:gd name="T3" fmla="*/ 38 h 480"/>
              <a:gd name="T4" fmla="*/ 583 w 631"/>
              <a:gd name="T5" fmla="*/ 88 h 480"/>
              <a:gd name="T6" fmla="*/ 609 w 631"/>
              <a:gd name="T7" fmla="*/ 150 h 480"/>
              <a:gd name="T8" fmla="*/ 579 w 631"/>
              <a:gd name="T9" fmla="*/ 192 h 480"/>
              <a:gd name="T10" fmla="*/ 18 w 631"/>
              <a:gd name="T11" fmla="*/ 160 h 480"/>
              <a:gd name="T12" fmla="*/ 25 w 631"/>
              <a:gd name="T13" fmla="*/ 116 h 480"/>
              <a:gd name="T14" fmla="*/ 91 w 631"/>
              <a:gd name="T15" fmla="*/ 50 h 480"/>
              <a:gd name="T16" fmla="*/ 179 w 631"/>
              <a:gd name="T17" fmla="*/ 16 h 480"/>
              <a:gd name="T18" fmla="*/ 313 w 631"/>
              <a:gd name="T19" fmla="*/ 0 h 480"/>
              <a:gd name="T20" fmla="*/ 607 w 631"/>
              <a:gd name="T21" fmla="*/ 362 h 480"/>
              <a:gd name="T22" fmla="*/ 605 w 631"/>
              <a:gd name="T23" fmla="*/ 418 h 480"/>
              <a:gd name="T24" fmla="*/ 563 w 631"/>
              <a:gd name="T25" fmla="*/ 480 h 480"/>
              <a:gd name="T26" fmla="*/ 37 w 631"/>
              <a:gd name="T27" fmla="*/ 444 h 480"/>
              <a:gd name="T28" fmla="*/ 27 w 631"/>
              <a:gd name="T29" fmla="*/ 378 h 480"/>
              <a:gd name="T30" fmla="*/ 555 w 631"/>
              <a:gd name="T31" fmla="*/ 394 h 480"/>
              <a:gd name="T32" fmla="*/ 89 w 631"/>
              <a:gd name="T33" fmla="*/ 428 h 480"/>
              <a:gd name="T34" fmla="*/ 555 w 631"/>
              <a:gd name="T35" fmla="*/ 394 h 480"/>
              <a:gd name="T36" fmla="*/ 493 w 631"/>
              <a:gd name="T37" fmla="*/ 112 h 480"/>
              <a:gd name="T38" fmla="*/ 493 w 631"/>
              <a:gd name="T39" fmla="*/ 134 h 480"/>
              <a:gd name="T40" fmla="*/ 517 w 631"/>
              <a:gd name="T41" fmla="*/ 134 h 480"/>
              <a:gd name="T42" fmla="*/ 517 w 631"/>
              <a:gd name="T43" fmla="*/ 112 h 480"/>
              <a:gd name="T44" fmla="*/ 459 w 631"/>
              <a:gd name="T45" fmla="*/ 88 h 480"/>
              <a:gd name="T46" fmla="*/ 447 w 631"/>
              <a:gd name="T47" fmla="*/ 100 h 480"/>
              <a:gd name="T48" fmla="*/ 459 w 631"/>
              <a:gd name="T49" fmla="*/ 112 h 480"/>
              <a:gd name="T50" fmla="*/ 471 w 631"/>
              <a:gd name="T51" fmla="*/ 100 h 480"/>
              <a:gd name="T52" fmla="*/ 459 w 631"/>
              <a:gd name="T53" fmla="*/ 88 h 480"/>
              <a:gd name="T54" fmla="*/ 431 w 631"/>
              <a:gd name="T55" fmla="*/ 122 h 480"/>
              <a:gd name="T56" fmla="*/ 553 w 631"/>
              <a:gd name="T57" fmla="*/ 140 h 480"/>
              <a:gd name="T58" fmla="*/ 515 w 631"/>
              <a:gd name="T59" fmla="*/ 98 h 480"/>
              <a:gd name="T60" fmla="*/ 433 w 631"/>
              <a:gd name="T61" fmla="*/ 66 h 480"/>
              <a:gd name="T62" fmla="*/ 313 w 631"/>
              <a:gd name="T63" fmla="*/ 52 h 480"/>
              <a:gd name="T64" fmla="*/ 173 w 631"/>
              <a:gd name="T65" fmla="*/ 70 h 480"/>
              <a:gd name="T66" fmla="*/ 95 w 631"/>
              <a:gd name="T67" fmla="*/ 110 h 480"/>
              <a:gd name="T68" fmla="*/ 157 w 631"/>
              <a:gd name="T69" fmla="*/ 140 h 480"/>
              <a:gd name="T70" fmla="*/ 169 w 631"/>
              <a:gd name="T71" fmla="*/ 110 h 480"/>
              <a:gd name="T72" fmla="*/ 199 w 631"/>
              <a:gd name="T73" fmla="*/ 122 h 480"/>
              <a:gd name="T74" fmla="*/ 299 w 631"/>
              <a:gd name="T75" fmla="*/ 140 h 480"/>
              <a:gd name="T76" fmla="*/ 289 w 631"/>
              <a:gd name="T77" fmla="*/ 122 h 480"/>
              <a:gd name="T78" fmla="*/ 313 w 631"/>
              <a:gd name="T79" fmla="*/ 100 h 480"/>
              <a:gd name="T80" fmla="*/ 335 w 631"/>
              <a:gd name="T81" fmla="*/ 122 h 480"/>
              <a:gd name="T82" fmla="*/ 393 w 631"/>
              <a:gd name="T83" fmla="*/ 140 h 480"/>
              <a:gd name="T84" fmla="*/ 391 w 631"/>
              <a:gd name="T85" fmla="*/ 122 h 480"/>
              <a:gd name="T86" fmla="*/ 367 w 631"/>
              <a:gd name="T87" fmla="*/ 68 h 480"/>
              <a:gd name="T88" fmla="*/ 355 w 631"/>
              <a:gd name="T89" fmla="*/ 80 h 480"/>
              <a:gd name="T90" fmla="*/ 367 w 631"/>
              <a:gd name="T91" fmla="*/ 92 h 480"/>
              <a:gd name="T92" fmla="*/ 381 w 631"/>
              <a:gd name="T93" fmla="*/ 80 h 480"/>
              <a:gd name="T94" fmla="*/ 367 w 631"/>
              <a:gd name="T95" fmla="*/ 68 h 480"/>
              <a:gd name="T96" fmla="*/ 233 w 631"/>
              <a:gd name="T97" fmla="*/ 88 h 480"/>
              <a:gd name="T98" fmla="*/ 233 w 631"/>
              <a:gd name="T99" fmla="*/ 108 h 480"/>
              <a:gd name="T100" fmla="*/ 253 w 631"/>
              <a:gd name="T101" fmla="*/ 108 h 480"/>
              <a:gd name="T102" fmla="*/ 253 w 631"/>
              <a:gd name="T103" fmla="*/ 88 h 480"/>
              <a:gd name="T104" fmla="*/ 577 w 631"/>
              <a:gd name="T105" fmla="*/ 210 h 480"/>
              <a:gd name="T106" fmla="*/ 615 w 631"/>
              <a:gd name="T107" fmla="*/ 226 h 480"/>
              <a:gd name="T108" fmla="*/ 631 w 631"/>
              <a:gd name="T109" fmla="*/ 264 h 480"/>
              <a:gd name="T110" fmla="*/ 615 w 631"/>
              <a:gd name="T111" fmla="*/ 302 h 480"/>
              <a:gd name="T112" fmla="*/ 55 w 631"/>
              <a:gd name="T113" fmla="*/ 318 h 480"/>
              <a:gd name="T114" fmla="*/ 16 w 631"/>
              <a:gd name="T115" fmla="*/ 302 h 480"/>
              <a:gd name="T116" fmla="*/ 0 w 631"/>
              <a:gd name="T117" fmla="*/ 264 h 480"/>
              <a:gd name="T118" fmla="*/ 16 w 631"/>
              <a:gd name="T119" fmla="*/ 226 h 480"/>
              <a:gd name="T120" fmla="*/ 55 w 631"/>
              <a:gd name="T121" fmla="*/ 21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31" h="480">
                <a:moveTo>
                  <a:pt x="313" y="0"/>
                </a:moveTo>
                <a:lnTo>
                  <a:pt x="313" y="0"/>
                </a:lnTo>
                <a:lnTo>
                  <a:pt x="343" y="0"/>
                </a:lnTo>
                <a:lnTo>
                  <a:pt x="371" y="2"/>
                </a:lnTo>
                <a:lnTo>
                  <a:pt x="397" y="6"/>
                </a:lnTo>
                <a:lnTo>
                  <a:pt x="425" y="10"/>
                </a:lnTo>
                <a:lnTo>
                  <a:pt x="449" y="16"/>
                </a:lnTo>
                <a:lnTo>
                  <a:pt x="473" y="22"/>
                </a:lnTo>
                <a:lnTo>
                  <a:pt x="495" y="30"/>
                </a:lnTo>
                <a:lnTo>
                  <a:pt x="515" y="38"/>
                </a:lnTo>
                <a:lnTo>
                  <a:pt x="515" y="38"/>
                </a:lnTo>
                <a:lnTo>
                  <a:pt x="535" y="50"/>
                </a:lnTo>
                <a:lnTo>
                  <a:pt x="555" y="60"/>
                </a:lnTo>
                <a:lnTo>
                  <a:pt x="571" y="74"/>
                </a:lnTo>
                <a:lnTo>
                  <a:pt x="583" y="88"/>
                </a:lnTo>
                <a:lnTo>
                  <a:pt x="595" y="102"/>
                </a:lnTo>
                <a:lnTo>
                  <a:pt x="603" y="116"/>
                </a:lnTo>
                <a:lnTo>
                  <a:pt x="607" y="132"/>
                </a:lnTo>
                <a:lnTo>
                  <a:pt x="609" y="150"/>
                </a:lnTo>
                <a:lnTo>
                  <a:pt x="609" y="150"/>
                </a:lnTo>
                <a:lnTo>
                  <a:pt x="609" y="160"/>
                </a:lnTo>
                <a:lnTo>
                  <a:pt x="609" y="160"/>
                </a:lnTo>
                <a:lnTo>
                  <a:pt x="607" y="172"/>
                </a:lnTo>
                <a:lnTo>
                  <a:pt x="601" y="192"/>
                </a:lnTo>
                <a:lnTo>
                  <a:pt x="579" y="192"/>
                </a:lnTo>
                <a:lnTo>
                  <a:pt x="47" y="192"/>
                </a:lnTo>
                <a:lnTo>
                  <a:pt x="27" y="192"/>
                </a:lnTo>
                <a:lnTo>
                  <a:pt x="20" y="172"/>
                </a:lnTo>
                <a:lnTo>
                  <a:pt x="20" y="172"/>
                </a:lnTo>
                <a:lnTo>
                  <a:pt x="18" y="160"/>
                </a:lnTo>
                <a:lnTo>
                  <a:pt x="18" y="160"/>
                </a:lnTo>
                <a:lnTo>
                  <a:pt x="16" y="150"/>
                </a:lnTo>
                <a:lnTo>
                  <a:pt x="16" y="150"/>
                </a:lnTo>
                <a:lnTo>
                  <a:pt x="18" y="132"/>
                </a:lnTo>
                <a:lnTo>
                  <a:pt x="25" y="116"/>
                </a:lnTo>
                <a:lnTo>
                  <a:pt x="33" y="102"/>
                </a:lnTo>
                <a:lnTo>
                  <a:pt x="43" y="88"/>
                </a:lnTo>
                <a:lnTo>
                  <a:pt x="57" y="74"/>
                </a:lnTo>
                <a:lnTo>
                  <a:pt x="73" y="60"/>
                </a:lnTo>
                <a:lnTo>
                  <a:pt x="91" y="50"/>
                </a:lnTo>
                <a:lnTo>
                  <a:pt x="111" y="38"/>
                </a:lnTo>
                <a:lnTo>
                  <a:pt x="111" y="38"/>
                </a:lnTo>
                <a:lnTo>
                  <a:pt x="133" y="30"/>
                </a:lnTo>
                <a:lnTo>
                  <a:pt x="155" y="22"/>
                </a:lnTo>
                <a:lnTo>
                  <a:pt x="179" y="16"/>
                </a:lnTo>
                <a:lnTo>
                  <a:pt x="203" y="10"/>
                </a:lnTo>
                <a:lnTo>
                  <a:pt x="229" y="6"/>
                </a:lnTo>
                <a:lnTo>
                  <a:pt x="257" y="2"/>
                </a:lnTo>
                <a:lnTo>
                  <a:pt x="285" y="0"/>
                </a:lnTo>
                <a:lnTo>
                  <a:pt x="313" y="0"/>
                </a:lnTo>
                <a:lnTo>
                  <a:pt x="313" y="0"/>
                </a:lnTo>
                <a:close/>
                <a:moveTo>
                  <a:pt x="55" y="342"/>
                </a:moveTo>
                <a:lnTo>
                  <a:pt x="581" y="342"/>
                </a:lnTo>
                <a:lnTo>
                  <a:pt x="603" y="342"/>
                </a:lnTo>
                <a:lnTo>
                  <a:pt x="607" y="362"/>
                </a:lnTo>
                <a:lnTo>
                  <a:pt x="607" y="362"/>
                </a:lnTo>
                <a:lnTo>
                  <a:pt x="609" y="378"/>
                </a:lnTo>
                <a:lnTo>
                  <a:pt x="609" y="392"/>
                </a:lnTo>
                <a:lnTo>
                  <a:pt x="609" y="404"/>
                </a:lnTo>
                <a:lnTo>
                  <a:pt x="605" y="418"/>
                </a:lnTo>
                <a:lnTo>
                  <a:pt x="605" y="418"/>
                </a:lnTo>
                <a:lnTo>
                  <a:pt x="597" y="442"/>
                </a:lnTo>
                <a:lnTo>
                  <a:pt x="587" y="466"/>
                </a:lnTo>
                <a:lnTo>
                  <a:pt x="579" y="480"/>
                </a:lnTo>
                <a:lnTo>
                  <a:pt x="563" y="480"/>
                </a:lnTo>
                <a:lnTo>
                  <a:pt x="73" y="480"/>
                </a:lnTo>
                <a:lnTo>
                  <a:pt x="57" y="480"/>
                </a:lnTo>
                <a:lnTo>
                  <a:pt x="49" y="468"/>
                </a:lnTo>
                <a:lnTo>
                  <a:pt x="49" y="468"/>
                </a:lnTo>
                <a:lnTo>
                  <a:pt x="37" y="444"/>
                </a:lnTo>
                <a:lnTo>
                  <a:pt x="29" y="418"/>
                </a:lnTo>
                <a:lnTo>
                  <a:pt x="29" y="418"/>
                </a:lnTo>
                <a:lnTo>
                  <a:pt x="27" y="404"/>
                </a:lnTo>
                <a:lnTo>
                  <a:pt x="25" y="392"/>
                </a:lnTo>
                <a:lnTo>
                  <a:pt x="27" y="378"/>
                </a:lnTo>
                <a:lnTo>
                  <a:pt x="27" y="364"/>
                </a:lnTo>
                <a:lnTo>
                  <a:pt x="31" y="342"/>
                </a:lnTo>
                <a:lnTo>
                  <a:pt x="55" y="342"/>
                </a:lnTo>
                <a:lnTo>
                  <a:pt x="55" y="342"/>
                </a:lnTo>
                <a:close/>
                <a:moveTo>
                  <a:pt x="555" y="394"/>
                </a:moveTo>
                <a:lnTo>
                  <a:pt x="81" y="394"/>
                </a:lnTo>
                <a:lnTo>
                  <a:pt x="81" y="394"/>
                </a:lnTo>
                <a:lnTo>
                  <a:pt x="83" y="408"/>
                </a:lnTo>
                <a:lnTo>
                  <a:pt x="83" y="408"/>
                </a:lnTo>
                <a:lnTo>
                  <a:pt x="89" y="428"/>
                </a:lnTo>
                <a:lnTo>
                  <a:pt x="545" y="428"/>
                </a:lnTo>
                <a:lnTo>
                  <a:pt x="545" y="428"/>
                </a:lnTo>
                <a:lnTo>
                  <a:pt x="553" y="406"/>
                </a:lnTo>
                <a:lnTo>
                  <a:pt x="553" y="406"/>
                </a:lnTo>
                <a:lnTo>
                  <a:pt x="555" y="394"/>
                </a:lnTo>
                <a:lnTo>
                  <a:pt x="555" y="394"/>
                </a:lnTo>
                <a:close/>
                <a:moveTo>
                  <a:pt x="505" y="108"/>
                </a:moveTo>
                <a:lnTo>
                  <a:pt x="505" y="108"/>
                </a:lnTo>
                <a:lnTo>
                  <a:pt x="499" y="108"/>
                </a:lnTo>
                <a:lnTo>
                  <a:pt x="493" y="112"/>
                </a:lnTo>
                <a:lnTo>
                  <a:pt x="491" y="116"/>
                </a:lnTo>
                <a:lnTo>
                  <a:pt x="489" y="122"/>
                </a:lnTo>
                <a:lnTo>
                  <a:pt x="489" y="122"/>
                </a:lnTo>
                <a:lnTo>
                  <a:pt x="491" y="128"/>
                </a:lnTo>
                <a:lnTo>
                  <a:pt x="493" y="134"/>
                </a:lnTo>
                <a:lnTo>
                  <a:pt x="499" y="136"/>
                </a:lnTo>
                <a:lnTo>
                  <a:pt x="505" y="138"/>
                </a:lnTo>
                <a:lnTo>
                  <a:pt x="505" y="138"/>
                </a:lnTo>
                <a:lnTo>
                  <a:pt x="511" y="136"/>
                </a:lnTo>
                <a:lnTo>
                  <a:pt x="517" y="134"/>
                </a:lnTo>
                <a:lnTo>
                  <a:pt x="519" y="128"/>
                </a:lnTo>
                <a:lnTo>
                  <a:pt x="521" y="122"/>
                </a:lnTo>
                <a:lnTo>
                  <a:pt x="521" y="122"/>
                </a:lnTo>
                <a:lnTo>
                  <a:pt x="519" y="116"/>
                </a:lnTo>
                <a:lnTo>
                  <a:pt x="517" y="112"/>
                </a:lnTo>
                <a:lnTo>
                  <a:pt x="511" y="108"/>
                </a:lnTo>
                <a:lnTo>
                  <a:pt x="505" y="108"/>
                </a:lnTo>
                <a:lnTo>
                  <a:pt x="505" y="108"/>
                </a:lnTo>
                <a:close/>
                <a:moveTo>
                  <a:pt x="459" y="88"/>
                </a:moveTo>
                <a:lnTo>
                  <a:pt x="459" y="88"/>
                </a:lnTo>
                <a:lnTo>
                  <a:pt x="453" y="90"/>
                </a:lnTo>
                <a:lnTo>
                  <a:pt x="449" y="92"/>
                </a:lnTo>
                <a:lnTo>
                  <a:pt x="447" y="96"/>
                </a:lnTo>
                <a:lnTo>
                  <a:pt x="447" y="100"/>
                </a:lnTo>
                <a:lnTo>
                  <a:pt x="447" y="100"/>
                </a:lnTo>
                <a:lnTo>
                  <a:pt x="447" y="106"/>
                </a:lnTo>
                <a:lnTo>
                  <a:pt x="449" y="110"/>
                </a:lnTo>
                <a:lnTo>
                  <a:pt x="453" y="112"/>
                </a:lnTo>
                <a:lnTo>
                  <a:pt x="459" y="112"/>
                </a:lnTo>
                <a:lnTo>
                  <a:pt x="459" y="112"/>
                </a:lnTo>
                <a:lnTo>
                  <a:pt x="463" y="112"/>
                </a:lnTo>
                <a:lnTo>
                  <a:pt x="467" y="110"/>
                </a:lnTo>
                <a:lnTo>
                  <a:pt x="471" y="106"/>
                </a:lnTo>
                <a:lnTo>
                  <a:pt x="471" y="100"/>
                </a:lnTo>
                <a:lnTo>
                  <a:pt x="471" y="100"/>
                </a:lnTo>
                <a:lnTo>
                  <a:pt x="471" y="96"/>
                </a:lnTo>
                <a:lnTo>
                  <a:pt x="467" y="92"/>
                </a:lnTo>
                <a:lnTo>
                  <a:pt x="463" y="90"/>
                </a:lnTo>
                <a:lnTo>
                  <a:pt x="459" y="88"/>
                </a:lnTo>
                <a:lnTo>
                  <a:pt x="459" y="88"/>
                </a:lnTo>
                <a:close/>
                <a:moveTo>
                  <a:pt x="411" y="110"/>
                </a:moveTo>
                <a:lnTo>
                  <a:pt x="411" y="110"/>
                </a:lnTo>
                <a:lnTo>
                  <a:pt x="419" y="110"/>
                </a:lnTo>
                <a:lnTo>
                  <a:pt x="425" y="116"/>
                </a:lnTo>
                <a:lnTo>
                  <a:pt x="431" y="122"/>
                </a:lnTo>
                <a:lnTo>
                  <a:pt x="431" y="130"/>
                </a:lnTo>
                <a:lnTo>
                  <a:pt x="431" y="130"/>
                </a:lnTo>
                <a:lnTo>
                  <a:pt x="431" y="134"/>
                </a:lnTo>
                <a:lnTo>
                  <a:pt x="429" y="140"/>
                </a:lnTo>
                <a:lnTo>
                  <a:pt x="553" y="140"/>
                </a:lnTo>
                <a:lnTo>
                  <a:pt x="553" y="140"/>
                </a:lnTo>
                <a:lnTo>
                  <a:pt x="551" y="132"/>
                </a:lnTo>
                <a:lnTo>
                  <a:pt x="547" y="124"/>
                </a:lnTo>
                <a:lnTo>
                  <a:pt x="533" y="110"/>
                </a:lnTo>
                <a:lnTo>
                  <a:pt x="515" y="98"/>
                </a:lnTo>
                <a:lnTo>
                  <a:pt x="491" y="84"/>
                </a:lnTo>
                <a:lnTo>
                  <a:pt x="491" y="84"/>
                </a:lnTo>
                <a:lnTo>
                  <a:pt x="473" y="78"/>
                </a:lnTo>
                <a:lnTo>
                  <a:pt x="455" y="70"/>
                </a:lnTo>
                <a:lnTo>
                  <a:pt x="433" y="66"/>
                </a:lnTo>
                <a:lnTo>
                  <a:pt x="411" y="60"/>
                </a:lnTo>
                <a:lnTo>
                  <a:pt x="365" y="54"/>
                </a:lnTo>
                <a:lnTo>
                  <a:pt x="339" y="52"/>
                </a:lnTo>
                <a:lnTo>
                  <a:pt x="313" y="52"/>
                </a:lnTo>
                <a:lnTo>
                  <a:pt x="313" y="52"/>
                </a:lnTo>
                <a:lnTo>
                  <a:pt x="287" y="52"/>
                </a:lnTo>
                <a:lnTo>
                  <a:pt x="263" y="54"/>
                </a:lnTo>
                <a:lnTo>
                  <a:pt x="215" y="60"/>
                </a:lnTo>
                <a:lnTo>
                  <a:pt x="193" y="66"/>
                </a:lnTo>
                <a:lnTo>
                  <a:pt x="173" y="70"/>
                </a:lnTo>
                <a:lnTo>
                  <a:pt x="153" y="78"/>
                </a:lnTo>
                <a:lnTo>
                  <a:pt x="135" y="84"/>
                </a:lnTo>
                <a:lnTo>
                  <a:pt x="135" y="84"/>
                </a:lnTo>
                <a:lnTo>
                  <a:pt x="113" y="98"/>
                </a:lnTo>
                <a:lnTo>
                  <a:pt x="95" y="110"/>
                </a:lnTo>
                <a:lnTo>
                  <a:pt x="81" y="124"/>
                </a:lnTo>
                <a:lnTo>
                  <a:pt x="77" y="132"/>
                </a:lnTo>
                <a:lnTo>
                  <a:pt x="73" y="140"/>
                </a:lnTo>
                <a:lnTo>
                  <a:pt x="157" y="140"/>
                </a:lnTo>
                <a:lnTo>
                  <a:pt x="157" y="140"/>
                </a:lnTo>
                <a:lnTo>
                  <a:pt x="155" y="130"/>
                </a:lnTo>
                <a:lnTo>
                  <a:pt x="155" y="130"/>
                </a:lnTo>
                <a:lnTo>
                  <a:pt x="157" y="122"/>
                </a:lnTo>
                <a:lnTo>
                  <a:pt x="161" y="116"/>
                </a:lnTo>
                <a:lnTo>
                  <a:pt x="169" y="110"/>
                </a:lnTo>
                <a:lnTo>
                  <a:pt x="177" y="108"/>
                </a:lnTo>
                <a:lnTo>
                  <a:pt x="177" y="108"/>
                </a:lnTo>
                <a:lnTo>
                  <a:pt x="187" y="110"/>
                </a:lnTo>
                <a:lnTo>
                  <a:pt x="193" y="116"/>
                </a:lnTo>
                <a:lnTo>
                  <a:pt x="199" y="122"/>
                </a:lnTo>
                <a:lnTo>
                  <a:pt x="201" y="130"/>
                </a:lnTo>
                <a:lnTo>
                  <a:pt x="201" y="130"/>
                </a:lnTo>
                <a:lnTo>
                  <a:pt x="199" y="140"/>
                </a:lnTo>
                <a:lnTo>
                  <a:pt x="299" y="140"/>
                </a:lnTo>
                <a:lnTo>
                  <a:pt x="299" y="140"/>
                </a:lnTo>
                <a:lnTo>
                  <a:pt x="295" y="136"/>
                </a:lnTo>
                <a:lnTo>
                  <a:pt x="291" y="132"/>
                </a:lnTo>
                <a:lnTo>
                  <a:pt x="289" y="126"/>
                </a:lnTo>
                <a:lnTo>
                  <a:pt x="289" y="122"/>
                </a:lnTo>
                <a:lnTo>
                  <a:pt x="289" y="122"/>
                </a:lnTo>
                <a:lnTo>
                  <a:pt x="291" y="112"/>
                </a:lnTo>
                <a:lnTo>
                  <a:pt x="295" y="106"/>
                </a:lnTo>
                <a:lnTo>
                  <a:pt x="303" y="100"/>
                </a:lnTo>
                <a:lnTo>
                  <a:pt x="313" y="100"/>
                </a:lnTo>
                <a:lnTo>
                  <a:pt x="313" y="100"/>
                </a:lnTo>
                <a:lnTo>
                  <a:pt x="321" y="100"/>
                </a:lnTo>
                <a:lnTo>
                  <a:pt x="329" y="106"/>
                </a:lnTo>
                <a:lnTo>
                  <a:pt x="333" y="112"/>
                </a:lnTo>
                <a:lnTo>
                  <a:pt x="335" y="122"/>
                </a:lnTo>
                <a:lnTo>
                  <a:pt x="335" y="122"/>
                </a:lnTo>
                <a:lnTo>
                  <a:pt x="335" y="126"/>
                </a:lnTo>
                <a:lnTo>
                  <a:pt x="333" y="132"/>
                </a:lnTo>
                <a:lnTo>
                  <a:pt x="329" y="136"/>
                </a:lnTo>
                <a:lnTo>
                  <a:pt x="325" y="140"/>
                </a:lnTo>
                <a:lnTo>
                  <a:pt x="393" y="140"/>
                </a:lnTo>
                <a:lnTo>
                  <a:pt x="393" y="140"/>
                </a:lnTo>
                <a:lnTo>
                  <a:pt x="391" y="134"/>
                </a:lnTo>
                <a:lnTo>
                  <a:pt x="389" y="130"/>
                </a:lnTo>
                <a:lnTo>
                  <a:pt x="389" y="130"/>
                </a:lnTo>
                <a:lnTo>
                  <a:pt x="391" y="122"/>
                </a:lnTo>
                <a:lnTo>
                  <a:pt x="397" y="116"/>
                </a:lnTo>
                <a:lnTo>
                  <a:pt x="403" y="110"/>
                </a:lnTo>
                <a:lnTo>
                  <a:pt x="411" y="110"/>
                </a:lnTo>
                <a:lnTo>
                  <a:pt x="411" y="110"/>
                </a:lnTo>
                <a:close/>
                <a:moveTo>
                  <a:pt x="367" y="68"/>
                </a:moveTo>
                <a:lnTo>
                  <a:pt x="367" y="68"/>
                </a:lnTo>
                <a:lnTo>
                  <a:pt x="363" y="68"/>
                </a:lnTo>
                <a:lnTo>
                  <a:pt x="357" y="72"/>
                </a:lnTo>
                <a:lnTo>
                  <a:pt x="355" y="76"/>
                </a:lnTo>
                <a:lnTo>
                  <a:pt x="355" y="80"/>
                </a:lnTo>
                <a:lnTo>
                  <a:pt x="355" y="80"/>
                </a:lnTo>
                <a:lnTo>
                  <a:pt x="355" y="86"/>
                </a:lnTo>
                <a:lnTo>
                  <a:pt x="357" y="90"/>
                </a:lnTo>
                <a:lnTo>
                  <a:pt x="363" y="92"/>
                </a:lnTo>
                <a:lnTo>
                  <a:pt x="367" y="92"/>
                </a:lnTo>
                <a:lnTo>
                  <a:pt x="367" y="92"/>
                </a:lnTo>
                <a:lnTo>
                  <a:pt x="373" y="92"/>
                </a:lnTo>
                <a:lnTo>
                  <a:pt x="377" y="90"/>
                </a:lnTo>
                <a:lnTo>
                  <a:pt x="379" y="86"/>
                </a:lnTo>
                <a:lnTo>
                  <a:pt x="381" y="80"/>
                </a:lnTo>
                <a:lnTo>
                  <a:pt x="381" y="80"/>
                </a:lnTo>
                <a:lnTo>
                  <a:pt x="379" y="76"/>
                </a:lnTo>
                <a:lnTo>
                  <a:pt x="377" y="72"/>
                </a:lnTo>
                <a:lnTo>
                  <a:pt x="373" y="68"/>
                </a:lnTo>
                <a:lnTo>
                  <a:pt x="367" y="68"/>
                </a:lnTo>
                <a:lnTo>
                  <a:pt x="367" y="68"/>
                </a:lnTo>
                <a:close/>
                <a:moveTo>
                  <a:pt x="243" y="84"/>
                </a:moveTo>
                <a:lnTo>
                  <a:pt x="243" y="84"/>
                </a:lnTo>
                <a:lnTo>
                  <a:pt x="237" y="86"/>
                </a:lnTo>
                <a:lnTo>
                  <a:pt x="233" y="88"/>
                </a:lnTo>
                <a:lnTo>
                  <a:pt x="229" y="92"/>
                </a:lnTo>
                <a:lnTo>
                  <a:pt x="229" y="98"/>
                </a:lnTo>
                <a:lnTo>
                  <a:pt x="229" y="98"/>
                </a:lnTo>
                <a:lnTo>
                  <a:pt x="229" y="104"/>
                </a:lnTo>
                <a:lnTo>
                  <a:pt x="233" y="108"/>
                </a:lnTo>
                <a:lnTo>
                  <a:pt x="237" y="112"/>
                </a:lnTo>
                <a:lnTo>
                  <a:pt x="243" y="112"/>
                </a:lnTo>
                <a:lnTo>
                  <a:pt x="243" y="112"/>
                </a:lnTo>
                <a:lnTo>
                  <a:pt x="249" y="112"/>
                </a:lnTo>
                <a:lnTo>
                  <a:pt x="253" y="108"/>
                </a:lnTo>
                <a:lnTo>
                  <a:pt x="257" y="104"/>
                </a:lnTo>
                <a:lnTo>
                  <a:pt x="257" y="98"/>
                </a:lnTo>
                <a:lnTo>
                  <a:pt x="257" y="98"/>
                </a:lnTo>
                <a:lnTo>
                  <a:pt x="257" y="92"/>
                </a:lnTo>
                <a:lnTo>
                  <a:pt x="253" y="88"/>
                </a:lnTo>
                <a:lnTo>
                  <a:pt x="249" y="86"/>
                </a:lnTo>
                <a:lnTo>
                  <a:pt x="243" y="84"/>
                </a:lnTo>
                <a:lnTo>
                  <a:pt x="243" y="84"/>
                </a:lnTo>
                <a:close/>
                <a:moveTo>
                  <a:pt x="55" y="210"/>
                </a:moveTo>
                <a:lnTo>
                  <a:pt x="577" y="210"/>
                </a:lnTo>
                <a:lnTo>
                  <a:pt x="577" y="210"/>
                </a:lnTo>
                <a:lnTo>
                  <a:pt x="587" y="212"/>
                </a:lnTo>
                <a:lnTo>
                  <a:pt x="597" y="214"/>
                </a:lnTo>
                <a:lnTo>
                  <a:pt x="607" y="220"/>
                </a:lnTo>
                <a:lnTo>
                  <a:pt x="615" y="226"/>
                </a:lnTo>
                <a:lnTo>
                  <a:pt x="621" y="234"/>
                </a:lnTo>
                <a:lnTo>
                  <a:pt x="627" y="244"/>
                </a:lnTo>
                <a:lnTo>
                  <a:pt x="629" y="254"/>
                </a:lnTo>
                <a:lnTo>
                  <a:pt x="631" y="264"/>
                </a:lnTo>
                <a:lnTo>
                  <a:pt x="631" y="264"/>
                </a:lnTo>
                <a:lnTo>
                  <a:pt x="631" y="264"/>
                </a:lnTo>
                <a:lnTo>
                  <a:pt x="629" y="276"/>
                </a:lnTo>
                <a:lnTo>
                  <a:pt x="627" y="286"/>
                </a:lnTo>
                <a:lnTo>
                  <a:pt x="621" y="294"/>
                </a:lnTo>
                <a:lnTo>
                  <a:pt x="615" y="302"/>
                </a:lnTo>
                <a:lnTo>
                  <a:pt x="607" y="310"/>
                </a:lnTo>
                <a:lnTo>
                  <a:pt x="597" y="314"/>
                </a:lnTo>
                <a:lnTo>
                  <a:pt x="587" y="318"/>
                </a:lnTo>
                <a:lnTo>
                  <a:pt x="577" y="318"/>
                </a:lnTo>
                <a:lnTo>
                  <a:pt x="55" y="318"/>
                </a:lnTo>
                <a:lnTo>
                  <a:pt x="55" y="318"/>
                </a:lnTo>
                <a:lnTo>
                  <a:pt x="45" y="318"/>
                </a:lnTo>
                <a:lnTo>
                  <a:pt x="33" y="314"/>
                </a:lnTo>
                <a:lnTo>
                  <a:pt x="25" y="310"/>
                </a:lnTo>
                <a:lnTo>
                  <a:pt x="16" y="302"/>
                </a:lnTo>
                <a:lnTo>
                  <a:pt x="10" y="294"/>
                </a:lnTo>
                <a:lnTo>
                  <a:pt x="4" y="286"/>
                </a:lnTo>
                <a:lnTo>
                  <a:pt x="2" y="276"/>
                </a:lnTo>
                <a:lnTo>
                  <a:pt x="0" y="264"/>
                </a:lnTo>
                <a:lnTo>
                  <a:pt x="0" y="264"/>
                </a:lnTo>
                <a:lnTo>
                  <a:pt x="0" y="264"/>
                </a:lnTo>
                <a:lnTo>
                  <a:pt x="2" y="254"/>
                </a:lnTo>
                <a:lnTo>
                  <a:pt x="4" y="244"/>
                </a:lnTo>
                <a:lnTo>
                  <a:pt x="10" y="234"/>
                </a:lnTo>
                <a:lnTo>
                  <a:pt x="16" y="226"/>
                </a:lnTo>
                <a:lnTo>
                  <a:pt x="25" y="220"/>
                </a:lnTo>
                <a:lnTo>
                  <a:pt x="33" y="214"/>
                </a:lnTo>
                <a:lnTo>
                  <a:pt x="45" y="212"/>
                </a:lnTo>
                <a:lnTo>
                  <a:pt x="55" y="210"/>
                </a:lnTo>
                <a:lnTo>
                  <a:pt x="55" y="210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2261369" y="1287463"/>
            <a:ext cx="755650" cy="949325"/>
          </a:xfrm>
          <a:custGeom>
            <a:avLst/>
            <a:gdLst>
              <a:gd name="T0" fmla="*/ 0 w 476"/>
              <a:gd name="T1" fmla="*/ 242 h 598"/>
              <a:gd name="T2" fmla="*/ 94 w 476"/>
              <a:gd name="T3" fmla="*/ 242 h 598"/>
              <a:gd name="T4" fmla="*/ 120 w 476"/>
              <a:gd name="T5" fmla="*/ 282 h 598"/>
              <a:gd name="T6" fmla="*/ 152 w 476"/>
              <a:gd name="T7" fmla="*/ 310 h 598"/>
              <a:gd name="T8" fmla="*/ 190 w 476"/>
              <a:gd name="T9" fmla="*/ 328 h 598"/>
              <a:gd name="T10" fmla="*/ 230 w 476"/>
              <a:gd name="T11" fmla="*/ 334 h 598"/>
              <a:gd name="T12" fmla="*/ 272 w 476"/>
              <a:gd name="T13" fmla="*/ 328 h 598"/>
              <a:gd name="T14" fmla="*/ 310 w 476"/>
              <a:gd name="T15" fmla="*/ 310 h 598"/>
              <a:gd name="T16" fmla="*/ 342 w 476"/>
              <a:gd name="T17" fmla="*/ 282 h 598"/>
              <a:gd name="T18" fmla="*/ 368 w 476"/>
              <a:gd name="T19" fmla="*/ 242 h 598"/>
              <a:gd name="T20" fmla="*/ 462 w 476"/>
              <a:gd name="T21" fmla="*/ 242 h 598"/>
              <a:gd name="T22" fmla="*/ 428 w 476"/>
              <a:gd name="T23" fmla="*/ 550 h 598"/>
              <a:gd name="T24" fmla="*/ 380 w 476"/>
              <a:gd name="T25" fmla="*/ 598 h 598"/>
              <a:gd name="T26" fmla="*/ 244 w 476"/>
              <a:gd name="T27" fmla="*/ 598 h 598"/>
              <a:gd name="T28" fmla="*/ 242 w 476"/>
              <a:gd name="T29" fmla="*/ 598 h 598"/>
              <a:gd name="T30" fmla="*/ 240 w 476"/>
              <a:gd name="T31" fmla="*/ 598 h 598"/>
              <a:gd name="T32" fmla="*/ 236 w 476"/>
              <a:gd name="T33" fmla="*/ 598 h 598"/>
              <a:gd name="T34" fmla="*/ 234 w 476"/>
              <a:gd name="T35" fmla="*/ 598 h 598"/>
              <a:gd name="T36" fmla="*/ 232 w 476"/>
              <a:gd name="T37" fmla="*/ 598 h 598"/>
              <a:gd name="T38" fmla="*/ 230 w 476"/>
              <a:gd name="T39" fmla="*/ 598 h 598"/>
              <a:gd name="T40" fmla="*/ 226 w 476"/>
              <a:gd name="T41" fmla="*/ 598 h 598"/>
              <a:gd name="T42" fmla="*/ 224 w 476"/>
              <a:gd name="T43" fmla="*/ 598 h 598"/>
              <a:gd name="T44" fmla="*/ 222 w 476"/>
              <a:gd name="T45" fmla="*/ 598 h 598"/>
              <a:gd name="T46" fmla="*/ 220 w 476"/>
              <a:gd name="T47" fmla="*/ 598 h 598"/>
              <a:gd name="T48" fmla="*/ 216 w 476"/>
              <a:gd name="T49" fmla="*/ 598 h 598"/>
              <a:gd name="T50" fmla="*/ 82 w 476"/>
              <a:gd name="T51" fmla="*/ 598 h 598"/>
              <a:gd name="T52" fmla="*/ 34 w 476"/>
              <a:gd name="T53" fmla="*/ 550 h 598"/>
              <a:gd name="T54" fmla="*/ 0 w 476"/>
              <a:gd name="T55" fmla="*/ 242 h 598"/>
              <a:gd name="T56" fmla="*/ 90 w 476"/>
              <a:gd name="T57" fmla="*/ 90 h 598"/>
              <a:gd name="T58" fmla="*/ 148 w 476"/>
              <a:gd name="T59" fmla="*/ 284 h 598"/>
              <a:gd name="T60" fmla="*/ 132 w 476"/>
              <a:gd name="T61" fmla="*/ 142 h 598"/>
              <a:gd name="T62" fmla="*/ 176 w 476"/>
              <a:gd name="T63" fmla="*/ 312 h 598"/>
              <a:gd name="T64" fmla="*/ 202 w 476"/>
              <a:gd name="T65" fmla="*/ 150 h 598"/>
              <a:gd name="T66" fmla="*/ 242 w 476"/>
              <a:gd name="T67" fmla="*/ 34 h 598"/>
              <a:gd name="T68" fmla="*/ 230 w 476"/>
              <a:gd name="T69" fmla="*/ 134 h 598"/>
              <a:gd name="T70" fmla="*/ 214 w 476"/>
              <a:gd name="T71" fmla="*/ 280 h 598"/>
              <a:gd name="T72" fmla="*/ 248 w 476"/>
              <a:gd name="T73" fmla="*/ 304 h 598"/>
              <a:gd name="T74" fmla="*/ 296 w 476"/>
              <a:gd name="T75" fmla="*/ 172 h 598"/>
              <a:gd name="T76" fmla="*/ 314 w 476"/>
              <a:gd name="T77" fmla="*/ 280 h 598"/>
              <a:gd name="T78" fmla="*/ 334 w 476"/>
              <a:gd name="T79" fmla="*/ 140 h 598"/>
              <a:gd name="T80" fmla="*/ 356 w 476"/>
              <a:gd name="T81" fmla="*/ 54 h 598"/>
              <a:gd name="T82" fmla="*/ 326 w 476"/>
              <a:gd name="T83" fmla="*/ 224 h 598"/>
              <a:gd name="T84" fmla="*/ 358 w 476"/>
              <a:gd name="T85" fmla="*/ 238 h 598"/>
              <a:gd name="T86" fmla="*/ 430 w 476"/>
              <a:gd name="T87" fmla="*/ 114 h 598"/>
              <a:gd name="T88" fmla="*/ 420 w 476"/>
              <a:gd name="T89" fmla="*/ 232 h 598"/>
              <a:gd name="T90" fmla="*/ 476 w 476"/>
              <a:gd name="T91" fmla="*/ 94 h 598"/>
              <a:gd name="T92" fmla="*/ 422 w 476"/>
              <a:gd name="T93" fmla="*/ 74 h 598"/>
              <a:gd name="T94" fmla="*/ 434 w 476"/>
              <a:gd name="T95" fmla="*/ 42 h 598"/>
              <a:gd name="T96" fmla="*/ 350 w 476"/>
              <a:gd name="T97" fmla="*/ 16 h 598"/>
              <a:gd name="T98" fmla="*/ 328 w 476"/>
              <a:gd name="T99" fmla="*/ 26 h 598"/>
              <a:gd name="T100" fmla="*/ 272 w 476"/>
              <a:gd name="T101" fmla="*/ 136 h 598"/>
              <a:gd name="T102" fmla="*/ 280 w 476"/>
              <a:gd name="T103" fmla="*/ 0 h 598"/>
              <a:gd name="T104" fmla="*/ 190 w 476"/>
              <a:gd name="T105" fmla="*/ 2 h 598"/>
              <a:gd name="T106" fmla="*/ 174 w 476"/>
              <a:gd name="T107" fmla="*/ 18 h 598"/>
              <a:gd name="T108" fmla="*/ 126 w 476"/>
              <a:gd name="T109" fmla="*/ 108 h 598"/>
              <a:gd name="T110" fmla="*/ 118 w 476"/>
              <a:gd name="T111" fmla="*/ 48 h 598"/>
              <a:gd name="T112" fmla="*/ 32 w 476"/>
              <a:gd name="T113" fmla="*/ 66 h 598"/>
              <a:gd name="T114" fmla="*/ 18 w 476"/>
              <a:gd name="T115" fmla="*/ 86 h 598"/>
              <a:gd name="T116" fmla="*/ 76 w 476"/>
              <a:gd name="T117" fmla="*/ 226 h 598"/>
              <a:gd name="T118" fmla="*/ 90 w 476"/>
              <a:gd name="T119" fmla="*/ 90 h 598"/>
              <a:gd name="T120" fmla="*/ 84 w 476"/>
              <a:gd name="T121" fmla="*/ 282 h 598"/>
              <a:gd name="T122" fmla="*/ 60 w 476"/>
              <a:gd name="T123" fmla="*/ 510 h 598"/>
              <a:gd name="T124" fmla="*/ 84 w 476"/>
              <a:gd name="T125" fmla="*/ 282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76" h="598">
                <a:moveTo>
                  <a:pt x="0" y="242"/>
                </a:moveTo>
                <a:lnTo>
                  <a:pt x="0" y="242"/>
                </a:lnTo>
                <a:lnTo>
                  <a:pt x="94" y="242"/>
                </a:lnTo>
                <a:lnTo>
                  <a:pt x="94" y="242"/>
                </a:lnTo>
                <a:lnTo>
                  <a:pt x="106" y="264"/>
                </a:lnTo>
                <a:lnTo>
                  <a:pt x="120" y="282"/>
                </a:lnTo>
                <a:lnTo>
                  <a:pt x="136" y="298"/>
                </a:lnTo>
                <a:lnTo>
                  <a:pt x="152" y="310"/>
                </a:lnTo>
                <a:lnTo>
                  <a:pt x="172" y="320"/>
                </a:lnTo>
                <a:lnTo>
                  <a:pt x="190" y="328"/>
                </a:lnTo>
                <a:lnTo>
                  <a:pt x="210" y="332"/>
                </a:lnTo>
                <a:lnTo>
                  <a:pt x="230" y="334"/>
                </a:lnTo>
                <a:lnTo>
                  <a:pt x="252" y="332"/>
                </a:lnTo>
                <a:lnTo>
                  <a:pt x="272" y="328"/>
                </a:lnTo>
                <a:lnTo>
                  <a:pt x="290" y="320"/>
                </a:lnTo>
                <a:lnTo>
                  <a:pt x="310" y="310"/>
                </a:lnTo>
                <a:lnTo>
                  <a:pt x="326" y="298"/>
                </a:lnTo>
                <a:lnTo>
                  <a:pt x="342" y="282"/>
                </a:lnTo>
                <a:lnTo>
                  <a:pt x="356" y="264"/>
                </a:lnTo>
                <a:lnTo>
                  <a:pt x="368" y="242"/>
                </a:lnTo>
                <a:lnTo>
                  <a:pt x="368" y="242"/>
                </a:lnTo>
                <a:lnTo>
                  <a:pt x="462" y="242"/>
                </a:lnTo>
                <a:lnTo>
                  <a:pt x="462" y="242"/>
                </a:lnTo>
                <a:lnTo>
                  <a:pt x="428" y="550"/>
                </a:lnTo>
                <a:lnTo>
                  <a:pt x="428" y="550"/>
                </a:lnTo>
                <a:lnTo>
                  <a:pt x="380" y="598"/>
                </a:lnTo>
                <a:lnTo>
                  <a:pt x="246" y="598"/>
                </a:lnTo>
                <a:lnTo>
                  <a:pt x="244" y="598"/>
                </a:lnTo>
                <a:lnTo>
                  <a:pt x="242" y="598"/>
                </a:lnTo>
                <a:lnTo>
                  <a:pt x="242" y="598"/>
                </a:lnTo>
                <a:lnTo>
                  <a:pt x="240" y="598"/>
                </a:lnTo>
                <a:lnTo>
                  <a:pt x="240" y="598"/>
                </a:lnTo>
                <a:lnTo>
                  <a:pt x="238" y="598"/>
                </a:lnTo>
                <a:lnTo>
                  <a:pt x="236" y="598"/>
                </a:lnTo>
                <a:lnTo>
                  <a:pt x="236" y="598"/>
                </a:lnTo>
                <a:lnTo>
                  <a:pt x="234" y="598"/>
                </a:lnTo>
                <a:lnTo>
                  <a:pt x="232" y="598"/>
                </a:lnTo>
                <a:lnTo>
                  <a:pt x="232" y="598"/>
                </a:lnTo>
                <a:lnTo>
                  <a:pt x="230" y="598"/>
                </a:lnTo>
                <a:lnTo>
                  <a:pt x="230" y="598"/>
                </a:lnTo>
                <a:lnTo>
                  <a:pt x="228" y="598"/>
                </a:lnTo>
                <a:lnTo>
                  <a:pt x="226" y="598"/>
                </a:lnTo>
                <a:lnTo>
                  <a:pt x="224" y="598"/>
                </a:lnTo>
                <a:lnTo>
                  <a:pt x="224" y="598"/>
                </a:lnTo>
                <a:lnTo>
                  <a:pt x="222" y="598"/>
                </a:lnTo>
                <a:lnTo>
                  <a:pt x="222" y="598"/>
                </a:lnTo>
                <a:lnTo>
                  <a:pt x="220" y="598"/>
                </a:lnTo>
                <a:lnTo>
                  <a:pt x="220" y="598"/>
                </a:lnTo>
                <a:lnTo>
                  <a:pt x="218" y="598"/>
                </a:lnTo>
                <a:lnTo>
                  <a:pt x="216" y="598"/>
                </a:lnTo>
                <a:lnTo>
                  <a:pt x="82" y="598"/>
                </a:lnTo>
                <a:lnTo>
                  <a:pt x="82" y="598"/>
                </a:lnTo>
                <a:lnTo>
                  <a:pt x="34" y="550"/>
                </a:lnTo>
                <a:lnTo>
                  <a:pt x="34" y="550"/>
                </a:lnTo>
                <a:lnTo>
                  <a:pt x="0" y="242"/>
                </a:lnTo>
                <a:lnTo>
                  <a:pt x="0" y="242"/>
                </a:lnTo>
                <a:close/>
                <a:moveTo>
                  <a:pt x="90" y="90"/>
                </a:moveTo>
                <a:lnTo>
                  <a:pt x="90" y="90"/>
                </a:lnTo>
                <a:lnTo>
                  <a:pt x="110" y="250"/>
                </a:lnTo>
                <a:lnTo>
                  <a:pt x="148" y="284"/>
                </a:lnTo>
                <a:lnTo>
                  <a:pt x="140" y="216"/>
                </a:lnTo>
                <a:lnTo>
                  <a:pt x="132" y="142"/>
                </a:lnTo>
                <a:lnTo>
                  <a:pt x="168" y="136"/>
                </a:lnTo>
                <a:lnTo>
                  <a:pt x="176" y="312"/>
                </a:lnTo>
                <a:lnTo>
                  <a:pt x="212" y="320"/>
                </a:lnTo>
                <a:lnTo>
                  <a:pt x="202" y="150"/>
                </a:lnTo>
                <a:lnTo>
                  <a:pt x="208" y="36"/>
                </a:lnTo>
                <a:lnTo>
                  <a:pt x="242" y="34"/>
                </a:lnTo>
                <a:lnTo>
                  <a:pt x="238" y="134"/>
                </a:lnTo>
                <a:lnTo>
                  <a:pt x="230" y="134"/>
                </a:lnTo>
                <a:lnTo>
                  <a:pt x="228" y="150"/>
                </a:lnTo>
                <a:lnTo>
                  <a:pt x="214" y="280"/>
                </a:lnTo>
                <a:lnTo>
                  <a:pt x="216" y="306"/>
                </a:lnTo>
                <a:lnTo>
                  <a:pt x="248" y="304"/>
                </a:lnTo>
                <a:lnTo>
                  <a:pt x="260" y="170"/>
                </a:lnTo>
                <a:lnTo>
                  <a:pt x="296" y="172"/>
                </a:lnTo>
                <a:lnTo>
                  <a:pt x="280" y="296"/>
                </a:lnTo>
                <a:lnTo>
                  <a:pt x="314" y="280"/>
                </a:lnTo>
                <a:lnTo>
                  <a:pt x="332" y="158"/>
                </a:lnTo>
                <a:lnTo>
                  <a:pt x="334" y="140"/>
                </a:lnTo>
                <a:lnTo>
                  <a:pt x="326" y="140"/>
                </a:lnTo>
                <a:lnTo>
                  <a:pt x="356" y="54"/>
                </a:lnTo>
                <a:lnTo>
                  <a:pt x="390" y="64"/>
                </a:lnTo>
                <a:lnTo>
                  <a:pt x="326" y="224"/>
                </a:lnTo>
                <a:lnTo>
                  <a:pt x="322" y="260"/>
                </a:lnTo>
                <a:lnTo>
                  <a:pt x="358" y="238"/>
                </a:lnTo>
                <a:lnTo>
                  <a:pt x="410" y="106"/>
                </a:lnTo>
                <a:lnTo>
                  <a:pt x="430" y="114"/>
                </a:lnTo>
                <a:lnTo>
                  <a:pt x="384" y="230"/>
                </a:lnTo>
                <a:lnTo>
                  <a:pt x="420" y="232"/>
                </a:lnTo>
                <a:lnTo>
                  <a:pt x="468" y="110"/>
                </a:lnTo>
                <a:lnTo>
                  <a:pt x="476" y="94"/>
                </a:lnTo>
                <a:lnTo>
                  <a:pt x="458" y="88"/>
                </a:lnTo>
                <a:lnTo>
                  <a:pt x="422" y="74"/>
                </a:lnTo>
                <a:lnTo>
                  <a:pt x="428" y="58"/>
                </a:lnTo>
                <a:lnTo>
                  <a:pt x="434" y="42"/>
                </a:lnTo>
                <a:lnTo>
                  <a:pt x="418" y="36"/>
                </a:lnTo>
                <a:lnTo>
                  <a:pt x="350" y="16"/>
                </a:lnTo>
                <a:lnTo>
                  <a:pt x="334" y="10"/>
                </a:lnTo>
                <a:lnTo>
                  <a:pt x="328" y="26"/>
                </a:lnTo>
                <a:lnTo>
                  <a:pt x="290" y="138"/>
                </a:lnTo>
                <a:lnTo>
                  <a:pt x="272" y="136"/>
                </a:lnTo>
                <a:lnTo>
                  <a:pt x="278" y="18"/>
                </a:lnTo>
                <a:lnTo>
                  <a:pt x="280" y="0"/>
                </a:lnTo>
                <a:lnTo>
                  <a:pt x="260" y="0"/>
                </a:lnTo>
                <a:lnTo>
                  <a:pt x="190" y="2"/>
                </a:lnTo>
                <a:lnTo>
                  <a:pt x="174" y="2"/>
                </a:lnTo>
                <a:lnTo>
                  <a:pt x="174" y="18"/>
                </a:lnTo>
                <a:lnTo>
                  <a:pt x="172" y="102"/>
                </a:lnTo>
                <a:lnTo>
                  <a:pt x="126" y="108"/>
                </a:lnTo>
                <a:lnTo>
                  <a:pt x="122" y="68"/>
                </a:lnTo>
                <a:lnTo>
                  <a:pt x="118" y="48"/>
                </a:lnTo>
                <a:lnTo>
                  <a:pt x="100" y="52"/>
                </a:lnTo>
                <a:lnTo>
                  <a:pt x="32" y="66"/>
                </a:lnTo>
                <a:lnTo>
                  <a:pt x="16" y="70"/>
                </a:lnTo>
                <a:lnTo>
                  <a:pt x="18" y="86"/>
                </a:lnTo>
                <a:lnTo>
                  <a:pt x="42" y="228"/>
                </a:lnTo>
                <a:lnTo>
                  <a:pt x="76" y="226"/>
                </a:lnTo>
                <a:lnTo>
                  <a:pt x="54" y="96"/>
                </a:lnTo>
                <a:lnTo>
                  <a:pt x="90" y="90"/>
                </a:lnTo>
                <a:lnTo>
                  <a:pt x="90" y="90"/>
                </a:lnTo>
                <a:close/>
                <a:moveTo>
                  <a:pt x="84" y="282"/>
                </a:moveTo>
                <a:lnTo>
                  <a:pt x="32" y="282"/>
                </a:lnTo>
                <a:lnTo>
                  <a:pt x="60" y="510"/>
                </a:lnTo>
                <a:lnTo>
                  <a:pt x="106" y="534"/>
                </a:lnTo>
                <a:lnTo>
                  <a:pt x="84" y="282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992957" y="1503363"/>
            <a:ext cx="1120775" cy="774700"/>
          </a:xfrm>
          <a:custGeom>
            <a:avLst/>
            <a:gdLst>
              <a:gd name="T0" fmla="*/ 704 w 706"/>
              <a:gd name="T1" fmla="*/ 254 h 488"/>
              <a:gd name="T2" fmla="*/ 698 w 706"/>
              <a:gd name="T3" fmla="*/ 400 h 488"/>
              <a:gd name="T4" fmla="*/ 704 w 706"/>
              <a:gd name="T5" fmla="*/ 440 h 488"/>
              <a:gd name="T6" fmla="*/ 704 w 706"/>
              <a:gd name="T7" fmla="*/ 474 h 488"/>
              <a:gd name="T8" fmla="*/ 684 w 706"/>
              <a:gd name="T9" fmla="*/ 488 h 488"/>
              <a:gd name="T10" fmla="*/ 656 w 706"/>
              <a:gd name="T11" fmla="*/ 486 h 488"/>
              <a:gd name="T12" fmla="*/ 630 w 706"/>
              <a:gd name="T13" fmla="*/ 470 h 488"/>
              <a:gd name="T14" fmla="*/ 620 w 706"/>
              <a:gd name="T15" fmla="*/ 442 h 488"/>
              <a:gd name="T16" fmla="*/ 628 w 706"/>
              <a:gd name="T17" fmla="*/ 384 h 488"/>
              <a:gd name="T18" fmla="*/ 628 w 706"/>
              <a:gd name="T19" fmla="*/ 348 h 488"/>
              <a:gd name="T20" fmla="*/ 40 w 706"/>
              <a:gd name="T21" fmla="*/ 444 h 488"/>
              <a:gd name="T22" fmla="*/ 0 w 706"/>
              <a:gd name="T23" fmla="*/ 392 h 488"/>
              <a:gd name="T24" fmla="*/ 0 w 706"/>
              <a:gd name="T25" fmla="*/ 296 h 488"/>
              <a:gd name="T26" fmla="*/ 18 w 706"/>
              <a:gd name="T27" fmla="*/ 232 h 488"/>
              <a:gd name="T28" fmla="*/ 42 w 706"/>
              <a:gd name="T29" fmla="*/ 182 h 488"/>
              <a:gd name="T30" fmla="*/ 52 w 706"/>
              <a:gd name="T31" fmla="*/ 150 h 488"/>
              <a:gd name="T32" fmla="*/ 80 w 706"/>
              <a:gd name="T33" fmla="*/ 112 h 488"/>
              <a:gd name="T34" fmla="*/ 104 w 706"/>
              <a:gd name="T35" fmla="*/ 88 h 488"/>
              <a:gd name="T36" fmla="*/ 118 w 706"/>
              <a:gd name="T37" fmla="*/ 68 h 488"/>
              <a:gd name="T38" fmla="*/ 152 w 706"/>
              <a:gd name="T39" fmla="*/ 28 h 488"/>
              <a:gd name="T40" fmla="*/ 176 w 706"/>
              <a:gd name="T41" fmla="*/ 10 h 488"/>
              <a:gd name="T42" fmla="*/ 200 w 706"/>
              <a:gd name="T43" fmla="*/ 0 h 488"/>
              <a:gd name="T44" fmla="*/ 228 w 706"/>
              <a:gd name="T45" fmla="*/ 4 h 488"/>
              <a:gd name="T46" fmla="*/ 268 w 706"/>
              <a:gd name="T47" fmla="*/ 46 h 488"/>
              <a:gd name="T48" fmla="*/ 284 w 706"/>
              <a:gd name="T49" fmla="*/ 64 h 488"/>
              <a:gd name="T50" fmla="*/ 310 w 706"/>
              <a:gd name="T51" fmla="*/ 214 h 488"/>
              <a:gd name="T52" fmla="*/ 392 w 706"/>
              <a:gd name="T53" fmla="*/ 162 h 488"/>
              <a:gd name="T54" fmla="*/ 246 w 706"/>
              <a:gd name="T55" fmla="*/ 112 h 488"/>
              <a:gd name="T56" fmla="*/ 208 w 706"/>
              <a:gd name="T57" fmla="*/ 142 h 488"/>
              <a:gd name="T58" fmla="*/ 172 w 706"/>
              <a:gd name="T59" fmla="*/ 192 h 488"/>
              <a:gd name="T60" fmla="*/ 154 w 706"/>
              <a:gd name="T61" fmla="*/ 248 h 488"/>
              <a:gd name="T62" fmla="*/ 242 w 706"/>
              <a:gd name="T63" fmla="*/ 292 h 488"/>
              <a:gd name="T64" fmla="*/ 176 w 706"/>
              <a:gd name="T65" fmla="*/ 278 h 488"/>
              <a:gd name="T66" fmla="*/ 166 w 706"/>
              <a:gd name="T67" fmla="*/ 246 h 488"/>
              <a:gd name="T68" fmla="*/ 176 w 706"/>
              <a:gd name="T69" fmla="*/ 218 h 488"/>
              <a:gd name="T70" fmla="*/ 198 w 706"/>
              <a:gd name="T71" fmla="*/ 198 h 488"/>
              <a:gd name="T72" fmla="*/ 228 w 706"/>
              <a:gd name="T73" fmla="*/ 194 h 488"/>
              <a:gd name="T74" fmla="*/ 264 w 706"/>
              <a:gd name="T75" fmla="*/ 206 h 488"/>
              <a:gd name="T76" fmla="*/ 290 w 706"/>
              <a:gd name="T77" fmla="*/ 284 h 488"/>
              <a:gd name="T78" fmla="*/ 446 w 706"/>
              <a:gd name="T79" fmla="*/ 186 h 488"/>
              <a:gd name="T80" fmla="*/ 438 w 706"/>
              <a:gd name="T81" fmla="*/ 220 h 488"/>
              <a:gd name="T82" fmla="*/ 410 w 706"/>
              <a:gd name="T83" fmla="*/ 244 h 488"/>
              <a:gd name="T84" fmla="*/ 380 w 706"/>
              <a:gd name="T85" fmla="*/ 252 h 488"/>
              <a:gd name="T86" fmla="*/ 106 w 706"/>
              <a:gd name="T87" fmla="*/ 270 h 488"/>
              <a:gd name="T88" fmla="*/ 134 w 706"/>
              <a:gd name="T89" fmla="*/ 174 h 488"/>
              <a:gd name="T90" fmla="*/ 152 w 706"/>
              <a:gd name="T91" fmla="*/ 142 h 488"/>
              <a:gd name="T92" fmla="*/ 188 w 706"/>
              <a:gd name="T93" fmla="*/ 102 h 488"/>
              <a:gd name="T94" fmla="*/ 234 w 706"/>
              <a:gd name="T95" fmla="*/ 70 h 488"/>
              <a:gd name="T96" fmla="*/ 214 w 706"/>
              <a:gd name="T97" fmla="*/ 44 h 488"/>
              <a:gd name="T98" fmla="*/ 208 w 706"/>
              <a:gd name="T99" fmla="*/ 42 h 488"/>
              <a:gd name="T100" fmla="*/ 180 w 706"/>
              <a:gd name="T101" fmla="*/ 60 h 488"/>
              <a:gd name="T102" fmla="*/ 150 w 706"/>
              <a:gd name="T103" fmla="*/ 98 h 488"/>
              <a:gd name="T104" fmla="*/ 138 w 706"/>
              <a:gd name="T105" fmla="*/ 116 h 488"/>
              <a:gd name="T106" fmla="*/ 102 w 706"/>
              <a:gd name="T107" fmla="*/ 150 h 488"/>
              <a:gd name="T108" fmla="*/ 90 w 706"/>
              <a:gd name="T109" fmla="*/ 170 h 488"/>
              <a:gd name="T110" fmla="*/ 68 w 706"/>
              <a:gd name="T111" fmla="*/ 226 h 488"/>
              <a:gd name="T112" fmla="*/ 46 w 706"/>
              <a:gd name="T113" fmla="*/ 276 h 488"/>
              <a:gd name="T114" fmla="*/ 44 w 706"/>
              <a:gd name="T115" fmla="*/ 308 h 488"/>
              <a:gd name="T116" fmla="*/ 56 w 706"/>
              <a:gd name="T117" fmla="*/ 304 h 488"/>
              <a:gd name="T118" fmla="*/ 92 w 706"/>
              <a:gd name="T119" fmla="*/ 302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06" h="488">
                <a:moveTo>
                  <a:pt x="284" y="64"/>
                </a:moveTo>
                <a:lnTo>
                  <a:pt x="644" y="226"/>
                </a:lnTo>
                <a:lnTo>
                  <a:pt x="704" y="254"/>
                </a:lnTo>
                <a:lnTo>
                  <a:pt x="704" y="254"/>
                </a:lnTo>
                <a:lnTo>
                  <a:pt x="700" y="346"/>
                </a:lnTo>
                <a:lnTo>
                  <a:pt x="698" y="400"/>
                </a:lnTo>
                <a:lnTo>
                  <a:pt x="698" y="426"/>
                </a:lnTo>
                <a:lnTo>
                  <a:pt x="698" y="426"/>
                </a:lnTo>
                <a:lnTo>
                  <a:pt x="704" y="440"/>
                </a:lnTo>
                <a:lnTo>
                  <a:pt x="706" y="454"/>
                </a:lnTo>
                <a:lnTo>
                  <a:pt x="706" y="464"/>
                </a:lnTo>
                <a:lnTo>
                  <a:pt x="704" y="474"/>
                </a:lnTo>
                <a:lnTo>
                  <a:pt x="698" y="480"/>
                </a:lnTo>
                <a:lnTo>
                  <a:pt x="692" y="484"/>
                </a:lnTo>
                <a:lnTo>
                  <a:pt x="684" y="488"/>
                </a:lnTo>
                <a:lnTo>
                  <a:pt x="674" y="488"/>
                </a:lnTo>
                <a:lnTo>
                  <a:pt x="664" y="488"/>
                </a:lnTo>
                <a:lnTo>
                  <a:pt x="656" y="486"/>
                </a:lnTo>
                <a:lnTo>
                  <a:pt x="646" y="482"/>
                </a:lnTo>
                <a:lnTo>
                  <a:pt x="638" y="476"/>
                </a:lnTo>
                <a:lnTo>
                  <a:pt x="630" y="470"/>
                </a:lnTo>
                <a:lnTo>
                  <a:pt x="626" y="462"/>
                </a:lnTo>
                <a:lnTo>
                  <a:pt x="622" y="452"/>
                </a:lnTo>
                <a:lnTo>
                  <a:pt x="620" y="442"/>
                </a:lnTo>
                <a:lnTo>
                  <a:pt x="620" y="442"/>
                </a:lnTo>
                <a:lnTo>
                  <a:pt x="624" y="410"/>
                </a:lnTo>
                <a:lnTo>
                  <a:pt x="628" y="384"/>
                </a:lnTo>
                <a:lnTo>
                  <a:pt x="630" y="364"/>
                </a:lnTo>
                <a:lnTo>
                  <a:pt x="630" y="356"/>
                </a:lnTo>
                <a:lnTo>
                  <a:pt x="628" y="348"/>
                </a:lnTo>
                <a:lnTo>
                  <a:pt x="62" y="452"/>
                </a:lnTo>
                <a:lnTo>
                  <a:pt x="48" y="454"/>
                </a:lnTo>
                <a:lnTo>
                  <a:pt x="40" y="444"/>
                </a:lnTo>
                <a:lnTo>
                  <a:pt x="4" y="398"/>
                </a:lnTo>
                <a:lnTo>
                  <a:pt x="0" y="392"/>
                </a:lnTo>
                <a:lnTo>
                  <a:pt x="0" y="392"/>
                </a:lnTo>
                <a:lnTo>
                  <a:pt x="0" y="338"/>
                </a:lnTo>
                <a:lnTo>
                  <a:pt x="0" y="316"/>
                </a:lnTo>
                <a:lnTo>
                  <a:pt x="0" y="296"/>
                </a:lnTo>
                <a:lnTo>
                  <a:pt x="4" y="276"/>
                </a:lnTo>
                <a:lnTo>
                  <a:pt x="10" y="254"/>
                </a:lnTo>
                <a:lnTo>
                  <a:pt x="18" y="232"/>
                </a:lnTo>
                <a:lnTo>
                  <a:pt x="30" y="206"/>
                </a:lnTo>
                <a:lnTo>
                  <a:pt x="30" y="206"/>
                </a:lnTo>
                <a:lnTo>
                  <a:pt x="42" y="182"/>
                </a:lnTo>
                <a:lnTo>
                  <a:pt x="50" y="160"/>
                </a:lnTo>
                <a:lnTo>
                  <a:pt x="50" y="160"/>
                </a:lnTo>
                <a:lnTo>
                  <a:pt x="52" y="150"/>
                </a:lnTo>
                <a:lnTo>
                  <a:pt x="56" y="142"/>
                </a:lnTo>
                <a:lnTo>
                  <a:pt x="68" y="124"/>
                </a:lnTo>
                <a:lnTo>
                  <a:pt x="80" y="112"/>
                </a:lnTo>
                <a:lnTo>
                  <a:pt x="94" y="98"/>
                </a:lnTo>
                <a:lnTo>
                  <a:pt x="94" y="98"/>
                </a:lnTo>
                <a:lnTo>
                  <a:pt x="104" y="88"/>
                </a:lnTo>
                <a:lnTo>
                  <a:pt x="112" y="80"/>
                </a:lnTo>
                <a:lnTo>
                  <a:pt x="112" y="80"/>
                </a:lnTo>
                <a:lnTo>
                  <a:pt x="118" y="68"/>
                </a:lnTo>
                <a:lnTo>
                  <a:pt x="128" y="54"/>
                </a:lnTo>
                <a:lnTo>
                  <a:pt x="140" y="40"/>
                </a:lnTo>
                <a:lnTo>
                  <a:pt x="152" y="28"/>
                </a:lnTo>
                <a:lnTo>
                  <a:pt x="152" y="28"/>
                </a:lnTo>
                <a:lnTo>
                  <a:pt x="164" y="18"/>
                </a:lnTo>
                <a:lnTo>
                  <a:pt x="176" y="10"/>
                </a:lnTo>
                <a:lnTo>
                  <a:pt x="188" y="4"/>
                </a:lnTo>
                <a:lnTo>
                  <a:pt x="200" y="0"/>
                </a:lnTo>
                <a:lnTo>
                  <a:pt x="200" y="0"/>
                </a:lnTo>
                <a:lnTo>
                  <a:pt x="208" y="0"/>
                </a:lnTo>
                <a:lnTo>
                  <a:pt x="216" y="0"/>
                </a:lnTo>
                <a:lnTo>
                  <a:pt x="228" y="4"/>
                </a:lnTo>
                <a:lnTo>
                  <a:pt x="240" y="12"/>
                </a:lnTo>
                <a:lnTo>
                  <a:pt x="250" y="22"/>
                </a:lnTo>
                <a:lnTo>
                  <a:pt x="268" y="46"/>
                </a:lnTo>
                <a:lnTo>
                  <a:pt x="276" y="56"/>
                </a:lnTo>
                <a:lnTo>
                  <a:pt x="284" y="64"/>
                </a:lnTo>
                <a:lnTo>
                  <a:pt x="284" y="64"/>
                </a:lnTo>
                <a:close/>
                <a:moveTo>
                  <a:pt x="380" y="252"/>
                </a:moveTo>
                <a:lnTo>
                  <a:pt x="380" y="220"/>
                </a:lnTo>
                <a:lnTo>
                  <a:pt x="310" y="214"/>
                </a:lnTo>
                <a:lnTo>
                  <a:pt x="324" y="172"/>
                </a:lnTo>
                <a:lnTo>
                  <a:pt x="386" y="176"/>
                </a:lnTo>
                <a:lnTo>
                  <a:pt x="392" y="162"/>
                </a:lnTo>
                <a:lnTo>
                  <a:pt x="262" y="104"/>
                </a:lnTo>
                <a:lnTo>
                  <a:pt x="262" y="104"/>
                </a:lnTo>
                <a:lnTo>
                  <a:pt x="246" y="112"/>
                </a:lnTo>
                <a:lnTo>
                  <a:pt x="232" y="122"/>
                </a:lnTo>
                <a:lnTo>
                  <a:pt x="220" y="132"/>
                </a:lnTo>
                <a:lnTo>
                  <a:pt x="208" y="142"/>
                </a:lnTo>
                <a:lnTo>
                  <a:pt x="198" y="154"/>
                </a:lnTo>
                <a:lnTo>
                  <a:pt x="188" y="166"/>
                </a:lnTo>
                <a:lnTo>
                  <a:pt x="172" y="192"/>
                </a:lnTo>
                <a:lnTo>
                  <a:pt x="172" y="192"/>
                </a:lnTo>
                <a:lnTo>
                  <a:pt x="162" y="218"/>
                </a:lnTo>
                <a:lnTo>
                  <a:pt x="154" y="248"/>
                </a:lnTo>
                <a:lnTo>
                  <a:pt x="148" y="278"/>
                </a:lnTo>
                <a:lnTo>
                  <a:pt x="144" y="310"/>
                </a:lnTo>
                <a:lnTo>
                  <a:pt x="242" y="292"/>
                </a:lnTo>
                <a:lnTo>
                  <a:pt x="216" y="262"/>
                </a:lnTo>
                <a:lnTo>
                  <a:pt x="176" y="278"/>
                </a:lnTo>
                <a:lnTo>
                  <a:pt x="176" y="278"/>
                </a:lnTo>
                <a:lnTo>
                  <a:pt x="170" y="268"/>
                </a:lnTo>
                <a:lnTo>
                  <a:pt x="168" y="256"/>
                </a:lnTo>
                <a:lnTo>
                  <a:pt x="166" y="246"/>
                </a:lnTo>
                <a:lnTo>
                  <a:pt x="168" y="236"/>
                </a:lnTo>
                <a:lnTo>
                  <a:pt x="170" y="226"/>
                </a:lnTo>
                <a:lnTo>
                  <a:pt x="176" y="218"/>
                </a:lnTo>
                <a:lnTo>
                  <a:pt x="182" y="210"/>
                </a:lnTo>
                <a:lnTo>
                  <a:pt x="188" y="204"/>
                </a:lnTo>
                <a:lnTo>
                  <a:pt x="198" y="198"/>
                </a:lnTo>
                <a:lnTo>
                  <a:pt x="208" y="196"/>
                </a:lnTo>
                <a:lnTo>
                  <a:pt x="218" y="194"/>
                </a:lnTo>
                <a:lnTo>
                  <a:pt x="228" y="194"/>
                </a:lnTo>
                <a:lnTo>
                  <a:pt x="240" y="196"/>
                </a:lnTo>
                <a:lnTo>
                  <a:pt x="252" y="200"/>
                </a:lnTo>
                <a:lnTo>
                  <a:pt x="264" y="206"/>
                </a:lnTo>
                <a:lnTo>
                  <a:pt x="276" y="214"/>
                </a:lnTo>
                <a:lnTo>
                  <a:pt x="252" y="236"/>
                </a:lnTo>
                <a:lnTo>
                  <a:pt x="290" y="284"/>
                </a:lnTo>
                <a:lnTo>
                  <a:pt x="562" y="238"/>
                </a:lnTo>
                <a:lnTo>
                  <a:pt x="446" y="186"/>
                </a:lnTo>
                <a:lnTo>
                  <a:pt x="446" y="186"/>
                </a:lnTo>
                <a:lnTo>
                  <a:pt x="446" y="198"/>
                </a:lnTo>
                <a:lnTo>
                  <a:pt x="444" y="208"/>
                </a:lnTo>
                <a:lnTo>
                  <a:pt x="438" y="220"/>
                </a:lnTo>
                <a:lnTo>
                  <a:pt x="430" y="230"/>
                </a:lnTo>
                <a:lnTo>
                  <a:pt x="422" y="238"/>
                </a:lnTo>
                <a:lnTo>
                  <a:pt x="410" y="244"/>
                </a:lnTo>
                <a:lnTo>
                  <a:pt x="396" y="250"/>
                </a:lnTo>
                <a:lnTo>
                  <a:pt x="380" y="252"/>
                </a:lnTo>
                <a:lnTo>
                  <a:pt x="380" y="252"/>
                </a:lnTo>
                <a:close/>
                <a:moveTo>
                  <a:pt x="102" y="306"/>
                </a:moveTo>
                <a:lnTo>
                  <a:pt x="102" y="306"/>
                </a:lnTo>
                <a:lnTo>
                  <a:pt x="106" y="270"/>
                </a:lnTo>
                <a:lnTo>
                  <a:pt x="112" y="236"/>
                </a:lnTo>
                <a:lnTo>
                  <a:pt x="122" y="204"/>
                </a:lnTo>
                <a:lnTo>
                  <a:pt x="134" y="174"/>
                </a:lnTo>
                <a:lnTo>
                  <a:pt x="134" y="174"/>
                </a:lnTo>
                <a:lnTo>
                  <a:pt x="144" y="158"/>
                </a:lnTo>
                <a:lnTo>
                  <a:pt x="152" y="142"/>
                </a:lnTo>
                <a:lnTo>
                  <a:pt x="164" y="128"/>
                </a:lnTo>
                <a:lnTo>
                  <a:pt x="176" y="116"/>
                </a:lnTo>
                <a:lnTo>
                  <a:pt x="188" y="102"/>
                </a:lnTo>
                <a:lnTo>
                  <a:pt x="202" y="90"/>
                </a:lnTo>
                <a:lnTo>
                  <a:pt x="218" y="80"/>
                </a:lnTo>
                <a:lnTo>
                  <a:pt x="234" y="70"/>
                </a:lnTo>
                <a:lnTo>
                  <a:pt x="234" y="70"/>
                </a:lnTo>
                <a:lnTo>
                  <a:pt x="220" y="52"/>
                </a:lnTo>
                <a:lnTo>
                  <a:pt x="214" y="44"/>
                </a:lnTo>
                <a:lnTo>
                  <a:pt x="210" y="42"/>
                </a:lnTo>
                <a:lnTo>
                  <a:pt x="208" y="42"/>
                </a:lnTo>
                <a:lnTo>
                  <a:pt x="208" y="42"/>
                </a:lnTo>
                <a:lnTo>
                  <a:pt x="202" y="44"/>
                </a:lnTo>
                <a:lnTo>
                  <a:pt x="194" y="48"/>
                </a:lnTo>
                <a:lnTo>
                  <a:pt x="180" y="60"/>
                </a:lnTo>
                <a:lnTo>
                  <a:pt x="180" y="60"/>
                </a:lnTo>
                <a:lnTo>
                  <a:pt x="162" y="80"/>
                </a:lnTo>
                <a:lnTo>
                  <a:pt x="150" y="98"/>
                </a:lnTo>
                <a:lnTo>
                  <a:pt x="150" y="98"/>
                </a:lnTo>
                <a:lnTo>
                  <a:pt x="144" y="106"/>
                </a:lnTo>
                <a:lnTo>
                  <a:pt x="138" y="116"/>
                </a:lnTo>
                <a:lnTo>
                  <a:pt x="122" y="130"/>
                </a:lnTo>
                <a:lnTo>
                  <a:pt x="122" y="130"/>
                </a:lnTo>
                <a:lnTo>
                  <a:pt x="102" y="150"/>
                </a:lnTo>
                <a:lnTo>
                  <a:pt x="96" y="160"/>
                </a:lnTo>
                <a:lnTo>
                  <a:pt x="90" y="170"/>
                </a:lnTo>
                <a:lnTo>
                  <a:pt x="90" y="170"/>
                </a:lnTo>
                <a:lnTo>
                  <a:pt x="86" y="184"/>
                </a:lnTo>
                <a:lnTo>
                  <a:pt x="82" y="198"/>
                </a:lnTo>
                <a:lnTo>
                  <a:pt x="68" y="226"/>
                </a:lnTo>
                <a:lnTo>
                  <a:pt x="68" y="226"/>
                </a:lnTo>
                <a:lnTo>
                  <a:pt x="52" y="260"/>
                </a:lnTo>
                <a:lnTo>
                  <a:pt x="46" y="276"/>
                </a:lnTo>
                <a:lnTo>
                  <a:pt x="44" y="290"/>
                </a:lnTo>
                <a:lnTo>
                  <a:pt x="44" y="290"/>
                </a:lnTo>
                <a:lnTo>
                  <a:pt x="44" y="308"/>
                </a:lnTo>
                <a:lnTo>
                  <a:pt x="44" y="308"/>
                </a:lnTo>
                <a:lnTo>
                  <a:pt x="56" y="304"/>
                </a:lnTo>
                <a:lnTo>
                  <a:pt x="56" y="304"/>
                </a:lnTo>
                <a:lnTo>
                  <a:pt x="68" y="300"/>
                </a:lnTo>
                <a:lnTo>
                  <a:pt x="80" y="300"/>
                </a:lnTo>
                <a:lnTo>
                  <a:pt x="92" y="302"/>
                </a:lnTo>
                <a:lnTo>
                  <a:pt x="102" y="306"/>
                </a:lnTo>
                <a:lnTo>
                  <a:pt x="102" y="306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3207519" y="1417638"/>
            <a:ext cx="889000" cy="844550"/>
          </a:xfrm>
          <a:custGeom>
            <a:avLst/>
            <a:gdLst>
              <a:gd name="T0" fmla="*/ 514 w 560"/>
              <a:gd name="T1" fmla="*/ 504 h 532"/>
              <a:gd name="T2" fmla="*/ 160 w 560"/>
              <a:gd name="T3" fmla="*/ 524 h 532"/>
              <a:gd name="T4" fmla="*/ 60 w 560"/>
              <a:gd name="T5" fmla="*/ 300 h 532"/>
              <a:gd name="T6" fmla="*/ 272 w 560"/>
              <a:gd name="T7" fmla="*/ 170 h 532"/>
              <a:gd name="T8" fmla="*/ 90 w 560"/>
              <a:gd name="T9" fmla="*/ 110 h 532"/>
              <a:gd name="T10" fmla="*/ 466 w 560"/>
              <a:gd name="T11" fmla="*/ 8 h 532"/>
              <a:gd name="T12" fmla="*/ 230 w 560"/>
              <a:gd name="T13" fmla="*/ 264 h 532"/>
              <a:gd name="T14" fmla="*/ 248 w 560"/>
              <a:gd name="T15" fmla="*/ 268 h 532"/>
              <a:gd name="T16" fmla="*/ 260 w 560"/>
              <a:gd name="T17" fmla="*/ 272 h 532"/>
              <a:gd name="T18" fmla="*/ 274 w 560"/>
              <a:gd name="T19" fmla="*/ 274 h 532"/>
              <a:gd name="T20" fmla="*/ 286 w 560"/>
              <a:gd name="T21" fmla="*/ 276 h 532"/>
              <a:gd name="T22" fmla="*/ 354 w 560"/>
              <a:gd name="T23" fmla="*/ 260 h 532"/>
              <a:gd name="T24" fmla="*/ 366 w 560"/>
              <a:gd name="T25" fmla="*/ 256 h 532"/>
              <a:gd name="T26" fmla="*/ 374 w 560"/>
              <a:gd name="T27" fmla="*/ 250 h 532"/>
              <a:gd name="T28" fmla="*/ 382 w 560"/>
              <a:gd name="T29" fmla="*/ 244 h 532"/>
              <a:gd name="T30" fmla="*/ 390 w 560"/>
              <a:gd name="T31" fmla="*/ 238 h 532"/>
              <a:gd name="T32" fmla="*/ 184 w 560"/>
              <a:gd name="T33" fmla="*/ 244 h 532"/>
              <a:gd name="T34" fmla="*/ 294 w 560"/>
              <a:gd name="T35" fmla="*/ 228 h 532"/>
              <a:gd name="T36" fmla="*/ 516 w 560"/>
              <a:gd name="T37" fmla="*/ 390 h 532"/>
              <a:gd name="T38" fmla="*/ 508 w 560"/>
              <a:gd name="T39" fmla="*/ 394 h 532"/>
              <a:gd name="T40" fmla="*/ 500 w 560"/>
              <a:gd name="T41" fmla="*/ 398 h 532"/>
              <a:gd name="T42" fmla="*/ 414 w 560"/>
              <a:gd name="T43" fmla="*/ 416 h 532"/>
              <a:gd name="T44" fmla="*/ 402 w 560"/>
              <a:gd name="T45" fmla="*/ 416 h 532"/>
              <a:gd name="T46" fmla="*/ 386 w 560"/>
              <a:gd name="T47" fmla="*/ 412 h 532"/>
              <a:gd name="T48" fmla="*/ 348 w 560"/>
              <a:gd name="T49" fmla="*/ 404 h 532"/>
              <a:gd name="T50" fmla="*/ 336 w 560"/>
              <a:gd name="T51" fmla="*/ 400 h 532"/>
              <a:gd name="T52" fmla="*/ 314 w 560"/>
              <a:gd name="T53" fmla="*/ 392 h 532"/>
              <a:gd name="T54" fmla="*/ 312 w 560"/>
              <a:gd name="T55" fmla="*/ 352 h 532"/>
              <a:gd name="T56" fmla="*/ 368 w 560"/>
              <a:gd name="T57" fmla="*/ 376 h 532"/>
              <a:gd name="T58" fmla="*/ 382 w 560"/>
              <a:gd name="T59" fmla="*/ 380 h 532"/>
              <a:gd name="T60" fmla="*/ 394 w 560"/>
              <a:gd name="T61" fmla="*/ 382 h 532"/>
              <a:gd name="T62" fmla="*/ 408 w 560"/>
              <a:gd name="T63" fmla="*/ 384 h 532"/>
              <a:gd name="T64" fmla="*/ 418 w 560"/>
              <a:gd name="T65" fmla="*/ 386 h 532"/>
              <a:gd name="T66" fmla="*/ 488 w 560"/>
              <a:gd name="T67" fmla="*/ 368 h 532"/>
              <a:gd name="T68" fmla="*/ 498 w 560"/>
              <a:gd name="T69" fmla="*/ 362 h 532"/>
              <a:gd name="T70" fmla="*/ 506 w 560"/>
              <a:gd name="T71" fmla="*/ 356 h 532"/>
              <a:gd name="T72" fmla="*/ 514 w 560"/>
              <a:gd name="T73" fmla="*/ 350 h 532"/>
              <a:gd name="T74" fmla="*/ 482 w 560"/>
              <a:gd name="T75" fmla="*/ 326 h 532"/>
              <a:gd name="T76" fmla="*/ 370 w 560"/>
              <a:gd name="T77" fmla="*/ 336 h 532"/>
              <a:gd name="T78" fmla="*/ 266 w 560"/>
              <a:gd name="T79" fmla="*/ 378 h 532"/>
              <a:gd name="T80" fmla="*/ 258 w 560"/>
              <a:gd name="T81" fmla="*/ 384 h 532"/>
              <a:gd name="T82" fmla="*/ 252 w 560"/>
              <a:gd name="T83" fmla="*/ 388 h 532"/>
              <a:gd name="T84" fmla="*/ 242 w 560"/>
              <a:gd name="T85" fmla="*/ 392 h 532"/>
              <a:gd name="T86" fmla="*/ 156 w 560"/>
              <a:gd name="T87" fmla="*/ 410 h 532"/>
              <a:gd name="T88" fmla="*/ 142 w 560"/>
              <a:gd name="T89" fmla="*/ 408 h 532"/>
              <a:gd name="T90" fmla="*/ 122 w 560"/>
              <a:gd name="T91" fmla="*/ 404 h 532"/>
              <a:gd name="T92" fmla="*/ 90 w 560"/>
              <a:gd name="T93" fmla="*/ 396 h 532"/>
              <a:gd name="T94" fmla="*/ 74 w 560"/>
              <a:gd name="T95" fmla="*/ 390 h 532"/>
              <a:gd name="T96" fmla="*/ 64 w 560"/>
              <a:gd name="T97" fmla="*/ 466 h 532"/>
              <a:gd name="T98" fmla="*/ 64 w 560"/>
              <a:gd name="T99" fmla="*/ 350 h 532"/>
              <a:gd name="T100" fmla="*/ 116 w 560"/>
              <a:gd name="T101" fmla="*/ 370 h 532"/>
              <a:gd name="T102" fmla="*/ 128 w 560"/>
              <a:gd name="T103" fmla="*/ 372 h 532"/>
              <a:gd name="T104" fmla="*/ 142 w 560"/>
              <a:gd name="T105" fmla="*/ 376 h 532"/>
              <a:gd name="T106" fmla="*/ 154 w 560"/>
              <a:gd name="T107" fmla="*/ 378 h 532"/>
              <a:gd name="T108" fmla="*/ 224 w 560"/>
              <a:gd name="T109" fmla="*/ 364 h 532"/>
              <a:gd name="T110" fmla="*/ 234 w 560"/>
              <a:gd name="T111" fmla="*/ 360 h 532"/>
              <a:gd name="T112" fmla="*/ 244 w 560"/>
              <a:gd name="T113" fmla="*/ 354 h 532"/>
              <a:gd name="T114" fmla="*/ 252 w 560"/>
              <a:gd name="T115" fmla="*/ 348 h 532"/>
              <a:gd name="T116" fmla="*/ 260 w 560"/>
              <a:gd name="T117" fmla="*/ 342 h 532"/>
              <a:gd name="T118" fmla="*/ 146 w 560"/>
              <a:gd name="T119" fmla="*/ 304 h 532"/>
              <a:gd name="T120" fmla="*/ 96 w 560"/>
              <a:gd name="T121" fmla="*/ 344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60" h="532">
                <a:moveTo>
                  <a:pt x="430" y="280"/>
                </a:moveTo>
                <a:lnTo>
                  <a:pt x="430" y="280"/>
                </a:lnTo>
                <a:lnTo>
                  <a:pt x="476" y="290"/>
                </a:lnTo>
                <a:lnTo>
                  <a:pt x="500" y="296"/>
                </a:lnTo>
                <a:lnTo>
                  <a:pt x="520" y="304"/>
                </a:lnTo>
                <a:lnTo>
                  <a:pt x="520" y="304"/>
                </a:lnTo>
                <a:lnTo>
                  <a:pt x="536" y="312"/>
                </a:lnTo>
                <a:lnTo>
                  <a:pt x="546" y="320"/>
                </a:lnTo>
                <a:lnTo>
                  <a:pt x="546" y="320"/>
                </a:lnTo>
                <a:lnTo>
                  <a:pt x="552" y="326"/>
                </a:lnTo>
                <a:lnTo>
                  <a:pt x="556" y="332"/>
                </a:lnTo>
                <a:lnTo>
                  <a:pt x="558" y="338"/>
                </a:lnTo>
                <a:lnTo>
                  <a:pt x="558" y="344"/>
                </a:lnTo>
                <a:lnTo>
                  <a:pt x="558" y="456"/>
                </a:lnTo>
                <a:lnTo>
                  <a:pt x="558" y="456"/>
                </a:lnTo>
                <a:lnTo>
                  <a:pt x="558" y="456"/>
                </a:lnTo>
                <a:lnTo>
                  <a:pt x="558" y="464"/>
                </a:lnTo>
                <a:lnTo>
                  <a:pt x="558" y="464"/>
                </a:lnTo>
                <a:lnTo>
                  <a:pt x="556" y="470"/>
                </a:lnTo>
                <a:lnTo>
                  <a:pt x="556" y="470"/>
                </a:lnTo>
                <a:lnTo>
                  <a:pt x="546" y="482"/>
                </a:lnTo>
                <a:lnTo>
                  <a:pt x="532" y="494"/>
                </a:lnTo>
                <a:lnTo>
                  <a:pt x="514" y="504"/>
                </a:lnTo>
                <a:lnTo>
                  <a:pt x="494" y="514"/>
                </a:lnTo>
                <a:lnTo>
                  <a:pt x="494" y="514"/>
                </a:lnTo>
                <a:lnTo>
                  <a:pt x="474" y="522"/>
                </a:lnTo>
                <a:lnTo>
                  <a:pt x="454" y="528"/>
                </a:lnTo>
                <a:lnTo>
                  <a:pt x="434" y="530"/>
                </a:lnTo>
                <a:lnTo>
                  <a:pt x="416" y="532"/>
                </a:lnTo>
                <a:lnTo>
                  <a:pt x="416" y="532"/>
                </a:lnTo>
                <a:lnTo>
                  <a:pt x="380" y="526"/>
                </a:lnTo>
                <a:lnTo>
                  <a:pt x="342" y="516"/>
                </a:lnTo>
                <a:lnTo>
                  <a:pt x="342" y="516"/>
                </a:lnTo>
                <a:lnTo>
                  <a:pt x="318" y="508"/>
                </a:lnTo>
                <a:lnTo>
                  <a:pt x="298" y="498"/>
                </a:lnTo>
                <a:lnTo>
                  <a:pt x="298" y="498"/>
                </a:lnTo>
                <a:lnTo>
                  <a:pt x="290" y="490"/>
                </a:lnTo>
                <a:lnTo>
                  <a:pt x="282" y="482"/>
                </a:lnTo>
                <a:lnTo>
                  <a:pt x="282" y="482"/>
                </a:lnTo>
                <a:lnTo>
                  <a:pt x="262" y="496"/>
                </a:lnTo>
                <a:lnTo>
                  <a:pt x="238" y="508"/>
                </a:lnTo>
                <a:lnTo>
                  <a:pt x="238" y="508"/>
                </a:lnTo>
                <a:lnTo>
                  <a:pt x="218" y="516"/>
                </a:lnTo>
                <a:lnTo>
                  <a:pt x="198" y="520"/>
                </a:lnTo>
                <a:lnTo>
                  <a:pt x="178" y="524"/>
                </a:lnTo>
                <a:lnTo>
                  <a:pt x="160" y="524"/>
                </a:lnTo>
                <a:lnTo>
                  <a:pt x="160" y="524"/>
                </a:lnTo>
                <a:lnTo>
                  <a:pt x="124" y="520"/>
                </a:lnTo>
                <a:lnTo>
                  <a:pt x="86" y="510"/>
                </a:lnTo>
                <a:lnTo>
                  <a:pt x="86" y="510"/>
                </a:lnTo>
                <a:lnTo>
                  <a:pt x="62" y="500"/>
                </a:lnTo>
                <a:lnTo>
                  <a:pt x="42" y="490"/>
                </a:lnTo>
                <a:lnTo>
                  <a:pt x="42" y="490"/>
                </a:lnTo>
                <a:lnTo>
                  <a:pt x="32" y="484"/>
                </a:lnTo>
                <a:lnTo>
                  <a:pt x="26" y="474"/>
                </a:lnTo>
                <a:lnTo>
                  <a:pt x="22" y="462"/>
                </a:lnTo>
                <a:lnTo>
                  <a:pt x="20" y="450"/>
                </a:lnTo>
                <a:lnTo>
                  <a:pt x="20" y="346"/>
                </a:lnTo>
                <a:lnTo>
                  <a:pt x="20" y="346"/>
                </a:lnTo>
                <a:lnTo>
                  <a:pt x="20" y="342"/>
                </a:lnTo>
                <a:lnTo>
                  <a:pt x="20" y="342"/>
                </a:lnTo>
                <a:lnTo>
                  <a:pt x="20" y="342"/>
                </a:lnTo>
                <a:lnTo>
                  <a:pt x="22" y="336"/>
                </a:lnTo>
                <a:lnTo>
                  <a:pt x="22" y="336"/>
                </a:lnTo>
                <a:lnTo>
                  <a:pt x="22" y="336"/>
                </a:lnTo>
                <a:lnTo>
                  <a:pt x="24" y="330"/>
                </a:lnTo>
                <a:lnTo>
                  <a:pt x="30" y="322"/>
                </a:lnTo>
                <a:lnTo>
                  <a:pt x="44" y="310"/>
                </a:lnTo>
                <a:lnTo>
                  <a:pt x="60" y="300"/>
                </a:lnTo>
                <a:lnTo>
                  <a:pt x="80" y="290"/>
                </a:lnTo>
                <a:lnTo>
                  <a:pt x="80" y="290"/>
                </a:lnTo>
                <a:lnTo>
                  <a:pt x="98" y="282"/>
                </a:lnTo>
                <a:lnTo>
                  <a:pt x="114" y="278"/>
                </a:lnTo>
                <a:lnTo>
                  <a:pt x="132" y="274"/>
                </a:lnTo>
                <a:lnTo>
                  <a:pt x="148" y="272"/>
                </a:lnTo>
                <a:lnTo>
                  <a:pt x="148" y="244"/>
                </a:lnTo>
                <a:lnTo>
                  <a:pt x="148" y="244"/>
                </a:lnTo>
                <a:lnTo>
                  <a:pt x="148" y="240"/>
                </a:lnTo>
                <a:lnTo>
                  <a:pt x="148" y="240"/>
                </a:lnTo>
                <a:lnTo>
                  <a:pt x="148" y="240"/>
                </a:lnTo>
                <a:lnTo>
                  <a:pt x="150" y="234"/>
                </a:lnTo>
                <a:lnTo>
                  <a:pt x="150" y="234"/>
                </a:lnTo>
                <a:lnTo>
                  <a:pt x="150" y="234"/>
                </a:lnTo>
                <a:lnTo>
                  <a:pt x="152" y="228"/>
                </a:lnTo>
                <a:lnTo>
                  <a:pt x="158" y="220"/>
                </a:lnTo>
                <a:lnTo>
                  <a:pt x="172" y="208"/>
                </a:lnTo>
                <a:lnTo>
                  <a:pt x="188" y="198"/>
                </a:lnTo>
                <a:lnTo>
                  <a:pt x="208" y="188"/>
                </a:lnTo>
                <a:lnTo>
                  <a:pt x="208" y="188"/>
                </a:lnTo>
                <a:lnTo>
                  <a:pt x="230" y="180"/>
                </a:lnTo>
                <a:lnTo>
                  <a:pt x="252" y="174"/>
                </a:lnTo>
                <a:lnTo>
                  <a:pt x="272" y="170"/>
                </a:lnTo>
                <a:lnTo>
                  <a:pt x="292" y="170"/>
                </a:lnTo>
                <a:lnTo>
                  <a:pt x="292" y="170"/>
                </a:lnTo>
                <a:lnTo>
                  <a:pt x="312" y="174"/>
                </a:lnTo>
                <a:lnTo>
                  <a:pt x="340" y="180"/>
                </a:lnTo>
                <a:lnTo>
                  <a:pt x="368" y="186"/>
                </a:lnTo>
                <a:lnTo>
                  <a:pt x="392" y="196"/>
                </a:lnTo>
                <a:lnTo>
                  <a:pt x="392" y="196"/>
                </a:lnTo>
                <a:lnTo>
                  <a:pt x="408" y="202"/>
                </a:lnTo>
                <a:lnTo>
                  <a:pt x="418" y="210"/>
                </a:lnTo>
                <a:lnTo>
                  <a:pt x="418" y="210"/>
                </a:lnTo>
                <a:lnTo>
                  <a:pt x="424" y="216"/>
                </a:lnTo>
                <a:lnTo>
                  <a:pt x="428" y="222"/>
                </a:lnTo>
                <a:lnTo>
                  <a:pt x="430" y="228"/>
                </a:lnTo>
                <a:lnTo>
                  <a:pt x="430" y="234"/>
                </a:lnTo>
                <a:lnTo>
                  <a:pt x="430" y="280"/>
                </a:lnTo>
                <a:lnTo>
                  <a:pt x="430" y="280"/>
                </a:lnTo>
                <a:close/>
                <a:moveTo>
                  <a:pt x="0" y="44"/>
                </a:moveTo>
                <a:lnTo>
                  <a:pt x="0" y="44"/>
                </a:lnTo>
                <a:lnTo>
                  <a:pt x="2" y="72"/>
                </a:lnTo>
                <a:lnTo>
                  <a:pt x="2" y="72"/>
                </a:lnTo>
                <a:lnTo>
                  <a:pt x="330" y="78"/>
                </a:lnTo>
                <a:lnTo>
                  <a:pt x="330" y="78"/>
                </a:lnTo>
                <a:lnTo>
                  <a:pt x="90" y="110"/>
                </a:lnTo>
                <a:lnTo>
                  <a:pt x="90" y="110"/>
                </a:lnTo>
                <a:lnTo>
                  <a:pt x="84" y="114"/>
                </a:lnTo>
                <a:lnTo>
                  <a:pt x="82" y="120"/>
                </a:lnTo>
                <a:lnTo>
                  <a:pt x="82" y="120"/>
                </a:lnTo>
                <a:lnTo>
                  <a:pt x="86" y="146"/>
                </a:lnTo>
                <a:lnTo>
                  <a:pt x="86" y="146"/>
                </a:lnTo>
                <a:lnTo>
                  <a:pt x="554" y="134"/>
                </a:lnTo>
                <a:lnTo>
                  <a:pt x="554" y="134"/>
                </a:lnTo>
                <a:lnTo>
                  <a:pt x="560" y="102"/>
                </a:lnTo>
                <a:lnTo>
                  <a:pt x="560" y="88"/>
                </a:lnTo>
                <a:lnTo>
                  <a:pt x="558" y="76"/>
                </a:lnTo>
                <a:lnTo>
                  <a:pt x="552" y="68"/>
                </a:lnTo>
                <a:lnTo>
                  <a:pt x="544" y="60"/>
                </a:lnTo>
                <a:lnTo>
                  <a:pt x="530" y="56"/>
                </a:lnTo>
                <a:lnTo>
                  <a:pt x="512" y="54"/>
                </a:lnTo>
                <a:lnTo>
                  <a:pt x="512" y="54"/>
                </a:lnTo>
                <a:lnTo>
                  <a:pt x="476" y="58"/>
                </a:lnTo>
                <a:lnTo>
                  <a:pt x="476" y="58"/>
                </a:lnTo>
                <a:lnTo>
                  <a:pt x="476" y="46"/>
                </a:lnTo>
                <a:lnTo>
                  <a:pt x="476" y="34"/>
                </a:lnTo>
                <a:lnTo>
                  <a:pt x="476" y="24"/>
                </a:lnTo>
                <a:lnTo>
                  <a:pt x="472" y="16"/>
                </a:lnTo>
                <a:lnTo>
                  <a:pt x="466" y="8"/>
                </a:lnTo>
                <a:lnTo>
                  <a:pt x="458" y="4"/>
                </a:lnTo>
                <a:lnTo>
                  <a:pt x="448" y="0"/>
                </a:lnTo>
                <a:lnTo>
                  <a:pt x="432" y="0"/>
                </a:lnTo>
                <a:lnTo>
                  <a:pt x="432" y="0"/>
                </a:lnTo>
                <a:lnTo>
                  <a:pt x="8" y="36"/>
                </a:lnTo>
                <a:lnTo>
                  <a:pt x="8" y="36"/>
                </a:lnTo>
                <a:lnTo>
                  <a:pt x="2" y="40"/>
                </a:lnTo>
                <a:lnTo>
                  <a:pt x="0" y="44"/>
                </a:lnTo>
                <a:lnTo>
                  <a:pt x="0" y="44"/>
                </a:lnTo>
                <a:close/>
                <a:moveTo>
                  <a:pt x="184" y="244"/>
                </a:moveTo>
                <a:lnTo>
                  <a:pt x="184" y="244"/>
                </a:lnTo>
                <a:lnTo>
                  <a:pt x="186" y="246"/>
                </a:lnTo>
                <a:lnTo>
                  <a:pt x="186" y="246"/>
                </a:lnTo>
                <a:lnTo>
                  <a:pt x="192" y="248"/>
                </a:lnTo>
                <a:lnTo>
                  <a:pt x="192" y="248"/>
                </a:lnTo>
                <a:lnTo>
                  <a:pt x="210" y="258"/>
                </a:lnTo>
                <a:lnTo>
                  <a:pt x="210" y="258"/>
                </a:lnTo>
                <a:lnTo>
                  <a:pt x="212" y="258"/>
                </a:lnTo>
                <a:lnTo>
                  <a:pt x="212" y="258"/>
                </a:lnTo>
                <a:lnTo>
                  <a:pt x="214" y="260"/>
                </a:lnTo>
                <a:lnTo>
                  <a:pt x="214" y="260"/>
                </a:lnTo>
                <a:lnTo>
                  <a:pt x="230" y="264"/>
                </a:lnTo>
                <a:lnTo>
                  <a:pt x="230" y="264"/>
                </a:lnTo>
                <a:lnTo>
                  <a:pt x="230" y="264"/>
                </a:lnTo>
                <a:lnTo>
                  <a:pt x="230" y="264"/>
                </a:lnTo>
                <a:lnTo>
                  <a:pt x="232" y="266"/>
                </a:lnTo>
                <a:lnTo>
                  <a:pt x="234" y="266"/>
                </a:lnTo>
                <a:lnTo>
                  <a:pt x="234" y="266"/>
                </a:lnTo>
                <a:lnTo>
                  <a:pt x="234" y="266"/>
                </a:lnTo>
                <a:lnTo>
                  <a:pt x="236" y="266"/>
                </a:lnTo>
                <a:lnTo>
                  <a:pt x="236" y="266"/>
                </a:lnTo>
                <a:lnTo>
                  <a:pt x="240" y="266"/>
                </a:lnTo>
                <a:lnTo>
                  <a:pt x="240" y="268"/>
                </a:lnTo>
                <a:lnTo>
                  <a:pt x="240" y="268"/>
                </a:lnTo>
                <a:lnTo>
                  <a:pt x="242" y="268"/>
                </a:lnTo>
                <a:lnTo>
                  <a:pt x="242" y="268"/>
                </a:lnTo>
                <a:lnTo>
                  <a:pt x="242" y="268"/>
                </a:lnTo>
                <a:lnTo>
                  <a:pt x="244" y="268"/>
                </a:lnTo>
                <a:lnTo>
                  <a:pt x="244" y="268"/>
                </a:lnTo>
                <a:lnTo>
                  <a:pt x="244" y="268"/>
                </a:lnTo>
                <a:lnTo>
                  <a:pt x="244" y="268"/>
                </a:lnTo>
                <a:lnTo>
                  <a:pt x="246" y="268"/>
                </a:lnTo>
                <a:lnTo>
                  <a:pt x="246" y="268"/>
                </a:lnTo>
                <a:lnTo>
                  <a:pt x="246" y="268"/>
                </a:lnTo>
                <a:lnTo>
                  <a:pt x="246" y="268"/>
                </a:lnTo>
                <a:lnTo>
                  <a:pt x="248" y="268"/>
                </a:lnTo>
                <a:lnTo>
                  <a:pt x="248" y="270"/>
                </a:lnTo>
                <a:lnTo>
                  <a:pt x="248" y="270"/>
                </a:lnTo>
                <a:lnTo>
                  <a:pt x="250" y="270"/>
                </a:lnTo>
                <a:lnTo>
                  <a:pt x="250" y="270"/>
                </a:lnTo>
                <a:lnTo>
                  <a:pt x="250" y="270"/>
                </a:lnTo>
                <a:lnTo>
                  <a:pt x="250" y="270"/>
                </a:lnTo>
                <a:lnTo>
                  <a:pt x="252" y="270"/>
                </a:lnTo>
                <a:lnTo>
                  <a:pt x="252" y="270"/>
                </a:lnTo>
                <a:lnTo>
                  <a:pt x="252" y="270"/>
                </a:lnTo>
                <a:lnTo>
                  <a:pt x="254" y="270"/>
                </a:lnTo>
                <a:lnTo>
                  <a:pt x="254" y="270"/>
                </a:lnTo>
                <a:lnTo>
                  <a:pt x="254" y="270"/>
                </a:lnTo>
                <a:lnTo>
                  <a:pt x="256" y="270"/>
                </a:lnTo>
                <a:lnTo>
                  <a:pt x="256" y="270"/>
                </a:lnTo>
                <a:lnTo>
                  <a:pt x="256" y="270"/>
                </a:lnTo>
                <a:lnTo>
                  <a:pt x="258" y="272"/>
                </a:lnTo>
                <a:lnTo>
                  <a:pt x="258" y="272"/>
                </a:lnTo>
                <a:lnTo>
                  <a:pt x="258" y="272"/>
                </a:lnTo>
                <a:lnTo>
                  <a:pt x="258" y="272"/>
                </a:lnTo>
                <a:lnTo>
                  <a:pt x="260" y="272"/>
                </a:lnTo>
                <a:lnTo>
                  <a:pt x="260" y="272"/>
                </a:lnTo>
                <a:lnTo>
                  <a:pt x="260" y="272"/>
                </a:lnTo>
                <a:lnTo>
                  <a:pt x="260" y="272"/>
                </a:lnTo>
                <a:lnTo>
                  <a:pt x="262" y="272"/>
                </a:lnTo>
                <a:lnTo>
                  <a:pt x="262" y="272"/>
                </a:lnTo>
                <a:lnTo>
                  <a:pt x="264" y="272"/>
                </a:lnTo>
                <a:lnTo>
                  <a:pt x="264" y="272"/>
                </a:lnTo>
                <a:lnTo>
                  <a:pt x="264" y="272"/>
                </a:lnTo>
                <a:lnTo>
                  <a:pt x="264" y="272"/>
                </a:lnTo>
                <a:lnTo>
                  <a:pt x="266" y="272"/>
                </a:lnTo>
                <a:lnTo>
                  <a:pt x="266" y="272"/>
                </a:lnTo>
                <a:lnTo>
                  <a:pt x="266" y="272"/>
                </a:lnTo>
                <a:lnTo>
                  <a:pt x="266" y="272"/>
                </a:lnTo>
                <a:lnTo>
                  <a:pt x="268" y="274"/>
                </a:lnTo>
                <a:lnTo>
                  <a:pt x="268" y="274"/>
                </a:lnTo>
                <a:lnTo>
                  <a:pt x="268" y="274"/>
                </a:lnTo>
                <a:lnTo>
                  <a:pt x="270" y="274"/>
                </a:lnTo>
                <a:lnTo>
                  <a:pt x="270" y="274"/>
                </a:lnTo>
                <a:lnTo>
                  <a:pt x="270" y="274"/>
                </a:lnTo>
                <a:lnTo>
                  <a:pt x="270" y="274"/>
                </a:lnTo>
                <a:lnTo>
                  <a:pt x="272" y="274"/>
                </a:lnTo>
                <a:lnTo>
                  <a:pt x="272" y="274"/>
                </a:lnTo>
                <a:lnTo>
                  <a:pt x="272" y="274"/>
                </a:lnTo>
                <a:lnTo>
                  <a:pt x="272" y="274"/>
                </a:lnTo>
                <a:lnTo>
                  <a:pt x="274" y="274"/>
                </a:lnTo>
                <a:lnTo>
                  <a:pt x="274" y="274"/>
                </a:lnTo>
                <a:lnTo>
                  <a:pt x="274" y="274"/>
                </a:lnTo>
                <a:lnTo>
                  <a:pt x="274" y="274"/>
                </a:lnTo>
                <a:lnTo>
                  <a:pt x="276" y="274"/>
                </a:lnTo>
                <a:lnTo>
                  <a:pt x="276" y="274"/>
                </a:lnTo>
                <a:lnTo>
                  <a:pt x="276" y="274"/>
                </a:lnTo>
                <a:lnTo>
                  <a:pt x="278" y="274"/>
                </a:lnTo>
                <a:lnTo>
                  <a:pt x="278" y="274"/>
                </a:lnTo>
                <a:lnTo>
                  <a:pt x="278" y="274"/>
                </a:lnTo>
                <a:lnTo>
                  <a:pt x="280" y="274"/>
                </a:lnTo>
                <a:lnTo>
                  <a:pt x="280" y="274"/>
                </a:lnTo>
                <a:lnTo>
                  <a:pt x="280" y="276"/>
                </a:lnTo>
                <a:lnTo>
                  <a:pt x="280" y="276"/>
                </a:lnTo>
                <a:lnTo>
                  <a:pt x="282" y="276"/>
                </a:lnTo>
                <a:lnTo>
                  <a:pt x="282" y="276"/>
                </a:lnTo>
                <a:lnTo>
                  <a:pt x="282" y="276"/>
                </a:lnTo>
                <a:lnTo>
                  <a:pt x="282" y="276"/>
                </a:lnTo>
                <a:lnTo>
                  <a:pt x="282" y="276"/>
                </a:lnTo>
                <a:lnTo>
                  <a:pt x="284" y="276"/>
                </a:lnTo>
                <a:lnTo>
                  <a:pt x="284" y="276"/>
                </a:lnTo>
                <a:lnTo>
                  <a:pt x="286" y="276"/>
                </a:lnTo>
                <a:lnTo>
                  <a:pt x="286" y="276"/>
                </a:lnTo>
                <a:lnTo>
                  <a:pt x="286" y="276"/>
                </a:lnTo>
                <a:lnTo>
                  <a:pt x="286" y="276"/>
                </a:lnTo>
                <a:lnTo>
                  <a:pt x="286" y="276"/>
                </a:lnTo>
                <a:lnTo>
                  <a:pt x="288" y="276"/>
                </a:lnTo>
                <a:lnTo>
                  <a:pt x="288" y="276"/>
                </a:lnTo>
                <a:lnTo>
                  <a:pt x="288" y="276"/>
                </a:lnTo>
                <a:lnTo>
                  <a:pt x="288" y="276"/>
                </a:lnTo>
                <a:lnTo>
                  <a:pt x="288" y="276"/>
                </a:lnTo>
                <a:lnTo>
                  <a:pt x="290" y="276"/>
                </a:lnTo>
                <a:lnTo>
                  <a:pt x="290" y="276"/>
                </a:lnTo>
                <a:lnTo>
                  <a:pt x="290" y="276"/>
                </a:lnTo>
                <a:lnTo>
                  <a:pt x="290" y="276"/>
                </a:lnTo>
                <a:lnTo>
                  <a:pt x="304" y="276"/>
                </a:lnTo>
                <a:lnTo>
                  <a:pt x="318" y="274"/>
                </a:lnTo>
                <a:lnTo>
                  <a:pt x="334" y="268"/>
                </a:lnTo>
                <a:lnTo>
                  <a:pt x="350" y="262"/>
                </a:lnTo>
                <a:lnTo>
                  <a:pt x="352" y="262"/>
                </a:lnTo>
                <a:lnTo>
                  <a:pt x="352" y="262"/>
                </a:lnTo>
                <a:lnTo>
                  <a:pt x="352" y="262"/>
                </a:lnTo>
                <a:lnTo>
                  <a:pt x="352" y="262"/>
                </a:lnTo>
                <a:lnTo>
                  <a:pt x="352" y="262"/>
                </a:lnTo>
                <a:lnTo>
                  <a:pt x="354" y="262"/>
                </a:lnTo>
                <a:lnTo>
                  <a:pt x="354" y="262"/>
                </a:lnTo>
                <a:lnTo>
                  <a:pt x="354" y="262"/>
                </a:lnTo>
                <a:lnTo>
                  <a:pt x="354" y="260"/>
                </a:lnTo>
                <a:lnTo>
                  <a:pt x="354" y="260"/>
                </a:lnTo>
                <a:lnTo>
                  <a:pt x="356" y="260"/>
                </a:lnTo>
                <a:lnTo>
                  <a:pt x="356" y="260"/>
                </a:lnTo>
                <a:lnTo>
                  <a:pt x="356" y="260"/>
                </a:lnTo>
                <a:lnTo>
                  <a:pt x="356" y="260"/>
                </a:lnTo>
                <a:lnTo>
                  <a:pt x="358" y="260"/>
                </a:lnTo>
                <a:lnTo>
                  <a:pt x="358" y="260"/>
                </a:lnTo>
                <a:lnTo>
                  <a:pt x="358" y="260"/>
                </a:lnTo>
                <a:lnTo>
                  <a:pt x="358" y="258"/>
                </a:lnTo>
                <a:lnTo>
                  <a:pt x="360" y="258"/>
                </a:lnTo>
                <a:lnTo>
                  <a:pt x="360" y="258"/>
                </a:lnTo>
                <a:lnTo>
                  <a:pt x="360" y="258"/>
                </a:lnTo>
                <a:lnTo>
                  <a:pt x="360" y="258"/>
                </a:lnTo>
                <a:lnTo>
                  <a:pt x="362" y="258"/>
                </a:lnTo>
                <a:lnTo>
                  <a:pt x="362" y="258"/>
                </a:lnTo>
                <a:lnTo>
                  <a:pt x="362" y="258"/>
                </a:lnTo>
                <a:lnTo>
                  <a:pt x="362" y="258"/>
                </a:lnTo>
                <a:lnTo>
                  <a:pt x="362" y="256"/>
                </a:lnTo>
                <a:lnTo>
                  <a:pt x="364" y="256"/>
                </a:lnTo>
                <a:lnTo>
                  <a:pt x="364" y="256"/>
                </a:lnTo>
                <a:lnTo>
                  <a:pt x="364" y="256"/>
                </a:lnTo>
                <a:lnTo>
                  <a:pt x="364" y="256"/>
                </a:lnTo>
                <a:lnTo>
                  <a:pt x="366" y="256"/>
                </a:lnTo>
                <a:lnTo>
                  <a:pt x="366" y="256"/>
                </a:lnTo>
                <a:lnTo>
                  <a:pt x="366" y="256"/>
                </a:lnTo>
                <a:lnTo>
                  <a:pt x="366" y="254"/>
                </a:lnTo>
                <a:lnTo>
                  <a:pt x="366" y="254"/>
                </a:lnTo>
                <a:lnTo>
                  <a:pt x="368" y="254"/>
                </a:lnTo>
                <a:lnTo>
                  <a:pt x="368" y="254"/>
                </a:lnTo>
                <a:lnTo>
                  <a:pt x="368" y="254"/>
                </a:lnTo>
                <a:lnTo>
                  <a:pt x="368" y="254"/>
                </a:lnTo>
                <a:lnTo>
                  <a:pt x="368" y="254"/>
                </a:lnTo>
                <a:lnTo>
                  <a:pt x="370" y="254"/>
                </a:lnTo>
                <a:lnTo>
                  <a:pt x="370" y="254"/>
                </a:lnTo>
                <a:lnTo>
                  <a:pt x="370" y="252"/>
                </a:lnTo>
                <a:lnTo>
                  <a:pt x="370" y="252"/>
                </a:lnTo>
                <a:lnTo>
                  <a:pt x="370" y="252"/>
                </a:lnTo>
                <a:lnTo>
                  <a:pt x="372" y="252"/>
                </a:lnTo>
                <a:lnTo>
                  <a:pt x="372" y="252"/>
                </a:lnTo>
                <a:lnTo>
                  <a:pt x="372" y="252"/>
                </a:lnTo>
                <a:lnTo>
                  <a:pt x="372" y="252"/>
                </a:lnTo>
                <a:lnTo>
                  <a:pt x="372" y="252"/>
                </a:lnTo>
                <a:lnTo>
                  <a:pt x="374" y="250"/>
                </a:lnTo>
                <a:lnTo>
                  <a:pt x="374" y="250"/>
                </a:lnTo>
                <a:lnTo>
                  <a:pt x="374" y="250"/>
                </a:lnTo>
                <a:lnTo>
                  <a:pt x="374" y="250"/>
                </a:lnTo>
                <a:lnTo>
                  <a:pt x="374" y="250"/>
                </a:lnTo>
                <a:lnTo>
                  <a:pt x="374" y="250"/>
                </a:lnTo>
                <a:lnTo>
                  <a:pt x="376" y="250"/>
                </a:lnTo>
                <a:lnTo>
                  <a:pt x="376" y="250"/>
                </a:lnTo>
                <a:lnTo>
                  <a:pt x="376" y="248"/>
                </a:lnTo>
                <a:lnTo>
                  <a:pt x="376" y="248"/>
                </a:lnTo>
                <a:lnTo>
                  <a:pt x="378" y="248"/>
                </a:lnTo>
                <a:lnTo>
                  <a:pt x="378" y="248"/>
                </a:lnTo>
                <a:lnTo>
                  <a:pt x="378" y="248"/>
                </a:lnTo>
                <a:lnTo>
                  <a:pt x="378" y="248"/>
                </a:lnTo>
                <a:lnTo>
                  <a:pt x="378" y="248"/>
                </a:lnTo>
                <a:lnTo>
                  <a:pt x="380" y="246"/>
                </a:lnTo>
                <a:lnTo>
                  <a:pt x="380" y="246"/>
                </a:lnTo>
                <a:lnTo>
                  <a:pt x="380" y="246"/>
                </a:lnTo>
                <a:lnTo>
                  <a:pt x="380" y="246"/>
                </a:lnTo>
                <a:lnTo>
                  <a:pt x="380" y="246"/>
                </a:lnTo>
                <a:lnTo>
                  <a:pt x="380" y="246"/>
                </a:lnTo>
                <a:lnTo>
                  <a:pt x="382" y="246"/>
                </a:lnTo>
                <a:lnTo>
                  <a:pt x="382" y="246"/>
                </a:lnTo>
                <a:lnTo>
                  <a:pt x="382" y="244"/>
                </a:lnTo>
                <a:lnTo>
                  <a:pt x="382" y="244"/>
                </a:lnTo>
                <a:lnTo>
                  <a:pt x="382" y="244"/>
                </a:lnTo>
                <a:lnTo>
                  <a:pt x="382" y="244"/>
                </a:lnTo>
                <a:lnTo>
                  <a:pt x="384" y="244"/>
                </a:lnTo>
                <a:lnTo>
                  <a:pt x="384" y="244"/>
                </a:lnTo>
                <a:lnTo>
                  <a:pt x="384" y="244"/>
                </a:lnTo>
                <a:lnTo>
                  <a:pt x="384" y="242"/>
                </a:lnTo>
                <a:lnTo>
                  <a:pt x="386" y="242"/>
                </a:lnTo>
                <a:lnTo>
                  <a:pt x="386" y="242"/>
                </a:lnTo>
                <a:lnTo>
                  <a:pt x="386" y="242"/>
                </a:lnTo>
                <a:lnTo>
                  <a:pt x="386" y="242"/>
                </a:lnTo>
                <a:lnTo>
                  <a:pt x="386" y="242"/>
                </a:lnTo>
                <a:lnTo>
                  <a:pt x="386" y="242"/>
                </a:lnTo>
                <a:lnTo>
                  <a:pt x="386" y="240"/>
                </a:lnTo>
                <a:lnTo>
                  <a:pt x="388" y="240"/>
                </a:lnTo>
                <a:lnTo>
                  <a:pt x="388" y="240"/>
                </a:lnTo>
                <a:lnTo>
                  <a:pt x="388" y="240"/>
                </a:lnTo>
                <a:lnTo>
                  <a:pt x="388" y="240"/>
                </a:lnTo>
                <a:lnTo>
                  <a:pt x="388" y="240"/>
                </a:lnTo>
                <a:lnTo>
                  <a:pt x="388" y="240"/>
                </a:lnTo>
                <a:lnTo>
                  <a:pt x="388" y="240"/>
                </a:lnTo>
                <a:lnTo>
                  <a:pt x="388" y="240"/>
                </a:lnTo>
                <a:lnTo>
                  <a:pt x="390" y="238"/>
                </a:lnTo>
                <a:lnTo>
                  <a:pt x="390" y="238"/>
                </a:lnTo>
                <a:lnTo>
                  <a:pt x="390" y="238"/>
                </a:lnTo>
                <a:lnTo>
                  <a:pt x="390" y="238"/>
                </a:lnTo>
                <a:lnTo>
                  <a:pt x="390" y="236"/>
                </a:lnTo>
                <a:lnTo>
                  <a:pt x="390" y="236"/>
                </a:lnTo>
                <a:lnTo>
                  <a:pt x="394" y="232"/>
                </a:lnTo>
                <a:lnTo>
                  <a:pt x="394" y="232"/>
                </a:lnTo>
                <a:lnTo>
                  <a:pt x="392" y="234"/>
                </a:lnTo>
                <a:lnTo>
                  <a:pt x="392" y="234"/>
                </a:lnTo>
                <a:lnTo>
                  <a:pt x="386" y="228"/>
                </a:lnTo>
                <a:lnTo>
                  <a:pt x="376" y="224"/>
                </a:lnTo>
                <a:lnTo>
                  <a:pt x="376" y="224"/>
                </a:lnTo>
                <a:lnTo>
                  <a:pt x="354" y="216"/>
                </a:lnTo>
                <a:lnTo>
                  <a:pt x="328" y="210"/>
                </a:lnTo>
                <a:lnTo>
                  <a:pt x="306" y="204"/>
                </a:lnTo>
                <a:lnTo>
                  <a:pt x="286" y="202"/>
                </a:lnTo>
                <a:lnTo>
                  <a:pt x="286" y="202"/>
                </a:lnTo>
                <a:lnTo>
                  <a:pt x="274" y="202"/>
                </a:lnTo>
                <a:lnTo>
                  <a:pt x="258" y="204"/>
                </a:lnTo>
                <a:lnTo>
                  <a:pt x="242" y="210"/>
                </a:lnTo>
                <a:lnTo>
                  <a:pt x="226" y="216"/>
                </a:lnTo>
                <a:lnTo>
                  <a:pt x="226" y="216"/>
                </a:lnTo>
                <a:lnTo>
                  <a:pt x="212" y="222"/>
                </a:lnTo>
                <a:lnTo>
                  <a:pt x="200" y="230"/>
                </a:lnTo>
                <a:lnTo>
                  <a:pt x="190" y="236"/>
                </a:lnTo>
                <a:lnTo>
                  <a:pt x="184" y="244"/>
                </a:lnTo>
                <a:lnTo>
                  <a:pt x="184" y="244"/>
                </a:lnTo>
                <a:close/>
                <a:moveTo>
                  <a:pt x="266" y="222"/>
                </a:moveTo>
                <a:lnTo>
                  <a:pt x="266" y="222"/>
                </a:lnTo>
                <a:lnTo>
                  <a:pt x="254" y="222"/>
                </a:lnTo>
                <a:lnTo>
                  <a:pt x="242" y="226"/>
                </a:lnTo>
                <a:lnTo>
                  <a:pt x="230" y="232"/>
                </a:lnTo>
                <a:lnTo>
                  <a:pt x="226" y="236"/>
                </a:lnTo>
                <a:lnTo>
                  <a:pt x="224" y="240"/>
                </a:lnTo>
                <a:lnTo>
                  <a:pt x="224" y="240"/>
                </a:lnTo>
                <a:lnTo>
                  <a:pt x="224" y="242"/>
                </a:lnTo>
                <a:lnTo>
                  <a:pt x="226" y="246"/>
                </a:lnTo>
                <a:lnTo>
                  <a:pt x="238" y="252"/>
                </a:lnTo>
                <a:lnTo>
                  <a:pt x="252" y="256"/>
                </a:lnTo>
                <a:lnTo>
                  <a:pt x="266" y="258"/>
                </a:lnTo>
                <a:lnTo>
                  <a:pt x="266" y="258"/>
                </a:lnTo>
                <a:lnTo>
                  <a:pt x="278" y="256"/>
                </a:lnTo>
                <a:lnTo>
                  <a:pt x="290" y="252"/>
                </a:lnTo>
                <a:lnTo>
                  <a:pt x="302" y="246"/>
                </a:lnTo>
                <a:lnTo>
                  <a:pt x="308" y="240"/>
                </a:lnTo>
                <a:lnTo>
                  <a:pt x="308" y="240"/>
                </a:lnTo>
                <a:lnTo>
                  <a:pt x="308" y="236"/>
                </a:lnTo>
                <a:lnTo>
                  <a:pt x="306" y="234"/>
                </a:lnTo>
                <a:lnTo>
                  <a:pt x="294" y="228"/>
                </a:lnTo>
                <a:lnTo>
                  <a:pt x="278" y="224"/>
                </a:lnTo>
                <a:lnTo>
                  <a:pt x="266" y="222"/>
                </a:lnTo>
                <a:lnTo>
                  <a:pt x="266" y="222"/>
                </a:lnTo>
                <a:close/>
                <a:moveTo>
                  <a:pt x="522" y="386"/>
                </a:moveTo>
                <a:lnTo>
                  <a:pt x="522" y="386"/>
                </a:lnTo>
                <a:lnTo>
                  <a:pt x="522" y="386"/>
                </a:lnTo>
                <a:lnTo>
                  <a:pt x="522" y="386"/>
                </a:lnTo>
                <a:lnTo>
                  <a:pt x="522" y="386"/>
                </a:lnTo>
                <a:lnTo>
                  <a:pt x="520" y="386"/>
                </a:lnTo>
                <a:lnTo>
                  <a:pt x="520" y="386"/>
                </a:lnTo>
                <a:lnTo>
                  <a:pt x="520" y="388"/>
                </a:lnTo>
                <a:lnTo>
                  <a:pt x="520" y="388"/>
                </a:lnTo>
                <a:lnTo>
                  <a:pt x="518" y="388"/>
                </a:lnTo>
                <a:lnTo>
                  <a:pt x="518" y="388"/>
                </a:lnTo>
                <a:lnTo>
                  <a:pt x="518" y="388"/>
                </a:lnTo>
                <a:lnTo>
                  <a:pt x="518" y="388"/>
                </a:lnTo>
                <a:lnTo>
                  <a:pt x="518" y="388"/>
                </a:lnTo>
                <a:lnTo>
                  <a:pt x="518" y="388"/>
                </a:lnTo>
                <a:lnTo>
                  <a:pt x="518" y="388"/>
                </a:lnTo>
                <a:lnTo>
                  <a:pt x="516" y="388"/>
                </a:lnTo>
                <a:lnTo>
                  <a:pt x="516" y="388"/>
                </a:lnTo>
                <a:lnTo>
                  <a:pt x="516" y="388"/>
                </a:lnTo>
                <a:lnTo>
                  <a:pt x="516" y="390"/>
                </a:lnTo>
                <a:lnTo>
                  <a:pt x="516" y="390"/>
                </a:lnTo>
                <a:lnTo>
                  <a:pt x="516" y="390"/>
                </a:lnTo>
                <a:lnTo>
                  <a:pt x="516" y="390"/>
                </a:lnTo>
                <a:lnTo>
                  <a:pt x="514" y="390"/>
                </a:lnTo>
                <a:lnTo>
                  <a:pt x="514" y="390"/>
                </a:lnTo>
                <a:lnTo>
                  <a:pt x="514" y="390"/>
                </a:lnTo>
                <a:lnTo>
                  <a:pt x="514" y="390"/>
                </a:lnTo>
                <a:lnTo>
                  <a:pt x="514" y="390"/>
                </a:lnTo>
                <a:lnTo>
                  <a:pt x="514" y="390"/>
                </a:lnTo>
                <a:lnTo>
                  <a:pt x="514" y="390"/>
                </a:lnTo>
                <a:lnTo>
                  <a:pt x="512" y="392"/>
                </a:lnTo>
                <a:lnTo>
                  <a:pt x="512" y="392"/>
                </a:lnTo>
                <a:lnTo>
                  <a:pt x="512" y="392"/>
                </a:lnTo>
                <a:lnTo>
                  <a:pt x="512" y="392"/>
                </a:lnTo>
                <a:lnTo>
                  <a:pt x="512" y="392"/>
                </a:lnTo>
                <a:lnTo>
                  <a:pt x="510" y="392"/>
                </a:lnTo>
                <a:lnTo>
                  <a:pt x="510" y="392"/>
                </a:lnTo>
                <a:lnTo>
                  <a:pt x="510" y="392"/>
                </a:lnTo>
                <a:lnTo>
                  <a:pt x="510" y="392"/>
                </a:lnTo>
                <a:lnTo>
                  <a:pt x="510" y="392"/>
                </a:lnTo>
                <a:lnTo>
                  <a:pt x="510" y="392"/>
                </a:lnTo>
                <a:lnTo>
                  <a:pt x="508" y="394"/>
                </a:lnTo>
                <a:lnTo>
                  <a:pt x="508" y="394"/>
                </a:lnTo>
                <a:lnTo>
                  <a:pt x="508" y="394"/>
                </a:lnTo>
                <a:lnTo>
                  <a:pt x="508" y="394"/>
                </a:lnTo>
                <a:lnTo>
                  <a:pt x="508" y="394"/>
                </a:lnTo>
                <a:lnTo>
                  <a:pt x="508" y="394"/>
                </a:lnTo>
                <a:lnTo>
                  <a:pt x="508" y="394"/>
                </a:lnTo>
                <a:lnTo>
                  <a:pt x="506" y="394"/>
                </a:lnTo>
                <a:lnTo>
                  <a:pt x="506" y="394"/>
                </a:lnTo>
                <a:lnTo>
                  <a:pt x="506" y="394"/>
                </a:lnTo>
                <a:lnTo>
                  <a:pt x="506" y="394"/>
                </a:lnTo>
                <a:lnTo>
                  <a:pt x="506" y="394"/>
                </a:lnTo>
                <a:lnTo>
                  <a:pt x="504" y="396"/>
                </a:lnTo>
                <a:lnTo>
                  <a:pt x="504" y="396"/>
                </a:lnTo>
                <a:lnTo>
                  <a:pt x="504" y="396"/>
                </a:lnTo>
                <a:lnTo>
                  <a:pt x="504" y="396"/>
                </a:lnTo>
                <a:lnTo>
                  <a:pt x="504" y="396"/>
                </a:lnTo>
                <a:lnTo>
                  <a:pt x="504" y="396"/>
                </a:lnTo>
                <a:lnTo>
                  <a:pt x="502" y="396"/>
                </a:lnTo>
                <a:lnTo>
                  <a:pt x="502" y="396"/>
                </a:lnTo>
                <a:lnTo>
                  <a:pt x="502" y="396"/>
                </a:lnTo>
                <a:lnTo>
                  <a:pt x="502" y="396"/>
                </a:lnTo>
                <a:lnTo>
                  <a:pt x="500" y="398"/>
                </a:lnTo>
                <a:lnTo>
                  <a:pt x="500" y="398"/>
                </a:lnTo>
                <a:lnTo>
                  <a:pt x="500" y="398"/>
                </a:lnTo>
                <a:lnTo>
                  <a:pt x="500" y="398"/>
                </a:lnTo>
                <a:lnTo>
                  <a:pt x="500" y="398"/>
                </a:lnTo>
                <a:lnTo>
                  <a:pt x="500" y="398"/>
                </a:lnTo>
                <a:lnTo>
                  <a:pt x="498" y="398"/>
                </a:lnTo>
                <a:lnTo>
                  <a:pt x="498" y="398"/>
                </a:lnTo>
                <a:lnTo>
                  <a:pt x="498" y="398"/>
                </a:lnTo>
                <a:lnTo>
                  <a:pt x="498" y="398"/>
                </a:lnTo>
                <a:lnTo>
                  <a:pt x="498" y="398"/>
                </a:lnTo>
                <a:lnTo>
                  <a:pt x="498" y="398"/>
                </a:lnTo>
                <a:lnTo>
                  <a:pt x="496" y="398"/>
                </a:lnTo>
                <a:lnTo>
                  <a:pt x="496" y="400"/>
                </a:lnTo>
                <a:lnTo>
                  <a:pt x="496" y="400"/>
                </a:lnTo>
                <a:lnTo>
                  <a:pt x="496" y="400"/>
                </a:lnTo>
                <a:lnTo>
                  <a:pt x="496" y="400"/>
                </a:lnTo>
                <a:lnTo>
                  <a:pt x="496" y="400"/>
                </a:lnTo>
                <a:lnTo>
                  <a:pt x="494" y="400"/>
                </a:lnTo>
                <a:lnTo>
                  <a:pt x="494" y="400"/>
                </a:lnTo>
                <a:lnTo>
                  <a:pt x="474" y="408"/>
                </a:lnTo>
                <a:lnTo>
                  <a:pt x="454" y="414"/>
                </a:lnTo>
                <a:lnTo>
                  <a:pt x="434" y="416"/>
                </a:lnTo>
                <a:lnTo>
                  <a:pt x="416" y="416"/>
                </a:lnTo>
                <a:lnTo>
                  <a:pt x="414" y="416"/>
                </a:lnTo>
                <a:lnTo>
                  <a:pt x="414" y="416"/>
                </a:lnTo>
                <a:lnTo>
                  <a:pt x="414" y="416"/>
                </a:lnTo>
                <a:lnTo>
                  <a:pt x="414" y="416"/>
                </a:lnTo>
                <a:lnTo>
                  <a:pt x="412" y="416"/>
                </a:lnTo>
                <a:lnTo>
                  <a:pt x="412" y="416"/>
                </a:lnTo>
                <a:lnTo>
                  <a:pt x="412" y="416"/>
                </a:lnTo>
                <a:lnTo>
                  <a:pt x="410" y="416"/>
                </a:lnTo>
                <a:lnTo>
                  <a:pt x="410" y="416"/>
                </a:lnTo>
                <a:lnTo>
                  <a:pt x="410" y="416"/>
                </a:lnTo>
                <a:lnTo>
                  <a:pt x="410" y="416"/>
                </a:lnTo>
                <a:lnTo>
                  <a:pt x="408" y="416"/>
                </a:lnTo>
                <a:lnTo>
                  <a:pt x="408" y="416"/>
                </a:lnTo>
                <a:lnTo>
                  <a:pt x="408" y="416"/>
                </a:lnTo>
                <a:lnTo>
                  <a:pt x="408" y="416"/>
                </a:lnTo>
                <a:lnTo>
                  <a:pt x="406" y="416"/>
                </a:lnTo>
                <a:lnTo>
                  <a:pt x="406" y="416"/>
                </a:lnTo>
                <a:lnTo>
                  <a:pt x="406" y="416"/>
                </a:lnTo>
                <a:lnTo>
                  <a:pt x="406" y="416"/>
                </a:lnTo>
                <a:lnTo>
                  <a:pt x="404" y="416"/>
                </a:lnTo>
                <a:lnTo>
                  <a:pt x="404" y="416"/>
                </a:lnTo>
                <a:lnTo>
                  <a:pt x="404" y="416"/>
                </a:lnTo>
                <a:lnTo>
                  <a:pt x="402" y="416"/>
                </a:lnTo>
                <a:lnTo>
                  <a:pt x="402" y="416"/>
                </a:lnTo>
                <a:lnTo>
                  <a:pt x="402" y="416"/>
                </a:lnTo>
                <a:lnTo>
                  <a:pt x="402" y="416"/>
                </a:lnTo>
                <a:lnTo>
                  <a:pt x="400" y="414"/>
                </a:lnTo>
                <a:lnTo>
                  <a:pt x="400" y="414"/>
                </a:lnTo>
                <a:lnTo>
                  <a:pt x="400" y="414"/>
                </a:lnTo>
                <a:lnTo>
                  <a:pt x="398" y="414"/>
                </a:lnTo>
                <a:lnTo>
                  <a:pt x="398" y="414"/>
                </a:lnTo>
                <a:lnTo>
                  <a:pt x="398" y="414"/>
                </a:lnTo>
                <a:lnTo>
                  <a:pt x="398" y="414"/>
                </a:lnTo>
                <a:lnTo>
                  <a:pt x="396" y="414"/>
                </a:lnTo>
                <a:lnTo>
                  <a:pt x="394" y="414"/>
                </a:lnTo>
                <a:lnTo>
                  <a:pt x="394" y="414"/>
                </a:lnTo>
                <a:lnTo>
                  <a:pt x="394" y="414"/>
                </a:lnTo>
                <a:lnTo>
                  <a:pt x="394" y="414"/>
                </a:lnTo>
                <a:lnTo>
                  <a:pt x="392" y="414"/>
                </a:lnTo>
                <a:lnTo>
                  <a:pt x="392" y="414"/>
                </a:lnTo>
                <a:lnTo>
                  <a:pt x="392" y="414"/>
                </a:lnTo>
                <a:lnTo>
                  <a:pt x="390" y="414"/>
                </a:lnTo>
                <a:lnTo>
                  <a:pt x="390" y="414"/>
                </a:lnTo>
                <a:lnTo>
                  <a:pt x="390" y="414"/>
                </a:lnTo>
                <a:lnTo>
                  <a:pt x="388" y="412"/>
                </a:lnTo>
                <a:lnTo>
                  <a:pt x="388" y="412"/>
                </a:lnTo>
                <a:lnTo>
                  <a:pt x="386" y="412"/>
                </a:lnTo>
                <a:lnTo>
                  <a:pt x="386" y="412"/>
                </a:lnTo>
                <a:lnTo>
                  <a:pt x="386" y="412"/>
                </a:lnTo>
                <a:lnTo>
                  <a:pt x="380" y="412"/>
                </a:lnTo>
                <a:lnTo>
                  <a:pt x="380" y="412"/>
                </a:lnTo>
                <a:lnTo>
                  <a:pt x="378" y="412"/>
                </a:lnTo>
                <a:lnTo>
                  <a:pt x="378" y="410"/>
                </a:lnTo>
                <a:lnTo>
                  <a:pt x="378" y="410"/>
                </a:lnTo>
                <a:lnTo>
                  <a:pt x="378" y="410"/>
                </a:lnTo>
                <a:lnTo>
                  <a:pt x="372" y="410"/>
                </a:lnTo>
                <a:lnTo>
                  <a:pt x="372" y="410"/>
                </a:lnTo>
                <a:lnTo>
                  <a:pt x="370" y="410"/>
                </a:lnTo>
                <a:lnTo>
                  <a:pt x="370" y="410"/>
                </a:lnTo>
                <a:lnTo>
                  <a:pt x="370" y="410"/>
                </a:lnTo>
                <a:lnTo>
                  <a:pt x="362" y="408"/>
                </a:lnTo>
                <a:lnTo>
                  <a:pt x="362" y="408"/>
                </a:lnTo>
                <a:lnTo>
                  <a:pt x="362" y="408"/>
                </a:lnTo>
                <a:lnTo>
                  <a:pt x="356" y="406"/>
                </a:lnTo>
                <a:lnTo>
                  <a:pt x="356" y="406"/>
                </a:lnTo>
                <a:lnTo>
                  <a:pt x="354" y="406"/>
                </a:lnTo>
                <a:lnTo>
                  <a:pt x="354" y="406"/>
                </a:lnTo>
                <a:lnTo>
                  <a:pt x="350" y="404"/>
                </a:lnTo>
                <a:lnTo>
                  <a:pt x="350" y="404"/>
                </a:lnTo>
                <a:lnTo>
                  <a:pt x="350" y="404"/>
                </a:lnTo>
                <a:lnTo>
                  <a:pt x="348" y="404"/>
                </a:lnTo>
                <a:lnTo>
                  <a:pt x="348" y="404"/>
                </a:lnTo>
                <a:lnTo>
                  <a:pt x="348" y="404"/>
                </a:lnTo>
                <a:lnTo>
                  <a:pt x="346" y="404"/>
                </a:lnTo>
                <a:lnTo>
                  <a:pt x="346" y="404"/>
                </a:lnTo>
                <a:lnTo>
                  <a:pt x="346" y="402"/>
                </a:lnTo>
                <a:lnTo>
                  <a:pt x="346" y="402"/>
                </a:lnTo>
                <a:lnTo>
                  <a:pt x="344" y="402"/>
                </a:lnTo>
                <a:lnTo>
                  <a:pt x="344" y="402"/>
                </a:lnTo>
                <a:lnTo>
                  <a:pt x="342" y="402"/>
                </a:lnTo>
                <a:lnTo>
                  <a:pt x="342" y="402"/>
                </a:lnTo>
                <a:lnTo>
                  <a:pt x="342" y="402"/>
                </a:lnTo>
                <a:lnTo>
                  <a:pt x="340" y="402"/>
                </a:lnTo>
                <a:lnTo>
                  <a:pt x="340" y="402"/>
                </a:lnTo>
                <a:lnTo>
                  <a:pt x="340" y="402"/>
                </a:lnTo>
                <a:lnTo>
                  <a:pt x="340" y="400"/>
                </a:lnTo>
                <a:lnTo>
                  <a:pt x="340" y="400"/>
                </a:lnTo>
                <a:lnTo>
                  <a:pt x="338" y="400"/>
                </a:lnTo>
                <a:lnTo>
                  <a:pt x="338" y="400"/>
                </a:lnTo>
                <a:lnTo>
                  <a:pt x="338" y="400"/>
                </a:lnTo>
                <a:lnTo>
                  <a:pt x="336" y="400"/>
                </a:lnTo>
                <a:lnTo>
                  <a:pt x="336" y="400"/>
                </a:lnTo>
                <a:lnTo>
                  <a:pt x="336" y="400"/>
                </a:lnTo>
                <a:lnTo>
                  <a:pt x="336" y="400"/>
                </a:lnTo>
                <a:lnTo>
                  <a:pt x="334" y="400"/>
                </a:lnTo>
                <a:lnTo>
                  <a:pt x="332" y="398"/>
                </a:lnTo>
                <a:lnTo>
                  <a:pt x="332" y="398"/>
                </a:lnTo>
                <a:lnTo>
                  <a:pt x="330" y="398"/>
                </a:lnTo>
                <a:lnTo>
                  <a:pt x="330" y="398"/>
                </a:lnTo>
                <a:lnTo>
                  <a:pt x="328" y="398"/>
                </a:lnTo>
                <a:lnTo>
                  <a:pt x="328" y="398"/>
                </a:lnTo>
                <a:lnTo>
                  <a:pt x="326" y="396"/>
                </a:lnTo>
                <a:lnTo>
                  <a:pt x="326" y="396"/>
                </a:lnTo>
                <a:lnTo>
                  <a:pt x="326" y="396"/>
                </a:lnTo>
                <a:lnTo>
                  <a:pt x="324" y="396"/>
                </a:lnTo>
                <a:lnTo>
                  <a:pt x="324" y="396"/>
                </a:lnTo>
                <a:lnTo>
                  <a:pt x="324" y="396"/>
                </a:lnTo>
                <a:lnTo>
                  <a:pt x="324" y="396"/>
                </a:lnTo>
                <a:lnTo>
                  <a:pt x="324" y="396"/>
                </a:lnTo>
                <a:lnTo>
                  <a:pt x="324" y="396"/>
                </a:lnTo>
                <a:lnTo>
                  <a:pt x="324" y="396"/>
                </a:lnTo>
                <a:lnTo>
                  <a:pt x="324" y="396"/>
                </a:lnTo>
                <a:lnTo>
                  <a:pt x="324" y="396"/>
                </a:lnTo>
                <a:lnTo>
                  <a:pt x="324" y="396"/>
                </a:lnTo>
                <a:lnTo>
                  <a:pt x="324" y="396"/>
                </a:lnTo>
                <a:lnTo>
                  <a:pt x="324" y="396"/>
                </a:lnTo>
                <a:lnTo>
                  <a:pt x="314" y="392"/>
                </a:lnTo>
                <a:lnTo>
                  <a:pt x="314" y="462"/>
                </a:lnTo>
                <a:lnTo>
                  <a:pt x="314" y="468"/>
                </a:lnTo>
                <a:lnTo>
                  <a:pt x="314" y="468"/>
                </a:lnTo>
                <a:lnTo>
                  <a:pt x="320" y="472"/>
                </a:lnTo>
                <a:lnTo>
                  <a:pt x="320" y="472"/>
                </a:lnTo>
                <a:lnTo>
                  <a:pt x="334" y="480"/>
                </a:lnTo>
                <a:lnTo>
                  <a:pt x="354" y="486"/>
                </a:lnTo>
                <a:lnTo>
                  <a:pt x="354" y="486"/>
                </a:lnTo>
                <a:lnTo>
                  <a:pt x="388" y="496"/>
                </a:lnTo>
                <a:lnTo>
                  <a:pt x="418" y="500"/>
                </a:lnTo>
                <a:lnTo>
                  <a:pt x="418" y="500"/>
                </a:lnTo>
                <a:lnTo>
                  <a:pt x="432" y="500"/>
                </a:lnTo>
                <a:lnTo>
                  <a:pt x="446" y="496"/>
                </a:lnTo>
                <a:lnTo>
                  <a:pt x="462" y="492"/>
                </a:lnTo>
                <a:lnTo>
                  <a:pt x="478" y="486"/>
                </a:lnTo>
                <a:lnTo>
                  <a:pt x="478" y="486"/>
                </a:lnTo>
                <a:lnTo>
                  <a:pt x="492" y="480"/>
                </a:lnTo>
                <a:lnTo>
                  <a:pt x="506" y="472"/>
                </a:lnTo>
                <a:lnTo>
                  <a:pt x="516" y="464"/>
                </a:lnTo>
                <a:lnTo>
                  <a:pt x="522" y="456"/>
                </a:lnTo>
                <a:lnTo>
                  <a:pt x="522" y="386"/>
                </a:lnTo>
                <a:lnTo>
                  <a:pt x="522" y="386"/>
                </a:lnTo>
                <a:close/>
                <a:moveTo>
                  <a:pt x="312" y="352"/>
                </a:moveTo>
                <a:lnTo>
                  <a:pt x="312" y="352"/>
                </a:lnTo>
                <a:lnTo>
                  <a:pt x="314" y="354"/>
                </a:lnTo>
                <a:lnTo>
                  <a:pt x="314" y="354"/>
                </a:lnTo>
                <a:lnTo>
                  <a:pt x="320" y="358"/>
                </a:lnTo>
                <a:lnTo>
                  <a:pt x="320" y="358"/>
                </a:lnTo>
                <a:lnTo>
                  <a:pt x="338" y="366"/>
                </a:lnTo>
                <a:lnTo>
                  <a:pt x="338" y="366"/>
                </a:lnTo>
                <a:lnTo>
                  <a:pt x="340" y="366"/>
                </a:lnTo>
                <a:lnTo>
                  <a:pt x="340" y="368"/>
                </a:lnTo>
                <a:lnTo>
                  <a:pt x="342" y="368"/>
                </a:lnTo>
                <a:lnTo>
                  <a:pt x="342" y="368"/>
                </a:lnTo>
                <a:lnTo>
                  <a:pt x="358" y="372"/>
                </a:lnTo>
                <a:lnTo>
                  <a:pt x="358" y="372"/>
                </a:lnTo>
                <a:lnTo>
                  <a:pt x="358" y="374"/>
                </a:lnTo>
                <a:lnTo>
                  <a:pt x="358" y="374"/>
                </a:lnTo>
                <a:lnTo>
                  <a:pt x="360" y="374"/>
                </a:lnTo>
                <a:lnTo>
                  <a:pt x="362" y="374"/>
                </a:lnTo>
                <a:lnTo>
                  <a:pt x="362" y="374"/>
                </a:lnTo>
                <a:lnTo>
                  <a:pt x="362" y="374"/>
                </a:lnTo>
                <a:lnTo>
                  <a:pt x="364" y="376"/>
                </a:lnTo>
                <a:lnTo>
                  <a:pt x="364" y="376"/>
                </a:lnTo>
                <a:lnTo>
                  <a:pt x="368" y="376"/>
                </a:lnTo>
                <a:lnTo>
                  <a:pt x="368" y="376"/>
                </a:lnTo>
                <a:lnTo>
                  <a:pt x="368" y="376"/>
                </a:lnTo>
                <a:lnTo>
                  <a:pt x="370" y="376"/>
                </a:lnTo>
                <a:lnTo>
                  <a:pt x="370" y="376"/>
                </a:lnTo>
                <a:lnTo>
                  <a:pt x="370" y="376"/>
                </a:lnTo>
                <a:lnTo>
                  <a:pt x="372" y="376"/>
                </a:lnTo>
                <a:lnTo>
                  <a:pt x="372" y="376"/>
                </a:lnTo>
                <a:lnTo>
                  <a:pt x="372" y="378"/>
                </a:lnTo>
                <a:lnTo>
                  <a:pt x="372" y="378"/>
                </a:lnTo>
                <a:lnTo>
                  <a:pt x="374" y="378"/>
                </a:lnTo>
                <a:lnTo>
                  <a:pt x="374" y="378"/>
                </a:lnTo>
                <a:lnTo>
                  <a:pt x="374" y="378"/>
                </a:lnTo>
                <a:lnTo>
                  <a:pt x="374" y="378"/>
                </a:lnTo>
                <a:lnTo>
                  <a:pt x="376" y="378"/>
                </a:lnTo>
                <a:lnTo>
                  <a:pt x="376" y="378"/>
                </a:lnTo>
                <a:lnTo>
                  <a:pt x="376" y="378"/>
                </a:lnTo>
                <a:lnTo>
                  <a:pt x="378" y="378"/>
                </a:lnTo>
                <a:lnTo>
                  <a:pt x="378" y="378"/>
                </a:lnTo>
                <a:lnTo>
                  <a:pt x="378" y="378"/>
                </a:lnTo>
                <a:lnTo>
                  <a:pt x="378" y="378"/>
                </a:lnTo>
                <a:lnTo>
                  <a:pt x="380" y="378"/>
                </a:lnTo>
                <a:lnTo>
                  <a:pt x="380" y="378"/>
                </a:lnTo>
                <a:lnTo>
                  <a:pt x="380" y="380"/>
                </a:lnTo>
                <a:lnTo>
                  <a:pt x="382" y="380"/>
                </a:lnTo>
                <a:lnTo>
                  <a:pt x="382" y="380"/>
                </a:lnTo>
                <a:lnTo>
                  <a:pt x="382" y="380"/>
                </a:lnTo>
                <a:lnTo>
                  <a:pt x="384" y="380"/>
                </a:lnTo>
                <a:lnTo>
                  <a:pt x="384" y="380"/>
                </a:lnTo>
                <a:lnTo>
                  <a:pt x="384" y="380"/>
                </a:lnTo>
                <a:lnTo>
                  <a:pt x="386" y="380"/>
                </a:lnTo>
                <a:lnTo>
                  <a:pt x="386" y="380"/>
                </a:lnTo>
                <a:lnTo>
                  <a:pt x="386" y="380"/>
                </a:lnTo>
                <a:lnTo>
                  <a:pt x="386" y="380"/>
                </a:lnTo>
                <a:lnTo>
                  <a:pt x="388" y="380"/>
                </a:lnTo>
                <a:lnTo>
                  <a:pt x="388" y="380"/>
                </a:lnTo>
                <a:lnTo>
                  <a:pt x="388" y="380"/>
                </a:lnTo>
                <a:lnTo>
                  <a:pt x="388" y="380"/>
                </a:lnTo>
                <a:lnTo>
                  <a:pt x="390" y="380"/>
                </a:lnTo>
                <a:lnTo>
                  <a:pt x="390" y="382"/>
                </a:lnTo>
                <a:lnTo>
                  <a:pt x="392" y="382"/>
                </a:lnTo>
                <a:lnTo>
                  <a:pt x="392" y="382"/>
                </a:lnTo>
                <a:lnTo>
                  <a:pt x="392" y="382"/>
                </a:lnTo>
                <a:lnTo>
                  <a:pt x="392" y="382"/>
                </a:lnTo>
                <a:lnTo>
                  <a:pt x="394" y="382"/>
                </a:lnTo>
                <a:lnTo>
                  <a:pt x="394" y="382"/>
                </a:lnTo>
                <a:lnTo>
                  <a:pt x="394" y="382"/>
                </a:lnTo>
                <a:lnTo>
                  <a:pt x="394" y="382"/>
                </a:lnTo>
                <a:lnTo>
                  <a:pt x="396" y="382"/>
                </a:lnTo>
                <a:lnTo>
                  <a:pt x="396" y="382"/>
                </a:lnTo>
                <a:lnTo>
                  <a:pt x="396" y="382"/>
                </a:lnTo>
                <a:lnTo>
                  <a:pt x="398" y="382"/>
                </a:lnTo>
                <a:lnTo>
                  <a:pt x="398" y="382"/>
                </a:lnTo>
                <a:lnTo>
                  <a:pt x="398" y="382"/>
                </a:lnTo>
                <a:lnTo>
                  <a:pt x="398" y="382"/>
                </a:lnTo>
                <a:lnTo>
                  <a:pt x="400" y="382"/>
                </a:lnTo>
                <a:lnTo>
                  <a:pt x="400" y="382"/>
                </a:lnTo>
                <a:lnTo>
                  <a:pt x="400" y="382"/>
                </a:lnTo>
                <a:lnTo>
                  <a:pt x="400" y="382"/>
                </a:lnTo>
                <a:lnTo>
                  <a:pt x="402" y="384"/>
                </a:lnTo>
                <a:lnTo>
                  <a:pt x="402" y="384"/>
                </a:lnTo>
                <a:lnTo>
                  <a:pt x="402" y="384"/>
                </a:lnTo>
                <a:lnTo>
                  <a:pt x="402" y="384"/>
                </a:lnTo>
                <a:lnTo>
                  <a:pt x="404" y="384"/>
                </a:lnTo>
                <a:lnTo>
                  <a:pt x="404" y="384"/>
                </a:lnTo>
                <a:lnTo>
                  <a:pt x="404" y="384"/>
                </a:lnTo>
                <a:lnTo>
                  <a:pt x="406" y="384"/>
                </a:lnTo>
                <a:lnTo>
                  <a:pt x="406" y="384"/>
                </a:lnTo>
                <a:lnTo>
                  <a:pt x="406" y="384"/>
                </a:lnTo>
                <a:lnTo>
                  <a:pt x="408" y="384"/>
                </a:lnTo>
                <a:lnTo>
                  <a:pt x="408" y="384"/>
                </a:lnTo>
                <a:lnTo>
                  <a:pt x="408" y="384"/>
                </a:lnTo>
                <a:lnTo>
                  <a:pt x="408" y="384"/>
                </a:lnTo>
                <a:lnTo>
                  <a:pt x="410" y="384"/>
                </a:lnTo>
                <a:lnTo>
                  <a:pt x="410" y="384"/>
                </a:lnTo>
                <a:lnTo>
                  <a:pt x="410" y="384"/>
                </a:lnTo>
                <a:lnTo>
                  <a:pt x="410" y="384"/>
                </a:lnTo>
                <a:lnTo>
                  <a:pt x="410" y="384"/>
                </a:lnTo>
                <a:lnTo>
                  <a:pt x="412" y="384"/>
                </a:lnTo>
                <a:lnTo>
                  <a:pt x="412" y="384"/>
                </a:lnTo>
                <a:lnTo>
                  <a:pt x="414" y="384"/>
                </a:lnTo>
                <a:lnTo>
                  <a:pt x="414" y="384"/>
                </a:lnTo>
                <a:lnTo>
                  <a:pt x="414" y="384"/>
                </a:lnTo>
                <a:lnTo>
                  <a:pt x="414" y="384"/>
                </a:lnTo>
                <a:lnTo>
                  <a:pt x="414" y="384"/>
                </a:lnTo>
                <a:lnTo>
                  <a:pt x="416" y="384"/>
                </a:lnTo>
                <a:lnTo>
                  <a:pt x="416" y="384"/>
                </a:lnTo>
                <a:lnTo>
                  <a:pt x="416" y="384"/>
                </a:lnTo>
                <a:lnTo>
                  <a:pt x="416" y="384"/>
                </a:lnTo>
                <a:lnTo>
                  <a:pt x="416" y="384"/>
                </a:lnTo>
                <a:lnTo>
                  <a:pt x="418" y="386"/>
                </a:lnTo>
                <a:lnTo>
                  <a:pt x="418" y="386"/>
                </a:lnTo>
                <a:lnTo>
                  <a:pt x="418" y="386"/>
                </a:lnTo>
                <a:lnTo>
                  <a:pt x="418" y="386"/>
                </a:lnTo>
                <a:lnTo>
                  <a:pt x="432" y="384"/>
                </a:lnTo>
                <a:lnTo>
                  <a:pt x="446" y="382"/>
                </a:lnTo>
                <a:lnTo>
                  <a:pt x="462" y="378"/>
                </a:lnTo>
                <a:lnTo>
                  <a:pt x="478" y="372"/>
                </a:lnTo>
                <a:lnTo>
                  <a:pt x="480" y="372"/>
                </a:lnTo>
                <a:lnTo>
                  <a:pt x="480" y="372"/>
                </a:lnTo>
                <a:lnTo>
                  <a:pt x="480" y="370"/>
                </a:lnTo>
                <a:lnTo>
                  <a:pt x="480" y="370"/>
                </a:lnTo>
                <a:lnTo>
                  <a:pt x="480" y="370"/>
                </a:lnTo>
                <a:lnTo>
                  <a:pt x="482" y="370"/>
                </a:lnTo>
                <a:lnTo>
                  <a:pt x="482" y="370"/>
                </a:lnTo>
                <a:lnTo>
                  <a:pt x="482" y="370"/>
                </a:lnTo>
                <a:lnTo>
                  <a:pt x="482" y="370"/>
                </a:lnTo>
                <a:lnTo>
                  <a:pt x="482" y="370"/>
                </a:lnTo>
                <a:lnTo>
                  <a:pt x="484" y="370"/>
                </a:lnTo>
                <a:lnTo>
                  <a:pt x="484" y="370"/>
                </a:lnTo>
                <a:lnTo>
                  <a:pt x="484" y="368"/>
                </a:lnTo>
                <a:lnTo>
                  <a:pt x="484" y="368"/>
                </a:lnTo>
                <a:lnTo>
                  <a:pt x="486" y="368"/>
                </a:lnTo>
                <a:lnTo>
                  <a:pt x="486" y="368"/>
                </a:lnTo>
                <a:lnTo>
                  <a:pt x="486" y="368"/>
                </a:lnTo>
                <a:lnTo>
                  <a:pt x="486" y="368"/>
                </a:lnTo>
                <a:lnTo>
                  <a:pt x="488" y="368"/>
                </a:lnTo>
                <a:lnTo>
                  <a:pt x="488" y="368"/>
                </a:lnTo>
                <a:lnTo>
                  <a:pt x="488" y="368"/>
                </a:lnTo>
                <a:lnTo>
                  <a:pt x="488" y="366"/>
                </a:lnTo>
                <a:lnTo>
                  <a:pt x="490" y="366"/>
                </a:lnTo>
                <a:lnTo>
                  <a:pt x="490" y="366"/>
                </a:lnTo>
                <a:lnTo>
                  <a:pt x="490" y="366"/>
                </a:lnTo>
                <a:lnTo>
                  <a:pt x="490" y="366"/>
                </a:lnTo>
                <a:lnTo>
                  <a:pt x="490" y="366"/>
                </a:lnTo>
                <a:lnTo>
                  <a:pt x="492" y="366"/>
                </a:lnTo>
                <a:lnTo>
                  <a:pt x="492" y="366"/>
                </a:lnTo>
                <a:lnTo>
                  <a:pt x="492" y="366"/>
                </a:lnTo>
                <a:lnTo>
                  <a:pt x="492" y="364"/>
                </a:lnTo>
                <a:lnTo>
                  <a:pt x="494" y="364"/>
                </a:lnTo>
                <a:lnTo>
                  <a:pt x="494" y="364"/>
                </a:lnTo>
                <a:lnTo>
                  <a:pt x="494" y="364"/>
                </a:lnTo>
                <a:lnTo>
                  <a:pt x="494" y="364"/>
                </a:lnTo>
                <a:lnTo>
                  <a:pt x="494" y="364"/>
                </a:lnTo>
                <a:lnTo>
                  <a:pt x="496" y="364"/>
                </a:lnTo>
                <a:lnTo>
                  <a:pt x="496" y="364"/>
                </a:lnTo>
                <a:lnTo>
                  <a:pt x="496" y="364"/>
                </a:lnTo>
                <a:lnTo>
                  <a:pt x="496" y="362"/>
                </a:lnTo>
                <a:lnTo>
                  <a:pt x="496" y="362"/>
                </a:lnTo>
                <a:lnTo>
                  <a:pt x="498" y="362"/>
                </a:lnTo>
                <a:lnTo>
                  <a:pt x="498" y="362"/>
                </a:lnTo>
                <a:lnTo>
                  <a:pt x="498" y="362"/>
                </a:lnTo>
                <a:lnTo>
                  <a:pt x="498" y="362"/>
                </a:lnTo>
                <a:lnTo>
                  <a:pt x="498" y="362"/>
                </a:lnTo>
                <a:lnTo>
                  <a:pt x="500" y="362"/>
                </a:lnTo>
                <a:lnTo>
                  <a:pt x="500" y="360"/>
                </a:lnTo>
                <a:lnTo>
                  <a:pt x="500" y="360"/>
                </a:lnTo>
                <a:lnTo>
                  <a:pt x="500" y="360"/>
                </a:lnTo>
                <a:lnTo>
                  <a:pt x="500" y="360"/>
                </a:lnTo>
                <a:lnTo>
                  <a:pt x="502" y="360"/>
                </a:lnTo>
                <a:lnTo>
                  <a:pt x="502" y="360"/>
                </a:lnTo>
                <a:lnTo>
                  <a:pt x="502" y="360"/>
                </a:lnTo>
                <a:lnTo>
                  <a:pt x="502" y="360"/>
                </a:lnTo>
                <a:lnTo>
                  <a:pt x="502" y="358"/>
                </a:lnTo>
                <a:lnTo>
                  <a:pt x="502" y="358"/>
                </a:lnTo>
                <a:lnTo>
                  <a:pt x="504" y="358"/>
                </a:lnTo>
                <a:lnTo>
                  <a:pt x="504" y="358"/>
                </a:lnTo>
                <a:lnTo>
                  <a:pt x="504" y="358"/>
                </a:lnTo>
                <a:lnTo>
                  <a:pt x="504" y="358"/>
                </a:lnTo>
                <a:lnTo>
                  <a:pt x="506" y="358"/>
                </a:lnTo>
                <a:lnTo>
                  <a:pt x="506" y="358"/>
                </a:lnTo>
                <a:lnTo>
                  <a:pt x="506" y="356"/>
                </a:lnTo>
                <a:lnTo>
                  <a:pt x="506" y="356"/>
                </a:lnTo>
                <a:lnTo>
                  <a:pt x="506" y="356"/>
                </a:lnTo>
                <a:lnTo>
                  <a:pt x="508" y="356"/>
                </a:lnTo>
                <a:lnTo>
                  <a:pt x="508" y="356"/>
                </a:lnTo>
                <a:lnTo>
                  <a:pt x="508" y="356"/>
                </a:lnTo>
                <a:lnTo>
                  <a:pt x="508" y="356"/>
                </a:lnTo>
                <a:lnTo>
                  <a:pt x="508" y="354"/>
                </a:lnTo>
                <a:lnTo>
                  <a:pt x="508" y="354"/>
                </a:lnTo>
                <a:lnTo>
                  <a:pt x="510" y="354"/>
                </a:lnTo>
                <a:lnTo>
                  <a:pt x="510" y="354"/>
                </a:lnTo>
                <a:lnTo>
                  <a:pt x="510" y="354"/>
                </a:lnTo>
                <a:lnTo>
                  <a:pt x="510" y="354"/>
                </a:lnTo>
                <a:lnTo>
                  <a:pt x="510" y="354"/>
                </a:lnTo>
                <a:lnTo>
                  <a:pt x="510" y="354"/>
                </a:lnTo>
                <a:lnTo>
                  <a:pt x="512" y="352"/>
                </a:lnTo>
                <a:lnTo>
                  <a:pt x="512" y="352"/>
                </a:lnTo>
                <a:lnTo>
                  <a:pt x="512" y="352"/>
                </a:lnTo>
                <a:lnTo>
                  <a:pt x="512" y="352"/>
                </a:lnTo>
                <a:lnTo>
                  <a:pt x="514" y="352"/>
                </a:lnTo>
                <a:lnTo>
                  <a:pt x="514" y="350"/>
                </a:lnTo>
                <a:lnTo>
                  <a:pt x="514" y="350"/>
                </a:lnTo>
                <a:lnTo>
                  <a:pt x="514" y="350"/>
                </a:lnTo>
                <a:lnTo>
                  <a:pt x="514" y="350"/>
                </a:lnTo>
                <a:lnTo>
                  <a:pt x="514" y="350"/>
                </a:lnTo>
                <a:lnTo>
                  <a:pt x="514" y="350"/>
                </a:lnTo>
                <a:lnTo>
                  <a:pt x="516" y="350"/>
                </a:lnTo>
                <a:lnTo>
                  <a:pt x="516" y="350"/>
                </a:lnTo>
                <a:lnTo>
                  <a:pt x="516" y="350"/>
                </a:lnTo>
                <a:lnTo>
                  <a:pt x="516" y="348"/>
                </a:lnTo>
                <a:lnTo>
                  <a:pt x="516" y="348"/>
                </a:lnTo>
                <a:lnTo>
                  <a:pt x="516" y="348"/>
                </a:lnTo>
                <a:lnTo>
                  <a:pt x="516" y="348"/>
                </a:lnTo>
                <a:lnTo>
                  <a:pt x="516" y="348"/>
                </a:lnTo>
                <a:lnTo>
                  <a:pt x="518" y="346"/>
                </a:lnTo>
                <a:lnTo>
                  <a:pt x="518" y="346"/>
                </a:lnTo>
                <a:lnTo>
                  <a:pt x="518" y="346"/>
                </a:lnTo>
                <a:lnTo>
                  <a:pt x="518" y="346"/>
                </a:lnTo>
                <a:lnTo>
                  <a:pt x="518" y="346"/>
                </a:lnTo>
                <a:lnTo>
                  <a:pt x="518" y="346"/>
                </a:lnTo>
                <a:lnTo>
                  <a:pt x="522" y="342"/>
                </a:lnTo>
                <a:lnTo>
                  <a:pt x="522" y="342"/>
                </a:lnTo>
                <a:lnTo>
                  <a:pt x="520" y="342"/>
                </a:lnTo>
                <a:lnTo>
                  <a:pt x="520" y="342"/>
                </a:lnTo>
                <a:lnTo>
                  <a:pt x="514" y="338"/>
                </a:lnTo>
                <a:lnTo>
                  <a:pt x="504" y="334"/>
                </a:lnTo>
                <a:lnTo>
                  <a:pt x="504" y="334"/>
                </a:lnTo>
                <a:lnTo>
                  <a:pt x="482" y="326"/>
                </a:lnTo>
                <a:lnTo>
                  <a:pt x="456" y="318"/>
                </a:lnTo>
                <a:lnTo>
                  <a:pt x="434" y="314"/>
                </a:lnTo>
                <a:lnTo>
                  <a:pt x="414" y="310"/>
                </a:lnTo>
                <a:lnTo>
                  <a:pt x="414" y="310"/>
                </a:lnTo>
                <a:lnTo>
                  <a:pt x="402" y="310"/>
                </a:lnTo>
                <a:lnTo>
                  <a:pt x="386" y="314"/>
                </a:lnTo>
                <a:lnTo>
                  <a:pt x="370" y="318"/>
                </a:lnTo>
                <a:lnTo>
                  <a:pt x="354" y="324"/>
                </a:lnTo>
                <a:lnTo>
                  <a:pt x="354" y="324"/>
                </a:lnTo>
                <a:lnTo>
                  <a:pt x="340" y="332"/>
                </a:lnTo>
                <a:lnTo>
                  <a:pt x="328" y="338"/>
                </a:lnTo>
                <a:lnTo>
                  <a:pt x="318" y="346"/>
                </a:lnTo>
                <a:lnTo>
                  <a:pt x="312" y="352"/>
                </a:lnTo>
                <a:lnTo>
                  <a:pt x="312" y="352"/>
                </a:lnTo>
                <a:close/>
                <a:moveTo>
                  <a:pt x="522" y="456"/>
                </a:moveTo>
                <a:lnTo>
                  <a:pt x="522" y="456"/>
                </a:lnTo>
                <a:lnTo>
                  <a:pt x="522" y="456"/>
                </a:lnTo>
                <a:lnTo>
                  <a:pt x="522" y="456"/>
                </a:lnTo>
                <a:lnTo>
                  <a:pt x="522" y="456"/>
                </a:lnTo>
                <a:close/>
                <a:moveTo>
                  <a:pt x="394" y="330"/>
                </a:moveTo>
                <a:lnTo>
                  <a:pt x="394" y="330"/>
                </a:lnTo>
                <a:lnTo>
                  <a:pt x="382" y="332"/>
                </a:lnTo>
                <a:lnTo>
                  <a:pt x="370" y="336"/>
                </a:lnTo>
                <a:lnTo>
                  <a:pt x="358" y="342"/>
                </a:lnTo>
                <a:lnTo>
                  <a:pt x="354" y="346"/>
                </a:lnTo>
                <a:lnTo>
                  <a:pt x="352" y="348"/>
                </a:lnTo>
                <a:lnTo>
                  <a:pt x="352" y="348"/>
                </a:lnTo>
                <a:lnTo>
                  <a:pt x="352" y="352"/>
                </a:lnTo>
                <a:lnTo>
                  <a:pt x="354" y="354"/>
                </a:lnTo>
                <a:lnTo>
                  <a:pt x="366" y="360"/>
                </a:lnTo>
                <a:lnTo>
                  <a:pt x="380" y="364"/>
                </a:lnTo>
                <a:lnTo>
                  <a:pt x="394" y="366"/>
                </a:lnTo>
                <a:lnTo>
                  <a:pt x="394" y="366"/>
                </a:lnTo>
                <a:lnTo>
                  <a:pt x="406" y="366"/>
                </a:lnTo>
                <a:lnTo>
                  <a:pt x="418" y="362"/>
                </a:lnTo>
                <a:lnTo>
                  <a:pt x="430" y="356"/>
                </a:lnTo>
                <a:lnTo>
                  <a:pt x="436" y="348"/>
                </a:lnTo>
                <a:lnTo>
                  <a:pt x="436" y="348"/>
                </a:lnTo>
                <a:lnTo>
                  <a:pt x="436" y="346"/>
                </a:lnTo>
                <a:lnTo>
                  <a:pt x="434" y="342"/>
                </a:lnTo>
                <a:lnTo>
                  <a:pt x="422" y="336"/>
                </a:lnTo>
                <a:lnTo>
                  <a:pt x="406" y="332"/>
                </a:lnTo>
                <a:lnTo>
                  <a:pt x="394" y="330"/>
                </a:lnTo>
                <a:lnTo>
                  <a:pt x="394" y="330"/>
                </a:lnTo>
                <a:close/>
                <a:moveTo>
                  <a:pt x="266" y="378"/>
                </a:moveTo>
                <a:lnTo>
                  <a:pt x="266" y="378"/>
                </a:lnTo>
                <a:lnTo>
                  <a:pt x="266" y="380"/>
                </a:lnTo>
                <a:lnTo>
                  <a:pt x="266" y="380"/>
                </a:lnTo>
                <a:lnTo>
                  <a:pt x="264" y="380"/>
                </a:lnTo>
                <a:lnTo>
                  <a:pt x="264" y="380"/>
                </a:lnTo>
                <a:lnTo>
                  <a:pt x="264" y="380"/>
                </a:lnTo>
                <a:lnTo>
                  <a:pt x="264" y="380"/>
                </a:lnTo>
                <a:lnTo>
                  <a:pt x="264" y="380"/>
                </a:lnTo>
                <a:lnTo>
                  <a:pt x="262" y="380"/>
                </a:lnTo>
                <a:lnTo>
                  <a:pt x="262" y="380"/>
                </a:lnTo>
                <a:lnTo>
                  <a:pt x="262" y="380"/>
                </a:lnTo>
                <a:lnTo>
                  <a:pt x="262" y="382"/>
                </a:lnTo>
                <a:lnTo>
                  <a:pt x="262" y="382"/>
                </a:lnTo>
                <a:lnTo>
                  <a:pt x="262" y="382"/>
                </a:lnTo>
                <a:lnTo>
                  <a:pt x="262" y="382"/>
                </a:lnTo>
                <a:lnTo>
                  <a:pt x="260" y="382"/>
                </a:lnTo>
                <a:lnTo>
                  <a:pt x="260" y="382"/>
                </a:lnTo>
                <a:lnTo>
                  <a:pt x="260" y="382"/>
                </a:lnTo>
                <a:lnTo>
                  <a:pt x="260" y="382"/>
                </a:lnTo>
                <a:lnTo>
                  <a:pt x="260" y="382"/>
                </a:lnTo>
                <a:lnTo>
                  <a:pt x="260" y="382"/>
                </a:lnTo>
                <a:lnTo>
                  <a:pt x="260" y="382"/>
                </a:lnTo>
                <a:lnTo>
                  <a:pt x="258" y="382"/>
                </a:lnTo>
                <a:lnTo>
                  <a:pt x="258" y="384"/>
                </a:lnTo>
                <a:lnTo>
                  <a:pt x="258" y="384"/>
                </a:lnTo>
                <a:lnTo>
                  <a:pt x="258" y="384"/>
                </a:lnTo>
                <a:lnTo>
                  <a:pt x="258" y="384"/>
                </a:lnTo>
                <a:lnTo>
                  <a:pt x="258" y="384"/>
                </a:lnTo>
                <a:lnTo>
                  <a:pt x="258" y="384"/>
                </a:lnTo>
                <a:lnTo>
                  <a:pt x="256" y="384"/>
                </a:lnTo>
                <a:lnTo>
                  <a:pt x="256" y="384"/>
                </a:lnTo>
                <a:lnTo>
                  <a:pt x="256" y="384"/>
                </a:lnTo>
                <a:lnTo>
                  <a:pt x="256" y="384"/>
                </a:lnTo>
                <a:lnTo>
                  <a:pt x="256" y="386"/>
                </a:lnTo>
                <a:lnTo>
                  <a:pt x="254" y="386"/>
                </a:lnTo>
                <a:lnTo>
                  <a:pt x="254" y="386"/>
                </a:lnTo>
                <a:lnTo>
                  <a:pt x="254" y="386"/>
                </a:lnTo>
                <a:lnTo>
                  <a:pt x="254" y="386"/>
                </a:lnTo>
                <a:lnTo>
                  <a:pt x="254" y="386"/>
                </a:lnTo>
                <a:lnTo>
                  <a:pt x="254" y="386"/>
                </a:lnTo>
                <a:lnTo>
                  <a:pt x="252" y="386"/>
                </a:lnTo>
                <a:lnTo>
                  <a:pt x="252" y="386"/>
                </a:lnTo>
                <a:lnTo>
                  <a:pt x="252" y="386"/>
                </a:lnTo>
                <a:lnTo>
                  <a:pt x="252" y="386"/>
                </a:lnTo>
                <a:lnTo>
                  <a:pt x="252" y="386"/>
                </a:lnTo>
                <a:lnTo>
                  <a:pt x="252" y="388"/>
                </a:lnTo>
                <a:lnTo>
                  <a:pt x="252" y="388"/>
                </a:lnTo>
                <a:lnTo>
                  <a:pt x="250" y="388"/>
                </a:lnTo>
                <a:lnTo>
                  <a:pt x="250" y="388"/>
                </a:lnTo>
                <a:lnTo>
                  <a:pt x="250" y="388"/>
                </a:lnTo>
                <a:lnTo>
                  <a:pt x="250" y="388"/>
                </a:lnTo>
                <a:lnTo>
                  <a:pt x="250" y="388"/>
                </a:lnTo>
                <a:lnTo>
                  <a:pt x="248" y="388"/>
                </a:lnTo>
                <a:lnTo>
                  <a:pt x="248" y="388"/>
                </a:lnTo>
                <a:lnTo>
                  <a:pt x="248" y="388"/>
                </a:lnTo>
                <a:lnTo>
                  <a:pt x="248" y="388"/>
                </a:lnTo>
                <a:lnTo>
                  <a:pt x="248" y="388"/>
                </a:lnTo>
                <a:lnTo>
                  <a:pt x="248" y="390"/>
                </a:lnTo>
                <a:lnTo>
                  <a:pt x="246" y="390"/>
                </a:lnTo>
                <a:lnTo>
                  <a:pt x="246" y="390"/>
                </a:lnTo>
                <a:lnTo>
                  <a:pt x="246" y="390"/>
                </a:lnTo>
                <a:lnTo>
                  <a:pt x="246" y="390"/>
                </a:lnTo>
                <a:lnTo>
                  <a:pt x="244" y="390"/>
                </a:lnTo>
                <a:lnTo>
                  <a:pt x="244" y="390"/>
                </a:lnTo>
                <a:lnTo>
                  <a:pt x="244" y="390"/>
                </a:lnTo>
                <a:lnTo>
                  <a:pt x="244" y="390"/>
                </a:lnTo>
                <a:lnTo>
                  <a:pt x="244" y="390"/>
                </a:lnTo>
                <a:lnTo>
                  <a:pt x="244" y="390"/>
                </a:lnTo>
                <a:lnTo>
                  <a:pt x="242" y="392"/>
                </a:lnTo>
                <a:lnTo>
                  <a:pt x="242" y="392"/>
                </a:lnTo>
                <a:lnTo>
                  <a:pt x="242" y="392"/>
                </a:lnTo>
                <a:lnTo>
                  <a:pt x="242" y="392"/>
                </a:lnTo>
                <a:lnTo>
                  <a:pt x="242" y="392"/>
                </a:lnTo>
                <a:lnTo>
                  <a:pt x="242" y="392"/>
                </a:lnTo>
                <a:lnTo>
                  <a:pt x="240" y="392"/>
                </a:lnTo>
                <a:lnTo>
                  <a:pt x="240" y="392"/>
                </a:lnTo>
                <a:lnTo>
                  <a:pt x="240" y="392"/>
                </a:lnTo>
                <a:lnTo>
                  <a:pt x="240" y="392"/>
                </a:lnTo>
                <a:lnTo>
                  <a:pt x="240" y="392"/>
                </a:lnTo>
                <a:lnTo>
                  <a:pt x="240" y="392"/>
                </a:lnTo>
                <a:lnTo>
                  <a:pt x="238" y="394"/>
                </a:lnTo>
                <a:lnTo>
                  <a:pt x="238" y="394"/>
                </a:lnTo>
                <a:lnTo>
                  <a:pt x="218" y="400"/>
                </a:lnTo>
                <a:lnTo>
                  <a:pt x="198" y="406"/>
                </a:lnTo>
                <a:lnTo>
                  <a:pt x="178" y="410"/>
                </a:lnTo>
                <a:lnTo>
                  <a:pt x="160" y="410"/>
                </a:lnTo>
                <a:lnTo>
                  <a:pt x="158" y="410"/>
                </a:lnTo>
                <a:lnTo>
                  <a:pt x="158" y="410"/>
                </a:lnTo>
                <a:lnTo>
                  <a:pt x="158" y="410"/>
                </a:lnTo>
                <a:lnTo>
                  <a:pt x="158" y="410"/>
                </a:lnTo>
                <a:lnTo>
                  <a:pt x="156" y="410"/>
                </a:lnTo>
                <a:lnTo>
                  <a:pt x="156" y="410"/>
                </a:lnTo>
                <a:lnTo>
                  <a:pt x="156" y="410"/>
                </a:lnTo>
                <a:lnTo>
                  <a:pt x="154" y="410"/>
                </a:lnTo>
                <a:lnTo>
                  <a:pt x="154" y="410"/>
                </a:lnTo>
                <a:lnTo>
                  <a:pt x="154" y="410"/>
                </a:lnTo>
                <a:lnTo>
                  <a:pt x="154" y="410"/>
                </a:lnTo>
                <a:lnTo>
                  <a:pt x="152" y="410"/>
                </a:lnTo>
                <a:lnTo>
                  <a:pt x="152" y="410"/>
                </a:lnTo>
                <a:lnTo>
                  <a:pt x="152" y="408"/>
                </a:lnTo>
                <a:lnTo>
                  <a:pt x="152" y="408"/>
                </a:lnTo>
                <a:lnTo>
                  <a:pt x="150" y="408"/>
                </a:lnTo>
                <a:lnTo>
                  <a:pt x="150" y="408"/>
                </a:lnTo>
                <a:lnTo>
                  <a:pt x="150" y="408"/>
                </a:lnTo>
                <a:lnTo>
                  <a:pt x="150" y="408"/>
                </a:lnTo>
                <a:lnTo>
                  <a:pt x="148" y="408"/>
                </a:lnTo>
                <a:lnTo>
                  <a:pt x="148" y="408"/>
                </a:lnTo>
                <a:lnTo>
                  <a:pt x="148" y="408"/>
                </a:lnTo>
                <a:lnTo>
                  <a:pt x="146" y="408"/>
                </a:lnTo>
                <a:lnTo>
                  <a:pt x="146" y="408"/>
                </a:lnTo>
                <a:lnTo>
                  <a:pt x="146" y="408"/>
                </a:lnTo>
                <a:lnTo>
                  <a:pt x="146" y="408"/>
                </a:lnTo>
                <a:lnTo>
                  <a:pt x="144" y="408"/>
                </a:lnTo>
                <a:lnTo>
                  <a:pt x="144" y="408"/>
                </a:lnTo>
                <a:lnTo>
                  <a:pt x="144" y="408"/>
                </a:lnTo>
                <a:lnTo>
                  <a:pt x="142" y="408"/>
                </a:lnTo>
                <a:lnTo>
                  <a:pt x="142" y="408"/>
                </a:lnTo>
                <a:lnTo>
                  <a:pt x="142" y="408"/>
                </a:lnTo>
                <a:lnTo>
                  <a:pt x="142" y="408"/>
                </a:lnTo>
                <a:lnTo>
                  <a:pt x="140" y="408"/>
                </a:lnTo>
                <a:lnTo>
                  <a:pt x="138" y="408"/>
                </a:lnTo>
                <a:lnTo>
                  <a:pt x="138" y="408"/>
                </a:lnTo>
                <a:lnTo>
                  <a:pt x="138" y="406"/>
                </a:lnTo>
                <a:lnTo>
                  <a:pt x="138" y="406"/>
                </a:lnTo>
                <a:lnTo>
                  <a:pt x="136" y="406"/>
                </a:lnTo>
                <a:lnTo>
                  <a:pt x="136" y="406"/>
                </a:lnTo>
                <a:lnTo>
                  <a:pt x="136" y="406"/>
                </a:lnTo>
                <a:lnTo>
                  <a:pt x="134" y="406"/>
                </a:lnTo>
                <a:lnTo>
                  <a:pt x="134" y="406"/>
                </a:lnTo>
                <a:lnTo>
                  <a:pt x="134" y="406"/>
                </a:lnTo>
                <a:lnTo>
                  <a:pt x="132" y="406"/>
                </a:lnTo>
                <a:lnTo>
                  <a:pt x="132" y="406"/>
                </a:lnTo>
                <a:lnTo>
                  <a:pt x="130" y="406"/>
                </a:lnTo>
                <a:lnTo>
                  <a:pt x="130" y="406"/>
                </a:lnTo>
                <a:lnTo>
                  <a:pt x="130" y="406"/>
                </a:lnTo>
                <a:lnTo>
                  <a:pt x="124" y="404"/>
                </a:lnTo>
                <a:lnTo>
                  <a:pt x="124" y="404"/>
                </a:lnTo>
                <a:lnTo>
                  <a:pt x="122" y="404"/>
                </a:lnTo>
                <a:lnTo>
                  <a:pt x="122" y="404"/>
                </a:lnTo>
                <a:lnTo>
                  <a:pt x="122" y="404"/>
                </a:lnTo>
                <a:lnTo>
                  <a:pt x="122" y="404"/>
                </a:lnTo>
                <a:lnTo>
                  <a:pt x="116" y="402"/>
                </a:lnTo>
                <a:lnTo>
                  <a:pt x="116" y="402"/>
                </a:lnTo>
                <a:lnTo>
                  <a:pt x="114" y="402"/>
                </a:lnTo>
                <a:lnTo>
                  <a:pt x="114" y="402"/>
                </a:lnTo>
                <a:lnTo>
                  <a:pt x="114" y="402"/>
                </a:lnTo>
                <a:lnTo>
                  <a:pt x="106" y="400"/>
                </a:lnTo>
                <a:lnTo>
                  <a:pt x="106" y="400"/>
                </a:lnTo>
                <a:lnTo>
                  <a:pt x="106" y="400"/>
                </a:lnTo>
                <a:lnTo>
                  <a:pt x="100" y="398"/>
                </a:lnTo>
                <a:lnTo>
                  <a:pt x="100" y="398"/>
                </a:lnTo>
                <a:lnTo>
                  <a:pt x="98" y="398"/>
                </a:lnTo>
                <a:lnTo>
                  <a:pt x="98" y="398"/>
                </a:lnTo>
                <a:lnTo>
                  <a:pt x="94" y="398"/>
                </a:lnTo>
                <a:lnTo>
                  <a:pt x="94" y="398"/>
                </a:lnTo>
                <a:lnTo>
                  <a:pt x="94" y="396"/>
                </a:lnTo>
                <a:lnTo>
                  <a:pt x="92" y="396"/>
                </a:lnTo>
                <a:lnTo>
                  <a:pt x="92" y="396"/>
                </a:lnTo>
                <a:lnTo>
                  <a:pt x="92" y="396"/>
                </a:lnTo>
                <a:lnTo>
                  <a:pt x="90" y="396"/>
                </a:lnTo>
                <a:lnTo>
                  <a:pt x="90" y="396"/>
                </a:lnTo>
                <a:lnTo>
                  <a:pt x="90" y="396"/>
                </a:lnTo>
                <a:lnTo>
                  <a:pt x="90" y="396"/>
                </a:lnTo>
                <a:lnTo>
                  <a:pt x="88" y="396"/>
                </a:lnTo>
                <a:lnTo>
                  <a:pt x="88" y="396"/>
                </a:lnTo>
                <a:lnTo>
                  <a:pt x="86" y="396"/>
                </a:lnTo>
                <a:lnTo>
                  <a:pt x="86" y="394"/>
                </a:lnTo>
                <a:lnTo>
                  <a:pt x="86" y="394"/>
                </a:lnTo>
                <a:lnTo>
                  <a:pt x="84" y="394"/>
                </a:lnTo>
                <a:lnTo>
                  <a:pt x="84" y="394"/>
                </a:lnTo>
                <a:lnTo>
                  <a:pt x="84" y="394"/>
                </a:lnTo>
                <a:lnTo>
                  <a:pt x="84" y="394"/>
                </a:lnTo>
                <a:lnTo>
                  <a:pt x="84" y="394"/>
                </a:lnTo>
                <a:lnTo>
                  <a:pt x="82" y="394"/>
                </a:lnTo>
                <a:lnTo>
                  <a:pt x="82" y="394"/>
                </a:lnTo>
                <a:lnTo>
                  <a:pt x="82" y="394"/>
                </a:lnTo>
                <a:lnTo>
                  <a:pt x="80" y="394"/>
                </a:lnTo>
                <a:lnTo>
                  <a:pt x="80" y="392"/>
                </a:lnTo>
                <a:lnTo>
                  <a:pt x="80" y="392"/>
                </a:lnTo>
                <a:lnTo>
                  <a:pt x="80" y="392"/>
                </a:lnTo>
                <a:lnTo>
                  <a:pt x="78" y="392"/>
                </a:lnTo>
                <a:lnTo>
                  <a:pt x="76" y="392"/>
                </a:lnTo>
                <a:lnTo>
                  <a:pt x="76" y="392"/>
                </a:lnTo>
                <a:lnTo>
                  <a:pt x="74" y="392"/>
                </a:lnTo>
                <a:lnTo>
                  <a:pt x="74" y="390"/>
                </a:lnTo>
                <a:lnTo>
                  <a:pt x="72" y="390"/>
                </a:lnTo>
                <a:lnTo>
                  <a:pt x="72" y="390"/>
                </a:lnTo>
                <a:lnTo>
                  <a:pt x="70" y="390"/>
                </a:lnTo>
                <a:lnTo>
                  <a:pt x="70" y="390"/>
                </a:lnTo>
                <a:lnTo>
                  <a:pt x="70" y="390"/>
                </a:lnTo>
                <a:lnTo>
                  <a:pt x="68" y="388"/>
                </a:lnTo>
                <a:lnTo>
                  <a:pt x="68" y="388"/>
                </a:lnTo>
                <a:lnTo>
                  <a:pt x="68" y="388"/>
                </a:lnTo>
                <a:lnTo>
                  <a:pt x="68" y="388"/>
                </a:lnTo>
                <a:lnTo>
                  <a:pt x="68" y="388"/>
                </a:lnTo>
                <a:lnTo>
                  <a:pt x="68" y="388"/>
                </a:lnTo>
                <a:lnTo>
                  <a:pt x="68" y="388"/>
                </a:lnTo>
                <a:lnTo>
                  <a:pt x="68" y="388"/>
                </a:lnTo>
                <a:lnTo>
                  <a:pt x="68" y="388"/>
                </a:lnTo>
                <a:lnTo>
                  <a:pt x="68" y="388"/>
                </a:lnTo>
                <a:lnTo>
                  <a:pt x="66" y="388"/>
                </a:lnTo>
                <a:lnTo>
                  <a:pt x="66" y="388"/>
                </a:lnTo>
                <a:lnTo>
                  <a:pt x="58" y="384"/>
                </a:lnTo>
                <a:lnTo>
                  <a:pt x="58" y="456"/>
                </a:lnTo>
                <a:lnTo>
                  <a:pt x="58" y="462"/>
                </a:lnTo>
                <a:lnTo>
                  <a:pt x="58" y="462"/>
                </a:lnTo>
                <a:lnTo>
                  <a:pt x="64" y="466"/>
                </a:lnTo>
                <a:lnTo>
                  <a:pt x="64" y="466"/>
                </a:lnTo>
                <a:lnTo>
                  <a:pt x="78" y="472"/>
                </a:lnTo>
                <a:lnTo>
                  <a:pt x="98" y="480"/>
                </a:lnTo>
                <a:lnTo>
                  <a:pt x="98" y="480"/>
                </a:lnTo>
                <a:lnTo>
                  <a:pt x="132" y="488"/>
                </a:lnTo>
                <a:lnTo>
                  <a:pt x="162" y="492"/>
                </a:lnTo>
                <a:lnTo>
                  <a:pt x="162" y="492"/>
                </a:lnTo>
                <a:lnTo>
                  <a:pt x="176" y="492"/>
                </a:lnTo>
                <a:lnTo>
                  <a:pt x="190" y="490"/>
                </a:lnTo>
                <a:lnTo>
                  <a:pt x="206" y="486"/>
                </a:lnTo>
                <a:lnTo>
                  <a:pt x="222" y="480"/>
                </a:lnTo>
                <a:lnTo>
                  <a:pt x="222" y="480"/>
                </a:lnTo>
                <a:lnTo>
                  <a:pt x="236" y="472"/>
                </a:lnTo>
                <a:lnTo>
                  <a:pt x="250" y="464"/>
                </a:lnTo>
                <a:lnTo>
                  <a:pt x="260" y="456"/>
                </a:lnTo>
                <a:lnTo>
                  <a:pt x="266" y="448"/>
                </a:lnTo>
                <a:lnTo>
                  <a:pt x="266" y="378"/>
                </a:lnTo>
                <a:lnTo>
                  <a:pt x="266" y="378"/>
                </a:lnTo>
                <a:close/>
                <a:moveTo>
                  <a:pt x="56" y="346"/>
                </a:moveTo>
                <a:lnTo>
                  <a:pt x="56" y="346"/>
                </a:lnTo>
                <a:lnTo>
                  <a:pt x="58" y="348"/>
                </a:lnTo>
                <a:lnTo>
                  <a:pt x="58" y="348"/>
                </a:lnTo>
                <a:lnTo>
                  <a:pt x="64" y="350"/>
                </a:lnTo>
                <a:lnTo>
                  <a:pt x="64" y="350"/>
                </a:lnTo>
                <a:lnTo>
                  <a:pt x="82" y="360"/>
                </a:lnTo>
                <a:lnTo>
                  <a:pt x="82" y="360"/>
                </a:lnTo>
                <a:lnTo>
                  <a:pt x="84" y="360"/>
                </a:lnTo>
                <a:lnTo>
                  <a:pt x="84" y="360"/>
                </a:lnTo>
                <a:lnTo>
                  <a:pt x="86" y="362"/>
                </a:lnTo>
                <a:lnTo>
                  <a:pt x="86" y="362"/>
                </a:lnTo>
                <a:lnTo>
                  <a:pt x="102" y="366"/>
                </a:lnTo>
                <a:lnTo>
                  <a:pt x="102" y="366"/>
                </a:lnTo>
                <a:lnTo>
                  <a:pt x="102" y="366"/>
                </a:lnTo>
                <a:lnTo>
                  <a:pt x="102" y="366"/>
                </a:lnTo>
                <a:lnTo>
                  <a:pt x="104" y="368"/>
                </a:lnTo>
                <a:lnTo>
                  <a:pt x="106" y="368"/>
                </a:lnTo>
                <a:lnTo>
                  <a:pt x="106" y="368"/>
                </a:lnTo>
                <a:lnTo>
                  <a:pt x="106" y="368"/>
                </a:lnTo>
                <a:lnTo>
                  <a:pt x="108" y="368"/>
                </a:lnTo>
                <a:lnTo>
                  <a:pt x="108" y="368"/>
                </a:lnTo>
                <a:lnTo>
                  <a:pt x="112" y="368"/>
                </a:lnTo>
                <a:lnTo>
                  <a:pt x="112" y="368"/>
                </a:lnTo>
                <a:lnTo>
                  <a:pt x="112" y="370"/>
                </a:lnTo>
                <a:lnTo>
                  <a:pt x="114" y="370"/>
                </a:lnTo>
                <a:lnTo>
                  <a:pt x="114" y="370"/>
                </a:lnTo>
                <a:lnTo>
                  <a:pt x="114" y="370"/>
                </a:lnTo>
                <a:lnTo>
                  <a:pt x="116" y="370"/>
                </a:lnTo>
                <a:lnTo>
                  <a:pt x="116" y="370"/>
                </a:lnTo>
                <a:lnTo>
                  <a:pt x="116" y="370"/>
                </a:lnTo>
                <a:lnTo>
                  <a:pt x="116" y="370"/>
                </a:lnTo>
                <a:lnTo>
                  <a:pt x="118" y="370"/>
                </a:lnTo>
                <a:lnTo>
                  <a:pt x="118" y="370"/>
                </a:lnTo>
                <a:lnTo>
                  <a:pt x="118" y="370"/>
                </a:lnTo>
                <a:lnTo>
                  <a:pt x="118" y="370"/>
                </a:lnTo>
                <a:lnTo>
                  <a:pt x="120" y="370"/>
                </a:lnTo>
                <a:lnTo>
                  <a:pt x="120" y="372"/>
                </a:lnTo>
                <a:lnTo>
                  <a:pt x="120" y="372"/>
                </a:lnTo>
                <a:lnTo>
                  <a:pt x="122" y="372"/>
                </a:lnTo>
                <a:lnTo>
                  <a:pt x="122" y="372"/>
                </a:lnTo>
                <a:lnTo>
                  <a:pt x="122" y="372"/>
                </a:lnTo>
                <a:lnTo>
                  <a:pt x="122" y="372"/>
                </a:lnTo>
                <a:lnTo>
                  <a:pt x="124" y="372"/>
                </a:lnTo>
                <a:lnTo>
                  <a:pt x="124" y="372"/>
                </a:lnTo>
                <a:lnTo>
                  <a:pt x="124" y="372"/>
                </a:lnTo>
                <a:lnTo>
                  <a:pt x="126" y="372"/>
                </a:lnTo>
                <a:lnTo>
                  <a:pt x="126" y="372"/>
                </a:lnTo>
                <a:lnTo>
                  <a:pt x="126" y="372"/>
                </a:lnTo>
                <a:lnTo>
                  <a:pt x="128" y="372"/>
                </a:lnTo>
                <a:lnTo>
                  <a:pt x="128" y="372"/>
                </a:lnTo>
                <a:lnTo>
                  <a:pt x="128" y="372"/>
                </a:lnTo>
                <a:lnTo>
                  <a:pt x="130" y="374"/>
                </a:lnTo>
                <a:lnTo>
                  <a:pt x="130" y="374"/>
                </a:lnTo>
                <a:lnTo>
                  <a:pt x="130" y="374"/>
                </a:lnTo>
                <a:lnTo>
                  <a:pt x="130" y="374"/>
                </a:lnTo>
                <a:lnTo>
                  <a:pt x="132" y="374"/>
                </a:lnTo>
                <a:lnTo>
                  <a:pt x="132" y="374"/>
                </a:lnTo>
                <a:lnTo>
                  <a:pt x="132" y="374"/>
                </a:lnTo>
                <a:lnTo>
                  <a:pt x="132" y="374"/>
                </a:lnTo>
                <a:lnTo>
                  <a:pt x="134" y="374"/>
                </a:lnTo>
                <a:lnTo>
                  <a:pt x="134" y="374"/>
                </a:lnTo>
                <a:lnTo>
                  <a:pt x="136" y="374"/>
                </a:lnTo>
                <a:lnTo>
                  <a:pt x="136" y="374"/>
                </a:lnTo>
                <a:lnTo>
                  <a:pt x="136" y="374"/>
                </a:lnTo>
                <a:lnTo>
                  <a:pt x="136" y="374"/>
                </a:lnTo>
                <a:lnTo>
                  <a:pt x="138" y="374"/>
                </a:lnTo>
                <a:lnTo>
                  <a:pt x="138" y="374"/>
                </a:lnTo>
                <a:lnTo>
                  <a:pt x="138" y="374"/>
                </a:lnTo>
                <a:lnTo>
                  <a:pt x="138" y="374"/>
                </a:lnTo>
                <a:lnTo>
                  <a:pt x="140" y="376"/>
                </a:lnTo>
                <a:lnTo>
                  <a:pt x="140" y="376"/>
                </a:lnTo>
                <a:lnTo>
                  <a:pt x="140" y="376"/>
                </a:lnTo>
                <a:lnTo>
                  <a:pt x="142" y="376"/>
                </a:lnTo>
                <a:lnTo>
                  <a:pt x="142" y="376"/>
                </a:lnTo>
                <a:lnTo>
                  <a:pt x="142" y="376"/>
                </a:lnTo>
                <a:lnTo>
                  <a:pt x="142" y="376"/>
                </a:lnTo>
                <a:lnTo>
                  <a:pt x="144" y="376"/>
                </a:lnTo>
                <a:lnTo>
                  <a:pt x="144" y="376"/>
                </a:lnTo>
                <a:lnTo>
                  <a:pt x="144" y="376"/>
                </a:lnTo>
                <a:lnTo>
                  <a:pt x="144" y="376"/>
                </a:lnTo>
                <a:lnTo>
                  <a:pt x="146" y="376"/>
                </a:lnTo>
                <a:lnTo>
                  <a:pt x="146" y="376"/>
                </a:lnTo>
                <a:lnTo>
                  <a:pt x="146" y="376"/>
                </a:lnTo>
                <a:lnTo>
                  <a:pt x="146" y="376"/>
                </a:lnTo>
                <a:lnTo>
                  <a:pt x="148" y="376"/>
                </a:lnTo>
                <a:lnTo>
                  <a:pt x="148" y="376"/>
                </a:lnTo>
                <a:lnTo>
                  <a:pt x="148" y="376"/>
                </a:lnTo>
                <a:lnTo>
                  <a:pt x="150" y="376"/>
                </a:lnTo>
                <a:lnTo>
                  <a:pt x="150" y="376"/>
                </a:lnTo>
                <a:lnTo>
                  <a:pt x="150" y="376"/>
                </a:lnTo>
                <a:lnTo>
                  <a:pt x="152" y="376"/>
                </a:lnTo>
                <a:lnTo>
                  <a:pt x="152" y="376"/>
                </a:lnTo>
                <a:lnTo>
                  <a:pt x="152" y="378"/>
                </a:lnTo>
                <a:lnTo>
                  <a:pt x="152" y="378"/>
                </a:lnTo>
                <a:lnTo>
                  <a:pt x="154" y="378"/>
                </a:lnTo>
                <a:lnTo>
                  <a:pt x="154" y="378"/>
                </a:lnTo>
                <a:lnTo>
                  <a:pt x="154" y="378"/>
                </a:lnTo>
                <a:lnTo>
                  <a:pt x="154" y="378"/>
                </a:lnTo>
                <a:lnTo>
                  <a:pt x="154" y="378"/>
                </a:lnTo>
                <a:lnTo>
                  <a:pt x="156" y="378"/>
                </a:lnTo>
                <a:lnTo>
                  <a:pt x="156" y="378"/>
                </a:lnTo>
                <a:lnTo>
                  <a:pt x="158" y="378"/>
                </a:lnTo>
                <a:lnTo>
                  <a:pt x="158" y="378"/>
                </a:lnTo>
                <a:lnTo>
                  <a:pt x="158" y="378"/>
                </a:lnTo>
                <a:lnTo>
                  <a:pt x="158" y="378"/>
                </a:lnTo>
                <a:lnTo>
                  <a:pt x="158" y="378"/>
                </a:lnTo>
                <a:lnTo>
                  <a:pt x="160" y="378"/>
                </a:lnTo>
                <a:lnTo>
                  <a:pt x="160" y="378"/>
                </a:lnTo>
                <a:lnTo>
                  <a:pt x="160" y="378"/>
                </a:lnTo>
                <a:lnTo>
                  <a:pt x="160" y="378"/>
                </a:lnTo>
                <a:lnTo>
                  <a:pt x="160" y="378"/>
                </a:lnTo>
                <a:lnTo>
                  <a:pt x="162" y="378"/>
                </a:lnTo>
                <a:lnTo>
                  <a:pt x="162" y="378"/>
                </a:lnTo>
                <a:lnTo>
                  <a:pt x="162" y="378"/>
                </a:lnTo>
                <a:lnTo>
                  <a:pt x="162" y="378"/>
                </a:lnTo>
                <a:lnTo>
                  <a:pt x="176" y="378"/>
                </a:lnTo>
                <a:lnTo>
                  <a:pt x="190" y="376"/>
                </a:lnTo>
                <a:lnTo>
                  <a:pt x="206" y="370"/>
                </a:lnTo>
                <a:lnTo>
                  <a:pt x="222" y="364"/>
                </a:lnTo>
                <a:lnTo>
                  <a:pt x="224" y="364"/>
                </a:lnTo>
                <a:lnTo>
                  <a:pt x="224" y="364"/>
                </a:lnTo>
                <a:lnTo>
                  <a:pt x="224" y="364"/>
                </a:lnTo>
                <a:lnTo>
                  <a:pt x="224" y="364"/>
                </a:lnTo>
                <a:lnTo>
                  <a:pt x="224" y="364"/>
                </a:lnTo>
                <a:lnTo>
                  <a:pt x="226" y="364"/>
                </a:lnTo>
                <a:lnTo>
                  <a:pt x="226" y="364"/>
                </a:lnTo>
                <a:lnTo>
                  <a:pt x="226" y="364"/>
                </a:lnTo>
                <a:lnTo>
                  <a:pt x="226" y="362"/>
                </a:lnTo>
                <a:lnTo>
                  <a:pt x="226" y="362"/>
                </a:lnTo>
                <a:lnTo>
                  <a:pt x="228" y="362"/>
                </a:lnTo>
                <a:lnTo>
                  <a:pt x="228" y="362"/>
                </a:lnTo>
                <a:lnTo>
                  <a:pt x="228" y="362"/>
                </a:lnTo>
                <a:lnTo>
                  <a:pt x="228" y="362"/>
                </a:lnTo>
                <a:lnTo>
                  <a:pt x="230" y="362"/>
                </a:lnTo>
                <a:lnTo>
                  <a:pt x="230" y="362"/>
                </a:lnTo>
                <a:lnTo>
                  <a:pt x="230" y="360"/>
                </a:lnTo>
                <a:lnTo>
                  <a:pt x="230" y="360"/>
                </a:lnTo>
                <a:lnTo>
                  <a:pt x="232" y="360"/>
                </a:lnTo>
                <a:lnTo>
                  <a:pt x="232" y="360"/>
                </a:lnTo>
                <a:lnTo>
                  <a:pt x="232" y="360"/>
                </a:lnTo>
                <a:lnTo>
                  <a:pt x="232" y="360"/>
                </a:lnTo>
                <a:lnTo>
                  <a:pt x="234" y="360"/>
                </a:lnTo>
                <a:lnTo>
                  <a:pt x="234" y="360"/>
                </a:lnTo>
                <a:lnTo>
                  <a:pt x="234" y="360"/>
                </a:lnTo>
                <a:lnTo>
                  <a:pt x="234" y="358"/>
                </a:lnTo>
                <a:lnTo>
                  <a:pt x="234" y="358"/>
                </a:lnTo>
                <a:lnTo>
                  <a:pt x="236" y="358"/>
                </a:lnTo>
                <a:lnTo>
                  <a:pt x="236" y="358"/>
                </a:lnTo>
                <a:lnTo>
                  <a:pt x="236" y="358"/>
                </a:lnTo>
                <a:lnTo>
                  <a:pt x="236" y="358"/>
                </a:lnTo>
                <a:lnTo>
                  <a:pt x="238" y="358"/>
                </a:lnTo>
                <a:lnTo>
                  <a:pt x="238" y="358"/>
                </a:lnTo>
                <a:lnTo>
                  <a:pt x="238" y="358"/>
                </a:lnTo>
                <a:lnTo>
                  <a:pt x="238" y="356"/>
                </a:lnTo>
                <a:lnTo>
                  <a:pt x="238" y="356"/>
                </a:lnTo>
                <a:lnTo>
                  <a:pt x="240" y="356"/>
                </a:lnTo>
                <a:lnTo>
                  <a:pt x="240" y="356"/>
                </a:lnTo>
                <a:lnTo>
                  <a:pt x="240" y="356"/>
                </a:lnTo>
                <a:lnTo>
                  <a:pt x="240" y="356"/>
                </a:lnTo>
                <a:lnTo>
                  <a:pt x="240" y="356"/>
                </a:lnTo>
                <a:lnTo>
                  <a:pt x="242" y="356"/>
                </a:lnTo>
                <a:lnTo>
                  <a:pt x="242" y="356"/>
                </a:lnTo>
                <a:lnTo>
                  <a:pt x="242" y="354"/>
                </a:lnTo>
                <a:lnTo>
                  <a:pt x="242" y="354"/>
                </a:lnTo>
                <a:lnTo>
                  <a:pt x="242" y="354"/>
                </a:lnTo>
                <a:lnTo>
                  <a:pt x="244" y="354"/>
                </a:lnTo>
                <a:lnTo>
                  <a:pt x="244" y="354"/>
                </a:lnTo>
                <a:lnTo>
                  <a:pt x="244" y="354"/>
                </a:lnTo>
                <a:lnTo>
                  <a:pt x="244" y="354"/>
                </a:lnTo>
                <a:lnTo>
                  <a:pt x="244" y="354"/>
                </a:lnTo>
                <a:lnTo>
                  <a:pt x="246" y="352"/>
                </a:lnTo>
                <a:lnTo>
                  <a:pt x="246" y="352"/>
                </a:lnTo>
                <a:lnTo>
                  <a:pt x="246" y="352"/>
                </a:lnTo>
                <a:lnTo>
                  <a:pt x="246" y="352"/>
                </a:lnTo>
                <a:lnTo>
                  <a:pt x="246" y="352"/>
                </a:lnTo>
                <a:lnTo>
                  <a:pt x="246" y="352"/>
                </a:lnTo>
                <a:lnTo>
                  <a:pt x="248" y="352"/>
                </a:lnTo>
                <a:lnTo>
                  <a:pt x="248" y="352"/>
                </a:lnTo>
                <a:lnTo>
                  <a:pt x="248" y="350"/>
                </a:lnTo>
                <a:lnTo>
                  <a:pt x="248" y="350"/>
                </a:lnTo>
                <a:lnTo>
                  <a:pt x="250" y="350"/>
                </a:lnTo>
                <a:lnTo>
                  <a:pt x="250" y="350"/>
                </a:lnTo>
                <a:lnTo>
                  <a:pt x="250" y="350"/>
                </a:lnTo>
                <a:lnTo>
                  <a:pt x="250" y="350"/>
                </a:lnTo>
                <a:lnTo>
                  <a:pt x="250" y="350"/>
                </a:lnTo>
                <a:lnTo>
                  <a:pt x="252" y="348"/>
                </a:lnTo>
                <a:lnTo>
                  <a:pt x="252" y="348"/>
                </a:lnTo>
                <a:lnTo>
                  <a:pt x="252" y="348"/>
                </a:lnTo>
                <a:lnTo>
                  <a:pt x="252" y="348"/>
                </a:lnTo>
                <a:lnTo>
                  <a:pt x="252" y="348"/>
                </a:lnTo>
                <a:lnTo>
                  <a:pt x="252" y="348"/>
                </a:lnTo>
                <a:lnTo>
                  <a:pt x="254" y="348"/>
                </a:lnTo>
                <a:lnTo>
                  <a:pt x="254" y="348"/>
                </a:lnTo>
                <a:lnTo>
                  <a:pt x="254" y="346"/>
                </a:lnTo>
                <a:lnTo>
                  <a:pt x="254" y="346"/>
                </a:lnTo>
                <a:lnTo>
                  <a:pt x="254" y="346"/>
                </a:lnTo>
                <a:lnTo>
                  <a:pt x="254" y="346"/>
                </a:lnTo>
                <a:lnTo>
                  <a:pt x="256" y="346"/>
                </a:lnTo>
                <a:lnTo>
                  <a:pt x="256" y="346"/>
                </a:lnTo>
                <a:lnTo>
                  <a:pt x="256" y="346"/>
                </a:lnTo>
                <a:lnTo>
                  <a:pt x="256" y="344"/>
                </a:lnTo>
                <a:lnTo>
                  <a:pt x="258" y="344"/>
                </a:lnTo>
                <a:lnTo>
                  <a:pt x="258" y="344"/>
                </a:lnTo>
                <a:lnTo>
                  <a:pt x="258" y="344"/>
                </a:lnTo>
                <a:lnTo>
                  <a:pt x="258" y="344"/>
                </a:lnTo>
                <a:lnTo>
                  <a:pt x="258" y="344"/>
                </a:lnTo>
                <a:lnTo>
                  <a:pt x="258" y="344"/>
                </a:lnTo>
                <a:lnTo>
                  <a:pt x="258" y="342"/>
                </a:lnTo>
                <a:lnTo>
                  <a:pt x="260" y="342"/>
                </a:lnTo>
                <a:lnTo>
                  <a:pt x="260" y="342"/>
                </a:lnTo>
                <a:lnTo>
                  <a:pt x="260" y="342"/>
                </a:lnTo>
                <a:lnTo>
                  <a:pt x="260" y="342"/>
                </a:lnTo>
                <a:lnTo>
                  <a:pt x="260" y="342"/>
                </a:lnTo>
                <a:lnTo>
                  <a:pt x="260" y="342"/>
                </a:lnTo>
                <a:lnTo>
                  <a:pt x="260" y="342"/>
                </a:lnTo>
                <a:lnTo>
                  <a:pt x="260" y="342"/>
                </a:lnTo>
                <a:lnTo>
                  <a:pt x="262" y="340"/>
                </a:lnTo>
                <a:lnTo>
                  <a:pt x="262" y="340"/>
                </a:lnTo>
                <a:lnTo>
                  <a:pt x="262" y="340"/>
                </a:lnTo>
                <a:lnTo>
                  <a:pt x="262" y="340"/>
                </a:lnTo>
                <a:lnTo>
                  <a:pt x="262" y="338"/>
                </a:lnTo>
                <a:lnTo>
                  <a:pt x="262" y="338"/>
                </a:lnTo>
                <a:lnTo>
                  <a:pt x="266" y="334"/>
                </a:lnTo>
                <a:lnTo>
                  <a:pt x="266" y="334"/>
                </a:lnTo>
                <a:lnTo>
                  <a:pt x="264" y="336"/>
                </a:lnTo>
                <a:lnTo>
                  <a:pt x="264" y="336"/>
                </a:lnTo>
                <a:lnTo>
                  <a:pt x="258" y="330"/>
                </a:lnTo>
                <a:lnTo>
                  <a:pt x="248" y="326"/>
                </a:lnTo>
                <a:lnTo>
                  <a:pt x="248" y="326"/>
                </a:lnTo>
                <a:lnTo>
                  <a:pt x="226" y="318"/>
                </a:lnTo>
                <a:lnTo>
                  <a:pt x="200" y="312"/>
                </a:lnTo>
                <a:lnTo>
                  <a:pt x="178" y="306"/>
                </a:lnTo>
                <a:lnTo>
                  <a:pt x="158" y="304"/>
                </a:lnTo>
                <a:lnTo>
                  <a:pt x="158" y="304"/>
                </a:lnTo>
                <a:lnTo>
                  <a:pt x="146" y="304"/>
                </a:lnTo>
                <a:lnTo>
                  <a:pt x="130" y="306"/>
                </a:lnTo>
                <a:lnTo>
                  <a:pt x="114" y="312"/>
                </a:lnTo>
                <a:lnTo>
                  <a:pt x="98" y="318"/>
                </a:lnTo>
                <a:lnTo>
                  <a:pt x="98" y="318"/>
                </a:lnTo>
                <a:lnTo>
                  <a:pt x="84" y="324"/>
                </a:lnTo>
                <a:lnTo>
                  <a:pt x="72" y="332"/>
                </a:lnTo>
                <a:lnTo>
                  <a:pt x="62" y="338"/>
                </a:lnTo>
                <a:lnTo>
                  <a:pt x="56" y="346"/>
                </a:lnTo>
                <a:lnTo>
                  <a:pt x="56" y="346"/>
                </a:lnTo>
                <a:close/>
                <a:moveTo>
                  <a:pt x="266" y="450"/>
                </a:moveTo>
                <a:lnTo>
                  <a:pt x="266" y="450"/>
                </a:lnTo>
                <a:lnTo>
                  <a:pt x="266" y="450"/>
                </a:lnTo>
                <a:lnTo>
                  <a:pt x="266" y="450"/>
                </a:lnTo>
                <a:lnTo>
                  <a:pt x="266" y="450"/>
                </a:lnTo>
                <a:close/>
                <a:moveTo>
                  <a:pt x="138" y="324"/>
                </a:moveTo>
                <a:lnTo>
                  <a:pt x="138" y="324"/>
                </a:lnTo>
                <a:lnTo>
                  <a:pt x="126" y="324"/>
                </a:lnTo>
                <a:lnTo>
                  <a:pt x="114" y="328"/>
                </a:lnTo>
                <a:lnTo>
                  <a:pt x="102" y="334"/>
                </a:lnTo>
                <a:lnTo>
                  <a:pt x="98" y="338"/>
                </a:lnTo>
                <a:lnTo>
                  <a:pt x="96" y="342"/>
                </a:lnTo>
                <a:lnTo>
                  <a:pt x="96" y="342"/>
                </a:lnTo>
                <a:lnTo>
                  <a:pt x="96" y="344"/>
                </a:lnTo>
                <a:lnTo>
                  <a:pt x="98" y="348"/>
                </a:lnTo>
                <a:lnTo>
                  <a:pt x="110" y="354"/>
                </a:lnTo>
                <a:lnTo>
                  <a:pt x="124" y="358"/>
                </a:lnTo>
                <a:lnTo>
                  <a:pt x="138" y="360"/>
                </a:lnTo>
                <a:lnTo>
                  <a:pt x="138" y="360"/>
                </a:lnTo>
                <a:lnTo>
                  <a:pt x="150" y="358"/>
                </a:lnTo>
                <a:lnTo>
                  <a:pt x="162" y="354"/>
                </a:lnTo>
                <a:lnTo>
                  <a:pt x="174" y="348"/>
                </a:lnTo>
                <a:lnTo>
                  <a:pt x="180" y="342"/>
                </a:lnTo>
                <a:lnTo>
                  <a:pt x="180" y="342"/>
                </a:lnTo>
                <a:lnTo>
                  <a:pt x="180" y="338"/>
                </a:lnTo>
                <a:lnTo>
                  <a:pt x="178" y="336"/>
                </a:lnTo>
                <a:lnTo>
                  <a:pt x="166" y="330"/>
                </a:lnTo>
                <a:lnTo>
                  <a:pt x="150" y="326"/>
                </a:lnTo>
                <a:lnTo>
                  <a:pt x="138" y="324"/>
                </a:lnTo>
                <a:lnTo>
                  <a:pt x="138" y="324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6731000" y="2555876"/>
            <a:ext cx="1047750" cy="631825"/>
          </a:xfrm>
          <a:custGeom>
            <a:avLst/>
            <a:gdLst>
              <a:gd name="T0" fmla="*/ 150 w 660"/>
              <a:gd name="T1" fmla="*/ 160 h 398"/>
              <a:gd name="T2" fmla="*/ 192 w 660"/>
              <a:gd name="T3" fmla="*/ 144 h 398"/>
              <a:gd name="T4" fmla="*/ 256 w 660"/>
              <a:gd name="T5" fmla="*/ 184 h 398"/>
              <a:gd name="T6" fmla="*/ 302 w 660"/>
              <a:gd name="T7" fmla="*/ 202 h 398"/>
              <a:gd name="T8" fmla="*/ 262 w 660"/>
              <a:gd name="T9" fmla="*/ 246 h 398"/>
              <a:gd name="T10" fmla="*/ 182 w 660"/>
              <a:gd name="T11" fmla="*/ 258 h 398"/>
              <a:gd name="T12" fmla="*/ 140 w 660"/>
              <a:gd name="T13" fmla="*/ 230 h 398"/>
              <a:gd name="T14" fmla="*/ 42 w 660"/>
              <a:gd name="T15" fmla="*/ 234 h 398"/>
              <a:gd name="T16" fmla="*/ 10 w 660"/>
              <a:gd name="T17" fmla="*/ 240 h 398"/>
              <a:gd name="T18" fmla="*/ 0 w 660"/>
              <a:gd name="T19" fmla="*/ 162 h 398"/>
              <a:gd name="T20" fmla="*/ 10 w 660"/>
              <a:gd name="T21" fmla="*/ 152 h 398"/>
              <a:gd name="T22" fmla="*/ 42 w 660"/>
              <a:gd name="T23" fmla="*/ 158 h 398"/>
              <a:gd name="T24" fmla="*/ 104 w 660"/>
              <a:gd name="T25" fmla="*/ 58 h 398"/>
              <a:gd name="T26" fmla="*/ 94 w 660"/>
              <a:gd name="T27" fmla="*/ 48 h 398"/>
              <a:gd name="T28" fmla="*/ 64 w 660"/>
              <a:gd name="T29" fmla="*/ 54 h 398"/>
              <a:gd name="T30" fmla="*/ 66 w 660"/>
              <a:gd name="T31" fmla="*/ 134 h 398"/>
              <a:gd name="T32" fmla="*/ 98 w 660"/>
              <a:gd name="T33" fmla="*/ 136 h 398"/>
              <a:gd name="T34" fmla="*/ 192 w 660"/>
              <a:gd name="T35" fmla="*/ 126 h 398"/>
              <a:gd name="T36" fmla="*/ 230 w 660"/>
              <a:gd name="T37" fmla="*/ 140 h 398"/>
              <a:gd name="T38" fmla="*/ 292 w 660"/>
              <a:gd name="T39" fmla="*/ 184 h 398"/>
              <a:gd name="T40" fmla="*/ 600 w 660"/>
              <a:gd name="T41" fmla="*/ 184 h 398"/>
              <a:gd name="T42" fmla="*/ 614 w 660"/>
              <a:gd name="T43" fmla="*/ 106 h 398"/>
              <a:gd name="T44" fmla="*/ 608 w 660"/>
              <a:gd name="T45" fmla="*/ 4 h 398"/>
              <a:gd name="T46" fmla="*/ 302 w 660"/>
              <a:gd name="T47" fmla="*/ 0 h 398"/>
              <a:gd name="T48" fmla="*/ 230 w 660"/>
              <a:gd name="T49" fmla="*/ 46 h 398"/>
              <a:gd name="T50" fmla="*/ 192 w 660"/>
              <a:gd name="T51" fmla="*/ 58 h 398"/>
              <a:gd name="T52" fmla="*/ 296 w 660"/>
              <a:gd name="T53" fmla="*/ 152 h 398"/>
              <a:gd name="T54" fmla="*/ 318 w 660"/>
              <a:gd name="T55" fmla="*/ 160 h 398"/>
              <a:gd name="T56" fmla="*/ 592 w 660"/>
              <a:gd name="T57" fmla="*/ 160 h 398"/>
              <a:gd name="T58" fmla="*/ 104 w 660"/>
              <a:gd name="T59" fmla="*/ 74 h 398"/>
              <a:gd name="T60" fmla="*/ 222 w 660"/>
              <a:gd name="T61" fmla="*/ 70 h 398"/>
              <a:gd name="T62" fmla="*/ 282 w 660"/>
              <a:gd name="T63" fmla="*/ 24 h 398"/>
              <a:gd name="T64" fmla="*/ 306 w 660"/>
              <a:gd name="T65" fmla="*/ 16 h 398"/>
              <a:gd name="T66" fmla="*/ 600 w 660"/>
              <a:gd name="T67" fmla="*/ 16 h 398"/>
              <a:gd name="T68" fmla="*/ 318 w 660"/>
              <a:gd name="T69" fmla="*/ 40 h 398"/>
              <a:gd name="T70" fmla="*/ 242 w 660"/>
              <a:gd name="T71" fmla="*/ 78 h 398"/>
              <a:gd name="T72" fmla="*/ 104 w 660"/>
              <a:gd name="T73" fmla="*/ 88 h 398"/>
              <a:gd name="T74" fmla="*/ 148 w 660"/>
              <a:gd name="T75" fmla="*/ 264 h 398"/>
              <a:gd name="T76" fmla="*/ 114 w 660"/>
              <a:gd name="T77" fmla="*/ 262 h 398"/>
              <a:gd name="T78" fmla="*/ 108 w 660"/>
              <a:gd name="T79" fmla="*/ 340 h 398"/>
              <a:gd name="T80" fmla="*/ 140 w 660"/>
              <a:gd name="T81" fmla="*/ 348 h 398"/>
              <a:gd name="T82" fmla="*/ 150 w 660"/>
              <a:gd name="T83" fmla="*/ 340 h 398"/>
              <a:gd name="T84" fmla="*/ 258 w 660"/>
              <a:gd name="T85" fmla="*/ 342 h 398"/>
              <a:gd name="T86" fmla="*/ 320 w 660"/>
              <a:gd name="T87" fmla="*/ 390 h 398"/>
              <a:gd name="T88" fmla="*/ 634 w 660"/>
              <a:gd name="T89" fmla="*/ 398 h 398"/>
              <a:gd name="T90" fmla="*/ 660 w 660"/>
              <a:gd name="T91" fmla="*/ 380 h 398"/>
              <a:gd name="T92" fmla="*/ 660 w 660"/>
              <a:gd name="T93" fmla="*/ 230 h 398"/>
              <a:gd name="T94" fmla="*/ 634 w 660"/>
              <a:gd name="T95" fmla="*/ 212 h 398"/>
              <a:gd name="T96" fmla="*/ 320 w 660"/>
              <a:gd name="T97" fmla="*/ 218 h 398"/>
              <a:gd name="T98" fmla="*/ 258 w 660"/>
              <a:gd name="T99" fmla="*/ 268 h 398"/>
              <a:gd name="T100" fmla="*/ 332 w 660"/>
              <a:gd name="T101" fmla="*/ 358 h 398"/>
              <a:gd name="T102" fmla="*/ 636 w 660"/>
              <a:gd name="T103" fmla="*/ 372 h 398"/>
              <a:gd name="T104" fmla="*/ 350 w 660"/>
              <a:gd name="T105" fmla="*/ 372 h 398"/>
              <a:gd name="T106" fmla="*/ 332 w 660"/>
              <a:gd name="T107" fmla="*/ 358 h 398"/>
              <a:gd name="T108" fmla="*/ 272 w 660"/>
              <a:gd name="T109" fmla="*/ 296 h 398"/>
              <a:gd name="T110" fmla="*/ 352 w 660"/>
              <a:gd name="T111" fmla="*/ 254 h 398"/>
              <a:gd name="T112" fmla="*/ 646 w 660"/>
              <a:gd name="T113" fmla="*/ 230 h 398"/>
              <a:gd name="T114" fmla="*/ 638 w 660"/>
              <a:gd name="T115" fmla="*/ 228 h 398"/>
              <a:gd name="T116" fmla="*/ 332 w 660"/>
              <a:gd name="T117" fmla="*/ 232 h 398"/>
              <a:gd name="T118" fmla="*/ 280 w 660"/>
              <a:gd name="T119" fmla="*/ 276 h 398"/>
              <a:gd name="T120" fmla="*/ 150 w 660"/>
              <a:gd name="T121" fmla="*/ 286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60" h="398">
                <a:moveTo>
                  <a:pt x="42" y="162"/>
                </a:moveTo>
                <a:lnTo>
                  <a:pt x="130" y="162"/>
                </a:lnTo>
                <a:lnTo>
                  <a:pt x="130" y="162"/>
                </a:lnTo>
                <a:lnTo>
                  <a:pt x="140" y="162"/>
                </a:lnTo>
                <a:lnTo>
                  <a:pt x="150" y="160"/>
                </a:lnTo>
                <a:lnTo>
                  <a:pt x="158" y="156"/>
                </a:lnTo>
                <a:lnTo>
                  <a:pt x="166" y="150"/>
                </a:lnTo>
                <a:lnTo>
                  <a:pt x="174" y="144"/>
                </a:lnTo>
                <a:lnTo>
                  <a:pt x="192" y="144"/>
                </a:lnTo>
                <a:lnTo>
                  <a:pt x="192" y="144"/>
                </a:lnTo>
                <a:lnTo>
                  <a:pt x="206" y="146"/>
                </a:lnTo>
                <a:lnTo>
                  <a:pt x="212" y="148"/>
                </a:lnTo>
                <a:lnTo>
                  <a:pt x="218" y="152"/>
                </a:lnTo>
                <a:lnTo>
                  <a:pt x="218" y="152"/>
                </a:lnTo>
                <a:lnTo>
                  <a:pt x="256" y="184"/>
                </a:lnTo>
                <a:lnTo>
                  <a:pt x="256" y="184"/>
                </a:lnTo>
                <a:lnTo>
                  <a:pt x="266" y="194"/>
                </a:lnTo>
                <a:lnTo>
                  <a:pt x="276" y="198"/>
                </a:lnTo>
                <a:lnTo>
                  <a:pt x="288" y="202"/>
                </a:lnTo>
                <a:lnTo>
                  <a:pt x="302" y="202"/>
                </a:lnTo>
                <a:lnTo>
                  <a:pt x="314" y="202"/>
                </a:lnTo>
                <a:lnTo>
                  <a:pt x="314" y="202"/>
                </a:lnTo>
                <a:lnTo>
                  <a:pt x="300" y="212"/>
                </a:lnTo>
                <a:lnTo>
                  <a:pt x="262" y="246"/>
                </a:lnTo>
                <a:lnTo>
                  <a:pt x="262" y="246"/>
                </a:lnTo>
                <a:lnTo>
                  <a:pt x="262" y="246"/>
                </a:lnTo>
                <a:lnTo>
                  <a:pt x="254" y="252"/>
                </a:lnTo>
                <a:lnTo>
                  <a:pt x="248" y="254"/>
                </a:lnTo>
                <a:lnTo>
                  <a:pt x="232" y="258"/>
                </a:lnTo>
                <a:lnTo>
                  <a:pt x="182" y="258"/>
                </a:lnTo>
                <a:lnTo>
                  <a:pt x="166" y="244"/>
                </a:lnTo>
                <a:lnTo>
                  <a:pt x="166" y="244"/>
                </a:lnTo>
                <a:lnTo>
                  <a:pt x="158" y="238"/>
                </a:lnTo>
                <a:lnTo>
                  <a:pt x="150" y="234"/>
                </a:lnTo>
                <a:lnTo>
                  <a:pt x="140" y="230"/>
                </a:lnTo>
                <a:lnTo>
                  <a:pt x="130" y="230"/>
                </a:lnTo>
                <a:lnTo>
                  <a:pt x="42" y="230"/>
                </a:lnTo>
                <a:lnTo>
                  <a:pt x="42" y="230"/>
                </a:lnTo>
                <a:lnTo>
                  <a:pt x="42" y="230"/>
                </a:lnTo>
                <a:lnTo>
                  <a:pt x="42" y="234"/>
                </a:lnTo>
                <a:lnTo>
                  <a:pt x="40" y="238"/>
                </a:lnTo>
                <a:lnTo>
                  <a:pt x="36" y="240"/>
                </a:lnTo>
                <a:lnTo>
                  <a:pt x="32" y="240"/>
                </a:lnTo>
                <a:lnTo>
                  <a:pt x="10" y="240"/>
                </a:lnTo>
                <a:lnTo>
                  <a:pt x="10" y="240"/>
                </a:lnTo>
                <a:lnTo>
                  <a:pt x="6" y="240"/>
                </a:lnTo>
                <a:lnTo>
                  <a:pt x="2" y="238"/>
                </a:lnTo>
                <a:lnTo>
                  <a:pt x="0" y="234"/>
                </a:lnTo>
                <a:lnTo>
                  <a:pt x="0" y="230"/>
                </a:lnTo>
                <a:lnTo>
                  <a:pt x="0" y="162"/>
                </a:lnTo>
                <a:lnTo>
                  <a:pt x="0" y="162"/>
                </a:lnTo>
                <a:lnTo>
                  <a:pt x="0" y="158"/>
                </a:lnTo>
                <a:lnTo>
                  <a:pt x="2" y="156"/>
                </a:lnTo>
                <a:lnTo>
                  <a:pt x="6" y="154"/>
                </a:lnTo>
                <a:lnTo>
                  <a:pt x="10" y="152"/>
                </a:lnTo>
                <a:lnTo>
                  <a:pt x="32" y="152"/>
                </a:lnTo>
                <a:lnTo>
                  <a:pt x="32" y="152"/>
                </a:lnTo>
                <a:lnTo>
                  <a:pt x="36" y="154"/>
                </a:lnTo>
                <a:lnTo>
                  <a:pt x="40" y="156"/>
                </a:lnTo>
                <a:lnTo>
                  <a:pt x="42" y="158"/>
                </a:lnTo>
                <a:lnTo>
                  <a:pt x="42" y="162"/>
                </a:lnTo>
                <a:lnTo>
                  <a:pt x="42" y="162"/>
                </a:lnTo>
                <a:lnTo>
                  <a:pt x="42" y="162"/>
                </a:lnTo>
                <a:close/>
                <a:moveTo>
                  <a:pt x="104" y="58"/>
                </a:moveTo>
                <a:lnTo>
                  <a:pt x="104" y="58"/>
                </a:lnTo>
                <a:lnTo>
                  <a:pt x="104" y="58"/>
                </a:lnTo>
                <a:lnTo>
                  <a:pt x="104" y="54"/>
                </a:lnTo>
                <a:lnTo>
                  <a:pt x="102" y="52"/>
                </a:lnTo>
                <a:lnTo>
                  <a:pt x="98" y="50"/>
                </a:lnTo>
                <a:lnTo>
                  <a:pt x="94" y="48"/>
                </a:lnTo>
                <a:lnTo>
                  <a:pt x="72" y="48"/>
                </a:lnTo>
                <a:lnTo>
                  <a:pt x="72" y="48"/>
                </a:lnTo>
                <a:lnTo>
                  <a:pt x="68" y="50"/>
                </a:lnTo>
                <a:lnTo>
                  <a:pt x="66" y="52"/>
                </a:lnTo>
                <a:lnTo>
                  <a:pt x="64" y="54"/>
                </a:lnTo>
                <a:lnTo>
                  <a:pt x="62" y="58"/>
                </a:lnTo>
                <a:lnTo>
                  <a:pt x="62" y="128"/>
                </a:lnTo>
                <a:lnTo>
                  <a:pt x="62" y="128"/>
                </a:lnTo>
                <a:lnTo>
                  <a:pt x="64" y="130"/>
                </a:lnTo>
                <a:lnTo>
                  <a:pt x="66" y="134"/>
                </a:lnTo>
                <a:lnTo>
                  <a:pt x="68" y="136"/>
                </a:lnTo>
                <a:lnTo>
                  <a:pt x="72" y="136"/>
                </a:lnTo>
                <a:lnTo>
                  <a:pt x="94" y="136"/>
                </a:lnTo>
                <a:lnTo>
                  <a:pt x="94" y="136"/>
                </a:lnTo>
                <a:lnTo>
                  <a:pt x="98" y="136"/>
                </a:lnTo>
                <a:lnTo>
                  <a:pt x="102" y="134"/>
                </a:lnTo>
                <a:lnTo>
                  <a:pt x="104" y="130"/>
                </a:lnTo>
                <a:lnTo>
                  <a:pt x="104" y="128"/>
                </a:lnTo>
                <a:lnTo>
                  <a:pt x="104" y="126"/>
                </a:lnTo>
                <a:lnTo>
                  <a:pt x="192" y="126"/>
                </a:lnTo>
                <a:lnTo>
                  <a:pt x="192" y="126"/>
                </a:lnTo>
                <a:lnTo>
                  <a:pt x="202" y="128"/>
                </a:lnTo>
                <a:lnTo>
                  <a:pt x="212" y="130"/>
                </a:lnTo>
                <a:lnTo>
                  <a:pt x="222" y="134"/>
                </a:lnTo>
                <a:lnTo>
                  <a:pt x="230" y="140"/>
                </a:lnTo>
                <a:lnTo>
                  <a:pt x="266" y="172"/>
                </a:lnTo>
                <a:lnTo>
                  <a:pt x="266" y="172"/>
                </a:lnTo>
                <a:lnTo>
                  <a:pt x="274" y="178"/>
                </a:lnTo>
                <a:lnTo>
                  <a:pt x="282" y="182"/>
                </a:lnTo>
                <a:lnTo>
                  <a:pt x="292" y="184"/>
                </a:lnTo>
                <a:lnTo>
                  <a:pt x="302" y="184"/>
                </a:lnTo>
                <a:lnTo>
                  <a:pt x="302" y="184"/>
                </a:lnTo>
                <a:lnTo>
                  <a:pt x="588" y="184"/>
                </a:lnTo>
                <a:lnTo>
                  <a:pt x="588" y="184"/>
                </a:lnTo>
                <a:lnTo>
                  <a:pt x="600" y="184"/>
                </a:lnTo>
                <a:lnTo>
                  <a:pt x="608" y="180"/>
                </a:lnTo>
                <a:lnTo>
                  <a:pt x="612" y="174"/>
                </a:lnTo>
                <a:lnTo>
                  <a:pt x="614" y="168"/>
                </a:lnTo>
                <a:lnTo>
                  <a:pt x="614" y="106"/>
                </a:lnTo>
                <a:lnTo>
                  <a:pt x="614" y="106"/>
                </a:lnTo>
                <a:lnTo>
                  <a:pt x="614" y="106"/>
                </a:lnTo>
                <a:lnTo>
                  <a:pt x="614" y="18"/>
                </a:lnTo>
                <a:lnTo>
                  <a:pt x="614" y="18"/>
                </a:lnTo>
                <a:lnTo>
                  <a:pt x="612" y="10"/>
                </a:lnTo>
                <a:lnTo>
                  <a:pt x="608" y="4"/>
                </a:lnTo>
                <a:lnTo>
                  <a:pt x="600" y="2"/>
                </a:lnTo>
                <a:lnTo>
                  <a:pt x="588" y="0"/>
                </a:lnTo>
                <a:lnTo>
                  <a:pt x="588" y="0"/>
                </a:lnTo>
                <a:lnTo>
                  <a:pt x="302" y="0"/>
                </a:lnTo>
                <a:lnTo>
                  <a:pt x="302" y="0"/>
                </a:lnTo>
                <a:lnTo>
                  <a:pt x="292" y="0"/>
                </a:lnTo>
                <a:lnTo>
                  <a:pt x="282" y="2"/>
                </a:lnTo>
                <a:lnTo>
                  <a:pt x="274" y="6"/>
                </a:lnTo>
                <a:lnTo>
                  <a:pt x="266" y="12"/>
                </a:lnTo>
                <a:lnTo>
                  <a:pt x="230" y="46"/>
                </a:lnTo>
                <a:lnTo>
                  <a:pt x="230" y="46"/>
                </a:lnTo>
                <a:lnTo>
                  <a:pt x="222" y="52"/>
                </a:lnTo>
                <a:lnTo>
                  <a:pt x="212" y="56"/>
                </a:lnTo>
                <a:lnTo>
                  <a:pt x="202" y="58"/>
                </a:lnTo>
                <a:lnTo>
                  <a:pt x="192" y="58"/>
                </a:lnTo>
                <a:lnTo>
                  <a:pt x="104" y="58"/>
                </a:lnTo>
                <a:lnTo>
                  <a:pt x="104" y="58"/>
                </a:lnTo>
                <a:close/>
                <a:moveTo>
                  <a:pt x="286" y="146"/>
                </a:moveTo>
                <a:lnTo>
                  <a:pt x="296" y="152"/>
                </a:lnTo>
                <a:lnTo>
                  <a:pt x="296" y="152"/>
                </a:lnTo>
                <a:lnTo>
                  <a:pt x="296" y="152"/>
                </a:lnTo>
                <a:lnTo>
                  <a:pt x="300" y="158"/>
                </a:lnTo>
                <a:lnTo>
                  <a:pt x="306" y="160"/>
                </a:lnTo>
                <a:lnTo>
                  <a:pt x="318" y="160"/>
                </a:lnTo>
                <a:lnTo>
                  <a:pt x="318" y="160"/>
                </a:lnTo>
                <a:lnTo>
                  <a:pt x="584" y="160"/>
                </a:lnTo>
                <a:lnTo>
                  <a:pt x="584" y="160"/>
                </a:lnTo>
                <a:lnTo>
                  <a:pt x="590" y="160"/>
                </a:lnTo>
                <a:lnTo>
                  <a:pt x="590" y="160"/>
                </a:lnTo>
                <a:lnTo>
                  <a:pt x="592" y="160"/>
                </a:lnTo>
                <a:lnTo>
                  <a:pt x="592" y="146"/>
                </a:lnTo>
                <a:lnTo>
                  <a:pt x="286" y="146"/>
                </a:lnTo>
                <a:lnTo>
                  <a:pt x="286" y="146"/>
                </a:lnTo>
                <a:close/>
                <a:moveTo>
                  <a:pt x="104" y="88"/>
                </a:moveTo>
                <a:lnTo>
                  <a:pt x="104" y="74"/>
                </a:lnTo>
                <a:lnTo>
                  <a:pt x="196" y="74"/>
                </a:lnTo>
                <a:lnTo>
                  <a:pt x="198" y="74"/>
                </a:lnTo>
                <a:lnTo>
                  <a:pt x="198" y="74"/>
                </a:lnTo>
                <a:lnTo>
                  <a:pt x="210" y="72"/>
                </a:lnTo>
                <a:lnTo>
                  <a:pt x="222" y="70"/>
                </a:lnTo>
                <a:lnTo>
                  <a:pt x="234" y="64"/>
                </a:lnTo>
                <a:lnTo>
                  <a:pt x="244" y="56"/>
                </a:lnTo>
                <a:lnTo>
                  <a:pt x="282" y="24"/>
                </a:lnTo>
                <a:lnTo>
                  <a:pt x="282" y="24"/>
                </a:lnTo>
                <a:lnTo>
                  <a:pt x="282" y="24"/>
                </a:lnTo>
                <a:lnTo>
                  <a:pt x="288" y="20"/>
                </a:lnTo>
                <a:lnTo>
                  <a:pt x="292" y="16"/>
                </a:lnTo>
                <a:lnTo>
                  <a:pt x="298" y="16"/>
                </a:lnTo>
                <a:lnTo>
                  <a:pt x="306" y="16"/>
                </a:lnTo>
                <a:lnTo>
                  <a:pt x="306" y="16"/>
                </a:lnTo>
                <a:lnTo>
                  <a:pt x="592" y="16"/>
                </a:lnTo>
                <a:lnTo>
                  <a:pt x="592" y="16"/>
                </a:lnTo>
                <a:lnTo>
                  <a:pt x="596" y="16"/>
                </a:lnTo>
                <a:lnTo>
                  <a:pt x="600" y="16"/>
                </a:lnTo>
                <a:lnTo>
                  <a:pt x="600" y="16"/>
                </a:lnTo>
                <a:lnTo>
                  <a:pt x="600" y="16"/>
                </a:lnTo>
                <a:lnTo>
                  <a:pt x="600" y="40"/>
                </a:lnTo>
                <a:lnTo>
                  <a:pt x="600" y="40"/>
                </a:lnTo>
                <a:lnTo>
                  <a:pt x="318" y="40"/>
                </a:lnTo>
                <a:lnTo>
                  <a:pt x="318" y="40"/>
                </a:lnTo>
                <a:lnTo>
                  <a:pt x="308" y="42"/>
                </a:lnTo>
                <a:lnTo>
                  <a:pt x="296" y="48"/>
                </a:lnTo>
                <a:lnTo>
                  <a:pt x="270" y="62"/>
                </a:lnTo>
                <a:lnTo>
                  <a:pt x="256" y="72"/>
                </a:lnTo>
                <a:lnTo>
                  <a:pt x="242" y="78"/>
                </a:lnTo>
                <a:lnTo>
                  <a:pt x="226" y="84"/>
                </a:lnTo>
                <a:lnTo>
                  <a:pt x="210" y="88"/>
                </a:lnTo>
                <a:lnTo>
                  <a:pt x="210" y="88"/>
                </a:lnTo>
                <a:lnTo>
                  <a:pt x="104" y="88"/>
                </a:lnTo>
                <a:lnTo>
                  <a:pt x="104" y="88"/>
                </a:lnTo>
                <a:close/>
                <a:moveTo>
                  <a:pt x="150" y="270"/>
                </a:moveTo>
                <a:lnTo>
                  <a:pt x="150" y="270"/>
                </a:lnTo>
                <a:lnTo>
                  <a:pt x="150" y="270"/>
                </a:lnTo>
                <a:lnTo>
                  <a:pt x="150" y="266"/>
                </a:lnTo>
                <a:lnTo>
                  <a:pt x="148" y="264"/>
                </a:lnTo>
                <a:lnTo>
                  <a:pt x="144" y="262"/>
                </a:lnTo>
                <a:lnTo>
                  <a:pt x="140" y="260"/>
                </a:lnTo>
                <a:lnTo>
                  <a:pt x="118" y="260"/>
                </a:lnTo>
                <a:lnTo>
                  <a:pt x="118" y="260"/>
                </a:lnTo>
                <a:lnTo>
                  <a:pt x="114" y="262"/>
                </a:lnTo>
                <a:lnTo>
                  <a:pt x="112" y="264"/>
                </a:lnTo>
                <a:lnTo>
                  <a:pt x="110" y="266"/>
                </a:lnTo>
                <a:lnTo>
                  <a:pt x="108" y="270"/>
                </a:lnTo>
                <a:lnTo>
                  <a:pt x="108" y="340"/>
                </a:lnTo>
                <a:lnTo>
                  <a:pt x="108" y="340"/>
                </a:lnTo>
                <a:lnTo>
                  <a:pt x="110" y="344"/>
                </a:lnTo>
                <a:lnTo>
                  <a:pt x="112" y="346"/>
                </a:lnTo>
                <a:lnTo>
                  <a:pt x="114" y="348"/>
                </a:lnTo>
                <a:lnTo>
                  <a:pt x="118" y="348"/>
                </a:lnTo>
                <a:lnTo>
                  <a:pt x="140" y="348"/>
                </a:lnTo>
                <a:lnTo>
                  <a:pt x="140" y="348"/>
                </a:lnTo>
                <a:lnTo>
                  <a:pt x="144" y="348"/>
                </a:lnTo>
                <a:lnTo>
                  <a:pt x="148" y="346"/>
                </a:lnTo>
                <a:lnTo>
                  <a:pt x="150" y="344"/>
                </a:lnTo>
                <a:lnTo>
                  <a:pt x="150" y="340"/>
                </a:lnTo>
                <a:lnTo>
                  <a:pt x="150" y="338"/>
                </a:lnTo>
                <a:lnTo>
                  <a:pt x="238" y="338"/>
                </a:lnTo>
                <a:lnTo>
                  <a:pt x="238" y="338"/>
                </a:lnTo>
                <a:lnTo>
                  <a:pt x="248" y="340"/>
                </a:lnTo>
                <a:lnTo>
                  <a:pt x="258" y="342"/>
                </a:lnTo>
                <a:lnTo>
                  <a:pt x="266" y="346"/>
                </a:lnTo>
                <a:lnTo>
                  <a:pt x="276" y="352"/>
                </a:lnTo>
                <a:lnTo>
                  <a:pt x="312" y="384"/>
                </a:lnTo>
                <a:lnTo>
                  <a:pt x="312" y="384"/>
                </a:lnTo>
                <a:lnTo>
                  <a:pt x="320" y="390"/>
                </a:lnTo>
                <a:lnTo>
                  <a:pt x="328" y="394"/>
                </a:lnTo>
                <a:lnTo>
                  <a:pt x="338" y="396"/>
                </a:lnTo>
                <a:lnTo>
                  <a:pt x="348" y="398"/>
                </a:lnTo>
                <a:lnTo>
                  <a:pt x="348" y="398"/>
                </a:lnTo>
                <a:lnTo>
                  <a:pt x="634" y="398"/>
                </a:lnTo>
                <a:lnTo>
                  <a:pt x="634" y="398"/>
                </a:lnTo>
                <a:lnTo>
                  <a:pt x="646" y="396"/>
                </a:lnTo>
                <a:lnTo>
                  <a:pt x="652" y="392"/>
                </a:lnTo>
                <a:lnTo>
                  <a:pt x="658" y="386"/>
                </a:lnTo>
                <a:lnTo>
                  <a:pt x="660" y="380"/>
                </a:lnTo>
                <a:lnTo>
                  <a:pt x="660" y="318"/>
                </a:lnTo>
                <a:lnTo>
                  <a:pt x="660" y="318"/>
                </a:lnTo>
                <a:lnTo>
                  <a:pt x="660" y="318"/>
                </a:lnTo>
                <a:lnTo>
                  <a:pt x="660" y="230"/>
                </a:lnTo>
                <a:lnTo>
                  <a:pt x="660" y="230"/>
                </a:lnTo>
                <a:lnTo>
                  <a:pt x="658" y="222"/>
                </a:lnTo>
                <a:lnTo>
                  <a:pt x="652" y="218"/>
                </a:lnTo>
                <a:lnTo>
                  <a:pt x="646" y="214"/>
                </a:lnTo>
                <a:lnTo>
                  <a:pt x="634" y="212"/>
                </a:lnTo>
                <a:lnTo>
                  <a:pt x="634" y="212"/>
                </a:lnTo>
                <a:lnTo>
                  <a:pt x="348" y="212"/>
                </a:lnTo>
                <a:lnTo>
                  <a:pt x="348" y="212"/>
                </a:lnTo>
                <a:lnTo>
                  <a:pt x="338" y="212"/>
                </a:lnTo>
                <a:lnTo>
                  <a:pt x="328" y="214"/>
                </a:lnTo>
                <a:lnTo>
                  <a:pt x="320" y="218"/>
                </a:lnTo>
                <a:lnTo>
                  <a:pt x="312" y="226"/>
                </a:lnTo>
                <a:lnTo>
                  <a:pt x="276" y="258"/>
                </a:lnTo>
                <a:lnTo>
                  <a:pt x="276" y="258"/>
                </a:lnTo>
                <a:lnTo>
                  <a:pt x="266" y="264"/>
                </a:lnTo>
                <a:lnTo>
                  <a:pt x="258" y="268"/>
                </a:lnTo>
                <a:lnTo>
                  <a:pt x="248" y="270"/>
                </a:lnTo>
                <a:lnTo>
                  <a:pt x="238" y="270"/>
                </a:lnTo>
                <a:lnTo>
                  <a:pt x="150" y="270"/>
                </a:lnTo>
                <a:lnTo>
                  <a:pt x="150" y="270"/>
                </a:lnTo>
                <a:close/>
                <a:moveTo>
                  <a:pt x="332" y="358"/>
                </a:moveTo>
                <a:lnTo>
                  <a:pt x="636" y="358"/>
                </a:lnTo>
                <a:lnTo>
                  <a:pt x="636" y="372"/>
                </a:lnTo>
                <a:lnTo>
                  <a:pt x="636" y="372"/>
                </a:lnTo>
                <a:lnTo>
                  <a:pt x="636" y="372"/>
                </a:lnTo>
                <a:lnTo>
                  <a:pt x="636" y="372"/>
                </a:lnTo>
                <a:lnTo>
                  <a:pt x="630" y="374"/>
                </a:lnTo>
                <a:lnTo>
                  <a:pt x="630" y="374"/>
                </a:lnTo>
                <a:lnTo>
                  <a:pt x="364" y="374"/>
                </a:lnTo>
                <a:lnTo>
                  <a:pt x="364" y="374"/>
                </a:lnTo>
                <a:lnTo>
                  <a:pt x="350" y="372"/>
                </a:lnTo>
                <a:lnTo>
                  <a:pt x="346" y="370"/>
                </a:lnTo>
                <a:lnTo>
                  <a:pt x="340" y="366"/>
                </a:lnTo>
                <a:lnTo>
                  <a:pt x="340" y="364"/>
                </a:lnTo>
                <a:lnTo>
                  <a:pt x="332" y="358"/>
                </a:lnTo>
                <a:lnTo>
                  <a:pt x="332" y="358"/>
                </a:lnTo>
                <a:close/>
                <a:moveTo>
                  <a:pt x="150" y="300"/>
                </a:moveTo>
                <a:lnTo>
                  <a:pt x="254" y="300"/>
                </a:lnTo>
                <a:lnTo>
                  <a:pt x="256" y="300"/>
                </a:lnTo>
                <a:lnTo>
                  <a:pt x="256" y="300"/>
                </a:lnTo>
                <a:lnTo>
                  <a:pt x="272" y="296"/>
                </a:lnTo>
                <a:lnTo>
                  <a:pt x="288" y="290"/>
                </a:lnTo>
                <a:lnTo>
                  <a:pt x="302" y="284"/>
                </a:lnTo>
                <a:lnTo>
                  <a:pt x="316" y="274"/>
                </a:lnTo>
                <a:lnTo>
                  <a:pt x="342" y="260"/>
                </a:lnTo>
                <a:lnTo>
                  <a:pt x="352" y="254"/>
                </a:lnTo>
                <a:lnTo>
                  <a:pt x="364" y="252"/>
                </a:lnTo>
                <a:lnTo>
                  <a:pt x="364" y="252"/>
                </a:lnTo>
                <a:lnTo>
                  <a:pt x="646" y="252"/>
                </a:lnTo>
                <a:lnTo>
                  <a:pt x="646" y="230"/>
                </a:lnTo>
                <a:lnTo>
                  <a:pt x="646" y="230"/>
                </a:lnTo>
                <a:lnTo>
                  <a:pt x="646" y="228"/>
                </a:lnTo>
                <a:lnTo>
                  <a:pt x="646" y="228"/>
                </a:lnTo>
                <a:lnTo>
                  <a:pt x="642" y="228"/>
                </a:lnTo>
                <a:lnTo>
                  <a:pt x="638" y="228"/>
                </a:lnTo>
                <a:lnTo>
                  <a:pt x="638" y="228"/>
                </a:lnTo>
                <a:lnTo>
                  <a:pt x="352" y="228"/>
                </a:lnTo>
                <a:lnTo>
                  <a:pt x="352" y="228"/>
                </a:lnTo>
                <a:lnTo>
                  <a:pt x="344" y="228"/>
                </a:lnTo>
                <a:lnTo>
                  <a:pt x="338" y="228"/>
                </a:lnTo>
                <a:lnTo>
                  <a:pt x="332" y="232"/>
                </a:lnTo>
                <a:lnTo>
                  <a:pt x="328" y="236"/>
                </a:lnTo>
                <a:lnTo>
                  <a:pt x="326" y="236"/>
                </a:lnTo>
                <a:lnTo>
                  <a:pt x="290" y="268"/>
                </a:lnTo>
                <a:lnTo>
                  <a:pt x="290" y="268"/>
                </a:lnTo>
                <a:lnTo>
                  <a:pt x="280" y="276"/>
                </a:lnTo>
                <a:lnTo>
                  <a:pt x="268" y="282"/>
                </a:lnTo>
                <a:lnTo>
                  <a:pt x="256" y="284"/>
                </a:lnTo>
                <a:lnTo>
                  <a:pt x="242" y="286"/>
                </a:lnTo>
                <a:lnTo>
                  <a:pt x="242" y="286"/>
                </a:lnTo>
                <a:lnTo>
                  <a:pt x="150" y="286"/>
                </a:lnTo>
                <a:lnTo>
                  <a:pt x="150" y="300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4491038" y="4649788"/>
            <a:ext cx="1076325" cy="911225"/>
          </a:xfrm>
          <a:custGeom>
            <a:avLst/>
            <a:gdLst>
              <a:gd name="T0" fmla="*/ 50 w 678"/>
              <a:gd name="T1" fmla="*/ 372 h 574"/>
              <a:gd name="T2" fmla="*/ 0 w 678"/>
              <a:gd name="T3" fmla="*/ 366 h 574"/>
              <a:gd name="T4" fmla="*/ 10 w 678"/>
              <a:gd name="T5" fmla="*/ 340 h 574"/>
              <a:gd name="T6" fmla="*/ 38 w 678"/>
              <a:gd name="T7" fmla="*/ 324 h 574"/>
              <a:gd name="T8" fmla="*/ 18 w 678"/>
              <a:gd name="T9" fmla="*/ 284 h 574"/>
              <a:gd name="T10" fmla="*/ 74 w 678"/>
              <a:gd name="T11" fmla="*/ 248 h 574"/>
              <a:gd name="T12" fmla="*/ 74 w 678"/>
              <a:gd name="T13" fmla="*/ 284 h 574"/>
              <a:gd name="T14" fmla="*/ 132 w 678"/>
              <a:gd name="T15" fmla="*/ 324 h 574"/>
              <a:gd name="T16" fmla="*/ 144 w 678"/>
              <a:gd name="T17" fmla="*/ 148 h 574"/>
              <a:gd name="T18" fmla="*/ 276 w 678"/>
              <a:gd name="T19" fmla="*/ 106 h 574"/>
              <a:gd name="T20" fmla="*/ 406 w 678"/>
              <a:gd name="T21" fmla="*/ 94 h 574"/>
              <a:gd name="T22" fmla="*/ 504 w 678"/>
              <a:gd name="T23" fmla="*/ 102 h 574"/>
              <a:gd name="T24" fmla="*/ 634 w 678"/>
              <a:gd name="T25" fmla="*/ 136 h 574"/>
              <a:gd name="T26" fmla="*/ 678 w 678"/>
              <a:gd name="T27" fmla="*/ 448 h 574"/>
              <a:gd name="T28" fmla="*/ 616 w 678"/>
              <a:gd name="T29" fmla="*/ 484 h 574"/>
              <a:gd name="T30" fmla="*/ 538 w 678"/>
              <a:gd name="T31" fmla="*/ 504 h 574"/>
              <a:gd name="T32" fmla="*/ 390 w 678"/>
              <a:gd name="T33" fmla="*/ 518 h 574"/>
              <a:gd name="T34" fmla="*/ 254 w 678"/>
              <a:gd name="T35" fmla="*/ 574 h 574"/>
              <a:gd name="T36" fmla="*/ 176 w 678"/>
              <a:gd name="T37" fmla="*/ 480 h 574"/>
              <a:gd name="T38" fmla="*/ 132 w 678"/>
              <a:gd name="T39" fmla="*/ 372 h 574"/>
              <a:gd name="T40" fmla="*/ 386 w 678"/>
              <a:gd name="T41" fmla="*/ 74 h 574"/>
              <a:gd name="T42" fmla="*/ 376 w 678"/>
              <a:gd name="T43" fmla="*/ 42 h 574"/>
              <a:gd name="T44" fmla="*/ 356 w 678"/>
              <a:gd name="T45" fmla="*/ 20 h 574"/>
              <a:gd name="T46" fmla="*/ 460 w 678"/>
              <a:gd name="T47" fmla="*/ 0 h 574"/>
              <a:gd name="T48" fmla="*/ 444 w 678"/>
              <a:gd name="T49" fmla="*/ 40 h 574"/>
              <a:gd name="T50" fmla="*/ 426 w 678"/>
              <a:gd name="T51" fmla="*/ 74 h 574"/>
              <a:gd name="T52" fmla="*/ 252 w 678"/>
              <a:gd name="T53" fmla="*/ 382 h 574"/>
              <a:gd name="T54" fmla="*/ 172 w 678"/>
              <a:gd name="T55" fmla="*/ 374 h 574"/>
              <a:gd name="T56" fmla="*/ 406 w 678"/>
              <a:gd name="T57" fmla="*/ 388 h 574"/>
              <a:gd name="T58" fmla="*/ 306 w 678"/>
              <a:gd name="T59" fmla="*/ 314 h 574"/>
              <a:gd name="T60" fmla="*/ 552 w 678"/>
              <a:gd name="T61" fmla="*/ 384 h 574"/>
              <a:gd name="T62" fmla="*/ 552 w 678"/>
              <a:gd name="T63" fmla="*/ 384 h 574"/>
              <a:gd name="T64" fmla="*/ 214 w 678"/>
              <a:gd name="T65" fmla="*/ 168 h 574"/>
              <a:gd name="T66" fmla="*/ 214 w 678"/>
              <a:gd name="T67" fmla="*/ 164 h 574"/>
              <a:gd name="T68" fmla="*/ 306 w 678"/>
              <a:gd name="T69" fmla="*/ 154 h 574"/>
              <a:gd name="T70" fmla="*/ 452 w 678"/>
              <a:gd name="T71" fmla="*/ 150 h 574"/>
              <a:gd name="T72" fmla="*/ 452 w 678"/>
              <a:gd name="T73" fmla="*/ 134 h 574"/>
              <a:gd name="T74" fmla="*/ 306 w 678"/>
              <a:gd name="T75" fmla="*/ 140 h 574"/>
              <a:gd name="T76" fmla="*/ 552 w 678"/>
              <a:gd name="T77" fmla="*/ 160 h 574"/>
              <a:gd name="T78" fmla="*/ 588 w 678"/>
              <a:gd name="T79" fmla="*/ 162 h 574"/>
              <a:gd name="T80" fmla="*/ 638 w 678"/>
              <a:gd name="T81" fmla="*/ 198 h 574"/>
              <a:gd name="T82" fmla="*/ 552 w 678"/>
              <a:gd name="T83" fmla="*/ 214 h 574"/>
              <a:gd name="T84" fmla="*/ 638 w 678"/>
              <a:gd name="T85" fmla="*/ 198 h 574"/>
              <a:gd name="T86" fmla="*/ 408 w 678"/>
              <a:gd name="T87" fmla="*/ 168 h 574"/>
              <a:gd name="T88" fmla="*/ 306 w 678"/>
              <a:gd name="T89" fmla="*/ 210 h 574"/>
              <a:gd name="T90" fmla="*/ 406 w 678"/>
              <a:gd name="T91" fmla="*/ 208 h 574"/>
              <a:gd name="T92" fmla="*/ 252 w 678"/>
              <a:gd name="T93" fmla="*/ 180 h 574"/>
              <a:gd name="T94" fmla="*/ 172 w 678"/>
              <a:gd name="T95" fmla="*/ 222 h 574"/>
              <a:gd name="T96" fmla="*/ 252 w 678"/>
              <a:gd name="T97" fmla="*/ 180 h 574"/>
              <a:gd name="T98" fmla="*/ 552 w 678"/>
              <a:gd name="T99" fmla="*/ 294 h 574"/>
              <a:gd name="T100" fmla="*/ 496 w 678"/>
              <a:gd name="T101" fmla="*/ 230 h 574"/>
              <a:gd name="T102" fmla="*/ 356 w 678"/>
              <a:gd name="T103" fmla="*/ 228 h 574"/>
              <a:gd name="T104" fmla="*/ 496 w 678"/>
              <a:gd name="T105" fmla="*/ 230 h 574"/>
              <a:gd name="T106" fmla="*/ 172 w 678"/>
              <a:gd name="T107" fmla="*/ 242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8" h="574">
                <a:moveTo>
                  <a:pt x="132" y="372"/>
                </a:moveTo>
                <a:lnTo>
                  <a:pt x="50" y="372"/>
                </a:lnTo>
                <a:lnTo>
                  <a:pt x="50" y="372"/>
                </a:lnTo>
                <a:lnTo>
                  <a:pt x="50" y="372"/>
                </a:lnTo>
                <a:lnTo>
                  <a:pt x="50" y="410"/>
                </a:lnTo>
                <a:lnTo>
                  <a:pt x="0" y="410"/>
                </a:lnTo>
                <a:lnTo>
                  <a:pt x="0" y="368"/>
                </a:lnTo>
                <a:lnTo>
                  <a:pt x="0" y="366"/>
                </a:lnTo>
                <a:lnTo>
                  <a:pt x="0" y="366"/>
                </a:lnTo>
                <a:lnTo>
                  <a:pt x="2" y="356"/>
                </a:lnTo>
                <a:lnTo>
                  <a:pt x="6" y="348"/>
                </a:lnTo>
                <a:lnTo>
                  <a:pt x="10" y="340"/>
                </a:lnTo>
                <a:lnTo>
                  <a:pt x="18" y="334"/>
                </a:lnTo>
                <a:lnTo>
                  <a:pt x="18" y="334"/>
                </a:lnTo>
                <a:lnTo>
                  <a:pt x="26" y="328"/>
                </a:lnTo>
                <a:lnTo>
                  <a:pt x="38" y="324"/>
                </a:lnTo>
                <a:lnTo>
                  <a:pt x="38" y="304"/>
                </a:lnTo>
                <a:lnTo>
                  <a:pt x="52" y="304"/>
                </a:lnTo>
                <a:lnTo>
                  <a:pt x="52" y="284"/>
                </a:lnTo>
                <a:lnTo>
                  <a:pt x="18" y="284"/>
                </a:lnTo>
                <a:lnTo>
                  <a:pt x="18" y="260"/>
                </a:lnTo>
                <a:lnTo>
                  <a:pt x="52" y="260"/>
                </a:lnTo>
                <a:lnTo>
                  <a:pt x="52" y="248"/>
                </a:lnTo>
                <a:lnTo>
                  <a:pt x="74" y="248"/>
                </a:lnTo>
                <a:lnTo>
                  <a:pt x="74" y="260"/>
                </a:lnTo>
                <a:lnTo>
                  <a:pt x="106" y="260"/>
                </a:lnTo>
                <a:lnTo>
                  <a:pt x="106" y="284"/>
                </a:lnTo>
                <a:lnTo>
                  <a:pt x="74" y="284"/>
                </a:lnTo>
                <a:lnTo>
                  <a:pt x="74" y="304"/>
                </a:lnTo>
                <a:lnTo>
                  <a:pt x="88" y="304"/>
                </a:lnTo>
                <a:lnTo>
                  <a:pt x="88" y="324"/>
                </a:lnTo>
                <a:lnTo>
                  <a:pt x="132" y="324"/>
                </a:lnTo>
                <a:lnTo>
                  <a:pt x="132" y="166"/>
                </a:lnTo>
                <a:lnTo>
                  <a:pt x="132" y="152"/>
                </a:lnTo>
                <a:lnTo>
                  <a:pt x="144" y="148"/>
                </a:lnTo>
                <a:lnTo>
                  <a:pt x="144" y="148"/>
                </a:lnTo>
                <a:lnTo>
                  <a:pt x="178" y="134"/>
                </a:lnTo>
                <a:lnTo>
                  <a:pt x="210" y="124"/>
                </a:lnTo>
                <a:lnTo>
                  <a:pt x="244" y="114"/>
                </a:lnTo>
                <a:lnTo>
                  <a:pt x="276" y="106"/>
                </a:lnTo>
                <a:lnTo>
                  <a:pt x="308" y="100"/>
                </a:lnTo>
                <a:lnTo>
                  <a:pt x="342" y="96"/>
                </a:lnTo>
                <a:lnTo>
                  <a:pt x="374" y="94"/>
                </a:lnTo>
                <a:lnTo>
                  <a:pt x="406" y="94"/>
                </a:lnTo>
                <a:lnTo>
                  <a:pt x="406" y="94"/>
                </a:lnTo>
                <a:lnTo>
                  <a:pt x="438" y="94"/>
                </a:lnTo>
                <a:lnTo>
                  <a:pt x="472" y="98"/>
                </a:lnTo>
                <a:lnTo>
                  <a:pt x="504" y="102"/>
                </a:lnTo>
                <a:lnTo>
                  <a:pt x="536" y="108"/>
                </a:lnTo>
                <a:lnTo>
                  <a:pt x="568" y="116"/>
                </a:lnTo>
                <a:lnTo>
                  <a:pt x="600" y="124"/>
                </a:lnTo>
                <a:lnTo>
                  <a:pt x="634" y="136"/>
                </a:lnTo>
                <a:lnTo>
                  <a:pt x="666" y="148"/>
                </a:lnTo>
                <a:lnTo>
                  <a:pt x="678" y="152"/>
                </a:lnTo>
                <a:lnTo>
                  <a:pt x="678" y="166"/>
                </a:lnTo>
                <a:lnTo>
                  <a:pt x="678" y="448"/>
                </a:lnTo>
                <a:lnTo>
                  <a:pt x="678" y="462"/>
                </a:lnTo>
                <a:lnTo>
                  <a:pt x="666" y="466"/>
                </a:lnTo>
                <a:lnTo>
                  <a:pt x="666" y="466"/>
                </a:lnTo>
                <a:lnTo>
                  <a:pt x="616" y="484"/>
                </a:lnTo>
                <a:lnTo>
                  <a:pt x="630" y="574"/>
                </a:lnTo>
                <a:lnTo>
                  <a:pt x="572" y="574"/>
                </a:lnTo>
                <a:lnTo>
                  <a:pt x="538" y="504"/>
                </a:lnTo>
                <a:lnTo>
                  <a:pt x="538" y="504"/>
                </a:lnTo>
                <a:lnTo>
                  <a:pt x="502" y="510"/>
                </a:lnTo>
                <a:lnTo>
                  <a:pt x="466" y="514"/>
                </a:lnTo>
                <a:lnTo>
                  <a:pt x="428" y="518"/>
                </a:lnTo>
                <a:lnTo>
                  <a:pt x="390" y="518"/>
                </a:lnTo>
                <a:lnTo>
                  <a:pt x="390" y="518"/>
                </a:lnTo>
                <a:lnTo>
                  <a:pt x="336" y="516"/>
                </a:lnTo>
                <a:lnTo>
                  <a:pt x="284" y="510"/>
                </a:lnTo>
                <a:lnTo>
                  <a:pt x="254" y="574"/>
                </a:lnTo>
                <a:lnTo>
                  <a:pt x="196" y="574"/>
                </a:lnTo>
                <a:lnTo>
                  <a:pt x="208" y="492"/>
                </a:lnTo>
                <a:lnTo>
                  <a:pt x="208" y="492"/>
                </a:lnTo>
                <a:lnTo>
                  <a:pt x="176" y="480"/>
                </a:lnTo>
                <a:lnTo>
                  <a:pt x="144" y="466"/>
                </a:lnTo>
                <a:lnTo>
                  <a:pt x="132" y="460"/>
                </a:lnTo>
                <a:lnTo>
                  <a:pt x="132" y="448"/>
                </a:lnTo>
                <a:lnTo>
                  <a:pt x="132" y="372"/>
                </a:lnTo>
                <a:lnTo>
                  <a:pt x="132" y="372"/>
                </a:lnTo>
                <a:close/>
                <a:moveTo>
                  <a:pt x="426" y="74"/>
                </a:moveTo>
                <a:lnTo>
                  <a:pt x="426" y="74"/>
                </a:lnTo>
                <a:lnTo>
                  <a:pt x="386" y="74"/>
                </a:lnTo>
                <a:lnTo>
                  <a:pt x="386" y="74"/>
                </a:lnTo>
                <a:lnTo>
                  <a:pt x="384" y="56"/>
                </a:lnTo>
                <a:lnTo>
                  <a:pt x="380" y="46"/>
                </a:lnTo>
                <a:lnTo>
                  <a:pt x="376" y="42"/>
                </a:lnTo>
                <a:lnTo>
                  <a:pt x="370" y="40"/>
                </a:lnTo>
                <a:lnTo>
                  <a:pt x="364" y="38"/>
                </a:lnTo>
                <a:lnTo>
                  <a:pt x="360" y="32"/>
                </a:lnTo>
                <a:lnTo>
                  <a:pt x="356" y="20"/>
                </a:lnTo>
                <a:lnTo>
                  <a:pt x="354" y="0"/>
                </a:lnTo>
                <a:lnTo>
                  <a:pt x="354" y="0"/>
                </a:lnTo>
                <a:lnTo>
                  <a:pt x="460" y="0"/>
                </a:lnTo>
                <a:lnTo>
                  <a:pt x="460" y="0"/>
                </a:lnTo>
                <a:lnTo>
                  <a:pt x="460" y="20"/>
                </a:lnTo>
                <a:lnTo>
                  <a:pt x="456" y="32"/>
                </a:lnTo>
                <a:lnTo>
                  <a:pt x="450" y="38"/>
                </a:lnTo>
                <a:lnTo>
                  <a:pt x="444" y="40"/>
                </a:lnTo>
                <a:lnTo>
                  <a:pt x="438" y="42"/>
                </a:lnTo>
                <a:lnTo>
                  <a:pt x="432" y="46"/>
                </a:lnTo>
                <a:lnTo>
                  <a:pt x="428" y="56"/>
                </a:lnTo>
                <a:lnTo>
                  <a:pt x="426" y="74"/>
                </a:lnTo>
                <a:lnTo>
                  <a:pt x="426" y="74"/>
                </a:lnTo>
                <a:close/>
                <a:moveTo>
                  <a:pt x="172" y="374"/>
                </a:moveTo>
                <a:lnTo>
                  <a:pt x="172" y="374"/>
                </a:lnTo>
                <a:lnTo>
                  <a:pt x="252" y="382"/>
                </a:lnTo>
                <a:lnTo>
                  <a:pt x="252" y="314"/>
                </a:lnTo>
                <a:lnTo>
                  <a:pt x="172" y="314"/>
                </a:lnTo>
                <a:lnTo>
                  <a:pt x="172" y="374"/>
                </a:lnTo>
                <a:lnTo>
                  <a:pt x="172" y="374"/>
                </a:lnTo>
                <a:close/>
                <a:moveTo>
                  <a:pt x="306" y="386"/>
                </a:moveTo>
                <a:lnTo>
                  <a:pt x="306" y="386"/>
                </a:lnTo>
                <a:lnTo>
                  <a:pt x="356" y="388"/>
                </a:lnTo>
                <a:lnTo>
                  <a:pt x="406" y="388"/>
                </a:lnTo>
                <a:lnTo>
                  <a:pt x="406" y="388"/>
                </a:lnTo>
                <a:lnTo>
                  <a:pt x="496" y="386"/>
                </a:lnTo>
                <a:lnTo>
                  <a:pt x="496" y="314"/>
                </a:lnTo>
                <a:lnTo>
                  <a:pt x="306" y="314"/>
                </a:lnTo>
                <a:lnTo>
                  <a:pt x="306" y="386"/>
                </a:lnTo>
                <a:lnTo>
                  <a:pt x="306" y="386"/>
                </a:lnTo>
                <a:close/>
                <a:moveTo>
                  <a:pt x="552" y="384"/>
                </a:moveTo>
                <a:lnTo>
                  <a:pt x="552" y="384"/>
                </a:lnTo>
                <a:lnTo>
                  <a:pt x="638" y="376"/>
                </a:lnTo>
                <a:lnTo>
                  <a:pt x="638" y="314"/>
                </a:lnTo>
                <a:lnTo>
                  <a:pt x="552" y="314"/>
                </a:lnTo>
                <a:lnTo>
                  <a:pt x="552" y="384"/>
                </a:lnTo>
                <a:lnTo>
                  <a:pt x="552" y="384"/>
                </a:lnTo>
                <a:close/>
                <a:moveTo>
                  <a:pt x="178" y="176"/>
                </a:moveTo>
                <a:lnTo>
                  <a:pt x="178" y="176"/>
                </a:lnTo>
                <a:lnTo>
                  <a:pt x="214" y="168"/>
                </a:lnTo>
                <a:lnTo>
                  <a:pt x="252" y="160"/>
                </a:lnTo>
                <a:lnTo>
                  <a:pt x="252" y="152"/>
                </a:lnTo>
                <a:lnTo>
                  <a:pt x="252" y="152"/>
                </a:lnTo>
                <a:lnTo>
                  <a:pt x="214" y="164"/>
                </a:lnTo>
                <a:lnTo>
                  <a:pt x="178" y="176"/>
                </a:lnTo>
                <a:lnTo>
                  <a:pt x="178" y="176"/>
                </a:lnTo>
                <a:close/>
                <a:moveTo>
                  <a:pt x="306" y="154"/>
                </a:moveTo>
                <a:lnTo>
                  <a:pt x="306" y="154"/>
                </a:lnTo>
                <a:lnTo>
                  <a:pt x="356" y="150"/>
                </a:lnTo>
                <a:lnTo>
                  <a:pt x="408" y="148"/>
                </a:lnTo>
                <a:lnTo>
                  <a:pt x="408" y="148"/>
                </a:lnTo>
                <a:lnTo>
                  <a:pt x="452" y="150"/>
                </a:lnTo>
                <a:lnTo>
                  <a:pt x="496" y="154"/>
                </a:lnTo>
                <a:lnTo>
                  <a:pt x="496" y="140"/>
                </a:lnTo>
                <a:lnTo>
                  <a:pt x="496" y="140"/>
                </a:lnTo>
                <a:lnTo>
                  <a:pt x="452" y="134"/>
                </a:lnTo>
                <a:lnTo>
                  <a:pt x="406" y="132"/>
                </a:lnTo>
                <a:lnTo>
                  <a:pt x="406" y="132"/>
                </a:lnTo>
                <a:lnTo>
                  <a:pt x="356" y="134"/>
                </a:lnTo>
                <a:lnTo>
                  <a:pt x="306" y="140"/>
                </a:lnTo>
                <a:lnTo>
                  <a:pt x="306" y="154"/>
                </a:lnTo>
                <a:lnTo>
                  <a:pt x="306" y="154"/>
                </a:lnTo>
                <a:close/>
                <a:moveTo>
                  <a:pt x="552" y="160"/>
                </a:moveTo>
                <a:lnTo>
                  <a:pt x="552" y="160"/>
                </a:lnTo>
                <a:lnTo>
                  <a:pt x="588" y="166"/>
                </a:lnTo>
                <a:lnTo>
                  <a:pt x="626" y="174"/>
                </a:lnTo>
                <a:lnTo>
                  <a:pt x="626" y="174"/>
                </a:lnTo>
                <a:lnTo>
                  <a:pt x="588" y="162"/>
                </a:lnTo>
                <a:lnTo>
                  <a:pt x="552" y="152"/>
                </a:lnTo>
                <a:lnTo>
                  <a:pt x="552" y="160"/>
                </a:lnTo>
                <a:lnTo>
                  <a:pt x="552" y="160"/>
                </a:lnTo>
                <a:close/>
                <a:moveTo>
                  <a:pt x="638" y="198"/>
                </a:moveTo>
                <a:lnTo>
                  <a:pt x="638" y="198"/>
                </a:lnTo>
                <a:lnTo>
                  <a:pt x="594" y="188"/>
                </a:lnTo>
                <a:lnTo>
                  <a:pt x="552" y="180"/>
                </a:lnTo>
                <a:lnTo>
                  <a:pt x="552" y="214"/>
                </a:lnTo>
                <a:lnTo>
                  <a:pt x="552" y="214"/>
                </a:lnTo>
                <a:lnTo>
                  <a:pt x="638" y="222"/>
                </a:lnTo>
                <a:lnTo>
                  <a:pt x="638" y="198"/>
                </a:lnTo>
                <a:lnTo>
                  <a:pt x="638" y="198"/>
                </a:lnTo>
                <a:close/>
                <a:moveTo>
                  <a:pt x="496" y="174"/>
                </a:moveTo>
                <a:lnTo>
                  <a:pt x="496" y="174"/>
                </a:lnTo>
                <a:lnTo>
                  <a:pt x="452" y="170"/>
                </a:lnTo>
                <a:lnTo>
                  <a:pt x="408" y="168"/>
                </a:lnTo>
                <a:lnTo>
                  <a:pt x="408" y="168"/>
                </a:lnTo>
                <a:lnTo>
                  <a:pt x="356" y="170"/>
                </a:lnTo>
                <a:lnTo>
                  <a:pt x="306" y="174"/>
                </a:lnTo>
                <a:lnTo>
                  <a:pt x="306" y="210"/>
                </a:lnTo>
                <a:lnTo>
                  <a:pt x="306" y="210"/>
                </a:lnTo>
                <a:lnTo>
                  <a:pt x="356" y="208"/>
                </a:lnTo>
                <a:lnTo>
                  <a:pt x="406" y="208"/>
                </a:lnTo>
                <a:lnTo>
                  <a:pt x="406" y="208"/>
                </a:lnTo>
                <a:lnTo>
                  <a:pt x="496" y="210"/>
                </a:lnTo>
                <a:lnTo>
                  <a:pt x="496" y="174"/>
                </a:lnTo>
                <a:lnTo>
                  <a:pt x="496" y="174"/>
                </a:lnTo>
                <a:close/>
                <a:moveTo>
                  <a:pt x="252" y="180"/>
                </a:moveTo>
                <a:lnTo>
                  <a:pt x="252" y="180"/>
                </a:lnTo>
                <a:lnTo>
                  <a:pt x="212" y="188"/>
                </a:lnTo>
                <a:lnTo>
                  <a:pt x="172" y="198"/>
                </a:lnTo>
                <a:lnTo>
                  <a:pt x="172" y="222"/>
                </a:lnTo>
                <a:lnTo>
                  <a:pt x="172" y="222"/>
                </a:lnTo>
                <a:lnTo>
                  <a:pt x="252" y="214"/>
                </a:lnTo>
                <a:lnTo>
                  <a:pt x="252" y="180"/>
                </a:lnTo>
                <a:lnTo>
                  <a:pt x="252" y="180"/>
                </a:lnTo>
                <a:close/>
                <a:moveTo>
                  <a:pt x="638" y="242"/>
                </a:moveTo>
                <a:lnTo>
                  <a:pt x="638" y="242"/>
                </a:lnTo>
                <a:lnTo>
                  <a:pt x="552" y="234"/>
                </a:lnTo>
                <a:lnTo>
                  <a:pt x="552" y="294"/>
                </a:lnTo>
                <a:lnTo>
                  <a:pt x="638" y="294"/>
                </a:lnTo>
                <a:lnTo>
                  <a:pt x="638" y="242"/>
                </a:lnTo>
                <a:lnTo>
                  <a:pt x="638" y="242"/>
                </a:lnTo>
                <a:close/>
                <a:moveTo>
                  <a:pt x="496" y="230"/>
                </a:moveTo>
                <a:lnTo>
                  <a:pt x="496" y="230"/>
                </a:lnTo>
                <a:lnTo>
                  <a:pt x="406" y="228"/>
                </a:lnTo>
                <a:lnTo>
                  <a:pt x="406" y="228"/>
                </a:lnTo>
                <a:lnTo>
                  <a:pt x="356" y="228"/>
                </a:lnTo>
                <a:lnTo>
                  <a:pt x="306" y="230"/>
                </a:lnTo>
                <a:lnTo>
                  <a:pt x="306" y="294"/>
                </a:lnTo>
                <a:lnTo>
                  <a:pt x="496" y="294"/>
                </a:lnTo>
                <a:lnTo>
                  <a:pt x="496" y="230"/>
                </a:lnTo>
                <a:lnTo>
                  <a:pt x="496" y="230"/>
                </a:lnTo>
                <a:close/>
                <a:moveTo>
                  <a:pt x="252" y="234"/>
                </a:moveTo>
                <a:lnTo>
                  <a:pt x="252" y="234"/>
                </a:lnTo>
                <a:lnTo>
                  <a:pt x="172" y="242"/>
                </a:lnTo>
                <a:lnTo>
                  <a:pt x="172" y="294"/>
                </a:lnTo>
                <a:lnTo>
                  <a:pt x="252" y="294"/>
                </a:lnTo>
                <a:lnTo>
                  <a:pt x="252" y="234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5" name="组合 54"/>
          <p:cNvGrpSpPr/>
          <p:nvPr/>
        </p:nvGrpSpPr>
        <p:grpSpPr>
          <a:xfrm>
            <a:off x="4430713" y="3571876"/>
            <a:ext cx="1009650" cy="796925"/>
            <a:chOff x="4430713" y="3571876"/>
            <a:chExt cx="1009650" cy="796925"/>
          </a:xfrm>
        </p:grpSpPr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4430713" y="3571876"/>
              <a:ext cx="876300" cy="793750"/>
            </a:xfrm>
            <a:custGeom>
              <a:avLst/>
              <a:gdLst>
                <a:gd name="T0" fmla="*/ 440 w 552"/>
                <a:gd name="T1" fmla="*/ 156 h 500"/>
                <a:gd name="T2" fmla="*/ 432 w 552"/>
                <a:gd name="T3" fmla="*/ 164 h 500"/>
                <a:gd name="T4" fmla="*/ 420 w 552"/>
                <a:gd name="T5" fmla="*/ 182 h 500"/>
                <a:gd name="T6" fmla="*/ 410 w 552"/>
                <a:gd name="T7" fmla="*/ 248 h 500"/>
                <a:gd name="T8" fmla="*/ 408 w 552"/>
                <a:gd name="T9" fmla="*/ 260 h 500"/>
                <a:gd name="T10" fmla="*/ 398 w 552"/>
                <a:gd name="T11" fmla="*/ 276 h 500"/>
                <a:gd name="T12" fmla="*/ 388 w 552"/>
                <a:gd name="T13" fmla="*/ 284 h 500"/>
                <a:gd name="T14" fmla="*/ 146 w 552"/>
                <a:gd name="T15" fmla="*/ 490 h 500"/>
                <a:gd name="T16" fmla="*/ 126 w 552"/>
                <a:gd name="T17" fmla="*/ 500 h 500"/>
                <a:gd name="T18" fmla="*/ 112 w 552"/>
                <a:gd name="T19" fmla="*/ 494 h 500"/>
                <a:gd name="T20" fmla="*/ 48 w 552"/>
                <a:gd name="T21" fmla="*/ 418 h 500"/>
                <a:gd name="T22" fmla="*/ 4 w 552"/>
                <a:gd name="T23" fmla="*/ 366 h 500"/>
                <a:gd name="T24" fmla="*/ 0 w 552"/>
                <a:gd name="T25" fmla="*/ 360 h 500"/>
                <a:gd name="T26" fmla="*/ 4 w 552"/>
                <a:gd name="T27" fmla="*/ 342 h 500"/>
                <a:gd name="T28" fmla="*/ 12 w 552"/>
                <a:gd name="T29" fmla="*/ 334 h 500"/>
                <a:gd name="T30" fmla="*/ 256 w 552"/>
                <a:gd name="T31" fmla="*/ 128 h 500"/>
                <a:gd name="T32" fmla="*/ 274 w 552"/>
                <a:gd name="T33" fmla="*/ 116 h 500"/>
                <a:gd name="T34" fmla="*/ 296 w 552"/>
                <a:gd name="T35" fmla="*/ 114 h 500"/>
                <a:gd name="T36" fmla="*/ 350 w 552"/>
                <a:gd name="T37" fmla="*/ 114 h 500"/>
                <a:gd name="T38" fmla="*/ 372 w 552"/>
                <a:gd name="T39" fmla="*/ 110 h 500"/>
                <a:gd name="T40" fmla="*/ 390 w 552"/>
                <a:gd name="T41" fmla="*/ 98 h 500"/>
                <a:gd name="T42" fmla="*/ 464 w 552"/>
                <a:gd name="T43" fmla="*/ 34 h 500"/>
                <a:gd name="T44" fmla="*/ 462 w 552"/>
                <a:gd name="T45" fmla="*/ 30 h 500"/>
                <a:gd name="T46" fmla="*/ 464 w 552"/>
                <a:gd name="T47" fmla="*/ 22 h 500"/>
                <a:gd name="T48" fmla="*/ 486 w 552"/>
                <a:gd name="T49" fmla="*/ 2 h 500"/>
                <a:gd name="T50" fmla="*/ 490 w 552"/>
                <a:gd name="T51" fmla="*/ 0 h 500"/>
                <a:gd name="T52" fmla="*/ 498 w 552"/>
                <a:gd name="T53" fmla="*/ 2 h 500"/>
                <a:gd name="T54" fmla="*/ 550 w 552"/>
                <a:gd name="T55" fmla="*/ 62 h 500"/>
                <a:gd name="T56" fmla="*/ 552 w 552"/>
                <a:gd name="T57" fmla="*/ 66 h 500"/>
                <a:gd name="T58" fmla="*/ 552 w 552"/>
                <a:gd name="T59" fmla="*/ 74 h 500"/>
                <a:gd name="T60" fmla="*/ 530 w 552"/>
                <a:gd name="T61" fmla="*/ 94 h 500"/>
                <a:gd name="T62" fmla="*/ 526 w 552"/>
                <a:gd name="T63" fmla="*/ 96 h 500"/>
                <a:gd name="T64" fmla="*/ 518 w 552"/>
                <a:gd name="T65" fmla="*/ 96 h 500"/>
                <a:gd name="T66" fmla="*/ 514 w 552"/>
                <a:gd name="T67" fmla="*/ 92 h 500"/>
                <a:gd name="T68" fmla="*/ 224 w 552"/>
                <a:gd name="T69" fmla="*/ 198 h 500"/>
                <a:gd name="T70" fmla="*/ 42 w 552"/>
                <a:gd name="T71" fmla="*/ 352 h 500"/>
                <a:gd name="T72" fmla="*/ 42 w 552"/>
                <a:gd name="T73" fmla="*/ 354 h 500"/>
                <a:gd name="T74" fmla="*/ 78 w 552"/>
                <a:gd name="T75" fmla="*/ 396 h 500"/>
                <a:gd name="T76" fmla="*/ 132 w 552"/>
                <a:gd name="T77" fmla="*/ 462 h 500"/>
                <a:gd name="T78" fmla="*/ 134 w 552"/>
                <a:gd name="T79" fmla="*/ 460 h 500"/>
                <a:gd name="T80" fmla="*/ 360 w 552"/>
                <a:gd name="T81" fmla="*/ 268 h 500"/>
                <a:gd name="T82" fmla="*/ 370 w 552"/>
                <a:gd name="T83" fmla="*/ 250 h 500"/>
                <a:gd name="T84" fmla="*/ 374 w 552"/>
                <a:gd name="T85" fmla="*/ 222 h 500"/>
                <a:gd name="T86" fmla="*/ 352 w 552"/>
                <a:gd name="T87" fmla="*/ 226 h 500"/>
                <a:gd name="T88" fmla="*/ 312 w 552"/>
                <a:gd name="T89" fmla="*/ 222 h 500"/>
                <a:gd name="T90" fmla="*/ 258 w 552"/>
                <a:gd name="T91" fmla="*/ 208 h 500"/>
                <a:gd name="T92" fmla="*/ 224 w 552"/>
                <a:gd name="T93" fmla="*/ 19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52" h="500">
                  <a:moveTo>
                    <a:pt x="514" y="92"/>
                  </a:moveTo>
                  <a:lnTo>
                    <a:pt x="440" y="156"/>
                  </a:lnTo>
                  <a:lnTo>
                    <a:pt x="440" y="156"/>
                  </a:lnTo>
                  <a:lnTo>
                    <a:pt x="432" y="164"/>
                  </a:lnTo>
                  <a:lnTo>
                    <a:pt x="426" y="172"/>
                  </a:lnTo>
                  <a:lnTo>
                    <a:pt x="420" y="182"/>
                  </a:lnTo>
                  <a:lnTo>
                    <a:pt x="418" y="194"/>
                  </a:lnTo>
                  <a:lnTo>
                    <a:pt x="410" y="248"/>
                  </a:lnTo>
                  <a:lnTo>
                    <a:pt x="410" y="248"/>
                  </a:lnTo>
                  <a:lnTo>
                    <a:pt x="408" y="260"/>
                  </a:lnTo>
                  <a:lnTo>
                    <a:pt x="404" y="268"/>
                  </a:lnTo>
                  <a:lnTo>
                    <a:pt x="398" y="276"/>
                  </a:lnTo>
                  <a:lnTo>
                    <a:pt x="388" y="284"/>
                  </a:lnTo>
                  <a:lnTo>
                    <a:pt x="388" y="284"/>
                  </a:lnTo>
                  <a:lnTo>
                    <a:pt x="146" y="490"/>
                  </a:lnTo>
                  <a:lnTo>
                    <a:pt x="146" y="490"/>
                  </a:lnTo>
                  <a:lnTo>
                    <a:pt x="136" y="498"/>
                  </a:lnTo>
                  <a:lnTo>
                    <a:pt x="126" y="500"/>
                  </a:lnTo>
                  <a:lnTo>
                    <a:pt x="118" y="498"/>
                  </a:lnTo>
                  <a:lnTo>
                    <a:pt x="112" y="494"/>
                  </a:lnTo>
                  <a:lnTo>
                    <a:pt x="112" y="494"/>
                  </a:lnTo>
                  <a:lnTo>
                    <a:pt x="48" y="418"/>
                  </a:lnTo>
                  <a:lnTo>
                    <a:pt x="48" y="418"/>
                  </a:lnTo>
                  <a:lnTo>
                    <a:pt x="4" y="366"/>
                  </a:lnTo>
                  <a:lnTo>
                    <a:pt x="4" y="366"/>
                  </a:lnTo>
                  <a:lnTo>
                    <a:pt x="0" y="360"/>
                  </a:lnTo>
                  <a:lnTo>
                    <a:pt x="0" y="352"/>
                  </a:lnTo>
                  <a:lnTo>
                    <a:pt x="4" y="342"/>
                  </a:lnTo>
                  <a:lnTo>
                    <a:pt x="12" y="334"/>
                  </a:lnTo>
                  <a:lnTo>
                    <a:pt x="12" y="334"/>
                  </a:lnTo>
                  <a:lnTo>
                    <a:pt x="256" y="128"/>
                  </a:lnTo>
                  <a:lnTo>
                    <a:pt x="256" y="128"/>
                  </a:lnTo>
                  <a:lnTo>
                    <a:pt x="266" y="120"/>
                  </a:lnTo>
                  <a:lnTo>
                    <a:pt x="274" y="116"/>
                  </a:lnTo>
                  <a:lnTo>
                    <a:pt x="284" y="114"/>
                  </a:lnTo>
                  <a:lnTo>
                    <a:pt x="296" y="114"/>
                  </a:lnTo>
                  <a:lnTo>
                    <a:pt x="350" y="114"/>
                  </a:lnTo>
                  <a:lnTo>
                    <a:pt x="350" y="114"/>
                  </a:lnTo>
                  <a:lnTo>
                    <a:pt x="362" y="112"/>
                  </a:lnTo>
                  <a:lnTo>
                    <a:pt x="372" y="110"/>
                  </a:lnTo>
                  <a:lnTo>
                    <a:pt x="382" y="104"/>
                  </a:lnTo>
                  <a:lnTo>
                    <a:pt x="390" y="98"/>
                  </a:lnTo>
                  <a:lnTo>
                    <a:pt x="466" y="36"/>
                  </a:lnTo>
                  <a:lnTo>
                    <a:pt x="464" y="34"/>
                  </a:lnTo>
                  <a:lnTo>
                    <a:pt x="464" y="34"/>
                  </a:lnTo>
                  <a:lnTo>
                    <a:pt x="462" y="30"/>
                  </a:lnTo>
                  <a:lnTo>
                    <a:pt x="462" y="26"/>
                  </a:lnTo>
                  <a:lnTo>
                    <a:pt x="464" y="22"/>
                  </a:lnTo>
                  <a:lnTo>
                    <a:pt x="466" y="20"/>
                  </a:lnTo>
                  <a:lnTo>
                    <a:pt x="486" y="2"/>
                  </a:lnTo>
                  <a:lnTo>
                    <a:pt x="486" y="2"/>
                  </a:lnTo>
                  <a:lnTo>
                    <a:pt x="490" y="0"/>
                  </a:lnTo>
                  <a:lnTo>
                    <a:pt x="494" y="0"/>
                  </a:lnTo>
                  <a:lnTo>
                    <a:pt x="498" y="2"/>
                  </a:lnTo>
                  <a:lnTo>
                    <a:pt x="500" y="4"/>
                  </a:lnTo>
                  <a:lnTo>
                    <a:pt x="550" y="62"/>
                  </a:lnTo>
                  <a:lnTo>
                    <a:pt x="550" y="62"/>
                  </a:lnTo>
                  <a:lnTo>
                    <a:pt x="552" y="66"/>
                  </a:lnTo>
                  <a:lnTo>
                    <a:pt x="552" y="70"/>
                  </a:lnTo>
                  <a:lnTo>
                    <a:pt x="552" y="74"/>
                  </a:lnTo>
                  <a:lnTo>
                    <a:pt x="548" y="78"/>
                  </a:lnTo>
                  <a:lnTo>
                    <a:pt x="530" y="94"/>
                  </a:lnTo>
                  <a:lnTo>
                    <a:pt x="530" y="94"/>
                  </a:lnTo>
                  <a:lnTo>
                    <a:pt x="526" y="96"/>
                  </a:lnTo>
                  <a:lnTo>
                    <a:pt x="522" y="96"/>
                  </a:lnTo>
                  <a:lnTo>
                    <a:pt x="518" y="96"/>
                  </a:lnTo>
                  <a:lnTo>
                    <a:pt x="514" y="92"/>
                  </a:lnTo>
                  <a:lnTo>
                    <a:pt x="514" y="92"/>
                  </a:lnTo>
                  <a:lnTo>
                    <a:pt x="514" y="92"/>
                  </a:lnTo>
                  <a:close/>
                  <a:moveTo>
                    <a:pt x="224" y="198"/>
                  </a:moveTo>
                  <a:lnTo>
                    <a:pt x="224" y="198"/>
                  </a:lnTo>
                  <a:lnTo>
                    <a:pt x="42" y="352"/>
                  </a:lnTo>
                  <a:lnTo>
                    <a:pt x="42" y="352"/>
                  </a:lnTo>
                  <a:lnTo>
                    <a:pt x="42" y="354"/>
                  </a:lnTo>
                  <a:lnTo>
                    <a:pt x="78" y="396"/>
                  </a:lnTo>
                  <a:lnTo>
                    <a:pt x="78" y="396"/>
                  </a:lnTo>
                  <a:lnTo>
                    <a:pt x="132" y="462"/>
                  </a:lnTo>
                  <a:lnTo>
                    <a:pt x="132" y="462"/>
                  </a:lnTo>
                  <a:lnTo>
                    <a:pt x="134" y="460"/>
                  </a:lnTo>
                  <a:lnTo>
                    <a:pt x="134" y="460"/>
                  </a:lnTo>
                  <a:lnTo>
                    <a:pt x="360" y="268"/>
                  </a:lnTo>
                  <a:lnTo>
                    <a:pt x="360" y="268"/>
                  </a:lnTo>
                  <a:lnTo>
                    <a:pt x="368" y="260"/>
                  </a:lnTo>
                  <a:lnTo>
                    <a:pt x="370" y="250"/>
                  </a:lnTo>
                  <a:lnTo>
                    <a:pt x="370" y="250"/>
                  </a:lnTo>
                  <a:lnTo>
                    <a:pt x="374" y="222"/>
                  </a:lnTo>
                  <a:lnTo>
                    <a:pt x="374" y="222"/>
                  </a:lnTo>
                  <a:lnTo>
                    <a:pt x="352" y="226"/>
                  </a:lnTo>
                  <a:lnTo>
                    <a:pt x="330" y="226"/>
                  </a:lnTo>
                  <a:lnTo>
                    <a:pt x="312" y="222"/>
                  </a:lnTo>
                  <a:lnTo>
                    <a:pt x="292" y="218"/>
                  </a:lnTo>
                  <a:lnTo>
                    <a:pt x="258" y="208"/>
                  </a:lnTo>
                  <a:lnTo>
                    <a:pt x="240" y="202"/>
                  </a:lnTo>
                  <a:lnTo>
                    <a:pt x="224" y="198"/>
                  </a:lnTo>
                  <a:lnTo>
                    <a:pt x="224" y="198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5287963" y="3648076"/>
              <a:ext cx="76200" cy="190500"/>
            </a:xfrm>
            <a:custGeom>
              <a:avLst/>
              <a:gdLst>
                <a:gd name="T0" fmla="*/ 22 w 48"/>
                <a:gd name="T1" fmla="*/ 0 h 120"/>
                <a:gd name="T2" fmla="*/ 22 w 48"/>
                <a:gd name="T3" fmla="*/ 0 h 120"/>
                <a:gd name="T4" fmla="*/ 24 w 48"/>
                <a:gd name="T5" fmla="*/ 14 h 120"/>
                <a:gd name="T6" fmla="*/ 22 w 48"/>
                <a:gd name="T7" fmla="*/ 26 h 120"/>
                <a:gd name="T8" fmla="*/ 20 w 48"/>
                <a:gd name="T9" fmla="*/ 38 h 120"/>
                <a:gd name="T10" fmla="*/ 16 w 48"/>
                <a:gd name="T11" fmla="*/ 46 h 120"/>
                <a:gd name="T12" fmla="*/ 8 w 48"/>
                <a:gd name="T13" fmla="*/ 62 h 120"/>
                <a:gd name="T14" fmla="*/ 2 w 48"/>
                <a:gd name="T15" fmla="*/ 76 h 120"/>
                <a:gd name="T16" fmla="*/ 2 w 48"/>
                <a:gd name="T17" fmla="*/ 76 h 120"/>
                <a:gd name="T18" fmla="*/ 0 w 48"/>
                <a:gd name="T19" fmla="*/ 92 h 120"/>
                <a:gd name="T20" fmla="*/ 2 w 48"/>
                <a:gd name="T21" fmla="*/ 104 h 120"/>
                <a:gd name="T22" fmla="*/ 6 w 48"/>
                <a:gd name="T23" fmla="*/ 112 h 120"/>
                <a:gd name="T24" fmla="*/ 14 w 48"/>
                <a:gd name="T25" fmla="*/ 118 h 120"/>
                <a:gd name="T26" fmla="*/ 24 w 48"/>
                <a:gd name="T27" fmla="*/ 120 h 120"/>
                <a:gd name="T28" fmla="*/ 32 w 48"/>
                <a:gd name="T29" fmla="*/ 118 h 120"/>
                <a:gd name="T30" fmla="*/ 40 w 48"/>
                <a:gd name="T31" fmla="*/ 112 h 120"/>
                <a:gd name="T32" fmla="*/ 44 w 48"/>
                <a:gd name="T33" fmla="*/ 102 h 120"/>
                <a:gd name="T34" fmla="*/ 44 w 48"/>
                <a:gd name="T35" fmla="*/ 102 h 120"/>
                <a:gd name="T36" fmla="*/ 48 w 48"/>
                <a:gd name="T37" fmla="*/ 82 h 120"/>
                <a:gd name="T38" fmla="*/ 48 w 48"/>
                <a:gd name="T39" fmla="*/ 62 h 120"/>
                <a:gd name="T40" fmla="*/ 44 w 48"/>
                <a:gd name="T41" fmla="*/ 46 h 120"/>
                <a:gd name="T42" fmla="*/ 38 w 48"/>
                <a:gd name="T43" fmla="*/ 30 h 120"/>
                <a:gd name="T44" fmla="*/ 32 w 48"/>
                <a:gd name="T45" fmla="*/ 18 h 120"/>
                <a:gd name="T46" fmla="*/ 28 w 48"/>
                <a:gd name="T47" fmla="*/ 8 h 120"/>
                <a:gd name="T48" fmla="*/ 22 w 48"/>
                <a:gd name="T49" fmla="*/ 0 h 120"/>
                <a:gd name="T50" fmla="*/ 22 w 48"/>
                <a:gd name="T5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" h="120">
                  <a:moveTo>
                    <a:pt x="22" y="0"/>
                  </a:moveTo>
                  <a:lnTo>
                    <a:pt x="22" y="0"/>
                  </a:lnTo>
                  <a:lnTo>
                    <a:pt x="24" y="14"/>
                  </a:lnTo>
                  <a:lnTo>
                    <a:pt x="22" y="26"/>
                  </a:lnTo>
                  <a:lnTo>
                    <a:pt x="20" y="38"/>
                  </a:lnTo>
                  <a:lnTo>
                    <a:pt x="16" y="46"/>
                  </a:lnTo>
                  <a:lnTo>
                    <a:pt x="8" y="62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0" y="92"/>
                  </a:lnTo>
                  <a:lnTo>
                    <a:pt x="2" y="104"/>
                  </a:lnTo>
                  <a:lnTo>
                    <a:pt x="6" y="112"/>
                  </a:lnTo>
                  <a:lnTo>
                    <a:pt x="14" y="118"/>
                  </a:lnTo>
                  <a:lnTo>
                    <a:pt x="24" y="120"/>
                  </a:lnTo>
                  <a:lnTo>
                    <a:pt x="32" y="118"/>
                  </a:lnTo>
                  <a:lnTo>
                    <a:pt x="40" y="11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8" y="82"/>
                  </a:lnTo>
                  <a:lnTo>
                    <a:pt x="48" y="62"/>
                  </a:lnTo>
                  <a:lnTo>
                    <a:pt x="44" y="46"/>
                  </a:lnTo>
                  <a:lnTo>
                    <a:pt x="38" y="30"/>
                  </a:lnTo>
                  <a:lnTo>
                    <a:pt x="32" y="18"/>
                  </a:lnTo>
                  <a:lnTo>
                    <a:pt x="28" y="8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5211763" y="3873501"/>
              <a:ext cx="228600" cy="495300"/>
            </a:xfrm>
            <a:custGeom>
              <a:avLst/>
              <a:gdLst>
                <a:gd name="T0" fmla="*/ 90 w 144"/>
                <a:gd name="T1" fmla="*/ 176 h 312"/>
                <a:gd name="T2" fmla="*/ 84 w 144"/>
                <a:gd name="T3" fmla="*/ 228 h 312"/>
                <a:gd name="T4" fmla="*/ 90 w 144"/>
                <a:gd name="T5" fmla="*/ 282 h 312"/>
                <a:gd name="T6" fmla="*/ 100 w 144"/>
                <a:gd name="T7" fmla="*/ 288 h 312"/>
                <a:gd name="T8" fmla="*/ 124 w 144"/>
                <a:gd name="T9" fmla="*/ 292 h 312"/>
                <a:gd name="T10" fmla="*/ 136 w 144"/>
                <a:gd name="T11" fmla="*/ 292 h 312"/>
                <a:gd name="T12" fmla="*/ 136 w 144"/>
                <a:gd name="T13" fmla="*/ 312 h 312"/>
                <a:gd name="T14" fmla="*/ 10 w 144"/>
                <a:gd name="T15" fmla="*/ 312 h 312"/>
                <a:gd name="T16" fmla="*/ 10 w 144"/>
                <a:gd name="T17" fmla="*/ 292 h 312"/>
                <a:gd name="T18" fmla="*/ 34 w 144"/>
                <a:gd name="T19" fmla="*/ 290 h 312"/>
                <a:gd name="T20" fmla="*/ 56 w 144"/>
                <a:gd name="T21" fmla="*/ 282 h 312"/>
                <a:gd name="T22" fmla="*/ 60 w 144"/>
                <a:gd name="T23" fmla="*/ 256 h 312"/>
                <a:gd name="T24" fmla="*/ 60 w 144"/>
                <a:gd name="T25" fmla="*/ 204 h 312"/>
                <a:gd name="T26" fmla="*/ 56 w 144"/>
                <a:gd name="T27" fmla="*/ 178 h 312"/>
                <a:gd name="T28" fmla="*/ 34 w 144"/>
                <a:gd name="T29" fmla="*/ 162 h 312"/>
                <a:gd name="T30" fmla="*/ 18 w 144"/>
                <a:gd name="T31" fmla="*/ 138 h 312"/>
                <a:gd name="T32" fmla="*/ 10 w 144"/>
                <a:gd name="T33" fmla="*/ 118 h 312"/>
                <a:gd name="T34" fmla="*/ 0 w 144"/>
                <a:gd name="T35" fmla="*/ 70 h 312"/>
                <a:gd name="T36" fmla="*/ 0 w 144"/>
                <a:gd name="T37" fmla="*/ 44 h 312"/>
                <a:gd name="T38" fmla="*/ 0 w 144"/>
                <a:gd name="T39" fmla="*/ 26 h 312"/>
                <a:gd name="T40" fmla="*/ 2 w 144"/>
                <a:gd name="T41" fmla="*/ 0 h 312"/>
                <a:gd name="T42" fmla="*/ 132 w 144"/>
                <a:gd name="T43" fmla="*/ 0 h 312"/>
                <a:gd name="T44" fmla="*/ 142 w 144"/>
                <a:gd name="T45" fmla="*/ 10 h 312"/>
                <a:gd name="T46" fmla="*/ 144 w 144"/>
                <a:gd name="T47" fmla="*/ 26 h 312"/>
                <a:gd name="T48" fmla="*/ 144 w 144"/>
                <a:gd name="T49" fmla="*/ 44 h 312"/>
                <a:gd name="T50" fmla="*/ 144 w 144"/>
                <a:gd name="T51" fmla="*/ 70 h 312"/>
                <a:gd name="T52" fmla="*/ 134 w 144"/>
                <a:gd name="T53" fmla="*/ 118 h 312"/>
                <a:gd name="T54" fmla="*/ 126 w 144"/>
                <a:gd name="T55" fmla="*/ 138 h 312"/>
                <a:gd name="T56" fmla="*/ 110 w 144"/>
                <a:gd name="T57" fmla="*/ 162 h 312"/>
                <a:gd name="T58" fmla="*/ 90 w 144"/>
                <a:gd name="T59" fmla="*/ 176 h 312"/>
                <a:gd name="T60" fmla="*/ 58 w 144"/>
                <a:gd name="T61" fmla="*/ 154 h 312"/>
                <a:gd name="T62" fmla="*/ 52 w 144"/>
                <a:gd name="T63" fmla="*/ 136 h 312"/>
                <a:gd name="T64" fmla="*/ 44 w 144"/>
                <a:gd name="T65" fmla="*/ 96 h 312"/>
                <a:gd name="T66" fmla="*/ 42 w 144"/>
                <a:gd name="T67" fmla="*/ 72 h 312"/>
                <a:gd name="T68" fmla="*/ 122 w 144"/>
                <a:gd name="T69" fmla="*/ 42 h 312"/>
                <a:gd name="T70" fmla="*/ 122 w 144"/>
                <a:gd name="T71" fmla="*/ 28 h 312"/>
                <a:gd name="T72" fmla="*/ 122 w 144"/>
                <a:gd name="T73" fmla="*/ 22 h 312"/>
                <a:gd name="T74" fmla="*/ 22 w 144"/>
                <a:gd name="T75" fmla="*/ 22 h 312"/>
                <a:gd name="T76" fmla="*/ 22 w 144"/>
                <a:gd name="T77" fmla="*/ 28 h 312"/>
                <a:gd name="T78" fmla="*/ 20 w 144"/>
                <a:gd name="T79" fmla="*/ 44 h 312"/>
                <a:gd name="T80" fmla="*/ 26 w 144"/>
                <a:gd name="T81" fmla="*/ 90 h 312"/>
                <a:gd name="T82" fmla="*/ 38 w 144"/>
                <a:gd name="T83" fmla="*/ 128 h 312"/>
                <a:gd name="T84" fmla="*/ 48 w 144"/>
                <a:gd name="T85" fmla="*/ 144 h 312"/>
                <a:gd name="T86" fmla="*/ 58 w 144"/>
                <a:gd name="T87" fmla="*/ 15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4" h="312">
                  <a:moveTo>
                    <a:pt x="90" y="176"/>
                  </a:moveTo>
                  <a:lnTo>
                    <a:pt x="90" y="176"/>
                  </a:lnTo>
                  <a:lnTo>
                    <a:pt x="86" y="202"/>
                  </a:lnTo>
                  <a:lnTo>
                    <a:pt x="84" y="228"/>
                  </a:lnTo>
                  <a:lnTo>
                    <a:pt x="86" y="256"/>
                  </a:lnTo>
                  <a:lnTo>
                    <a:pt x="90" y="282"/>
                  </a:lnTo>
                  <a:lnTo>
                    <a:pt x="90" y="282"/>
                  </a:lnTo>
                  <a:lnTo>
                    <a:pt x="100" y="288"/>
                  </a:lnTo>
                  <a:lnTo>
                    <a:pt x="112" y="290"/>
                  </a:lnTo>
                  <a:lnTo>
                    <a:pt x="124" y="292"/>
                  </a:lnTo>
                  <a:lnTo>
                    <a:pt x="136" y="292"/>
                  </a:lnTo>
                  <a:lnTo>
                    <a:pt x="136" y="292"/>
                  </a:lnTo>
                  <a:lnTo>
                    <a:pt x="136" y="312"/>
                  </a:lnTo>
                  <a:lnTo>
                    <a:pt x="136" y="312"/>
                  </a:lnTo>
                  <a:lnTo>
                    <a:pt x="10" y="312"/>
                  </a:lnTo>
                  <a:lnTo>
                    <a:pt x="10" y="312"/>
                  </a:lnTo>
                  <a:lnTo>
                    <a:pt x="10" y="292"/>
                  </a:lnTo>
                  <a:lnTo>
                    <a:pt x="10" y="292"/>
                  </a:lnTo>
                  <a:lnTo>
                    <a:pt x="22" y="292"/>
                  </a:lnTo>
                  <a:lnTo>
                    <a:pt x="34" y="290"/>
                  </a:lnTo>
                  <a:lnTo>
                    <a:pt x="46" y="288"/>
                  </a:lnTo>
                  <a:lnTo>
                    <a:pt x="56" y="282"/>
                  </a:lnTo>
                  <a:lnTo>
                    <a:pt x="56" y="282"/>
                  </a:lnTo>
                  <a:lnTo>
                    <a:pt x="60" y="256"/>
                  </a:lnTo>
                  <a:lnTo>
                    <a:pt x="62" y="232"/>
                  </a:lnTo>
                  <a:lnTo>
                    <a:pt x="60" y="204"/>
                  </a:lnTo>
                  <a:lnTo>
                    <a:pt x="56" y="178"/>
                  </a:lnTo>
                  <a:lnTo>
                    <a:pt x="56" y="178"/>
                  </a:lnTo>
                  <a:lnTo>
                    <a:pt x="44" y="172"/>
                  </a:lnTo>
                  <a:lnTo>
                    <a:pt x="34" y="162"/>
                  </a:lnTo>
                  <a:lnTo>
                    <a:pt x="26" y="150"/>
                  </a:lnTo>
                  <a:lnTo>
                    <a:pt x="18" y="138"/>
                  </a:lnTo>
                  <a:lnTo>
                    <a:pt x="18" y="138"/>
                  </a:lnTo>
                  <a:lnTo>
                    <a:pt x="10" y="118"/>
                  </a:lnTo>
                  <a:lnTo>
                    <a:pt x="4" y="94"/>
                  </a:lnTo>
                  <a:lnTo>
                    <a:pt x="0" y="7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10"/>
                  </a:lnTo>
                  <a:lnTo>
                    <a:pt x="2" y="0"/>
                  </a:lnTo>
                  <a:lnTo>
                    <a:pt x="12" y="0"/>
                  </a:lnTo>
                  <a:lnTo>
                    <a:pt x="132" y="0"/>
                  </a:lnTo>
                  <a:lnTo>
                    <a:pt x="142" y="0"/>
                  </a:lnTo>
                  <a:lnTo>
                    <a:pt x="142" y="10"/>
                  </a:lnTo>
                  <a:lnTo>
                    <a:pt x="142" y="10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44" y="44"/>
                  </a:lnTo>
                  <a:lnTo>
                    <a:pt x="144" y="44"/>
                  </a:lnTo>
                  <a:lnTo>
                    <a:pt x="144" y="70"/>
                  </a:lnTo>
                  <a:lnTo>
                    <a:pt x="140" y="94"/>
                  </a:lnTo>
                  <a:lnTo>
                    <a:pt x="134" y="118"/>
                  </a:lnTo>
                  <a:lnTo>
                    <a:pt x="126" y="138"/>
                  </a:lnTo>
                  <a:lnTo>
                    <a:pt x="126" y="138"/>
                  </a:lnTo>
                  <a:lnTo>
                    <a:pt x="118" y="150"/>
                  </a:lnTo>
                  <a:lnTo>
                    <a:pt x="110" y="162"/>
                  </a:lnTo>
                  <a:lnTo>
                    <a:pt x="100" y="170"/>
                  </a:lnTo>
                  <a:lnTo>
                    <a:pt x="90" y="176"/>
                  </a:lnTo>
                  <a:lnTo>
                    <a:pt x="90" y="176"/>
                  </a:lnTo>
                  <a:close/>
                  <a:moveTo>
                    <a:pt x="58" y="154"/>
                  </a:moveTo>
                  <a:lnTo>
                    <a:pt x="58" y="154"/>
                  </a:lnTo>
                  <a:lnTo>
                    <a:pt x="52" y="136"/>
                  </a:lnTo>
                  <a:lnTo>
                    <a:pt x="46" y="116"/>
                  </a:lnTo>
                  <a:lnTo>
                    <a:pt x="44" y="96"/>
                  </a:lnTo>
                  <a:lnTo>
                    <a:pt x="42" y="72"/>
                  </a:lnTo>
                  <a:lnTo>
                    <a:pt x="42" y="72"/>
                  </a:lnTo>
                  <a:lnTo>
                    <a:pt x="44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0" y="44"/>
                  </a:lnTo>
                  <a:lnTo>
                    <a:pt x="20" y="44"/>
                  </a:lnTo>
                  <a:lnTo>
                    <a:pt x="22" y="68"/>
                  </a:lnTo>
                  <a:lnTo>
                    <a:pt x="26" y="90"/>
                  </a:lnTo>
                  <a:lnTo>
                    <a:pt x="30" y="110"/>
                  </a:lnTo>
                  <a:lnTo>
                    <a:pt x="38" y="128"/>
                  </a:lnTo>
                  <a:lnTo>
                    <a:pt x="38" y="128"/>
                  </a:lnTo>
                  <a:lnTo>
                    <a:pt x="48" y="144"/>
                  </a:lnTo>
                  <a:lnTo>
                    <a:pt x="58" y="154"/>
                  </a:lnTo>
                  <a:lnTo>
                    <a:pt x="58" y="154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4595813" y="2406651"/>
            <a:ext cx="682625" cy="1127125"/>
          </a:xfrm>
          <a:custGeom>
            <a:avLst/>
            <a:gdLst>
              <a:gd name="T0" fmla="*/ 160 w 430"/>
              <a:gd name="T1" fmla="*/ 198 h 710"/>
              <a:gd name="T2" fmla="*/ 230 w 430"/>
              <a:gd name="T3" fmla="*/ 222 h 710"/>
              <a:gd name="T4" fmla="*/ 312 w 430"/>
              <a:gd name="T5" fmla="*/ 186 h 710"/>
              <a:gd name="T6" fmla="*/ 380 w 430"/>
              <a:gd name="T7" fmla="*/ 210 h 710"/>
              <a:gd name="T8" fmla="*/ 406 w 430"/>
              <a:gd name="T9" fmla="*/ 268 h 710"/>
              <a:gd name="T10" fmla="*/ 430 w 430"/>
              <a:gd name="T11" fmla="*/ 330 h 710"/>
              <a:gd name="T12" fmla="*/ 370 w 430"/>
              <a:gd name="T13" fmla="*/ 380 h 710"/>
              <a:gd name="T14" fmla="*/ 350 w 430"/>
              <a:gd name="T15" fmla="*/ 404 h 710"/>
              <a:gd name="T16" fmla="*/ 386 w 430"/>
              <a:gd name="T17" fmla="*/ 460 h 710"/>
              <a:gd name="T18" fmla="*/ 336 w 430"/>
              <a:gd name="T19" fmla="*/ 520 h 710"/>
              <a:gd name="T20" fmla="*/ 292 w 430"/>
              <a:gd name="T21" fmla="*/ 550 h 710"/>
              <a:gd name="T22" fmla="*/ 216 w 430"/>
              <a:gd name="T23" fmla="*/ 566 h 710"/>
              <a:gd name="T24" fmla="*/ 146 w 430"/>
              <a:gd name="T25" fmla="*/ 572 h 710"/>
              <a:gd name="T26" fmla="*/ 84 w 430"/>
              <a:gd name="T27" fmla="*/ 510 h 710"/>
              <a:gd name="T28" fmla="*/ 84 w 430"/>
              <a:gd name="T29" fmla="*/ 460 h 710"/>
              <a:gd name="T30" fmla="*/ 52 w 430"/>
              <a:gd name="T31" fmla="*/ 390 h 710"/>
              <a:gd name="T32" fmla="*/ 4 w 430"/>
              <a:gd name="T33" fmla="*/ 340 h 710"/>
              <a:gd name="T34" fmla="*/ 24 w 430"/>
              <a:gd name="T35" fmla="*/ 268 h 710"/>
              <a:gd name="T36" fmla="*/ 102 w 430"/>
              <a:gd name="T37" fmla="*/ 234 h 710"/>
              <a:gd name="T38" fmla="*/ 218 w 430"/>
              <a:gd name="T39" fmla="*/ 184 h 710"/>
              <a:gd name="T40" fmla="*/ 274 w 430"/>
              <a:gd name="T41" fmla="*/ 90 h 710"/>
              <a:gd name="T42" fmla="*/ 358 w 430"/>
              <a:gd name="T43" fmla="*/ 102 h 710"/>
              <a:gd name="T44" fmla="*/ 298 w 430"/>
              <a:gd name="T45" fmla="*/ 66 h 710"/>
              <a:gd name="T46" fmla="*/ 270 w 430"/>
              <a:gd name="T47" fmla="*/ 32 h 710"/>
              <a:gd name="T48" fmla="*/ 222 w 430"/>
              <a:gd name="T49" fmla="*/ 0 h 710"/>
              <a:gd name="T50" fmla="*/ 182 w 430"/>
              <a:gd name="T51" fmla="*/ 42 h 710"/>
              <a:gd name="T52" fmla="*/ 220 w 430"/>
              <a:gd name="T53" fmla="*/ 72 h 710"/>
              <a:gd name="T54" fmla="*/ 252 w 430"/>
              <a:gd name="T55" fmla="*/ 48 h 710"/>
              <a:gd name="T56" fmla="*/ 224 w 430"/>
              <a:gd name="T57" fmla="*/ 30 h 710"/>
              <a:gd name="T58" fmla="*/ 234 w 430"/>
              <a:gd name="T59" fmla="*/ 52 h 710"/>
              <a:gd name="T60" fmla="*/ 204 w 430"/>
              <a:gd name="T61" fmla="*/ 56 h 710"/>
              <a:gd name="T62" fmla="*/ 208 w 430"/>
              <a:gd name="T63" fmla="*/ 18 h 710"/>
              <a:gd name="T64" fmla="*/ 246 w 430"/>
              <a:gd name="T65" fmla="*/ 14 h 710"/>
              <a:gd name="T66" fmla="*/ 252 w 430"/>
              <a:gd name="T67" fmla="*/ 72 h 710"/>
              <a:gd name="T68" fmla="*/ 202 w 430"/>
              <a:gd name="T69" fmla="*/ 150 h 710"/>
              <a:gd name="T70" fmla="*/ 138 w 430"/>
              <a:gd name="T71" fmla="*/ 136 h 710"/>
              <a:gd name="T72" fmla="*/ 156 w 430"/>
              <a:gd name="T73" fmla="*/ 108 h 710"/>
              <a:gd name="T74" fmla="*/ 128 w 430"/>
              <a:gd name="T75" fmla="*/ 438 h 710"/>
              <a:gd name="T76" fmla="*/ 94 w 430"/>
              <a:gd name="T77" fmla="*/ 382 h 710"/>
              <a:gd name="T78" fmla="*/ 76 w 430"/>
              <a:gd name="T79" fmla="*/ 404 h 710"/>
              <a:gd name="T80" fmla="*/ 114 w 430"/>
              <a:gd name="T81" fmla="*/ 440 h 710"/>
              <a:gd name="T82" fmla="*/ 248 w 430"/>
              <a:gd name="T83" fmla="*/ 536 h 710"/>
              <a:gd name="T84" fmla="*/ 226 w 430"/>
              <a:gd name="T85" fmla="*/ 476 h 710"/>
              <a:gd name="T86" fmla="*/ 212 w 430"/>
              <a:gd name="T87" fmla="*/ 522 h 710"/>
              <a:gd name="T88" fmla="*/ 254 w 430"/>
              <a:gd name="T89" fmla="*/ 544 h 710"/>
              <a:gd name="T90" fmla="*/ 50 w 430"/>
              <a:gd name="T91" fmla="*/ 334 h 710"/>
              <a:gd name="T92" fmla="*/ 32 w 430"/>
              <a:gd name="T93" fmla="*/ 292 h 710"/>
              <a:gd name="T94" fmla="*/ 34 w 430"/>
              <a:gd name="T95" fmla="*/ 344 h 710"/>
              <a:gd name="T96" fmla="*/ 74 w 430"/>
              <a:gd name="T97" fmla="*/ 352 h 710"/>
              <a:gd name="T98" fmla="*/ 192 w 430"/>
              <a:gd name="T99" fmla="*/ 362 h 710"/>
              <a:gd name="T100" fmla="*/ 174 w 430"/>
              <a:gd name="T101" fmla="*/ 352 h 710"/>
              <a:gd name="T102" fmla="*/ 194 w 430"/>
              <a:gd name="T103" fmla="*/ 396 h 710"/>
              <a:gd name="T104" fmla="*/ 224 w 430"/>
              <a:gd name="T105" fmla="*/ 588 h 710"/>
              <a:gd name="T106" fmla="*/ 284 w 430"/>
              <a:gd name="T107" fmla="*/ 650 h 710"/>
              <a:gd name="T108" fmla="*/ 236 w 430"/>
              <a:gd name="T109" fmla="*/ 710 h 710"/>
              <a:gd name="T110" fmla="*/ 166 w 430"/>
              <a:gd name="T111" fmla="*/ 674 h 710"/>
              <a:gd name="T112" fmla="*/ 188 w 430"/>
              <a:gd name="T113" fmla="*/ 598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30" h="710">
                <a:moveTo>
                  <a:pt x="122" y="236"/>
                </a:moveTo>
                <a:lnTo>
                  <a:pt x="122" y="236"/>
                </a:lnTo>
                <a:lnTo>
                  <a:pt x="126" y="228"/>
                </a:lnTo>
                <a:lnTo>
                  <a:pt x="130" y="220"/>
                </a:lnTo>
                <a:lnTo>
                  <a:pt x="136" y="212"/>
                </a:lnTo>
                <a:lnTo>
                  <a:pt x="144" y="206"/>
                </a:lnTo>
                <a:lnTo>
                  <a:pt x="152" y="202"/>
                </a:lnTo>
                <a:lnTo>
                  <a:pt x="160" y="198"/>
                </a:lnTo>
                <a:lnTo>
                  <a:pt x="170" y="196"/>
                </a:lnTo>
                <a:lnTo>
                  <a:pt x="180" y="196"/>
                </a:lnTo>
                <a:lnTo>
                  <a:pt x="180" y="196"/>
                </a:lnTo>
                <a:lnTo>
                  <a:pt x="196" y="198"/>
                </a:lnTo>
                <a:lnTo>
                  <a:pt x="210" y="202"/>
                </a:lnTo>
                <a:lnTo>
                  <a:pt x="222" y="212"/>
                </a:lnTo>
                <a:lnTo>
                  <a:pt x="230" y="222"/>
                </a:lnTo>
                <a:lnTo>
                  <a:pt x="230" y="222"/>
                </a:lnTo>
                <a:lnTo>
                  <a:pt x="246" y="216"/>
                </a:lnTo>
                <a:lnTo>
                  <a:pt x="262" y="214"/>
                </a:lnTo>
                <a:lnTo>
                  <a:pt x="262" y="214"/>
                </a:lnTo>
                <a:lnTo>
                  <a:pt x="274" y="216"/>
                </a:lnTo>
                <a:lnTo>
                  <a:pt x="274" y="216"/>
                </a:lnTo>
                <a:lnTo>
                  <a:pt x="284" y="202"/>
                </a:lnTo>
                <a:lnTo>
                  <a:pt x="298" y="192"/>
                </a:lnTo>
                <a:lnTo>
                  <a:pt x="312" y="186"/>
                </a:lnTo>
                <a:lnTo>
                  <a:pt x="320" y="184"/>
                </a:lnTo>
                <a:lnTo>
                  <a:pt x="330" y="182"/>
                </a:lnTo>
                <a:lnTo>
                  <a:pt x="330" y="182"/>
                </a:lnTo>
                <a:lnTo>
                  <a:pt x="342" y="184"/>
                </a:lnTo>
                <a:lnTo>
                  <a:pt x="352" y="188"/>
                </a:lnTo>
                <a:lnTo>
                  <a:pt x="364" y="194"/>
                </a:lnTo>
                <a:lnTo>
                  <a:pt x="372" y="200"/>
                </a:lnTo>
                <a:lnTo>
                  <a:pt x="380" y="210"/>
                </a:lnTo>
                <a:lnTo>
                  <a:pt x="386" y="220"/>
                </a:lnTo>
                <a:lnTo>
                  <a:pt x="390" y="232"/>
                </a:lnTo>
                <a:lnTo>
                  <a:pt x="390" y="244"/>
                </a:lnTo>
                <a:lnTo>
                  <a:pt x="390" y="244"/>
                </a:lnTo>
                <a:lnTo>
                  <a:pt x="388" y="260"/>
                </a:lnTo>
                <a:lnTo>
                  <a:pt x="388" y="260"/>
                </a:lnTo>
                <a:lnTo>
                  <a:pt x="398" y="264"/>
                </a:lnTo>
                <a:lnTo>
                  <a:pt x="406" y="268"/>
                </a:lnTo>
                <a:lnTo>
                  <a:pt x="412" y="274"/>
                </a:lnTo>
                <a:lnTo>
                  <a:pt x="418" y="282"/>
                </a:lnTo>
                <a:lnTo>
                  <a:pt x="424" y="290"/>
                </a:lnTo>
                <a:lnTo>
                  <a:pt x="428" y="298"/>
                </a:lnTo>
                <a:lnTo>
                  <a:pt x="430" y="308"/>
                </a:lnTo>
                <a:lnTo>
                  <a:pt x="430" y="318"/>
                </a:lnTo>
                <a:lnTo>
                  <a:pt x="430" y="318"/>
                </a:lnTo>
                <a:lnTo>
                  <a:pt x="430" y="330"/>
                </a:lnTo>
                <a:lnTo>
                  <a:pt x="426" y="342"/>
                </a:lnTo>
                <a:lnTo>
                  <a:pt x="420" y="352"/>
                </a:lnTo>
                <a:lnTo>
                  <a:pt x="412" y="362"/>
                </a:lnTo>
                <a:lnTo>
                  <a:pt x="404" y="368"/>
                </a:lnTo>
                <a:lnTo>
                  <a:pt x="394" y="374"/>
                </a:lnTo>
                <a:lnTo>
                  <a:pt x="382" y="378"/>
                </a:lnTo>
                <a:lnTo>
                  <a:pt x="370" y="380"/>
                </a:lnTo>
                <a:lnTo>
                  <a:pt x="370" y="380"/>
                </a:lnTo>
                <a:lnTo>
                  <a:pt x="360" y="378"/>
                </a:lnTo>
                <a:lnTo>
                  <a:pt x="352" y="376"/>
                </a:lnTo>
                <a:lnTo>
                  <a:pt x="352" y="376"/>
                </a:lnTo>
                <a:lnTo>
                  <a:pt x="352" y="386"/>
                </a:lnTo>
                <a:lnTo>
                  <a:pt x="352" y="386"/>
                </a:lnTo>
                <a:lnTo>
                  <a:pt x="352" y="394"/>
                </a:lnTo>
                <a:lnTo>
                  <a:pt x="350" y="404"/>
                </a:lnTo>
                <a:lnTo>
                  <a:pt x="350" y="404"/>
                </a:lnTo>
                <a:lnTo>
                  <a:pt x="356" y="408"/>
                </a:lnTo>
                <a:lnTo>
                  <a:pt x="364" y="412"/>
                </a:lnTo>
                <a:lnTo>
                  <a:pt x="370" y="418"/>
                </a:lnTo>
                <a:lnTo>
                  <a:pt x="376" y="426"/>
                </a:lnTo>
                <a:lnTo>
                  <a:pt x="380" y="434"/>
                </a:lnTo>
                <a:lnTo>
                  <a:pt x="382" y="442"/>
                </a:lnTo>
                <a:lnTo>
                  <a:pt x="384" y="450"/>
                </a:lnTo>
                <a:lnTo>
                  <a:pt x="386" y="460"/>
                </a:lnTo>
                <a:lnTo>
                  <a:pt x="386" y="460"/>
                </a:lnTo>
                <a:lnTo>
                  <a:pt x="384" y="472"/>
                </a:lnTo>
                <a:lnTo>
                  <a:pt x="380" y="484"/>
                </a:lnTo>
                <a:lnTo>
                  <a:pt x="376" y="494"/>
                </a:lnTo>
                <a:lnTo>
                  <a:pt x="368" y="502"/>
                </a:lnTo>
                <a:lnTo>
                  <a:pt x="358" y="510"/>
                </a:lnTo>
                <a:lnTo>
                  <a:pt x="348" y="516"/>
                </a:lnTo>
                <a:lnTo>
                  <a:pt x="336" y="520"/>
                </a:lnTo>
                <a:lnTo>
                  <a:pt x="324" y="520"/>
                </a:lnTo>
                <a:lnTo>
                  <a:pt x="324" y="520"/>
                </a:lnTo>
                <a:lnTo>
                  <a:pt x="314" y="520"/>
                </a:lnTo>
                <a:lnTo>
                  <a:pt x="304" y="518"/>
                </a:lnTo>
                <a:lnTo>
                  <a:pt x="304" y="518"/>
                </a:lnTo>
                <a:lnTo>
                  <a:pt x="302" y="528"/>
                </a:lnTo>
                <a:lnTo>
                  <a:pt x="298" y="540"/>
                </a:lnTo>
                <a:lnTo>
                  <a:pt x="292" y="550"/>
                </a:lnTo>
                <a:lnTo>
                  <a:pt x="286" y="558"/>
                </a:lnTo>
                <a:lnTo>
                  <a:pt x="276" y="564"/>
                </a:lnTo>
                <a:lnTo>
                  <a:pt x="266" y="570"/>
                </a:lnTo>
                <a:lnTo>
                  <a:pt x="256" y="572"/>
                </a:lnTo>
                <a:lnTo>
                  <a:pt x="244" y="574"/>
                </a:lnTo>
                <a:lnTo>
                  <a:pt x="244" y="574"/>
                </a:lnTo>
                <a:lnTo>
                  <a:pt x="230" y="572"/>
                </a:lnTo>
                <a:lnTo>
                  <a:pt x="216" y="566"/>
                </a:lnTo>
                <a:lnTo>
                  <a:pt x="204" y="558"/>
                </a:lnTo>
                <a:lnTo>
                  <a:pt x="194" y="548"/>
                </a:lnTo>
                <a:lnTo>
                  <a:pt x="194" y="548"/>
                </a:lnTo>
                <a:lnTo>
                  <a:pt x="184" y="558"/>
                </a:lnTo>
                <a:lnTo>
                  <a:pt x="174" y="566"/>
                </a:lnTo>
                <a:lnTo>
                  <a:pt x="160" y="570"/>
                </a:lnTo>
                <a:lnTo>
                  <a:pt x="146" y="572"/>
                </a:lnTo>
                <a:lnTo>
                  <a:pt x="146" y="572"/>
                </a:lnTo>
                <a:lnTo>
                  <a:pt x="134" y="570"/>
                </a:lnTo>
                <a:lnTo>
                  <a:pt x="122" y="568"/>
                </a:lnTo>
                <a:lnTo>
                  <a:pt x="112" y="562"/>
                </a:lnTo>
                <a:lnTo>
                  <a:pt x="102" y="554"/>
                </a:lnTo>
                <a:lnTo>
                  <a:pt x="96" y="546"/>
                </a:lnTo>
                <a:lnTo>
                  <a:pt x="90" y="534"/>
                </a:lnTo>
                <a:lnTo>
                  <a:pt x="86" y="524"/>
                </a:lnTo>
                <a:lnTo>
                  <a:pt x="84" y="510"/>
                </a:lnTo>
                <a:lnTo>
                  <a:pt x="84" y="510"/>
                </a:lnTo>
                <a:lnTo>
                  <a:pt x="86" y="498"/>
                </a:lnTo>
                <a:lnTo>
                  <a:pt x="90" y="486"/>
                </a:lnTo>
                <a:lnTo>
                  <a:pt x="96" y="474"/>
                </a:lnTo>
                <a:lnTo>
                  <a:pt x="104" y="466"/>
                </a:lnTo>
                <a:lnTo>
                  <a:pt x="104" y="466"/>
                </a:lnTo>
                <a:lnTo>
                  <a:pt x="94" y="464"/>
                </a:lnTo>
                <a:lnTo>
                  <a:pt x="84" y="460"/>
                </a:lnTo>
                <a:lnTo>
                  <a:pt x="74" y="454"/>
                </a:lnTo>
                <a:lnTo>
                  <a:pt x="66" y="446"/>
                </a:lnTo>
                <a:lnTo>
                  <a:pt x="58" y="438"/>
                </a:lnTo>
                <a:lnTo>
                  <a:pt x="54" y="428"/>
                </a:lnTo>
                <a:lnTo>
                  <a:pt x="50" y="416"/>
                </a:lnTo>
                <a:lnTo>
                  <a:pt x="50" y="404"/>
                </a:lnTo>
                <a:lnTo>
                  <a:pt x="50" y="404"/>
                </a:lnTo>
                <a:lnTo>
                  <a:pt x="52" y="390"/>
                </a:lnTo>
                <a:lnTo>
                  <a:pt x="56" y="378"/>
                </a:lnTo>
                <a:lnTo>
                  <a:pt x="56" y="378"/>
                </a:lnTo>
                <a:lnTo>
                  <a:pt x="44" y="376"/>
                </a:lnTo>
                <a:lnTo>
                  <a:pt x="34" y="372"/>
                </a:lnTo>
                <a:lnTo>
                  <a:pt x="24" y="366"/>
                </a:lnTo>
                <a:lnTo>
                  <a:pt x="16" y="358"/>
                </a:lnTo>
                <a:lnTo>
                  <a:pt x="10" y="350"/>
                </a:lnTo>
                <a:lnTo>
                  <a:pt x="4" y="340"/>
                </a:lnTo>
                <a:lnTo>
                  <a:pt x="0" y="328"/>
                </a:lnTo>
                <a:lnTo>
                  <a:pt x="0" y="316"/>
                </a:lnTo>
                <a:lnTo>
                  <a:pt x="0" y="316"/>
                </a:lnTo>
                <a:lnTo>
                  <a:pt x="0" y="304"/>
                </a:lnTo>
                <a:lnTo>
                  <a:pt x="4" y="294"/>
                </a:lnTo>
                <a:lnTo>
                  <a:pt x="10" y="284"/>
                </a:lnTo>
                <a:lnTo>
                  <a:pt x="16" y="274"/>
                </a:lnTo>
                <a:lnTo>
                  <a:pt x="24" y="268"/>
                </a:lnTo>
                <a:lnTo>
                  <a:pt x="34" y="262"/>
                </a:lnTo>
                <a:lnTo>
                  <a:pt x="44" y="258"/>
                </a:lnTo>
                <a:lnTo>
                  <a:pt x="56" y="256"/>
                </a:lnTo>
                <a:lnTo>
                  <a:pt x="56" y="256"/>
                </a:lnTo>
                <a:lnTo>
                  <a:pt x="64" y="246"/>
                </a:lnTo>
                <a:lnTo>
                  <a:pt x="76" y="240"/>
                </a:lnTo>
                <a:lnTo>
                  <a:pt x="88" y="236"/>
                </a:lnTo>
                <a:lnTo>
                  <a:pt x="102" y="234"/>
                </a:lnTo>
                <a:lnTo>
                  <a:pt x="102" y="234"/>
                </a:lnTo>
                <a:lnTo>
                  <a:pt x="112" y="234"/>
                </a:lnTo>
                <a:lnTo>
                  <a:pt x="122" y="236"/>
                </a:lnTo>
                <a:lnTo>
                  <a:pt x="122" y="236"/>
                </a:lnTo>
                <a:close/>
                <a:moveTo>
                  <a:pt x="194" y="178"/>
                </a:moveTo>
                <a:lnTo>
                  <a:pt x="194" y="178"/>
                </a:lnTo>
                <a:lnTo>
                  <a:pt x="218" y="184"/>
                </a:lnTo>
                <a:lnTo>
                  <a:pt x="218" y="184"/>
                </a:lnTo>
                <a:lnTo>
                  <a:pt x="222" y="170"/>
                </a:lnTo>
                <a:lnTo>
                  <a:pt x="226" y="156"/>
                </a:lnTo>
                <a:lnTo>
                  <a:pt x="232" y="144"/>
                </a:lnTo>
                <a:lnTo>
                  <a:pt x="238" y="130"/>
                </a:lnTo>
                <a:lnTo>
                  <a:pt x="246" y="120"/>
                </a:lnTo>
                <a:lnTo>
                  <a:pt x="254" y="108"/>
                </a:lnTo>
                <a:lnTo>
                  <a:pt x="264" y="98"/>
                </a:lnTo>
                <a:lnTo>
                  <a:pt x="274" y="90"/>
                </a:lnTo>
                <a:lnTo>
                  <a:pt x="284" y="84"/>
                </a:lnTo>
                <a:lnTo>
                  <a:pt x="294" y="80"/>
                </a:lnTo>
                <a:lnTo>
                  <a:pt x="306" y="78"/>
                </a:lnTo>
                <a:lnTo>
                  <a:pt x="316" y="76"/>
                </a:lnTo>
                <a:lnTo>
                  <a:pt x="328" y="78"/>
                </a:lnTo>
                <a:lnTo>
                  <a:pt x="338" y="84"/>
                </a:lnTo>
                <a:lnTo>
                  <a:pt x="348" y="90"/>
                </a:lnTo>
                <a:lnTo>
                  <a:pt x="358" y="102"/>
                </a:lnTo>
                <a:lnTo>
                  <a:pt x="368" y="94"/>
                </a:lnTo>
                <a:lnTo>
                  <a:pt x="368" y="94"/>
                </a:lnTo>
                <a:lnTo>
                  <a:pt x="362" y="86"/>
                </a:lnTo>
                <a:lnTo>
                  <a:pt x="354" y="80"/>
                </a:lnTo>
                <a:lnTo>
                  <a:pt x="342" y="72"/>
                </a:lnTo>
                <a:lnTo>
                  <a:pt x="326" y="68"/>
                </a:lnTo>
                <a:lnTo>
                  <a:pt x="308" y="66"/>
                </a:lnTo>
                <a:lnTo>
                  <a:pt x="298" y="66"/>
                </a:lnTo>
                <a:lnTo>
                  <a:pt x="288" y="68"/>
                </a:lnTo>
                <a:lnTo>
                  <a:pt x="276" y="72"/>
                </a:lnTo>
                <a:lnTo>
                  <a:pt x="262" y="78"/>
                </a:lnTo>
                <a:lnTo>
                  <a:pt x="262" y="78"/>
                </a:lnTo>
                <a:lnTo>
                  <a:pt x="268" y="68"/>
                </a:lnTo>
                <a:lnTo>
                  <a:pt x="270" y="56"/>
                </a:lnTo>
                <a:lnTo>
                  <a:pt x="272" y="44"/>
                </a:lnTo>
                <a:lnTo>
                  <a:pt x="270" y="32"/>
                </a:lnTo>
                <a:lnTo>
                  <a:pt x="270" y="32"/>
                </a:lnTo>
                <a:lnTo>
                  <a:pt x="268" y="18"/>
                </a:lnTo>
                <a:lnTo>
                  <a:pt x="260" y="10"/>
                </a:lnTo>
                <a:lnTo>
                  <a:pt x="252" y="4"/>
                </a:lnTo>
                <a:lnTo>
                  <a:pt x="242" y="0"/>
                </a:lnTo>
                <a:lnTo>
                  <a:pt x="242" y="0"/>
                </a:lnTo>
                <a:lnTo>
                  <a:pt x="232" y="0"/>
                </a:lnTo>
                <a:lnTo>
                  <a:pt x="222" y="0"/>
                </a:lnTo>
                <a:lnTo>
                  <a:pt x="222" y="0"/>
                </a:lnTo>
                <a:lnTo>
                  <a:pt x="212" y="4"/>
                </a:lnTo>
                <a:lnTo>
                  <a:pt x="202" y="8"/>
                </a:lnTo>
                <a:lnTo>
                  <a:pt x="202" y="8"/>
                </a:lnTo>
                <a:lnTo>
                  <a:pt x="194" y="14"/>
                </a:lnTo>
                <a:lnTo>
                  <a:pt x="186" y="22"/>
                </a:lnTo>
                <a:lnTo>
                  <a:pt x="182" y="32"/>
                </a:lnTo>
                <a:lnTo>
                  <a:pt x="182" y="42"/>
                </a:lnTo>
                <a:lnTo>
                  <a:pt x="182" y="42"/>
                </a:lnTo>
                <a:lnTo>
                  <a:pt x="186" y="52"/>
                </a:lnTo>
                <a:lnTo>
                  <a:pt x="192" y="60"/>
                </a:lnTo>
                <a:lnTo>
                  <a:pt x="198" y="66"/>
                </a:lnTo>
                <a:lnTo>
                  <a:pt x="206" y="70"/>
                </a:lnTo>
                <a:lnTo>
                  <a:pt x="206" y="70"/>
                </a:lnTo>
                <a:lnTo>
                  <a:pt x="214" y="72"/>
                </a:lnTo>
                <a:lnTo>
                  <a:pt x="220" y="72"/>
                </a:lnTo>
                <a:lnTo>
                  <a:pt x="220" y="72"/>
                </a:lnTo>
                <a:lnTo>
                  <a:pt x="228" y="70"/>
                </a:lnTo>
                <a:lnTo>
                  <a:pt x="234" y="68"/>
                </a:lnTo>
                <a:lnTo>
                  <a:pt x="234" y="68"/>
                </a:lnTo>
                <a:lnTo>
                  <a:pt x="242" y="64"/>
                </a:lnTo>
                <a:lnTo>
                  <a:pt x="248" y="58"/>
                </a:lnTo>
                <a:lnTo>
                  <a:pt x="250" y="52"/>
                </a:lnTo>
                <a:lnTo>
                  <a:pt x="252" y="48"/>
                </a:lnTo>
                <a:lnTo>
                  <a:pt x="252" y="42"/>
                </a:lnTo>
                <a:lnTo>
                  <a:pt x="250" y="38"/>
                </a:lnTo>
                <a:lnTo>
                  <a:pt x="246" y="30"/>
                </a:lnTo>
                <a:lnTo>
                  <a:pt x="238" y="24"/>
                </a:lnTo>
                <a:lnTo>
                  <a:pt x="234" y="24"/>
                </a:lnTo>
                <a:lnTo>
                  <a:pt x="230" y="24"/>
                </a:lnTo>
                <a:lnTo>
                  <a:pt x="226" y="26"/>
                </a:lnTo>
                <a:lnTo>
                  <a:pt x="224" y="30"/>
                </a:lnTo>
                <a:lnTo>
                  <a:pt x="220" y="34"/>
                </a:lnTo>
                <a:lnTo>
                  <a:pt x="218" y="42"/>
                </a:lnTo>
                <a:lnTo>
                  <a:pt x="218" y="42"/>
                </a:lnTo>
                <a:lnTo>
                  <a:pt x="226" y="42"/>
                </a:lnTo>
                <a:lnTo>
                  <a:pt x="232" y="46"/>
                </a:lnTo>
                <a:lnTo>
                  <a:pt x="234" y="48"/>
                </a:lnTo>
                <a:lnTo>
                  <a:pt x="234" y="52"/>
                </a:lnTo>
                <a:lnTo>
                  <a:pt x="234" y="52"/>
                </a:lnTo>
                <a:lnTo>
                  <a:pt x="232" y="56"/>
                </a:lnTo>
                <a:lnTo>
                  <a:pt x="230" y="58"/>
                </a:lnTo>
                <a:lnTo>
                  <a:pt x="230" y="58"/>
                </a:lnTo>
                <a:lnTo>
                  <a:pt x="220" y="60"/>
                </a:lnTo>
                <a:lnTo>
                  <a:pt x="220" y="60"/>
                </a:lnTo>
                <a:lnTo>
                  <a:pt x="210" y="58"/>
                </a:lnTo>
                <a:lnTo>
                  <a:pt x="210" y="58"/>
                </a:lnTo>
                <a:lnTo>
                  <a:pt x="204" y="56"/>
                </a:lnTo>
                <a:lnTo>
                  <a:pt x="200" y="52"/>
                </a:lnTo>
                <a:lnTo>
                  <a:pt x="196" y="46"/>
                </a:lnTo>
                <a:lnTo>
                  <a:pt x="194" y="40"/>
                </a:lnTo>
                <a:lnTo>
                  <a:pt x="194" y="40"/>
                </a:lnTo>
                <a:lnTo>
                  <a:pt x="194" y="34"/>
                </a:lnTo>
                <a:lnTo>
                  <a:pt x="198" y="28"/>
                </a:lnTo>
                <a:lnTo>
                  <a:pt x="202" y="22"/>
                </a:lnTo>
                <a:lnTo>
                  <a:pt x="208" y="18"/>
                </a:lnTo>
                <a:lnTo>
                  <a:pt x="208" y="18"/>
                </a:lnTo>
                <a:lnTo>
                  <a:pt x="216" y="14"/>
                </a:lnTo>
                <a:lnTo>
                  <a:pt x="224" y="12"/>
                </a:lnTo>
                <a:lnTo>
                  <a:pt x="224" y="12"/>
                </a:lnTo>
                <a:lnTo>
                  <a:pt x="232" y="12"/>
                </a:lnTo>
                <a:lnTo>
                  <a:pt x="240" y="12"/>
                </a:lnTo>
                <a:lnTo>
                  <a:pt x="240" y="12"/>
                </a:lnTo>
                <a:lnTo>
                  <a:pt x="246" y="14"/>
                </a:lnTo>
                <a:lnTo>
                  <a:pt x="252" y="18"/>
                </a:lnTo>
                <a:lnTo>
                  <a:pt x="256" y="24"/>
                </a:lnTo>
                <a:lnTo>
                  <a:pt x="258" y="32"/>
                </a:lnTo>
                <a:lnTo>
                  <a:pt x="258" y="32"/>
                </a:lnTo>
                <a:lnTo>
                  <a:pt x="260" y="44"/>
                </a:lnTo>
                <a:lnTo>
                  <a:pt x="258" y="54"/>
                </a:lnTo>
                <a:lnTo>
                  <a:pt x="256" y="64"/>
                </a:lnTo>
                <a:lnTo>
                  <a:pt x="252" y="72"/>
                </a:lnTo>
                <a:lnTo>
                  <a:pt x="242" y="88"/>
                </a:lnTo>
                <a:lnTo>
                  <a:pt x="230" y="100"/>
                </a:lnTo>
                <a:lnTo>
                  <a:pt x="230" y="100"/>
                </a:lnTo>
                <a:lnTo>
                  <a:pt x="224" y="110"/>
                </a:lnTo>
                <a:lnTo>
                  <a:pt x="218" y="118"/>
                </a:lnTo>
                <a:lnTo>
                  <a:pt x="218" y="118"/>
                </a:lnTo>
                <a:lnTo>
                  <a:pt x="208" y="134"/>
                </a:lnTo>
                <a:lnTo>
                  <a:pt x="202" y="150"/>
                </a:lnTo>
                <a:lnTo>
                  <a:pt x="196" y="164"/>
                </a:lnTo>
                <a:lnTo>
                  <a:pt x="194" y="178"/>
                </a:lnTo>
                <a:lnTo>
                  <a:pt x="194" y="178"/>
                </a:lnTo>
                <a:close/>
                <a:moveTo>
                  <a:pt x="166" y="180"/>
                </a:moveTo>
                <a:lnTo>
                  <a:pt x="166" y="180"/>
                </a:lnTo>
                <a:lnTo>
                  <a:pt x="158" y="166"/>
                </a:lnTo>
                <a:lnTo>
                  <a:pt x="150" y="152"/>
                </a:lnTo>
                <a:lnTo>
                  <a:pt x="138" y="136"/>
                </a:lnTo>
                <a:lnTo>
                  <a:pt x="128" y="122"/>
                </a:lnTo>
                <a:lnTo>
                  <a:pt x="100" y="96"/>
                </a:lnTo>
                <a:lnTo>
                  <a:pt x="68" y="70"/>
                </a:lnTo>
                <a:lnTo>
                  <a:pt x="68" y="70"/>
                </a:lnTo>
                <a:lnTo>
                  <a:pt x="114" y="40"/>
                </a:lnTo>
                <a:lnTo>
                  <a:pt x="114" y="40"/>
                </a:lnTo>
                <a:lnTo>
                  <a:pt x="138" y="74"/>
                </a:lnTo>
                <a:lnTo>
                  <a:pt x="156" y="108"/>
                </a:lnTo>
                <a:lnTo>
                  <a:pt x="172" y="142"/>
                </a:lnTo>
                <a:lnTo>
                  <a:pt x="182" y="178"/>
                </a:lnTo>
                <a:lnTo>
                  <a:pt x="182" y="178"/>
                </a:lnTo>
                <a:lnTo>
                  <a:pt x="174" y="178"/>
                </a:lnTo>
                <a:lnTo>
                  <a:pt x="166" y="180"/>
                </a:lnTo>
                <a:lnTo>
                  <a:pt x="166" y="180"/>
                </a:lnTo>
                <a:close/>
                <a:moveTo>
                  <a:pt x="128" y="438"/>
                </a:moveTo>
                <a:lnTo>
                  <a:pt x="128" y="438"/>
                </a:lnTo>
                <a:lnTo>
                  <a:pt x="122" y="436"/>
                </a:lnTo>
                <a:lnTo>
                  <a:pt x="114" y="432"/>
                </a:lnTo>
                <a:lnTo>
                  <a:pt x="108" y="428"/>
                </a:lnTo>
                <a:lnTo>
                  <a:pt x="104" y="420"/>
                </a:lnTo>
                <a:lnTo>
                  <a:pt x="100" y="412"/>
                </a:lnTo>
                <a:lnTo>
                  <a:pt x="96" y="402"/>
                </a:lnTo>
                <a:lnTo>
                  <a:pt x="94" y="392"/>
                </a:lnTo>
                <a:lnTo>
                  <a:pt x="94" y="382"/>
                </a:lnTo>
                <a:lnTo>
                  <a:pt x="94" y="382"/>
                </a:lnTo>
                <a:lnTo>
                  <a:pt x="94" y="372"/>
                </a:lnTo>
                <a:lnTo>
                  <a:pt x="94" y="372"/>
                </a:lnTo>
                <a:lnTo>
                  <a:pt x="86" y="378"/>
                </a:lnTo>
                <a:lnTo>
                  <a:pt x="82" y="384"/>
                </a:lnTo>
                <a:lnTo>
                  <a:pt x="78" y="394"/>
                </a:lnTo>
                <a:lnTo>
                  <a:pt x="76" y="404"/>
                </a:lnTo>
                <a:lnTo>
                  <a:pt x="76" y="404"/>
                </a:lnTo>
                <a:lnTo>
                  <a:pt x="76" y="410"/>
                </a:lnTo>
                <a:lnTo>
                  <a:pt x="80" y="418"/>
                </a:lnTo>
                <a:lnTo>
                  <a:pt x="82" y="424"/>
                </a:lnTo>
                <a:lnTo>
                  <a:pt x="88" y="430"/>
                </a:lnTo>
                <a:lnTo>
                  <a:pt x="92" y="434"/>
                </a:lnTo>
                <a:lnTo>
                  <a:pt x="98" y="438"/>
                </a:lnTo>
                <a:lnTo>
                  <a:pt x="106" y="440"/>
                </a:lnTo>
                <a:lnTo>
                  <a:pt x="114" y="440"/>
                </a:lnTo>
                <a:lnTo>
                  <a:pt x="114" y="440"/>
                </a:lnTo>
                <a:lnTo>
                  <a:pt x="122" y="440"/>
                </a:lnTo>
                <a:lnTo>
                  <a:pt x="128" y="438"/>
                </a:lnTo>
                <a:lnTo>
                  <a:pt x="128" y="438"/>
                </a:lnTo>
                <a:close/>
                <a:moveTo>
                  <a:pt x="260" y="542"/>
                </a:moveTo>
                <a:lnTo>
                  <a:pt x="260" y="542"/>
                </a:lnTo>
                <a:lnTo>
                  <a:pt x="254" y="540"/>
                </a:lnTo>
                <a:lnTo>
                  <a:pt x="248" y="536"/>
                </a:lnTo>
                <a:lnTo>
                  <a:pt x="242" y="532"/>
                </a:lnTo>
                <a:lnTo>
                  <a:pt x="236" y="524"/>
                </a:lnTo>
                <a:lnTo>
                  <a:pt x="232" y="516"/>
                </a:lnTo>
                <a:lnTo>
                  <a:pt x="228" y="508"/>
                </a:lnTo>
                <a:lnTo>
                  <a:pt x="226" y="498"/>
                </a:lnTo>
                <a:lnTo>
                  <a:pt x="226" y="486"/>
                </a:lnTo>
                <a:lnTo>
                  <a:pt x="226" y="486"/>
                </a:lnTo>
                <a:lnTo>
                  <a:pt x="226" y="476"/>
                </a:lnTo>
                <a:lnTo>
                  <a:pt x="226" y="476"/>
                </a:lnTo>
                <a:lnTo>
                  <a:pt x="220" y="482"/>
                </a:lnTo>
                <a:lnTo>
                  <a:pt x="214" y="490"/>
                </a:lnTo>
                <a:lnTo>
                  <a:pt x="210" y="498"/>
                </a:lnTo>
                <a:lnTo>
                  <a:pt x="208" y="508"/>
                </a:lnTo>
                <a:lnTo>
                  <a:pt x="208" y="508"/>
                </a:lnTo>
                <a:lnTo>
                  <a:pt x="210" y="516"/>
                </a:lnTo>
                <a:lnTo>
                  <a:pt x="212" y="522"/>
                </a:lnTo>
                <a:lnTo>
                  <a:pt x="216" y="528"/>
                </a:lnTo>
                <a:lnTo>
                  <a:pt x="220" y="534"/>
                </a:lnTo>
                <a:lnTo>
                  <a:pt x="226" y="538"/>
                </a:lnTo>
                <a:lnTo>
                  <a:pt x="232" y="542"/>
                </a:lnTo>
                <a:lnTo>
                  <a:pt x="238" y="544"/>
                </a:lnTo>
                <a:lnTo>
                  <a:pt x="246" y="546"/>
                </a:lnTo>
                <a:lnTo>
                  <a:pt x="246" y="546"/>
                </a:lnTo>
                <a:lnTo>
                  <a:pt x="254" y="544"/>
                </a:lnTo>
                <a:lnTo>
                  <a:pt x="260" y="542"/>
                </a:lnTo>
                <a:lnTo>
                  <a:pt x="260" y="542"/>
                </a:lnTo>
                <a:close/>
                <a:moveTo>
                  <a:pt x="74" y="352"/>
                </a:moveTo>
                <a:lnTo>
                  <a:pt x="74" y="352"/>
                </a:lnTo>
                <a:lnTo>
                  <a:pt x="68" y="350"/>
                </a:lnTo>
                <a:lnTo>
                  <a:pt x="60" y="348"/>
                </a:lnTo>
                <a:lnTo>
                  <a:pt x="54" y="342"/>
                </a:lnTo>
                <a:lnTo>
                  <a:pt x="50" y="334"/>
                </a:lnTo>
                <a:lnTo>
                  <a:pt x="46" y="326"/>
                </a:lnTo>
                <a:lnTo>
                  <a:pt x="42" y="318"/>
                </a:lnTo>
                <a:lnTo>
                  <a:pt x="40" y="308"/>
                </a:lnTo>
                <a:lnTo>
                  <a:pt x="40" y="296"/>
                </a:lnTo>
                <a:lnTo>
                  <a:pt x="40" y="296"/>
                </a:lnTo>
                <a:lnTo>
                  <a:pt x="40" y="286"/>
                </a:lnTo>
                <a:lnTo>
                  <a:pt x="40" y="286"/>
                </a:lnTo>
                <a:lnTo>
                  <a:pt x="32" y="292"/>
                </a:lnTo>
                <a:lnTo>
                  <a:pt x="28" y="300"/>
                </a:lnTo>
                <a:lnTo>
                  <a:pt x="24" y="308"/>
                </a:lnTo>
                <a:lnTo>
                  <a:pt x="22" y="318"/>
                </a:lnTo>
                <a:lnTo>
                  <a:pt x="22" y="318"/>
                </a:lnTo>
                <a:lnTo>
                  <a:pt x="24" y="326"/>
                </a:lnTo>
                <a:lnTo>
                  <a:pt x="26" y="332"/>
                </a:lnTo>
                <a:lnTo>
                  <a:pt x="28" y="340"/>
                </a:lnTo>
                <a:lnTo>
                  <a:pt x="34" y="344"/>
                </a:lnTo>
                <a:lnTo>
                  <a:pt x="38" y="350"/>
                </a:lnTo>
                <a:lnTo>
                  <a:pt x="46" y="352"/>
                </a:lnTo>
                <a:lnTo>
                  <a:pt x="52" y="354"/>
                </a:lnTo>
                <a:lnTo>
                  <a:pt x="60" y="356"/>
                </a:lnTo>
                <a:lnTo>
                  <a:pt x="60" y="356"/>
                </a:lnTo>
                <a:lnTo>
                  <a:pt x="68" y="354"/>
                </a:lnTo>
                <a:lnTo>
                  <a:pt x="74" y="352"/>
                </a:lnTo>
                <a:lnTo>
                  <a:pt x="74" y="352"/>
                </a:lnTo>
                <a:close/>
                <a:moveTo>
                  <a:pt x="224" y="396"/>
                </a:moveTo>
                <a:lnTo>
                  <a:pt x="224" y="396"/>
                </a:lnTo>
                <a:lnTo>
                  <a:pt x="216" y="396"/>
                </a:lnTo>
                <a:lnTo>
                  <a:pt x="210" y="392"/>
                </a:lnTo>
                <a:lnTo>
                  <a:pt x="204" y="386"/>
                </a:lnTo>
                <a:lnTo>
                  <a:pt x="200" y="380"/>
                </a:lnTo>
                <a:lnTo>
                  <a:pt x="196" y="372"/>
                </a:lnTo>
                <a:lnTo>
                  <a:pt x="192" y="362"/>
                </a:lnTo>
                <a:lnTo>
                  <a:pt x="190" y="352"/>
                </a:lnTo>
                <a:lnTo>
                  <a:pt x="190" y="340"/>
                </a:lnTo>
                <a:lnTo>
                  <a:pt x="190" y="340"/>
                </a:lnTo>
                <a:lnTo>
                  <a:pt x="190" y="330"/>
                </a:lnTo>
                <a:lnTo>
                  <a:pt x="190" y="330"/>
                </a:lnTo>
                <a:lnTo>
                  <a:pt x="182" y="336"/>
                </a:lnTo>
                <a:lnTo>
                  <a:pt x="176" y="344"/>
                </a:lnTo>
                <a:lnTo>
                  <a:pt x="174" y="352"/>
                </a:lnTo>
                <a:lnTo>
                  <a:pt x="172" y="362"/>
                </a:lnTo>
                <a:lnTo>
                  <a:pt x="172" y="362"/>
                </a:lnTo>
                <a:lnTo>
                  <a:pt x="172" y="370"/>
                </a:lnTo>
                <a:lnTo>
                  <a:pt x="174" y="376"/>
                </a:lnTo>
                <a:lnTo>
                  <a:pt x="178" y="384"/>
                </a:lnTo>
                <a:lnTo>
                  <a:pt x="182" y="388"/>
                </a:lnTo>
                <a:lnTo>
                  <a:pt x="188" y="394"/>
                </a:lnTo>
                <a:lnTo>
                  <a:pt x="194" y="396"/>
                </a:lnTo>
                <a:lnTo>
                  <a:pt x="202" y="400"/>
                </a:lnTo>
                <a:lnTo>
                  <a:pt x="210" y="400"/>
                </a:lnTo>
                <a:lnTo>
                  <a:pt x="210" y="400"/>
                </a:lnTo>
                <a:lnTo>
                  <a:pt x="216" y="400"/>
                </a:lnTo>
                <a:lnTo>
                  <a:pt x="224" y="396"/>
                </a:lnTo>
                <a:lnTo>
                  <a:pt x="224" y="396"/>
                </a:lnTo>
                <a:close/>
                <a:moveTo>
                  <a:pt x="224" y="588"/>
                </a:moveTo>
                <a:lnTo>
                  <a:pt x="224" y="588"/>
                </a:lnTo>
                <a:lnTo>
                  <a:pt x="236" y="590"/>
                </a:lnTo>
                <a:lnTo>
                  <a:pt x="246" y="592"/>
                </a:lnTo>
                <a:lnTo>
                  <a:pt x="258" y="598"/>
                </a:lnTo>
                <a:lnTo>
                  <a:pt x="266" y="606"/>
                </a:lnTo>
                <a:lnTo>
                  <a:pt x="274" y="616"/>
                </a:lnTo>
                <a:lnTo>
                  <a:pt x="280" y="626"/>
                </a:lnTo>
                <a:lnTo>
                  <a:pt x="282" y="636"/>
                </a:lnTo>
                <a:lnTo>
                  <a:pt x="284" y="650"/>
                </a:lnTo>
                <a:lnTo>
                  <a:pt x="284" y="650"/>
                </a:lnTo>
                <a:lnTo>
                  <a:pt x="282" y="662"/>
                </a:lnTo>
                <a:lnTo>
                  <a:pt x="280" y="674"/>
                </a:lnTo>
                <a:lnTo>
                  <a:pt x="274" y="684"/>
                </a:lnTo>
                <a:lnTo>
                  <a:pt x="266" y="692"/>
                </a:lnTo>
                <a:lnTo>
                  <a:pt x="258" y="700"/>
                </a:lnTo>
                <a:lnTo>
                  <a:pt x="246" y="706"/>
                </a:lnTo>
                <a:lnTo>
                  <a:pt x="236" y="710"/>
                </a:lnTo>
                <a:lnTo>
                  <a:pt x="224" y="710"/>
                </a:lnTo>
                <a:lnTo>
                  <a:pt x="224" y="710"/>
                </a:lnTo>
                <a:lnTo>
                  <a:pt x="210" y="710"/>
                </a:lnTo>
                <a:lnTo>
                  <a:pt x="200" y="706"/>
                </a:lnTo>
                <a:lnTo>
                  <a:pt x="188" y="700"/>
                </a:lnTo>
                <a:lnTo>
                  <a:pt x="180" y="692"/>
                </a:lnTo>
                <a:lnTo>
                  <a:pt x="172" y="684"/>
                </a:lnTo>
                <a:lnTo>
                  <a:pt x="166" y="674"/>
                </a:lnTo>
                <a:lnTo>
                  <a:pt x="164" y="662"/>
                </a:lnTo>
                <a:lnTo>
                  <a:pt x="162" y="650"/>
                </a:lnTo>
                <a:lnTo>
                  <a:pt x="162" y="650"/>
                </a:lnTo>
                <a:lnTo>
                  <a:pt x="164" y="636"/>
                </a:lnTo>
                <a:lnTo>
                  <a:pt x="166" y="626"/>
                </a:lnTo>
                <a:lnTo>
                  <a:pt x="172" y="616"/>
                </a:lnTo>
                <a:lnTo>
                  <a:pt x="180" y="606"/>
                </a:lnTo>
                <a:lnTo>
                  <a:pt x="188" y="598"/>
                </a:lnTo>
                <a:lnTo>
                  <a:pt x="200" y="592"/>
                </a:lnTo>
                <a:lnTo>
                  <a:pt x="210" y="590"/>
                </a:lnTo>
                <a:lnTo>
                  <a:pt x="224" y="588"/>
                </a:lnTo>
                <a:lnTo>
                  <a:pt x="224" y="588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5726113" y="2533651"/>
            <a:ext cx="820737" cy="844550"/>
          </a:xfrm>
          <a:custGeom>
            <a:avLst/>
            <a:gdLst>
              <a:gd name="T0" fmla="*/ 54 w 517"/>
              <a:gd name="T1" fmla="*/ 18 h 532"/>
              <a:gd name="T2" fmla="*/ 156 w 517"/>
              <a:gd name="T3" fmla="*/ 6 h 532"/>
              <a:gd name="T4" fmla="*/ 261 w 517"/>
              <a:gd name="T5" fmla="*/ 2 h 532"/>
              <a:gd name="T6" fmla="*/ 361 w 517"/>
              <a:gd name="T7" fmla="*/ 6 h 532"/>
              <a:gd name="T8" fmla="*/ 463 w 517"/>
              <a:gd name="T9" fmla="*/ 18 h 532"/>
              <a:gd name="T10" fmla="*/ 517 w 517"/>
              <a:gd name="T11" fmla="*/ 0 h 532"/>
              <a:gd name="T12" fmla="*/ 463 w 517"/>
              <a:gd name="T13" fmla="*/ 172 h 532"/>
              <a:gd name="T14" fmla="*/ 463 w 517"/>
              <a:gd name="T15" fmla="*/ 150 h 532"/>
              <a:gd name="T16" fmla="*/ 373 w 517"/>
              <a:gd name="T17" fmla="*/ 160 h 532"/>
              <a:gd name="T18" fmla="*/ 281 w 517"/>
              <a:gd name="T19" fmla="*/ 164 h 532"/>
              <a:gd name="T20" fmla="*/ 321 w 517"/>
              <a:gd name="T21" fmla="*/ 202 h 532"/>
              <a:gd name="T22" fmla="*/ 335 w 517"/>
              <a:gd name="T23" fmla="*/ 224 h 532"/>
              <a:gd name="T24" fmla="*/ 335 w 517"/>
              <a:gd name="T25" fmla="*/ 260 h 532"/>
              <a:gd name="T26" fmla="*/ 237 w 517"/>
              <a:gd name="T27" fmla="*/ 290 h 532"/>
              <a:gd name="T28" fmla="*/ 321 w 517"/>
              <a:gd name="T29" fmla="*/ 322 h 532"/>
              <a:gd name="T30" fmla="*/ 335 w 517"/>
              <a:gd name="T31" fmla="*/ 342 h 532"/>
              <a:gd name="T32" fmla="*/ 335 w 517"/>
              <a:gd name="T33" fmla="*/ 380 h 532"/>
              <a:gd name="T34" fmla="*/ 237 w 517"/>
              <a:gd name="T35" fmla="*/ 410 h 532"/>
              <a:gd name="T36" fmla="*/ 281 w 517"/>
              <a:gd name="T37" fmla="*/ 426 h 532"/>
              <a:gd name="T38" fmla="*/ 299 w 517"/>
              <a:gd name="T39" fmla="*/ 446 h 532"/>
              <a:gd name="T40" fmla="*/ 257 w 517"/>
              <a:gd name="T41" fmla="*/ 464 h 532"/>
              <a:gd name="T42" fmla="*/ 194 w 517"/>
              <a:gd name="T43" fmla="*/ 456 h 532"/>
              <a:gd name="T44" fmla="*/ 194 w 517"/>
              <a:gd name="T45" fmla="*/ 394 h 532"/>
              <a:gd name="T46" fmla="*/ 208 w 517"/>
              <a:gd name="T47" fmla="*/ 374 h 532"/>
              <a:gd name="T48" fmla="*/ 194 w 517"/>
              <a:gd name="T49" fmla="*/ 332 h 532"/>
              <a:gd name="T50" fmla="*/ 194 w 517"/>
              <a:gd name="T51" fmla="*/ 260 h 532"/>
              <a:gd name="T52" fmla="*/ 277 w 517"/>
              <a:gd name="T53" fmla="*/ 234 h 532"/>
              <a:gd name="T54" fmla="*/ 239 w 517"/>
              <a:gd name="T55" fmla="*/ 224 h 532"/>
              <a:gd name="T56" fmla="*/ 239 w 517"/>
              <a:gd name="T57" fmla="*/ 164 h 532"/>
              <a:gd name="T58" fmla="*/ 192 w 517"/>
              <a:gd name="T59" fmla="*/ 162 h 532"/>
              <a:gd name="T60" fmla="*/ 100 w 517"/>
              <a:gd name="T61" fmla="*/ 156 h 532"/>
              <a:gd name="T62" fmla="*/ 54 w 517"/>
              <a:gd name="T63" fmla="*/ 172 h 532"/>
              <a:gd name="T64" fmla="*/ 0 w 517"/>
              <a:gd name="T65" fmla="*/ 0 h 532"/>
              <a:gd name="T66" fmla="*/ 54 w 517"/>
              <a:gd name="T67" fmla="*/ 18 h 532"/>
              <a:gd name="T68" fmla="*/ 82 w 517"/>
              <a:gd name="T69" fmla="*/ 42 h 532"/>
              <a:gd name="T70" fmla="*/ 433 w 517"/>
              <a:gd name="T71" fmla="*/ 56 h 532"/>
              <a:gd name="T72" fmla="*/ 433 w 517"/>
              <a:gd name="T73" fmla="*/ 42 h 532"/>
              <a:gd name="T74" fmla="*/ 347 w 517"/>
              <a:gd name="T75" fmla="*/ 26 h 532"/>
              <a:gd name="T76" fmla="*/ 259 w 517"/>
              <a:gd name="T77" fmla="*/ 22 h 532"/>
              <a:gd name="T78" fmla="*/ 170 w 517"/>
              <a:gd name="T79" fmla="*/ 28 h 532"/>
              <a:gd name="T80" fmla="*/ 82 w 517"/>
              <a:gd name="T81" fmla="*/ 4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17" h="532">
                <a:moveTo>
                  <a:pt x="54" y="18"/>
                </a:moveTo>
                <a:lnTo>
                  <a:pt x="54" y="18"/>
                </a:lnTo>
                <a:lnTo>
                  <a:pt x="106" y="12"/>
                </a:lnTo>
                <a:lnTo>
                  <a:pt x="156" y="6"/>
                </a:lnTo>
                <a:lnTo>
                  <a:pt x="208" y="4"/>
                </a:lnTo>
                <a:lnTo>
                  <a:pt x="261" y="2"/>
                </a:lnTo>
                <a:lnTo>
                  <a:pt x="311" y="2"/>
                </a:lnTo>
                <a:lnTo>
                  <a:pt x="361" y="6"/>
                </a:lnTo>
                <a:lnTo>
                  <a:pt x="413" y="10"/>
                </a:lnTo>
                <a:lnTo>
                  <a:pt x="463" y="18"/>
                </a:lnTo>
                <a:lnTo>
                  <a:pt x="463" y="0"/>
                </a:lnTo>
                <a:lnTo>
                  <a:pt x="517" y="0"/>
                </a:lnTo>
                <a:lnTo>
                  <a:pt x="517" y="172"/>
                </a:lnTo>
                <a:lnTo>
                  <a:pt x="463" y="172"/>
                </a:lnTo>
                <a:lnTo>
                  <a:pt x="463" y="150"/>
                </a:lnTo>
                <a:lnTo>
                  <a:pt x="463" y="150"/>
                </a:lnTo>
                <a:lnTo>
                  <a:pt x="417" y="156"/>
                </a:lnTo>
                <a:lnTo>
                  <a:pt x="373" y="160"/>
                </a:lnTo>
                <a:lnTo>
                  <a:pt x="327" y="162"/>
                </a:lnTo>
                <a:lnTo>
                  <a:pt x="281" y="164"/>
                </a:lnTo>
                <a:lnTo>
                  <a:pt x="281" y="192"/>
                </a:lnTo>
                <a:lnTo>
                  <a:pt x="321" y="202"/>
                </a:lnTo>
                <a:lnTo>
                  <a:pt x="335" y="208"/>
                </a:lnTo>
                <a:lnTo>
                  <a:pt x="335" y="224"/>
                </a:lnTo>
                <a:lnTo>
                  <a:pt x="335" y="246"/>
                </a:lnTo>
                <a:lnTo>
                  <a:pt x="335" y="260"/>
                </a:lnTo>
                <a:lnTo>
                  <a:pt x="321" y="266"/>
                </a:lnTo>
                <a:lnTo>
                  <a:pt x="237" y="290"/>
                </a:lnTo>
                <a:lnTo>
                  <a:pt x="237" y="300"/>
                </a:lnTo>
                <a:lnTo>
                  <a:pt x="321" y="322"/>
                </a:lnTo>
                <a:lnTo>
                  <a:pt x="335" y="326"/>
                </a:lnTo>
                <a:lnTo>
                  <a:pt x="335" y="342"/>
                </a:lnTo>
                <a:lnTo>
                  <a:pt x="335" y="364"/>
                </a:lnTo>
                <a:lnTo>
                  <a:pt x="335" y="380"/>
                </a:lnTo>
                <a:lnTo>
                  <a:pt x="321" y="384"/>
                </a:lnTo>
                <a:lnTo>
                  <a:pt x="237" y="410"/>
                </a:lnTo>
                <a:lnTo>
                  <a:pt x="237" y="418"/>
                </a:lnTo>
                <a:lnTo>
                  <a:pt x="281" y="426"/>
                </a:lnTo>
                <a:lnTo>
                  <a:pt x="299" y="428"/>
                </a:lnTo>
                <a:lnTo>
                  <a:pt x="299" y="446"/>
                </a:lnTo>
                <a:lnTo>
                  <a:pt x="281" y="532"/>
                </a:lnTo>
                <a:lnTo>
                  <a:pt x="257" y="464"/>
                </a:lnTo>
                <a:lnTo>
                  <a:pt x="212" y="458"/>
                </a:lnTo>
                <a:lnTo>
                  <a:pt x="194" y="456"/>
                </a:lnTo>
                <a:lnTo>
                  <a:pt x="194" y="436"/>
                </a:lnTo>
                <a:lnTo>
                  <a:pt x="194" y="394"/>
                </a:lnTo>
                <a:lnTo>
                  <a:pt x="194" y="378"/>
                </a:lnTo>
                <a:lnTo>
                  <a:pt x="208" y="374"/>
                </a:lnTo>
                <a:lnTo>
                  <a:pt x="277" y="354"/>
                </a:lnTo>
                <a:lnTo>
                  <a:pt x="194" y="332"/>
                </a:lnTo>
                <a:lnTo>
                  <a:pt x="194" y="274"/>
                </a:lnTo>
                <a:lnTo>
                  <a:pt x="194" y="260"/>
                </a:lnTo>
                <a:lnTo>
                  <a:pt x="208" y="254"/>
                </a:lnTo>
                <a:lnTo>
                  <a:pt x="277" y="234"/>
                </a:lnTo>
                <a:lnTo>
                  <a:pt x="253" y="228"/>
                </a:lnTo>
                <a:lnTo>
                  <a:pt x="239" y="224"/>
                </a:lnTo>
                <a:lnTo>
                  <a:pt x="239" y="208"/>
                </a:lnTo>
                <a:lnTo>
                  <a:pt x="239" y="164"/>
                </a:lnTo>
                <a:lnTo>
                  <a:pt x="239" y="164"/>
                </a:lnTo>
                <a:lnTo>
                  <a:pt x="192" y="162"/>
                </a:lnTo>
                <a:lnTo>
                  <a:pt x="146" y="160"/>
                </a:lnTo>
                <a:lnTo>
                  <a:pt x="100" y="156"/>
                </a:lnTo>
                <a:lnTo>
                  <a:pt x="54" y="150"/>
                </a:lnTo>
                <a:lnTo>
                  <a:pt x="54" y="172"/>
                </a:lnTo>
                <a:lnTo>
                  <a:pt x="0" y="172"/>
                </a:lnTo>
                <a:lnTo>
                  <a:pt x="0" y="0"/>
                </a:lnTo>
                <a:lnTo>
                  <a:pt x="54" y="0"/>
                </a:lnTo>
                <a:lnTo>
                  <a:pt x="54" y="18"/>
                </a:lnTo>
                <a:lnTo>
                  <a:pt x="54" y="18"/>
                </a:lnTo>
                <a:close/>
                <a:moveTo>
                  <a:pt x="82" y="42"/>
                </a:moveTo>
                <a:lnTo>
                  <a:pt x="82" y="56"/>
                </a:lnTo>
                <a:lnTo>
                  <a:pt x="433" y="56"/>
                </a:lnTo>
                <a:lnTo>
                  <a:pt x="433" y="42"/>
                </a:lnTo>
                <a:lnTo>
                  <a:pt x="433" y="42"/>
                </a:lnTo>
                <a:lnTo>
                  <a:pt x="389" y="32"/>
                </a:lnTo>
                <a:lnTo>
                  <a:pt x="347" y="26"/>
                </a:lnTo>
                <a:lnTo>
                  <a:pt x="303" y="24"/>
                </a:lnTo>
                <a:lnTo>
                  <a:pt x="259" y="22"/>
                </a:lnTo>
                <a:lnTo>
                  <a:pt x="214" y="24"/>
                </a:lnTo>
                <a:lnTo>
                  <a:pt x="170" y="28"/>
                </a:lnTo>
                <a:lnTo>
                  <a:pt x="126" y="34"/>
                </a:lnTo>
                <a:lnTo>
                  <a:pt x="82" y="42"/>
                </a:lnTo>
                <a:lnTo>
                  <a:pt x="82" y="42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4" name="组合 53"/>
          <p:cNvGrpSpPr/>
          <p:nvPr/>
        </p:nvGrpSpPr>
        <p:grpSpPr>
          <a:xfrm>
            <a:off x="5659438" y="1427163"/>
            <a:ext cx="969962" cy="822325"/>
            <a:chOff x="5659438" y="1427163"/>
            <a:chExt cx="969962" cy="822325"/>
          </a:xfrm>
        </p:grpSpPr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5659438" y="1570038"/>
              <a:ext cx="317500" cy="679450"/>
            </a:xfrm>
            <a:custGeom>
              <a:avLst/>
              <a:gdLst>
                <a:gd name="T0" fmla="*/ 124 w 200"/>
                <a:gd name="T1" fmla="*/ 242 h 428"/>
                <a:gd name="T2" fmla="*/ 116 w 200"/>
                <a:gd name="T3" fmla="*/ 314 h 428"/>
                <a:gd name="T4" fmla="*/ 124 w 200"/>
                <a:gd name="T5" fmla="*/ 388 h 428"/>
                <a:gd name="T6" fmla="*/ 140 w 200"/>
                <a:gd name="T7" fmla="*/ 396 h 428"/>
                <a:gd name="T8" fmla="*/ 172 w 200"/>
                <a:gd name="T9" fmla="*/ 402 h 428"/>
                <a:gd name="T10" fmla="*/ 188 w 200"/>
                <a:gd name="T11" fmla="*/ 400 h 428"/>
                <a:gd name="T12" fmla="*/ 188 w 200"/>
                <a:gd name="T13" fmla="*/ 428 h 428"/>
                <a:gd name="T14" fmla="*/ 14 w 200"/>
                <a:gd name="T15" fmla="*/ 428 h 428"/>
                <a:gd name="T16" fmla="*/ 14 w 200"/>
                <a:gd name="T17" fmla="*/ 400 h 428"/>
                <a:gd name="T18" fmla="*/ 46 w 200"/>
                <a:gd name="T19" fmla="*/ 400 h 428"/>
                <a:gd name="T20" fmla="*/ 78 w 200"/>
                <a:gd name="T21" fmla="*/ 388 h 428"/>
                <a:gd name="T22" fmla="*/ 84 w 200"/>
                <a:gd name="T23" fmla="*/ 352 h 428"/>
                <a:gd name="T24" fmla="*/ 82 w 200"/>
                <a:gd name="T25" fmla="*/ 282 h 428"/>
                <a:gd name="T26" fmla="*/ 76 w 200"/>
                <a:gd name="T27" fmla="*/ 244 h 428"/>
                <a:gd name="T28" fmla="*/ 48 w 200"/>
                <a:gd name="T29" fmla="*/ 222 h 428"/>
                <a:gd name="T30" fmla="*/ 26 w 200"/>
                <a:gd name="T31" fmla="*/ 188 h 428"/>
                <a:gd name="T32" fmla="*/ 14 w 200"/>
                <a:gd name="T33" fmla="*/ 162 h 428"/>
                <a:gd name="T34" fmla="*/ 2 w 200"/>
                <a:gd name="T35" fmla="*/ 96 h 428"/>
                <a:gd name="T36" fmla="*/ 0 w 200"/>
                <a:gd name="T37" fmla="*/ 60 h 428"/>
                <a:gd name="T38" fmla="*/ 0 w 200"/>
                <a:gd name="T39" fmla="*/ 36 h 428"/>
                <a:gd name="T40" fmla="*/ 4 w 200"/>
                <a:gd name="T41" fmla="*/ 0 h 428"/>
                <a:gd name="T42" fmla="*/ 182 w 200"/>
                <a:gd name="T43" fmla="*/ 0 h 428"/>
                <a:gd name="T44" fmla="*/ 196 w 200"/>
                <a:gd name="T45" fmla="*/ 14 h 428"/>
                <a:gd name="T46" fmla="*/ 198 w 200"/>
                <a:gd name="T47" fmla="*/ 36 h 428"/>
                <a:gd name="T48" fmla="*/ 200 w 200"/>
                <a:gd name="T49" fmla="*/ 60 h 428"/>
                <a:gd name="T50" fmla="*/ 198 w 200"/>
                <a:gd name="T51" fmla="*/ 96 h 428"/>
                <a:gd name="T52" fmla="*/ 184 w 200"/>
                <a:gd name="T53" fmla="*/ 162 h 428"/>
                <a:gd name="T54" fmla="*/ 172 w 200"/>
                <a:gd name="T55" fmla="*/ 188 h 428"/>
                <a:gd name="T56" fmla="*/ 150 w 200"/>
                <a:gd name="T57" fmla="*/ 222 h 428"/>
                <a:gd name="T58" fmla="*/ 124 w 200"/>
                <a:gd name="T59" fmla="*/ 242 h 428"/>
                <a:gd name="T60" fmla="*/ 80 w 200"/>
                <a:gd name="T61" fmla="*/ 212 h 428"/>
                <a:gd name="T62" fmla="*/ 70 w 200"/>
                <a:gd name="T63" fmla="*/ 188 h 428"/>
                <a:gd name="T64" fmla="*/ 60 w 200"/>
                <a:gd name="T65" fmla="*/ 132 h 428"/>
                <a:gd name="T66" fmla="*/ 58 w 200"/>
                <a:gd name="T67" fmla="*/ 100 h 428"/>
                <a:gd name="T68" fmla="*/ 60 w 200"/>
                <a:gd name="T69" fmla="*/ 58 h 428"/>
                <a:gd name="T70" fmla="*/ 170 w 200"/>
                <a:gd name="T71" fmla="*/ 58 h 428"/>
                <a:gd name="T72" fmla="*/ 168 w 200"/>
                <a:gd name="T73" fmla="*/ 38 h 428"/>
                <a:gd name="T74" fmla="*/ 30 w 200"/>
                <a:gd name="T75" fmla="*/ 30 h 428"/>
                <a:gd name="T76" fmla="*/ 30 w 200"/>
                <a:gd name="T77" fmla="*/ 38 h 428"/>
                <a:gd name="T78" fmla="*/ 30 w 200"/>
                <a:gd name="T79" fmla="*/ 60 h 428"/>
                <a:gd name="T80" fmla="*/ 30 w 200"/>
                <a:gd name="T81" fmla="*/ 92 h 428"/>
                <a:gd name="T82" fmla="*/ 42 w 200"/>
                <a:gd name="T83" fmla="*/ 152 h 428"/>
                <a:gd name="T84" fmla="*/ 52 w 200"/>
                <a:gd name="T85" fmla="*/ 176 h 428"/>
                <a:gd name="T86" fmla="*/ 66 w 200"/>
                <a:gd name="T87" fmla="*/ 196 h 428"/>
                <a:gd name="T88" fmla="*/ 80 w 200"/>
                <a:gd name="T89" fmla="*/ 212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0" h="428">
                  <a:moveTo>
                    <a:pt x="124" y="242"/>
                  </a:moveTo>
                  <a:lnTo>
                    <a:pt x="124" y="242"/>
                  </a:lnTo>
                  <a:lnTo>
                    <a:pt x="118" y="278"/>
                  </a:lnTo>
                  <a:lnTo>
                    <a:pt x="116" y="314"/>
                  </a:lnTo>
                  <a:lnTo>
                    <a:pt x="118" y="350"/>
                  </a:lnTo>
                  <a:lnTo>
                    <a:pt x="124" y="388"/>
                  </a:lnTo>
                  <a:lnTo>
                    <a:pt x="124" y="388"/>
                  </a:lnTo>
                  <a:lnTo>
                    <a:pt x="140" y="396"/>
                  </a:lnTo>
                  <a:lnTo>
                    <a:pt x="156" y="400"/>
                  </a:lnTo>
                  <a:lnTo>
                    <a:pt x="172" y="402"/>
                  </a:lnTo>
                  <a:lnTo>
                    <a:pt x="188" y="400"/>
                  </a:lnTo>
                  <a:lnTo>
                    <a:pt x="188" y="400"/>
                  </a:lnTo>
                  <a:lnTo>
                    <a:pt x="188" y="428"/>
                  </a:lnTo>
                  <a:lnTo>
                    <a:pt x="188" y="428"/>
                  </a:lnTo>
                  <a:lnTo>
                    <a:pt x="14" y="428"/>
                  </a:lnTo>
                  <a:lnTo>
                    <a:pt x="14" y="428"/>
                  </a:lnTo>
                  <a:lnTo>
                    <a:pt x="14" y="400"/>
                  </a:lnTo>
                  <a:lnTo>
                    <a:pt x="14" y="400"/>
                  </a:lnTo>
                  <a:lnTo>
                    <a:pt x="30" y="402"/>
                  </a:lnTo>
                  <a:lnTo>
                    <a:pt x="46" y="400"/>
                  </a:lnTo>
                  <a:lnTo>
                    <a:pt x="62" y="396"/>
                  </a:lnTo>
                  <a:lnTo>
                    <a:pt x="78" y="388"/>
                  </a:lnTo>
                  <a:lnTo>
                    <a:pt x="78" y="388"/>
                  </a:lnTo>
                  <a:lnTo>
                    <a:pt x="84" y="352"/>
                  </a:lnTo>
                  <a:lnTo>
                    <a:pt x="86" y="318"/>
                  </a:lnTo>
                  <a:lnTo>
                    <a:pt x="82" y="282"/>
                  </a:lnTo>
                  <a:lnTo>
                    <a:pt x="76" y="244"/>
                  </a:lnTo>
                  <a:lnTo>
                    <a:pt x="76" y="244"/>
                  </a:lnTo>
                  <a:lnTo>
                    <a:pt x="62" y="234"/>
                  </a:lnTo>
                  <a:lnTo>
                    <a:pt x="48" y="222"/>
                  </a:lnTo>
                  <a:lnTo>
                    <a:pt x="36" y="208"/>
                  </a:lnTo>
                  <a:lnTo>
                    <a:pt x="26" y="188"/>
                  </a:lnTo>
                  <a:lnTo>
                    <a:pt x="26" y="188"/>
                  </a:lnTo>
                  <a:lnTo>
                    <a:pt x="14" y="162"/>
                  </a:lnTo>
                  <a:lnTo>
                    <a:pt x="6" y="130"/>
                  </a:lnTo>
                  <a:lnTo>
                    <a:pt x="2" y="96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2" y="14"/>
                  </a:lnTo>
                  <a:lnTo>
                    <a:pt x="4" y="0"/>
                  </a:lnTo>
                  <a:lnTo>
                    <a:pt x="16" y="0"/>
                  </a:lnTo>
                  <a:lnTo>
                    <a:pt x="182" y="0"/>
                  </a:lnTo>
                  <a:lnTo>
                    <a:pt x="194" y="0"/>
                  </a:lnTo>
                  <a:lnTo>
                    <a:pt x="196" y="14"/>
                  </a:lnTo>
                  <a:lnTo>
                    <a:pt x="196" y="14"/>
                  </a:lnTo>
                  <a:lnTo>
                    <a:pt x="198" y="36"/>
                  </a:lnTo>
                  <a:lnTo>
                    <a:pt x="198" y="36"/>
                  </a:lnTo>
                  <a:lnTo>
                    <a:pt x="200" y="60"/>
                  </a:lnTo>
                  <a:lnTo>
                    <a:pt x="200" y="60"/>
                  </a:lnTo>
                  <a:lnTo>
                    <a:pt x="198" y="96"/>
                  </a:lnTo>
                  <a:lnTo>
                    <a:pt x="192" y="130"/>
                  </a:lnTo>
                  <a:lnTo>
                    <a:pt x="184" y="162"/>
                  </a:lnTo>
                  <a:lnTo>
                    <a:pt x="172" y="188"/>
                  </a:lnTo>
                  <a:lnTo>
                    <a:pt x="172" y="188"/>
                  </a:lnTo>
                  <a:lnTo>
                    <a:pt x="162" y="206"/>
                  </a:lnTo>
                  <a:lnTo>
                    <a:pt x="150" y="222"/>
                  </a:lnTo>
                  <a:lnTo>
                    <a:pt x="138" y="234"/>
                  </a:lnTo>
                  <a:lnTo>
                    <a:pt x="124" y="242"/>
                  </a:lnTo>
                  <a:lnTo>
                    <a:pt x="124" y="242"/>
                  </a:lnTo>
                  <a:close/>
                  <a:moveTo>
                    <a:pt x="80" y="212"/>
                  </a:moveTo>
                  <a:lnTo>
                    <a:pt x="80" y="212"/>
                  </a:lnTo>
                  <a:lnTo>
                    <a:pt x="70" y="188"/>
                  </a:lnTo>
                  <a:lnTo>
                    <a:pt x="64" y="160"/>
                  </a:lnTo>
                  <a:lnTo>
                    <a:pt x="60" y="132"/>
                  </a:lnTo>
                  <a:lnTo>
                    <a:pt x="58" y="100"/>
                  </a:lnTo>
                  <a:lnTo>
                    <a:pt x="58" y="100"/>
                  </a:lnTo>
                  <a:lnTo>
                    <a:pt x="60" y="78"/>
                  </a:lnTo>
                  <a:lnTo>
                    <a:pt x="60" y="58"/>
                  </a:lnTo>
                  <a:lnTo>
                    <a:pt x="170" y="58"/>
                  </a:lnTo>
                  <a:lnTo>
                    <a:pt x="170" y="58"/>
                  </a:lnTo>
                  <a:lnTo>
                    <a:pt x="168" y="38"/>
                  </a:lnTo>
                  <a:lnTo>
                    <a:pt x="168" y="38"/>
                  </a:lnTo>
                  <a:lnTo>
                    <a:pt x="168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0" y="92"/>
                  </a:lnTo>
                  <a:lnTo>
                    <a:pt x="36" y="124"/>
                  </a:lnTo>
                  <a:lnTo>
                    <a:pt x="42" y="152"/>
                  </a:lnTo>
                  <a:lnTo>
                    <a:pt x="52" y="176"/>
                  </a:lnTo>
                  <a:lnTo>
                    <a:pt x="52" y="176"/>
                  </a:lnTo>
                  <a:lnTo>
                    <a:pt x="58" y="186"/>
                  </a:lnTo>
                  <a:lnTo>
                    <a:pt x="66" y="196"/>
                  </a:lnTo>
                  <a:lnTo>
                    <a:pt x="72" y="204"/>
                  </a:lnTo>
                  <a:lnTo>
                    <a:pt x="80" y="212"/>
                  </a:lnTo>
                  <a:lnTo>
                    <a:pt x="80" y="212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5"/>
            <p:cNvSpPr>
              <a:spLocks noEditPoints="1"/>
            </p:cNvSpPr>
            <p:nvPr/>
          </p:nvSpPr>
          <p:spPr bwMode="auto">
            <a:xfrm>
              <a:off x="5929313" y="1427163"/>
              <a:ext cx="274637" cy="822325"/>
            </a:xfrm>
            <a:custGeom>
              <a:avLst/>
              <a:gdLst>
                <a:gd name="T0" fmla="*/ 102 w 173"/>
                <a:gd name="T1" fmla="*/ 278 h 518"/>
                <a:gd name="T2" fmla="*/ 98 w 173"/>
                <a:gd name="T3" fmla="*/ 322 h 518"/>
                <a:gd name="T4" fmla="*/ 98 w 173"/>
                <a:gd name="T5" fmla="*/ 446 h 518"/>
                <a:gd name="T6" fmla="*/ 102 w 173"/>
                <a:gd name="T7" fmla="*/ 488 h 518"/>
                <a:gd name="T8" fmla="*/ 109 w 173"/>
                <a:gd name="T9" fmla="*/ 492 h 518"/>
                <a:gd name="T10" fmla="*/ 137 w 173"/>
                <a:gd name="T11" fmla="*/ 498 h 518"/>
                <a:gd name="T12" fmla="*/ 173 w 173"/>
                <a:gd name="T13" fmla="*/ 498 h 518"/>
                <a:gd name="T14" fmla="*/ 173 w 173"/>
                <a:gd name="T15" fmla="*/ 518 h 518"/>
                <a:gd name="T16" fmla="*/ 0 w 173"/>
                <a:gd name="T17" fmla="*/ 518 h 518"/>
                <a:gd name="T18" fmla="*/ 0 w 173"/>
                <a:gd name="T19" fmla="*/ 498 h 518"/>
                <a:gd name="T20" fmla="*/ 16 w 173"/>
                <a:gd name="T21" fmla="*/ 500 h 518"/>
                <a:gd name="T22" fmla="*/ 56 w 173"/>
                <a:gd name="T23" fmla="*/ 494 h 518"/>
                <a:gd name="T24" fmla="*/ 70 w 173"/>
                <a:gd name="T25" fmla="*/ 488 h 518"/>
                <a:gd name="T26" fmla="*/ 72 w 173"/>
                <a:gd name="T27" fmla="*/ 472 h 518"/>
                <a:gd name="T28" fmla="*/ 74 w 173"/>
                <a:gd name="T29" fmla="*/ 386 h 518"/>
                <a:gd name="T30" fmla="*/ 72 w 173"/>
                <a:gd name="T31" fmla="*/ 298 h 518"/>
                <a:gd name="T32" fmla="*/ 68 w 173"/>
                <a:gd name="T33" fmla="*/ 280 h 518"/>
                <a:gd name="T34" fmla="*/ 48 w 173"/>
                <a:gd name="T35" fmla="*/ 264 h 518"/>
                <a:gd name="T36" fmla="*/ 32 w 173"/>
                <a:gd name="T37" fmla="*/ 240 h 518"/>
                <a:gd name="T38" fmla="*/ 24 w 173"/>
                <a:gd name="T39" fmla="*/ 218 h 518"/>
                <a:gd name="T40" fmla="*/ 14 w 173"/>
                <a:gd name="T41" fmla="*/ 156 h 518"/>
                <a:gd name="T42" fmla="*/ 12 w 173"/>
                <a:gd name="T43" fmla="*/ 88 h 518"/>
                <a:gd name="T44" fmla="*/ 18 w 173"/>
                <a:gd name="T45" fmla="*/ 0 h 518"/>
                <a:gd name="T46" fmla="*/ 145 w 173"/>
                <a:gd name="T47" fmla="*/ 0 h 518"/>
                <a:gd name="T48" fmla="*/ 153 w 173"/>
                <a:gd name="T49" fmla="*/ 0 h 518"/>
                <a:gd name="T50" fmla="*/ 159 w 173"/>
                <a:gd name="T51" fmla="*/ 88 h 518"/>
                <a:gd name="T52" fmla="*/ 157 w 173"/>
                <a:gd name="T53" fmla="*/ 156 h 518"/>
                <a:gd name="T54" fmla="*/ 147 w 173"/>
                <a:gd name="T55" fmla="*/ 218 h 518"/>
                <a:gd name="T56" fmla="*/ 139 w 173"/>
                <a:gd name="T57" fmla="*/ 240 h 518"/>
                <a:gd name="T58" fmla="*/ 123 w 173"/>
                <a:gd name="T59" fmla="*/ 264 h 518"/>
                <a:gd name="T60" fmla="*/ 102 w 173"/>
                <a:gd name="T61" fmla="*/ 278 h 518"/>
                <a:gd name="T62" fmla="*/ 72 w 173"/>
                <a:gd name="T63" fmla="*/ 256 h 518"/>
                <a:gd name="T64" fmla="*/ 66 w 173"/>
                <a:gd name="T65" fmla="*/ 238 h 518"/>
                <a:gd name="T66" fmla="*/ 58 w 173"/>
                <a:gd name="T67" fmla="*/ 192 h 518"/>
                <a:gd name="T68" fmla="*/ 54 w 173"/>
                <a:gd name="T69" fmla="*/ 114 h 518"/>
                <a:gd name="T70" fmla="*/ 135 w 173"/>
                <a:gd name="T71" fmla="*/ 74 h 518"/>
                <a:gd name="T72" fmla="*/ 135 w 173"/>
                <a:gd name="T73" fmla="*/ 48 h 518"/>
                <a:gd name="T74" fmla="*/ 36 w 173"/>
                <a:gd name="T75" fmla="*/ 22 h 518"/>
                <a:gd name="T76" fmla="*/ 36 w 173"/>
                <a:gd name="T77" fmla="*/ 26 h 518"/>
                <a:gd name="T78" fmla="*/ 34 w 173"/>
                <a:gd name="T79" fmla="*/ 74 h 518"/>
                <a:gd name="T80" fmla="*/ 36 w 173"/>
                <a:gd name="T81" fmla="*/ 160 h 518"/>
                <a:gd name="T82" fmla="*/ 44 w 173"/>
                <a:gd name="T83" fmla="*/ 212 h 518"/>
                <a:gd name="T84" fmla="*/ 52 w 173"/>
                <a:gd name="T85" fmla="*/ 232 h 518"/>
                <a:gd name="T86" fmla="*/ 72 w 173"/>
                <a:gd name="T87" fmla="*/ 256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3" h="518">
                  <a:moveTo>
                    <a:pt x="102" y="278"/>
                  </a:moveTo>
                  <a:lnTo>
                    <a:pt x="102" y="278"/>
                  </a:lnTo>
                  <a:lnTo>
                    <a:pt x="100" y="296"/>
                  </a:lnTo>
                  <a:lnTo>
                    <a:pt x="98" y="322"/>
                  </a:lnTo>
                  <a:lnTo>
                    <a:pt x="98" y="384"/>
                  </a:lnTo>
                  <a:lnTo>
                    <a:pt x="98" y="446"/>
                  </a:lnTo>
                  <a:lnTo>
                    <a:pt x="100" y="472"/>
                  </a:lnTo>
                  <a:lnTo>
                    <a:pt x="102" y="488"/>
                  </a:lnTo>
                  <a:lnTo>
                    <a:pt x="102" y="488"/>
                  </a:lnTo>
                  <a:lnTo>
                    <a:pt x="109" y="492"/>
                  </a:lnTo>
                  <a:lnTo>
                    <a:pt x="119" y="494"/>
                  </a:lnTo>
                  <a:lnTo>
                    <a:pt x="137" y="498"/>
                  </a:lnTo>
                  <a:lnTo>
                    <a:pt x="157" y="500"/>
                  </a:lnTo>
                  <a:lnTo>
                    <a:pt x="173" y="498"/>
                  </a:lnTo>
                  <a:lnTo>
                    <a:pt x="173" y="498"/>
                  </a:lnTo>
                  <a:lnTo>
                    <a:pt x="173" y="518"/>
                  </a:lnTo>
                  <a:lnTo>
                    <a:pt x="173" y="518"/>
                  </a:lnTo>
                  <a:lnTo>
                    <a:pt x="0" y="518"/>
                  </a:lnTo>
                  <a:lnTo>
                    <a:pt x="0" y="518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16" y="500"/>
                  </a:lnTo>
                  <a:lnTo>
                    <a:pt x="36" y="498"/>
                  </a:lnTo>
                  <a:lnTo>
                    <a:pt x="56" y="494"/>
                  </a:lnTo>
                  <a:lnTo>
                    <a:pt x="64" y="492"/>
                  </a:lnTo>
                  <a:lnTo>
                    <a:pt x="70" y="488"/>
                  </a:lnTo>
                  <a:lnTo>
                    <a:pt x="70" y="488"/>
                  </a:lnTo>
                  <a:lnTo>
                    <a:pt x="72" y="472"/>
                  </a:lnTo>
                  <a:lnTo>
                    <a:pt x="74" y="448"/>
                  </a:lnTo>
                  <a:lnTo>
                    <a:pt x="74" y="386"/>
                  </a:lnTo>
                  <a:lnTo>
                    <a:pt x="74" y="322"/>
                  </a:lnTo>
                  <a:lnTo>
                    <a:pt x="72" y="298"/>
                  </a:lnTo>
                  <a:lnTo>
                    <a:pt x="68" y="280"/>
                  </a:lnTo>
                  <a:lnTo>
                    <a:pt x="68" y="280"/>
                  </a:lnTo>
                  <a:lnTo>
                    <a:pt x="58" y="274"/>
                  </a:lnTo>
                  <a:lnTo>
                    <a:pt x="48" y="264"/>
                  </a:lnTo>
                  <a:lnTo>
                    <a:pt x="40" y="254"/>
                  </a:lnTo>
                  <a:lnTo>
                    <a:pt x="32" y="240"/>
                  </a:lnTo>
                  <a:lnTo>
                    <a:pt x="32" y="240"/>
                  </a:lnTo>
                  <a:lnTo>
                    <a:pt x="24" y="218"/>
                  </a:lnTo>
                  <a:lnTo>
                    <a:pt x="18" y="188"/>
                  </a:lnTo>
                  <a:lnTo>
                    <a:pt x="14" y="156"/>
                  </a:lnTo>
                  <a:lnTo>
                    <a:pt x="12" y="122"/>
                  </a:lnTo>
                  <a:lnTo>
                    <a:pt x="12" y="88"/>
                  </a:lnTo>
                  <a:lnTo>
                    <a:pt x="12" y="54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145" y="0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59" y="54"/>
                  </a:lnTo>
                  <a:lnTo>
                    <a:pt x="159" y="88"/>
                  </a:lnTo>
                  <a:lnTo>
                    <a:pt x="159" y="122"/>
                  </a:lnTo>
                  <a:lnTo>
                    <a:pt x="157" y="156"/>
                  </a:lnTo>
                  <a:lnTo>
                    <a:pt x="153" y="188"/>
                  </a:lnTo>
                  <a:lnTo>
                    <a:pt x="147" y="218"/>
                  </a:lnTo>
                  <a:lnTo>
                    <a:pt x="139" y="240"/>
                  </a:lnTo>
                  <a:lnTo>
                    <a:pt x="139" y="240"/>
                  </a:lnTo>
                  <a:lnTo>
                    <a:pt x="131" y="254"/>
                  </a:lnTo>
                  <a:lnTo>
                    <a:pt x="123" y="264"/>
                  </a:lnTo>
                  <a:lnTo>
                    <a:pt x="113" y="272"/>
                  </a:lnTo>
                  <a:lnTo>
                    <a:pt x="102" y="278"/>
                  </a:lnTo>
                  <a:lnTo>
                    <a:pt x="102" y="278"/>
                  </a:lnTo>
                  <a:close/>
                  <a:moveTo>
                    <a:pt x="72" y="256"/>
                  </a:moveTo>
                  <a:lnTo>
                    <a:pt x="72" y="256"/>
                  </a:lnTo>
                  <a:lnTo>
                    <a:pt x="66" y="238"/>
                  </a:lnTo>
                  <a:lnTo>
                    <a:pt x="60" y="218"/>
                  </a:lnTo>
                  <a:lnTo>
                    <a:pt x="58" y="192"/>
                  </a:lnTo>
                  <a:lnTo>
                    <a:pt x="56" y="166"/>
                  </a:lnTo>
                  <a:lnTo>
                    <a:pt x="54" y="114"/>
                  </a:lnTo>
                  <a:lnTo>
                    <a:pt x="58" y="74"/>
                  </a:lnTo>
                  <a:lnTo>
                    <a:pt x="135" y="74"/>
                  </a:lnTo>
                  <a:lnTo>
                    <a:pt x="135" y="74"/>
                  </a:lnTo>
                  <a:lnTo>
                    <a:pt x="135" y="48"/>
                  </a:lnTo>
                  <a:lnTo>
                    <a:pt x="135" y="22"/>
                  </a:lnTo>
                  <a:lnTo>
                    <a:pt x="36" y="22"/>
                  </a:lnTo>
                  <a:lnTo>
                    <a:pt x="36" y="22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4" y="74"/>
                  </a:lnTo>
                  <a:lnTo>
                    <a:pt x="34" y="130"/>
                  </a:lnTo>
                  <a:lnTo>
                    <a:pt x="36" y="160"/>
                  </a:lnTo>
                  <a:lnTo>
                    <a:pt x="40" y="186"/>
                  </a:lnTo>
                  <a:lnTo>
                    <a:pt x="44" y="212"/>
                  </a:lnTo>
                  <a:lnTo>
                    <a:pt x="52" y="232"/>
                  </a:lnTo>
                  <a:lnTo>
                    <a:pt x="52" y="232"/>
                  </a:lnTo>
                  <a:lnTo>
                    <a:pt x="60" y="246"/>
                  </a:lnTo>
                  <a:lnTo>
                    <a:pt x="72" y="256"/>
                  </a:lnTo>
                  <a:lnTo>
                    <a:pt x="72" y="256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6283325" y="1503363"/>
              <a:ext cx="346075" cy="746125"/>
            </a:xfrm>
            <a:custGeom>
              <a:avLst/>
              <a:gdLst>
                <a:gd name="T0" fmla="*/ 138 w 218"/>
                <a:gd name="T1" fmla="*/ 278 h 470"/>
                <a:gd name="T2" fmla="*/ 134 w 218"/>
                <a:gd name="T3" fmla="*/ 360 h 470"/>
                <a:gd name="T4" fmla="*/ 138 w 218"/>
                <a:gd name="T5" fmla="*/ 440 h 470"/>
                <a:gd name="T6" fmla="*/ 152 w 218"/>
                <a:gd name="T7" fmla="*/ 446 h 470"/>
                <a:gd name="T8" fmla="*/ 182 w 218"/>
                <a:gd name="T9" fmla="*/ 452 h 470"/>
                <a:gd name="T10" fmla="*/ 196 w 218"/>
                <a:gd name="T11" fmla="*/ 450 h 470"/>
                <a:gd name="T12" fmla="*/ 196 w 218"/>
                <a:gd name="T13" fmla="*/ 470 h 470"/>
                <a:gd name="T14" fmla="*/ 26 w 218"/>
                <a:gd name="T15" fmla="*/ 470 h 470"/>
                <a:gd name="T16" fmla="*/ 26 w 218"/>
                <a:gd name="T17" fmla="*/ 450 h 470"/>
                <a:gd name="T18" fmla="*/ 54 w 218"/>
                <a:gd name="T19" fmla="*/ 450 h 470"/>
                <a:gd name="T20" fmla="*/ 82 w 218"/>
                <a:gd name="T21" fmla="*/ 440 h 470"/>
                <a:gd name="T22" fmla="*/ 84 w 218"/>
                <a:gd name="T23" fmla="*/ 426 h 470"/>
                <a:gd name="T24" fmla="*/ 88 w 218"/>
                <a:gd name="T25" fmla="*/ 362 h 470"/>
                <a:gd name="T26" fmla="*/ 82 w 218"/>
                <a:gd name="T27" fmla="*/ 278 h 470"/>
                <a:gd name="T28" fmla="*/ 68 w 218"/>
                <a:gd name="T29" fmla="*/ 274 h 470"/>
                <a:gd name="T30" fmla="*/ 32 w 218"/>
                <a:gd name="T31" fmla="*/ 254 h 470"/>
                <a:gd name="T32" fmla="*/ 22 w 218"/>
                <a:gd name="T33" fmla="*/ 240 h 470"/>
                <a:gd name="T34" fmla="*/ 12 w 218"/>
                <a:gd name="T35" fmla="*/ 216 h 470"/>
                <a:gd name="T36" fmla="*/ 4 w 218"/>
                <a:gd name="T37" fmla="*/ 156 h 470"/>
                <a:gd name="T38" fmla="*/ 0 w 218"/>
                <a:gd name="T39" fmla="*/ 88 h 470"/>
                <a:gd name="T40" fmla="*/ 6 w 218"/>
                <a:gd name="T41" fmla="*/ 0 h 470"/>
                <a:gd name="T42" fmla="*/ 204 w 218"/>
                <a:gd name="T43" fmla="*/ 0 h 470"/>
                <a:gd name="T44" fmla="*/ 214 w 218"/>
                <a:gd name="T45" fmla="*/ 0 h 470"/>
                <a:gd name="T46" fmla="*/ 218 w 218"/>
                <a:gd name="T47" fmla="*/ 88 h 470"/>
                <a:gd name="T48" fmla="*/ 216 w 218"/>
                <a:gd name="T49" fmla="*/ 156 h 470"/>
                <a:gd name="T50" fmla="*/ 206 w 218"/>
                <a:gd name="T51" fmla="*/ 216 h 470"/>
                <a:gd name="T52" fmla="*/ 198 w 218"/>
                <a:gd name="T53" fmla="*/ 240 h 470"/>
                <a:gd name="T54" fmla="*/ 186 w 218"/>
                <a:gd name="T55" fmla="*/ 252 h 470"/>
                <a:gd name="T56" fmla="*/ 152 w 218"/>
                <a:gd name="T57" fmla="*/ 272 h 470"/>
                <a:gd name="T58" fmla="*/ 138 w 218"/>
                <a:gd name="T59" fmla="*/ 278 h 470"/>
                <a:gd name="T60" fmla="*/ 96 w 218"/>
                <a:gd name="T61" fmla="*/ 256 h 470"/>
                <a:gd name="T62" fmla="*/ 86 w 218"/>
                <a:gd name="T63" fmla="*/ 216 h 470"/>
                <a:gd name="T64" fmla="*/ 80 w 218"/>
                <a:gd name="T65" fmla="*/ 166 h 470"/>
                <a:gd name="T66" fmla="*/ 82 w 218"/>
                <a:gd name="T67" fmla="*/ 74 h 470"/>
                <a:gd name="T68" fmla="*/ 196 w 218"/>
                <a:gd name="T69" fmla="*/ 74 h 470"/>
                <a:gd name="T70" fmla="*/ 194 w 218"/>
                <a:gd name="T71" fmla="*/ 20 h 470"/>
                <a:gd name="T72" fmla="*/ 24 w 218"/>
                <a:gd name="T73" fmla="*/ 20 h 470"/>
                <a:gd name="T74" fmla="*/ 24 w 218"/>
                <a:gd name="T75" fmla="*/ 26 h 470"/>
                <a:gd name="T76" fmla="*/ 22 w 218"/>
                <a:gd name="T77" fmla="*/ 130 h 470"/>
                <a:gd name="T78" fmla="*/ 28 w 218"/>
                <a:gd name="T79" fmla="*/ 186 h 470"/>
                <a:gd name="T80" fmla="*/ 40 w 218"/>
                <a:gd name="T81" fmla="*/ 230 h 470"/>
                <a:gd name="T82" fmla="*/ 44 w 218"/>
                <a:gd name="T83" fmla="*/ 234 h 470"/>
                <a:gd name="T84" fmla="*/ 68 w 218"/>
                <a:gd name="T85" fmla="*/ 246 h 470"/>
                <a:gd name="T86" fmla="*/ 96 w 218"/>
                <a:gd name="T87" fmla="*/ 256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8" h="470">
                  <a:moveTo>
                    <a:pt x="138" y="278"/>
                  </a:moveTo>
                  <a:lnTo>
                    <a:pt x="138" y="278"/>
                  </a:lnTo>
                  <a:lnTo>
                    <a:pt x="136" y="314"/>
                  </a:lnTo>
                  <a:lnTo>
                    <a:pt x="134" y="360"/>
                  </a:lnTo>
                  <a:lnTo>
                    <a:pt x="134" y="406"/>
                  </a:lnTo>
                  <a:lnTo>
                    <a:pt x="138" y="440"/>
                  </a:lnTo>
                  <a:lnTo>
                    <a:pt x="138" y="440"/>
                  </a:lnTo>
                  <a:lnTo>
                    <a:pt x="152" y="446"/>
                  </a:lnTo>
                  <a:lnTo>
                    <a:pt x="166" y="450"/>
                  </a:lnTo>
                  <a:lnTo>
                    <a:pt x="182" y="452"/>
                  </a:lnTo>
                  <a:lnTo>
                    <a:pt x="196" y="450"/>
                  </a:lnTo>
                  <a:lnTo>
                    <a:pt x="196" y="450"/>
                  </a:lnTo>
                  <a:lnTo>
                    <a:pt x="196" y="470"/>
                  </a:lnTo>
                  <a:lnTo>
                    <a:pt x="196" y="470"/>
                  </a:lnTo>
                  <a:lnTo>
                    <a:pt x="26" y="470"/>
                  </a:lnTo>
                  <a:lnTo>
                    <a:pt x="26" y="470"/>
                  </a:lnTo>
                  <a:lnTo>
                    <a:pt x="26" y="450"/>
                  </a:lnTo>
                  <a:lnTo>
                    <a:pt x="26" y="450"/>
                  </a:lnTo>
                  <a:lnTo>
                    <a:pt x="38" y="452"/>
                  </a:lnTo>
                  <a:lnTo>
                    <a:pt x="54" y="450"/>
                  </a:lnTo>
                  <a:lnTo>
                    <a:pt x="70" y="446"/>
                  </a:lnTo>
                  <a:lnTo>
                    <a:pt x="82" y="440"/>
                  </a:lnTo>
                  <a:lnTo>
                    <a:pt x="82" y="440"/>
                  </a:lnTo>
                  <a:lnTo>
                    <a:pt x="84" y="426"/>
                  </a:lnTo>
                  <a:lnTo>
                    <a:pt x="86" y="408"/>
                  </a:lnTo>
                  <a:lnTo>
                    <a:pt x="88" y="362"/>
                  </a:lnTo>
                  <a:lnTo>
                    <a:pt x="86" y="316"/>
                  </a:lnTo>
                  <a:lnTo>
                    <a:pt x="82" y="278"/>
                  </a:lnTo>
                  <a:lnTo>
                    <a:pt x="82" y="278"/>
                  </a:lnTo>
                  <a:lnTo>
                    <a:pt x="68" y="274"/>
                  </a:lnTo>
                  <a:lnTo>
                    <a:pt x="50" y="264"/>
                  </a:lnTo>
                  <a:lnTo>
                    <a:pt x="32" y="254"/>
                  </a:lnTo>
                  <a:lnTo>
                    <a:pt x="26" y="248"/>
                  </a:lnTo>
                  <a:lnTo>
                    <a:pt x="22" y="240"/>
                  </a:lnTo>
                  <a:lnTo>
                    <a:pt x="22" y="240"/>
                  </a:lnTo>
                  <a:lnTo>
                    <a:pt x="12" y="216"/>
                  </a:lnTo>
                  <a:lnTo>
                    <a:pt x="6" y="188"/>
                  </a:lnTo>
                  <a:lnTo>
                    <a:pt x="4" y="156"/>
                  </a:lnTo>
                  <a:lnTo>
                    <a:pt x="2" y="122"/>
                  </a:lnTo>
                  <a:lnTo>
                    <a:pt x="0" y="88"/>
                  </a:lnTo>
                  <a:lnTo>
                    <a:pt x="2" y="54"/>
                  </a:lnTo>
                  <a:lnTo>
                    <a:pt x="6" y="0"/>
                  </a:lnTo>
                  <a:lnTo>
                    <a:pt x="16" y="0"/>
                  </a:lnTo>
                  <a:lnTo>
                    <a:pt x="204" y="0"/>
                  </a:lnTo>
                  <a:lnTo>
                    <a:pt x="214" y="0"/>
                  </a:lnTo>
                  <a:lnTo>
                    <a:pt x="214" y="0"/>
                  </a:lnTo>
                  <a:lnTo>
                    <a:pt x="218" y="54"/>
                  </a:lnTo>
                  <a:lnTo>
                    <a:pt x="218" y="88"/>
                  </a:lnTo>
                  <a:lnTo>
                    <a:pt x="218" y="122"/>
                  </a:lnTo>
                  <a:lnTo>
                    <a:pt x="216" y="156"/>
                  </a:lnTo>
                  <a:lnTo>
                    <a:pt x="212" y="188"/>
                  </a:lnTo>
                  <a:lnTo>
                    <a:pt x="206" y="216"/>
                  </a:lnTo>
                  <a:lnTo>
                    <a:pt x="198" y="240"/>
                  </a:lnTo>
                  <a:lnTo>
                    <a:pt x="198" y="240"/>
                  </a:lnTo>
                  <a:lnTo>
                    <a:pt x="192" y="246"/>
                  </a:lnTo>
                  <a:lnTo>
                    <a:pt x="186" y="252"/>
                  </a:lnTo>
                  <a:lnTo>
                    <a:pt x="170" y="264"/>
                  </a:lnTo>
                  <a:lnTo>
                    <a:pt x="152" y="272"/>
                  </a:lnTo>
                  <a:lnTo>
                    <a:pt x="138" y="278"/>
                  </a:lnTo>
                  <a:lnTo>
                    <a:pt x="138" y="278"/>
                  </a:lnTo>
                  <a:close/>
                  <a:moveTo>
                    <a:pt x="96" y="256"/>
                  </a:moveTo>
                  <a:lnTo>
                    <a:pt x="96" y="256"/>
                  </a:lnTo>
                  <a:lnTo>
                    <a:pt x="90" y="238"/>
                  </a:lnTo>
                  <a:lnTo>
                    <a:pt x="86" y="216"/>
                  </a:lnTo>
                  <a:lnTo>
                    <a:pt x="82" y="192"/>
                  </a:lnTo>
                  <a:lnTo>
                    <a:pt x="80" y="166"/>
                  </a:lnTo>
                  <a:lnTo>
                    <a:pt x="80" y="114"/>
                  </a:lnTo>
                  <a:lnTo>
                    <a:pt x="82" y="74"/>
                  </a:lnTo>
                  <a:lnTo>
                    <a:pt x="196" y="74"/>
                  </a:lnTo>
                  <a:lnTo>
                    <a:pt x="196" y="74"/>
                  </a:lnTo>
                  <a:lnTo>
                    <a:pt x="196" y="46"/>
                  </a:lnTo>
                  <a:lnTo>
                    <a:pt x="19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2" y="72"/>
                  </a:lnTo>
                  <a:lnTo>
                    <a:pt x="22" y="130"/>
                  </a:lnTo>
                  <a:lnTo>
                    <a:pt x="24" y="160"/>
                  </a:lnTo>
                  <a:lnTo>
                    <a:pt x="28" y="186"/>
                  </a:lnTo>
                  <a:lnTo>
                    <a:pt x="34" y="210"/>
                  </a:lnTo>
                  <a:lnTo>
                    <a:pt x="40" y="230"/>
                  </a:lnTo>
                  <a:lnTo>
                    <a:pt x="40" y="230"/>
                  </a:lnTo>
                  <a:lnTo>
                    <a:pt x="44" y="234"/>
                  </a:lnTo>
                  <a:lnTo>
                    <a:pt x="50" y="238"/>
                  </a:lnTo>
                  <a:lnTo>
                    <a:pt x="68" y="246"/>
                  </a:lnTo>
                  <a:lnTo>
                    <a:pt x="84" y="252"/>
                  </a:lnTo>
                  <a:lnTo>
                    <a:pt x="96" y="256"/>
                  </a:lnTo>
                  <a:lnTo>
                    <a:pt x="96" y="256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6956425" y="1449388"/>
            <a:ext cx="762000" cy="812800"/>
          </a:xfrm>
          <a:custGeom>
            <a:avLst/>
            <a:gdLst>
              <a:gd name="T0" fmla="*/ 312 w 480"/>
              <a:gd name="T1" fmla="*/ 88 h 512"/>
              <a:gd name="T2" fmla="*/ 248 w 480"/>
              <a:gd name="T3" fmla="*/ 0 h 512"/>
              <a:gd name="T4" fmla="*/ 330 w 480"/>
              <a:gd name="T5" fmla="*/ 418 h 512"/>
              <a:gd name="T6" fmla="*/ 424 w 480"/>
              <a:gd name="T7" fmla="*/ 512 h 512"/>
              <a:gd name="T8" fmla="*/ 472 w 480"/>
              <a:gd name="T9" fmla="*/ 384 h 512"/>
              <a:gd name="T10" fmla="*/ 474 w 480"/>
              <a:gd name="T11" fmla="*/ 352 h 512"/>
              <a:gd name="T12" fmla="*/ 480 w 480"/>
              <a:gd name="T13" fmla="*/ 226 h 512"/>
              <a:gd name="T14" fmla="*/ 466 w 480"/>
              <a:gd name="T15" fmla="*/ 128 h 512"/>
              <a:gd name="T16" fmla="*/ 468 w 480"/>
              <a:gd name="T17" fmla="*/ 122 h 512"/>
              <a:gd name="T18" fmla="*/ 440 w 480"/>
              <a:gd name="T19" fmla="*/ 44 h 512"/>
              <a:gd name="T20" fmla="*/ 330 w 480"/>
              <a:gd name="T21" fmla="*/ 88 h 512"/>
              <a:gd name="T22" fmla="*/ 332 w 480"/>
              <a:gd name="T23" fmla="*/ 122 h 512"/>
              <a:gd name="T24" fmla="*/ 332 w 480"/>
              <a:gd name="T25" fmla="*/ 382 h 512"/>
              <a:gd name="T26" fmla="*/ 222 w 480"/>
              <a:gd name="T27" fmla="*/ 0 h 512"/>
              <a:gd name="T28" fmla="*/ 174 w 480"/>
              <a:gd name="T29" fmla="*/ 0 h 512"/>
              <a:gd name="T30" fmla="*/ 224 w 480"/>
              <a:gd name="T31" fmla="*/ 0 h 512"/>
              <a:gd name="T32" fmla="*/ 110 w 480"/>
              <a:gd name="T33" fmla="*/ 44 h 512"/>
              <a:gd name="T34" fmla="*/ 156 w 480"/>
              <a:gd name="T35" fmla="*/ 0 h 512"/>
              <a:gd name="T36" fmla="*/ 96 w 480"/>
              <a:gd name="T37" fmla="*/ 44 h 512"/>
              <a:gd name="T38" fmla="*/ 66 w 480"/>
              <a:gd name="T39" fmla="*/ 44 h 512"/>
              <a:gd name="T40" fmla="*/ 68 w 480"/>
              <a:gd name="T41" fmla="*/ 0 h 512"/>
              <a:gd name="T42" fmla="*/ 26 w 480"/>
              <a:gd name="T43" fmla="*/ 88 h 512"/>
              <a:gd name="T44" fmla="*/ 68 w 480"/>
              <a:gd name="T45" fmla="*/ 0 h 512"/>
              <a:gd name="T46" fmla="*/ 10 w 480"/>
              <a:gd name="T47" fmla="*/ 156 h 512"/>
              <a:gd name="T48" fmla="*/ 2 w 480"/>
              <a:gd name="T49" fmla="*/ 288 h 512"/>
              <a:gd name="T50" fmla="*/ 34 w 480"/>
              <a:gd name="T51" fmla="*/ 382 h 512"/>
              <a:gd name="T52" fmla="*/ 24 w 480"/>
              <a:gd name="T53" fmla="*/ 270 h 512"/>
              <a:gd name="T54" fmla="*/ 36 w 480"/>
              <a:gd name="T55" fmla="*/ 122 h 512"/>
              <a:gd name="T56" fmla="*/ 46 w 480"/>
              <a:gd name="T57" fmla="*/ 382 h 512"/>
              <a:gd name="T58" fmla="*/ 38 w 480"/>
              <a:gd name="T59" fmla="*/ 234 h 512"/>
              <a:gd name="T60" fmla="*/ 84 w 480"/>
              <a:gd name="T61" fmla="*/ 122 h 512"/>
              <a:gd name="T62" fmla="*/ 78 w 480"/>
              <a:gd name="T63" fmla="*/ 318 h 512"/>
              <a:gd name="T64" fmla="*/ 96 w 480"/>
              <a:gd name="T65" fmla="*/ 382 h 512"/>
              <a:gd name="T66" fmla="*/ 140 w 480"/>
              <a:gd name="T67" fmla="*/ 252 h 512"/>
              <a:gd name="T68" fmla="*/ 96 w 480"/>
              <a:gd name="T69" fmla="*/ 122 h 512"/>
              <a:gd name="T70" fmla="*/ 96 w 480"/>
              <a:gd name="T71" fmla="*/ 382 h 512"/>
              <a:gd name="T72" fmla="*/ 224 w 480"/>
              <a:gd name="T73" fmla="*/ 122 h 512"/>
              <a:gd name="T74" fmla="*/ 158 w 480"/>
              <a:gd name="T75" fmla="*/ 252 h 512"/>
              <a:gd name="T76" fmla="*/ 248 w 480"/>
              <a:gd name="T77" fmla="*/ 382 h 512"/>
              <a:gd name="T78" fmla="*/ 318 w 480"/>
              <a:gd name="T79" fmla="*/ 252 h 512"/>
              <a:gd name="T80" fmla="*/ 248 w 480"/>
              <a:gd name="T81" fmla="*/ 382 h 512"/>
              <a:gd name="T82" fmla="*/ 38 w 480"/>
              <a:gd name="T83" fmla="*/ 466 h 512"/>
              <a:gd name="T84" fmla="*/ 50 w 480"/>
              <a:gd name="T85" fmla="*/ 464 h 512"/>
              <a:gd name="T86" fmla="*/ 76 w 480"/>
              <a:gd name="T87" fmla="*/ 512 h 512"/>
              <a:gd name="T88" fmla="*/ 88 w 480"/>
              <a:gd name="T89" fmla="*/ 418 h 512"/>
              <a:gd name="T90" fmla="*/ 76 w 480"/>
              <a:gd name="T91" fmla="*/ 512 h 512"/>
              <a:gd name="T92" fmla="*/ 154 w 480"/>
              <a:gd name="T93" fmla="*/ 512 h 512"/>
              <a:gd name="T94" fmla="*/ 108 w 480"/>
              <a:gd name="T95" fmla="*/ 464 h 512"/>
              <a:gd name="T96" fmla="*/ 172 w 480"/>
              <a:gd name="T97" fmla="*/ 512 h 512"/>
              <a:gd name="T98" fmla="*/ 164 w 480"/>
              <a:gd name="T99" fmla="*/ 418 h 512"/>
              <a:gd name="T100" fmla="*/ 248 w 480"/>
              <a:gd name="T101" fmla="*/ 512 h 512"/>
              <a:gd name="T102" fmla="*/ 304 w 480"/>
              <a:gd name="T103" fmla="*/ 512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0" h="512">
                <a:moveTo>
                  <a:pt x="248" y="0"/>
                </a:moveTo>
                <a:lnTo>
                  <a:pt x="248" y="0"/>
                </a:lnTo>
                <a:lnTo>
                  <a:pt x="248" y="88"/>
                </a:lnTo>
                <a:lnTo>
                  <a:pt x="312" y="88"/>
                </a:lnTo>
                <a:lnTo>
                  <a:pt x="312" y="88"/>
                </a:lnTo>
                <a:lnTo>
                  <a:pt x="304" y="0"/>
                </a:lnTo>
                <a:lnTo>
                  <a:pt x="304" y="0"/>
                </a:lnTo>
                <a:lnTo>
                  <a:pt x="248" y="0"/>
                </a:lnTo>
                <a:lnTo>
                  <a:pt x="248" y="0"/>
                </a:lnTo>
                <a:close/>
                <a:moveTo>
                  <a:pt x="372" y="382"/>
                </a:moveTo>
                <a:lnTo>
                  <a:pt x="364" y="418"/>
                </a:lnTo>
                <a:lnTo>
                  <a:pt x="330" y="418"/>
                </a:lnTo>
                <a:lnTo>
                  <a:pt x="330" y="418"/>
                </a:lnTo>
                <a:lnTo>
                  <a:pt x="322" y="512"/>
                </a:lnTo>
                <a:lnTo>
                  <a:pt x="424" y="512"/>
                </a:lnTo>
                <a:lnTo>
                  <a:pt x="424" y="512"/>
                </a:lnTo>
                <a:lnTo>
                  <a:pt x="442" y="466"/>
                </a:lnTo>
                <a:lnTo>
                  <a:pt x="458" y="418"/>
                </a:lnTo>
                <a:lnTo>
                  <a:pt x="464" y="418"/>
                </a:lnTo>
                <a:lnTo>
                  <a:pt x="472" y="384"/>
                </a:lnTo>
                <a:lnTo>
                  <a:pt x="468" y="382"/>
                </a:lnTo>
                <a:lnTo>
                  <a:pt x="468" y="382"/>
                </a:lnTo>
                <a:lnTo>
                  <a:pt x="468" y="382"/>
                </a:lnTo>
                <a:lnTo>
                  <a:pt x="474" y="352"/>
                </a:lnTo>
                <a:lnTo>
                  <a:pt x="478" y="322"/>
                </a:lnTo>
                <a:lnTo>
                  <a:pt x="480" y="290"/>
                </a:lnTo>
                <a:lnTo>
                  <a:pt x="480" y="258"/>
                </a:lnTo>
                <a:lnTo>
                  <a:pt x="480" y="226"/>
                </a:lnTo>
                <a:lnTo>
                  <a:pt x="476" y="194"/>
                </a:lnTo>
                <a:lnTo>
                  <a:pt x="472" y="162"/>
                </a:lnTo>
                <a:lnTo>
                  <a:pt x="466" y="128"/>
                </a:lnTo>
                <a:lnTo>
                  <a:pt x="466" y="128"/>
                </a:lnTo>
                <a:lnTo>
                  <a:pt x="466" y="128"/>
                </a:lnTo>
                <a:lnTo>
                  <a:pt x="466" y="128"/>
                </a:lnTo>
                <a:lnTo>
                  <a:pt x="464" y="122"/>
                </a:lnTo>
                <a:lnTo>
                  <a:pt x="468" y="122"/>
                </a:lnTo>
                <a:lnTo>
                  <a:pt x="460" y="88"/>
                </a:lnTo>
                <a:lnTo>
                  <a:pt x="454" y="88"/>
                </a:lnTo>
                <a:lnTo>
                  <a:pt x="454" y="88"/>
                </a:lnTo>
                <a:lnTo>
                  <a:pt x="440" y="44"/>
                </a:lnTo>
                <a:lnTo>
                  <a:pt x="424" y="0"/>
                </a:lnTo>
                <a:lnTo>
                  <a:pt x="320" y="0"/>
                </a:lnTo>
                <a:lnTo>
                  <a:pt x="320" y="0"/>
                </a:lnTo>
                <a:lnTo>
                  <a:pt x="330" y="88"/>
                </a:lnTo>
                <a:lnTo>
                  <a:pt x="356" y="88"/>
                </a:lnTo>
                <a:lnTo>
                  <a:pt x="362" y="122"/>
                </a:lnTo>
                <a:lnTo>
                  <a:pt x="332" y="122"/>
                </a:lnTo>
                <a:lnTo>
                  <a:pt x="332" y="122"/>
                </a:lnTo>
                <a:lnTo>
                  <a:pt x="336" y="188"/>
                </a:lnTo>
                <a:lnTo>
                  <a:pt x="336" y="252"/>
                </a:lnTo>
                <a:lnTo>
                  <a:pt x="336" y="318"/>
                </a:lnTo>
                <a:lnTo>
                  <a:pt x="332" y="382"/>
                </a:lnTo>
                <a:lnTo>
                  <a:pt x="372" y="382"/>
                </a:lnTo>
                <a:lnTo>
                  <a:pt x="372" y="382"/>
                </a:lnTo>
                <a:close/>
                <a:moveTo>
                  <a:pt x="224" y="0"/>
                </a:moveTo>
                <a:lnTo>
                  <a:pt x="222" y="0"/>
                </a:lnTo>
                <a:lnTo>
                  <a:pt x="222" y="0"/>
                </a:lnTo>
                <a:lnTo>
                  <a:pt x="222" y="0"/>
                </a:lnTo>
                <a:lnTo>
                  <a:pt x="174" y="0"/>
                </a:lnTo>
                <a:lnTo>
                  <a:pt x="174" y="0"/>
                </a:lnTo>
                <a:lnTo>
                  <a:pt x="164" y="88"/>
                </a:lnTo>
                <a:lnTo>
                  <a:pt x="224" y="88"/>
                </a:lnTo>
                <a:lnTo>
                  <a:pt x="224" y="0"/>
                </a:lnTo>
                <a:lnTo>
                  <a:pt x="224" y="0"/>
                </a:lnTo>
                <a:close/>
                <a:moveTo>
                  <a:pt x="156" y="0"/>
                </a:moveTo>
                <a:lnTo>
                  <a:pt x="120" y="0"/>
                </a:lnTo>
                <a:lnTo>
                  <a:pt x="120" y="0"/>
                </a:lnTo>
                <a:lnTo>
                  <a:pt x="110" y="44"/>
                </a:lnTo>
                <a:lnTo>
                  <a:pt x="102" y="88"/>
                </a:lnTo>
                <a:lnTo>
                  <a:pt x="146" y="88"/>
                </a:lnTo>
                <a:lnTo>
                  <a:pt x="146" y="88"/>
                </a:lnTo>
                <a:lnTo>
                  <a:pt x="156" y="0"/>
                </a:lnTo>
                <a:lnTo>
                  <a:pt x="156" y="0"/>
                </a:lnTo>
                <a:close/>
                <a:moveTo>
                  <a:pt x="106" y="0"/>
                </a:moveTo>
                <a:lnTo>
                  <a:pt x="106" y="0"/>
                </a:lnTo>
                <a:lnTo>
                  <a:pt x="96" y="44"/>
                </a:lnTo>
                <a:lnTo>
                  <a:pt x="88" y="88"/>
                </a:lnTo>
                <a:lnTo>
                  <a:pt x="56" y="88"/>
                </a:lnTo>
                <a:lnTo>
                  <a:pt x="56" y="88"/>
                </a:lnTo>
                <a:lnTo>
                  <a:pt x="66" y="44"/>
                </a:lnTo>
                <a:lnTo>
                  <a:pt x="80" y="0"/>
                </a:lnTo>
                <a:lnTo>
                  <a:pt x="106" y="0"/>
                </a:lnTo>
                <a:lnTo>
                  <a:pt x="106" y="0"/>
                </a:lnTo>
                <a:close/>
                <a:moveTo>
                  <a:pt x="68" y="0"/>
                </a:moveTo>
                <a:lnTo>
                  <a:pt x="58" y="0"/>
                </a:lnTo>
                <a:lnTo>
                  <a:pt x="58" y="0"/>
                </a:lnTo>
                <a:lnTo>
                  <a:pt x="40" y="44"/>
                </a:lnTo>
                <a:lnTo>
                  <a:pt x="26" y="88"/>
                </a:lnTo>
                <a:lnTo>
                  <a:pt x="44" y="88"/>
                </a:lnTo>
                <a:lnTo>
                  <a:pt x="44" y="88"/>
                </a:lnTo>
                <a:lnTo>
                  <a:pt x="54" y="44"/>
                </a:lnTo>
                <a:lnTo>
                  <a:pt x="68" y="0"/>
                </a:lnTo>
                <a:lnTo>
                  <a:pt x="68" y="0"/>
                </a:lnTo>
                <a:close/>
                <a:moveTo>
                  <a:pt x="18" y="122"/>
                </a:moveTo>
                <a:lnTo>
                  <a:pt x="18" y="122"/>
                </a:lnTo>
                <a:lnTo>
                  <a:pt x="10" y="156"/>
                </a:lnTo>
                <a:lnTo>
                  <a:pt x="6" y="190"/>
                </a:lnTo>
                <a:lnTo>
                  <a:pt x="2" y="224"/>
                </a:lnTo>
                <a:lnTo>
                  <a:pt x="0" y="256"/>
                </a:lnTo>
                <a:lnTo>
                  <a:pt x="2" y="288"/>
                </a:lnTo>
                <a:lnTo>
                  <a:pt x="4" y="320"/>
                </a:lnTo>
                <a:lnTo>
                  <a:pt x="8" y="352"/>
                </a:lnTo>
                <a:lnTo>
                  <a:pt x="14" y="382"/>
                </a:lnTo>
                <a:lnTo>
                  <a:pt x="34" y="382"/>
                </a:lnTo>
                <a:lnTo>
                  <a:pt x="34" y="382"/>
                </a:lnTo>
                <a:lnTo>
                  <a:pt x="28" y="326"/>
                </a:lnTo>
                <a:lnTo>
                  <a:pt x="24" y="270"/>
                </a:lnTo>
                <a:lnTo>
                  <a:pt x="24" y="270"/>
                </a:lnTo>
                <a:lnTo>
                  <a:pt x="26" y="234"/>
                </a:lnTo>
                <a:lnTo>
                  <a:pt x="28" y="198"/>
                </a:lnTo>
                <a:lnTo>
                  <a:pt x="32" y="160"/>
                </a:lnTo>
                <a:lnTo>
                  <a:pt x="36" y="122"/>
                </a:lnTo>
                <a:lnTo>
                  <a:pt x="18" y="122"/>
                </a:lnTo>
                <a:lnTo>
                  <a:pt x="18" y="122"/>
                </a:lnTo>
                <a:close/>
                <a:moveTo>
                  <a:pt x="46" y="382"/>
                </a:moveTo>
                <a:lnTo>
                  <a:pt x="46" y="382"/>
                </a:lnTo>
                <a:lnTo>
                  <a:pt x="40" y="326"/>
                </a:lnTo>
                <a:lnTo>
                  <a:pt x="36" y="270"/>
                </a:lnTo>
                <a:lnTo>
                  <a:pt x="36" y="270"/>
                </a:lnTo>
                <a:lnTo>
                  <a:pt x="38" y="234"/>
                </a:lnTo>
                <a:lnTo>
                  <a:pt x="40" y="198"/>
                </a:lnTo>
                <a:lnTo>
                  <a:pt x="44" y="160"/>
                </a:lnTo>
                <a:lnTo>
                  <a:pt x="48" y="122"/>
                </a:lnTo>
                <a:lnTo>
                  <a:pt x="84" y="122"/>
                </a:lnTo>
                <a:lnTo>
                  <a:pt x="84" y="122"/>
                </a:lnTo>
                <a:lnTo>
                  <a:pt x="78" y="188"/>
                </a:lnTo>
                <a:lnTo>
                  <a:pt x="76" y="252"/>
                </a:lnTo>
                <a:lnTo>
                  <a:pt x="78" y="318"/>
                </a:lnTo>
                <a:lnTo>
                  <a:pt x="84" y="382"/>
                </a:lnTo>
                <a:lnTo>
                  <a:pt x="46" y="382"/>
                </a:lnTo>
                <a:lnTo>
                  <a:pt x="46" y="382"/>
                </a:lnTo>
                <a:close/>
                <a:moveTo>
                  <a:pt x="96" y="382"/>
                </a:moveTo>
                <a:lnTo>
                  <a:pt x="144" y="382"/>
                </a:lnTo>
                <a:lnTo>
                  <a:pt x="144" y="382"/>
                </a:lnTo>
                <a:lnTo>
                  <a:pt x="140" y="318"/>
                </a:lnTo>
                <a:lnTo>
                  <a:pt x="140" y="252"/>
                </a:lnTo>
                <a:lnTo>
                  <a:pt x="140" y="188"/>
                </a:lnTo>
                <a:lnTo>
                  <a:pt x="144" y="122"/>
                </a:lnTo>
                <a:lnTo>
                  <a:pt x="96" y="122"/>
                </a:lnTo>
                <a:lnTo>
                  <a:pt x="96" y="122"/>
                </a:lnTo>
                <a:lnTo>
                  <a:pt x="90" y="188"/>
                </a:lnTo>
                <a:lnTo>
                  <a:pt x="88" y="252"/>
                </a:lnTo>
                <a:lnTo>
                  <a:pt x="90" y="318"/>
                </a:lnTo>
                <a:lnTo>
                  <a:pt x="96" y="382"/>
                </a:lnTo>
                <a:lnTo>
                  <a:pt x="96" y="382"/>
                </a:lnTo>
                <a:close/>
                <a:moveTo>
                  <a:pt x="162" y="382"/>
                </a:moveTo>
                <a:lnTo>
                  <a:pt x="224" y="382"/>
                </a:lnTo>
                <a:lnTo>
                  <a:pt x="224" y="122"/>
                </a:lnTo>
                <a:lnTo>
                  <a:pt x="162" y="122"/>
                </a:lnTo>
                <a:lnTo>
                  <a:pt x="162" y="122"/>
                </a:lnTo>
                <a:lnTo>
                  <a:pt x="158" y="188"/>
                </a:lnTo>
                <a:lnTo>
                  <a:pt x="158" y="252"/>
                </a:lnTo>
                <a:lnTo>
                  <a:pt x="158" y="318"/>
                </a:lnTo>
                <a:lnTo>
                  <a:pt x="162" y="382"/>
                </a:lnTo>
                <a:lnTo>
                  <a:pt x="162" y="382"/>
                </a:lnTo>
                <a:close/>
                <a:moveTo>
                  <a:pt x="248" y="382"/>
                </a:moveTo>
                <a:lnTo>
                  <a:pt x="314" y="382"/>
                </a:lnTo>
                <a:lnTo>
                  <a:pt x="314" y="382"/>
                </a:lnTo>
                <a:lnTo>
                  <a:pt x="318" y="318"/>
                </a:lnTo>
                <a:lnTo>
                  <a:pt x="318" y="252"/>
                </a:lnTo>
                <a:lnTo>
                  <a:pt x="318" y="188"/>
                </a:lnTo>
                <a:lnTo>
                  <a:pt x="314" y="122"/>
                </a:lnTo>
                <a:lnTo>
                  <a:pt x="248" y="122"/>
                </a:lnTo>
                <a:lnTo>
                  <a:pt x="248" y="382"/>
                </a:lnTo>
                <a:lnTo>
                  <a:pt x="248" y="382"/>
                </a:lnTo>
                <a:close/>
                <a:moveTo>
                  <a:pt x="22" y="418"/>
                </a:moveTo>
                <a:lnTo>
                  <a:pt x="22" y="418"/>
                </a:lnTo>
                <a:lnTo>
                  <a:pt x="38" y="466"/>
                </a:lnTo>
                <a:lnTo>
                  <a:pt x="58" y="512"/>
                </a:lnTo>
                <a:lnTo>
                  <a:pt x="64" y="512"/>
                </a:lnTo>
                <a:lnTo>
                  <a:pt x="64" y="512"/>
                </a:lnTo>
                <a:lnTo>
                  <a:pt x="50" y="464"/>
                </a:lnTo>
                <a:lnTo>
                  <a:pt x="40" y="418"/>
                </a:lnTo>
                <a:lnTo>
                  <a:pt x="22" y="418"/>
                </a:lnTo>
                <a:lnTo>
                  <a:pt x="22" y="418"/>
                </a:lnTo>
                <a:close/>
                <a:moveTo>
                  <a:pt x="76" y="512"/>
                </a:moveTo>
                <a:lnTo>
                  <a:pt x="76" y="512"/>
                </a:lnTo>
                <a:lnTo>
                  <a:pt x="64" y="464"/>
                </a:lnTo>
                <a:lnTo>
                  <a:pt x="52" y="418"/>
                </a:lnTo>
                <a:lnTo>
                  <a:pt x="88" y="418"/>
                </a:lnTo>
                <a:lnTo>
                  <a:pt x="88" y="418"/>
                </a:lnTo>
                <a:lnTo>
                  <a:pt x="96" y="464"/>
                </a:lnTo>
                <a:lnTo>
                  <a:pt x="106" y="512"/>
                </a:lnTo>
                <a:lnTo>
                  <a:pt x="76" y="512"/>
                </a:lnTo>
                <a:lnTo>
                  <a:pt x="76" y="512"/>
                </a:lnTo>
                <a:close/>
                <a:moveTo>
                  <a:pt x="118" y="512"/>
                </a:moveTo>
                <a:lnTo>
                  <a:pt x="154" y="512"/>
                </a:lnTo>
                <a:lnTo>
                  <a:pt x="154" y="512"/>
                </a:lnTo>
                <a:lnTo>
                  <a:pt x="146" y="418"/>
                </a:lnTo>
                <a:lnTo>
                  <a:pt x="100" y="418"/>
                </a:lnTo>
                <a:lnTo>
                  <a:pt x="100" y="418"/>
                </a:lnTo>
                <a:lnTo>
                  <a:pt x="108" y="464"/>
                </a:lnTo>
                <a:lnTo>
                  <a:pt x="118" y="512"/>
                </a:lnTo>
                <a:lnTo>
                  <a:pt x="118" y="512"/>
                </a:lnTo>
                <a:close/>
                <a:moveTo>
                  <a:pt x="172" y="512"/>
                </a:moveTo>
                <a:lnTo>
                  <a:pt x="172" y="512"/>
                </a:lnTo>
                <a:lnTo>
                  <a:pt x="222" y="512"/>
                </a:lnTo>
                <a:lnTo>
                  <a:pt x="224" y="512"/>
                </a:lnTo>
                <a:lnTo>
                  <a:pt x="224" y="418"/>
                </a:lnTo>
                <a:lnTo>
                  <a:pt x="164" y="418"/>
                </a:lnTo>
                <a:lnTo>
                  <a:pt x="164" y="418"/>
                </a:lnTo>
                <a:lnTo>
                  <a:pt x="172" y="512"/>
                </a:lnTo>
                <a:lnTo>
                  <a:pt x="172" y="512"/>
                </a:lnTo>
                <a:close/>
                <a:moveTo>
                  <a:pt x="248" y="512"/>
                </a:moveTo>
                <a:lnTo>
                  <a:pt x="248" y="512"/>
                </a:lnTo>
                <a:lnTo>
                  <a:pt x="248" y="512"/>
                </a:lnTo>
                <a:lnTo>
                  <a:pt x="304" y="512"/>
                </a:lnTo>
                <a:lnTo>
                  <a:pt x="304" y="512"/>
                </a:lnTo>
                <a:lnTo>
                  <a:pt x="312" y="418"/>
                </a:lnTo>
                <a:lnTo>
                  <a:pt x="248" y="418"/>
                </a:lnTo>
                <a:lnTo>
                  <a:pt x="248" y="512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5754688" y="3660776"/>
            <a:ext cx="735012" cy="704850"/>
          </a:xfrm>
          <a:custGeom>
            <a:avLst/>
            <a:gdLst>
              <a:gd name="T0" fmla="*/ 166 w 463"/>
              <a:gd name="T1" fmla="*/ 300 h 444"/>
              <a:gd name="T2" fmla="*/ 118 w 463"/>
              <a:gd name="T3" fmla="*/ 366 h 444"/>
              <a:gd name="T4" fmla="*/ 96 w 463"/>
              <a:gd name="T5" fmla="*/ 442 h 444"/>
              <a:gd name="T6" fmla="*/ 62 w 463"/>
              <a:gd name="T7" fmla="*/ 406 h 444"/>
              <a:gd name="T8" fmla="*/ 100 w 463"/>
              <a:gd name="T9" fmla="*/ 344 h 444"/>
              <a:gd name="T10" fmla="*/ 245 w 463"/>
              <a:gd name="T11" fmla="*/ 46 h 444"/>
              <a:gd name="T12" fmla="*/ 198 w 463"/>
              <a:gd name="T13" fmla="*/ 8 h 444"/>
              <a:gd name="T14" fmla="*/ 136 w 463"/>
              <a:gd name="T15" fmla="*/ 52 h 444"/>
              <a:gd name="T16" fmla="*/ 102 w 463"/>
              <a:gd name="T17" fmla="*/ 96 h 444"/>
              <a:gd name="T18" fmla="*/ 32 w 463"/>
              <a:gd name="T19" fmla="*/ 110 h 444"/>
              <a:gd name="T20" fmla="*/ 4 w 463"/>
              <a:gd name="T21" fmla="*/ 160 h 444"/>
              <a:gd name="T22" fmla="*/ 4 w 463"/>
              <a:gd name="T23" fmla="*/ 202 h 444"/>
              <a:gd name="T24" fmla="*/ 20 w 463"/>
              <a:gd name="T25" fmla="*/ 236 h 444"/>
              <a:gd name="T26" fmla="*/ 94 w 463"/>
              <a:gd name="T27" fmla="*/ 274 h 444"/>
              <a:gd name="T28" fmla="*/ 172 w 463"/>
              <a:gd name="T29" fmla="*/ 280 h 444"/>
              <a:gd name="T30" fmla="*/ 182 w 463"/>
              <a:gd name="T31" fmla="*/ 342 h 444"/>
              <a:gd name="T32" fmla="*/ 221 w 463"/>
              <a:gd name="T33" fmla="*/ 416 h 444"/>
              <a:gd name="T34" fmla="*/ 281 w 463"/>
              <a:gd name="T35" fmla="*/ 444 h 444"/>
              <a:gd name="T36" fmla="*/ 331 w 463"/>
              <a:gd name="T37" fmla="*/ 432 h 444"/>
              <a:gd name="T38" fmla="*/ 397 w 463"/>
              <a:gd name="T39" fmla="*/ 378 h 444"/>
              <a:gd name="T40" fmla="*/ 379 w 463"/>
              <a:gd name="T41" fmla="*/ 330 h 444"/>
              <a:gd name="T42" fmla="*/ 431 w 463"/>
              <a:gd name="T43" fmla="*/ 282 h 444"/>
              <a:gd name="T44" fmla="*/ 463 w 463"/>
              <a:gd name="T45" fmla="*/ 226 h 444"/>
              <a:gd name="T46" fmla="*/ 407 w 463"/>
              <a:gd name="T47" fmla="*/ 200 h 444"/>
              <a:gd name="T48" fmla="*/ 443 w 463"/>
              <a:gd name="T49" fmla="*/ 100 h 444"/>
              <a:gd name="T50" fmla="*/ 447 w 463"/>
              <a:gd name="T51" fmla="*/ 2 h 444"/>
              <a:gd name="T52" fmla="*/ 335 w 463"/>
              <a:gd name="T53" fmla="*/ 6 h 444"/>
              <a:gd name="T54" fmla="*/ 245 w 463"/>
              <a:gd name="T55" fmla="*/ 46 h 444"/>
              <a:gd name="T56" fmla="*/ 355 w 463"/>
              <a:gd name="T57" fmla="*/ 80 h 444"/>
              <a:gd name="T58" fmla="*/ 221 w 463"/>
              <a:gd name="T59" fmla="*/ 212 h 444"/>
              <a:gd name="T60" fmla="*/ 186 w 463"/>
              <a:gd name="T61" fmla="*/ 184 h 444"/>
              <a:gd name="T62" fmla="*/ 190 w 463"/>
              <a:gd name="T63" fmla="*/ 86 h 444"/>
              <a:gd name="T64" fmla="*/ 200 w 463"/>
              <a:gd name="T65" fmla="*/ 32 h 444"/>
              <a:gd name="T66" fmla="*/ 170 w 463"/>
              <a:gd name="T67" fmla="*/ 164 h 444"/>
              <a:gd name="T68" fmla="*/ 178 w 463"/>
              <a:gd name="T69" fmla="*/ 248 h 444"/>
              <a:gd name="T70" fmla="*/ 144 w 463"/>
              <a:gd name="T71" fmla="*/ 242 h 444"/>
              <a:gd name="T72" fmla="*/ 106 w 463"/>
              <a:gd name="T73" fmla="*/ 210 h 444"/>
              <a:gd name="T74" fmla="*/ 76 w 463"/>
              <a:gd name="T75" fmla="*/ 124 h 444"/>
              <a:gd name="T76" fmla="*/ 72 w 463"/>
              <a:gd name="T77" fmla="*/ 136 h 444"/>
              <a:gd name="T78" fmla="*/ 90 w 463"/>
              <a:gd name="T79" fmla="*/ 208 h 444"/>
              <a:gd name="T80" fmla="*/ 124 w 463"/>
              <a:gd name="T81" fmla="*/ 246 h 444"/>
              <a:gd name="T82" fmla="*/ 174 w 463"/>
              <a:gd name="T83" fmla="*/ 264 h 444"/>
              <a:gd name="T84" fmla="*/ 204 w 463"/>
              <a:gd name="T85" fmla="*/ 312 h 444"/>
              <a:gd name="T86" fmla="*/ 237 w 463"/>
              <a:gd name="T87" fmla="*/ 352 h 444"/>
              <a:gd name="T88" fmla="*/ 291 w 463"/>
              <a:gd name="T89" fmla="*/ 378 h 444"/>
              <a:gd name="T90" fmla="*/ 375 w 463"/>
              <a:gd name="T91" fmla="*/ 384 h 444"/>
              <a:gd name="T92" fmla="*/ 337 w 463"/>
              <a:gd name="T93" fmla="*/ 382 h 444"/>
              <a:gd name="T94" fmla="*/ 275 w 463"/>
              <a:gd name="T95" fmla="*/ 366 h 444"/>
              <a:gd name="T96" fmla="*/ 233 w 463"/>
              <a:gd name="T97" fmla="*/ 332 h 444"/>
              <a:gd name="T98" fmla="*/ 210 w 463"/>
              <a:gd name="T99" fmla="*/ 288 h 444"/>
              <a:gd name="T100" fmla="*/ 275 w 463"/>
              <a:gd name="T101" fmla="*/ 264 h 444"/>
              <a:gd name="T102" fmla="*/ 403 w 463"/>
              <a:gd name="T103" fmla="*/ 248 h 444"/>
              <a:gd name="T104" fmla="*/ 409 w 463"/>
              <a:gd name="T105" fmla="*/ 242 h 444"/>
              <a:gd name="T106" fmla="*/ 295 w 463"/>
              <a:gd name="T107" fmla="*/ 256 h 444"/>
              <a:gd name="T108" fmla="*/ 206 w 463"/>
              <a:gd name="T109" fmla="*/ 252 h 444"/>
              <a:gd name="T110" fmla="*/ 305 w 463"/>
              <a:gd name="T111" fmla="*/ 136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3" h="444">
                <a:moveTo>
                  <a:pt x="142" y="304"/>
                </a:moveTo>
                <a:lnTo>
                  <a:pt x="142" y="304"/>
                </a:lnTo>
                <a:lnTo>
                  <a:pt x="166" y="300"/>
                </a:lnTo>
                <a:lnTo>
                  <a:pt x="166" y="300"/>
                </a:lnTo>
                <a:lnTo>
                  <a:pt x="152" y="316"/>
                </a:lnTo>
                <a:lnTo>
                  <a:pt x="138" y="332"/>
                </a:lnTo>
                <a:lnTo>
                  <a:pt x="128" y="348"/>
                </a:lnTo>
                <a:lnTo>
                  <a:pt x="118" y="366"/>
                </a:lnTo>
                <a:lnTo>
                  <a:pt x="110" y="384"/>
                </a:lnTo>
                <a:lnTo>
                  <a:pt x="104" y="402"/>
                </a:lnTo>
                <a:lnTo>
                  <a:pt x="100" y="422"/>
                </a:lnTo>
                <a:lnTo>
                  <a:pt x="96" y="442"/>
                </a:lnTo>
                <a:lnTo>
                  <a:pt x="96" y="442"/>
                </a:lnTo>
                <a:lnTo>
                  <a:pt x="58" y="422"/>
                </a:lnTo>
                <a:lnTo>
                  <a:pt x="58" y="422"/>
                </a:lnTo>
                <a:lnTo>
                  <a:pt x="62" y="406"/>
                </a:lnTo>
                <a:lnTo>
                  <a:pt x="68" y="390"/>
                </a:lnTo>
                <a:lnTo>
                  <a:pt x="76" y="374"/>
                </a:lnTo>
                <a:lnTo>
                  <a:pt x="88" y="358"/>
                </a:lnTo>
                <a:lnTo>
                  <a:pt x="100" y="344"/>
                </a:lnTo>
                <a:lnTo>
                  <a:pt x="114" y="330"/>
                </a:lnTo>
                <a:lnTo>
                  <a:pt x="142" y="304"/>
                </a:lnTo>
                <a:lnTo>
                  <a:pt x="142" y="304"/>
                </a:lnTo>
                <a:close/>
                <a:moveTo>
                  <a:pt x="245" y="46"/>
                </a:moveTo>
                <a:lnTo>
                  <a:pt x="245" y="46"/>
                </a:lnTo>
                <a:lnTo>
                  <a:pt x="216" y="0"/>
                </a:lnTo>
                <a:lnTo>
                  <a:pt x="216" y="0"/>
                </a:lnTo>
                <a:lnTo>
                  <a:pt x="198" y="8"/>
                </a:lnTo>
                <a:lnTo>
                  <a:pt x="182" y="18"/>
                </a:lnTo>
                <a:lnTo>
                  <a:pt x="166" y="28"/>
                </a:lnTo>
                <a:lnTo>
                  <a:pt x="150" y="40"/>
                </a:lnTo>
                <a:lnTo>
                  <a:pt x="136" y="52"/>
                </a:lnTo>
                <a:lnTo>
                  <a:pt x="124" y="66"/>
                </a:lnTo>
                <a:lnTo>
                  <a:pt x="112" y="80"/>
                </a:lnTo>
                <a:lnTo>
                  <a:pt x="102" y="96"/>
                </a:lnTo>
                <a:lnTo>
                  <a:pt x="102" y="96"/>
                </a:lnTo>
                <a:lnTo>
                  <a:pt x="78" y="74"/>
                </a:lnTo>
                <a:lnTo>
                  <a:pt x="78" y="74"/>
                </a:lnTo>
                <a:lnTo>
                  <a:pt x="52" y="92"/>
                </a:lnTo>
                <a:lnTo>
                  <a:pt x="32" y="110"/>
                </a:lnTo>
                <a:lnTo>
                  <a:pt x="16" y="130"/>
                </a:lnTo>
                <a:lnTo>
                  <a:pt x="10" y="140"/>
                </a:lnTo>
                <a:lnTo>
                  <a:pt x="6" y="150"/>
                </a:lnTo>
                <a:lnTo>
                  <a:pt x="4" y="160"/>
                </a:lnTo>
                <a:lnTo>
                  <a:pt x="2" y="170"/>
                </a:lnTo>
                <a:lnTo>
                  <a:pt x="0" y="180"/>
                </a:lnTo>
                <a:lnTo>
                  <a:pt x="2" y="192"/>
                </a:lnTo>
                <a:lnTo>
                  <a:pt x="4" y="202"/>
                </a:lnTo>
                <a:lnTo>
                  <a:pt x="8" y="214"/>
                </a:lnTo>
                <a:lnTo>
                  <a:pt x="14" y="224"/>
                </a:lnTo>
                <a:lnTo>
                  <a:pt x="20" y="236"/>
                </a:lnTo>
                <a:lnTo>
                  <a:pt x="20" y="236"/>
                </a:lnTo>
                <a:lnTo>
                  <a:pt x="40" y="248"/>
                </a:lnTo>
                <a:lnTo>
                  <a:pt x="58" y="258"/>
                </a:lnTo>
                <a:lnTo>
                  <a:pt x="76" y="268"/>
                </a:lnTo>
                <a:lnTo>
                  <a:pt x="94" y="274"/>
                </a:lnTo>
                <a:lnTo>
                  <a:pt x="112" y="278"/>
                </a:lnTo>
                <a:lnTo>
                  <a:pt x="132" y="280"/>
                </a:lnTo>
                <a:lnTo>
                  <a:pt x="152" y="280"/>
                </a:lnTo>
                <a:lnTo>
                  <a:pt x="172" y="280"/>
                </a:lnTo>
                <a:lnTo>
                  <a:pt x="172" y="280"/>
                </a:lnTo>
                <a:lnTo>
                  <a:pt x="174" y="300"/>
                </a:lnTo>
                <a:lnTo>
                  <a:pt x="178" y="320"/>
                </a:lnTo>
                <a:lnTo>
                  <a:pt x="182" y="342"/>
                </a:lnTo>
                <a:lnTo>
                  <a:pt x="190" y="360"/>
                </a:lnTo>
                <a:lnTo>
                  <a:pt x="198" y="380"/>
                </a:lnTo>
                <a:lnTo>
                  <a:pt x="208" y="398"/>
                </a:lnTo>
                <a:lnTo>
                  <a:pt x="221" y="416"/>
                </a:lnTo>
                <a:lnTo>
                  <a:pt x="233" y="430"/>
                </a:lnTo>
                <a:lnTo>
                  <a:pt x="233" y="430"/>
                </a:lnTo>
                <a:lnTo>
                  <a:pt x="265" y="440"/>
                </a:lnTo>
                <a:lnTo>
                  <a:pt x="281" y="444"/>
                </a:lnTo>
                <a:lnTo>
                  <a:pt x="299" y="444"/>
                </a:lnTo>
                <a:lnTo>
                  <a:pt x="309" y="442"/>
                </a:lnTo>
                <a:lnTo>
                  <a:pt x="319" y="438"/>
                </a:lnTo>
                <a:lnTo>
                  <a:pt x="331" y="432"/>
                </a:lnTo>
                <a:lnTo>
                  <a:pt x="343" y="426"/>
                </a:lnTo>
                <a:lnTo>
                  <a:pt x="355" y="418"/>
                </a:lnTo>
                <a:lnTo>
                  <a:pt x="369" y="406"/>
                </a:lnTo>
                <a:lnTo>
                  <a:pt x="397" y="378"/>
                </a:lnTo>
                <a:lnTo>
                  <a:pt x="397" y="378"/>
                </a:lnTo>
                <a:lnTo>
                  <a:pt x="367" y="338"/>
                </a:lnTo>
                <a:lnTo>
                  <a:pt x="367" y="338"/>
                </a:lnTo>
                <a:lnTo>
                  <a:pt x="379" y="330"/>
                </a:lnTo>
                <a:lnTo>
                  <a:pt x="393" y="322"/>
                </a:lnTo>
                <a:lnTo>
                  <a:pt x="405" y="310"/>
                </a:lnTo>
                <a:lnTo>
                  <a:pt x="419" y="298"/>
                </a:lnTo>
                <a:lnTo>
                  <a:pt x="431" y="282"/>
                </a:lnTo>
                <a:lnTo>
                  <a:pt x="443" y="266"/>
                </a:lnTo>
                <a:lnTo>
                  <a:pt x="453" y="246"/>
                </a:lnTo>
                <a:lnTo>
                  <a:pt x="463" y="226"/>
                </a:lnTo>
                <a:lnTo>
                  <a:pt x="463" y="226"/>
                </a:lnTo>
                <a:lnTo>
                  <a:pt x="435" y="212"/>
                </a:lnTo>
                <a:lnTo>
                  <a:pt x="421" y="206"/>
                </a:lnTo>
                <a:lnTo>
                  <a:pt x="407" y="200"/>
                </a:lnTo>
                <a:lnTo>
                  <a:pt x="407" y="200"/>
                </a:lnTo>
                <a:lnTo>
                  <a:pt x="419" y="174"/>
                </a:lnTo>
                <a:lnTo>
                  <a:pt x="431" y="148"/>
                </a:lnTo>
                <a:lnTo>
                  <a:pt x="437" y="124"/>
                </a:lnTo>
                <a:lnTo>
                  <a:pt x="443" y="100"/>
                </a:lnTo>
                <a:lnTo>
                  <a:pt x="445" y="76"/>
                </a:lnTo>
                <a:lnTo>
                  <a:pt x="447" y="52"/>
                </a:lnTo>
                <a:lnTo>
                  <a:pt x="447" y="2"/>
                </a:lnTo>
                <a:lnTo>
                  <a:pt x="447" y="2"/>
                </a:lnTo>
                <a:lnTo>
                  <a:pt x="419" y="0"/>
                </a:lnTo>
                <a:lnTo>
                  <a:pt x="391" y="0"/>
                </a:lnTo>
                <a:lnTo>
                  <a:pt x="363" y="2"/>
                </a:lnTo>
                <a:lnTo>
                  <a:pt x="335" y="6"/>
                </a:lnTo>
                <a:lnTo>
                  <a:pt x="311" y="12"/>
                </a:lnTo>
                <a:lnTo>
                  <a:pt x="287" y="22"/>
                </a:lnTo>
                <a:lnTo>
                  <a:pt x="265" y="34"/>
                </a:lnTo>
                <a:lnTo>
                  <a:pt x="245" y="46"/>
                </a:lnTo>
                <a:lnTo>
                  <a:pt x="245" y="46"/>
                </a:lnTo>
                <a:close/>
                <a:moveTo>
                  <a:pt x="417" y="26"/>
                </a:moveTo>
                <a:lnTo>
                  <a:pt x="417" y="26"/>
                </a:lnTo>
                <a:lnTo>
                  <a:pt x="355" y="80"/>
                </a:lnTo>
                <a:lnTo>
                  <a:pt x="301" y="130"/>
                </a:lnTo>
                <a:lnTo>
                  <a:pt x="273" y="156"/>
                </a:lnTo>
                <a:lnTo>
                  <a:pt x="247" y="184"/>
                </a:lnTo>
                <a:lnTo>
                  <a:pt x="221" y="212"/>
                </a:lnTo>
                <a:lnTo>
                  <a:pt x="194" y="246"/>
                </a:lnTo>
                <a:lnTo>
                  <a:pt x="192" y="238"/>
                </a:lnTo>
                <a:lnTo>
                  <a:pt x="192" y="238"/>
                </a:lnTo>
                <a:lnTo>
                  <a:pt x="186" y="184"/>
                </a:lnTo>
                <a:lnTo>
                  <a:pt x="184" y="160"/>
                </a:lnTo>
                <a:lnTo>
                  <a:pt x="184" y="134"/>
                </a:lnTo>
                <a:lnTo>
                  <a:pt x="186" y="110"/>
                </a:lnTo>
                <a:lnTo>
                  <a:pt x="190" y="86"/>
                </a:lnTo>
                <a:lnTo>
                  <a:pt x="196" y="60"/>
                </a:lnTo>
                <a:lnTo>
                  <a:pt x="204" y="32"/>
                </a:lnTo>
                <a:lnTo>
                  <a:pt x="200" y="32"/>
                </a:lnTo>
                <a:lnTo>
                  <a:pt x="200" y="32"/>
                </a:lnTo>
                <a:lnTo>
                  <a:pt x="182" y="90"/>
                </a:lnTo>
                <a:lnTo>
                  <a:pt x="176" y="116"/>
                </a:lnTo>
                <a:lnTo>
                  <a:pt x="172" y="140"/>
                </a:lnTo>
                <a:lnTo>
                  <a:pt x="170" y="164"/>
                </a:lnTo>
                <a:lnTo>
                  <a:pt x="172" y="188"/>
                </a:lnTo>
                <a:lnTo>
                  <a:pt x="174" y="216"/>
                </a:lnTo>
                <a:lnTo>
                  <a:pt x="178" y="248"/>
                </a:lnTo>
                <a:lnTo>
                  <a:pt x="178" y="248"/>
                </a:lnTo>
                <a:lnTo>
                  <a:pt x="178" y="248"/>
                </a:lnTo>
                <a:lnTo>
                  <a:pt x="166" y="248"/>
                </a:lnTo>
                <a:lnTo>
                  <a:pt x="154" y="246"/>
                </a:lnTo>
                <a:lnTo>
                  <a:pt x="144" y="242"/>
                </a:lnTo>
                <a:lnTo>
                  <a:pt x="132" y="236"/>
                </a:lnTo>
                <a:lnTo>
                  <a:pt x="124" y="228"/>
                </a:lnTo>
                <a:lnTo>
                  <a:pt x="114" y="220"/>
                </a:lnTo>
                <a:lnTo>
                  <a:pt x="106" y="210"/>
                </a:lnTo>
                <a:lnTo>
                  <a:pt x="100" y="198"/>
                </a:lnTo>
                <a:lnTo>
                  <a:pt x="88" y="174"/>
                </a:lnTo>
                <a:lnTo>
                  <a:pt x="80" y="148"/>
                </a:lnTo>
                <a:lnTo>
                  <a:pt x="76" y="124"/>
                </a:lnTo>
                <a:lnTo>
                  <a:pt x="74" y="100"/>
                </a:lnTo>
                <a:lnTo>
                  <a:pt x="72" y="100"/>
                </a:lnTo>
                <a:lnTo>
                  <a:pt x="72" y="100"/>
                </a:lnTo>
                <a:lnTo>
                  <a:pt x="72" y="136"/>
                </a:lnTo>
                <a:lnTo>
                  <a:pt x="76" y="166"/>
                </a:lnTo>
                <a:lnTo>
                  <a:pt x="80" y="182"/>
                </a:lnTo>
                <a:lnTo>
                  <a:pt x="84" y="196"/>
                </a:lnTo>
                <a:lnTo>
                  <a:pt x="90" y="208"/>
                </a:lnTo>
                <a:lnTo>
                  <a:pt x="96" y="218"/>
                </a:lnTo>
                <a:lnTo>
                  <a:pt x="104" y="230"/>
                </a:lnTo>
                <a:lnTo>
                  <a:pt x="114" y="238"/>
                </a:lnTo>
                <a:lnTo>
                  <a:pt x="124" y="246"/>
                </a:lnTo>
                <a:lnTo>
                  <a:pt x="134" y="252"/>
                </a:lnTo>
                <a:lnTo>
                  <a:pt x="146" y="258"/>
                </a:lnTo>
                <a:lnTo>
                  <a:pt x="160" y="262"/>
                </a:lnTo>
                <a:lnTo>
                  <a:pt x="174" y="264"/>
                </a:lnTo>
                <a:lnTo>
                  <a:pt x="188" y="264"/>
                </a:lnTo>
                <a:lnTo>
                  <a:pt x="188" y="264"/>
                </a:lnTo>
                <a:lnTo>
                  <a:pt x="194" y="288"/>
                </a:lnTo>
                <a:lnTo>
                  <a:pt x="204" y="312"/>
                </a:lnTo>
                <a:lnTo>
                  <a:pt x="210" y="324"/>
                </a:lnTo>
                <a:lnTo>
                  <a:pt x="219" y="334"/>
                </a:lnTo>
                <a:lnTo>
                  <a:pt x="227" y="344"/>
                </a:lnTo>
                <a:lnTo>
                  <a:pt x="237" y="352"/>
                </a:lnTo>
                <a:lnTo>
                  <a:pt x="249" y="360"/>
                </a:lnTo>
                <a:lnTo>
                  <a:pt x="261" y="368"/>
                </a:lnTo>
                <a:lnTo>
                  <a:pt x="275" y="374"/>
                </a:lnTo>
                <a:lnTo>
                  <a:pt x="291" y="378"/>
                </a:lnTo>
                <a:lnTo>
                  <a:pt x="309" y="382"/>
                </a:lnTo>
                <a:lnTo>
                  <a:pt x="329" y="384"/>
                </a:lnTo>
                <a:lnTo>
                  <a:pt x="351" y="386"/>
                </a:lnTo>
                <a:lnTo>
                  <a:pt x="375" y="384"/>
                </a:lnTo>
                <a:lnTo>
                  <a:pt x="375" y="382"/>
                </a:lnTo>
                <a:lnTo>
                  <a:pt x="375" y="382"/>
                </a:lnTo>
                <a:lnTo>
                  <a:pt x="355" y="382"/>
                </a:lnTo>
                <a:lnTo>
                  <a:pt x="337" y="382"/>
                </a:lnTo>
                <a:lnTo>
                  <a:pt x="321" y="380"/>
                </a:lnTo>
                <a:lnTo>
                  <a:pt x="305" y="376"/>
                </a:lnTo>
                <a:lnTo>
                  <a:pt x="289" y="370"/>
                </a:lnTo>
                <a:lnTo>
                  <a:pt x="275" y="366"/>
                </a:lnTo>
                <a:lnTo>
                  <a:pt x="263" y="358"/>
                </a:lnTo>
                <a:lnTo>
                  <a:pt x="251" y="350"/>
                </a:lnTo>
                <a:lnTo>
                  <a:pt x="241" y="342"/>
                </a:lnTo>
                <a:lnTo>
                  <a:pt x="233" y="332"/>
                </a:lnTo>
                <a:lnTo>
                  <a:pt x="225" y="322"/>
                </a:lnTo>
                <a:lnTo>
                  <a:pt x="219" y="312"/>
                </a:lnTo>
                <a:lnTo>
                  <a:pt x="212" y="300"/>
                </a:lnTo>
                <a:lnTo>
                  <a:pt x="210" y="288"/>
                </a:lnTo>
                <a:lnTo>
                  <a:pt x="208" y="276"/>
                </a:lnTo>
                <a:lnTo>
                  <a:pt x="206" y="264"/>
                </a:lnTo>
                <a:lnTo>
                  <a:pt x="206" y="264"/>
                </a:lnTo>
                <a:lnTo>
                  <a:pt x="275" y="264"/>
                </a:lnTo>
                <a:lnTo>
                  <a:pt x="323" y="262"/>
                </a:lnTo>
                <a:lnTo>
                  <a:pt x="347" y="260"/>
                </a:lnTo>
                <a:lnTo>
                  <a:pt x="373" y="254"/>
                </a:lnTo>
                <a:lnTo>
                  <a:pt x="403" y="248"/>
                </a:lnTo>
                <a:lnTo>
                  <a:pt x="439" y="238"/>
                </a:lnTo>
                <a:lnTo>
                  <a:pt x="439" y="234"/>
                </a:lnTo>
                <a:lnTo>
                  <a:pt x="439" y="234"/>
                </a:lnTo>
                <a:lnTo>
                  <a:pt x="409" y="242"/>
                </a:lnTo>
                <a:lnTo>
                  <a:pt x="381" y="248"/>
                </a:lnTo>
                <a:lnTo>
                  <a:pt x="353" y="252"/>
                </a:lnTo>
                <a:lnTo>
                  <a:pt x="323" y="254"/>
                </a:lnTo>
                <a:lnTo>
                  <a:pt x="295" y="256"/>
                </a:lnTo>
                <a:lnTo>
                  <a:pt x="265" y="256"/>
                </a:lnTo>
                <a:lnTo>
                  <a:pt x="235" y="254"/>
                </a:lnTo>
                <a:lnTo>
                  <a:pt x="206" y="252"/>
                </a:lnTo>
                <a:lnTo>
                  <a:pt x="206" y="252"/>
                </a:lnTo>
                <a:lnTo>
                  <a:pt x="223" y="228"/>
                </a:lnTo>
                <a:lnTo>
                  <a:pt x="245" y="200"/>
                </a:lnTo>
                <a:lnTo>
                  <a:pt x="275" y="168"/>
                </a:lnTo>
                <a:lnTo>
                  <a:pt x="305" y="136"/>
                </a:lnTo>
                <a:lnTo>
                  <a:pt x="369" y="74"/>
                </a:lnTo>
                <a:lnTo>
                  <a:pt x="419" y="28"/>
                </a:lnTo>
                <a:lnTo>
                  <a:pt x="417" y="26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6842125" y="3524251"/>
            <a:ext cx="946150" cy="863600"/>
            <a:chOff x="6842125" y="3524251"/>
            <a:chExt cx="946150" cy="863600"/>
          </a:xfrm>
        </p:grpSpPr>
        <p:sp>
          <p:nvSpPr>
            <p:cNvPr id="29" name="Freeform 29"/>
            <p:cNvSpPr>
              <a:spLocks noEditPoints="1"/>
            </p:cNvSpPr>
            <p:nvPr/>
          </p:nvSpPr>
          <p:spPr bwMode="auto">
            <a:xfrm>
              <a:off x="6842125" y="3524251"/>
              <a:ext cx="946150" cy="863600"/>
            </a:xfrm>
            <a:custGeom>
              <a:avLst/>
              <a:gdLst>
                <a:gd name="T0" fmla="*/ 548 w 596"/>
                <a:gd name="T1" fmla="*/ 356 h 544"/>
                <a:gd name="T2" fmla="*/ 544 w 596"/>
                <a:gd name="T3" fmla="*/ 352 h 544"/>
                <a:gd name="T4" fmla="*/ 524 w 596"/>
                <a:gd name="T5" fmla="*/ 316 h 544"/>
                <a:gd name="T6" fmla="*/ 508 w 596"/>
                <a:gd name="T7" fmla="*/ 302 h 544"/>
                <a:gd name="T8" fmla="*/ 498 w 596"/>
                <a:gd name="T9" fmla="*/ 286 h 544"/>
                <a:gd name="T10" fmla="*/ 498 w 596"/>
                <a:gd name="T11" fmla="*/ 282 h 544"/>
                <a:gd name="T12" fmla="*/ 494 w 596"/>
                <a:gd name="T13" fmla="*/ 234 h 544"/>
                <a:gd name="T14" fmla="*/ 482 w 596"/>
                <a:gd name="T15" fmla="*/ 202 h 544"/>
                <a:gd name="T16" fmla="*/ 486 w 596"/>
                <a:gd name="T17" fmla="*/ 186 h 544"/>
                <a:gd name="T18" fmla="*/ 506 w 596"/>
                <a:gd name="T19" fmla="*/ 152 h 544"/>
                <a:gd name="T20" fmla="*/ 24 w 596"/>
                <a:gd name="T21" fmla="*/ 70 h 544"/>
                <a:gd name="T22" fmla="*/ 18 w 596"/>
                <a:gd name="T23" fmla="*/ 468 h 544"/>
                <a:gd name="T24" fmla="*/ 514 w 596"/>
                <a:gd name="T25" fmla="*/ 538 h 544"/>
                <a:gd name="T26" fmla="*/ 596 w 596"/>
                <a:gd name="T27" fmla="*/ 468 h 544"/>
                <a:gd name="T28" fmla="*/ 264 w 596"/>
                <a:gd name="T29" fmla="*/ 176 h 544"/>
                <a:gd name="T30" fmla="*/ 262 w 596"/>
                <a:gd name="T31" fmla="*/ 190 h 544"/>
                <a:gd name="T32" fmla="*/ 248 w 596"/>
                <a:gd name="T33" fmla="*/ 206 h 544"/>
                <a:gd name="T34" fmla="*/ 228 w 596"/>
                <a:gd name="T35" fmla="*/ 212 h 544"/>
                <a:gd name="T36" fmla="*/ 214 w 596"/>
                <a:gd name="T37" fmla="*/ 208 h 544"/>
                <a:gd name="T38" fmla="*/ 198 w 596"/>
                <a:gd name="T39" fmla="*/ 196 h 544"/>
                <a:gd name="T40" fmla="*/ 192 w 596"/>
                <a:gd name="T41" fmla="*/ 176 h 544"/>
                <a:gd name="T42" fmla="*/ 196 w 596"/>
                <a:gd name="T43" fmla="*/ 160 h 544"/>
                <a:gd name="T44" fmla="*/ 258 w 596"/>
                <a:gd name="T45" fmla="*/ 154 h 544"/>
                <a:gd name="T46" fmla="*/ 264 w 596"/>
                <a:gd name="T47" fmla="*/ 176 h 544"/>
                <a:gd name="T48" fmla="*/ 108 w 596"/>
                <a:gd name="T49" fmla="*/ 442 h 544"/>
                <a:gd name="T50" fmla="*/ 118 w 596"/>
                <a:gd name="T51" fmla="*/ 426 h 544"/>
                <a:gd name="T52" fmla="*/ 122 w 596"/>
                <a:gd name="T53" fmla="*/ 406 h 544"/>
                <a:gd name="T54" fmla="*/ 114 w 596"/>
                <a:gd name="T55" fmla="*/ 374 h 544"/>
                <a:gd name="T56" fmla="*/ 88 w 596"/>
                <a:gd name="T57" fmla="*/ 354 h 544"/>
                <a:gd name="T58" fmla="*/ 66 w 596"/>
                <a:gd name="T59" fmla="*/ 348 h 544"/>
                <a:gd name="T60" fmla="*/ 40 w 596"/>
                <a:gd name="T61" fmla="*/ 122 h 544"/>
                <a:gd name="T62" fmla="*/ 176 w 596"/>
                <a:gd name="T63" fmla="*/ 154 h 544"/>
                <a:gd name="T64" fmla="*/ 160 w 596"/>
                <a:gd name="T65" fmla="*/ 194 h 544"/>
                <a:gd name="T66" fmla="*/ 164 w 596"/>
                <a:gd name="T67" fmla="*/ 218 h 544"/>
                <a:gd name="T68" fmla="*/ 186 w 596"/>
                <a:gd name="T69" fmla="*/ 244 h 544"/>
                <a:gd name="T70" fmla="*/ 220 w 596"/>
                <a:gd name="T71" fmla="*/ 254 h 544"/>
                <a:gd name="T72" fmla="*/ 244 w 596"/>
                <a:gd name="T73" fmla="*/ 250 h 544"/>
                <a:gd name="T74" fmla="*/ 272 w 596"/>
                <a:gd name="T75" fmla="*/ 228 h 544"/>
                <a:gd name="T76" fmla="*/ 282 w 596"/>
                <a:gd name="T77" fmla="*/ 194 h 544"/>
                <a:gd name="T78" fmla="*/ 278 w 596"/>
                <a:gd name="T79" fmla="*/ 174 h 544"/>
                <a:gd name="T80" fmla="*/ 444 w 596"/>
                <a:gd name="T81" fmla="*/ 184 h 544"/>
                <a:gd name="T82" fmla="*/ 444 w 596"/>
                <a:gd name="T83" fmla="*/ 188 h 544"/>
                <a:gd name="T84" fmla="*/ 444 w 596"/>
                <a:gd name="T85" fmla="*/ 218 h 544"/>
                <a:gd name="T86" fmla="*/ 456 w 596"/>
                <a:gd name="T87" fmla="*/ 246 h 544"/>
                <a:gd name="T88" fmla="*/ 458 w 596"/>
                <a:gd name="T89" fmla="*/ 278 h 544"/>
                <a:gd name="T90" fmla="*/ 458 w 596"/>
                <a:gd name="T91" fmla="*/ 282 h 544"/>
                <a:gd name="T92" fmla="*/ 464 w 596"/>
                <a:gd name="T93" fmla="*/ 308 h 544"/>
                <a:gd name="T94" fmla="*/ 480 w 596"/>
                <a:gd name="T95" fmla="*/ 332 h 544"/>
                <a:gd name="T96" fmla="*/ 494 w 596"/>
                <a:gd name="T97" fmla="*/ 342 h 544"/>
                <a:gd name="T98" fmla="*/ 508 w 596"/>
                <a:gd name="T99" fmla="*/ 368 h 544"/>
                <a:gd name="T100" fmla="*/ 510 w 596"/>
                <a:gd name="T101" fmla="*/ 370 h 544"/>
                <a:gd name="T102" fmla="*/ 486 w 596"/>
                <a:gd name="T103" fmla="*/ 394 h 544"/>
                <a:gd name="T104" fmla="*/ 484 w 596"/>
                <a:gd name="T105" fmla="*/ 414 h 544"/>
                <a:gd name="T106" fmla="*/ 496 w 596"/>
                <a:gd name="T107" fmla="*/ 436 h 544"/>
                <a:gd name="T108" fmla="*/ 516 w 596"/>
                <a:gd name="T109" fmla="*/ 446 h 544"/>
                <a:gd name="T110" fmla="*/ 534 w 596"/>
                <a:gd name="T111" fmla="*/ 446 h 544"/>
                <a:gd name="T112" fmla="*/ 558 w 596"/>
                <a:gd name="T113" fmla="*/ 43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96" h="544">
                  <a:moveTo>
                    <a:pt x="572" y="352"/>
                  </a:moveTo>
                  <a:lnTo>
                    <a:pt x="572" y="352"/>
                  </a:lnTo>
                  <a:lnTo>
                    <a:pt x="548" y="356"/>
                  </a:lnTo>
                  <a:lnTo>
                    <a:pt x="548" y="356"/>
                  </a:lnTo>
                  <a:lnTo>
                    <a:pt x="544" y="352"/>
                  </a:lnTo>
                  <a:lnTo>
                    <a:pt x="544" y="352"/>
                  </a:lnTo>
                  <a:lnTo>
                    <a:pt x="540" y="340"/>
                  </a:lnTo>
                  <a:lnTo>
                    <a:pt x="534" y="328"/>
                  </a:lnTo>
                  <a:lnTo>
                    <a:pt x="524" y="316"/>
                  </a:lnTo>
                  <a:lnTo>
                    <a:pt x="514" y="308"/>
                  </a:lnTo>
                  <a:lnTo>
                    <a:pt x="514" y="308"/>
                  </a:lnTo>
                  <a:lnTo>
                    <a:pt x="508" y="302"/>
                  </a:lnTo>
                  <a:lnTo>
                    <a:pt x="502" y="296"/>
                  </a:lnTo>
                  <a:lnTo>
                    <a:pt x="502" y="296"/>
                  </a:lnTo>
                  <a:lnTo>
                    <a:pt x="498" y="286"/>
                  </a:lnTo>
                  <a:lnTo>
                    <a:pt x="498" y="286"/>
                  </a:lnTo>
                  <a:lnTo>
                    <a:pt x="498" y="282"/>
                  </a:lnTo>
                  <a:lnTo>
                    <a:pt x="498" y="282"/>
                  </a:lnTo>
                  <a:lnTo>
                    <a:pt x="500" y="270"/>
                  </a:lnTo>
                  <a:lnTo>
                    <a:pt x="498" y="254"/>
                  </a:lnTo>
                  <a:lnTo>
                    <a:pt x="494" y="234"/>
                  </a:lnTo>
                  <a:lnTo>
                    <a:pt x="484" y="210"/>
                  </a:lnTo>
                  <a:lnTo>
                    <a:pt x="484" y="210"/>
                  </a:lnTo>
                  <a:lnTo>
                    <a:pt x="482" y="202"/>
                  </a:lnTo>
                  <a:lnTo>
                    <a:pt x="482" y="194"/>
                  </a:lnTo>
                  <a:lnTo>
                    <a:pt x="482" y="194"/>
                  </a:lnTo>
                  <a:lnTo>
                    <a:pt x="486" y="186"/>
                  </a:lnTo>
                  <a:lnTo>
                    <a:pt x="490" y="178"/>
                  </a:lnTo>
                  <a:lnTo>
                    <a:pt x="506" y="152"/>
                  </a:lnTo>
                  <a:lnTo>
                    <a:pt x="506" y="152"/>
                  </a:lnTo>
                  <a:lnTo>
                    <a:pt x="508" y="120"/>
                  </a:lnTo>
                  <a:lnTo>
                    <a:pt x="246" y="0"/>
                  </a:lnTo>
                  <a:lnTo>
                    <a:pt x="24" y="70"/>
                  </a:lnTo>
                  <a:lnTo>
                    <a:pt x="0" y="98"/>
                  </a:lnTo>
                  <a:lnTo>
                    <a:pt x="0" y="450"/>
                  </a:lnTo>
                  <a:lnTo>
                    <a:pt x="18" y="468"/>
                  </a:lnTo>
                  <a:lnTo>
                    <a:pt x="500" y="542"/>
                  </a:lnTo>
                  <a:lnTo>
                    <a:pt x="508" y="544"/>
                  </a:lnTo>
                  <a:lnTo>
                    <a:pt x="514" y="538"/>
                  </a:lnTo>
                  <a:lnTo>
                    <a:pt x="588" y="486"/>
                  </a:lnTo>
                  <a:lnTo>
                    <a:pt x="596" y="480"/>
                  </a:lnTo>
                  <a:lnTo>
                    <a:pt x="596" y="468"/>
                  </a:lnTo>
                  <a:lnTo>
                    <a:pt x="596" y="370"/>
                  </a:lnTo>
                  <a:lnTo>
                    <a:pt x="572" y="352"/>
                  </a:lnTo>
                  <a:close/>
                  <a:moveTo>
                    <a:pt x="264" y="176"/>
                  </a:moveTo>
                  <a:lnTo>
                    <a:pt x="264" y="176"/>
                  </a:lnTo>
                  <a:lnTo>
                    <a:pt x="264" y="182"/>
                  </a:lnTo>
                  <a:lnTo>
                    <a:pt x="262" y="190"/>
                  </a:lnTo>
                  <a:lnTo>
                    <a:pt x="258" y="196"/>
                  </a:lnTo>
                  <a:lnTo>
                    <a:pt x="254" y="200"/>
                  </a:lnTo>
                  <a:lnTo>
                    <a:pt x="248" y="206"/>
                  </a:lnTo>
                  <a:lnTo>
                    <a:pt x="242" y="208"/>
                  </a:lnTo>
                  <a:lnTo>
                    <a:pt x="236" y="210"/>
                  </a:lnTo>
                  <a:lnTo>
                    <a:pt x="228" y="212"/>
                  </a:lnTo>
                  <a:lnTo>
                    <a:pt x="228" y="212"/>
                  </a:lnTo>
                  <a:lnTo>
                    <a:pt x="222" y="210"/>
                  </a:lnTo>
                  <a:lnTo>
                    <a:pt x="214" y="208"/>
                  </a:lnTo>
                  <a:lnTo>
                    <a:pt x="208" y="206"/>
                  </a:lnTo>
                  <a:lnTo>
                    <a:pt x="204" y="200"/>
                  </a:lnTo>
                  <a:lnTo>
                    <a:pt x="198" y="196"/>
                  </a:lnTo>
                  <a:lnTo>
                    <a:pt x="196" y="190"/>
                  </a:lnTo>
                  <a:lnTo>
                    <a:pt x="194" y="182"/>
                  </a:lnTo>
                  <a:lnTo>
                    <a:pt x="192" y="176"/>
                  </a:lnTo>
                  <a:lnTo>
                    <a:pt x="192" y="176"/>
                  </a:lnTo>
                  <a:lnTo>
                    <a:pt x="194" y="166"/>
                  </a:lnTo>
                  <a:lnTo>
                    <a:pt x="196" y="160"/>
                  </a:lnTo>
                  <a:lnTo>
                    <a:pt x="202" y="152"/>
                  </a:lnTo>
                  <a:lnTo>
                    <a:pt x="208" y="146"/>
                  </a:lnTo>
                  <a:lnTo>
                    <a:pt x="258" y="154"/>
                  </a:lnTo>
                  <a:lnTo>
                    <a:pt x="258" y="154"/>
                  </a:lnTo>
                  <a:lnTo>
                    <a:pt x="262" y="164"/>
                  </a:lnTo>
                  <a:lnTo>
                    <a:pt x="264" y="176"/>
                  </a:lnTo>
                  <a:lnTo>
                    <a:pt x="264" y="176"/>
                  </a:lnTo>
                  <a:close/>
                  <a:moveTo>
                    <a:pt x="498" y="502"/>
                  </a:moveTo>
                  <a:lnTo>
                    <a:pt x="108" y="442"/>
                  </a:lnTo>
                  <a:lnTo>
                    <a:pt x="108" y="442"/>
                  </a:lnTo>
                  <a:lnTo>
                    <a:pt x="114" y="434"/>
                  </a:lnTo>
                  <a:lnTo>
                    <a:pt x="118" y="426"/>
                  </a:lnTo>
                  <a:lnTo>
                    <a:pt x="122" y="416"/>
                  </a:lnTo>
                  <a:lnTo>
                    <a:pt x="122" y="406"/>
                  </a:lnTo>
                  <a:lnTo>
                    <a:pt x="122" y="406"/>
                  </a:lnTo>
                  <a:lnTo>
                    <a:pt x="122" y="394"/>
                  </a:lnTo>
                  <a:lnTo>
                    <a:pt x="118" y="384"/>
                  </a:lnTo>
                  <a:lnTo>
                    <a:pt x="114" y="374"/>
                  </a:lnTo>
                  <a:lnTo>
                    <a:pt x="106" y="366"/>
                  </a:lnTo>
                  <a:lnTo>
                    <a:pt x="98" y="358"/>
                  </a:lnTo>
                  <a:lnTo>
                    <a:pt x="88" y="354"/>
                  </a:lnTo>
                  <a:lnTo>
                    <a:pt x="78" y="350"/>
                  </a:lnTo>
                  <a:lnTo>
                    <a:pt x="66" y="348"/>
                  </a:lnTo>
                  <a:lnTo>
                    <a:pt x="66" y="348"/>
                  </a:lnTo>
                  <a:lnTo>
                    <a:pt x="52" y="350"/>
                  </a:lnTo>
                  <a:lnTo>
                    <a:pt x="40" y="356"/>
                  </a:lnTo>
                  <a:lnTo>
                    <a:pt x="40" y="122"/>
                  </a:lnTo>
                  <a:lnTo>
                    <a:pt x="186" y="144"/>
                  </a:lnTo>
                  <a:lnTo>
                    <a:pt x="186" y="144"/>
                  </a:lnTo>
                  <a:lnTo>
                    <a:pt x="176" y="154"/>
                  </a:lnTo>
                  <a:lnTo>
                    <a:pt x="168" y="166"/>
                  </a:lnTo>
                  <a:lnTo>
                    <a:pt x="162" y="178"/>
                  </a:lnTo>
                  <a:lnTo>
                    <a:pt x="160" y="194"/>
                  </a:lnTo>
                  <a:lnTo>
                    <a:pt x="160" y="194"/>
                  </a:lnTo>
                  <a:lnTo>
                    <a:pt x="162" y="206"/>
                  </a:lnTo>
                  <a:lnTo>
                    <a:pt x="164" y="218"/>
                  </a:lnTo>
                  <a:lnTo>
                    <a:pt x="170" y="228"/>
                  </a:lnTo>
                  <a:lnTo>
                    <a:pt x="178" y="236"/>
                  </a:lnTo>
                  <a:lnTo>
                    <a:pt x="186" y="244"/>
                  </a:lnTo>
                  <a:lnTo>
                    <a:pt x="198" y="250"/>
                  </a:lnTo>
                  <a:lnTo>
                    <a:pt x="208" y="254"/>
                  </a:lnTo>
                  <a:lnTo>
                    <a:pt x="220" y="254"/>
                  </a:lnTo>
                  <a:lnTo>
                    <a:pt x="220" y="254"/>
                  </a:lnTo>
                  <a:lnTo>
                    <a:pt x="234" y="254"/>
                  </a:lnTo>
                  <a:lnTo>
                    <a:pt x="244" y="250"/>
                  </a:lnTo>
                  <a:lnTo>
                    <a:pt x="254" y="244"/>
                  </a:lnTo>
                  <a:lnTo>
                    <a:pt x="264" y="236"/>
                  </a:lnTo>
                  <a:lnTo>
                    <a:pt x="272" y="228"/>
                  </a:lnTo>
                  <a:lnTo>
                    <a:pt x="278" y="218"/>
                  </a:lnTo>
                  <a:lnTo>
                    <a:pt x="280" y="206"/>
                  </a:lnTo>
                  <a:lnTo>
                    <a:pt x="282" y="194"/>
                  </a:lnTo>
                  <a:lnTo>
                    <a:pt x="282" y="194"/>
                  </a:lnTo>
                  <a:lnTo>
                    <a:pt x="280" y="184"/>
                  </a:lnTo>
                  <a:lnTo>
                    <a:pt x="278" y="174"/>
                  </a:lnTo>
                  <a:lnTo>
                    <a:pt x="274" y="164"/>
                  </a:lnTo>
                  <a:lnTo>
                    <a:pt x="268" y="156"/>
                  </a:lnTo>
                  <a:lnTo>
                    <a:pt x="444" y="184"/>
                  </a:lnTo>
                  <a:lnTo>
                    <a:pt x="444" y="184"/>
                  </a:lnTo>
                  <a:lnTo>
                    <a:pt x="444" y="188"/>
                  </a:lnTo>
                  <a:lnTo>
                    <a:pt x="444" y="188"/>
                  </a:lnTo>
                  <a:lnTo>
                    <a:pt x="442" y="198"/>
                  </a:lnTo>
                  <a:lnTo>
                    <a:pt x="442" y="208"/>
                  </a:lnTo>
                  <a:lnTo>
                    <a:pt x="444" y="218"/>
                  </a:lnTo>
                  <a:lnTo>
                    <a:pt x="450" y="228"/>
                  </a:lnTo>
                  <a:lnTo>
                    <a:pt x="450" y="228"/>
                  </a:lnTo>
                  <a:lnTo>
                    <a:pt x="456" y="246"/>
                  </a:lnTo>
                  <a:lnTo>
                    <a:pt x="460" y="260"/>
                  </a:lnTo>
                  <a:lnTo>
                    <a:pt x="460" y="270"/>
                  </a:lnTo>
                  <a:lnTo>
                    <a:pt x="458" y="278"/>
                  </a:lnTo>
                  <a:lnTo>
                    <a:pt x="458" y="278"/>
                  </a:lnTo>
                  <a:lnTo>
                    <a:pt x="458" y="282"/>
                  </a:lnTo>
                  <a:lnTo>
                    <a:pt x="458" y="282"/>
                  </a:lnTo>
                  <a:lnTo>
                    <a:pt x="458" y="290"/>
                  </a:lnTo>
                  <a:lnTo>
                    <a:pt x="460" y="300"/>
                  </a:lnTo>
                  <a:lnTo>
                    <a:pt x="464" y="308"/>
                  </a:lnTo>
                  <a:lnTo>
                    <a:pt x="470" y="318"/>
                  </a:lnTo>
                  <a:lnTo>
                    <a:pt x="470" y="318"/>
                  </a:lnTo>
                  <a:lnTo>
                    <a:pt x="480" y="332"/>
                  </a:lnTo>
                  <a:lnTo>
                    <a:pt x="488" y="338"/>
                  </a:lnTo>
                  <a:lnTo>
                    <a:pt x="494" y="342"/>
                  </a:lnTo>
                  <a:lnTo>
                    <a:pt x="494" y="342"/>
                  </a:lnTo>
                  <a:lnTo>
                    <a:pt x="498" y="346"/>
                  </a:lnTo>
                  <a:lnTo>
                    <a:pt x="502" y="352"/>
                  </a:lnTo>
                  <a:lnTo>
                    <a:pt x="508" y="368"/>
                  </a:lnTo>
                  <a:lnTo>
                    <a:pt x="508" y="368"/>
                  </a:lnTo>
                  <a:lnTo>
                    <a:pt x="510" y="370"/>
                  </a:lnTo>
                  <a:lnTo>
                    <a:pt x="510" y="370"/>
                  </a:lnTo>
                  <a:lnTo>
                    <a:pt x="498" y="376"/>
                  </a:lnTo>
                  <a:lnTo>
                    <a:pt x="490" y="384"/>
                  </a:lnTo>
                  <a:lnTo>
                    <a:pt x="486" y="394"/>
                  </a:lnTo>
                  <a:lnTo>
                    <a:pt x="484" y="406"/>
                  </a:lnTo>
                  <a:lnTo>
                    <a:pt x="484" y="406"/>
                  </a:lnTo>
                  <a:lnTo>
                    <a:pt x="484" y="414"/>
                  </a:lnTo>
                  <a:lnTo>
                    <a:pt x="486" y="422"/>
                  </a:lnTo>
                  <a:lnTo>
                    <a:pt x="490" y="430"/>
                  </a:lnTo>
                  <a:lnTo>
                    <a:pt x="496" y="436"/>
                  </a:lnTo>
                  <a:lnTo>
                    <a:pt x="502" y="440"/>
                  </a:lnTo>
                  <a:lnTo>
                    <a:pt x="508" y="444"/>
                  </a:lnTo>
                  <a:lnTo>
                    <a:pt x="516" y="446"/>
                  </a:lnTo>
                  <a:lnTo>
                    <a:pt x="524" y="448"/>
                  </a:lnTo>
                  <a:lnTo>
                    <a:pt x="524" y="448"/>
                  </a:lnTo>
                  <a:lnTo>
                    <a:pt x="534" y="446"/>
                  </a:lnTo>
                  <a:lnTo>
                    <a:pt x="544" y="442"/>
                  </a:lnTo>
                  <a:lnTo>
                    <a:pt x="550" y="438"/>
                  </a:lnTo>
                  <a:lnTo>
                    <a:pt x="558" y="432"/>
                  </a:lnTo>
                  <a:lnTo>
                    <a:pt x="558" y="458"/>
                  </a:lnTo>
                  <a:lnTo>
                    <a:pt x="498" y="502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7134225" y="3997326"/>
              <a:ext cx="180975" cy="177800"/>
            </a:xfrm>
            <a:custGeom>
              <a:avLst/>
              <a:gdLst>
                <a:gd name="T0" fmla="*/ 56 w 114"/>
                <a:gd name="T1" fmla="*/ 0 h 112"/>
                <a:gd name="T2" fmla="*/ 56 w 114"/>
                <a:gd name="T3" fmla="*/ 0 h 112"/>
                <a:gd name="T4" fmla="*/ 46 w 114"/>
                <a:gd name="T5" fmla="*/ 0 h 112"/>
                <a:gd name="T6" fmla="*/ 34 w 114"/>
                <a:gd name="T7" fmla="*/ 4 h 112"/>
                <a:gd name="T8" fmla="*/ 26 w 114"/>
                <a:gd name="T9" fmla="*/ 8 h 112"/>
                <a:gd name="T10" fmla="*/ 18 w 114"/>
                <a:gd name="T11" fmla="*/ 16 h 112"/>
                <a:gd name="T12" fmla="*/ 10 w 114"/>
                <a:gd name="T13" fmla="*/ 24 h 112"/>
                <a:gd name="T14" fmla="*/ 6 w 114"/>
                <a:gd name="T15" fmla="*/ 34 h 112"/>
                <a:gd name="T16" fmla="*/ 2 w 114"/>
                <a:gd name="T17" fmla="*/ 44 h 112"/>
                <a:gd name="T18" fmla="*/ 0 w 114"/>
                <a:gd name="T19" fmla="*/ 56 h 112"/>
                <a:gd name="T20" fmla="*/ 0 w 114"/>
                <a:gd name="T21" fmla="*/ 56 h 112"/>
                <a:gd name="T22" fmla="*/ 2 w 114"/>
                <a:gd name="T23" fmla="*/ 66 h 112"/>
                <a:gd name="T24" fmla="*/ 6 w 114"/>
                <a:gd name="T25" fmla="*/ 78 h 112"/>
                <a:gd name="T26" fmla="*/ 10 w 114"/>
                <a:gd name="T27" fmla="*/ 86 h 112"/>
                <a:gd name="T28" fmla="*/ 18 w 114"/>
                <a:gd name="T29" fmla="*/ 96 h 112"/>
                <a:gd name="T30" fmla="*/ 26 w 114"/>
                <a:gd name="T31" fmla="*/ 102 h 112"/>
                <a:gd name="T32" fmla="*/ 34 w 114"/>
                <a:gd name="T33" fmla="*/ 108 h 112"/>
                <a:gd name="T34" fmla="*/ 46 w 114"/>
                <a:gd name="T35" fmla="*/ 110 h 112"/>
                <a:gd name="T36" fmla="*/ 56 w 114"/>
                <a:gd name="T37" fmla="*/ 112 h 112"/>
                <a:gd name="T38" fmla="*/ 56 w 114"/>
                <a:gd name="T39" fmla="*/ 112 h 112"/>
                <a:gd name="T40" fmla="*/ 68 w 114"/>
                <a:gd name="T41" fmla="*/ 110 h 112"/>
                <a:gd name="T42" fmla="*/ 78 w 114"/>
                <a:gd name="T43" fmla="*/ 108 h 112"/>
                <a:gd name="T44" fmla="*/ 88 w 114"/>
                <a:gd name="T45" fmla="*/ 102 h 112"/>
                <a:gd name="T46" fmla="*/ 96 w 114"/>
                <a:gd name="T47" fmla="*/ 96 h 112"/>
                <a:gd name="T48" fmla="*/ 104 w 114"/>
                <a:gd name="T49" fmla="*/ 86 h 112"/>
                <a:gd name="T50" fmla="*/ 108 w 114"/>
                <a:gd name="T51" fmla="*/ 78 h 112"/>
                <a:gd name="T52" fmla="*/ 112 w 114"/>
                <a:gd name="T53" fmla="*/ 66 h 112"/>
                <a:gd name="T54" fmla="*/ 114 w 114"/>
                <a:gd name="T55" fmla="*/ 56 h 112"/>
                <a:gd name="T56" fmla="*/ 114 w 114"/>
                <a:gd name="T57" fmla="*/ 56 h 112"/>
                <a:gd name="T58" fmla="*/ 112 w 114"/>
                <a:gd name="T59" fmla="*/ 44 h 112"/>
                <a:gd name="T60" fmla="*/ 108 w 114"/>
                <a:gd name="T61" fmla="*/ 34 h 112"/>
                <a:gd name="T62" fmla="*/ 104 w 114"/>
                <a:gd name="T63" fmla="*/ 24 h 112"/>
                <a:gd name="T64" fmla="*/ 96 w 114"/>
                <a:gd name="T65" fmla="*/ 16 h 112"/>
                <a:gd name="T66" fmla="*/ 88 w 114"/>
                <a:gd name="T67" fmla="*/ 8 h 112"/>
                <a:gd name="T68" fmla="*/ 78 w 114"/>
                <a:gd name="T69" fmla="*/ 4 h 112"/>
                <a:gd name="T70" fmla="*/ 68 w 114"/>
                <a:gd name="T71" fmla="*/ 0 h 112"/>
                <a:gd name="T72" fmla="*/ 56 w 114"/>
                <a:gd name="T73" fmla="*/ 0 h 112"/>
                <a:gd name="T74" fmla="*/ 56 w 114"/>
                <a:gd name="T7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4" h="112">
                  <a:moveTo>
                    <a:pt x="56" y="0"/>
                  </a:moveTo>
                  <a:lnTo>
                    <a:pt x="56" y="0"/>
                  </a:lnTo>
                  <a:lnTo>
                    <a:pt x="46" y="0"/>
                  </a:lnTo>
                  <a:lnTo>
                    <a:pt x="34" y="4"/>
                  </a:lnTo>
                  <a:lnTo>
                    <a:pt x="26" y="8"/>
                  </a:lnTo>
                  <a:lnTo>
                    <a:pt x="18" y="16"/>
                  </a:lnTo>
                  <a:lnTo>
                    <a:pt x="10" y="24"/>
                  </a:lnTo>
                  <a:lnTo>
                    <a:pt x="6" y="34"/>
                  </a:lnTo>
                  <a:lnTo>
                    <a:pt x="2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6"/>
                  </a:lnTo>
                  <a:lnTo>
                    <a:pt x="6" y="78"/>
                  </a:lnTo>
                  <a:lnTo>
                    <a:pt x="10" y="86"/>
                  </a:lnTo>
                  <a:lnTo>
                    <a:pt x="18" y="96"/>
                  </a:lnTo>
                  <a:lnTo>
                    <a:pt x="26" y="102"/>
                  </a:lnTo>
                  <a:lnTo>
                    <a:pt x="34" y="108"/>
                  </a:lnTo>
                  <a:lnTo>
                    <a:pt x="46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68" y="110"/>
                  </a:lnTo>
                  <a:lnTo>
                    <a:pt x="78" y="108"/>
                  </a:lnTo>
                  <a:lnTo>
                    <a:pt x="88" y="102"/>
                  </a:lnTo>
                  <a:lnTo>
                    <a:pt x="96" y="96"/>
                  </a:lnTo>
                  <a:lnTo>
                    <a:pt x="104" y="86"/>
                  </a:lnTo>
                  <a:lnTo>
                    <a:pt x="108" y="78"/>
                  </a:lnTo>
                  <a:lnTo>
                    <a:pt x="112" y="66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2" y="44"/>
                  </a:lnTo>
                  <a:lnTo>
                    <a:pt x="108" y="34"/>
                  </a:lnTo>
                  <a:lnTo>
                    <a:pt x="104" y="24"/>
                  </a:lnTo>
                  <a:lnTo>
                    <a:pt x="96" y="16"/>
                  </a:lnTo>
                  <a:lnTo>
                    <a:pt x="88" y="8"/>
                  </a:lnTo>
                  <a:lnTo>
                    <a:pt x="78" y="4"/>
                  </a:lnTo>
                  <a:lnTo>
                    <a:pt x="68" y="0"/>
                  </a:lnTo>
                  <a:lnTo>
                    <a:pt x="56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7400925" y="3965576"/>
              <a:ext cx="130175" cy="127000"/>
            </a:xfrm>
            <a:custGeom>
              <a:avLst/>
              <a:gdLst>
                <a:gd name="T0" fmla="*/ 48 w 82"/>
                <a:gd name="T1" fmla="*/ 0 h 80"/>
                <a:gd name="T2" fmla="*/ 48 w 82"/>
                <a:gd name="T3" fmla="*/ 0 h 80"/>
                <a:gd name="T4" fmla="*/ 40 w 82"/>
                <a:gd name="T5" fmla="*/ 0 h 80"/>
                <a:gd name="T6" fmla="*/ 32 w 82"/>
                <a:gd name="T7" fmla="*/ 0 h 80"/>
                <a:gd name="T8" fmla="*/ 26 w 82"/>
                <a:gd name="T9" fmla="*/ 2 h 80"/>
                <a:gd name="T10" fmla="*/ 18 w 82"/>
                <a:gd name="T11" fmla="*/ 6 h 80"/>
                <a:gd name="T12" fmla="*/ 12 w 82"/>
                <a:gd name="T13" fmla="*/ 12 h 80"/>
                <a:gd name="T14" fmla="*/ 8 w 82"/>
                <a:gd name="T15" fmla="*/ 18 h 80"/>
                <a:gd name="T16" fmla="*/ 4 w 82"/>
                <a:gd name="T17" fmla="*/ 24 h 80"/>
                <a:gd name="T18" fmla="*/ 2 w 82"/>
                <a:gd name="T19" fmla="*/ 32 h 80"/>
                <a:gd name="T20" fmla="*/ 2 w 82"/>
                <a:gd name="T21" fmla="*/ 32 h 80"/>
                <a:gd name="T22" fmla="*/ 0 w 82"/>
                <a:gd name="T23" fmla="*/ 40 h 80"/>
                <a:gd name="T24" fmla="*/ 2 w 82"/>
                <a:gd name="T25" fmla="*/ 48 h 80"/>
                <a:gd name="T26" fmla="*/ 4 w 82"/>
                <a:gd name="T27" fmla="*/ 56 h 80"/>
                <a:gd name="T28" fmla="*/ 8 w 82"/>
                <a:gd name="T29" fmla="*/ 62 h 80"/>
                <a:gd name="T30" fmla="*/ 12 w 82"/>
                <a:gd name="T31" fmla="*/ 68 h 80"/>
                <a:gd name="T32" fmla="*/ 18 w 82"/>
                <a:gd name="T33" fmla="*/ 74 h 80"/>
                <a:gd name="T34" fmla="*/ 26 w 82"/>
                <a:gd name="T35" fmla="*/ 76 h 80"/>
                <a:gd name="T36" fmla="*/ 34 w 82"/>
                <a:gd name="T37" fmla="*/ 80 h 80"/>
                <a:gd name="T38" fmla="*/ 34 w 82"/>
                <a:gd name="T39" fmla="*/ 80 h 80"/>
                <a:gd name="T40" fmla="*/ 42 w 82"/>
                <a:gd name="T41" fmla="*/ 80 h 80"/>
                <a:gd name="T42" fmla="*/ 50 w 82"/>
                <a:gd name="T43" fmla="*/ 80 h 80"/>
                <a:gd name="T44" fmla="*/ 56 w 82"/>
                <a:gd name="T45" fmla="*/ 76 h 80"/>
                <a:gd name="T46" fmla="*/ 64 w 82"/>
                <a:gd name="T47" fmla="*/ 74 h 80"/>
                <a:gd name="T48" fmla="*/ 70 w 82"/>
                <a:gd name="T49" fmla="*/ 68 h 80"/>
                <a:gd name="T50" fmla="*/ 74 w 82"/>
                <a:gd name="T51" fmla="*/ 62 h 80"/>
                <a:gd name="T52" fmla="*/ 78 w 82"/>
                <a:gd name="T53" fmla="*/ 56 h 80"/>
                <a:gd name="T54" fmla="*/ 80 w 82"/>
                <a:gd name="T55" fmla="*/ 48 h 80"/>
                <a:gd name="T56" fmla="*/ 80 w 82"/>
                <a:gd name="T57" fmla="*/ 48 h 80"/>
                <a:gd name="T58" fmla="*/ 82 w 82"/>
                <a:gd name="T59" fmla="*/ 40 h 80"/>
                <a:gd name="T60" fmla="*/ 80 w 82"/>
                <a:gd name="T61" fmla="*/ 32 h 80"/>
                <a:gd name="T62" fmla="*/ 78 w 82"/>
                <a:gd name="T63" fmla="*/ 24 h 80"/>
                <a:gd name="T64" fmla="*/ 74 w 82"/>
                <a:gd name="T65" fmla="*/ 18 h 80"/>
                <a:gd name="T66" fmla="*/ 70 w 82"/>
                <a:gd name="T67" fmla="*/ 12 h 80"/>
                <a:gd name="T68" fmla="*/ 64 w 82"/>
                <a:gd name="T69" fmla="*/ 6 h 80"/>
                <a:gd name="T70" fmla="*/ 56 w 82"/>
                <a:gd name="T71" fmla="*/ 2 h 80"/>
                <a:gd name="T72" fmla="*/ 48 w 82"/>
                <a:gd name="T73" fmla="*/ 0 h 80"/>
                <a:gd name="T74" fmla="*/ 48 w 82"/>
                <a:gd name="T75" fmla="*/ 0 h 80"/>
                <a:gd name="T76" fmla="*/ 76 w 82"/>
                <a:gd name="T77" fmla="*/ 52 h 80"/>
                <a:gd name="T78" fmla="*/ 76 w 82"/>
                <a:gd name="T79" fmla="*/ 52 h 80"/>
                <a:gd name="T80" fmla="*/ 72 w 82"/>
                <a:gd name="T81" fmla="*/ 60 h 80"/>
                <a:gd name="T82" fmla="*/ 66 w 82"/>
                <a:gd name="T83" fmla="*/ 66 h 80"/>
                <a:gd name="T84" fmla="*/ 56 w 82"/>
                <a:gd name="T85" fmla="*/ 70 h 80"/>
                <a:gd name="T86" fmla="*/ 48 w 82"/>
                <a:gd name="T87" fmla="*/ 70 h 80"/>
                <a:gd name="T88" fmla="*/ 48 w 82"/>
                <a:gd name="T89" fmla="*/ 70 h 80"/>
                <a:gd name="T90" fmla="*/ 38 w 82"/>
                <a:gd name="T91" fmla="*/ 66 h 80"/>
                <a:gd name="T92" fmla="*/ 32 w 82"/>
                <a:gd name="T93" fmla="*/ 60 h 80"/>
                <a:gd name="T94" fmla="*/ 28 w 82"/>
                <a:gd name="T95" fmla="*/ 52 h 80"/>
                <a:gd name="T96" fmla="*/ 28 w 82"/>
                <a:gd name="T97" fmla="*/ 42 h 80"/>
                <a:gd name="T98" fmla="*/ 28 w 82"/>
                <a:gd name="T99" fmla="*/ 42 h 80"/>
                <a:gd name="T100" fmla="*/ 32 w 82"/>
                <a:gd name="T101" fmla="*/ 34 h 80"/>
                <a:gd name="T102" fmla="*/ 38 w 82"/>
                <a:gd name="T103" fmla="*/ 28 h 80"/>
                <a:gd name="T104" fmla="*/ 48 w 82"/>
                <a:gd name="T105" fmla="*/ 24 h 80"/>
                <a:gd name="T106" fmla="*/ 56 w 82"/>
                <a:gd name="T107" fmla="*/ 24 h 80"/>
                <a:gd name="T108" fmla="*/ 56 w 82"/>
                <a:gd name="T109" fmla="*/ 24 h 80"/>
                <a:gd name="T110" fmla="*/ 66 w 82"/>
                <a:gd name="T111" fmla="*/ 28 h 80"/>
                <a:gd name="T112" fmla="*/ 72 w 82"/>
                <a:gd name="T113" fmla="*/ 34 h 80"/>
                <a:gd name="T114" fmla="*/ 76 w 82"/>
                <a:gd name="T115" fmla="*/ 42 h 80"/>
                <a:gd name="T116" fmla="*/ 76 w 82"/>
                <a:gd name="T117" fmla="*/ 52 h 80"/>
                <a:gd name="T118" fmla="*/ 76 w 82"/>
                <a:gd name="T119" fmla="*/ 5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2" h="80">
                  <a:moveTo>
                    <a:pt x="48" y="0"/>
                  </a:moveTo>
                  <a:lnTo>
                    <a:pt x="48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6" y="2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8" y="18"/>
                  </a:lnTo>
                  <a:lnTo>
                    <a:pt x="4" y="24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0" y="40"/>
                  </a:lnTo>
                  <a:lnTo>
                    <a:pt x="2" y="48"/>
                  </a:lnTo>
                  <a:lnTo>
                    <a:pt x="4" y="56"/>
                  </a:lnTo>
                  <a:lnTo>
                    <a:pt x="8" y="62"/>
                  </a:lnTo>
                  <a:lnTo>
                    <a:pt x="12" y="68"/>
                  </a:lnTo>
                  <a:lnTo>
                    <a:pt x="18" y="74"/>
                  </a:lnTo>
                  <a:lnTo>
                    <a:pt x="26" y="76"/>
                  </a:lnTo>
                  <a:lnTo>
                    <a:pt x="34" y="80"/>
                  </a:lnTo>
                  <a:lnTo>
                    <a:pt x="34" y="80"/>
                  </a:lnTo>
                  <a:lnTo>
                    <a:pt x="42" y="80"/>
                  </a:lnTo>
                  <a:lnTo>
                    <a:pt x="50" y="80"/>
                  </a:lnTo>
                  <a:lnTo>
                    <a:pt x="56" y="76"/>
                  </a:lnTo>
                  <a:lnTo>
                    <a:pt x="64" y="74"/>
                  </a:lnTo>
                  <a:lnTo>
                    <a:pt x="70" y="68"/>
                  </a:lnTo>
                  <a:lnTo>
                    <a:pt x="74" y="62"/>
                  </a:lnTo>
                  <a:lnTo>
                    <a:pt x="78" y="56"/>
                  </a:lnTo>
                  <a:lnTo>
                    <a:pt x="80" y="48"/>
                  </a:lnTo>
                  <a:lnTo>
                    <a:pt x="80" y="48"/>
                  </a:lnTo>
                  <a:lnTo>
                    <a:pt x="82" y="40"/>
                  </a:lnTo>
                  <a:lnTo>
                    <a:pt x="80" y="32"/>
                  </a:lnTo>
                  <a:lnTo>
                    <a:pt x="78" y="24"/>
                  </a:lnTo>
                  <a:lnTo>
                    <a:pt x="74" y="18"/>
                  </a:lnTo>
                  <a:lnTo>
                    <a:pt x="70" y="12"/>
                  </a:lnTo>
                  <a:lnTo>
                    <a:pt x="64" y="6"/>
                  </a:lnTo>
                  <a:lnTo>
                    <a:pt x="56" y="2"/>
                  </a:lnTo>
                  <a:lnTo>
                    <a:pt x="48" y="0"/>
                  </a:lnTo>
                  <a:lnTo>
                    <a:pt x="48" y="0"/>
                  </a:lnTo>
                  <a:close/>
                  <a:moveTo>
                    <a:pt x="76" y="52"/>
                  </a:moveTo>
                  <a:lnTo>
                    <a:pt x="76" y="52"/>
                  </a:lnTo>
                  <a:lnTo>
                    <a:pt x="72" y="60"/>
                  </a:lnTo>
                  <a:lnTo>
                    <a:pt x="66" y="66"/>
                  </a:lnTo>
                  <a:lnTo>
                    <a:pt x="56" y="70"/>
                  </a:lnTo>
                  <a:lnTo>
                    <a:pt x="48" y="70"/>
                  </a:lnTo>
                  <a:lnTo>
                    <a:pt x="48" y="70"/>
                  </a:lnTo>
                  <a:lnTo>
                    <a:pt x="38" y="66"/>
                  </a:lnTo>
                  <a:lnTo>
                    <a:pt x="32" y="60"/>
                  </a:lnTo>
                  <a:lnTo>
                    <a:pt x="28" y="5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32" y="34"/>
                  </a:lnTo>
                  <a:lnTo>
                    <a:pt x="38" y="28"/>
                  </a:lnTo>
                  <a:lnTo>
                    <a:pt x="48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66" y="28"/>
                  </a:lnTo>
                  <a:lnTo>
                    <a:pt x="72" y="34"/>
                  </a:lnTo>
                  <a:lnTo>
                    <a:pt x="76" y="42"/>
                  </a:lnTo>
                  <a:lnTo>
                    <a:pt x="76" y="52"/>
                  </a:lnTo>
                  <a:lnTo>
                    <a:pt x="76" y="52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633913" y="1262063"/>
            <a:ext cx="628650" cy="1047750"/>
            <a:chOff x="4633913" y="1262063"/>
            <a:chExt cx="628650" cy="1047750"/>
          </a:xfrm>
        </p:grpSpPr>
        <p:sp>
          <p:nvSpPr>
            <p:cNvPr id="32" name="Freeform 32"/>
            <p:cNvSpPr>
              <a:spLocks noEditPoints="1"/>
            </p:cNvSpPr>
            <p:nvPr/>
          </p:nvSpPr>
          <p:spPr bwMode="auto">
            <a:xfrm>
              <a:off x="4913313" y="1262063"/>
              <a:ext cx="349250" cy="1047750"/>
            </a:xfrm>
            <a:custGeom>
              <a:avLst/>
              <a:gdLst>
                <a:gd name="T0" fmla="*/ 150 w 220"/>
                <a:gd name="T1" fmla="*/ 156 h 660"/>
                <a:gd name="T2" fmla="*/ 152 w 220"/>
                <a:gd name="T3" fmla="*/ 168 h 660"/>
                <a:gd name="T4" fmla="*/ 160 w 220"/>
                <a:gd name="T5" fmla="*/ 190 h 660"/>
                <a:gd name="T6" fmla="*/ 206 w 220"/>
                <a:gd name="T7" fmla="*/ 244 h 660"/>
                <a:gd name="T8" fmla="*/ 212 w 220"/>
                <a:gd name="T9" fmla="*/ 254 h 660"/>
                <a:gd name="T10" fmla="*/ 220 w 220"/>
                <a:gd name="T11" fmla="*/ 274 h 660"/>
                <a:gd name="T12" fmla="*/ 220 w 220"/>
                <a:gd name="T13" fmla="*/ 286 h 660"/>
                <a:gd name="T14" fmla="*/ 220 w 220"/>
                <a:gd name="T15" fmla="*/ 628 h 660"/>
                <a:gd name="T16" fmla="*/ 214 w 220"/>
                <a:gd name="T17" fmla="*/ 650 h 660"/>
                <a:gd name="T18" fmla="*/ 200 w 220"/>
                <a:gd name="T19" fmla="*/ 660 h 660"/>
                <a:gd name="T20" fmla="*/ 94 w 220"/>
                <a:gd name="T21" fmla="*/ 660 h 660"/>
                <a:gd name="T22" fmla="*/ 20 w 220"/>
                <a:gd name="T23" fmla="*/ 660 h 660"/>
                <a:gd name="T24" fmla="*/ 12 w 220"/>
                <a:gd name="T25" fmla="*/ 656 h 660"/>
                <a:gd name="T26" fmla="*/ 2 w 220"/>
                <a:gd name="T27" fmla="*/ 642 h 660"/>
                <a:gd name="T28" fmla="*/ 0 w 220"/>
                <a:gd name="T29" fmla="*/ 628 h 660"/>
                <a:gd name="T30" fmla="*/ 0 w 220"/>
                <a:gd name="T31" fmla="*/ 286 h 660"/>
                <a:gd name="T32" fmla="*/ 4 w 220"/>
                <a:gd name="T33" fmla="*/ 264 h 660"/>
                <a:gd name="T34" fmla="*/ 16 w 220"/>
                <a:gd name="T35" fmla="*/ 244 h 660"/>
                <a:gd name="T36" fmla="*/ 54 w 220"/>
                <a:gd name="T37" fmla="*/ 200 h 660"/>
                <a:gd name="T38" fmla="*/ 66 w 220"/>
                <a:gd name="T39" fmla="*/ 180 h 660"/>
                <a:gd name="T40" fmla="*/ 70 w 220"/>
                <a:gd name="T41" fmla="*/ 156 h 660"/>
                <a:gd name="T42" fmla="*/ 68 w 220"/>
                <a:gd name="T43" fmla="*/ 50 h 660"/>
                <a:gd name="T44" fmla="*/ 64 w 220"/>
                <a:gd name="T45" fmla="*/ 50 h 660"/>
                <a:gd name="T46" fmla="*/ 58 w 220"/>
                <a:gd name="T47" fmla="*/ 44 h 660"/>
                <a:gd name="T48" fmla="*/ 58 w 220"/>
                <a:gd name="T49" fmla="*/ 12 h 660"/>
                <a:gd name="T50" fmla="*/ 58 w 220"/>
                <a:gd name="T51" fmla="*/ 8 h 660"/>
                <a:gd name="T52" fmla="*/ 64 w 220"/>
                <a:gd name="T53" fmla="*/ 2 h 660"/>
                <a:gd name="T54" fmla="*/ 150 w 220"/>
                <a:gd name="T55" fmla="*/ 0 h 660"/>
                <a:gd name="T56" fmla="*/ 156 w 220"/>
                <a:gd name="T57" fmla="*/ 2 h 660"/>
                <a:gd name="T58" fmla="*/ 162 w 220"/>
                <a:gd name="T59" fmla="*/ 8 h 660"/>
                <a:gd name="T60" fmla="*/ 162 w 220"/>
                <a:gd name="T61" fmla="*/ 40 h 660"/>
                <a:gd name="T62" fmla="*/ 162 w 220"/>
                <a:gd name="T63" fmla="*/ 44 h 660"/>
                <a:gd name="T64" fmla="*/ 156 w 220"/>
                <a:gd name="T65" fmla="*/ 50 h 660"/>
                <a:gd name="T66" fmla="*/ 150 w 220"/>
                <a:gd name="T67" fmla="*/ 50 h 660"/>
                <a:gd name="T68" fmla="*/ 154 w 220"/>
                <a:gd name="T69" fmla="*/ 234 h 660"/>
                <a:gd name="T70" fmla="*/ 192 w 220"/>
                <a:gd name="T71" fmla="*/ 626 h 660"/>
                <a:gd name="T72" fmla="*/ 194 w 220"/>
                <a:gd name="T73" fmla="*/ 620 h 660"/>
                <a:gd name="T74" fmla="*/ 194 w 220"/>
                <a:gd name="T75" fmla="*/ 294 h 660"/>
                <a:gd name="T76" fmla="*/ 192 w 220"/>
                <a:gd name="T77" fmla="*/ 286 h 660"/>
                <a:gd name="T78" fmla="*/ 188 w 220"/>
                <a:gd name="T79" fmla="*/ 274 h 660"/>
                <a:gd name="T80" fmla="*/ 184 w 220"/>
                <a:gd name="T81" fmla="*/ 268 h 660"/>
                <a:gd name="T82" fmla="*/ 154 w 220"/>
                <a:gd name="T83" fmla="*/ 234 h 660"/>
                <a:gd name="T84" fmla="*/ 72 w 220"/>
                <a:gd name="T85" fmla="*/ 212 h 660"/>
                <a:gd name="T86" fmla="*/ 36 w 220"/>
                <a:gd name="T87" fmla="*/ 258 h 660"/>
                <a:gd name="T88" fmla="*/ 26 w 220"/>
                <a:gd name="T89" fmla="*/ 278 h 660"/>
                <a:gd name="T90" fmla="*/ 64 w 220"/>
                <a:gd name="T91" fmla="*/ 278 h 660"/>
                <a:gd name="T92" fmla="*/ 66 w 220"/>
                <a:gd name="T93" fmla="*/ 258 h 660"/>
                <a:gd name="T94" fmla="*/ 72 w 220"/>
                <a:gd name="T95" fmla="*/ 212 h 660"/>
                <a:gd name="T96" fmla="*/ 26 w 220"/>
                <a:gd name="T97" fmla="*/ 346 h 660"/>
                <a:gd name="T98" fmla="*/ 64 w 220"/>
                <a:gd name="T99" fmla="*/ 346 h 660"/>
                <a:gd name="T100" fmla="*/ 26 w 220"/>
                <a:gd name="T101" fmla="*/ 298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0" h="660">
                  <a:moveTo>
                    <a:pt x="150" y="50"/>
                  </a:moveTo>
                  <a:lnTo>
                    <a:pt x="150" y="156"/>
                  </a:lnTo>
                  <a:lnTo>
                    <a:pt x="150" y="156"/>
                  </a:lnTo>
                  <a:lnTo>
                    <a:pt x="152" y="168"/>
                  </a:lnTo>
                  <a:lnTo>
                    <a:pt x="154" y="180"/>
                  </a:lnTo>
                  <a:lnTo>
                    <a:pt x="160" y="190"/>
                  </a:lnTo>
                  <a:lnTo>
                    <a:pt x="166" y="200"/>
                  </a:lnTo>
                  <a:lnTo>
                    <a:pt x="206" y="244"/>
                  </a:lnTo>
                  <a:lnTo>
                    <a:pt x="206" y="244"/>
                  </a:lnTo>
                  <a:lnTo>
                    <a:pt x="212" y="254"/>
                  </a:lnTo>
                  <a:lnTo>
                    <a:pt x="218" y="264"/>
                  </a:lnTo>
                  <a:lnTo>
                    <a:pt x="220" y="274"/>
                  </a:lnTo>
                  <a:lnTo>
                    <a:pt x="220" y="286"/>
                  </a:lnTo>
                  <a:lnTo>
                    <a:pt x="220" y="286"/>
                  </a:lnTo>
                  <a:lnTo>
                    <a:pt x="220" y="628"/>
                  </a:lnTo>
                  <a:lnTo>
                    <a:pt x="220" y="628"/>
                  </a:lnTo>
                  <a:lnTo>
                    <a:pt x="220" y="642"/>
                  </a:lnTo>
                  <a:lnTo>
                    <a:pt x="214" y="650"/>
                  </a:lnTo>
                  <a:lnTo>
                    <a:pt x="208" y="656"/>
                  </a:lnTo>
                  <a:lnTo>
                    <a:pt x="200" y="660"/>
                  </a:lnTo>
                  <a:lnTo>
                    <a:pt x="200" y="660"/>
                  </a:lnTo>
                  <a:lnTo>
                    <a:pt x="94" y="660"/>
                  </a:lnTo>
                  <a:lnTo>
                    <a:pt x="94" y="660"/>
                  </a:lnTo>
                  <a:lnTo>
                    <a:pt x="20" y="660"/>
                  </a:lnTo>
                  <a:lnTo>
                    <a:pt x="20" y="660"/>
                  </a:lnTo>
                  <a:lnTo>
                    <a:pt x="12" y="656"/>
                  </a:lnTo>
                  <a:lnTo>
                    <a:pt x="6" y="650"/>
                  </a:lnTo>
                  <a:lnTo>
                    <a:pt x="2" y="642"/>
                  </a:lnTo>
                  <a:lnTo>
                    <a:pt x="0" y="628"/>
                  </a:lnTo>
                  <a:lnTo>
                    <a:pt x="0" y="628"/>
                  </a:lnTo>
                  <a:lnTo>
                    <a:pt x="0" y="286"/>
                  </a:lnTo>
                  <a:lnTo>
                    <a:pt x="0" y="286"/>
                  </a:lnTo>
                  <a:lnTo>
                    <a:pt x="0" y="274"/>
                  </a:lnTo>
                  <a:lnTo>
                    <a:pt x="4" y="264"/>
                  </a:lnTo>
                  <a:lnTo>
                    <a:pt x="8" y="254"/>
                  </a:lnTo>
                  <a:lnTo>
                    <a:pt x="16" y="244"/>
                  </a:lnTo>
                  <a:lnTo>
                    <a:pt x="54" y="200"/>
                  </a:lnTo>
                  <a:lnTo>
                    <a:pt x="54" y="200"/>
                  </a:lnTo>
                  <a:lnTo>
                    <a:pt x="62" y="190"/>
                  </a:lnTo>
                  <a:lnTo>
                    <a:pt x="66" y="180"/>
                  </a:lnTo>
                  <a:lnTo>
                    <a:pt x="68" y="168"/>
                  </a:lnTo>
                  <a:lnTo>
                    <a:pt x="70" y="156"/>
                  </a:lnTo>
                  <a:lnTo>
                    <a:pt x="70" y="50"/>
                  </a:lnTo>
                  <a:lnTo>
                    <a:pt x="68" y="50"/>
                  </a:lnTo>
                  <a:lnTo>
                    <a:pt x="68" y="50"/>
                  </a:lnTo>
                  <a:lnTo>
                    <a:pt x="64" y="50"/>
                  </a:lnTo>
                  <a:lnTo>
                    <a:pt x="60" y="48"/>
                  </a:lnTo>
                  <a:lnTo>
                    <a:pt x="58" y="44"/>
                  </a:lnTo>
                  <a:lnTo>
                    <a:pt x="58" y="40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8"/>
                  </a:lnTo>
                  <a:lnTo>
                    <a:pt x="60" y="4"/>
                  </a:lnTo>
                  <a:lnTo>
                    <a:pt x="64" y="2"/>
                  </a:lnTo>
                  <a:lnTo>
                    <a:pt x="6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56" y="2"/>
                  </a:lnTo>
                  <a:lnTo>
                    <a:pt x="160" y="4"/>
                  </a:lnTo>
                  <a:lnTo>
                    <a:pt x="162" y="8"/>
                  </a:lnTo>
                  <a:lnTo>
                    <a:pt x="162" y="12"/>
                  </a:lnTo>
                  <a:lnTo>
                    <a:pt x="162" y="40"/>
                  </a:lnTo>
                  <a:lnTo>
                    <a:pt x="162" y="40"/>
                  </a:lnTo>
                  <a:lnTo>
                    <a:pt x="162" y="44"/>
                  </a:lnTo>
                  <a:lnTo>
                    <a:pt x="160" y="48"/>
                  </a:lnTo>
                  <a:lnTo>
                    <a:pt x="156" y="50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0" y="50"/>
                  </a:lnTo>
                  <a:close/>
                  <a:moveTo>
                    <a:pt x="154" y="234"/>
                  </a:moveTo>
                  <a:lnTo>
                    <a:pt x="154" y="626"/>
                  </a:lnTo>
                  <a:lnTo>
                    <a:pt x="192" y="626"/>
                  </a:lnTo>
                  <a:lnTo>
                    <a:pt x="192" y="626"/>
                  </a:lnTo>
                  <a:lnTo>
                    <a:pt x="194" y="620"/>
                  </a:lnTo>
                  <a:lnTo>
                    <a:pt x="194" y="620"/>
                  </a:lnTo>
                  <a:lnTo>
                    <a:pt x="194" y="294"/>
                  </a:lnTo>
                  <a:lnTo>
                    <a:pt x="194" y="294"/>
                  </a:lnTo>
                  <a:lnTo>
                    <a:pt x="192" y="286"/>
                  </a:lnTo>
                  <a:lnTo>
                    <a:pt x="192" y="280"/>
                  </a:lnTo>
                  <a:lnTo>
                    <a:pt x="188" y="274"/>
                  </a:lnTo>
                  <a:lnTo>
                    <a:pt x="184" y="268"/>
                  </a:lnTo>
                  <a:lnTo>
                    <a:pt x="184" y="268"/>
                  </a:lnTo>
                  <a:lnTo>
                    <a:pt x="154" y="234"/>
                  </a:lnTo>
                  <a:lnTo>
                    <a:pt x="154" y="234"/>
                  </a:lnTo>
                  <a:close/>
                  <a:moveTo>
                    <a:pt x="72" y="212"/>
                  </a:moveTo>
                  <a:lnTo>
                    <a:pt x="72" y="212"/>
                  </a:lnTo>
                  <a:lnTo>
                    <a:pt x="36" y="258"/>
                  </a:lnTo>
                  <a:lnTo>
                    <a:pt x="36" y="258"/>
                  </a:lnTo>
                  <a:lnTo>
                    <a:pt x="30" y="268"/>
                  </a:lnTo>
                  <a:lnTo>
                    <a:pt x="26" y="278"/>
                  </a:lnTo>
                  <a:lnTo>
                    <a:pt x="64" y="278"/>
                  </a:lnTo>
                  <a:lnTo>
                    <a:pt x="64" y="278"/>
                  </a:lnTo>
                  <a:lnTo>
                    <a:pt x="66" y="258"/>
                  </a:lnTo>
                  <a:lnTo>
                    <a:pt x="66" y="258"/>
                  </a:lnTo>
                  <a:lnTo>
                    <a:pt x="72" y="212"/>
                  </a:lnTo>
                  <a:lnTo>
                    <a:pt x="72" y="212"/>
                  </a:lnTo>
                  <a:close/>
                  <a:moveTo>
                    <a:pt x="26" y="298"/>
                  </a:moveTo>
                  <a:lnTo>
                    <a:pt x="26" y="346"/>
                  </a:lnTo>
                  <a:lnTo>
                    <a:pt x="26" y="346"/>
                  </a:lnTo>
                  <a:lnTo>
                    <a:pt x="64" y="346"/>
                  </a:lnTo>
                  <a:lnTo>
                    <a:pt x="64" y="298"/>
                  </a:lnTo>
                  <a:lnTo>
                    <a:pt x="26" y="298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4633913" y="1716088"/>
              <a:ext cx="222250" cy="593725"/>
            </a:xfrm>
            <a:custGeom>
              <a:avLst/>
              <a:gdLst>
                <a:gd name="T0" fmla="*/ 108 w 140"/>
                <a:gd name="T1" fmla="*/ 212 h 374"/>
                <a:gd name="T2" fmla="*/ 108 w 140"/>
                <a:gd name="T3" fmla="*/ 212 h 374"/>
                <a:gd name="T4" fmla="*/ 104 w 140"/>
                <a:gd name="T5" fmla="*/ 244 h 374"/>
                <a:gd name="T6" fmla="*/ 102 w 140"/>
                <a:gd name="T7" fmla="*/ 274 h 374"/>
                <a:gd name="T8" fmla="*/ 104 w 140"/>
                <a:gd name="T9" fmla="*/ 306 h 374"/>
                <a:gd name="T10" fmla="*/ 108 w 140"/>
                <a:gd name="T11" fmla="*/ 338 h 374"/>
                <a:gd name="T12" fmla="*/ 108 w 140"/>
                <a:gd name="T13" fmla="*/ 338 h 374"/>
                <a:gd name="T14" fmla="*/ 120 w 140"/>
                <a:gd name="T15" fmla="*/ 344 h 374"/>
                <a:gd name="T16" fmla="*/ 130 w 140"/>
                <a:gd name="T17" fmla="*/ 348 h 374"/>
                <a:gd name="T18" fmla="*/ 140 w 140"/>
                <a:gd name="T19" fmla="*/ 374 h 374"/>
                <a:gd name="T20" fmla="*/ 14 w 140"/>
                <a:gd name="T21" fmla="*/ 374 h 374"/>
                <a:gd name="T22" fmla="*/ 14 w 140"/>
                <a:gd name="T23" fmla="*/ 374 h 374"/>
                <a:gd name="T24" fmla="*/ 14 w 140"/>
                <a:gd name="T25" fmla="*/ 350 h 374"/>
                <a:gd name="T26" fmla="*/ 14 w 140"/>
                <a:gd name="T27" fmla="*/ 350 h 374"/>
                <a:gd name="T28" fmla="*/ 28 w 140"/>
                <a:gd name="T29" fmla="*/ 350 h 374"/>
                <a:gd name="T30" fmla="*/ 42 w 140"/>
                <a:gd name="T31" fmla="*/ 350 h 374"/>
                <a:gd name="T32" fmla="*/ 56 w 140"/>
                <a:gd name="T33" fmla="*/ 344 h 374"/>
                <a:gd name="T34" fmla="*/ 68 w 140"/>
                <a:gd name="T35" fmla="*/ 338 h 374"/>
                <a:gd name="T36" fmla="*/ 68 w 140"/>
                <a:gd name="T37" fmla="*/ 338 h 374"/>
                <a:gd name="T38" fmla="*/ 74 w 140"/>
                <a:gd name="T39" fmla="*/ 308 h 374"/>
                <a:gd name="T40" fmla="*/ 74 w 140"/>
                <a:gd name="T41" fmla="*/ 278 h 374"/>
                <a:gd name="T42" fmla="*/ 72 w 140"/>
                <a:gd name="T43" fmla="*/ 246 h 374"/>
                <a:gd name="T44" fmla="*/ 68 w 140"/>
                <a:gd name="T45" fmla="*/ 212 h 374"/>
                <a:gd name="T46" fmla="*/ 68 w 140"/>
                <a:gd name="T47" fmla="*/ 212 h 374"/>
                <a:gd name="T48" fmla="*/ 54 w 140"/>
                <a:gd name="T49" fmla="*/ 206 h 374"/>
                <a:gd name="T50" fmla="*/ 44 w 140"/>
                <a:gd name="T51" fmla="*/ 194 h 374"/>
                <a:gd name="T52" fmla="*/ 32 w 140"/>
                <a:gd name="T53" fmla="*/ 180 h 374"/>
                <a:gd name="T54" fmla="*/ 24 w 140"/>
                <a:gd name="T55" fmla="*/ 164 h 374"/>
                <a:gd name="T56" fmla="*/ 24 w 140"/>
                <a:gd name="T57" fmla="*/ 164 h 374"/>
                <a:gd name="T58" fmla="*/ 14 w 140"/>
                <a:gd name="T59" fmla="*/ 140 h 374"/>
                <a:gd name="T60" fmla="*/ 6 w 140"/>
                <a:gd name="T61" fmla="*/ 114 h 374"/>
                <a:gd name="T62" fmla="*/ 2 w 140"/>
                <a:gd name="T63" fmla="*/ 84 h 374"/>
                <a:gd name="T64" fmla="*/ 0 w 140"/>
                <a:gd name="T65" fmla="*/ 52 h 374"/>
                <a:gd name="T66" fmla="*/ 0 w 140"/>
                <a:gd name="T67" fmla="*/ 52 h 374"/>
                <a:gd name="T68" fmla="*/ 0 w 140"/>
                <a:gd name="T69" fmla="*/ 32 h 374"/>
                <a:gd name="T70" fmla="*/ 0 w 140"/>
                <a:gd name="T71" fmla="*/ 32 h 374"/>
                <a:gd name="T72" fmla="*/ 2 w 140"/>
                <a:gd name="T73" fmla="*/ 12 h 374"/>
                <a:gd name="T74" fmla="*/ 4 w 140"/>
                <a:gd name="T75" fmla="*/ 0 h 374"/>
                <a:gd name="T76" fmla="*/ 16 w 140"/>
                <a:gd name="T77" fmla="*/ 0 h 374"/>
                <a:gd name="T78" fmla="*/ 130 w 140"/>
                <a:gd name="T79" fmla="*/ 0 h 374"/>
                <a:gd name="T80" fmla="*/ 130 w 140"/>
                <a:gd name="T81" fmla="*/ 0 h 374"/>
                <a:gd name="T82" fmla="*/ 130 w 140"/>
                <a:gd name="T83" fmla="*/ 196 h 374"/>
                <a:gd name="T84" fmla="*/ 130 w 140"/>
                <a:gd name="T85" fmla="*/ 196 h 374"/>
                <a:gd name="T86" fmla="*/ 120 w 140"/>
                <a:gd name="T87" fmla="*/ 204 h 374"/>
                <a:gd name="T88" fmla="*/ 108 w 140"/>
                <a:gd name="T89" fmla="*/ 212 h 374"/>
                <a:gd name="T90" fmla="*/ 108 w 140"/>
                <a:gd name="T91" fmla="*/ 212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0" h="374">
                  <a:moveTo>
                    <a:pt x="108" y="212"/>
                  </a:moveTo>
                  <a:lnTo>
                    <a:pt x="108" y="212"/>
                  </a:lnTo>
                  <a:lnTo>
                    <a:pt x="104" y="244"/>
                  </a:lnTo>
                  <a:lnTo>
                    <a:pt x="102" y="274"/>
                  </a:lnTo>
                  <a:lnTo>
                    <a:pt x="104" y="306"/>
                  </a:lnTo>
                  <a:lnTo>
                    <a:pt x="108" y="338"/>
                  </a:lnTo>
                  <a:lnTo>
                    <a:pt x="108" y="338"/>
                  </a:lnTo>
                  <a:lnTo>
                    <a:pt x="120" y="344"/>
                  </a:lnTo>
                  <a:lnTo>
                    <a:pt x="130" y="348"/>
                  </a:lnTo>
                  <a:lnTo>
                    <a:pt x="140" y="374"/>
                  </a:lnTo>
                  <a:lnTo>
                    <a:pt x="14" y="374"/>
                  </a:lnTo>
                  <a:lnTo>
                    <a:pt x="14" y="374"/>
                  </a:lnTo>
                  <a:lnTo>
                    <a:pt x="14" y="350"/>
                  </a:lnTo>
                  <a:lnTo>
                    <a:pt x="14" y="350"/>
                  </a:lnTo>
                  <a:lnTo>
                    <a:pt x="28" y="350"/>
                  </a:lnTo>
                  <a:lnTo>
                    <a:pt x="42" y="350"/>
                  </a:lnTo>
                  <a:lnTo>
                    <a:pt x="56" y="344"/>
                  </a:lnTo>
                  <a:lnTo>
                    <a:pt x="68" y="338"/>
                  </a:lnTo>
                  <a:lnTo>
                    <a:pt x="68" y="338"/>
                  </a:lnTo>
                  <a:lnTo>
                    <a:pt x="74" y="308"/>
                  </a:lnTo>
                  <a:lnTo>
                    <a:pt x="74" y="278"/>
                  </a:lnTo>
                  <a:lnTo>
                    <a:pt x="72" y="246"/>
                  </a:lnTo>
                  <a:lnTo>
                    <a:pt x="68" y="212"/>
                  </a:lnTo>
                  <a:lnTo>
                    <a:pt x="68" y="212"/>
                  </a:lnTo>
                  <a:lnTo>
                    <a:pt x="54" y="206"/>
                  </a:lnTo>
                  <a:lnTo>
                    <a:pt x="44" y="194"/>
                  </a:lnTo>
                  <a:lnTo>
                    <a:pt x="32" y="180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14" y="140"/>
                  </a:lnTo>
                  <a:lnTo>
                    <a:pt x="6" y="114"/>
                  </a:lnTo>
                  <a:lnTo>
                    <a:pt x="2" y="84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12"/>
                  </a:lnTo>
                  <a:lnTo>
                    <a:pt x="4" y="0"/>
                  </a:lnTo>
                  <a:lnTo>
                    <a:pt x="16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20" y="204"/>
                  </a:lnTo>
                  <a:lnTo>
                    <a:pt x="108" y="212"/>
                  </a:lnTo>
                  <a:lnTo>
                    <a:pt x="108" y="212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902450" y="4672013"/>
            <a:ext cx="809625" cy="838200"/>
            <a:chOff x="6902450" y="4672013"/>
            <a:chExt cx="809625" cy="838200"/>
          </a:xfrm>
        </p:grpSpPr>
        <p:sp>
          <p:nvSpPr>
            <p:cNvPr id="34" name="Freeform 34"/>
            <p:cNvSpPr>
              <a:spLocks noEditPoints="1"/>
            </p:cNvSpPr>
            <p:nvPr/>
          </p:nvSpPr>
          <p:spPr bwMode="auto">
            <a:xfrm>
              <a:off x="6902450" y="4767263"/>
              <a:ext cx="247650" cy="742950"/>
            </a:xfrm>
            <a:custGeom>
              <a:avLst/>
              <a:gdLst>
                <a:gd name="T0" fmla="*/ 108 w 156"/>
                <a:gd name="T1" fmla="*/ 110 h 468"/>
                <a:gd name="T2" fmla="*/ 110 w 156"/>
                <a:gd name="T3" fmla="*/ 126 h 468"/>
                <a:gd name="T4" fmla="*/ 118 w 156"/>
                <a:gd name="T5" fmla="*/ 142 h 468"/>
                <a:gd name="T6" fmla="*/ 146 w 156"/>
                <a:gd name="T7" fmla="*/ 172 h 468"/>
                <a:gd name="T8" fmla="*/ 154 w 156"/>
                <a:gd name="T9" fmla="*/ 186 h 468"/>
                <a:gd name="T10" fmla="*/ 156 w 156"/>
                <a:gd name="T11" fmla="*/ 204 h 468"/>
                <a:gd name="T12" fmla="*/ 156 w 156"/>
                <a:gd name="T13" fmla="*/ 446 h 468"/>
                <a:gd name="T14" fmla="*/ 156 w 156"/>
                <a:gd name="T15" fmla="*/ 454 h 468"/>
                <a:gd name="T16" fmla="*/ 148 w 156"/>
                <a:gd name="T17" fmla="*/ 466 h 468"/>
                <a:gd name="T18" fmla="*/ 142 w 156"/>
                <a:gd name="T19" fmla="*/ 468 h 468"/>
                <a:gd name="T20" fmla="*/ 66 w 156"/>
                <a:gd name="T21" fmla="*/ 468 h 468"/>
                <a:gd name="T22" fmla="*/ 14 w 156"/>
                <a:gd name="T23" fmla="*/ 468 h 468"/>
                <a:gd name="T24" fmla="*/ 4 w 156"/>
                <a:gd name="T25" fmla="*/ 462 h 468"/>
                <a:gd name="T26" fmla="*/ 0 w 156"/>
                <a:gd name="T27" fmla="*/ 446 h 468"/>
                <a:gd name="T28" fmla="*/ 0 w 156"/>
                <a:gd name="T29" fmla="*/ 204 h 468"/>
                <a:gd name="T30" fmla="*/ 0 w 156"/>
                <a:gd name="T31" fmla="*/ 194 h 468"/>
                <a:gd name="T32" fmla="*/ 6 w 156"/>
                <a:gd name="T33" fmla="*/ 180 h 468"/>
                <a:gd name="T34" fmla="*/ 38 w 156"/>
                <a:gd name="T35" fmla="*/ 142 h 468"/>
                <a:gd name="T36" fmla="*/ 44 w 156"/>
                <a:gd name="T37" fmla="*/ 134 h 468"/>
                <a:gd name="T38" fmla="*/ 50 w 156"/>
                <a:gd name="T39" fmla="*/ 110 h 468"/>
                <a:gd name="T40" fmla="*/ 50 w 156"/>
                <a:gd name="T41" fmla="*/ 36 h 468"/>
                <a:gd name="T42" fmla="*/ 46 w 156"/>
                <a:gd name="T43" fmla="*/ 36 h 468"/>
                <a:gd name="T44" fmla="*/ 42 w 156"/>
                <a:gd name="T45" fmla="*/ 30 h 468"/>
                <a:gd name="T46" fmla="*/ 40 w 156"/>
                <a:gd name="T47" fmla="*/ 8 h 468"/>
                <a:gd name="T48" fmla="*/ 42 w 156"/>
                <a:gd name="T49" fmla="*/ 6 h 468"/>
                <a:gd name="T50" fmla="*/ 46 w 156"/>
                <a:gd name="T51" fmla="*/ 0 h 468"/>
                <a:gd name="T52" fmla="*/ 108 w 156"/>
                <a:gd name="T53" fmla="*/ 0 h 468"/>
                <a:gd name="T54" fmla="*/ 110 w 156"/>
                <a:gd name="T55" fmla="*/ 0 h 468"/>
                <a:gd name="T56" fmla="*/ 114 w 156"/>
                <a:gd name="T57" fmla="*/ 6 h 468"/>
                <a:gd name="T58" fmla="*/ 116 w 156"/>
                <a:gd name="T59" fmla="*/ 28 h 468"/>
                <a:gd name="T60" fmla="*/ 114 w 156"/>
                <a:gd name="T61" fmla="*/ 30 h 468"/>
                <a:gd name="T62" fmla="*/ 110 w 156"/>
                <a:gd name="T63" fmla="*/ 36 h 468"/>
                <a:gd name="T64" fmla="*/ 108 w 156"/>
                <a:gd name="T65" fmla="*/ 36 h 468"/>
                <a:gd name="T66" fmla="*/ 110 w 156"/>
                <a:gd name="T67" fmla="*/ 164 h 468"/>
                <a:gd name="T68" fmla="*/ 28 w 156"/>
                <a:gd name="T69" fmla="*/ 262 h 468"/>
                <a:gd name="T70" fmla="*/ 110 w 156"/>
                <a:gd name="T71" fmla="*/ 398 h 468"/>
                <a:gd name="T72" fmla="*/ 136 w 156"/>
                <a:gd name="T73" fmla="*/ 444 h 468"/>
                <a:gd name="T74" fmla="*/ 138 w 156"/>
                <a:gd name="T75" fmla="*/ 438 h 468"/>
                <a:gd name="T76" fmla="*/ 138 w 156"/>
                <a:gd name="T77" fmla="*/ 208 h 468"/>
                <a:gd name="T78" fmla="*/ 136 w 156"/>
                <a:gd name="T79" fmla="*/ 198 h 468"/>
                <a:gd name="T80" fmla="*/ 130 w 156"/>
                <a:gd name="T81" fmla="*/ 190 h 468"/>
                <a:gd name="T82" fmla="*/ 110 w 156"/>
                <a:gd name="T83" fmla="*/ 164 h 468"/>
                <a:gd name="T84" fmla="*/ 50 w 156"/>
                <a:gd name="T85" fmla="*/ 150 h 468"/>
                <a:gd name="T86" fmla="*/ 26 w 156"/>
                <a:gd name="T87" fmla="*/ 182 h 468"/>
                <a:gd name="T88" fmla="*/ 18 w 156"/>
                <a:gd name="T89" fmla="*/ 196 h 468"/>
                <a:gd name="T90" fmla="*/ 46 w 156"/>
                <a:gd name="T91" fmla="*/ 196 h 468"/>
                <a:gd name="T92" fmla="*/ 46 w 156"/>
                <a:gd name="T93" fmla="*/ 182 h 468"/>
                <a:gd name="T94" fmla="*/ 50 w 156"/>
                <a:gd name="T95" fmla="*/ 150 h 468"/>
                <a:gd name="T96" fmla="*/ 18 w 156"/>
                <a:gd name="T97" fmla="*/ 246 h 468"/>
                <a:gd name="T98" fmla="*/ 46 w 156"/>
                <a:gd name="T99" fmla="*/ 246 h 468"/>
                <a:gd name="T100" fmla="*/ 18 w 156"/>
                <a:gd name="T101" fmla="*/ 21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6" h="468">
                  <a:moveTo>
                    <a:pt x="108" y="36"/>
                  </a:moveTo>
                  <a:lnTo>
                    <a:pt x="108" y="110"/>
                  </a:lnTo>
                  <a:lnTo>
                    <a:pt x="108" y="110"/>
                  </a:lnTo>
                  <a:lnTo>
                    <a:pt x="110" y="126"/>
                  </a:lnTo>
                  <a:lnTo>
                    <a:pt x="114" y="134"/>
                  </a:lnTo>
                  <a:lnTo>
                    <a:pt x="118" y="142"/>
                  </a:lnTo>
                  <a:lnTo>
                    <a:pt x="146" y="172"/>
                  </a:lnTo>
                  <a:lnTo>
                    <a:pt x="146" y="172"/>
                  </a:lnTo>
                  <a:lnTo>
                    <a:pt x="152" y="180"/>
                  </a:lnTo>
                  <a:lnTo>
                    <a:pt x="154" y="186"/>
                  </a:lnTo>
                  <a:lnTo>
                    <a:pt x="156" y="194"/>
                  </a:lnTo>
                  <a:lnTo>
                    <a:pt x="156" y="204"/>
                  </a:lnTo>
                  <a:lnTo>
                    <a:pt x="156" y="204"/>
                  </a:lnTo>
                  <a:lnTo>
                    <a:pt x="156" y="446"/>
                  </a:lnTo>
                  <a:lnTo>
                    <a:pt x="156" y="446"/>
                  </a:lnTo>
                  <a:lnTo>
                    <a:pt x="156" y="454"/>
                  </a:lnTo>
                  <a:lnTo>
                    <a:pt x="152" y="462"/>
                  </a:lnTo>
                  <a:lnTo>
                    <a:pt x="148" y="466"/>
                  </a:lnTo>
                  <a:lnTo>
                    <a:pt x="142" y="468"/>
                  </a:lnTo>
                  <a:lnTo>
                    <a:pt x="142" y="468"/>
                  </a:lnTo>
                  <a:lnTo>
                    <a:pt x="66" y="468"/>
                  </a:lnTo>
                  <a:lnTo>
                    <a:pt x="66" y="468"/>
                  </a:lnTo>
                  <a:lnTo>
                    <a:pt x="14" y="468"/>
                  </a:lnTo>
                  <a:lnTo>
                    <a:pt x="14" y="468"/>
                  </a:lnTo>
                  <a:lnTo>
                    <a:pt x="8" y="466"/>
                  </a:lnTo>
                  <a:lnTo>
                    <a:pt x="4" y="462"/>
                  </a:lnTo>
                  <a:lnTo>
                    <a:pt x="2" y="454"/>
                  </a:lnTo>
                  <a:lnTo>
                    <a:pt x="0" y="446"/>
                  </a:lnTo>
                  <a:lnTo>
                    <a:pt x="0" y="446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194"/>
                  </a:lnTo>
                  <a:lnTo>
                    <a:pt x="2" y="186"/>
                  </a:lnTo>
                  <a:lnTo>
                    <a:pt x="6" y="180"/>
                  </a:lnTo>
                  <a:lnTo>
                    <a:pt x="12" y="172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44" y="134"/>
                  </a:lnTo>
                  <a:lnTo>
                    <a:pt x="48" y="126"/>
                  </a:lnTo>
                  <a:lnTo>
                    <a:pt x="50" y="110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46" y="36"/>
                  </a:lnTo>
                  <a:lnTo>
                    <a:pt x="44" y="34"/>
                  </a:lnTo>
                  <a:lnTo>
                    <a:pt x="42" y="30"/>
                  </a:lnTo>
                  <a:lnTo>
                    <a:pt x="40" y="2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2" y="6"/>
                  </a:lnTo>
                  <a:lnTo>
                    <a:pt x="44" y="2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10" y="0"/>
                  </a:lnTo>
                  <a:lnTo>
                    <a:pt x="114" y="2"/>
                  </a:lnTo>
                  <a:lnTo>
                    <a:pt x="114" y="6"/>
                  </a:lnTo>
                  <a:lnTo>
                    <a:pt x="116" y="8"/>
                  </a:lnTo>
                  <a:lnTo>
                    <a:pt x="116" y="28"/>
                  </a:lnTo>
                  <a:lnTo>
                    <a:pt x="116" y="28"/>
                  </a:lnTo>
                  <a:lnTo>
                    <a:pt x="114" y="30"/>
                  </a:lnTo>
                  <a:lnTo>
                    <a:pt x="114" y="34"/>
                  </a:lnTo>
                  <a:lnTo>
                    <a:pt x="110" y="36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108" y="36"/>
                  </a:lnTo>
                  <a:close/>
                  <a:moveTo>
                    <a:pt x="110" y="164"/>
                  </a:moveTo>
                  <a:lnTo>
                    <a:pt x="110" y="262"/>
                  </a:lnTo>
                  <a:lnTo>
                    <a:pt x="28" y="262"/>
                  </a:lnTo>
                  <a:lnTo>
                    <a:pt x="28" y="398"/>
                  </a:lnTo>
                  <a:lnTo>
                    <a:pt x="110" y="398"/>
                  </a:lnTo>
                  <a:lnTo>
                    <a:pt x="110" y="444"/>
                  </a:lnTo>
                  <a:lnTo>
                    <a:pt x="136" y="444"/>
                  </a:lnTo>
                  <a:lnTo>
                    <a:pt x="136" y="444"/>
                  </a:lnTo>
                  <a:lnTo>
                    <a:pt x="138" y="438"/>
                  </a:lnTo>
                  <a:lnTo>
                    <a:pt x="138" y="438"/>
                  </a:lnTo>
                  <a:lnTo>
                    <a:pt x="138" y="208"/>
                  </a:lnTo>
                  <a:lnTo>
                    <a:pt x="138" y="208"/>
                  </a:lnTo>
                  <a:lnTo>
                    <a:pt x="136" y="198"/>
                  </a:lnTo>
                  <a:lnTo>
                    <a:pt x="130" y="190"/>
                  </a:lnTo>
                  <a:lnTo>
                    <a:pt x="130" y="190"/>
                  </a:lnTo>
                  <a:lnTo>
                    <a:pt x="110" y="164"/>
                  </a:lnTo>
                  <a:lnTo>
                    <a:pt x="110" y="164"/>
                  </a:lnTo>
                  <a:close/>
                  <a:moveTo>
                    <a:pt x="50" y="150"/>
                  </a:moveTo>
                  <a:lnTo>
                    <a:pt x="50" y="150"/>
                  </a:lnTo>
                  <a:lnTo>
                    <a:pt x="26" y="182"/>
                  </a:lnTo>
                  <a:lnTo>
                    <a:pt x="26" y="182"/>
                  </a:lnTo>
                  <a:lnTo>
                    <a:pt x="22" y="190"/>
                  </a:lnTo>
                  <a:lnTo>
                    <a:pt x="18" y="196"/>
                  </a:lnTo>
                  <a:lnTo>
                    <a:pt x="46" y="196"/>
                  </a:lnTo>
                  <a:lnTo>
                    <a:pt x="46" y="196"/>
                  </a:lnTo>
                  <a:lnTo>
                    <a:pt x="46" y="182"/>
                  </a:lnTo>
                  <a:lnTo>
                    <a:pt x="46" y="182"/>
                  </a:lnTo>
                  <a:lnTo>
                    <a:pt x="50" y="150"/>
                  </a:lnTo>
                  <a:lnTo>
                    <a:pt x="50" y="150"/>
                  </a:lnTo>
                  <a:close/>
                  <a:moveTo>
                    <a:pt x="18" y="210"/>
                  </a:moveTo>
                  <a:lnTo>
                    <a:pt x="18" y="246"/>
                  </a:lnTo>
                  <a:lnTo>
                    <a:pt x="18" y="246"/>
                  </a:lnTo>
                  <a:lnTo>
                    <a:pt x="46" y="246"/>
                  </a:lnTo>
                  <a:lnTo>
                    <a:pt x="46" y="210"/>
                  </a:lnTo>
                  <a:lnTo>
                    <a:pt x="18" y="210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5"/>
            <p:cNvSpPr>
              <a:spLocks noEditPoints="1"/>
            </p:cNvSpPr>
            <p:nvPr/>
          </p:nvSpPr>
          <p:spPr bwMode="auto">
            <a:xfrm>
              <a:off x="7146925" y="4697413"/>
              <a:ext cx="247650" cy="812800"/>
            </a:xfrm>
            <a:custGeom>
              <a:avLst/>
              <a:gdLst>
                <a:gd name="T0" fmla="*/ 106 w 156"/>
                <a:gd name="T1" fmla="*/ 86 h 512"/>
                <a:gd name="T2" fmla="*/ 110 w 156"/>
                <a:gd name="T3" fmla="*/ 104 h 512"/>
                <a:gd name="T4" fmla="*/ 118 w 156"/>
                <a:gd name="T5" fmla="*/ 118 h 512"/>
                <a:gd name="T6" fmla="*/ 146 w 156"/>
                <a:gd name="T7" fmla="*/ 150 h 512"/>
                <a:gd name="T8" fmla="*/ 154 w 156"/>
                <a:gd name="T9" fmla="*/ 164 h 512"/>
                <a:gd name="T10" fmla="*/ 156 w 156"/>
                <a:gd name="T11" fmla="*/ 180 h 512"/>
                <a:gd name="T12" fmla="*/ 156 w 156"/>
                <a:gd name="T13" fmla="*/ 490 h 512"/>
                <a:gd name="T14" fmla="*/ 156 w 156"/>
                <a:gd name="T15" fmla="*/ 498 h 512"/>
                <a:gd name="T16" fmla="*/ 148 w 156"/>
                <a:gd name="T17" fmla="*/ 510 h 512"/>
                <a:gd name="T18" fmla="*/ 142 w 156"/>
                <a:gd name="T19" fmla="*/ 512 h 512"/>
                <a:gd name="T20" fmla="*/ 66 w 156"/>
                <a:gd name="T21" fmla="*/ 512 h 512"/>
                <a:gd name="T22" fmla="*/ 14 w 156"/>
                <a:gd name="T23" fmla="*/ 512 h 512"/>
                <a:gd name="T24" fmla="*/ 4 w 156"/>
                <a:gd name="T25" fmla="*/ 506 h 512"/>
                <a:gd name="T26" fmla="*/ 0 w 156"/>
                <a:gd name="T27" fmla="*/ 490 h 512"/>
                <a:gd name="T28" fmla="*/ 0 w 156"/>
                <a:gd name="T29" fmla="*/ 180 h 512"/>
                <a:gd name="T30" fmla="*/ 0 w 156"/>
                <a:gd name="T31" fmla="*/ 170 h 512"/>
                <a:gd name="T32" fmla="*/ 6 w 156"/>
                <a:gd name="T33" fmla="*/ 156 h 512"/>
                <a:gd name="T34" fmla="*/ 38 w 156"/>
                <a:gd name="T35" fmla="*/ 118 h 512"/>
                <a:gd name="T36" fmla="*/ 44 w 156"/>
                <a:gd name="T37" fmla="*/ 110 h 512"/>
                <a:gd name="T38" fmla="*/ 50 w 156"/>
                <a:gd name="T39" fmla="*/ 86 h 512"/>
                <a:gd name="T40" fmla="*/ 48 w 156"/>
                <a:gd name="T41" fmla="*/ 34 h 512"/>
                <a:gd name="T42" fmla="*/ 46 w 156"/>
                <a:gd name="T43" fmla="*/ 34 h 512"/>
                <a:gd name="T44" fmla="*/ 40 w 156"/>
                <a:gd name="T45" fmla="*/ 30 h 512"/>
                <a:gd name="T46" fmla="*/ 40 w 156"/>
                <a:gd name="T47" fmla="*/ 8 h 512"/>
                <a:gd name="T48" fmla="*/ 40 w 156"/>
                <a:gd name="T49" fmla="*/ 4 h 512"/>
                <a:gd name="T50" fmla="*/ 46 w 156"/>
                <a:gd name="T51" fmla="*/ 0 h 512"/>
                <a:gd name="T52" fmla="*/ 106 w 156"/>
                <a:gd name="T53" fmla="*/ 0 h 512"/>
                <a:gd name="T54" fmla="*/ 110 w 156"/>
                <a:gd name="T55" fmla="*/ 0 h 512"/>
                <a:gd name="T56" fmla="*/ 114 w 156"/>
                <a:gd name="T57" fmla="*/ 4 h 512"/>
                <a:gd name="T58" fmla="*/ 114 w 156"/>
                <a:gd name="T59" fmla="*/ 26 h 512"/>
                <a:gd name="T60" fmla="*/ 114 w 156"/>
                <a:gd name="T61" fmla="*/ 30 h 512"/>
                <a:gd name="T62" fmla="*/ 110 w 156"/>
                <a:gd name="T63" fmla="*/ 34 h 512"/>
                <a:gd name="T64" fmla="*/ 106 w 156"/>
                <a:gd name="T65" fmla="*/ 34 h 512"/>
                <a:gd name="T66" fmla="*/ 24 w 156"/>
                <a:gd name="T67" fmla="*/ 288 h 512"/>
                <a:gd name="T68" fmla="*/ 134 w 156"/>
                <a:gd name="T69" fmla="*/ 428 h 512"/>
                <a:gd name="T70" fmla="*/ 116 w 156"/>
                <a:gd name="T71" fmla="*/ 288 h 512"/>
                <a:gd name="T72" fmla="*/ 112 w 156"/>
                <a:gd name="T73" fmla="*/ 278 h 512"/>
                <a:gd name="T74" fmla="*/ 92 w 156"/>
                <a:gd name="T75" fmla="*/ 264 h 512"/>
                <a:gd name="T76" fmla="*/ 80 w 156"/>
                <a:gd name="T77" fmla="*/ 260 h 512"/>
                <a:gd name="T78" fmla="*/ 56 w 156"/>
                <a:gd name="T79" fmla="*/ 268 h 512"/>
                <a:gd name="T80" fmla="*/ 42 w 156"/>
                <a:gd name="T81" fmla="*/ 288 h 512"/>
                <a:gd name="T82" fmla="*/ 24 w 156"/>
                <a:gd name="T83" fmla="*/ 288 h 512"/>
                <a:gd name="T84" fmla="*/ 50 w 156"/>
                <a:gd name="T85" fmla="*/ 126 h 512"/>
                <a:gd name="T86" fmla="*/ 26 w 156"/>
                <a:gd name="T87" fmla="*/ 160 h 512"/>
                <a:gd name="T88" fmla="*/ 18 w 156"/>
                <a:gd name="T89" fmla="*/ 172 h 512"/>
                <a:gd name="T90" fmla="*/ 44 w 156"/>
                <a:gd name="T91" fmla="*/ 172 h 512"/>
                <a:gd name="T92" fmla="*/ 46 w 156"/>
                <a:gd name="T93" fmla="*/ 158 h 512"/>
                <a:gd name="T94" fmla="*/ 50 w 156"/>
                <a:gd name="T95" fmla="*/ 126 h 512"/>
                <a:gd name="T96" fmla="*/ 18 w 156"/>
                <a:gd name="T97" fmla="*/ 222 h 512"/>
                <a:gd name="T98" fmla="*/ 44 w 156"/>
                <a:gd name="T99" fmla="*/ 222 h 512"/>
                <a:gd name="T100" fmla="*/ 18 w 156"/>
                <a:gd name="T101" fmla="*/ 188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6" h="512">
                  <a:moveTo>
                    <a:pt x="106" y="34"/>
                  </a:moveTo>
                  <a:lnTo>
                    <a:pt x="106" y="86"/>
                  </a:lnTo>
                  <a:lnTo>
                    <a:pt x="106" y="86"/>
                  </a:lnTo>
                  <a:lnTo>
                    <a:pt x="110" y="104"/>
                  </a:lnTo>
                  <a:lnTo>
                    <a:pt x="112" y="110"/>
                  </a:lnTo>
                  <a:lnTo>
                    <a:pt x="118" y="118"/>
                  </a:lnTo>
                  <a:lnTo>
                    <a:pt x="146" y="150"/>
                  </a:lnTo>
                  <a:lnTo>
                    <a:pt x="146" y="150"/>
                  </a:lnTo>
                  <a:lnTo>
                    <a:pt x="150" y="156"/>
                  </a:lnTo>
                  <a:lnTo>
                    <a:pt x="154" y="164"/>
                  </a:lnTo>
                  <a:lnTo>
                    <a:pt x="156" y="170"/>
                  </a:lnTo>
                  <a:lnTo>
                    <a:pt x="156" y="180"/>
                  </a:lnTo>
                  <a:lnTo>
                    <a:pt x="156" y="180"/>
                  </a:lnTo>
                  <a:lnTo>
                    <a:pt x="156" y="490"/>
                  </a:lnTo>
                  <a:lnTo>
                    <a:pt x="156" y="490"/>
                  </a:lnTo>
                  <a:lnTo>
                    <a:pt x="156" y="498"/>
                  </a:lnTo>
                  <a:lnTo>
                    <a:pt x="152" y="506"/>
                  </a:lnTo>
                  <a:lnTo>
                    <a:pt x="148" y="510"/>
                  </a:lnTo>
                  <a:lnTo>
                    <a:pt x="142" y="512"/>
                  </a:lnTo>
                  <a:lnTo>
                    <a:pt x="142" y="512"/>
                  </a:lnTo>
                  <a:lnTo>
                    <a:pt x="66" y="512"/>
                  </a:lnTo>
                  <a:lnTo>
                    <a:pt x="66" y="512"/>
                  </a:lnTo>
                  <a:lnTo>
                    <a:pt x="14" y="512"/>
                  </a:lnTo>
                  <a:lnTo>
                    <a:pt x="14" y="512"/>
                  </a:lnTo>
                  <a:lnTo>
                    <a:pt x="8" y="510"/>
                  </a:lnTo>
                  <a:lnTo>
                    <a:pt x="4" y="506"/>
                  </a:lnTo>
                  <a:lnTo>
                    <a:pt x="0" y="498"/>
                  </a:lnTo>
                  <a:lnTo>
                    <a:pt x="0" y="490"/>
                  </a:lnTo>
                  <a:lnTo>
                    <a:pt x="0" y="490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70"/>
                  </a:lnTo>
                  <a:lnTo>
                    <a:pt x="2" y="164"/>
                  </a:lnTo>
                  <a:lnTo>
                    <a:pt x="6" y="156"/>
                  </a:lnTo>
                  <a:lnTo>
                    <a:pt x="10" y="150"/>
                  </a:lnTo>
                  <a:lnTo>
                    <a:pt x="38" y="118"/>
                  </a:lnTo>
                  <a:lnTo>
                    <a:pt x="38" y="118"/>
                  </a:lnTo>
                  <a:lnTo>
                    <a:pt x="44" y="110"/>
                  </a:lnTo>
                  <a:lnTo>
                    <a:pt x="46" y="104"/>
                  </a:lnTo>
                  <a:lnTo>
                    <a:pt x="50" y="86"/>
                  </a:lnTo>
                  <a:lnTo>
                    <a:pt x="50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6" y="34"/>
                  </a:lnTo>
                  <a:lnTo>
                    <a:pt x="42" y="32"/>
                  </a:lnTo>
                  <a:lnTo>
                    <a:pt x="40" y="30"/>
                  </a:lnTo>
                  <a:lnTo>
                    <a:pt x="40" y="26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4"/>
                  </a:lnTo>
                  <a:lnTo>
                    <a:pt x="42" y="2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2" y="2"/>
                  </a:lnTo>
                  <a:lnTo>
                    <a:pt x="114" y="4"/>
                  </a:lnTo>
                  <a:lnTo>
                    <a:pt x="114" y="8"/>
                  </a:lnTo>
                  <a:lnTo>
                    <a:pt x="114" y="26"/>
                  </a:lnTo>
                  <a:lnTo>
                    <a:pt x="114" y="26"/>
                  </a:lnTo>
                  <a:lnTo>
                    <a:pt x="114" y="30"/>
                  </a:lnTo>
                  <a:lnTo>
                    <a:pt x="112" y="32"/>
                  </a:lnTo>
                  <a:lnTo>
                    <a:pt x="110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close/>
                  <a:moveTo>
                    <a:pt x="24" y="288"/>
                  </a:moveTo>
                  <a:lnTo>
                    <a:pt x="24" y="428"/>
                  </a:lnTo>
                  <a:lnTo>
                    <a:pt x="134" y="428"/>
                  </a:lnTo>
                  <a:lnTo>
                    <a:pt x="134" y="288"/>
                  </a:lnTo>
                  <a:lnTo>
                    <a:pt x="116" y="288"/>
                  </a:lnTo>
                  <a:lnTo>
                    <a:pt x="116" y="288"/>
                  </a:lnTo>
                  <a:lnTo>
                    <a:pt x="112" y="278"/>
                  </a:lnTo>
                  <a:lnTo>
                    <a:pt x="104" y="268"/>
                  </a:lnTo>
                  <a:lnTo>
                    <a:pt x="92" y="264"/>
                  </a:lnTo>
                  <a:lnTo>
                    <a:pt x="80" y="260"/>
                  </a:lnTo>
                  <a:lnTo>
                    <a:pt x="80" y="260"/>
                  </a:lnTo>
                  <a:lnTo>
                    <a:pt x="68" y="264"/>
                  </a:lnTo>
                  <a:lnTo>
                    <a:pt x="56" y="268"/>
                  </a:lnTo>
                  <a:lnTo>
                    <a:pt x="48" y="278"/>
                  </a:lnTo>
                  <a:lnTo>
                    <a:pt x="42" y="288"/>
                  </a:lnTo>
                  <a:lnTo>
                    <a:pt x="24" y="288"/>
                  </a:lnTo>
                  <a:lnTo>
                    <a:pt x="24" y="288"/>
                  </a:lnTo>
                  <a:close/>
                  <a:moveTo>
                    <a:pt x="50" y="126"/>
                  </a:moveTo>
                  <a:lnTo>
                    <a:pt x="50" y="126"/>
                  </a:lnTo>
                  <a:lnTo>
                    <a:pt x="26" y="160"/>
                  </a:lnTo>
                  <a:lnTo>
                    <a:pt x="26" y="160"/>
                  </a:lnTo>
                  <a:lnTo>
                    <a:pt x="22" y="166"/>
                  </a:lnTo>
                  <a:lnTo>
                    <a:pt x="18" y="172"/>
                  </a:lnTo>
                  <a:lnTo>
                    <a:pt x="44" y="172"/>
                  </a:lnTo>
                  <a:lnTo>
                    <a:pt x="44" y="172"/>
                  </a:lnTo>
                  <a:lnTo>
                    <a:pt x="46" y="158"/>
                  </a:lnTo>
                  <a:lnTo>
                    <a:pt x="46" y="158"/>
                  </a:lnTo>
                  <a:lnTo>
                    <a:pt x="50" y="126"/>
                  </a:lnTo>
                  <a:lnTo>
                    <a:pt x="50" y="126"/>
                  </a:lnTo>
                  <a:close/>
                  <a:moveTo>
                    <a:pt x="18" y="188"/>
                  </a:moveTo>
                  <a:lnTo>
                    <a:pt x="18" y="222"/>
                  </a:lnTo>
                  <a:lnTo>
                    <a:pt x="18" y="222"/>
                  </a:lnTo>
                  <a:lnTo>
                    <a:pt x="44" y="222"/>
                  </a:lnTo>
                  <a:lnTo>
                    <a:pt x="44" y="188"/>
                  </a:lnTo>
                  <a:lnTo>
                    <a:pt x="18" y="188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7435850" y="4745038"/>
              <a:ext cx="276225" cy="765175"/>
            </a:xfrm>
            <a:custGeom>
              <a:avLst/>
              <a:gdLst>
                <a:gd name="T0" fmla="*/ 124 w 174"/>
                <a:gd name="T1" fmla="*/ 102 h 482"/>
                <a:gd name="T2" fmla="*/ 126 w 174"/>
                <a:gd name="T3" fmla="*/ 114 h 482"/>
                <a:gd name="T4" fmla="*/ 146 w 174"/>
                <a:gd name="T5" fmla="*/ 148 h 482"/>
                <a:gd name="T6" fmla="*/ 156 w 174"/>
                <a:gd name="T7" fmla="*/ 164 h 482"/>
                <a:gd name="T8" fmla="*/ 172 w 174"/>
                <a:gd name="T9" fmla="*/ 196 h 482"/>
                <a:gd name="T10" fmla="*/ 174 w 174"/>
                <a:gd name="T11" fmla="*/ 216 h 482"/>
                <a:gd name="T12" fmla="*/ 174 w 174"/>
                <a:gd name="T13" fmla="*/ 452 h 482"/>
                <a:gd name="T14" fmla="*/ 174 w 174"/>
                <a:gd name="T15" fmla="*/ 452 h 482"/>
                <a:gd name="T16" fmla="*/ 168 w 174"/>
                <a:gd name="T17" fmla="*/ 474 h 482"/>
                <a:gd name="T18" fmla="*/ 162 w 174"/>
                <a:gd name="T19" fmla="*/ 480 h 482"/>
                <a:gd name="T20" fmla="*/ 152 w 174"/>
                <a:gd name="T21" fmla="*/ 482 h 482"/>
                <a:gd name="T22" fmla="*/ 74 w 174"/>
                <a:gd name="T23" fmla="*/ 482 h 482"/>
                <a:gd name="T24" fmla="*/ 66 w 174"/>
                <a:gd name="T25" fmla="*/ 482 h 482"/>
                <a:gd name="T26" fmla="*/ 22 w 174"/>
                <a:gd name="T27" fmla="*/ 482 h 482"/>
                <a:gd name="T28" fmla="*/ 22 w 174"/>
                <a:gd name="T29" fmla="*/ 482 h 482"/>
                <a:gd name="T30" fmla="*/ 6 w 174"/>
                <a:gd name="T31" fmla="*/ 474 h 482"/>
                <a:gd name="T32" fmla="*/ 2 w 174"/>
                <a:gd name="T33" fmla="*/ 464 h 482"/>
                <a:gd name="T34" fmla="*/ 0 w 174"/>
                <a:gd name="T35" fmla="*/ 452 h 482"/>
                <a:gd name="T36" fmla="*/ 0 w 174"/>
                <a:gd name="T37" fmla="*/ 216 h 482"/>
                <a:gd name="T38" fmla="*/ 2 w 174"/>
                <a:gd name="T39" fmla="*/ 200 h 482"/>
                <a:gd name="T40" fmla="*/ 16 w 174"/>
                <a:gd name="T41" fmla="*/ 170 h 482"/>
                <a:gd name="T42" fmla="*/ 26 w 174"/>
                <a:gd name="T43" fmla="*/ 154 h 482"/>
                <a:gd name="T44" fmla="*/ 46 w 174"/>
                <a:gd name="T45" fmla="*/ 114 h 482"/>
                <a:gd name="T46" fmla="*/ 56 w 174"/>
                <a:gd name="T47" fmla="*/ 4 h 482"/>
                <a:gd name="T48" fmla="*/ 68 w 174"/>
                <a:gd name="T49" fmla="*/ 102 h 482"/>
                <a:gd name="T50" fmla="*/ 68 w 174"/>
                <a:gd name="T51" fmla="*/ 102 h 482"/>
                <a:gd name="T52" fmla="*/ 58 w 174"/>
                <a:gd name="T53" fmla="*/ 134 h 482"/>
                <a:gd name="T54" fmla="*/ 40 w 174"/>
                <a:gd name="T55" fmla="*/ 164 h 482"/>
                <a:gd name="T56" fmla="*/ 24 w 174"/>
                <a:gd name="T57" fmla="*/ 192 h 482"/>
                <a:gd name="T58" fmla="*/ 18 w 174"/>
                <a:gd name="T59" fmla="*/ 218 h 482"/>
                <a:gd name="T60" fmla="*/ 18 w 174"/>
                <a:gd name="T61" fmla="*/ 242 h 482"/>
                <a:gd name="T62" fmla="*/ 124 w 174"/>
                <a:gd name="T63" fmla="*/ 394 h 482"/>
                <a:gd name="T64" fmla="*/ 18 w 174"/>
                <a:gd name="T65" fmla="*/ 452 h 482"/>
                <a:gd name="T66" fmla="*/ 18 w 174"/>
                <a:gd name="T67" fmla="*/ 452 h 482"/>
                <a:gd name="T68" fmla="*/ 20 w 174"/>
                <a:gd name="T69" fmla="*/ 462 h 482"/>
                <a:gd name="T70" fmla="*/ 24 w 174"/>
                <a:gd name="T71" fmla="*/ 464 h 482"/>
                <a:gd name="T72" fmla="*/ 84 w 174"/>
                <a:gd name="T73" fmla="*/ 464 h 482"/>
                <a:gd name="T74" fmla="*/ 128 w 174"/>
                <a:gd name="T75" fmla="*/ 464 h 482"/>
                <a:gd name="T76" fmla="*/ 132 w 174"/>
                <a:gd name="T77" fmla="*/ 462 h 482"/>
                <a:gd name="T78" fmla="*/ 134 w 174"/>
                <a:gd name="T79" fmla="*/ 458 h 482"/>
                <a:gd name="T80" fmla="*/ 134 w 174"/>
                <a:gd name="T81" fmla="*/ 452 h 482"/>
                <a:gd name="T82" fmla="*/ 134 w 174"/>
                <a:gd name="T83" fmla="*/ 218 h 482"/>
                <a:gd name="T84" fmla="*/ 132 w 174"/>
                <a:gd name="T85" fmla="*/ 206 h 482"/>
                <a:gd name="T86" fmla="*/ 122 w 174"/>
                <a:gd name="T87" fmla="*/ 174 h 482"/>
                <a:gd name="T88" fmla="*/ 108 w 174"/>
                <a:gd name="T89" fmla="*/ 126 h 482"/>
                <a:gd name="T90" fmla="*/ 106 w 174"/>
                <a:gd name="T91" fmla="*/ 102 h 482"/>
                <a:gd name="T92" fmla="*/ 130 w 174"/>
                <a:gd name="T93" fmla="*/ 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4" h="482">
                  <a:moveTo>
                    <a:pt x="130" y="8"/>
                  </a:moveTo>
                  <a:lnTo>
                    <a:pt x="124" y="102"/>
                  </a:lnTo>
                  <a:lnTo>
                    <a:pt x="124" y="102"/>
                  </a:lnTo>
                  <a:lnTo>
                    <a:pt x="126" y="114"/>
                  </a:lnTo>
                  <a:lnTo>
                    <a:pt x="132" y="126"/>
                  </a:lnTo>
                  <a:lnTo>
                    <a:pt x="146" y="148"/>
                  </a:lnTo>
                  <a:lnTo>
                    <a:pt x="146" y="148"/>
                  </a:lnTo>
                  <a:lnTo>
                    <a:pt x="156" y="164"/>
                  </a:lnTo>
                  <a:lnTo>
                    <a:pt x="166" y="180"/>
                  </a:lnTo>
                  <a:lnTo>
                    <a:pt x="172" y="196"/>
                  </a:lnTo>
                  <a:lnTo>
                    <a:pt x="174" y="206"/>
                  </a:lnTo>
                  <a:lnTo>
                    <a:pt x="174" y="216"/>
                  </a:lnTo>
                  <a:lnTo>
                    <a:pt x="174" y="218"/>
                  </a:lnTo>
                  <a:lnTo>
                    <a:pt x="174" y="452"/>
                  </a:lnTo>
                  <a:lnTo>
                    <a:pt x="174" y="452"/>
                  </a:lnTo>
                  <a:lnTo>
                    <a:pt x="174" y="452"/>
                  </a:lnTo>
                  <a:lnTo>
                    <a:pt x="172" y="464"/>
                  </a:lnTo>
                  <a:lnTo>
                    <a:pt x="168" y="474"/>
                  </a:lnTo>
                  <a:lnTo>
                    <a:pt x="168" y="474"/>
                  </a:lnTo>
                  <a:lnTo>
                    <a:pt x="162" y="480"/>
                  </a:lnTo>
                  <a:lnTo>
                    <a:pt x="152" y="482"/>
                  </a:lnTo>
                  <a:lnTo>
                    <a:pt x="152" y="482"/>
                  </a:lnTo>
                  <a:lnTo>
                    <a:pt x="150" y="482"/>
                  </a:lnTo>
                  <a:lnTo>
                    <a:pt x="74" y="482"/>
                  </a:lnTo>
                  <a:lnTo>
                    <a:pt x="66" y="482"/>
                  </a:lnTo>
                  <a:lnTo>
                    <a:pt x="66" y="482"/>
                  </a:lnTo>
                  <a:lnTo>
                    <a:pt x="24" y="482"/>
                  </a:lnTo>
                  <a:lnTo>
                    <a:pt x="22" y="482"/>
                  </a:lnTo>
                  <a:lnTo>
                    <a:pt x="22" y="482"/>
                  </a:lnTo>
                  <a:lnTo>
                    <a:pt x="22" y="482"/>
                  </a:lnTo>
                  <a:lnTo>
                    <a:pt x="12" y="480"/>
                  </a:lnTo>
                  <a:lnTo>
                    <a:pt x="6" y="474"/>
                  </a:lnTo>
                  <a:lnTo>
                    <a:pt x="6" y="474"/>
                  </a:lnTo>
                  <a:lnTo>
                    <a:pt x="2" y="464"/>
                  </a:lnTo>
                  <a:lnTo>
                    <a:pt x="0" y="452"/>
                  </a:lnTo>
                  <a:lnTo>
                    <a:pt x="0" y="452"/>
                  </a:lnTo>
                  <a:lnTo>
                    <a:pt x="0" y="218"/>
                  </a:lnTo>
                  <a:lnTo>
                    <a:pt x="0" y="216"/>
                  </a:lnTo>
                  <a:lnTo>
                    <a:pt x="0" y="216"/>
                  </a:lnTo>
                  <a:lnTo>
                    <a:pt x="2" y="200"/>
                  </a:lnTo>
                  <a:lnTo>
                    <a:pt x="8" y="186"/>
                  </a:lnTo>
                  <a:lnTo>
                    <a:pt x="16" y="170"/>
                  </a:lnTo>
                  <a:lnTo>
                    <a:pt x="26" y="154"/>
                  </a:lnTo>
                  <a:lnTo>
                    <a:pt x="26" y="154"/>
                  </a:lnTo>
                  <a:lnTo>
                    <a:pt x="42" y="128"/>
                  </a:lnTo>
                  <a:lnTo>
                    <a:pt x="46" y="114"/>
                  </a:lnTo>
                  <a:lnTo>
                    <a:pt x="50" y="102"/>
                  </a:lnTo>
                  <a:lnTo>
                    <a:pt x="56" y="4"/>
                  </a:lnTo>
                  <a:lnTo>
                    <a:pt x="74" y="4"/>
                  </a:lnTo>
                  <a:lnTo>
                    <a:pt x="68" y="102"/>
                  </a:lnTo>
                  <a:lnTo>
                    <a:pt x="68" y="102"/>
                  </a:lnTo>
                  <a:lnTo>
                    <a:pt x="68" y="102"/>
                  </a:lnTo>
                  <a:lnTo>
                    <a:pt x="64" y="118"/>
                  </a:lnTo>
                  <a:lnTo>
                    <a:pt x="58" y="134"/>
                  </a:lnTo>
                  <a:lnTo>
                    <a:pt x="50" y="150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24" y="192"/>
                  </a:lnTo>
                  <a:lnTo>
                    <a:pt x="20" y="204"/>
                  </a:lnTo>
                  <a:lnTo>
                    <a:pt x="18" y="218"/>
                  </a:lnTo>
                  <a:lnTo>
                    <a:pt x="18" y="218"/>
                  </a:lnTo>
                  <a:lnTo>
                    <a:pt x="18" y="242"/>
                  </a:lnTo>
                  <a:lnTo>
                    <a:pt x="124" y="242"/>
                  </a:lnTo>
                  <a:lnTo>
                    <a:pt x="124" y="394"/>
                  </a:lnTo>
                  <a:lnTo>
                    <a:pt x="18" y="394"/>
                  </a:lnTo>
                  <a:lnTo>
                    <a:pt x="18" y="452"/>
                  </a:lnTo>
                  <a:lnTo>
                    <a:pt x="18" y="452"/>
                  </a:lnTo>
                  <a:lnTo>
                    <a:pt x="18" y="452"/>
                  </a:lnTo>
                  <a:lnTo>
                    <a:pt x="18" y="458"/>
                  </a:lnTo>
                  <a:lnTo>
                    <a:pt x="20" y="462"/>
                  </a:lnTo>
                  <a:lnTo>
                    <a:pt x="20" y="462"/>
                  </a:lnTo>
                  <a:lnTo>
                    <a:pt x="24" y="464"/>
                  </a:lnTo>
                  <a:lnTo>
                    <a:pt x="74" y="464"/>
                  </a:lnTo>
                  <a:lnTo>
                    <a:pt x="84" y="464"/>
                  </a:lnTo>
                  <a:lnTo>
                    <a:pt x="84" y="464"/>
                  </a:lnTo>
                  <a:lnTo>
                    <a:pt x="128" y="464"/>
                  </a:lnTo>
                  <a:lnTo>
                    <a:pt x="128" y="464"/>
                  </a:lnTo>
                  <a:lnTo>
                    <a:pt x="132" y="462"/>
                  </a:lnTo>
                  <a:lnTo>
                    <a:pt x="132" y="462"/>
                  </a:lnTo>
                  <a:lnTo>
                    <a:pt x="134" y="458"/>
                  </a:lnTo>
                  <a:lnTo>
                    <a:pt x="134" y="452"/>
                  </a:lnTo>
                  <a:lnTo>
                    <a:pt x="134" y="452"/>
                  </a:lnTo>
                  <a:lnTo>
                    <a:pt x="134" y="218"/>
                  </a:lnTo>
                  <a:lnTo>
                    <a:pt x="134" y="218"/>
                  </a:lnTo>
                  <a:lnTo>
                    <a:pt x="134" y="218"/>
                  </a:lnTo>
                  <a:lnTo>
                    <a:pt x="132" y="206"/>
                  </a:lnTo>
                  <a:lnTo>
                    <a:pt x="130" y="196"/>
                  </a:lnTo>
                  <a:lnTo>
                    <a:pt x="122" y="174"/>
                  </a:lnTo>
                  <a:lnTo>
                    <a:pt x="112" y="144"/>
                  </a:lnTo>
                  <a:lnTo>
                    <a:pt x="108" y="126"/>
                  </a:lnTo>
                  <a:lnTo>
                    <a:pt x="106" y="102"/>
                  </a:lnTo>
                  <a:lnTo>
                    <a:pt x="106" y="102"/>
                  </a:lnTo>
                  <a:lnTo>
                    <a:pt x="112" y="0"/>
                  </a:lnTo>
                  <a:lnTo>
                    <a:pt x="130" y="8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7508875" y="4672013"/>
              <a:ext cx="149225" cy="88900"/>
            </a:xfrm>
            <a:custGeom>
              <a:avLst/>
              <a:gdLst>
                <a:gd name="T0" fmla="*/ 84 w 94"/>
                <a:gd name="T1" fmla="*/ 54 h 56"/>
                <a:gd name="T2" fmla="*/ 84 w 94"/>
                <a:gd name="T3" fmla="*/ 56 h 56"/>
                <a:gd name="T4" fmla="*/ 66 w 94"/>
                <a:gd name="T5" fmla="*/ 54 h 56"/>
                <a:gd name="T6" fmla="*/ 66 w 94"/>
                <a:gd name="T7" fmla="*/ 46 h 56"/>
                <a:gd name="T8" fmla="*/ 66 w 94"/>
                <a:gd name="T9" fmla="*/ 38 h 56"/>
                <a:gd name="T10" fmla="*/ 76 w 94"/>
                <a:gd name="T11" fmla="*/ 38 h 56"/>
                <a:gd name="T12" fmla="*/ 76 w 94"/>
                <a:gd name="T13" fmla="*/ 20 h 56"/>
                <a:gd name="T14" fmla="*/ 20 w 94"/>
                <a:gd name="T15" fmla="*/ 18 h 56"/>
                <a:gd name="T16" fmla="*/ 18 w 94"/>
                <a:gd name="T17" fmla="*/ 36 h 56"/>
                <a:gd name="T18" fmla="*/ 18 w 94"/>
                <a:gd name="T19" fmla="*/ 36 h 56"/>
                <a:gd name="T20" fmla="*/ 28 w 94"/>
                <a:gd name="T21" fmla="*/ 36 h 56"/>
                <a:gd name="T22" fmla="*/ 28 w 94"/>
                <a:gd name="T23" fmla="*/ 44 h 56"/>
                <a:gd name="T24" fmla="*/ 26 w 94"/>
                <a:gd name="T25" fmla="*/ 54 h 56"/>
                <a:gd name="T26" fmla="*/ 8 w 94"/>
                <a:gd name="T27" fmla="*/ 52 h 56"/>
                <a:gd name="T28" fmla="*/ 8 w 94"/>
                <a:gd name="T29" fmla="*/ 52 h 56"/>
                <a:gd name="T30" fmla="*/ 8 w 94"/>
                <a:gd name="T31" fmla="*/ 52 h 56"/>
                <a:gd name="T32" fmla="*/ 6 w 94"/>
                <a:gd name="T33" fmla="*/ 48 h 56"/>
                <a:gd name="T34" fmla="*/ 6 w 94"/>
                <a:gd name="T35" fmla="*/ 48 h 56"/>
                <a:gd name="T36" fmla="*/ 6 w 94"/>
                <a:gd name="T37" fmla="*/ 48 h 56"/>
                <a:gd name="T38" fmla="*/ 2 w 94"/>
                <a:gd name="T39" fmla="*/ 42 h 56"/>
                <a:gd name="T40" fmla="*/ 0 w 94"/>
                <a:gd name="T41" fmla="*/ 36 h 56"/>
                <a:gd name="T42" fmla="*/ 2 w 94"/>
                <a:gd name="T43" fmla="*/ 16 h 56"/>
                <a:gd name="T44" fmla="*/ 2 w 94"/>
                <a:gd name="T45" fmla="*/ 16 h 56"/>
                <a:gd name="T46" fmla="*/ 2 w 94"/>
                <a:gd name="T47" fmla="*/ 10 h 56"/>
                <a:gd name="T48" fmla="*/ 6 w 94"/>
                <a:gd name="T49" fmla="*/ 4 h 56"/>
                <a:gd name="T50" fmla="*/ 6 w 94"/>
                <a:gd name="T51" fmla="*/ 4 h 56"/>
                <a:gd name="T52" fmla="*/ 6 w 94"/>
                <a:gd name="T53" fmla="*/ 4 h 56"/>
                <a:gd name="T54" fmla="*/ 6 w 94"/>
                <a:gd name="T55" fmla="*/ 4 h 56"/>
                <a:gd name="T56" fmla="*/ 12 w 94"/>
                <a:gd name="T57" fmla="*/ 0 h 56"/>
                <a:gd name="T58" fmla="*/ 20 w 94"/>
                <a:gd name="T59" fmla="*/ 0 h 56"/>
                <a:gd name="T60" fmla="*/ 78 w 94"/>
                <a:gd name="T61" fmla="*/ 2 h 56"/>
                <a:gd name="T62" fmla="*/ 78 w 94"/>
                <a:gd name="T63" fmla="*/ 2 h 56"/>
                <a:gd name="T64" fmla="*/ 84 w 94"/>
                <a:gd name="T65" fmla="*/ 4 h 56"/>
                <a:gd name="T66" fmla="*/ 90 w 94"/>
                <a:gd name="T67" fmla="*/ 8 h 56"/>
                <a:gd name="T68" fmla="*/ 90 w 94"/>
                <a:gd name="T69" fmla="*/ 8 h 56"/>
                <a:gd name="T70" fmla="*/ 90 w 94"/>
                <a:gd name="T71" fmla="*/ 8 h 56"/>
                <a:gd name="T72" fmla="*/ 92 w 94"/>
                <a:gd name="T73" fmla="*/ 14 h 56"/>
                <a:gd name="T74" fmla="*/ 94 w 94"/>
                <a:gd name="T75" fmla="*/ 20 h 56"/>
                <a:gd name="T76" fmla="*/ 94 w 94"/>
                <a:gd name="T77" fmla="*/ 38 h 56"/>
                <a:gd name="T78" fmla="*/ 94 w 94"/>
                <a:gd name="T79" fmla="*/ 38 h 56"/>
                <a:gd name="T80" fmla="*/ 92 w 94"/>
                <a:gd name="T81" fmla="*/ 46 h 56"/>
                <a:gd name="T82" fmla="*/ 88 w 94"/>
                <a:gd name="T83" fmla="*/ 50 h 56"/>
                <a:gd name="T84" fmla="*/ 88 w 94"/>
                <a:gd name="T85" fmla="*/ 50 h 56"/>
                <a:gd name="T86" fmla="*/ 84 w 94"/>
                <a:gd name="T87" fmla="*/ 54 h 56"/>
                <a:gd name="T88" fmla="*/ 84 w 94"/>
                <a:gd name="T89" fmla="*/ 5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4" h="56">
                  <a:moveTo>
                    <a:pt x="84" y="54"/>
                  </a:moveTo>
                  <a:lnTo>
                    <a:pt x="84" y="56"/>
                  </a:lnTo>
                  <a:lnTo>
                    <a:pt x="66" y="54"/>
                  </a:lnTo>
                  <a:lnTo>
                    <a:pt x="66" y="46"/>
                  </a:lnTo>
                  <a:lnTo>
                    <a:pt x="66" y="38"/>
                  </a:lnTo>
                  <a:lnTo>
                    <a:pt x="76" y="38"/>
                  </a:lnTo>
                  <a:lnTo>
                    <a:pt x="76" y="20"/>
                  </a:lnTo>
                  <a:lnTo>
                    <a:pt x="20" y="18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8" y="36"/>
                  </a:lnTo>
                  <a:lnTo>
                    <a:pt x="28" y="44"/>
                  </a:lnTo>
                  <a:lnTo>
                    <a:pt x="26" y="54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2" y="42"/>
                  </a:lnTo>
                  <a:lnTo>
                    <a:pt x="0" y="3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0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84" y="4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2" y="14"/>
                  </a:lnTo>
                  <a:lnTo>
                    <a:pt x="94" y="20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2" y="46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4" y="54"/>
                  </a:lnTo>
                  <a:lnTo>
                    <a:pt x="84" y="54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7480300" y="5145088"/>
              <a:ext cx="123825" cy="200025"/>
            </a:xfrm>
            <a:custGeom>
              <a:avLst/>
              <a:gdLst>
                <a:gd name="T0" fmla="*/ 32 w 78"/>
                <a:gd name="T1" fmla="*/ 34 h 126"/>
                <a:gd name="T2" fmla="*/ 48 w 78"/>
                <a:gd name="T3" fmla="*/ 38 h 126"/>
                <a:gd name="T4" fmla="*/ 60 w 78"/>
                <a:gd name="T5" fmla="*/ 32 h 126"/>
                <a:gd name="T6" fmla="*/ 70 w 78"/>
                <a:gd name="T7" fmla="*/ 44 h 126"/>
                <a:gd name="T8" fmla="*/ 78 w 78"/>
                <a:gd name="T9" fmla="*/ 56 h 126"/>
                <a:gd name="T10" fmla="*/ 66 w 78"/>
                <a:gd name="T11" fmla="*/ 68 h 126"/>
                <a:gd name="T12" fmla="*/ 62 w 78"/>
                <a:gd name="T13" fmla="*/ 72 h 126"/>
                <a:gd name="T14" fmla="*/ 68 w 78"/>
                <a:gd name="T15" fmla="*/ 86 h 126"/>
                <a:gd name="T16" fmla="*/ 54 w 78"/>
                <a:gd name="T17" fmla="*/ 92 h 126"/>
                <a:gd name="T18" fmla="*/ 44 w 78"/>
                <a:gd name="T19" fmla="*/ 102 h 126"/>
                <a:gd name="T20" fmla="*/ 32 w 78"/>
                <a:gd name="T21" fmla="*/ 100 h 126"/>
                <a:gd name="T22" fmla="*/ 16 w 78"/>
                <a:gd name="T23" fmla="*/ 96 h 126"/>
                <a:gd name="T24" fmla="*/ 20 w 78"/>
                <a:gd name="T25" fmla="*/ 82 h 126"/>
                <a:gd name="T26" fmla="*/ 10 w 78"/>
                <a:gd name="T27" fmla="*/ 72 h 126"/>
                <a:gd name="T28" fmla="*/ 2 w 78"/>
                <a:gd name="T29" fmla="*/ 60 h 126"/>
                <a:gd name="T30" fmla="*/ 6 w 78"/>
                <a:gd name="T31" fmla="*/ 46 h 126"/>
                <a:gd name="T32" fmla="*/ 18 w 78"/>
                <a:gd name="T33" fmla="*/ 42 h 126"/>
                <a:gd name="T34" fmla="*/ 40 w 78"/>
                <a:gd name="T35" fmla="*/ 32 h 126"/>
                <a:gd name="T36" fmla="*/ 56 w 78"/>
                <a:gd name="T37" fmla="*/ 14 h 126"/>
                <a:gd name="T38" fmla="*/ 62 w 78"/>
                <a:gd name="T39" fmla="*/ 12 h 126"/>
                <a:gd name="T40" fmla="*/ 48 w 78"/>
                <a:gd name="T41" fmla="*/ 6 h 126"/>
                <a:gd name="T42" fmla="*/ 40 w 78"/>
                <a:gd name="T43" fmla="*/ 0 h 126"/>
                <a:gd name="T44" fmla="*/ 32 w 78"/>
                <a:gd name="T45" fmla="*/ 8 h 126"/>
                <a:gd name="T46" fmla="*/ 40 w 78"/>
                <a:gd name="T47" fmla="*/ 12 h 126"/>
                <a:gd name="T48" fmla="*/ 44 w 78"/>
                <a:gd name="T49" fmla="*/ 10 h 126"/>
                <a:gd name="T50" fmla="*/ 40 w 78"/>
                <a:gd name="T51" fmla="*/ 8 h 126"/>
                <a:gd name="T52" fmla="*/ 42 w 78"/>
                <a:gd name="T53" fmla="*/ 10 h 126"/>
                <a:gd name="T54" fmla="*/ 36 w 78"/>
                <a:gd name="T55" fmla="*/ 8 h 126"/>
                <a:gd name="T56" fmla="*/ 38 w 78"/>
                <a:gd name="T57" fmla="*/ 2 h 126"/>
                <a:gd name="T58" fmla="*/ 46 w 78"/>
                <a:gd name="T59" fmla="*/ 4 h 126"/>
                <a:gd name="T60" fmla="*/ 42 w 78"/>
                <a:gd name="T61" fmla="*/ 18 h 126"/>
                <a:gd name="T62" fmla="*/ 34 w 78"/>
                <a:gd name="T63" fmla="*/ 32 h 126"/>
                <a:gd name="T64" fmla="*/ 12 w 78"/>
                <a:gd name="T65" fmla="*/ 12 h 126"/>
                <a:gd name="T66" fmla="*/ 34 w 78"/>
                <a:gd name="T67" fmla="*/ 32 h 126"/>
                <a:gd name="T68" fmla="*/ 24 w 78"/>
                <a:gd name="T69" fmla="*/ 78 h 126"/>
                <a:gd name="T70" fmla="*/ 18 w 78"/>
                <a:gd name="T71" fmla="*/ 66 h 126"/>
                <a:gd name="T72" fmla="*/ 16 w 78"/>
                <a:gd name="T73" fmla="*/ 76 h 126"/>
                <a:gd name="T74" fmla="*/ 46 w 78"/>
                <a:gd name="T75" fmla="*/ 96 h 126"/>
                <a:gd name="T76" fmla="*/ 40 w 78"/>
                <a:gd name="T77" fmla="*/ 86 h 126"/>
                <a:gd name="T78" fmla="*/ 38 w 78"/>
                <a:gd name="T79" fmla="*/ 90 h 126"/>
                <a:gd name="T80" fmla="*/ 46 w 78"/>
                <a:gd name="T81" fmla="*/ 96 h 126"/>
                <a:gd name="T82" fmla="*/ 8 w 78"/>
                <a:gd name="T83" fmla="*/ 52 h 126"/>
                <a:gd name="T84" fmla="*/ 4 w 78"/>
                <a:gd name="T85" fmla="*/ 56 h 126"/>
                <a:gd name="T86" fmla="*/ 14 w 78"/>
                <a:gd name="T87" fmla="*/ 62 h 126"/>
                <a:gd name="T88" fmla="*/ 36 w 78"/>
                <a:gd name="T89" fmla="*/ 68 h 126"/>
                <a:gd name="T90" fmla="*/ 32 w 78"/>
                <a:gd name="T91" fmla="*/ 62 h 126"/>
                <a:gd name="T92" fmla="*/ 38 w 78"/>
                <a:gd name="T93" fmla="*/ 72 h 126"/>
                <a:gd name="T94" fmla="*/ 44 w 78"/>
                <a:gd name="T95" fmla="*/ 106 h 126"/>
                <a:gd name="T96" fmla="*/ 50 w 78"/>
                <a:gd name="T97" fmla="*/ 120 h 126"/>
                <a:gd name="T98" fmla="*/ 36 w 78"/>
                <a:gd name="T99" fmla="*/ 126 h 126"/>
                <a:gd name="T100" fmla="*/ 30 w 78"/>
                <a:gd name="T101" fmla="*/ 11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8" h="126">
                  <a:moveTo>
                    <a:pt x="22" y="42"/>
                  </a:moveTo>
                  <a:lnTo>
                    <a:pt x="22" y="42"/>
                  </a:lnTo>
                  <a:lnTo>
                    <a:pt x="26" y="36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8" y="36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4" y="3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4" y="34"/>
                  </a:lnTo>
                  <a:lnTo>
                    <a:pt x="66" y="36"/>
                  </a:lnTo>
                  <a:lnTo>
                    <a:pt x="70" y="40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6" y="50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76" y="60"/>
                  </a:lnTo>
                  <a:lnTo>
                    <a:pt x="74" y="64"/>
                  </a:lnTo>
                  <a:lnTo>
                    <a:pt x="70" y="66"/>
                  </a:lnTo>
                  <a:lnTo>
                    <a:pt x="66" y="68"/>
                  </a:lnTo>
                  <a:lnTo>
                    <a:pt x="66" y="68"/>
                  </a:lnTo>
                  <a:lnTo>
                    <a:pt x="64" y="66"/>
                  </a:lnTo>
                  <a:lnTo>
                    <a:pt x="64" y="66"/>
                  </a:lnTo>
                  <a:lnTo>
                    <a:pt x="64" y="68"/>
                  </a:lnTo>
                  <a:lnTo>
                    <a:pt x="64" y="68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68" y="76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68" y="86"/>
                  </a:lnTo>
                  <a:lnTo>
                    <a:pt x="66" y="90"/>
                  </a:lnTo>
                  <a:lnTo>
                    <a:pt x="62" y="92"/>
                  </a:lnTo>
                  <a:lnTo>
                    <a:pt x="58" y="92"/>
                  </a:lnTo>
                  <a:lnTo>
                    <a:pt x="58" y="92"/>
                  </a:lnTo>
                  <a:lnTo>
                    <a:pt x="54" y="92"/>
                  </a:lnTo>
                  <a:lnTo>
                    <a:pt x="54" y="92"/>
                  </a:lnTo>
                  <a:lnTo>
                    <a:pt x="54" y="96"/>
                  </a:lnTo>
                  <a:lnTo>
                    <a:pt x="52" y="100"/>
                  </a:lnTo>
                  <a:lnTo>
                    <a:pt x="48" y="10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38" y="100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2" y="100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22" y="100"/>
                  </a:lnTo>
                  <a:lnTo>
                    <a:pt x="18" y="98"/>
                  </a:lnTo>
                  <a:lnTo>
                    <a:pt x="16" y="96"/>
                  </a:lnTo>
                  <a:lnTo>
                    <a:pt x="16" y="90"/>
                  </a:lnTo>
                  <a:lnTo>
                    <a:pt x="16" y="90"/>
                  </a:lnTo>
                  <a:lnTo>
                    <a:pt x="16" y="86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16" y="82"/>
                  </a:lnTo>
                  <a:lnTo>
                    <a:pt x="12" y="80"/>
                  </a:lnTo>
                  <a:lnTo>
                    <a:pt x="10" y="76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68"/>
                  </a:lnTo>
                  <a:lnTo>
                    <a:pt x="10" y="68"/>
                  </a:lnTo>
                  <a:lnTo>
                    <a:pt x="6" y="66"/>
                  </a:lnTo>
                  <a:lnTo>
                    <a:pt x="4" y="64"/>
                  </a:lnTo>
                  <a:lnTo>
                    <a:pt x="2" y="6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2"/>
                  </a:lnTo>
                  <a:lnTo>
                    <a:pt x="4" y="48"/>
                  </a:lnTo>
                  <a:lnTo>
                    <a:pt x="6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4" y="42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42"/>
                  </a:lnTo>
                  <a:lnTo>
                    <a:pt x="22" y="42"/>
                  </a:lnTo>
                  <a:close/>
                  <a:moveTo>
                    <a:pt x="34" y="32"/>
                  </a:moveTo>
                  <a:lnTo>
                    <a:pt x="34" y="32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42" y="24"/>
                  </a:lnTo>
                  <a:lnTo>
                    <a:pt x="50" y="16"/>
                  </a:lnTo>
                  <a:lnTo>
                    <a:pt x="54" y="14"/>
                  </a:lnTo>
                  <a:lnTo>
                    <a:pt x="56" y="14"/>
                  </a:lnTo>
                  <a:lnTo>
                    <a:pt x="60" y="14"/>
                  </a:lnTo>
                  <a:lnTo>
                    <a:pt x="64" y="18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2" y="12"/>
                  </a:lnTo>
                  <a:lnTo>
                    <a:pt x="56" y="12"/>
                  </a:lnTo>
                  <a:lnTo>
                    <a:pt x="48" y="14"/>
                  </a:lnTo>
                  <a:lnTo>
                    <a:pt x="48" y="14"/>
                  </a:lnTo>
                  <a:lnTo>
                    <a:pt x="48" y="10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6" y="2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4" y="4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4" y="10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6"/>
                  </a:lnTo>
                  <a:lnTo>
                    <a:pt x="42" y="6"/>
                  </a:lnTo>
                  <a:lnTo>
                    <a:pt x="40" y="6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6" y="8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6" y="4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10"/>
                  </a:lnTo>
                  <a:lnTo>
                    <a:pt x="46" y="12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6" y="26"/>
                  </a:lnTo>
                  <a:lnTo>
                    <a:pt x="34" y="32"/>
                  </a:lnTo>
                  <a:lnTo>
                    <a:pt x="34" y="32"/>
                  </a:lnTo>
                  <a:close/>
                  <a:moveTo>
                    <a:pt x="30" y="32"/>
                  </a:moveTo>
                  <a:lnTo>
                    <a:pt x="30" y="32"/>
                  </a:lnTo>
                  <a:lnTo>
                    <a:pt x="24" y="2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8" y="20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0" y="32"/>
                  </a:lnTo>
                  <a:lnTo>
                    <a:pt x="30" y="32"/>
                  </a:lnTo>
                  <a:close/>
                  <a:moveTo>
                    <a:pt x="24" y="78"/>
                  </a:moveTo>
                  <a:lnTo>
                    <a:pt x="24" y="78"/>
                  </a:lnTo>
                  <a:lnTo>
                    <a:pt x="20" y="76"/>
                  </a:lnTo>
                  <a:lnTo>
                    <a:pt x="18" y="74"/>
                  </a:lnTo>
                  <a:lnTo>
                    <a:pt x="18" y="68"/>
                  </a:lnTo>
                  <a:lnTo>
                    <a:pt x="18" y="68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14" y="68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6" y="76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4" y="78"/>
                  </a:lnTo>
                  <a:lnTo>
                    <a:pt x="24" y="78"/>
                  </a:lnTo>
                  <a:close/>
                  <a:moveTo>
                    <a:pt x="46" y="96"/>
                  </a:moveTo>
                  <a:lnTo>
                    <a:pt x="46" y="96"/>
                  </a:lnTo>
                  <a:lnTo>
                    <a:pt x="44" y="96"/>
                  </a:lnTo>
                  <a:lnTo>
                    <a:pt x="42" y="94"/>
                  </a:lnTo>
                  <a:lnTo>
                    <a:pt x="40" y="86"/>
                  </a:lnTo>
                  <a:lnTo>
                    <a:pt x="40" y="86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38" y="88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40" y="96"/>
                  </a:lnTo>
                  <a:lnTo>
                    <a:pt x="44" y="98"/>
                  </a:lnTo>
                  <a:lnTo>
                    <a:pt x="44" y="98"/>
                  </a:lnTo>
                  <a:lnTo>
                    <a:pt x="46" y="96"/>
                  </a:lnTo>
                  <a:lnTo>
                    <a:pt x="46" y="96"/>
                  </a:lnTo>
                  <a:close/>
                  <a:moveTo>
                    <a:pt x="14" y="62"/>
                  </a:moveTo>
                  <a:lnTo>
                    <a:pt x="14" y="62"/>
                  </a:lnTo>
                  <a:lnTo>
                    <a:pt x="12" y="62"/>
                  </a:lnTo>
                  <a:lnTo>
                    <a:pt x="10" y="60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6" y="54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6" y="62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4" y="62"/>
                  </a:lnTo>
                  <a:lnTo>
                    <a:pt x="14" y="62"/>
                  </a:lnTo>
                  <a:close/>
                  <a:moveTo>
                    <a:pt x="40" y="70"/>
                  </a:moveTo>
                  <a:lnTo>
                    <a:pt x="40" y="70"/>
                  </a:lnTo>
                  <a:lnTo>
                    <a:pt x="38" y="70"/>
                  </a:lnTo>
                  <a:lnTo>
                    <a:pt x="36" y="68"/>
                  </a:lnTo>
                  <a:lnTo>
                    <a:pt x="34" y="60"/>
                  </a:lnTo>
                  <a:lnTo>
                    <a:pt x="34" y="60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2" y="62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4" y="70"/>
                  </a:lnTo>
                  <a:lnTo>
                    <a:pt x="38" y="72"/>
                  </a:lnTo>
                  <a:lnTo>
                    <a:pt x="38" y="72"/>
                  </a:lnTo>
                  <a:lnTo>
                    <a:pt x="40" y="70"/>
                  </a:lnTo>
                  <a:lnTo>
                    <a:pt x="40" y="70"/>
                  </a:lnTo>
                  <a:close/>
                  <a:moveTo>
                    <a:pt x="40" y="104"/>
                  </a:moveTo>
                  <a:lnTo>
                    <a:pt x="40" y="104"/>
                  </a:lnTo>
                  <a:lnTo>
                    <a:pt x="44" y="106"/>
                  </a:lnTo>
                  <a:lnTo>
                    <a:pt x="48" y="108"/>
                  </a:lnTo>
                  <a:lnTo>
                    <a:pt x="50" y="112"/>
                  </a:lnTo>
                  <a:lnTo>
                    <a:pt x="52" y="116"/>
                  </a:lnTo>
                  <a:lnTo>
                    <a:pt x="52" y="116"/>
                  </a:lnTo>
                  <a:lnTo>
                    <a:pt x="50" y="120"/>
                  </a:lnTo>
                  <a:lnTo>
                    <a:pt x="48" y="124"/>
                  </a:lnTo>
                  <a:lnTo>
                    <a:pt x="44" y="126"/>
                  </a:lnTo>
                  <a:lnTo>
                    <a:pt x="40" y="126"/>
                  </a:lnTo>
                  <a:lnTo>
                    <a:pt x="40" y="126"/>
                  </a:lnTo>
                  <a:lnTo>
                    <a:pt x="36" y="126"/>
                  </a:lnTo>
                  <a:lnTo>
                    <a:pt x="32" y="124"/>
                  </a:lnTo>
                  <a:lnTo>
                    <a:pt x="30" y="120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2"/>
                  </a:lnTo>
                  <a:lnTo>
                    <a:pt x="32" y="108"/>
                  </a:lnTo>
                  <a:lnTo>
                    <a:pt x="36" y="106"/>
                  </a:lnTo>
                  <a:lnTo>
                    <a:pt x="40" y="104"/>
                  </a:lnTo>
                  <a:lnTo>
                    <a:pt x="40" y="104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5881688" y="4722813"/>
            <a:ext cx="639762" cy="812800"/>
          </a:xfrm>
          <a:custGeom>
            <a:avLst/>
            <a:gdLst>
              <a:gd name="T0" fmla="*/ 84 w 403"/>
              <a:gd name="T1" fmla="*/ 386 h 512"/>
              <a:gd name="T2" fmla="*/ 36 w 403"/>
              <a:gd name="T3" fmla="*/ 340 h 512"/>
              <a:gd name="T4" fmla="*/ 6 w 403"/>
              <a:gd name="T5" fmla="*/ 286 h 512"/>
              <a:gd name="T6" fmla="*/ 0 w 403"/>
              <a:gd name="T7" fmla="*/ 248 h 512"/>
              <a:gd name="T8" fmla="*/ 6 w 403"/>
              <a:gd name="T9" fmla="*/ 212 h 512"/>
              <a:gd name="T10" fmla="*/ 40 w 403"/>
              <a:gd name="T11" fmla="*/ 140 h 512"/>
              <a:gd name="T12" fmla="*/ 116 w 403"/>
              <a:gd name="T13" fmla="*/ 40 h 512"/>
              <a:gd name="T14" fmla="*/ 403 w 403"/>
              <a:gd name="T15" fmla="*/ 108 h 512"/>
              <a:gd name="T16" fmla="*/ 393 w 403"/>
              <a:gd name="T17" fmla="*/ 202 h 512"/>
              <a:gd name="T18" fmla="*/ 363 w 403"/>
              <a:gd name="T19" fmla="*/ 326 h 512"/>
              <a:gd name="T20" fmla="*/ 335 w 403"/>
              <a:gd name="T21" fmla="*/ 376 h 512"/>
              <a:gd name="T22" fmla="*/ 313 w 403"/>
              <a:gd name="T23" fmla="*/ 398 h 512"/>
              <a:gd name="T24" fmla="*/ 279 w 403"/>
              <a:gd name="T25" fmla="*/ 416 h 512"/>
              <a:gd name="T26" fmla="*/ 207 w 403"/>
              <a:gd name="T27" fmla="*/ 426 h 512"/>
              <a:gd name="T28" fmla="*/ 147 w 403"/>
              <a:gd name="T29" fmla="*/ 418 h 512"/>
              <a:gd name="T30" fmla="*/ 98 w 403"/>
              <a:gd name="T31" fmla="*/ 398 h 512"/>
              <a:gd name="T32" fmla="*/ 84 w 403"/>
              <a:gd name="T33" fmla="*/ 148 h 512"/>
              <a:gd name="T34" fmla="*/ 120 w 403"/>
              <a:gd name="T35" fmla="*/ 128 h 512"/>
              <a:gd name="T36" fmla="*/ 181 w 403"/>
              <a:gd name="T37" fmla="*/ 80 h 512"/>
              <a:gd name="T38" fmla="*/ 217 w 403"/>
              <a:gd name="T39" fmla="*/ 62 h 512"/>
              <a:gd name="T40" fmla="*/ 122 w 403"/>
              <a:gd name="T41" fmla="*/ 90 h 512"/>
              <a:gd name="T42" fmla="*/ 84 w 403"/>
              <a:gd name="T43" fmla="*/ 148 h 512"/>
              <a:gd name="T44" fmla="*/ 301 w 403"/>
              <a:gd name="T45" fmla="*/ 348 h 512"/>
              <a:gd name="T46" fmla="*/ 329 w 403"/>
              <a:gd name="T47" fmla="*/ 288 h 512"/>
              <a:gd name="T48" fmla="*/ 347 w 403"/>
              <a:gd name="T49" fmla="*/ 200 h 512"/>
              <a:gd name="T50" fmla="*/ 353 w 403"/>
              <a:gd name="T51" fmla="*/ 142 h 512"/>
              <a:gd name="T52" fmla="*/ 335 w 403"/>
              <a:gd name="T53" fmla="*/ 124 h 512"/>
              <a:gd name="T54" fmla="*/ 319 w 403"/>
              <a:gd name="T55" fmla="*/ 122 h 512"/>
              <a:gd name="T56" fmla="*/ 295 w 403"/>
              <a:gd name="T57" fmla="*/ 128 h 512"/>
              <a:gd name="T58" fmla="*/ 285 w 403"/>
              <a:gd name="T59" fmla="*/ 148 h 512"/>
              <a:gd name="T60" fmla="*/ 291 w 403"/>
              <a:gd name="T61" fmla="*/ 160 h 512"/>
              <a:gd name="T62" fmla="*/ 309 w 403"/>
              <a:gd name="T63" fmla="*/ 160 h 512"/>
              <a:gd name="T64" fmla="*/ 331 w 403"/>
              <a:gd name="T65" fmla="*/ 148 h 512"/>
              <a:gd name="T66" fmla="*/ 337 w 403"/>
              <a:gd name="T67" fmla="*/ 156 h 512"/>
              <a:gd name="T68" fmla="*/ 333 w 403"/>
              <a:gd name="T69" fmla="*/ 196 h 512"/>
              <a:gd name="T70" fmla="*/ 307 w 403"/>
              <a:gd name="T71" fmla="*/ 236 h 512"/>
              <a:gd name="T72" fmla="*/ 265 w 403"/>
              <a:gd name="T73" fmla="*/ 252 h 512"/>
              <a:gd name="T74" fmla="*/ 215 w 403"/>
              <a:gd name="T75" fmla="*/ 248 h 512"/>
              <a:gd name="T76" fmla="*/ 169 w 403"/>
              <a:gd name="T77" fmla="*/ 228 h 512"/>
              <a:gd name="T78" fmla="*/ 145 w 403"/>
              <a:gd name="T79" fmla="*/ 204 h 512"/>
              <a:gd name="T80" fmla="*/ 116 w 403"/>
              <a:gd name="T81" fmla="*/ 184 h 512"/>
              <a:gd name="T82" fmla="*/ 82 w 403"/>
              <a:gd name="T83" fmla="*/ 188 h 512"/>
              <a:gd name="T84" fmla="*/ 60 w 403"/>
              <a:gd name="T85" fmla="*/ 198 h 512"/>
              <a:gd name="T86" fmla="*/ 46 w 403"/>
              <a:gd name="T87" fmla="*/ 248 h 512"/>
              <a:gd name="T88" fmla="*/ 54 w 403"/>
              <a:gd name="T89" fmla="*/ 286 h 512"/>
              <a:gd name="T90" fmla="*/ 88 w 403"/>
              <a:gd name="T91" fmla="*/ 334 h 512"/>
              <a:gd name="T92" fmla="*/ 141 w 403"/>
              <a:gd name="T93" fmla="*/ 368 h 512"/>
              <a:gd name="T94" fmla="*/ 201 w 403"/>
              <a:gd name="T95" fmla="*/ 384 h 512"/>
              <a:gd name="T96" fmla="*/ 259 w 403"/>
              <a:gd name="T97" fmla="*/ 376 h 512"/>
              <a:gd name="T98" fmla="*/ 293 w 403"/>
              <a:gd name="T99" fmla="*/ 356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03" h="512">
                <a:moveTo>
                  <a:pt x="98" y="398"/>
                </a:moveTo>
                <a:lnTo>
                  <a:pt x="98" y="398"/>
                </a:lnTo>
                <a:lnTo>
                  <a:pt x="84" y="386"/>
                </a:lnTo>
                <a:lnTo>
                  <a:pt x="68" y="374"/>
                </a:lnTo>
                <a:lnTo>
                  <a:pt x="52" y="358"/>
                </a:lnTo>
                <a:lnTo>
                  <a:pt x="36" y="340"/>
                </a:lnTo>
                <a:lnTo>
                  <a:pt x="22" y="320"/>
                </a:lnTo>
                <a:lnTo>
                  <a:pt x="10" y="298"/>
                </a:lnTo>
                <a:lnTo>
                  <a:pt x="6" y="286"/>
                </a:lnTo>
                <a:lnTo>
                  <a:pt x="4" y="274"/>
                </a:lnTo>
                <a:lnTo>
                  <a:pt x="2" y="260"/>
                </a:lnTo>
                <a:lnTo>
                  <a:pt x="0" y="248"/>
                </a:lnTo>
                <a:lnTo>
                  <a:pt x="0" y="248"/>
                </a:lnTo>
                <a:lnTo>
                  <a:pt x="2" y="230"/>
                </a:lnTo>
                <a:lnTo>
                  <a:pt x="6" y="212"/>
                </a:lnTo>
                <a:lnTo>
                  <a:pt x="12" y="194"/>
                </a:lnTo>
                <a:lnTo>
                  <a:pt x="20" y="176"/>
                </a:lnTo>
                <a:lnTo>
                  <a:pt x="40" y="140"/>
                </a:lnTo>
                <a:lnTo>
                  <a:pt x="64" y="104"/>
                </a:lnTo>
                <a:lnTo>
                  <a:pt x="90" y="70"/>
                </a:lnTo>
                <a:lnTo>
                  <a:pt x="116" y="40"/>
                </a:lnTo>
                <a:lnTo>
                  <a:pt x="155" y="0"/>
                </a:lnTo>
                <a:lnTo>
                  <a:pt x="279" y="54"/>
                </a:lnTo>
                <a:lnTo>
                  <a:pt x="403" y="108"/>
                </a:lnTo>
                <a:lnTo>
                  <a:pt x="403" y="108"/>
                </a:lnTo>
                <a:lnTo>
                  <a:pt x="399" y="164"/>
                </a:lnTo>
                <a:lnTo>
                  <a:pt x="393" y="202"/>
                </a:lnTo>
                <a:lnTo>
                  <a:pt x="387" y="244"/>
                </a:lnTo>
                <a:lnTo>
                  <a:pt x="377" y="286"/>
                </a:lnTo>
                <a:lnTo>
                  <a:pt x="363" y="326"/>
                </a:lnTo>
                <a:lnTo>
                  <a:pt x="355" y="344"/>
                </a:lnTo>
                <a:lnTo>
                  <a:pt x="345" y="362"/>
                </a:lnTo>
                <a:lnTo>
                  <a:pt x="335" y="376"/>
                </a:lnTo>
                <a:lnTo>
                  <a:pt x="323" y="388"/>
                </a:lnTo>
                <a:lnTo>
                  <a:pt x="323" y="388"/>
                </a:lnTo>
                <a:lnTo>
                  <a:pt x="313" y="398"/>
                </a:lnTo>
                <a:lnTo>
                  <a:pt x="303" y="404"/>
                </a:lnTo>
                <a:lnTo>
                  <a:pt x="291" y="410"/>
                </a:lnTo>
                <a:lnTo>
                  <a:pt x="279" y="416"/>
                </a:lnTo>
                <a:lnTo>
                  <a:pt x="255" y="422"/>
                </a:lnTo>
                <a:lnTo>
                  <a:pt x="231" y="426"/>
                </a:lnTo>
                <a:lnTo>
                  <a:pt x="207" y="426"/>
                </a:lnTo>
                <a:lnTo>
                  <a:pt x="185" y="426"/>
                </a:lnTo>
                <a:lnTo>
                  <a:pt x="165" y="422"/>
                </a:lnTo>
                <a:lnTo>
                  <a:pt x="147" y="418"/>
                </a:lnTo>
                <a:lnTo>
                  <a:pt x="106" y="512"/>
                </a:lnTo>
                <a:lnTo>
                  <a:pt x="46" y="512"/>
                </a:lnTo>
                <a:lnTo>
                  <a:pt x="98" y="398"/>
                </a:lnTo>
                <a:lnTo>
                  <a:pt x="98" y="398"/>
                </a:lnTo>
                <a:close/>
                <a:moveTo>
                  <a:pt x="84" y="148"/>
                </a:moveTo>
                <a:lnTo>
                  <a:pt x="84" y="148"/>
                </a:lnTo>
                <a:lnTo>
                  <a:pt x="92" y="154"/>
                </a:lnTo>
                <a:lnTo>
                  <a:pt x="92" y="154"/>
                </a:lnTo>
                <a:lnTo>
                  <a:pt x="120" y="128"/>
                </a:lnTo>
                <a:lnTo>
                  <a:pt x="149" y="102"/>
                </a:lnTo>
                <a:lnTo>
                  <a:pt x="165" y="92"/>
                </a:lnTo>
                <a:lnTo>
                  <a:pt x="181" y="80"/>
                </a:lnTo>
                <a:lnTo>
                  <a:pt x="199" y="72"/>
                </a:lnTo>
                <a:lnTo>
                  <a:pt x="217" y="62"/>
                </a:lnTo>
                <a:lnTo>
                  <a:pt x="217" y="62"/>
                </a:lnTo>
                <a:lnTo>
                  <a:pt x="165" y="36"/>
                </a:lnTo>
                <a:lnTo>
                  <a:pt x="165" y="36"/>
                </a:lnTo>
                <a:lnTo>
                  <a:pt x="122" y="90"/>
                </a:lnTo>
                <a:lnTo>
                  <a:pt x="102" y="118"/>
                </a:lnTo>
                <a:lnTo>
                  <a:pt x="84" y="148"/>
                </a:lnTo>
                <a:lnTo>
                  <a:pt x="84" y="148"/>
                </a:lnTo>
                <a:close/>
                <a:moveTo>
                  <a:pt x="293" y="356"/>
                </a:moveTo>
                <a:lnTo>
                  <a:pt x="293" y="356"/>
                </a:lnTo>
                <a:lnTo>
                  <a:pt x="301" y="348"/>
                </a:lnTo>
                <a:lnTo>
                  <a:pt x="307" y="338"/>
                </a:lnTo>
                <a:lnTo>
                  <a:pt x="319" y="316"/>
                </a:lnTo>
                <a:lnTo>
                  <a:pt x="329" y="288"/>
                </a:lnTo>
                <a:lnTo>
                  <a:pt x="335" y="260"/>
                </a:lnTo>
                <a:lnTo>
                  <a:pt x="343" y="230"/>
                </a:lnTo>
                <a:lnTo>
                  <a:pt x="347" y="200"/>
                </a:lnTo>
                <a:lnTo>
                  <a:pt x="355" y="144"/>
                </a:lnTo>
                <a:lnTo>
                  <a:pt x="355" y="144"/>
                </a:lnTo>
                <a:lnTo>
                  <a:pt x="353" y="142"/>
                </a:lnTo>
                <a:lnTo>
                  <a:pt x="349" y="134"/>
                </a:lnTo>
                <a:lnTo>
                  <a:pt x="341" y="126"/>
                </a:lnTo>
                <a:lnTo>
                  <a:pt x="335" y="124"/>
                </a:lnTo>
                <a:lnTo>
                  <a:pt x="327" y="122"/>
                </a:lnTo>
                <a:lnTo>
                  <a:pt x="327" y="122"/>
                </a:lnTo>
                <a:lnTo>
                  <a:pt x="319" y="122"/>
                </a:lnTo>
                <a:lnTo>
                  <a:pt x="311" y="122"/>
                </a:lnTo>
                <a:lnTo>
                  <a:pt x="301" y="124"/>
                </a:lnTo>
                <a:lnTo>
                  <a:pt x="295" y="128"/>
                </a:lnTo>
                <a:lnTo>
                  <a:pt x="289" y="134"/>
                </a:lnTo>
                <a:lnTo>
                  <a:pt x="285" y="140"/>
                </a:lnTo>
                <a:lnTo>
                  <a:pt x="285" y="148"/>
                </a:lnTo>
                <a:lnTo>
                  <a:pt x="287" y="156"/>
                </a:lnTo>
                <a:lnTo>
                  <a:pt x="287" y="156"/>
                </a:lnTo>
                <a:lnTo>
                  <a:pt x="291" y="160"/>
                </a:lnTo>
                <a:lnTo>
                  <a:pt x="295" y="162"/>
                </a:lnTo>
                <a:lnTo>
                  <a:pt x="301" y="164"/>
                </a:lnTo>
                <a:lnTo>
                  <a:pt x="309" y="160"/>
                </a:lnTo>
                <a:lnTo>
                  <a:pt x="317" y="156"/>
                </a:lnTo>
                <a:lnTo>
                  <a:pt x="325" y="150"/>
                </a:lnTo>
                <a:lnTo>
                  <a:pt x="331" y="148"/>
                </a:lnTo>
                <a:lnTo>
                  <a:pt x="333" y="148"/>
                </a:lnTo>
                <a:lnTo>
                  <a:pt x="335" y="150"/>
                </a:lnTo>
                <a:lnTo>
                  <a:pt x="337" y="156"/>
                </a:lnTo>
                <a:lnTo>
                  <a:pt x="337" y="156"/>
                </a:lnTo>
                <a:lnTo>
                  <a:pt x="337" y="176"/>
                </a:lnTo>
                <a:lnTo>
                  <a:pt x="333" y="196"/>
                </a:lnTo>
                <a:lnTo>
                  <a:pt x="327" y="212"/>
                </a:lnTo>
                <a:lnTo>
                  <a:pt x="317" y="224"/>
                </a:lnTo>
                <a:lnTo>
                  <a:pt x="307" y="236"/>
                </a:lnTo>
                <a:lnTo>
                  <a:pt x="293" y="244"/>
                </a:lnTo>
                <a:lnTo>
                  <a:pt x="279" y="248"/>
                </a:lnTo>
                <a:lnTo>
                  <a:pt x="265" y="252"/>
                </a:lnTo>
                <a:lnTo>
                  <a:pt x="247" y="254"/>
                </a:lnTo>
                <a:lnTo>
                  <a:pt x="231" y="252"/>
                </a:lnTo>
                <a:lnTo>
                  <a:pt x="215" y="248"/>
                </a:lnTo>
                <a:lnTo>
                  <a:pt x="199" y="244"/>
                </a:lnTo>
                <a:lnTo>
                  <a:pt x="183" y="236"/>
                </a:lnTo>
                <a:lnTo>
                  <a:pt x="169" y="228"/>
                </a:lnTo>
                <a:lnTo>
                  <a:pt x="157" y="216"/>
                </a:lnTo>
                <a:lnTo>
                  <a:pt x="145" y="204"/>
                </a:lnTo>
                <a:lnTo>
                  <a:pt x="145" y="204"/>
                </a:lnTo>
                <a:lnTo>
                  <a:pt x="136" y="194"/>
                </a:lnTo>
                <a:lnTo>
                  <a:pt x="126" y="188"/>
                </a:lnTo>
                <a:lnTo>
                  <a:pt x="116" y="184"/>
                </a:lnTo>
                <a:lnTo>
                  <a:pt x="104" y="184"/>
                </a:lnTo>
                <a:lnTo>
                  <a:pt x="94" y="184"/>
                </a:lnTo>
                <a:lnTo>
                  <a:pt x="82" y="188"/>
                </a:lnTo>
                <a:lnTo>
                  <a:pt x="70" y="192"/>
                </a:lnTo>
                <a:lnTo>
                  <a:pt x="60" y="198"/>
                </a:lnTo>
                <a:lnTo>
                  <a:pt x="60" y="198"/>
                </a:lnTo>
                <a:lnTo>
                  <a:pt x="50" y="224"/>
                </a:lnTo>
                <a:lnTo>
                  <a:pt x="48" y="236"/>
                </a:lnTo>
                <a:lnTo>
                  <a:pt x="46" y="248"/>
                </a:lnTo>
                <a:lnTo>
                  <a:pt x="46" y="248"/>
                </a:lnTo>
                <a:lnTo>
                  <a:pt x="48" y="266"/>
                </a:lnTo>
                <a:lnTo>
                  <a:pt x="54" y="286"/>
                </a:lnTo>
                <a:lnTo>
                  <a:pt x="62" y="302"/>
                </a:lnTo>
                <a:lnTo>
                  <a:pt x="74" y="318"/>
                </a:lnTo>
                <a:lnTo>
                  <a:pt x="88" y="334"/>
                </a:lnTo>
                <a:lnTo>
                  <a:pt x="104" y="346"/>
                </a:lnTo>
                <a:lnTo>
                  <a:pt x="120" y="358"/>
                </a:lnTo>
                <a:lnTo>
                  <a:pt x="141" y="368"/>
                </a:lnTo>
                <a:lnTo>
                  <a:pt x="161" y="376"/>
                </a:lnTo>
                <a:lnTo>
                  <a:pt x="181" y="380"/>
                </a:lnTo>
                <a:lnTo>
                  <a:pt x="201" y="384"/>
                </a:lnTo>
                <a:lnTo>
                  <a:pt x="221" y="384"/>
                </a:lnTo>
                <a:lnTo>
                  <a:pt x="241" y="382"/>
                </a:lnTo>
                <a:lnTo>
                  <a:pt x="259" y="376"/>
                </a:lnTo>
                <a:lnTo>
                  <a:pt x="277" y="366"/>
                </a:lnTo>
                <a:lnTo>
                  <a:pt x="293" y="356"/>
                </a:lnTo>
                <a:lnTo>
                  <a:pt x="293" y="356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40"/>
          <p:cNvSpPr>
            <a:spLocks noEditPoints="1"/>
          </p:cNvSpPr>
          <p:nvPr/>
        </p:nvSpPr>
        <p:spPr bwMode="auto">
          <a:xfrm>
            <a:off x="8175724" y="3578226"/>
            <a:ext cx="704850" cy="873125"/>
          </a:xfrm>
          <a:custGeom>
            <a:avLst/>
            <a:gdLst>
              <a:gd name="T0" fmla="*/ 200 w 444"/>
              <a:gd name="T1" fmla="*/ 188 h 550"/>
              <a:gd name="T2" fmla="*/ 148 w 444"/>
              <a:gd name="T3" fmla="*/ 164 h 550"/>
              <a:gd name="T4" fmla="*/ 104 w 444"/>
              <a:gd name="T5" fmla="*/ 160 h 550"/>
              <a:gd name="T6" fmla="*/ 82 w 444"/>
              <a:gd name="T7" fmla="*/ 166 h 550"/>
              <a:gd name="T8" fmla="*/ 44 w 444"/>
              <a:gd name="T9" fmla="*/ 188 h 550"/>
              <a:gd name="T10" fmla="*/ 18 w 444"/>
              <a:gd name="T11" fmla="*/ 218 h 550"/>
              <a:gd name="T12" fmla="*/ 4 w 444"/>
              <a:gd name="T13" fmla="*/ 254 h 550"/>
              <a:gd name="T14" fmla="*/ 2 w 444"/>
              <a:gd name="T15" fmla="*/ 294 h 550"/>
              <a:gd name="T16" fmla="*/ 10 w 444"/>
              <a:gd name="T17" fmla="*/ 334 h 550"/>
              <a:gd name="T18" fmla="*/ 42 w 444"/>
              <a:gd name="T19" fmla="*/ 392 h 550"/>
              <a:gd name="T20" fmla="*/ 88 w 444"/>
              <a:gd name="T21" fmla="*/ 468 h 550"/>
              <a:gd name="T22" fmla="*/ 92 w 444"/>
              <a:gd name="T23" fmla="*/ 484 h 550"/>
              <a:gd name="T24" fmla="*/ 96 w 444"/>
              <a:gd name="T25" fmla="*/ 514 h 550"/>
              <a:gd name="T26" fmla="*/ 114 w 444"/>
              <a:gd name="T27" fmla="*/ 534 h 550"/>
              <a:gd name="T28" fmla="*/ 172 w 444"/>
              <a:gd name="T29" fmla="*/ 550 h 550"/>
              <a:gd name="T30" fmla="*/ 216 w 444"/>
              <a:gd name="T31" fmla="*/ 542 h 550"/>
              <a:gd name="T32" fmla="*/ 228 w 444"/>
              <a:gd name="T33" fmla="*/ 542 h 550"/>
              <a:gd name="T34" fmla="*/ 272 w 444"/>
              <a:gd name="T35" fmla="*/ 550 h 550"/>
              <a:gd name="T36" fmla="*/ 328 w 444"/>
              <a:gd name="T37" fmla="*/ 534 h 550"/>
              <a:gd name="T38" fmla="*/ 346 w 444"/>
              <a:gd name="T39" fmla="*/ 514 h 550"/>
              <a:gd name="T40" fmla="*/ 350 w 444"/>
              <a:gd name="T41" fmla="*/ 484 h 550"/>
              <a:gd name="T42" fmla="*/ 354 w 444"/>
              <a:gd name="T43" fmla="*/ 468 h 550"/>
              <a:gd name="T44" fmla="*/ 402 w 444"/>
              <a:gd name="T45" fmla="*/ 392 h 550"/>
              <a:gd name="T46" fmla="*/ 434 w 444"/>
              <a:gd name="T47" fmla="*/ 334 h 550"/>
              <a:gd name="T48" fmla="*/ 444 w 444"/>
              <a:gd name="T49" fmla="*/ 294 h 550"/>
              <a:gd name="T50" fmla="*/ 442 w 444"/>
              <a:gd name="T51" fmla="*/ 254 h 550"/>
              <a:gd name="T52" fmla="*/ 426 w 444"/>
              <a:gd name="T53" fmla="*/ 218 h 550"/>
              <a:gd name="T54" fmla="*/ 400 w 444"/>
              <a:gd name="T55" fmla="*/ 188 h 550"/>
              <a:gd name="T56" fmla="*/ 364 w 444"/>
              <a:gd name="T57" fmla="*/ 166 h 550"/>
              <a:gd name="T58" fmla="*/ 342 w 444"/>
              <a:gd name="T59" fmla="*/ 160 h 550"/>
              <a:gd name="T60" fmla="*/ 298 w 444"/>
              <a:gd name="T61" fmla="*/ 164 h 550"/>
              <a:gd name="T62" fmla="*/ 244 w 444"/>
              <a:gd name="T63" fmla="*/ 188 h 550"/>
              <a:gd name="T64" fmla="*/ 236 w 444"/>
              <a:gd name="T65" fmla="*/ 56 h 550"/>
              <a:gd name="T66" fmla="*/ 252 w 444"/>
              <a:gd name="T67" fmla="*/ 30 h 550"/>
              <a:gd name="T68" fmla="*/ 284 w 444"/>
              <a:gd name="T69" fmla="*/ 8 h 550"/>
              <a:gd name="T70" fmla="*/ 324 w 444"/>
              <a:gd name="T71" fmla="*/ 4 h 550"/>
              <a:gd name="T72" fmla="*/ 414 w 444"/>
              <a:gd name="T73" fmla="*/ 30 h 550"/>
              <a:gd name="T74" fmla="*/ 428 w 444"/>
              <a:gd name="T75" fmla="*/ 60 h 550"/>
              <a:gd name="T76" fmla="*/ 352 w 444"/>
              <a:gd name="T77" fmla="*/ 100 h 550"/>
              <a:gd name="T78" fmla="*/ 282 w 444"/>
              <a:gd name="T79" fmla="*/ 110 h 550"/>
              <a:gd name="T80" fmla="*/ 244 w 444"/>
              <a:gd name="T81" fmla="*/ 100 h 550"/>
              <a:gd name="T82" fmla="*/ 240 w 444"/>
              <a:gd name="T83" fmla="*/ 144 h 550"/>
              <a:gd name="T84" fmla="*/ 218 w 444"/>
              <a:gd name="T85" fmla="*/ 186 h 550"/>
              <a:gd name="T86" fmla="*/ 208 w 444"/>
              <a:gd name="T87" fmla="*/ 122 h 550"/>
              <a:gd name="T88" fmla="*/ 178 w 444"/>
              <a:gd name="T89" fmla="*/ 70 h 550"/>
              <a:gd name="T90" fmla="*/ 192 w 444"/>
              <a:gd name="T91" fmla="*/ 0 h 550"/>
              <a:gd name="T92" fmla="*/ 220 w 444"/>
              <a:gd name="T93" fmla="*/ 28 h 550"/>
              <a:gd name="T94" fmla="*/ 236 w 444"/>
              <a:gd name="T95" fmla="*/ 56 h 550"/>
              <a:gd name="T96" fmla="*/ 68 w 444"/>
              <a:gd name="T97" fmla="*/ 328 h 550"/>
              <a:gd name="T98" fmla="*/ 62 w 444"/>
              <a:gd name="T99" fmla="*/ 264 h 550"/>
              <a:gd name="T100" fmla="*/ 110 w 444"/>
              <a:gd name="T101" fmla="*/ 280 h 550"/>
              <a:gd name="T102" fmla="*/ 78 w 444"/>
              <a:gd name="T103" fmla="*/ 348 h 550"/>
              <a:gd name="T104" fmla="*/ 68 w 444"/>
              <a:gd name="T105" fmla="*/ 248 h 550"/>
              <a:gd name="T106" fmla="*/ 80 w 444"/>
              <a:gd name="T107" fmla="*/ 230 h 550"/>
              <a:gd name="T108" fmla="*/ 102 w 444"/>
              <a:gd name="T109" fmla="*/ 218 h 550"/>
              <a:gd name="T110" fmla="*/ 100 w 444"/>
              <a:gd name="T111" fmla="*/ 246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4" h="550">
                <a:moveTo>
                  <a:pt x="222" y="206"/>
                </a:moveTo>
                <a:lnTo>
                  <a:pt x="222" y="206"/>
                </a:lnTo>
                <a:lnTo>
                  <a:pt x="200" y="188"/>
                </a:lnTo>
                <a:lnTo>
                  <a:pt x="186" y="180"/>
                </a:lnTo>
                <a:lnTo>
                  <a:pt x="168" y="170"/>
                </a:lnTo>
                <a:lnTo>
                  <a:pt x="148" y="164"/>
                </a:lnTo>
                <a:lnTo>
                  <a:pt x="126" y="160"/>
                </a:lnTo>
                <a:lnTo>
                  <a:pt x="114" y="160"/>
                </a:lnTo>
                <a:lnTo>
                  <a:pt x="104" y="160"/>
                </a:lnTo>
                <a:lnTo>
                  <a:pt x="92" y="162"/>
                </a:lnTo>
                <a:lnTo>
                  <a:pt x="82" y="166"/>
                </a:lnTo>
                <a:lnTo>
                  <a:pt x="82" y="166"/>
                </a:lnTo>
                <a:lnTo>
                  <a:pt x="68" y="172"/>
                </a:lnTo>
                <a:lnTo>
                  <a:pt x="56" y="178"/>
                </a:lnTo>
                <a:lnTo>
                  <a:pt x="44" y="188"/>
                </a:lnTo>
                <a:lnTo>
                  <a:pt x="34" y="196"/>
                </a:lnTo>
                <a:lnTo>
                  <a:pt x="26" y="206"/>
                </a:lnTo>
                <a:lnTo>
                  <a:pt x="18" y="218"/>
                </a:lnTo>
                <a:lnTo>
                  <a:pt x="12" y="230"/>
                </a:lnTo>
                <a:lnTo>
                  <a:pt x="8" y="242"/>
                </a:lnTo>
                <a:lnTo>
                  <a:pt x="4" y="254"/>
                </a:lnTo>
                <a:lnTo>
                  <a:pt x="2" y="268"/>
                </a:lnTo>
                <a:lnTo>
                  <a:pt x="0" y="280"/>
                </a:lnTo>
                <a:lnTo>
                  <a:pt x="2" y="294"/>
                </a:lnTo>
                <a:lnTo>
                  <a:pt x="2" y="308"/>
                </a:lnTo>
                <a:lnTo>
                  <a:pt x="6" y="322"/>
                </a:lnTo>
                <a:lnTo>
                  <a:pt x="10" y="334"/>
                </a:lnTo>
                <a:lnTo>
                  <a:pt x="16" y="348"/>
                </a:lnTo>
                <a:lnTo>
                  <a:pt x="16" y="348"/>
                </a:lnTo>
                <a:lnTo>
                  <a:pt x="42" y="392"/>
                </a:lnTo>
                <a:lnTo>
                  <a:pt x="62" y="426"/>
                </a:lnTo>
                <a:lnTo>
                  <a:pt x="78" y="450"/>
                </a:lnTo>
                <a:lnTo>
                  <a:pt x="88" y="468"/>
                </a:lnTo>
                <a:lnTo>
                  <a:pt x="88" y="468"/>
                </a:lnTo>
                <a:lnTo>
                  <a:pt x="90" y="474"/>
                </a:lnTo>
                <a:lnTo>
                  <a:pt x="92" y="484"/>
                </a:lnTo>
                <a:lnTo>
                  <a:pt x="94" y="506"/>
                </a:lnTo>
                <a:lnTo>
                  <a:pt x="94" y="506"/>
                </a:lnTo>
                <a:lnTo>
                  <a:pt x="96" y="514"/>
                </a:lnTo>
                <a:lnTo>
                  <a:pt x="100" y="522"/>
                </a:lnTo>
                <a:lnTo>
                  <a:pt x="106" y="528"/>
                </a:lnTo>
                <a:lnTo>
                  <a:pt x="114" y="534"/>
                </a:lnTo>
                <a:lnTo>
                  <a:pt x="130" y="542"/>
                </a:lnTo>
                <a:lnTo>
                  <a:pt x="150" y="548"/>
                </a:lnTo>
                <a:lnTo>
                  <a:pt x="172" y="550"/>
                </a:lnTo>
                <a:lnTo>
                  <a:pt x="192" y="550"/>
                </a:lnTo>
                <a:lnTo>
                  <a:pt x="210" y="544"/>
                </a:lnTo>
                <a:lnTo>
                  <a:pt x="216" y="542"/>
                </a:lnTo>
                <a:lnTo>
                  <a:pt x="222" y="538"/>
                </a:lnTo>
                <a:lnTo>
                  <a:pt x="222" y="538"/>
                </a:lnTo>
                <a:lnTo>
                  <a:pt x="228" y="542"/>
                </a:lnTo>
                <a:lnTo>
                  <a:pt x="236" y="544"/>
                </a:lnTo>
                <a:lnTo>
                  <a:pt x="252" y="550"/>
                </a:lnTo>
                <a:lnTo>
                  <a:pt x="272" y="550"/>
                </a:lnTo>
                <a:lnTo>
                  <a:pt x="292" y="548"/>
                </a:lnTo>
                <a:lnTo>
                  <a:pt x="312" y="542"/>
                </a:lnTo>
                <a:lnTo>
                  <a:pt x="328" y="534"/>
                </a:lnTo>
                <a:lnTo>
                  <a:pt x="336" y="528"/>
                </a:lnTo>
                <a:lnTo>
                  <a:pt x="342" y="522"/>
                </a:lnTo>
                <a:lnTo>
                  <a:pt x="346" y="514"/>
                </a:lnTo>
                <a:lnTo>
                  <a:pt x="348" y="506"/>
                </a:lnTo>
                <a:lnTo>
                  <a:pt x="348" y="506"/>
                </a:lnTo>
                <a:lnTo>
                  <a:pt x="350" y="484"/>
                </a:lnTo>
                <a:lnTo>
                  <a:pt x="352" y="474"/>
                </a:lnTo>
                <a:lnTo>
                  <a:pt x="354" y="468"/>
                </a:lnTo>
                <a:lnTo>
                  <a:pt x="354" y="468"/>
                </a:lnTo>
                <a:lnTo>
                  <a:pt x="364" y="450"/>
                </a:lnTo>
                <a:lnTo>
                  <a:pt x="380" y="426"/>
                </a:lnTo>
                <a:lnTo>
                  <a:pt x="402" y="392"/>
                </a:lnTo>
                <a:lnTo>
                  <a:pt x="428" y="348"/>
                </a:lnTo>
                <a:lnTo>
                  <a:pt x="428" y="348"/>
                </a:lnTo>
                <a:lnTo>
                  <a:pt x="434" y="334"/>
                </a:lnTo>
                <a:lnTo>
                  <a:pt x="440" y="322"/>
                </a:lnTo>
                <a:lnTo>
                  <a:pt x="442" y="308"/>
                </a:lnTo>
                <a:lnTo>
                  <a:pt x="444" y="294"/>
                </a:lnTo>
                <a:lnTo>
                  <a:pt x="444" y="280"/>
                </a:lnTo>
                <a:lnTo>
                  <a:pt x="444" y="268"/>
                </a:lnTo>
                <a:lnTo>
                  <a:pt x="442" y="254"/>
                </a:lnTo>
                <a:lnTo>
                  <a:pt x="438" y="242"/>
                </a:lnTo>
                <a:lnTo>
                  <a:pt x="432" y="230"/>
                </a:lnTo>
                <a:lnTo>
                  <a:pt x="426" y="218"/>
                </a:lnTo>
                <a:lnTo>
                  <a:pt x="420" y="206"/>
                </a:lnTo>
                <a:lnTo>
                  <a:pt x="410" y="196"/>
                </a:lnTo>
                <a:lnTo>
                  <a:pt x="400" y="188"/>
                </a:lnTo>
                <a:lnTo>
                  <a:pt x="390" y="178"/>
                </a:lnTo>
                <a:lnTo>
                  <a:pt x="378" y="172"/>
                </a:lnTo>
                <a:lnTo>
                  <a:pt x="364" y="166"/>
                </a:lnTo>
                <a:lnTo>
                  <a:pt x="364" y="166"/>
                </a:lnTo>
                <a:lnTo>
                  <a:pt x="352" y="162"/>
                </a:lnTo>
                <a:lnTo>
                  <a:pt x="342" y="160"/>
                </a:lnTo>
                <a:lnTo>
                  <a:pt x="330" y="160"/>
                </a:lnTo>
                <a:lnTo>
                  <a:pt x="320" y="160"/>
                </a:lnTo>
                <a:lnTo>
                  <a:pt x="298" y="164"/>
                </a:lnTo>
                <a:lnTo>
                  <a:pt x="278" y="170"/>
                </a:lnTo>
                <a:lnTo>
                  <a:pt x="260" y="180"/>
                </a:lnTo>
                <a:lnTo>
                  <a:pt x="244" y="188"/>
                </a:lnTo>
                <a:lnTo>
                  <a:pt x="222" y="206"/>
                </a:lnTo>
                <a:lnTo>
                  <a:pt x="222" y="206"/>
                </a:lnTo>
                <a:close/>
                <a:moveTo>
                  <a:pt x="236" y="56"/>
                </a:moveTo>
                <a:lnTo>
                  <a:pt x="236" y="56"/>
                </a:lnTo>
                <a:lnTo>
                  <a:pt x="244" y="42"/>
                </a:lnTo>
                <a:lnTo>
                  <a:pt x="252" y="30"/>
                </a:lnTo>
                <a:lnTo>
                  <a:pt x="262" y="20"/>
                </a:lnTo>
                <a:lnTo>
                  <a:pt x="272" y="14"/>
                </a:lnTo>
                <a:lnTo>
                  <a:pt x="284" y="8"/>
                </a:lnTo>
                <a:lnTo>
                  <a:pt x="296" y="6"/>
                </a:lnTo>
                <a:lnTo>
                  <a:pt x="310" y="4"/>
                </a:lnTo>
                <a:lnTo>
                  <a:pt x="324" y="4"/>
                </a:lnTo>
                <a:lnTo>
                  <a:pt x="352" y="10"/>
                </a:lnTo>
                <a:lnTo>
                  <a:pt x="382" y="18"/>
                </a:lnTo>
                <a:lnTo>
                  <a:pt x="414" y="30"/>
                </a:lnTo>
                <a:lnTo>
                  <a:pt x="444" y="42"/>
                </a:lnTo>
                <a:lnTo>
                  <a:pt x="444" y="42"/>
                </a:lnTo>
                <a:lnTo>
                  <a:pt x="428" y="60"/>
                </a:lnTo>
                <a:lnTo>
                  <a:pt x="406" y="76"/>
                </a:lnTo>
                <a:lnTo>
                  <a:pt x="380" y="90"/>
                </a:lnTo>
                <a:lnTo>
                  <a:pt x="352" y="100"/>
                </a:lnTo>
                <a:lnTo>
                  <a:pt x="324" y="106"/>
                </a:lnTo>
                <a:lnTo>
                  <a:pt x="296" y="110"/>
                </a:lnTo>
                <a:lnTo>
                  <a:pt x="282" y="110"/>
                </a:lnTo>
                <a:lnTo>
                  <a:pt x="268" y="108"/>
                </a:lnTo>
                <a:lnTo>
                  <a:pt x="256" y="104"/>
                </a:lnTo>
                <a:lnTo>
                  <a:pt x="244" y="100"/>
                </a:lnTo>
                <a:lnTo>
                  <a:pt x="244" y="100"/>
                </a:lnTo>
                <a:lnTo>
                  <a:pt x="244" y="122"/>
                </a:lnTo>
                <a:lnTo>
                  <a:pt x="240" y="144"/>
                </a:lnTo>
                <a:lnTo>
                  <a:pt x="230" y="186"/>
                </a:lnTo>
                <a:lnTo>
                  <a:pt x="218" y="186"/>
                </a:lnTo>
                <a:lnTo>
                  <a:pt x="218" y="186"/>
                </a:lnTo>
                <a:lnTo>
                  <a:pt x="216" y="164"/>
                </a:lnTo>
                <a:lnTo>
                  <a:pt x="212" y="142"/>
                </a:lnTo>
                <a:lnTo>
                  <a:pt x="208" y="122"/>
                </a:lnTo>
                <a:lnTo>
                  <a:pt x="200" y="104"/>
                </a:lnTo>
                <a:lnTo>
                  <a:pt x="190" y="88"/>
                </a:lnTo>
                <a:lnTo>
                  <a:pt x="178" y="70"/>
                </a:lnTo>
                <a:lnTo>
                  <a:pt x="162" y="56"/>
                </a:lnTo>
                <a:lnTo>
                  <a:pt x="144" y="40"/>
                </a:lnTo>
                <a:lnTo>
                  <a:pt x="192" y="0"/>
                </a:lnTo>
                <a:lnTo>
                  <a:pt x="192" y="0"/>
                </a:lnTo>
                <a:lnTo>
                  <a:pt x="208" y="14"/>
                </a:lnTo>
                <a:lnTo>
                  <a:pt x="220" y="28"/>
                </a:lnTo>
                <a:lnTo>
                  <a:pt x="230" y="42"/>
                </a:lnTo>
                <a:lnTo>
                  <a:pt x="236" y="56"/>
                </a:lnTo>
                <a:lnTo>
                  <a:pt x="236" y="56"/>
                </a:lnTo>
                <a:close/>
                <a:moveTo>
                  <a:pt x="78" y="348"/>
                </a:moveTo>
                <a:lnTo>
                  <a:pt x="78" y="348"/>
                </a:lnTo>
                <a:lnTo>
                  <a:pt x="68" y="328"/>
                </a:lnTo>
                <a:lnTo>
                  <a:pt x="62" y="306"/>
                </a:lnTo>
                <a:lnTo>
                  <a:pt x="60" y="284"/>
                </a:lnTo>
                <a:lnTo>
                  <a:pt x="62" y="264"/>
                </a:lnTo>
                <a:lnTo>
                  <a:pt x="104" y="262"/>
                </a:lnTo>
                <a:lnTo>
                  <a:pt x="104" y="262"/>
                </a:lnTo>
                <a:lnTo>
                  <a:pt x="110" y="280"/>
                </a:lnTo>
                <a:lnTo>
                  <a:pt x="120" y="298"/>
                </a:lnTo>
                <a:lnTo>
                  <a:pt x="138" y="328"/>
                </a:lnTo>
                <a:lnTo>
                  <a:pt x="78" y="348"/>
                </a:lnTo>
                <a:lnTo>
                  <a:pt x="78" y="348"/>
                </a:lnTo>
                <a:close/>
                <a:moveTo>
                  <a:pt x="100" y="246"/>
                </a:moveTo>
                <a:lnTo>
                  <a:pt x="68" y="248"/>
                </a:lnTo>
                <a:lnTo>
                  <a:pt x="68" y="248"/>
                </a:lnTo>
                <a:lnTo>
                  <a:pt x="72" y="238"/>
                </a:lnTo>
                <a:lnTo>
                  <a:pt x="80" y="230"/>
                </a:lnTo>
                <a:lnTo>
                  <a:pt x="90" y="222"/>
                </a:lnTo>
                <a:lnTo>
                  <a:pt x="102" y="218"/>
                </a:lnTo>
                <a:lnTo>
                  <a:pt x="102" y="218"/>
                </a:lnTo>
                <a:lnTo>
                  <a:pt x="98" y="232"/>
                </a:lnTo>
                <a:lnTo>
                  <a:pt x="100" y="246"/>
                </a:lnTo>
                <a:lnTo>
                  <a:pt x="100" y="246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10450611" y="3527426"/>
            <a:ext cx="631825" cy="898525"/>
          </a:xfrm>
          <a:custGeom>
            <a:avLst/>
            <a:gdLst>
              <a:gd name="T0" fmla="*/ 192 w 398"/>
              <a:gd name="T1" fmla="*/ 542 h 566"/>
              <a:gd name="T2" fmla="*/ 228 w 398"/>
              <a:gd name="T3" fmla="*/ 562 h 566"/>
              <a:gd name="T4" fmla="*/ 282 w 398"/>
              <a:gd name="T5" fmla="*/ 562 h 566"/>
              <a:gd name="T6" fmla="*/ 312 w 398"/>
              <a:gd name="T7" fmla="*/ 550 h 566"/>
              <a:gd name="T8" fmla="*/ 340 w 398"/>
              <a:gd name="T9" fmla="*/ 524 h 566"/>
              <a:gd name="T10" fmla="*/ 362 w 398"/>
              <a:gd name="T11" fmla="*/ 486 h 566"/>
              <a:gd name="T12" fmla="*/ 372 w 398"/>
              <a:gd name="T13" fmla="*/ 444 h 566"/>
              <a:gd name="T14" fmla="*/ 372 w 398"/>
              <a:gd name="T15" fmla="*/ 402 h 566"/>
              <a:gd name="T16" fmla="*/ 356 w 398"/>
              <a:gd name="T17" fmla="*/ 360 h 566"/>
              <a:gd name="T18" fmla="*/ 320 w 398"/>
              <a:gd name="T19" fmla="*/ 302 h 566"/>
              <a:gd name="T20" fmla="*/ 302 w 398"/>
              <a:gd name="T21" fmla="*/ 250 h 566"/>
              <a:gd name="T22" fmla="*/ 288 w 398"/>
              <a:gd name="T23" fmla="*/ 178 h 566"/>
              <a:gd name="T24" fmla="*/ 256 w 398"/>
              <a:gd name="T25" fmla="*/ 150 h 566"/>
              <a:gd name="T26" fmla="*/ 214 w 398"/>
              <a:gd name="T27" fmla="*/ 144 h 566"/>
              <a:gd name="T28" fmla="*/ 206 w 398"/>
              <a:gd name="T29" fmla="*/ 122 h 566"/>
              <a:gd name="T30" fmla="*/ 218 w 398"/>
              <a:gd name="T31" fmla="*/ 100 h 566"/>
              <a:gd name="T32" fmla="*/ 256 w 398"/>
              <a:gd name="T33" fmla="*/ 104 h 566"/>
              <a:gd name="T34" fmla="*/ 338 w 398"/>
              <a:gd name="T35" fmla="*/ 84 h 566"/>
              <a:gd name="T36" fmla="*/ 398 w 398"/>
              <a:gd name="T37" fmla="*/ 40 h 566"/>
              <a:gd name="T38" fmla="*/ 340 w 398"/>
              <a:gd name="T39" fmla="*/ 18 h 566"/>
              <a:gd name="T40" fmla="*/ 270 w 398"/>
              <a:gd name="T41" fmla="*/ 4 h 566"/>
              <a:gd name="T42" fmla="*/ 234 w 398"/>
              <a:gd name="T43" fmla="*/ 12 h 566"/>
              <a:gd name="T44" fmla="*/ 208 w 398"/>
              <a:gd name="T45" fmla="*/ 40 h 566"/>
              <a:gd name="T46" fmla="*/ 194 w 398"/>
              <a:gd name="T47" fmla="*/ 40 h 566"/>
              <a:gd name="T48" fmla="*/ 158 w 398"/>
              <a:gd name="T49" fmla="*/ 0 h 566"/>
              <a:gd name="T50" fmla="*/ 128 w 398"/>
              <a:gd name="T51" fmla="*/ 50 h 566"/>
              <a:gd name="T52" fmla="*/ 160 w 398"/>
              <a:gd name="T53" fmla="*/ 90 h 566"/>
              <a:gd name="T54" fmla="*/ 178 w 398"/>
              <a:gd name="T55" fmla="*/ 138 h 566"/>
              <a:gd name="T56" fmla="*/ 170 w 398"/>
              <a:gd name="T57" fmla="*/ 148 h 566"/>
              <a:gd name="T58" fmla="*/ 122 w 398"/>
              <a:gd name="T59" fmla="*/ 148 h 566"/>
              <a:gd name="T60" fmla="*/ 88 w 398"/>
              <a:gd name="T61" fmla="*/ 170 h 566"/>
              <a:gd name="T62" fmla="*/ 78 w 398"/>
              <a:gd name="T63" fmla="*/ 192 h 566"/>
              <a:gd name="T64" fmla="*/ 64 w 398"/>
              <a:gd name="T65" fmla="*/ 264 h 566"/>
              <a:gd name="T66" fmla="*/ 30 w 398"/>
              <a:gd name="T67" fmla="*/ 324 h 566"/>
              <a:gd name="T68" fmla="*/ 12 w 398"/>
              <a:gd name="T69" fmla="*/ 360 h 566"/>
              <a:gd name="T70" fmla="*/ 0 w 398"/>
              <a:gd name="T71" fmla="*/ 404 h 566"/>
              <a:gd name="T72" fmla="*/ 6 w 398"/>
              <a:gd name="T73" fmla="*/ 476 h 566"/>
              <a:gd name="T74" fmla="*/ 30 w 398"/>
              <a:gd name="T75" fmla="*/ 524 h 566"/>
              <a:gd name="T76" fmla="*/ 54 w 398"/>
              <a:gd name="T77" fmla="*/ 550 h 566"/>
              <a:gd name="T78" fmla="*/ 86 w 398"/>
              <a:gd name="T79" fmla="*/ 562 h 566"/>
              <a:gd name="T80" fmla="*/ 140 w 398"/>
              <a:gd name="T81" fmla="*/ 562 h 566"/>
              <a:gd name="T82" fmla="*/ 176 w 398"/>
              <a:gd name="T83" fmla="*/ 542 h 566"/>
              <a:gd name="T84" fmla="*/ 76 w 398"/>
              <a:gd name="T85" fmla="*/ 522 h 566"/>
              <a:gd name="T86" fmla="*/ 56 w 398"/>
              <a:gd name="T87" fmla="*/ 454 h 566"/>
              <a:gd name="T88" fmla="*/ 54 w 398"/>
              <a:gd name="T89" fmla="*/ 402 h 566"/>
              <a:gd name="T90" fmla="*/ 110 w 398"/>
              <a:gd name="T91" fmla="*/ 384 h 566"/>
              <a:gd name="T92" fmla="*/ 154 w 398"/>
              <a:gd name="T93" fmla="*/ 488 h 566"/>
              <a:gd name="T94" fmla="*/ 104 w 398"/>
              <a:gd name="T95" fmla="*/ 360 h 566"/>
              <a:gd name="T96" fmla="*/ 70 w 398"/>
              <a:gd name="T97" fmla="*/ 346 h 566"/>
              <a:gd name="T98" fmla="*/ 106 w 398"/>
              <a:gd name="T99" fmla="*/ 312 h 566"/>
              <a:gd name="T100" fmla="*/ 102 w 398"/>
              <a:gd name="T101" fmla="*/ 336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8" h="566">
                <a:moveTo>
                  <a:pt x="184" y="536"/>
                </a:moveTo>
                <a:lnTo>
                  <a:pt x="184" y="536"/>
                </a:lnTo>
                <a:lnTo>
                  <a:pt x="192" y="542"/>
                </a:lnTo>
                <a:lnTo>
                  <a:pt x="202" y="550"/>
                </a:lnTo>
                <a:lnTo>
                  <a:pt x="214" y="556"/>
                </a:lnTo>
                <a:lnTo>
                  <a:pt x="228" y="562"/>
                </a:lnTo>
                <a:lnTo>
                  <a:pt x="244" y="566"/>
                </a:lnTo>
                <a:lnTo>
                  <a:pt x="262" y="566"/>
                </a:lnTo>
                <a:lnTo>
                  <a:pt x="282" y="562"/>
                </a:lnTo>
                <a:lnTo>
                  <a:pt x="302" y="556"/>
                </a:lnTo>
                <a:lnTo>
                  <a:pt x="302" y="556"/>
                </a:lnTo>
                <a:lnTo>
                  <a:pt x="312" y="550"/>
                </a:lnTo>
                <a:lnTo>
                  <a:pt x="322" y="542"/>
                </a:lnTo>
                <a:lnTo>
                  <a:pt x="332" y="534"/>
                </a:lnTo>
                <a:lnTo>
                  <a:pt x="340" y="524"/>
                </a:lnTo>
                <a:lnTo>
                  <a:pt x="348" y="512"/>
                </a:lnTo>
                <a:lnTo>
                  <a:pt x="356" y="500"/>
                </a:lnTo>
                <a:lnTo>
                  <a:pt x="362" y="486"/>
                </a:lnTo>
                <a:lnTo>
                  <a:pt x="366" y="474"/>
                </a:lnTo>
                <a:lnTo>
                  <a:pt x="370" y="460"/>
                </a:lnTo>
                <a:lnTo>
                  <a:pt x="372" y="444"/>
                </a:lnTo>
                <a:lnTo>
                  <a:pt x="374" y="430"/>
                </a:lnTo>
                <a:lnTo>
                  <a:pt x="374" y="416"/>
                </a:lnTo>
                <a:lnTo>
                  <a:pt x="372" y="402"/>
                </a:lnTo>
                <a:lnTo>
                  <a:pt x="368" y="388"/>
                </a:lnTo>
                <a:lnTo>
                  <a:pt x="364" y="374"/>
                </a:lnTo>
                <a:lnTo>
                  <a:pt x="356" y="360"/>
                </a:lnTo>
                <a:lnTo>
                  <a:pt x="356" y="360"/>
                </a:lnTo>
                <a:lnTo>
                  <a:pt x="330" y="318"/>
                </a:lnTo>
                <a:lnTo>
                  <a:pt x="320" y="302"/>
                </a:lnTo>
                <a:lnTo>
                  <a:pt x="314" y="286"/>
                </a:lnTo>
                <a:lnTo>
                  <a:pt x="308" y="270"/>
                </a:lnTo>
                <a:lnTo>
                  <a:pt x="302" y="250"/>
                </a:lnTo>
                <a:lnTo>
                  <a:pt x="292" y="192"/>
                </a:lnTo>
                <a:lnTo>
                  <a:pt x="292" y="192"/>
                </a:lnTo>
                <a:lnTo>
                  <a:pt x="288" y="178"/>
                </a:lnTo>
                <a:lnTo>
                  <a:pt x="280" y="166"/>
                </a:lnTo>
                <a:lnTo>
                  <a:pt x="268" y="158"/>
                </a:lnTo>
                <a:lnTo>
                  <a:pt x="256" y="150"/>
                </a:lnTo>
                <a:lnTo>
                  <a:pt x="242" y="146"/>
                </a:lnTo>
                <a:lnTo>
                  <a:pt x="228" y="144"/>
                </a:lnTo>
                <a:lnTo>
                  <a:pt x="214" y="144"/>
                </a:lnTo>
                <a:lnTo>
                  <a:pt x="200" y="148"/>
                </a:lnTo>
                <a:lnTo>
                  <a:pt x="200" y="148"/>
                </a:lnTo>
                <a:lnTo>
                  <a:pt x="206" y="122"/>
                </a:lnTo>
                <a:lnTo>
                  <a:pt x="208" y="96"/>
                </a:lnTo>
                <a:lnTo>
                  <a:pt x="208" y="96"/>
                </a:lnTo>
                <a:lnTo>
                  <a:pt x="218" y="100"/>
                </a:lnTo>
                <a:lnTo>
                  <a:pt x="230" y="102"/>
                </a:lnTo>
                <a:lnTo>
                  <a:pt x="244" y="104"/>
                </a:lnTo>
                <a:lnTo>
                  <a:pt x="256" y="104"/>
                </a:lnTo>
                <a:lnTo>
                  <a:pt x="284" y="102"/>
                </a:lnTo>
                <a:lnTo>
                  <a:pt x="310" y="94"/>
                </a:lnTo>
                <a:lnTo>
                  <a:pt x="338" y="84"/>
                </a:lnTo>
                <a:lnTo>
                  <a:pt x="362" y="72"/>
                </a:lnTo>
                <a:lnTo>
                  <a:pt x="382" y="56"/>
                </a:lnTo>
                <a:lnTo>
                  <a:pt x="398" y="40"/>
                </a:lnTo>
                <a:lnTo>
                  <a:pt x="398" y="40"/>
                </a:lnTo>
                <a:lnTo>
                  <a:pt x="368" y="28"/>
                </a:lnTo>
                <a:lnTo>
                  <a:pt x="340" y="18"/>
                </a:lnTo>
                <a:lnTo>
                  <a:pt x="310" y="8"/>
                </a:lnTo>
                <a:lnTo>
                  <a:pt x="284" y="4"/>
                </a:lnTo>
                <a:lnTo>
                  <a:pt x="270" y="4"/>
                </a:lnTo>
                <a:lnTo>
                  <a:pt x="258" y="4"/>
                </a:lnTo>
                <a:lnTo>
                  <a:pt x="246" y="8"/>
                </a:lnTo>
                <a:lnTo>
                  <a:pt x="234" y="12"/>
                </a:lnTo>
                <a:lnTo>
                  <a:pt x="224" y="20"/>
                </a:lnTo>
                <a:lnTo>
                  <a:pt x="216" y="28"/>
                </a:lnTo>
                <a:lnTo>
                  <a:pt x="208" y="40"/>
                </a:lnTo>
                <a:lnTo>
                  <a:pt x="200" y="54"/>
                </a:lnTo>
                <a:lnTo>
                  <a:pt x="200" y="54"/>
                </a:lnTo>
                <a:lnTo>
                  <a:pt x="194" y="40"/>
                </a:lnTo>
                <a:lnTo>
                  <a:pt x="184" y="26"/>
                </a:lnTo>
                <a:lnTo>
                  <a:pt x="174" y="12"/>
                </a:lnTo>
                <a:lnTo>
                  <a:pt x="158" y="0"/>
                </a:lnTo>
                <a:lnTo>
                  <a:pt x="112" y="38"/>
                </a:lnTo>
                <a:lnTo>
                  <a:pt x="112" y="38"/>
                </a:lnTo>
                <a:lnTo>
                  <a:pt x="128" y="50"/>
                </a:lnTo>
                <a:lnTo>
                  <a:pt x="140" y="64"/>
                </a:lnTo>
                <a:lnTo>
                  <a:pt x="152" y="76"/>
                </a:lnTo>
                <a:lnTo>
                  <a:pt x="160" y="90"/>
                </a:lnTo>
                <a:lnTo>
                  <a:pt x="168" y="106"/>
                </a:lnTo>
                <a:lnTo>
                  <a:pt x="174" y="122"/>
                </a:lnTo>
                <a:lnTo>
                  <a:pt x="178" y="138"/>
                </a:lnTo>
                <a:lnTo>
                  <a:pt x="182" y="156"/>
                </a:lnTo>
                <a:lnTo>
                  <a:pt x="182" y="156"/>
                </a:lnTo>
                <a:lnTo>
                  <a:pt x="170" y="148"/>
                </a:lnTo>
                <a:lnTo>
                  <a:pt x="154" y="144"/>
                </a:lnTo>
                <a:lnTo>
                  <a:pt x="140" y="144"/>
                </a:lnTo>
                <a:lnTo>
                  <a:pt x="122" y="148"/>
                </a:lnTo>
                <a:lnTo>
                  <a:pt x="108" y="154"/>
                </a:lnTo>
                <a:lnTo>
                  <a:pt x="94" y="164"/>
                </a:lnTo>
                <a:lnTo>
                  <a:pt x="88" y="170"/>
                </a:lnTo>
                <a:lnTo>
                  <a:pt x="84" y="176"/>
                </a:lnTo>
                <a:lnTo>
                  <a:pt x="80" y="184"/>
                </a:lnTo>
                <a:lnTo>
                  <a:pt x="78" y="192"/>
                </a:lnTo>
                <a:lnTo>
                  <a:pt x="78" y="192"/>
                </a:lnTo>
                <a:lnTo>
                  <a:pt x="72" y="234"/>
                </a:lnTo>
                <a:lnTo>
                  <a:pt x="64" y="264"/>
                </a:lnTo>
                <a:lnTo>
                  <a:pt x="56" y="284"/>
                </a:lnTo>
                <a:lnTo>
                  <a:pt x="48" y="300"/>
                </a:lnTo>
                <a:lnTo>
                  <a:pt x="30" y="324"/>
                </a:lnTo>
                <a:lnTo>
                  <a:pt x="22" y="340"/>
                </a:lnTo>
                <a:lnTo>
                  <a:pt x="12" y="360"/>
                </a:lnTo>
                <a:lnTo>
                  <a:pt x="12" y="360"/>
                </a:lnTo>
                <a:lnTo>
                  <a:pt x="6" y="376"/>
                </a:lnTo>
                <a:lnTo>
                  <a:pt x="2" y="390"/>
                </a:lnTo>
                <a:lnTo>
                  <a:pt x="0" y="404"/>
                </a:lnTo>
                <a:lnTo>
                  <a:pt x="0" y="418"/>
                </a:lnTo>
                <a:lnTo>
                  <a:pt x="0" y="448"/>
                </a:lnTo>
                <a:lnTo>
                  <a:pt x="6" y="476"/>
                </a:lnTo>
                <a:lnTo>
                  <a:pt x="16" y="502"/>
                </a:lnTo>
                <a:lnTo>
                  <a:pt x="22" y="514"/>
                </a:lnTo>
                <a:lnTo>
                  <a:pt x="30" y="524"/>
                </a:lnTo>
                <a:lnTo>
                  <a:pt x="36" y="534"/>
                </a:lnTo>
                <a:lnTo>
                  <a:pt x="46" y="542"/>
                </a:lnTo>
                <a:lnTo>
                  <a:pt x="54" y="550"/>
                </a:lnTo>
                <a:lnTo>
                  <a:pt x="66" y="556"/>
                </a:lnTo>
                <a:lnTo>
                  <a:pt x="66" y="556"/>
                </a:lnTo>
                <a:lnTo>
                  <a:pt x="86" y="562"/>
                </a:lnTo>
                <a:lnTo>
                  <a:pt x="106" y="566"/>
                </a:lnTo>
                <a:lnTo>
                  <a:pt x="122" y="566"/>
                </a:lnTo>
                <a:lnTo>
                  <a:pt x="140" y="562"/>
                </a:lnTo>
                <a:lnTo>
                  <a:pt x="154" y="556"/>
                </a:lnTo>
                <a:lnTo>
                  <a:pt x="166" y="550"/>
                </a:lnTo>
                <a:lnTo>
                  <a:pt x="176" y="542"/>
                </a:lnTo>
                <a:lnTo>
                  <a:pt x="184" y="536"/>
                </a:lnTo>
                <a:lnTo>
                  <a:pt x="184" y="536"/>
                </a:lnTo>
                <a:close/>
                <a:moveTo>
                  <a:pt x="76" y="522"/>
                </a:moveTo>
                <a:lnTo>
                  <a:pt x="76" y="522"/>
                </a:lnTo>
                <a:lnTo>
                  <a:pt x="64" y="488"/>
                </a:lnTo>
                <a:lnTo>
                  <a:pt x="56" y="454"/>
                </a:lnTo>
                <a:lnTo>
                  <a:pt x="54" y="436"/>
                </a:lnTo>
                <a:lnTo>
                  <a:pt x="54" y="418"/>
                </a:lnTo>
                <a:lnTo>
                  <a:pt x="54" y="402"/>
                </a:lnTo>
                <a:lnTo>
                  <a:pt x="56" y="386"/>
                </a:lnTo>
                <a:lnTo>
                  <a:pt x="110" y="384"/>
                </a:lnTo>
                <a:lnTo>
                  <a:pt x="110" y="384"/>
                </a:lnTo>
                <a:lnTo>
                  <a:pt x="118" y="412"/>
                </a:lnTo>
                <a:lnTo>
                  <a:pt x="130" y="440"/>
                </a:lnTo>
                <a:lnTo>
                  <a:pt x="154" y="488"/>
                </a:lnTo>
                <a:lnTo>
                  <a:pt x="76" y="522"/>
                </a:lnTo>
                <a:lnTo>
                  <a:pt x="76" y="522"/>
                </a:lnTo>
                <a:close/>
                <a:moveTo>
                  <a:pt x="104" y="360"/>
                </a:moveTo>
                <a:lnTo>
                  <a:pt x="64" y="362"/>
                </a:lnTo>
                <a:lnTo>
                  <a:pt x="64" y="362"/>
                </a:lnTo>
                <a:lnTo>
                  <a:pt x="70" y="346"/>
                </a:lnTo>
                <a:lnTo>
                  <a:pt x="80" y="332"/>
                </a:lnTo>
                <a:lnTo>
                  <a:pt x="92" y="322"/>
                </a:lnTo>
                <a:lnTo>
                  <a:pt x="106" y="312"/>
                </a:lnTo>
                <a:lnTo>
                  <a:pt x="106" y="312"/>
                </a:lnTo>
                <a:lnTo>
                  <a:pt x="104" y="324"/>
                </a:lnTo>
                <a:lnTo>
                  <a:pt x="102" y="336"/>
                </a:lnTo>
                <a:lnTo>
                  <a:pt x="104" y="360"/>
                </a:lnTo>
                <a:lnTo>
                  <a:pt x="104" y="360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10368061" y="1439863"/>
            <a:ext cx="854075" cy="806450"/>
          </a:xfrm>
          <a:custGeom>
            <a:avLst/>
            <a:gdLst>
              <a:gd name="T0" fmla="*/ 516 w 538"/>
              <a:gd name="T1" fmla="*/ 212 h 508"/>
              <a:gd name="T2" fmla="*/ 536 w 538"/>
              <a:gd name="T3" fmla="*/ 250 h 508"/>
              <a:gd name="T4" fmla="*/ 472 w 538"/>
              <a:gd name="T5" fmla="*/ 324 h 508"/>
              <a:gd name="T6" fmla="*/ 408 w 538"/>
              <a:gd name="T7" fmla="*/ 420 h 508"/>
              <a:gd name="T8" fmla="*/ 276 w 538"/>
              <a:gd name="T9" fmla="*/ 490 h 508"/>
              <a:gd name="T10" fmla="*/ 120 w 538"/>
              <a:gd name="T11" fmla="*/ 506 h 508"/>
              <a:gd name="T12" fmla="*/ 44 w 538"/>
              <a:gd name="T13" fmla="*/ 446 h 508"/>
              <a:gd name="T14" fmla="*/ 8 w 538"/>
              <a:gd name="T15" fmla="*/ 350 h 508"/>
              <a:gd name="T16" fmla="*/ 0 w 538"/>
              <a:gd name="T17" fmla="*/ 228 h 508"/>
              <a:gd name="T18" fmla="*/ 28 w 538"/>
              <a:gd name="T19" fmla="*/ 96 h 508"/>
              <a:gd name="T20" fmla="*/ 78 w 538"/>
              <a:gd name="T21" fmla="*/ 22 h 508"/>
              <a:gd name="T22" fmla="*/ 180 w 538"/>
              <a:gd name="T23" fmla="*/ 2 h 508"/>
              <a:gd name="T24" fmla="*/ 340 w 538"/>
              <a:gd name="T25" fmla="*/ 44 h 508"/>
              <a:gd name="T26" fmla="*/ 446 w 538"/>
              <a:gd name="T27" fmla="*/ 138 h 508"/>
              <a:gd name="T28" fmla="*/ 80 w 538"/>
              <a:gd name="T29" fmla="*/ 280 h 508"/>
              <a:gd name="T30" fmla="*/ 54 w 538"/>
              <a:gd name="T31" fmla="*/ 314 h 508"/>
              <a:gd name="T32" fmla="*/ 68 w 538"/>
              <a:gd name="T33" fmla="*/ 346 h 508"/>
              <a:gd name="T34" fmla="*/ 106 w 538"/>
              <a:gd name="T35" fmla="*/ 276 h 508"/>
              <a:gd name="T36" fmla="*/ 154 w 538"/>
              <a:gd name="T37" fmla="*/ 132 h 508"/>
              <a:gd name="T38" fmla="*/ 148 w 538"/>
              <a:gd name="T39" fmla="*/ 66 h 508"/>
              <a:gd name="T40" fmla="*/ 104 w 538"/>
              <a:gd name="T41" fmla="*/ 84 h 508"/>
              <a:gd name="T42" fmla="*/ 106 w 538"/>
              <a:gd name="T43" fmla="*/ 190 h 508"/>
              <a:gd name="T44" fmla="*/ 98 w 538"/>
              <a:gd name="T45" fmla="*/ 350 h 508"/>
              <a:gd name="T46" fmla="*/ 102 w 538"/>
              <a:gd name="T47" fmla="*/ 438 h 508"/>
              <a:gd name="T48" fmla="*/ 148 w 538"/>
              <a:gd name="T49" fmla="*/ 446 h 508"/>
              <a:gd name="T50" fmla="*/ 142 w 538"/>
              <a:gd name="T51" fmla="*/ 352 h 508"/>
              <a:gd name="T52" fmla="*/ 144 w 538"/>
              <a:gd name="T53" fmla="*/ 308 h 508"/>
              <a:gd name="T54" fmla="*/ 190 w 538"/>
              <a:gd name="T55" fmla="*/ 356 h 508"/>
              <a:gd name="T56" fmla="*/ 210 w 538"/>
              <a:gd name="T57" fmla="*/ 318 h 508"/>
              <a:gd name="T58" fmla="*/ 184 w 538"/>
              <a:gd name="T59" fmla="*/ 286 h 508"/>
              <a:gd name="T60" fmla="*/ 130 w 538"/>
              <a:gd name="T61" fmla="*/ 258 h 508"/>
              <a:gd name="T62" fmla="*/ 210 w 538"/>
              <a:gd name="T63" fmla="*/ 222 h 508"/>
              <a:gd name="T64" fmla="*/ 200 w 538"/>
              <a:gd name="T65" fmla="*/ 176 h 508"/>
              <a:gd name="T66" fmla="*/ 164 w 538"/>
              <a:gd name="T67" fmla="*/ 190 h 508"/>
              <a:gd name="T68" fmla="*/ 106 w 538"/>
              <a:gd name="T69" fmla="*/ 258 h 508"/>
              <a:gd name="T70" fmla="*/ 68 w 538"/>
              <a:gd name="T71" fmla="*/ 180 h 508"/>
              <a:gd name="T72" fmla="*/ 52 w 538"/>
              <a:gd name="T73" fmla="*/ 210 h 508"/>
              <a:gd name="T74" fmla="*/ 80 w 538"/>
              <a:gd name="T75" fmla="*/ 250 h 508"/>
              <a:gd name="T76" fmla="*/ 282 w 538"/>
              <a:gd name="T77" fmla="*/ 426 h 508"/>
              <a:gd name="T78" fmla="*/ 358 w 538"/>
              <a:gd name="T79" fmla="*/ 348 h 508"/>
              <a:gd name="T80" fmla="*/ 268 w 538"/>
              <a:gd name="T81" fmla="*/ 374 h 508"/>
              <a:gd name="T82" fmla="*/ 394 w 538"/>
              <a:gd name="T83" fmla="*/ 378 h 508"/>
              <a:gd name="T84" fmla="*/ 418 w 538"/>
              <a:gd name="T85" fmla="*/ 322 h 508"/>
              <a:gd name="T86" fmla="*/ 202 w 538"/>
              <a:gd name="T87" fmla="*/ 94 h 508"/>
              <a:gd name="T88" fmla="*/ 144 w 538"/>
              <a:gd name="T89" fmla="*/ 34 h 508"/>
              <a:gd name="T90" fmla="*/ 96 w 538"/>
              <a:gd name="T91" fmla="*/ 50 h 508"/>
              <a:gd name="T92" fmla="*/ 52 w 538"/>
              <a:gd name="T93" fmla="*/ 126 h 508"/>
              <a:gd name="T94" fmla="*/ 42 w 538"/>
              <a:gd name="T95" fmla="*/ 342 h 508"/>
              <a:gd name="T96" fmla="*/ 88 w 538"/>
              <a:gd name="T97" fmla="*/ 448 h 508"/>
              <a:gd name="T98" fmla="*/ 134 w 538"/>
              <a:gd name="T99" fmla="*/ 474 h 508"/>
              <a:gd name="T100" fmla="*/ 186 w 538"/>
              <a:gd name="T101" fmla="*/ 438 h 508"/>
              <a:gd name="T102" fmla="*/ 232 w 538"/>
              <a:gd name="T103" fmla="*/ 300 h 508"/>
              <a:gd name="T104" fmla="*/ 208 w 538"/>
              <a:gd name="T105" fmla="*/ 11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38" h="508">
                <a:moveTo>
                  <a:pt x="460" y="160"/>
                </a:moveTo>
                <a:lnTo>
                  <a:pt x="460" y="160"/>
                </a:lnTo>
                <a:lnTo>
                  <a:pt x="468" y="170"/>
                </a:lnTo>
                <a:lnTo>
                  <a:pt x="478" y="180"/>
                </a:lnTo>
                <a:lnTo>
                  <a:pt x="504" y="202"/>
                </a:lnTo>
                <a:lnTo>
                  <a:pt x="516" y="212"/>
                </a:lnTo>
                <a:lnTo>
                  <a:pt x="528" y="222"/>
                </a:lnTo>
                <a:lnTo>
                  <a:pt x="534" y="234"/>
                </a:lnTo>
                <a:lnTo>
                  <a:pt x="536" y="240"/>
                </a:lnTo>
                <a:lnTo>
                  <a:pt x="538" y="246"/>
                </a:lnTo>
                <a:lnTo>
                  <a:pt x="538" y="246"/>
                </a:lnTo>
                <a:lnTo>
                  <a:pt x="536" y="250"/>
                </a:lnTo>
                <a:lnTo>
                  <a:pt x="534" y="256"/>
                </a:lnTo>
                <a:lnTo>
                  <a:pt x="528" y="268"/>
                </a:lnTo>
                <a:lnTo>
                  <a:pt x="518" y="278"/>
                </a:lnTo>
                <a:lnTo>
                  <a:pt x="506" y="290"/>
                </a:lnTo>
                <a:lnTo>
                  <a:pt x="482" y="312"/>
                </a:lnTo>
                <a:lnTo>
                  <a:pt x="472" y="324"/>
                </a:lnTo>
                <a:lnTo>
                  <a:pt x="468" y="332"/>
                </a:lnTo>
                <a:lnTo>
                  <a:pt x="468" y="332"/>
                </a:lnTo>
                <a:lnTo>
                  <a:pt x="454" y="358"/>
                </a:lnTo>
                <a:lnTo>
                  <a:pt x="440" y="380"/>
                </a:lnTo>
                <a:lnTo>
                  <a:pt x="424" y="402"/>
                </a:lnTo>
                <a:lnTo>
                  <a:pt x="408" y="420"/>
                </a:lnTo>
                <a:lnTo>
                  <a:pt x="388" y="436"/>
                </a:lnTo>
                <a:lnTo>
                  <a:pt x="368" y="450"/>
                </a:lnTo>
                <a:lnTo>
                  <a:pt x="346" y="462"/>
                </a:lnTo>
                <a:lnTo>
                  <a:pt x="324" y="474"/>
                </a:lnTo>
                <a:lnTo>
                  <a:pt x="300" y="482"/>
                </a:lnTo>
                <a:lnTo>
                  <a:pt x="276" y="490"/>
                </a:lnTo>
                <a:lnTo>
                  <a:pt x="252" y="496"/>
                </a:lnTo>
                <a:lnTo>
                  <a:pt x="228" y="500"/>
                </a:lnTo>
                <a:lnTo>
                  <a:pt x="180" y="506"/>
                </a:lnTo>
                <a:lnTo>
                  <a:pt x="134" y="508"/>
                </a:lnTo>
                <a:lnTo>
                  <a:pt x="134" y="508"/>
                </a:lnTo>
                <a:lnTo>
                  <a:pt x="120" y="506"/>
                </a:lnTo>
                <a:lnTo>
                  <a:pt x="106" y="502"/>
                </a:lnTo>
                <a:lnTo>
                  <a:pt x="92" y="496"/>
                </a:lnTo>
                <a:lnTo>
                  <a:pt x="78" y="486"/>
                </a:lnTo>
                <a:lnTo>
                  <a:pt x="66" y="474"/>
                </a:lnTo>
                <a:lnTo>
                  <a:pt x="56" y="462"/>
                </a:lnTo>
                <a:lnTo>
                  <a:pt x="44" y="446"/>
                </a:lnTo>
                <a:lnTo>
                  <a:pt x="36" y="428"/>
                </a:lnTo>
                <a:lnTo>
                  <a:pt x="36" y="428"/>
                </a:lnTo>
                <a:lnTo>
                  <a:pt x="28" y="410"/>
                </a:lnTo>
                <a:lnTo>
                  <a:pt x="20" y="392"/>
                </a:lnTo>
                <a:lnTo>
                  <a:pt x="14" y="372"/>
                </a:lnTo>
                <a:lnTo>
                  <a:pt x="8" y="350"/>
                </a:lnTo>
                <a:lnTo>
                  <a:pt x="4" y="326"/>
                </a:lnTo>
                <a:lnTo>
                  <a:pt x="2" y="304"/>
                </a:lnTo>
                <a:lnTo>
                  <a:pt x="0" y="278"/>
                </a:lnTo>
                <a:lnTo>
                  <a:pt x="0" y="254"/>
                </a:lnTo>
                <a:lnTo>
                  <a:pt x="0" y="254"/>
                </a:lnTo>
                <a:lnTo>
                  <a:pt x="0" y="228"/>
                </a:lnTo>
                <a:lnTo>
                  <a:pt x="2" y="204"/>
                </a:lnTo>
                <a:lnTo>
                  <a:pt x="4" y="180"/>
                </a:lnTo>
                <a:lnTo>
                  <a:pt x="8" y="158"/>
                </a:lnTo>
                <a:lnTo>
                  <a:pt x="14" y="136"/>
                </a:lnTo>
                <a:lnTo>
                  <a:pt x="20" y="116"/>
                </a:lnTo>
                <a:lnTo>
                  <a:pt x="28" y="96"/>
                </a:lnTo>
                <a:lnTo>
                  <a:pt x="36" y="78"/>
                </a:lnTo>
                <a:lnTo>
                  <a:pt x="36" y="78"/>
                </a:lnTo>
                <a:lnTo>
                  <a:pt x="44" y="62"/>
                </a:lnTo>
                <a:lnTo>
                  <a:pt x="56" y="46"/>
                </a:lnTo>
                <a:lnTo>
                  <a:pt x="66" y="32"/>
                </a:lnTo>
                <a:lnTo>
                  <a:pt x="78" y="22"/>
                </a:lnTo>
                <a:lnTo>
                  <a:pt x="92" y="12"/>
                </a:lnTo>
                <a:lnTo>
                  <a:pt x="106" y="6"/>
                </a:lnTo>
                <a:lnTo>
                  <a:pt x="120" y="2"/>
                </a:lnTo>
                <a:lnTo>
                  <a:pt x="134" y="0"/>
                </a:lnTo>
                <a:lnTo>
                  <a:pt x="134" y="0"/>
                </a:lnTo>
                <a:lnTo>
                  <a:pt x="180" y="2"/>
                </a:lnTo>
                <a:lnTo>
                  <a:pt x="226" y="8"/>
                </a:lnTo>
                <a:lnTo>
                  <a:pt x="250" y="12"/>
                </a:lnTo>
                <a:lnTo>
                  <a:pt x="274" y="18"/>
                </a:lnTo>
                <a:lnTo>
                  <a:pt x="296" y="24"/>
                </a:lnTo>
                <a:lnTo>
                  <a:pt x="318" y="34"/>
                </a:lnTo>
                <a:lnTo>
                  <a:pt x="340" y="44"/>
                </a:lnTo>
                <a:lnTo>
                  <a:pt x="360" y="54"/>
                </a:lnTo>
                <a:lnTo>
                  <a:pt x="380" y="68"/>
                </a:lnTo>
                <a:lnTo>
                  <a:pt x="400" y="82"/>
                </a:lnTo>
                <a:lnTo>
                  <a:pt x="416" y="98"/>
                </a:lnTo>
                <a:lnTo>
                  <a:pt x="432" y="118"/>
                </a:lnTo>
                <a:lnTo>
                  <a:pt x="446" y="138"/>
                </a:lnTo>
                <a:lnTo>
                  <a:pt x="460" y="160"/>
                </a:lnTo>
                <a:lnTo>
                  <a:pt x="460" y="160"/>
                </a:lnTo>
                <a:close/>
                <a:moveTo>
                  <a:pt x="106" y="276"/>
                </a:moveTo>
                <a:lnTo>
                  <a:pt x="106" y="276"/>
                </a:lnTo>
                <a:lnTo>
                  <a:pt x="92" y="278"/>
                </a:lnTo>
                <a:lnTo>
                  <a:pt x="80" y="280"/>
                </a:lnTo>
                <a:lnTo>
                  <a:pt x="70" y="282"/>
                </a:lnTo>
                <a:lnTo>
                  <a:pt x="62" y="290"/>
                </a:lnTo>
                <a:lnTo>
                  <a:pt x="58" y="294"/>
                </a:lnTo>
                <a:lnTo>
                  <a:pt x="56" y="298"/>
                </a:lnTo>
                <a:lnTo>
                  <a:pt x="54" y="306"/>
                </a:lnTo>
                <a:lnTo>
                  <a:pt x="54" y="314"/>
                </a:lnTo>
                <a:lnTo>
                  <a:pt x="54" y="322"/>
                </a:lnTo>
                <a:lnTo>
                  <a:pt x="58" y="332"/>
                </a:lnTo>
                <a:lnTo>
                  <a:pt x="58" y="332"/>
                </a:lnTo>
                <a:lnTo>
                  <a:pt x="60" y="340"/>
                </a:lnTo>
                <a:lnTo>
                  <a:pt x="64" y="344"/>
                </a:lnTo>
                <a:lnTo>
                  <a:pt x="68" y="346"/>
                </a:lnTo>
                <a:lnTo>
                  <a:pt x="70" y="346"/>
                </a:lnTo>
                <a:lnTo>
                  <a:pt x="74" y="344"/>
                </a:lnTo>
                <a:lnTo>
                  <a:pt x="78" y="342"/>
                </a:lnTo>
                <a:lnTo>
                  <a:pt x="84" y="332"/>
                </a:lnTo>
                <a:lnTo>
                  <a:pt x="96" y="302"/>
                </a:lnTo>
                <a:lnTo>
                  <a:pt x="106" y="276"/>
                </a:lnTo>
                <a:lnTo>
                  <a:pt x="106" y="276"/>
                </a:lnTo>
                <a:close/>
                <a:moveTo>
                  <a:pt x="118" y="238"/>
                </a:moveTo>
                <a:lnTo>
                  <a:pt x="118" y="238"/>
                </a:lnTo>
                <a:lnTo>
                  <a:pt x="134" y="196"/>
                </a:lnTo>
                <a:lnTo>
                  <a:pt x="146" y="164"/>
                </a:lnTo>
                <a:lnTo>
                  <a:pt x="154" y="132"/>
                </a:lnTo>
                <a:lnTo>
                  <a:pt x="158" y="118"/>
                </a:lnTo>
                <a:lnTo>
                  <a:pt x="160" y="102"/>
                </a:lnTo>
                <a:lnTo>
                  <a:pt x="160" y="90"/>
                </a:lnTo>
                <a:lnTo>
                  <a:pt x="160" y="80"/>
                </a:lnTo>
                <a:lnTo>
                  <a:pt x="156" y="70"/>
                </a:lnTo>
                <a:lnTo>
                  <a:pt x="148" y="66"/>
                </a:lnTo>
                <a:lnTo>
                  <a:pt x="140" y="64"/>
                </a:lnTo>
                <a:lnTo>
                  <a:pt x="126" y="66"/>
                </a:lnTo>
                <a:lnTo>
                  <a:pt x="126" y="66"/>
                </a:lnTo>
                <a:lnTo>
                  <a:pt x="116" y="70"/>
                </a:lnTo>
                <a:lnTo>
                  <a:pt x="110" y="76"/>
                </a:lnTo>
                <a:lnTo>
                  <a:pt x="104" y="84"/>
                </a:lnTo>
                <a:lnTo>
                  <a:pt x="100" y="92"/>
                </a:lnTo>
                <a:lnTo>
                  <a:pt x="96" y="102"/>
                </a:lnTo>
                <a:lnTo>
                  <a:pt x="96" y="114"/>
                </a:lnTo>
                <a:lnTo>
                  <a:pt x="96" y="138"/>
                </a:lnTo>
                <a:lnTo>
                  <a:pt x="100" y="164"/>
                </a:lnTo>
                <a:lnTo>
                  <a:pt x="106" y="190"/>
                </a:lnTo>
                <a:lnTo>
                  <a:pt x="118" y="238"/>
                </a:lnTo>
                <a:lnTo>
                  <a:pt x="118" y="238"/>
                </a:lnTo>
                <a:close/>
                <a:moveTo>
                  <a:pt x="118" y="278"/>
                </a:moveTo>
                <a:lnTo>
                  <a:pt x="118" y="278"/>
                </a:lnTo>
                <a:lnTo>
                  <a:pt x="104" y="324"/>
                </a:lnTo>
                <a:lnTo>
                  <a:pt x="98" y="350"/>
                </a:lnTo>
                <a:lnTo>
                  <a:pt x="92" y="376"/>
                </a:lnTo>
                <a:lnTo>
                  <a:pt x="90" y="400"/>
                </a:lnTo>
                <a:lnTo>
                  <a:pt x="90" y="412"/>
                </a:lnTo>
                <a:lnTo>
                  <a:pt x="92" y="422"/>
                </a:lnTo>
                <a:lnTo>
                  <a:pt x="96" y="430"/>
                </a:lnTo>
                <a:lnTo>
                  <a:pt x="102" y="438"/>
                </a:lnTo>
                <a:lnTo>
                  <a:pt x="110" y="444"/>
                </a:lnTo>
                <a:lnTo>
                  <a:pt x="118" y="450"/>
                </a:lnTo>
                <a:lnTo>
                  <a:pt x="118" y="450"/>
                </a:lnTo>
                <a:lnTo>
                  <a:pt x="132" y="452"/>
                </a:lnTo>
                <a:lnTo>
                  <a:pt x="140" y="452"/>
                </a:lnTo>
                <a:lnTo>
                  <a:pt x="148" y="446"/>
                </a:lnTo>
                <a:lnTo>
                  <a:pt x="152" y="438"/>
                </a:lnTo>
                <a:lnTo>
                  <a:pt x="154" y="428"/>
                </a:lnTo>
                <a:lnTo>
                  <a:pt x="154" y="416"/>
                </a:lnTo>
                <a:lnTo>
                  <a:pt x="152" y="400"/>
                </a:lnTo>
                <a:lnTo>
                  <a:pt x="150" y="384"/>
                </a:lnTo>
                <a:lnTo>
                  <a:pt x="142" y="352"/>
                </a:lnTo>
                <a:lnTo>
                  <a:pt x="132" y="320"/>
                </a:lnTo>
                <a:lnTo>
                  <a:pt x="118" y="278"/>
                </a:lnTo>
                <a:lnTo>
                  <a:pt x="118" y="278"/>
                </a:lnTo>
                <a:close/>
                <a:moveTo>
                  <a:pt x="130" y="278"/>
                </a:moveTo>
                <a:lnTo>
                  <a:pt x="130" y="278"/>
                </a:lnTo>
                <a:lnTo>
                  <a:pt x="144" y="308"/>
                </a:lnTo>
                <a:lnTo>
                  <a:pt x="154" y="324"/>
                </a:lnTo>
                <a:lnTo>
                  <a:pt x="164" y="340"/>
                </a:lnTo>
                <a:lnTo>
                  <a:pt x="174" y="350"/>
                </a:lnTo>
                <a:lnTo>
                  <a:pt x="180" y="354"/>
                </a:lnTo>
                <a:lnTo>
                  <a:pt x="184" y="356"/>
                </a:lnTo>
                <a:lnTo>
                  <a:pt x="190" y="356"/>
                </a:lnTo>
                <a:lnTo>
                  <a:pt x="194" y="354"/>
                </a:lnTo>
                <a:lnTo>
                  <a:pt x="200" y="348"/>
                </a:lnTo>
                <a:lnTo>
                  <a:pt x="204" y="340"/>
                </a:lnTo>
                <a:lnTo>
                  <a:pt x="204" y="340"/>
                </a:lnTo>
                <a:lnTo>
                  <a:pt x="208" y="328"/>
                </a:lnTo>
                <a:lnTo>
                  <a:pt x="210" y="318"/>
                </a:lnTo>
                <a:lnTo>
                  <a:pt x="210" y="310"/>
                </a:lnTo>
                <a:lnTo>
                  <a:pt x="208" y="304"/>
                </a:lnTo>
                <a:lnTo>
                  <a:pt x="204" y="298"/>
                </a:lnTo>
                <a:lnTo>
                  <a:pt x="198" y="292"/>
                </a:lnTo>
                <a:lnTo>
                  <a:pt x="192" y="288"/>
                </a:lnTo>
                <a:lnTo>
                  <a:pt x="184" y="286"/>
                </a:lnTo>
                <a:lnTo>
                  <a:pt x="168" y="282"/>
                </a:lnTo>
                <a:lnTo>
                  <a:pt x="152" y="280"/>
                </a:lnTo>
                <a:lnTo>
                  <a:pt x="130" y="278"/>
                </a:lnTo>
                <a:lnTo>
                  <a:pt x="130" y="278"/>
                </a:lnTo>
                <a:close/>
                <a:moveTo>
                  <a:pt x="130" y="258"/>
                </a:moveTo>
                <a:lnTo>
                  <a:pt x="130" y="258"/>
                </a:lnTo>
                <a:lnTo>
                  <a:pt x="152" y="254"/>
                </a:lnTo>
                <a:lnTo>
                  <a:pt x="170" y="250"/>
                </a:lnTo>
                <a:lnTo>
                  <a:pt x="186" y="242"/>
                </a:lnTo>
                <a:lnTo>
                  <a:pt x="200" y="234"/>
                </a:lnTo>
                <a:lnTo>
                  <a:pt x="206" y="228"/>
                </a:lnTo>
                <a:lnTo>
                  <a:pt x="210" y="222"/>
                </a:lnTo>
                <a:lnTo>
                  <a:pt x="212" y="214"/>
                </a:lnTo>
                <a:lnTo>
                  <a:pt x="212" y="204"/>
                </a:lnTo>
                <a:lnTo>
                  <a:pt x="210" y="194"/>
                </a:lnTo>
                <a:lnTo>
                  <a:pt x="204" y="184"/>
                </a:lnTo>
                <a:lnTo>
                  <a:pt x="204" y="184"/>
                </a:lnTo>
                <a:lnTo>
                  <a:pt x="200" y="176"/>
                </a:lnTo>
                <a:lnTo>
                  <a:pt x="194" y="172"/>
                </a:lnTo>
                <a:lnTo>
                  <a:pt x="190" y="170"/>
                </a:lnTo>
                <a:lnTo>
                  <a:pt x="184" y="170"/>
                </a:lnTo>
                <a:lnTo>
                  <a:pt x="180" y="174"/>
                </a:lnTo>
                <a:lnTo>
                  <a:pt x="174" y="178"/>
                </a:lnTo>
                <a:lnTo>
                  <a:pt x="164" y="190"/>
                </a:lnTo>
                <a:lnTo>
                  <a:pt x="156" y="206"/>
                </a:lnTo>
                <a:lnTo>
                  <a:pt x="146" y="224"/>
                </a:lnTo>
                <a:lnTo>
                  <a:pt x="130" y="258"/>
                </a:lnTo>
                <a:lnTo>
                  <a:pt x="130" y="258"/>
                </a:lnTo>
                <a:close/>
                <a:moveTo>
                  <a:pt x="106" y="258"/>
                </a:moveTo>
                <a:lnTo>
                  <a:pt x="106" y="258"/>
                </a:lnTo>
                <a:lnTo>
                  <a:pt x="96" y="228"/>
                </a:lnTo>
                <a:lnTo>
                  <a:pt x="84" y="198"/>
                </a:lnTo>
                <a:lnTo>
                  <a:pt x="76" y="186"/>
                </a:lnTo>
                <a:lnTo>
                  <a:pt x="74" y="182"/>
                </a:lnTo>
                <a:lnTo>
                  <a:pt x="70" y="180"/>
                </a:lnTo>
                <a:lnTo>
                  <a:pt x="68" y="180"/>
                </a:lnTo>
                <a:lnTo>
                  <a:pt x="64" y="182"/>
                </a:lnTo>
                <a:lnTo>
                  <a:pt x="60" y="186"/>
                </a:lnTo>
                <a:lnTo>
                  <a:pt x="58" y="192"/>
                </a:lnTo>
                <a:lnTo>
                  <a:pt x="58" y="192"/>
                </a:lnTo>
                <a:lnTo>
                  <a:pt x="54" y="202"/>
                </a:lnTo>
                <a:lnTo>
                  <a:pt x="52" y="210"/>
                </a:lnTo>
                <a:lnTo>
                  <a:pt x="52" y="218"/>
                </a:lnTo>
                <a:lnTo>
                  <a:pt x="54" y="226"/>
                </a:lnTo>
                <a:lnTo>
                  <a:pt x="56" y="232"/>
                </a:lnTo>
                <a:lnTo>
                  <a:pt x="60" y="236"/>
                </a:lnTo>
                <a:lnTo>
                  <a:pt x="70" y="244"/>
                </a:lnTo>
                <a:lnTo>
                  <a:pt x="80" y="250"/>
                </a:lnTo>
                <a:lnTo>
                  <a:pt x="92" y="254"/>
                </a:lnTo>
                <a:lnTo>
                  <a:pt x="106" y="258"/>
                </a:lnTo>
                <a:lnTo>
                  <a:pt x="106" y="258"/>
                </a:lnTo>
                <a:close/>
                <a:moveTo>
                  <a:pt x="248" y="430"/>
                </a:moveTo>
                <a:lnTo>
                  <a:pt x="248" y="430"/>
                </a:lnTo>
                <a:lnTo>
                  <a:pt x="282" y="426"/>
                </a:lnTo>
                <a:lnTo>
                  <a:pt x="316" y="418"/>
                </a:lnTo>
                <a:lnTo>
                  <a:pt x="334" y="414"/>
                </a:lnTo>
                <a:lnTo>
                  <a:pt x="350" y="408"/>
                </a:lnTo>
                <a:lnTo>
                  <a:pt x="364" y="400"/>
                </a:lnTo>
                <a:lnTo>
                  <a:pt x="378" y="392"/>
                </a:lnTo>
                <a:lnTo>
                  <a:pt x="358" y="348"/>
                </a:lnTo>
                <a:lnTo>
                  <a:pt x="358" y="348"/>
                </a:lnTo>
                <a:lnTo>
                  <a:pt x="332" y="352"/>
                </a:lnTo>
                <a:lnTo>
                  <a:pt x="312" y="352"/>
                </a:lnTo>
                <a:lnTo>
                  <a:pt x="270" y="352"/>
                </a:lnTo>
                <a:lnTo>
                  <a:pt x="270" y="352"/>
                </a:lnTo>
                <a:lnTo>
                  <a:pt x="268" y="374"/>
                </a:lnTo>
                <a:lnTo>
                  <a:pt x="262" y="392"/>
                </a:lnTo>
                <a:lnTo>
                  <a:pt x="256" y="412"/>
                </a:lnTo>
                <a:lnTo>
                  <a:pt x="248" y="430"/>
                </a:lnTo>
                <a:lnTo>
                  <a:pt x="248" y="430"/>
                </a:lnTo>
                <a:close/>
                <a:moveTo>
                  <a:pt x="380" y="342"/>
                </a:moveTo>
                <a:lnTo>
                  <a:pt x="394" y="378"/>
                </a:lnTo>
                <a:lnTo>
                  <a:pt x="394" y="378"/>
                </a:lnTo>
                <a:lnTo>
                  <a:pt x="404" y="366"/>
                </a:lnTo>
                <a:lnTo>
                  <a:pt x="412" y="352"/>
                </a:lnTo>
                <a:lnTo>
                  <a:pt x="416" y="338"/>
                </a:lnTo>
                <a:lnTo>
                  <a:pt x="418" y="322"/>
                </a:lnTo>
                <a:lnTo>
                  <a:pt x="418" y="322"/>
                </a:lnTo>
                <a:lnTo>
                  <a:pt x="410" y="328"/>
                </a:lnTo>
                <a:lnTo>
                  <a:pt x="400" y="334"/>
                </a:lnTo>
                <a:lnTo>
                  <a:pt x="380" y="342"/>
                </a:lnTo>
                <a:lnTo>
                  <a:pt x="380" y="342"/>
                </a:lnTo>
                <a:close/>
                <a:moveTo>
                  <a:pt x="202" y="94"/>
                </a:moveTo>
                <a:lnTo>
                  <a:pt x="202" y="94"/>
                </a:lnTo>
                <a:lnTo>
                  <a:pt x="186" y="68"/>
                </a:lnTo>
                <a:lnTo>
                  <a:pt x="178" y="58"/>
                </a:lnTo>
                <a:lnTo>
                  <a:pt x="170" y="50"/>
                </a:lnTo>
                <a:lnTo>
                  <a:pt x="162" y="44"/>
                </a:lnTo>
                <a:lnTo>
                  <a:pt x="152" y="38"/>
                </a:lnTo>
                <a:lnTo>
                  <a:pt x="144" y="34"/>
                </a:lnTo>
                <a:lnTo>
                  <a:pt x="134" y="34"/>
                </a:lnTo>
                <a:lnTo>
                  <a:pt x="134" y="34"/>
                </a:lnTo>
                <a:lnTo>
                  <a:pt x="124" y="34"/>
                </a:lnTo>
                <a:lnTo>
                  <a:pt x="114" y="38"/>
                </a:lnTo>
                <a:lnTo>
                  <a:pt x="106" y="44"/>
                </a:lnTo>
                <a:lnTo>
                  <a:pt x="96" y="50"/>
                </a:lnTo>
                <a:lnTo>
                  <a:pt x="88" y="58"/>
                </a:lnTo>
                <a:lnTo>
                  <a:pt x="80" y="68"/>
                </a:lnTo>
                <a:lnTo>
                  <a:pt x="66" y="94"/>
                </a:lnTo>
                <a:lnTo>
                  <a:pt x="66" y="94"/>
                </a:lnTo>
                <a:lnTo>
                  <a:pt x="58" y="110"/>
                </a:lnTo>
                <a:lnTo>
                  <a:pt x="52" y="126"/>
                </a:lnTo>
                <a:lnTo>
                  <a:pt x="42" y="166"/>
                </a:lnTo>
                <a:lnTo>
                  <a:pt x="36" y="208"/>
                </a:lnTo>
                <a:lnTo>
                  <a:pt x="32" y="254"/>
                </a:lnTo>
                <a:lnTo>
                  <a:pt x="32" y="254"/>
                </a:lnTo>
                <a:lnTo>
                  <a:pt x="36" y="300"/>
                </a:lnTo>
                <a:lnTo>
                  <a:pt x="42" y="342"/>
                </a:lnTo>
                <a:lnTo>
                  <a:pt x="52" y="380"/>
                </a:lnTo>
                <a:lnTo>
                  <a:pt x="58" y="398"/>
                </a:lnTo>
                <a:lnTo>
                  <a:pt x="66" y="414"/>
                </a:lnTo>
                <a:lnTo>
                  <a:pt x="66" y="414"/>
                </a:lnTo>
                <a:lnTo>
                  <a:pt x="80" y="438"/>
                </a:lnTo>
                <a:lnTo>
                  <a:pt x="88" y="448"/>
                </a:lnTo>
                <a:lnTo>
                  <a:pt x="96" y="458"/>
                </a:lnTo>
                <a:lnTo>
                  <a:pt x="106" y="464"/>
                </a:lnTo>
                <a:lnTo>
                  <a:pt x="114" y="470"/>
                </a:lnTo>
                <a:lnTo>
                  <a:pt x="124" y="472"/>
                </a:lnTo>
                <a:lnTo>
                  <a:pt x="134" y="474"/>
                </a:lnTo>
                <a:lnTo>
                  <a:pt x="134" y="474"/>
                </a:lnTo>
                <a:lnTo>
                  <a:pt x="144" y="472"/>
                </a:lnTo>
                <a:lnTo>
                  <a:pt x="152" y="470"/>
                </a:lnTo>
                <a:lnTo>
                  <a:pt x="162" y="464"/>
                </a:lnTo>
                <a:lnTo>
                  <a:pt x="170" y="458"/>
                </a:lnTo>
                <a:lnTo>
                  <a:pt x="178" y="448"/>
                </a:lnTo>
                <a:lnTo>
                  <a:pt x="186" y="438"/>
                </a:lnTo>
                <a:lnTo>
                  <a:pt x="202" y="414"/>
                </a:lnTo>
                <a:lnTo>
                  <a:pt x="202" y="414"/>
                </a:lnTo>
                <a:lnTo>
                  <a:pt x="208" y="398"/>
                </a:lnTo>
                <a:lnTo>
                  <a:pt x="216" y="380"/>
                </a:lnTo>
                <a:lnTo>
                  <a:pt x="226" y="342"/>
                </a:lnTo>
                <a:lnTo>
                  <a:pt x="232" y="300"/>
                </a:lnTo>
                <a:lnTo>
                  <a:pt x="234" y="254"/>
                </a:lnTo>
                <a:lnTo>
                  <a:pt x="234" y="254"/>
                </a:lnTo>
                <a:lnTo>
                  <a:pt x="232" y="208"/>
                </a:lnTo>
                <a:lnTo>
                  <a:pt x="226" y="166"/>
                </a:lnTo>
                <a:lnTo>
                  <a:pt x="216" y="126"/>
                </a:lnTo>
                <a:lnTo>
                  <a:pt x="208" y="110"/>
                </a:lnTo>
                <a:lnTo>
                  <a:pt x="202" y="94"/>
                </a:lnTo>
                <a:lnTo>
                  <a:pt x="202" y="94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43"/>
          <p:cNvSpPr>
            <a:spLocks noEditPoints="1"/>
          </p:cNvSpPr>
          <p:nvPr/>
        </p:nvSpPr>
        <p:spPr bwMode="auto">
          <a:xfrm>
            <a:off x="8131274" y="2451101"/>
            <a:ext cx="927100" cy="927100"/>
          </a:xfrm>
          <a:custGeom>
            <a:avLst/>
            <a:gdLst>
              <a:gd name="T0" fmla="*/ 286 w 584"/>
              <a:gd name="T1" fmla="*/ 130 h 584"/>
              <a:gd name="T2" fmla="*/ 350 w 584"/>
              <a:gd name="T3" fmla="*/ 162 h 584"/>
              <a:gd name="T4" fmla="*/ 400 w 584"/>
              <a:gd name="T5" fmla="*/ 202 h 584"/>
              <a:gd name="T6" fmla="*/ 438 w 584"/>
              <a:gd name="T7" fmla="*/ 252 h 584"/>
              <a:gd name="T8" fmla="*/ 464 w 584"/>
              <a:gd name="T9" fmla="*/ 312 h 584"/>
              <a:gd name="T10" fmla="*/ 424 w 584"/>
              <a:gd name="T11" fmla="*/ 350 h 584"/>
              <a:gd name="T12" fmla="*/ 384 w 584"/>
              <a:gd name="T13" fmla="*/ 334 h 584"/>
              <a:gd name="T14" fmla="*/ 344 w 584"/>
              <a:gd name="T15" fmla="*/ 324 h 584"/>
              <a:gd name="T16" fmla="*/ 330 w 584"/>
              <a:gd name="T17" fmla="*/ 326 h 584"/>
              <a:gd name="T18" fmla="*/ 326 w 584"/>
              <a:gd name="T19" fmla="*/ 330 h 584"/>
              <a:gd name="T20" fmla="*/ 326 w 584"/>
              <a:gd name="T21" fmla="*/ 338 h 584"/>
              <a:gd name="T22" fmla="*/ 356 w 584"/>
              <a:gd name="T23" fmla="*/ 368 h 584"/>
              <a:gd name="T24" fmla="*/ 382 w 584"/>
              <a:gd name="T25" fmla="*/ 386 h 584"/>
              <a:gd name="T26" fmla="*/ 288 w 584"/>
              <a:gd name="T27" fmla="*/ 466 h 584"/>
              <a:gd name="T28" fmla="*/ 252 w 584"/>
              <a:gd name="T29" fmla="*/ 452 h 584"/>
              <a:gd name="T30" fmla="*/ 218 w 584"/>
              <a:gd name="T31" fmla="*/ 446 h 584"/>
              <a:gd name="T32" fmla="*/ 204 w 584"/>
              <a:gd name="T33" fmla="*/ 448 h 584"/>
              <a:gd name="T34" fmla="*/ 202 w 584"/>
              <a:gd name="T35" fmla="*/ 450 h 584"/>
              <a:gd name="T36" fmla="*/ 202 w 584"/>
              <a:gd name="T37" fmla="*/ 458 h 584"/>
              <a:gd name="T38" fmla="*/ 222 w 584"/>
              <a:gd name="T39" fmla="*/ 482 h 584"/>
              <a:gd name="T40" fmla="*/ 244 w 584"/>
              <a:gd name="T41" fmla="*/ 496 h 584"/>
              <a:gd name="T42" fmla="*/ 160 w 584"/>
              <a:gd name="T43" fmla="*/ 548 h 584"/>
              <a:gd name="T44" fmla="*/ 94 w 584"/>
              <a:gd name="T45" fmla="*/ 576 h 584"/>
              <a:gd name="T46" fmla="*/ 54 w 584"/>
              <a:gd name="T47" fmla="*/ 584 h 584"/>
              <a:gd name="T48" fmla="*/ 34 w 584"/>
              <a:gd name="T49" fmla="*/ 582 h 584"/>
              <a:gd name="T50" fmla="*/ 18 w 584"/>
              <a:gd name="T51" fmla="*/ 576 h 584"/>
              <a:gd name="T52" fmla="*/ 12 w 584"/>
              <a:gd name="T53" fmla="*/ 572 h 584"/>
              <a:gd name="T54" fmla="*/ 2 w 584"/>
              <a:gd name="T55" fmla="*/ 552 h 584"/>
              <a:gd name="T56" fmla="*/ 0 w 584"/>
              <a:gd name="T57" fmla="*/ 522 h 584"/>
              <a:gd name="T58" fmla="*/ 10 w 584"/>
              <a:gd name="T59" fmla="*/ 486 h 584"/>
              <a:gd name="T60" fmla="*/ 30 w 584"/>
              <a:gd name="T61" fmla="*/ 440 h 584"/>
              <a:gd name="T62" fmla="*/ 46 w 584"/>
              <a:gd name="T63" fmla="*/ 462 h 584"/>
              <a:gd name="T64" fmla="*/ 68 w 584"/>
              <a:gd name="T65" fmla="*/ 482 h 584"/>
              <a:gd name="T66" fmla="*/ 76 w 584"/>
              <a:gd name="T67" fmla="*/ 482 h 584"/>
              <a:gd name="T68" fmla="*/ 78 w 584"/>
              <a:gd name="T69" fmla="*/ 480 h 584"/>
              <a:gd name="T70" fmla="*/ 80 w 584"/>
              <a:gd name="T71" fmla="*/ 466 h 584"/>
              <a:gd name="T72" fmla="*/ 74 w 584"/>
              <a:gd name="T73" fmla="*/ 428 h 584"/>
              <a:gd name="T74" fmla="*/ 60 w 584"/>
              <a:gd name="T75" fmla="*/ 390 h 584"/>
              <a:gd name="T76" fmla="*/ 106 w 584"/>
              <a:gd name="T77" fmla="*/ 326 h 584"/>
              <a:gd name="T78" fmla="*/ 164 w 584"/>
              <a:gd name="T79" fmla="*/ 256 h 584"/>
              <a:gd name="T80" fmla="*/ 182 w 584"/>
              <a:gd name="T81" fmla="*/ 282 h 584"/>
              <a:gd name="T82" fmla="*/ 208 w 584"/>
              <a:gd name="T83" fmla="*/ 306 h 584"/>
              <a:gd name="T84" fmla="*/ 216 w 584"/>
              <a:gd name="T85" fmla="*/ 308 h 584"/>
              <a:gd name="T86" fmla="*/ 218 w 584"/>
              <a:gd name="T87" fmla="*/ 304 h 584"/>
              <a:gd name="T88" fmla="*/ 220 w 584"/>
              <a:gd name="T89" fmla="*/ 292 h 584"/>
              <a:gd name="T90" fmla="*/ 214 w 584"/>
              <a:gd name="T91" fmla="*/ 254 h 584"/>
              <a:gd name="T92" fmla="*/ 202 w 584"/>
              <a:gd name="T93" fmla="*/ 216 h 584"/>
              <a:gd name="T94" fmla="*/ 286 w 584"/>
              <a:gd name="T95" fmla="*/ 130 h 584"/>
              <a:gd name="T96" fmla="*/ 426 w 584"/>
              <a:gd name="T97" fmla="*/ 0 h 584"/>
              <a:gd name="T98" fmla="*/ 364 w 584"/>
              <a:gd name="T99" fmla="*/ 130 h 584"/>
              <a:gd name="T100" fmla="*/ 400 w 584"/>
              <a:gd name="T101" fmla="*/ 154 h 584"/>
              <a:gd name="T102" fmla="*/ 432 w 584"/>
              <a:gd name="T103" fmla="*/ 182 h 584"/>
              <a:gd name="T104" fmla="*/ 500 w 584"/>
              <a:gd name="T105" fmla="*/ 66 h 584"/>
              <a:gd name="T106" fmla="*/ 484 w 584"/>
              <a:gd name="T107" fmla="*/ 30 h 584"/>
              <a:gd name="T108" fmla="*/ 426 w 584"/>
              <a:gd name="T109" fmla="*/ 0 h 584"/>
              <a:gd name="T110" fmla="*/ 584 w 584"/>
              <a:gd name="T111" fmla="*/ 186 h 584"/>
              <a:gd name="T112" fmla="*/ 436 w 584"/>
              <a:gd name="T113" fmla="*/ 188 h 584"/>
              <a:gd name="T114" fmla="*/ 456 w 584"/>
              <a:gd name="T115" fmla="*/ 214 h 584"/>
              <a:gd name="T116" fmla="*/ 474 w 584"/>
              <a:gd name="T117" fmla="*/ 242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84" h="584">
                <a:moveTo>
                  <a:pt x="286" y="130"/>
                </a:moveTo>
                <a:lnTo>
                  <a:pt x="286" y="130"/>
                </a:lnTo>
                <a:lnTo>
                  <a:pt x="320" y="144"/>
                </a:lnTo>
                <a:lnTo>
                  <a:pt x="350" y="162"/>
                </a:lnTo>
                <a:lnTo>
                  <a:pt x="376" y="180"/>
                </a:lnTo>
                <a:lnTo>
                  <a:pt x="400" y="202"/>
                </a:lnTo>
                <a:lnTo>
                  <a:pt x="420" y="226"/>
                </a:lnTo>
                <a:lnTo>
                  <a:pt x="438" y="252"/>
                </a:lnTo>
                <a:lnTo>
                  <a:pt x="452" y="282"/>
                </a:lnTo>
                <a:lnTo>
                  <a:pt x="464" y="312"/>
                </a:lnTo>
                <a:lnTo>
                  <a:pt x="464" y="312"/>
                </a:lnTo>
                <a:lnTo>
                  <a:pt x="424" y="350"/>
                </a:lnTo>
                <a:lnTo>
                  <a:pt x="424" y="350"/>
                </a:lnTo>
                <a:lnTo>
                  <a:pt x="384" y="334"/>
                </a:lnTo>
                <a:lnTo>
                  <a:pt x="354" y="326"/>
                </a:lnTo>
                <a:lnTo>
                  <a:pt x="344" y="324"/>
                </a:lnTo>
                <a:lnTo>
                  <a:pt x="334" y="324"/>
                </a:lnTo>
                <a:lnTo>
                  <a:pt x="330" y="326"/>
                </a:lnTo>
                <a:lnTo>
                  <a:pt x="326" y="330"/>
                </a:lnTo>
                <a:lnTo>
                  <a:pt x="326" y="330"/>
                </a:lnTo>
                <a:lnTo>
                  <a:pt x="326" y="334"/>
                </a:lnTo>
                <a:lnTo>
                  <a:pt x="326" y="338"/>
                </a:lnTo>
                <a:lnTo>
                  <a:pt x="336" y="350"/>
                </a:lnTo>
                <a:lnTo>
                  <a:pt x="356" y="368"/>
                </a:lnTo>
                <a:lnTo>
                  <a:pt x="382" y="386"/>
                </a:lnTo>
                <a:lnTo>
                  <a:pt x="382" y="386"/>
                </a:lnTo>
                <a:lnTo>
                  <a:pt x="334" y="428"/>
                </a:lnTo>
                <a:lnTo>
                  <a:pt x="288" y="466"/>
                </a:lnTo>
                <a:lnTo>
                  <a:pt x="288" y="466"/>
                </a:lnTo>
                <a:lnTo>
                  <a:pt x="252" y="452"/>
                </a:lnTo>
                <a:lnTo>
                  <a:pt x="228" y="446"/>
                </a:lnTo>
                <a:lnTo>
                  <a:pt x="218" y="446"/>
                </a:lnTo>
                <a:lnTo>
                  <a:pt x="210" y="446"/>
                </a:lnTo>
                <a:lnTo>
                  <a:pt x="204" y="448"/>
                </a:lnTo>
                <a:lnTo>
                  <a:pt x="202" y="450"/>
                </a:lnTo>
                <a:lnTo>
                  <a:pt x="202" y="450"/>
                </a:lnTo>
                <a:lnTo>
                  <a:pt x="202" y="454"/>
                </a:lnTo>
                <a:lnTo>
                  <a:pt x="202" y="458"/>
                </a:lnTo>
                <a:lnTo>
                  <a:pt x="210" y="468"/>
                </a:lnTo>
                <a:lnTo>
                  <a:pt x="222" y="482"/>
                </a:lnTo>
                <a:lnTo>
                  <a:pt x="244" y="496"/>
                </a:lnTo>
                <a:lnTo>
                  <a:pt x="244" y="496"/>
                </a:lnTo>
                <a:lnTo>
                  <a:pt x="200" y="526"/>
                </a:lnTo>
                <a:lnTo>
                  <a:pt x="160" y="548"/>
                </a:lnTo>
                <a:lnTo>
                  <a:pt x="124" y="564"/>
                </a:lnTo>
                <a:lnTo>
                  <a:pt x="94" y="576"/>
                </a:lnTo>
                <a:lnTo>
                  <a:pt x="66" y="582"/>
                </a:lnTo>
                <a:lnTo>
                  <a:pt x="54" y="584"/>
                </a:lnTo>
                <a:lnTo>
                  <a:pt x="44" y="584"/>
                </a:lnTo>
                <a:lnTo>
                  <a:pt x="34" y="582"/>
                </a:lnTo>
                <a:lnTo>
                  <a:pt x="26" y="580"/>
                </a:lnTo>
                <a:lnTo>
                  <a:pt x="18" y="576"/>
                </a:lnTo>
                <a:lnTo>
                  <a:pt x="12" y="572"/>
                </a:lnTo>
                <a:lnTo>
                  <a:pt x="12" y="572"/>
                </a:lnTo>
                <a:lnTo>
                  <a:pt x="6" y="562"/>
                </a:lnTo>
                <a:lnTo>
                  <a:pt x="2" y="552"/>
                </a:lnTo>
                <a:lnTo>
                  <a:pt x="0" y="538"/>
                </a:lnTo>
                <a:lnTo>
                  <a:pt x="0" y="522"/>
                </a:lnTo>
                <a:lnTo>
                  <a:pt x="4" y="504"/>
                </a:lnTo>
                <a:lnTo>
                  <a:pt x="10" y="486"/>
                </a:lnTo>
                <a:lnTo>
                  <a:pt x="20" y="464"/>
                </a:lnTo>
                <a:lnTo>
                  <a:pt x="30" y="440"/>
                </a:lnTo>
                <a:lnTo>
                  <a:pt x="30" y="440"/>
                </a:lnTo>
                <a:lnTo>
                  <a:pt x="46" y="462"/>
                </a:lnTo>
                <a:lnTo>
                  <a:pt x="58" y="476"/>
                </a:lnTo>
                <a:lnTo>
                  <a:pt x="68" y="482"/>
                </a:lnTo>
                <a:lnTo>
                  <a:pt x="72" y="484"/>
                </a:lnTo>
                <a:lnTo>
                  <a:pt x="76" y="482"/>
                </a:lnTo>
                <a:lnTo>
                  <a:pt x="76" y="482"/>
                </a:lnTo>
                <a:lnTo>
                  <a:pt x="78" y="480"/>
                </a:lnTo>
                <a:lnTo>
                  <a:pt x="80" y="474"/>
                </a:lnTo>
                <a:lnTo>
                  <a:pt x="80" y="466"/>
                </a:lnTo>
                <a:lnTo>
                  <a:pt x="80" y="456"/>
                </a:lnTo>
                <a:lnTo>
                  <a:pt x="74" y="428"/>
                </a:lnTo>
                <a:lnTo>
                  <a:pt x="60" y="390"/>
                </a:lnTo>
                <a:lnTo>
                  <a:pt x="60" y="390"/>
                </a:lnTo>
                <a:lnTo>
                  <a:pt x="82" y="360"/>
                </a:lnTo>
                <a:lnTo>
                  <a:pt x="106" y="326"/>
                </a:lnTo>
                <a:lnTo>
                  <a:pt x="134" y="292"/>
                </a:lnTo>
                <a:lnTo>
                  <a:pt x="164" y="256"/>
                </a:lnTo>
                <a:lnTo>
                  <a:pt x="164" y="256"/>
                </a:lnTo>
                <a:lnTo>
                  <a:pt x="182" y="282"/>
                </a:lnTo>
                <a:lnTo>
                  <a:pt x="196" y="298"/>
                </a:lnTo>
                <a:lnTo>
                  <a:pt x="208" y="306"/>
                </a:lnTo>
                <a:lnTo>
                  <a:pt x="212" y="308"/>
                </a:lnTo>
                <a:lnTo>
                  <a:pt x="216" y="308"/>
                </a:lnTo>
                <a:lnTo>
                  <a:pt x="216" y="308"/>
                </a:lnTo>
                <a:lnTo>
                  <a:pt x="218" y="304"/>
                </a:lnTo>
                <a:lnTo>
                  <a:pt x="220" y="300"/>
                </a:lnTo>
                <a:lnTo>
                  <a:pt x="220" y="292"/>
                </a:lnTo>
                <a:lnTo>
                  <a:pt x="220" y="282"/>
                </a:lnTo>
                <a:lnTo>
                  <a:pt x="214" y="254"/>
                </a:lnTo>
                <a:lnTo>
                  <a:pt x="202" y="216"/>
                </a:lnTo>
                <a:lnTo>
                  <a:pt x="202" y="216"/>
                </a:lnTo>
                <a:lnTo>
                  <a:pt x="242" y="174"/>
                </a:lnTo>
                <a:lnTo>
                  <a:pt x="286" y="130"/>
                </a:lnTo>
                <a:lnTo>
                  <a:pt x="286" y="130"/>
                </a:lnTo>
                <a:close/>
                <a:moveTo>
                  <a:pt x="426" y="0"/>
                </a:moveTo>
                <a:lnTo>
                  <a:pt x="364" y="130"/>
                </a:lnTo>
                <a:lnTo>
                  <a:pt x="364" y="130"/>
                </a:lnTo>
                <a:lnTo>
                  <a:pt x="384" y="140"/>
                </a:lnTo>
                <a:lnTo>
                  <a:pt x="400" y="154"/>
                </a:lnTo>
                <a:lnTo>
                  <a:pt x="416" y="168"/>
                </a:lnTo>
                <a:lnTo>
                  <a:pt x="432" y="182"/>
                </a:lnTo>
                <a:lnTo>
                  <a:pt x="530" y="104"/>
                </a:lnTo>
                <a:lnTo>
                  <a:pt x="500" y="66"/>
                </a:lnTo>
                <a:lnTo>
                  <a:pt x="446" y="110"/>
                </a:lnTo>
                <a:lnTo>
                  <a:pt x="484" y="30"/>
                </a:lnTo>
                <a:lnTo>
                  <a:pt x="426" y="0"/>
                </a:lnTo>
                <a:lnTo>
                  <a:pt x="426" y="0"/>
                </a:lnTo>
                <a:close/>
                <a:moveTo>
                  <a:pt x="474" y="242"/>
                </a:moveTo>
                <a:lnTo>
                  <a:pt x="584" y="186"/>
                </a:lnTo>
                <a:lnTo>
                  <a:pt x="554" y="128"/>
                </a:lnTo>
                <a:lnTo>
                  <a:pt x="436" y="188"/>
                </a:lnTo>
                <a:lnTo>
                  <a:pt x="436" y="188"/>
                </a:lnTo>
                <a:lnTo>
                  <a:pt x="456" y="214"/>
                </a:lnTo>
                <a:lnTo>
                  <a:pt x="474" y="242"/>
                </a:lnTo>
                <a:lnTo>
                  <a:pt x="474" y="242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44"/>
          <p:cNvSpPr>
            <a:spLocks noEditPoints="1"/>
          </p:cNvSpPr>
          <p:nvPr/>
        </p:nvSpPr>
        <p:spPr bwMode="auto">
          <a:xfrm>
            <a:off x="9271099" y="3714751"/>
            <a:ext cx="814387" cy="755650"/>
          </a:xfrm>
          <a:custGeom>
            <a:avLst/>
            <a:gdLst>
              <a:gd name="T0" fmla="*/ 200 w 513"/>
              <a:gd name="T1" fmla="*/ 78 h 476"/>
              <a:gd name="T2" fmla="*/ 178 w 513"/>
              <a:gd name="T3" fmla="*/ 44 h 476"/>
              <a:gd name="T4" fmla="*/ 136 w 513"/>
              <a:gd name="T5" fmla="*/ 18 h 476"/>
              <a:gd name="T6" fmla="*/ 68 w 513"/>
              <a:gd name="T7" fmla="*/ 6 h 476"/>
              <a:gd name="T8" fmla="*/ 122 w 513"/>
              <a:gd name="T9" fmla="*/ 0 h 476"/>
              <a:gd name="T10" fmla="*/ 186 w 513"/>
              <a:gd name="T11" fmla="*/ 6 h 476"/>
              <a:gd name="T12" fmla="*/ 234 w 513"/>
              <a:gd name="T13" fmla="*/ 40 h 476"/>
              <a:gd name="T14" fmla="*/ 272 w 513"/>
              <a:gd name="T15" fmla="*/ 44 h 476"/>
              <a:gd name="T16" fmla="*/ 302 w 513"/>
              <a:gd name="T17" fmla="*/ 16 h 476"/>
              <a:gd name="T18" fmla="*/ 360 w 513"/>
              <a:gd name="T19" fmla="*/ 0 h 476"/>
              <a:gd name="T20" fmla="*/ 440 w 513"/>
              <a:gd name="T21" fmla="*/ 6 h 476"/>
              <a:gd name="T22" fmla="*/ 392 w 513"/>
              <a:gd name="T23" fmla="*/ 12 h 476"/>
              <a:gd name="T24" fmla="*/ 342 w 513"/>
              <a:gd name="T25" fmla="*/ 34 h 476"/>
              <a:gd name="T26" fmla="*/ 308 w 513"/>
              <a:gd name="T27" fmla="*/ 78 h 476"/>
              <a:gd name="T28" fmla="*/ 336 w 513"/>
              <a:gd name="T29" fmla="*/ 72 h 476"/>
              <a:gd name="T30" fmla="*/ 378 w 513"/>
              <a:gd name="T31" fmla="*/ 66 h 476"/>
              <a:gd name="T32" fmla="*/ 414 w 513"/>
              <a:gd name="T33" fmla="*/ 72 h 476"/>
              <a:gd name="T34" fmla="*/ 454 w 513"/>
              <a:gd name="T35" fmla="*/ 98 h 476"/>
              <a:gd name="T36" fmla="*/ 495 w 513"/>
              <a:gd name="T37" fmla="*/ 158 h 476"/>
              <a:gd name="T38" fmla="*/ 511 w 513"/>
              <a:gd name="T39" fmla="*/ 216 h 476"/>
              <a:gd name="T40" fmla="*/ 505 w 513"/>
              <a:gd name="T41" fmla="*/ 298 h 476"/>
              <a:gd name="T42" fmla="*/ 468 w 513"/>
              <a:gd name="T43" fmla="*/ 368 h 476"/>
              <a:gd name="T44" fmla="*/ 410 w 513"/>
              <a:gd name="T45" fmla="*/ 426 h 476"/>
              <a:gd name="T46" fmla="*/ 334 w 513"/>
              <a:gd name="T47" fmla="*/ 462 h 476"/>
              <a:gd name="T48" fmla="*/ 278 w 513"/>
              <a:gd name="T49" fmla="*/ 474 h 476"/>
              <a:gd name="T50" fmla="*/ 226 w 513"/>
              <a:gd name="T51" fmla="*/ 474 h 476"/>
              <a:gd name="T52" fmla="*/ 172 w 513"/>
              <a:gd name="T53" fmla="*/ 462 h 476"/>
              <a:gd name="T54" fmla="*/ 122 w 513"/>
              <a:gd name="T55" fmla="*/ 438 h 476"/>
              <a:gd name="T56" fmla="*/ 76 w 513"/>
              <a:gd name="T57" fmla="*/ 400 h 476"/>
              <a:gd name="T58" fmla="*/ 36 w 513"/>
              <a:gd name="T59" fmla="*/ 348 h 476"/>
              <a:gd name="T60" fmla="*/ 14 w 513"/>
              <a:gd name="T61" fmla="*/ 306 h 476"/>
              <a:gd name="T62" fmla="*/ 0 w 513"/>
              <a:gd name="T63" fmla="*/ 230 h 476"/>
              <a:gd name="T64" fmla="*/ 12 w 513"/>
              <a:gd name="T65" fmla="*/ 158 h 476"/>
              <a:gd name="T66" fmla="*/ 48 w 513"/>
              <a:gd name="T67" fmla="*/ 100 h 476"/>
              <a:gd name="T68" fmla="*/ 104 w 513"/>
              <a:gd name="T69" fmla="*/ 66 h 476"/>
              <a:gd name="T70" fmla="*/ 180 w 513"/>
              <a:gd name="T71" fmla="*/ 72 h 476"/>
              <a:gd name="T72" fmla="*/ 90 w 513"/>
              <a:gd name="T73" fmla="*/ 132 h 476"/>
              <a:gd name="T74" fmla="*/ 70 w 513"/>
              <a:gd name="T75" fmla="*/ 222 h 476"/>
              <a:gd name="T76" fmla="*/ 118 w 513"/>
              <a:gd name="T77" fmla="*/ 252 h 476"/>
              <a:gd name="T78" fmla="*/ 136 w 513"/>
              <a:gd name="T79" fmla="*/ 202 h 476"/>
              <a:gd name="T80" fmla="*/ 90 w 513"/>
              <a:gd name="T81" fmla="*/ 132 h 476"/>
              <a:gd name="T82" fmla="*/ 78 w 513"/>
              <a:gd name="T83" fmla="*/ 272 h 476"/>
              <a:gd name="T84" fmla="*/ 104 w 513"/>
              <a:gd name="T85" fmla="*/ 306 h 476"/>
              <a:gd name="T86" fmla="*/ 114 w 513"/>
              <a:gd name="T87" fmla="*/ 304 h 476"/>
              <a:gd name="T88" fmla="*/ 114 w 513"/>
              <a:gd name="T89" fmla="*/ 272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13" h="476">
                <a:moveTo>
                  <a:pt x="180" y="72"/>
                </a:moveTo>
                <a:lnTo>
                  <a:pt x="180" y="72"/>
                </a:lnTo>
                <a:lnTo>
                  <a:pt x="200" y="78"/>
                </a:lnTo>
                <a:lnTo>
                  <a:pt x="200" y="78"/>
                </a:lnTo>
                <a:lnTo>
                  <a:pt x="188" y="60"/>
                </a:lnTo>
                <a:lnTo>
                  <a:pt x="178" y="44"/>
                </a:lnTo>
                <a:lnTo>
                  <a:pt x="166" y="34"/>
                </a:lnTo>
                <a:lnTo>
                  <a:pt x="152" y="24"/>
                </a:lnTo>
                <a:lnTo>
                  <a:pt x="136" y="18"/>
                </a:lnTo>
                <a:lnTo>
                  <a:pt x="116" y="12"/>
                </a:lnTo>
                <a:lnTo>
                  <a:pt x="94" y="8"/>
                </a:lnTo>
                <a:lnTo>
                  <a:pt x="68" y="6"/>
                </a:lnTo>
                <a:lnTo>
                  <a:pt x="68" y="6"/>
                </a:lnTo>
                <a:lnTo>
                  <a:pt x="96" y="2"/>
                </a:lnTo>
                <a:lnTo>
                  <a:pt x="122" y="0"/>
                </a:lnTo>
                <a:lnTo>
                  <a:pt x="146" y="0"/>
                </a:lnTo>
                <a:lnTo>
                  <a:pt x="168" y="2"/>
                </a:lnTo>
                <a:lnTo>
                  <a:pt x="186" y="6"/>
                </a:lnTo>
                <a:lnTo>
                  <a:pt x="204" y="14"/>
                </a:lnTo>
                <a:lnTo>
                  <a:pt x="220" y="24"/>
                </a:lnTo>
                <a:lnTo>
                  <a:pt x="234" y="40"/>
                </a:lnTo>
                <a:lnTo>
                  <a:pt x="236" y="8"/>
                </a:lnTo>
                <a:lnTo>
                  <a:pt x="268" y="8"/>
                </a:lnTo>
                <a:lnTo>
                  <a:pt x="272" y="44"/>
                </a:lnTo>
                <a:lnTo>
                  <a:pt x="272" y="44"/>
                </a:lnTo>
                <a:lnTo>
                  <a:pt x="286" y="28"/>
                </a:lnTo>
                <a:lnTo>
                  <a:pt x="302" y="16"/>
                </a:lnTo>
                <a:lnTo>
                  <a:pt x="320" y="8"/>
                </a:lnTo>
                <a:lnTo>
                  <a:pt x="338" y="2"/>
                </a:lnTo>
                <a:lnTo>
                  <a:pt x="360" y="0"/>
                </a:lnTo>
                <a:lnTo>
                  <a:pt x="384" y="0"/>
                </a:lnTo>
                <a:lnTo>
                  <a:pt x="412" y="2"/>
                </a:lnTo>
                <a:lnTo>
                  <a:pt x="440" y="6"/>
                </a:lnTo>
                <a:lnTo>
                  <a:pt x="440" y="6"/>
                </a:lnTo>
                <a:lnTo>
                  <a:pt x="414" y="8"/>
                </a:lnTo>
                <a:lnTo>
                  <a:pt x="392" y="12"/>
                </a:lnTo>
                <a:lnTo>
                  <a:pt x="372" y="18"/>
                </a:lnTo>
                <a:lnTo>
                  <a:pt x="356" y="24"/>
                </a:lnTo>
                <a:lnTo>
                  <a:pt x="342" y="34"/>
                </a:lnTo>
                <a:lnTo>
                  <a:pt x="330" y="46"/>
                </a:lnTo>
                <a:lnTo>
                  <a:pt x="320" y="60"/>
                </a:lnTo>
                <a:lnTo>
                  <a:pt x="308" y="78"/>
                </a:lnTo>
                <a:lnTo>
                  <a:pt x="308" y="78"/>
                </a:lnTo>
                <a:lnTo>
                  <a:pt x="336" y="72"/>
                </a:lnTo>
                <a:lnTo>
                  <a:pt x="336" y="72"/>
                </a:lnTo>
                <a:lnTo>
                  <a:pt x="352" y="68"/>
                </a:lnTo>
                <a:lnTo>
                  <a:pt x="364" y="66"/>
                </a:lnTo>
                <a:lnTo>
                  <a:pt x="378" y="66"/>
                </a:lnTo>
                <a:lnTo>
                  <a:pt x="390" y="68"/>
                </a:lnTo>
                <a:lnTo>
                  <a:pt x="402" y="70"/>
                </a:lnTo>
                <a:lnTo>
                  <a:pt x="414" y="72"/>
                </a:lnTo>
                <a:lnTo>
                  <a:pt x="426" y="78"/>
                </a:lnTo>
                <a:lnTo>
                  <a:pt x="436" y="82"/>
                </a:lnTo>
                <a:lnTo>
                  <a:pt x="454" y="98"/>
                </a:lnTo>
                <a:lnTo>
                  <a:pt x="470" y="114"/>
                </a:lnTo>
                <a:lnTo>
                  <a:pt x="484" y="134"/>
                </a:lnTo>
                <a:lnTo>
                  <a:pt x="495" y="158"/>
                </a:lnTo>
                <a:lnTo>
                  <a:pt x="495" y="158"/>
                </a:lnTo>
                <a:lnTo>
                  <a:pt x="505" y="186"/>
                </a:lnTo>
                <a:lnTo>
                  <a:pt x="511" y="216"/>
                </a:lnTo>
                <a:lnTo>
                  <a:pt x="513" y="244"/>
                </a:lnTo>
                <a:lnTo>
                  <a:pt x="511" y="272"/>
                </a:lnTo>
                <a:lnTo>
                  <a:pt x="505" y="298"/>
                </a:lnTo>
                <a:lnTo>
                  <a:pt x="497" y="322"/>
                </a:lnTo>
                <a:lnTo>
                  <a:pt x="484" y="346"/>
                </a:lnTo>
                <a:lnTo>
                  <a:pt x="468" y="368"/>
                </a:lnTo>
                <a:lnTo>
                  <a:pt x="452" y="390"/>
                </a:lnTo>
                <a:lnTo>
                  <a:pt x="432" y="408"/>
                </a:lnTo>
                <a:lnTo>
                  <a:pt x="410" y="426"/>
                </a:lnTo>
                <a:lnTo>
                  <a:pt x="386" y="440"/>
                </a:lnTo>
                <a:lnTo>
                  <a:pt x="360" y="452"/>
                </a:lnTo>
                <a:lnTo>
                  <a:pt x="334" y="462"/>
                </a:lnTo>
                <a:lnTo>
                  <a:pt x="306" y="470"/>
                </a:lnTo>
                <a:lnTo>
                  <a:pt x="278" y="474"/>
                </a:lnTo>
                <a:lnTo>
                  <a:pt x="278" y="474"/>
                </a:lnTo>
                <a:lnTo>
                  <a:pt x="260" y="476"/>
                </a:lnTo>
                <a:lnTo>
                  <a:pt x="242" y="476"/>
                </a:lnTo>
                <a:lnTo>
                  <a:pt x="226" y="474"/>
                </a:lnTo>
                <a:lnTo>
                  <a:pt x="208" y="472"/>
                </a:lnTo>
                <a:lnTo>
                  <a:pt x="190" y="468"/>
                </a:lnTo>
                <a:lnTo>
                  <a:pt x="172" y="462"/>
                </a:lnTo>
                <a:lnTo>
                  <a:pt x="156" y="456"/>
                </a:lnTo>
                <a:lnTo>
                  <a:pt x="138" y="448"/>
                </a:lnTo>
                <a:lnTo>
                  <a:pt x="122" y="438"/>
                </a:lnTo>
                <a:lnTo>
                  <a:pt x="106" y="428"/>
                </a:lnTo>
                <a:lnTo>
                  <a:pt x="92" y="414"/>
                </a:lnTo>
                <a:lnTo>
                  <a:pt x="76" y="400"/>
                </a:lnTo>
                <a:lnTo>
                  <a:pt x="62" y="384"/>
                </a:lnTo>
                <a:lnTo>
                  <a:pt x="48" y="368"/>
                </a:lnTo>
                <a:lnTo>
                  <a:pt x="36" y="348"/>
                </a:lnTo>
                <a:lnTo>
                  <a:pt x="24" y="328"/>
                </a:lnTo>
                <a:lnTo>
                  <a:pt x="24" y="328"/>
                </a:lnTo>
                <a:lnTo>
                  <a:pt x="14" y="306"/>
                </a:lnTo>
                <a:lnTo>
                  <a:pt x="6" y="280"/>
                </a:lnTo>
                <a:lnTo>
                  <a:pt x="0" y="256"/>
                </a:lnTo>
                <a:lnTo>
                  <a:pt x="0" y="230"/>
                </a:lnTo>
                <a:lnTo>
                  <a:pt x="0" y="206"/>
                </a:lnTo>
                <a:lnTo>
                  <a:pt x="4" y="182"/>
                </a:lnTo>
                <a:lnTo>
                  <a:pt x="12" y="158"/>
                </a:lnTo>
                <a:lnTo>
                  <a:pt x="20" y="136"/>
                </a:lnTo>
                <a:lnTo>
                  <a:pt x="32" y="116"/>
                </a:lnTo>
                <a:lnTo>
                  <a:pt x="48" y="100"/>
                </a:lnTo>
                <a:lnTo>
                  <a:pt x="64" y="86"/>
                </a:lnTo>
                <a:lnTo>
                  <a:pt x="84" y="74"/>
                </a:lnTo>
                <a:lnTo>
                  <a:pt x="104" y="66"/>
                </a:lnTo>
                <a:lnTo>
                  <a:pt x="128" y="64"/>
                </a:lnTo>
                <a:lnTo>
                  <a:pt x="154" y="66"/>
                </a:lnTo>
                <a:lnTo>
                  <a:pt x="180" y="72"/>
                </a:lnTo>
                <a:lnTo>
                  <a:pt x="180" y="72"/>
                </a:lnTo>
                <a:close/>
                <a:moveTo>
                  <a:pt x="90" y="132"/>
                </a:moveTo>
                <a:lnTo>
                  <a:pt x="90" y="132"/>
                </a:lnTo>
                <a:lnTo>
                  <a:pt x="80" y="160"/>
                </a:lnTo>
                <a:lnTo>
                  <a:pt x="72" y="190"/>
                </a:lnTo>
                <a:lnTo>
                  <a:pt x="70" y="222"/>
                </a:lnTo>
                <a:lnTo>
                  <a:pt x="70" y="236"/>
                </a:lnTo>
                <a:lnTo>
                  <a:pt x="72" y="250"/>
                </a:lnTo>
                <a:lnTo>
                  <a:pt x="118" y="252"/>
                </a:lnTo>
                <a:lnTo>
                  <a:pt x="118" y="252"/>
                </a:lnTo>
                <a:lnTo>
                  <a:pt x="126" y="226"/>
                </a:lnTo>
                <a:lnTo>
                  <a:pt x="136" y="202"/>
                </a:lnTo>
                <a:lnTo>
                  <a:pt x="158" y="160"/>
                </a:lnTo>
                <a:lnTo>
                  <a:pt x="90" y="132"/>
                </a:lnTo>
                <a:lnTo>
                  <a:pt x="90" y="132"/>
                </a:lnTo>
                <a:close/>
                <a:moveTo>
                  <a:pt x="114" y="272"/>
                </a:moveTo>
                <a:lnTo>
                  <a:pt x="78" y="272"/>
                </a:lnTo>
                <a:lnTo>
                  <a:pt x="78" y="272"/>
                </a:lnTo>
                <a:lnTo>
                  <a:pt x="84" y="284"/>
                </a:lnTo>
                <a:lnTo>
                  <a:pt x="92" y="296"/>
                </a:lnTo>
                <a:lnTo>
                  <a:pt x="104" y="306"/>
                </a:lnTo>
                <a:lnTo>
                  <a:pt x="116" y="314"/>
                </a:lnTo>
                <a:lnTo>
                  <a:pt x="116" y="314"/>
                </a:lnTo>
                <a:lnTo>
                  <a:pt x="114" y="304"/>
                </a:lnTo>
                <a:lnTo>
                  <a:pt x="112" y="294"/>
                </a:lnTo>
                <a:lnTo>
                  <a:pt x="114" y="272"/>
                </a:lnTo>
                <a:lnTo>
                  <a:pt x="114" y="272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8112224" y="4799013"/>
            <a:ext cx="863600" cy="762000"/>
          </a:xfrm>
          <a:custGeom>
            <a:avLst/>
            <a:gdLst>
              <a:gd name="T0" fmla="*/ 522 w 544"/>
              <a:gd name="T1" fmla="*/ 44 h 480"/>
              <a:gd name="T2" fmla="*/ 512 w 544"/>
              <a:gd name="T3" fmla="*/ 106 h 480"/>
              <a:gd name="T4" fmla="*/ 444 w 544"/>
              <a:gd name="T5" fmla="*/ 178 h 480"/>
              <a:gd name="T6" fmla="*/ 466 w 544"/>
              <a:gd name="T7" fmla="*/ 96 h 480"/>
              <a:gd name="T8" fmla="*/ 510 w 544"/>
              <a:gd name="T9" fmla="*/ 0 h 480"/>
              <a:gd name="T10" fmla="*/ 60 w 544"/>
              <a:gd name="T11" fmla="*/ 398 h 480"/>
              <a:gd name="T12" fmla="*/ 32 w 544"/>
              <a:gd name="T13" fmla="*/ 392 h 480"/>
              <a:gd name="T14" fmla="*/ 330 w 544"/>
              <a:gd name="T15" fmla="*/ 212 h 480"/>
              <a:gd name="T16" fmla="*/ 314 w 544"/>
              <a:gd name="T17" fmla="*/ 166 h 480"/>
              <a:gd name="T18" fmla="*/ 298 w 544"/>
              <a:gd name="T19" fmla="*/ 210 h 480"/>
              <a:gd name="T20" fmla="*/ 342 w 544"/>
              <a:gd name="T21" fmla="*/ 150 h 480"/>
              <a:gd name="T22" fmla="*/ 334 w 544"/>
              <a:gd name="T23" fmla="*/ 164 h 480"/>
              <a:gd name="T24" fmla="*/ 274 w 544"/>
              <a:gd name="T25" fmla="*/ 276 h 480"/>
              <a:gd name="T26" fmla="*/ 242 w 544"/>
              <a:gd name="T27" fmla="*/ 302 h 480"/>
              <a:gd name="T28" fmla="*/ 278 w 544"/>
              <a:gd name="T29" fmla="*/ 260 h 480"/>
              <a:gd name="T30" fmla="*/ 260 w 544"/>
              <a:gd name="T31" fmla="*/ 262 h 480"/>
              <a:gd name="T32" fmla="*/ 144 w 544"/>
              <a:gd name="T33" fmla="*/ 308 h 480"/>
              <a:gd name="T34" fmla="*/ 120 w 544"/>
              <a:gd name="T35" fmla="*/ 272 h 480"/>
              <a:gd name="T36" fmla="*/ 146 w 544"/>
              <a:gd name="T37" fmla="*/ 262 h 480"/>
              <a:gd name="T38" fmla="*/ 148 w 544"/>
              <a:gd name="T39" fmla="*/ 248 h 480"/>
              <a:gd name="T40" fmla="*/ 64 w 544"/>
              <a:gd name="T41" fmla="*/ 370 h 480"/>
              <a:gd name="T42" fmla="*/ 64 w 544"/>
              <a:gd name="T43" fmla="*/ 356 h 480"/>
              <a:gd name="T44" fmla="*/ 472 w 544"/>
              <a:gd name="T45" fmla="*/ 330 h 480"/>
              <a:gd name="T46" fmla="*/ 480 w 544"/>
              <a:gd name="T47" fmla="*/ 282 h 480"/>
              <a:gd name="T48" fmla="*/ 440 w 544"/>
              <a:gd name="T49" fmla="*/ 228 h 480"/>
              <a:gd name="T50" fmla="*/ 418 w 544"/>
              <a:gd name="T51" fmla="*/ 198 h 480"/>
              <a:gd name="T52" fmla="*/ 396 w 544"/>
              <a:gd name="T53" fmla="*/ 146 h 480"/>
              <a:gd name="T54" fmla="*/ 342 w 544"/>
              <a:gd name="T55" fmla="*/ 124 h 480"/>
              <a:gd name="T56" fmla="*/ 282 w 544"/>
              <a:gd name="T57" fmla="*/ 156 h 480"/>
              <a:gd name="T58" fmla="*/ 270 w 544"/>
              <a:gd name="T59" fmla="*/ 210 h 480"/>
              <a:gd name="T60" fmla="*/ 232 w 544"/>
              <a:gd name="T61" fmla="*/ 240 h 480"/>
              <a:gd name="T62" fmla="*/ 180 w 544"/>
              <a:gd name="T63" fmla="*/ 222 h 480"/>
              <a:gd name="T64" fmla="*/ 120 w 544"/>
              <a:gd name="T65" fmla="*/ 234 h 480"/>
              <a:gd name="T66" fmla="*/ 88 w 544"/>
              <a:gd name="T67" fmla="*/ 296 h 480"/>
              <a:gd name="T68" fmla="*/ 98 w 544"/>
              <a:gd name="T69" fmla="*/ 334 h 480"/>
              <a:gd name="T70" fmla="*/ 60 w 544"/>
              <a:gd name="T71" fmla="*/ 332 h 480"/>
              <a:gd name="T72" fmla="*/ 6 w 544"/>
              <a:gd name="T73" fmla="*/ 376 h 480"/>
              <a:gd name="T74" fmla="*/ 6 w 544"/>
              <a:gd name="T75" fmla="*/ 434 h 480"/>
              <a:gd name="T76" fmla="*/ 60 w 544"/>
              <a:gd name="T77" fmla="*/ 478 h 480"/>
              <a:gd name="T78" fmla="*/ 106 w 544"/>
              <a:gd name="T79" fmla="*/ 472 h 480"/>
              <a:gd name="T80" fmla="*/ 144 w 544"/>
              <a:gd name="T81" fmla="*/ 434 h 480"/>
              <a:gd name="T82" fmla="*/ 170 w 544"/>
              <a:gd name="T83" fmla="*/ 468 h 480"/>
              <a:gd name="T84" fmla="*/ 212 w 544"/>
              <a:gd name="T85" fmla="*/ 480 h 480"/>
              <a:gd name="T86" fmla="*/ 274 w 544"/>
              <a:gd name="T87" fmla="*/ 448 h 480"/>
              <a:gd name="T88" fmla="*/ 336 w 544"/>
              <a:gd name="T89" fmla="*/ 480 h 480"/>
              <a:gd name="T90" fmla="*/ 384 w 544"/>
              <a:gd name="T91" fmla="*/ 462 h 480"/>
              <a:gd name="T92" fmla="*/ 408 w 544"/>
              <a:gd name="T93" fmla="*/ 446 h 480"/>
              <a:gd name="T94" fmla="*/ 448 w 544"/>
              <a:gd name="T95" fmla="*/ 478 h 480"/>
              <a:gd name="T96" fmla="*/ 500 w 544"/>
              <a:gd name="T97" fmla="*/ 474 h 480"/>
              <a:gd name="T98" fmla="*/ 544 w 544"/>
              <a:gd name="T99" fmla="*/ 420 h 480"/>
              <a:gd name="T100" fmla="*/ 532 w 544"/>
              <a:gd name="T101" fmla="*/ 364 h 480"/>
              <a:gd name="T102" fmla="*/ 472 w 544"/>
              <a:gd name="T103" fmla="*/ 330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44" h="480">
                <a:moveTo>
                  <a:pt x="510" y="0"/>
                </a:moveTo>
                <a:lnTo>
                  <a:pt x="510" y="0"/>
                </a:lnTo>
                <a:lnTo>
                  <a:pt x="516" y="14"/>
                </a:lnTo>
                <a:lnTo>
                  <a:pt x="520" y="30"/>
                </a:lnTo>
                <a:lnTo>
                  <a:pt x="522" y="44"/>
                </a:lnTo>
                <a:lnTo>
                  <a:pt x="522" y="58"/>
                </a:lnTo>
                <a:lnTo>
                  <a:pt x="522" y="70"/>
                </a:lnTo>
                <a:lnTo>
                  <a:pt x="520" y="82"/>
                </a:lnTo>
                <a:lnTo>
                  <a:pt x="516" y="94"/>
                </a:lnTo>
                <a:lnTo>
                  <a:pt x="512" y="106"/>
                </a:lnTo>
                <a:lnTo>
                  <a:pt x="500" y="128"/>
                </a:lnTo>
                <a:lnTo>
                  <a:pt x="486" y="146"/>
                </a:lnTo>
                <a:lnTo>
                  <a:pt x="470" y="166"/>
                </a:lnTo>
                <a:lnTo>
                  <a:pt x="454" y="182"/>
                </a:lnTo>
                <a:lnTo>
                  <a:pt x="444" y="178"/>
                </a:lnTo>
                <a:lnTo>
                  <a:pt x="444" y="178"/>
                </a:lnTo>
                <a:lnTo>
                  <a:pt x="452" y="156"/>
                </a:lnTo>
                <a:lnTo>
                  <a:pt x="460" y="136"/>
                </a:lnTo>
                <a:lnTo>
                  <a:pt x="464" y="116"/>
                </a:lnTo>
                <a:lnTo>
                  <a:pt x="466" y="96"/>
                </a:lnTo>
                <a:lnTo>
                  <a:pt x="466" y="76"/>
                </a:lnTo>
                <a:lnTo>
                  <a:pt x="462" y="54"/>
                </a:lnTo>
                <a:lnTo>
                  <a:pt x="456" y="34"/>
                </a:lnTo>
                <a:lnTo>
                  <a:pt x="446" y="12"/>
                </a:lnTo>
                <a:lnTo>
                  <a:pt x="510" y="0"/>
                </a:lnTo>
                <a:lnTo>
                  <a:pt x="510" y="0"/>
                </a:lnTo>
                <a:close/>
                <a:moveTo>
                  <a:pt x="28" y="416"/>
                </a:moveTo>
                <a:lnTo>
                  <a:pt x="60" y="416"/>
                </a:lnTo>
                <a:lnTo>
                  <a:pt x="60" y="416"/>
                </a:lnTo>
                <a:lnTo>
                  <a:pt x="60" y="398"/>
                </a:lnTo>
                <a:lnTo>
                  <a:pt x="62" y="378"/>
                </a:lnTo>
                <a:lnTo>
                  <a:pt x="42" y="370"/>
                </a:lnTo>
                <a:lnTo>
                  <a:pt x="42" y="370"/>
                </a:lnTo>
                <a:lnTo>
                  <a:pt x="36" y="380"/>
                </a:lnTo>
                <a:lnTo>
                  <a:pt x="32" y="392"/>
                </a:lnTo>
                <a:lnTo>
                  <a:pt x="28" y="404"/>
                </a:lnTo>
                <a:lnTo>
                  <a:pt x="28" y="416"/>
                </a:lnTo>
                <a:lnTo>
                  <a:pt x="28" y="416"/>
                </a:lnTo>
                <a:close/>
                <a:moveTo>
                  <a:pt x="298" y="210"/>
                </a:moveTo>
                <a:lnTo>
                  <a:pt x="330" y="212"/>
                </a:lnTo>
                <a:lnTo>
                  <a:pt x="330" y="212"/>
                </a:lnTo>
                <a:lnTo>
                  <a:pt x="330" y="192"/>
                </a:lnTo>
                <a:lnTo>
                  <a:pt x="332" y="172"/>
                </a:lnTo>
                <a:lnTo>
                  <a:pt x="314" y="166"/>
                </a:lnTo>
                <a:lnTo>
                  <a:pt x="314" y="166"/>
                </a:lnTo>
                <a:lnTo>
                  <a:pt x="308" y="176"/>
                </a:lnTo>
                <a:lnTo>
                  <a:pt x="302" y="186"/>
                </a:lnTo>
                <a:lnTo>
                  <a:pt x="300" y="198"/>
                </a:lnTo>
                <a:lnTo>
                  <a:pt x="298" y="210"/>
                </a:lnTo>
                <a:lnTo>
                  <a:pt x="298" y="210"/>
                </a:lnTo>
                <a:close/>
                <a:moveTo>
                  <a:pt x="334" y="164"/>
                </a:moveTo>
                <a:lnTo>
                  <a:pt x="334" y="164"/>
                </a:lnTo>
                <a:lnTo>
                  <a:pt x="338" y="156"/>
                </a:lnTo>
                <a:lnTo>
                  <a:pt x="342" y="150"/>
                </a:lnTo>
                <a:lnTo>
                  <a:pt x="342" y="150"/>
                </a:lnTo>
                <a:lnTo>
                  <a:pt x="336" y="150"/>
                </a:lnTo>
                <a:lnTo>
                  <a:pt x="330" y="152"/>
                </a:lnTo>
                <a:lnTo>
                  <a:pt x="320" y="158"/>
                </a:lnTo>
                <a:lnTo>
                  <a:pt x="334" y="164"/>
                </a:lnTo>
                <a:lnTo>
                  <a:pt x="334" y="164"/>
                </a:lnTo>
                <a:close/>
                <a:moveTo>
                  <a:pt x="240" y="312"/>
                </a:moveTo>
                <a:lnTo>
                  <a:pt x="272" y="314"/>
                </a:lnTo>
                <a:lnTo>
                  <a:pt x="272" y="314"/>
                </a:lnTo>
                <a:lnTo>
                  <a:pt x="272" y="296"/>
                </a:lnTo>
                <a:lnTo>
                  <a:pt x="274" y="276"/>
                </a:lnTo>
                <a:lnTo>
                  <a:pt x="254" y="268"/>
                </a:lnTo>
                <a:lnTo>
                  <a:pt x="254" y="268"/>
                </a:lnTo>
                <a:lnTo>
                  <a:pt x="248" y="278"/>
                </a:lnTo>
                <a:lnTo>
                  <a:pt x="244" y="290"/>
                </a:lnTo>
                <a:lnTo>
                  <a:pt x="242" y="302"/>
                </a:lnTo>
                <a:lnTo>
                  <a:pt x="240" y="312"/>
                </a:lnTo>
                <a:lnTo>
                  <a:pt x="240" y="312"/>
                </a:lnTo>
                <a:close/>
                <a:moveTo>
                  <a:pt x="276" y="268"/>
                </a:moveTo>
                <a:lnTo>
                  <a:pt x="276" y="268"/>
                </a:lnTo>
                <a:lnTo>
                  <a:pt x="278" y="260"/>
                </a:lnTo>
                <a:lnTo>
                  <a:pt x="284" y="252"/>
                </a:lnTo>
                <a:lnTo>
                  <a:pt x="284" y="252"/>
                </a:lnTo>
                <a:lnTo>
                  <a:pt x="278" y="254"/>
                </a:lnTo>
                <a:lnTo>
                  <a:pt x="272" y="256"/>
                </a:lnTo>
                <a:lnTo>
                  <a:pt x="260" y="262"/>
                </a:lnTo>
                <a:lnTo>
                  <a:pt x="276" y="268"/>
                </a:lnTo>
                <a:lnTo>
                  <a:pt x="276" y="268"/>
                </a:lnTo>
                <a:close/>
                <a:moveTo>
                  <a:pt x="112" y="308"/>
                </a:moveTo>
                <a:lnTo>
                  <a:pt x="144" y="308"/>
                </a:lnTo>
                <a:lnTo>
                  <a:pt x="144" y="308"/>
                </a:lnTo>
                <a:lnTo>
                  <a:pt x="142" y="290"/>
                </a:lnTo>
                <a:lnTo>
                  <a:pt x="144" y="270"/>
                </a:lnTo>
                <a:lnTo>
                  <a:pt x="126" y="262"/>
                </a:lnTo>
                <a:lnTo>
                  <a:pt x="126" y="262"/>
                </a:lnTo>
                <a:lnTo>
                  <a:pt x="120" y="272"/>
                </a:lnTo>
                <a:lnTo>
                  <a:pt x="116" y="284"/>
                </a:lnTo>
                <a:lnTo>
                  <a:pt x="112" y="296"/>
                </a:lnTo>
                <a:lnTo>
                  <a:pt x="112" y="308"/>
                </a:lnTo>
                <a:lnTo>
                  <a:pt x="112" y="308"/>
                </a:lnTo>
                <a:close/>
                <a:moveTo>
                  <a:pt x="146" y="262"/>
                </a:moveTo>
                <a:lnTo>
                  <a:pt x="146" y="262"/>
                </a:lnTo>
                <a:lnTo>
                  <a:pt x="150" y="254"/>
                </a:lnTo>
                <a:lnTo>
                  <a:pt x="154" y="248"/>
                </a:lnTo>
                <a:lnTo>
                  <a:pt x="154" y="248"/>
                </a:lnTo>
                <a:lnTo>
                  <a:pt x="148" y="248"/>
                </a:lnTo>
                <a:lnTo>
                  <a:pt x="142" y="250"/>
                </a:lnTo>
                <a:lnTo>
                  <a:pt x="132" y="256"/>
                </a:lnTo>
                <a:lnTo>
                  <a:pt x="146" y="262"/>
                </a:lnTo>
                <a:lnTo>
                  <a:pt x="146" y="262"/>
                </a:lnTo>
                <a:close/>
                <a:moveTo>
                  <a:pt x="64" y="370"/>
                </a:moveTo>
                <a:lnTo>
                  <a:pt x="64" y="370"/>
                </a:lnTo>
                <a:lnTo>
                  <a:pt x="66" y="362"/>
                </a:lnTo>
                <a:lnTo>
                  <a:pt x="72" y="356"/>
                </a:lnTo>
                <a:lnTo>
                  <a:pt x="72" y="356"/>
                </a:lnTo>
                <a:lnTo>
                  <a:pt x="64" y="356"/>
                </a:lnTo>
                <a:lnTo>
                  <a:pt x="58" y="358"/>
                </a:lnTo>
                <a:lnTo>
                  <a:pt x="48" y="364"/>
                </a:lnTo>
                <a:lnTo>
                  <a:pt x="64" y="370"/>
                </a:lnTo>
                <a:lnTo>
                  <a:pt x="64" y="370"/>
                </a:lnTo>
                <a:close/>
                <a:moveTo>
                  <a:pt x="472" y="330"/>
                </a:moveTo>
                <a:lnTo>
                  <a:pt x="472" y="330"/>
                </a:lnTo>
                <a:lnTo>
                  <a:pt x="478" y="314"/>
                </a:lnTo>
                <a:lnTo>
                  <a:pt x="482" y="296"/>
                </a:lnTo>
                <a:lnTo>
                  <a:pt x="482" y="296"/>
                </a:lnTo>
                <a:lnTo>
                  <a:pt x="480" y="282"/>
                </a:lnTo>
                <a:lnTo>
                  <a:pt x="476" y="268"/>
                </a:lnTo>
                <a:lnTo>
                  <a:pt x="470" y="256"/>
                </a:lnTo>
                <a:lnTo>
                  <a:pt x="462" y="244"/>
                </a:lnTo>
                <a:lnTo>
                  <a:pt x="452" y="236"/>
                </a:lnTo>
                <a:lnTo>
                  <a:pt x="440" y="228"/>
                </a:lnTo>
                <a:lnTo>
                  <a:pt x="428" y="224"/>
                </a:lnTo>
                <a:lnTo>
                  <a:pt x="414" y="220"/>
                </a:lnTo>
                <a:lnTo>
                  <a:pt x="414" y="220"/>
                </a:lnTo>
                <a:lnTo>
                  <a:pt x="416" y="210"/>
                </a:lnTo>
                <a:lnTo>
                  <a:pt x="418" y="198"/>
                </a:lnTo>
                <a:lnTo>
                  <a:pt x="418" y="198"/>
                </a:lnTo>
                <a:lnTo>
                  <a:pt x="416" y="182"/>
                </a:lnTo>
                <a:lnTo>
                  <a:pt x="412" y="168"/>
                </a:lnTo>
                <a:lnTo>
                  <a:pt x="404" y="156"/>
                </a:lnTo>
                <a:lnTo>
                  <a:pt x="396" y="146"/>
                </a:lnTo>
                <a:lnTo>
                  <a:pt x="384" y="136"/>
                </a:lnTo>
                <a:lnTo>
                  <a:pt x="372" y="130"/>
                </a:lnTo>
                <a:lnTo>
                  <a:pt x="358" y="124"/>
                </a:lnTo>
                <a:lnTo>
                  <a:pt x="342" y="124"/>
                </a:lnTo>
                <a:lnTo>
                  <a:pt x="342" y="124"/>
                </a:lnTo>
                <a:lnTo>
                  <a:pt x="328" y="124"/>
                </a:lnTo>
                <a:lnTo>
                  <a:pt x="314" y="130"/>
                </a:lnTo>
                <a:lnTo>
                  <a:pt x="302" y="136"/>
                </a:lnTo>
                <a:lnTo>
                  <a:pt x="290" y="146"/>
                </a:lnTo>
                <a:lnTo>
                  <a:pt x="282" y="156"/>
                </a:lnTo>
                <a:lnTo>
                  <a:pt x="274" y="168"/>
                </a:lnTo>
                <a:lnTo>
                  <a:pt x="270" y="182"/>
                </a:lnTo>
                <a:lnTo>
                  <a:pt x="268" y="198"/>
                </a:lnTo>
                <a:lnTo>
                  <a:pt x="268" y="198"/>
                </a:lnTo>
                <a:lnTo>
                  <a:pt x="270" y="210"/>
                </a:lnTo>
                <a:lnTo>
                  <a:pt x="272" y="222"/>
                </a:lnTo>
                <a:lnTo>
                  <a:pt x="272" y="222"/>
                </a:lnTo>
                <a:lnTo>
                  <a:pt x="258" y="226"/>
                </a:lnTo>
                <a:lnTo>
                  <a:pt x="244" y="232"/>
                </a:lnTo>
                <a:lnTo>
                  <a:pt x="232" y="240"/>
                </a:lnTo>
                <a:lnTo>
                  <a:pt x="222" y="252"/>
                </a:lnTo>
                <a:lnTo>
                  <a:pt x="222" y="252"/>
                </a:lnTo>
                <a:lnTo>
                  <a:pt x="210" y="238"/>
                </a:lnTo>
                <a:lnTo>
                  <a:pt x="196" y="230"/>
                </a:lnTo>
                <a:lnTo>
                  <a:pt x="180" y="222"/>
                </a:lnTo>
                <a:lnTo>
                  <a:pt x="162" y="220"/>
                </a:lnTo>
                <a:lnTo>
                  <a:pt x="162" y="220"/>
                </a:lnTo>
                <a:lnTo>
                  <a:pt x="146" y="222"/>
                </a:lnTo>
                <a:lnTo>
                  <a:pt x="132" y="226"/>
                </a:lnTo>
                <a:lnTo>
                  <a:pt x="120" y="234"/>
                </a:lnTo>
                <a:lnTo>
                  <a:pt x="110" y="242"/>
                </a:lnTo>
                <a:lnTo>
                  <a:pt x="100" y="254"/>
                </a:lnTo>
                <a:lnTo>
                  <a:pt x="94" y="266"/>
                </a:lnTo>
                <a:lnTo>
                  <a:pt x="88" y="280"/>
                </a:lnTo>
                <a:lnTo>
                  <a:pt x="88" y="296"/>
                </a:lnTo>
                <a:lnTo>
                  <a:pt x="88" y="296"/>
                </a:lnTo>
                <a:lnTo>
                  <a:pt x="88" y="306"/>
                </a:lnTo>
                <a:lnTo>
                  <a:pt x="90" y="316"/>
                </a:lnTo>
                <a:lnTo>
                  <a:pt x="94" y="326"/>
                </a:lnTo>
                <a:lnTo>
                  <a:pt x="98" y="334"/>
                </a:lnTo>
                <a:lnTo>
                  <a:pt x="98" y="334"/>
                </a:lnTo>
                <a:lnTo>
                  <a:pt x="86" y="332"/>
                </a:lnTo>
                <a:lnTo>
                  <a:pt x="74" y="330"/>
                </a:lnTo>
                <a:lnTo>
                  <a:pt x="74" y="330"/>
                </a:lnTo>
                <a:lnTo>
                  <a:pt x="60" y="332"/>
                </a:lnTo>
                <a:lnTo>
                  <a:pt x="44" y="336"/>
                </a:lnTo>
                <a:lnTo>
                  <a:pt x="32" y="344"/>
                </a:lnTo>
                <a:lnTo>
                  <a:pt x="22" y="352"/>
                </a:lnTo>
                <a:lnTo>
                  <a:pt x="12" y="364"/>
                </a:lnTo>
                <a:lnTo>
                  <a:pt x="6" y="376"/>
                </a:lnTo>
                <a:lnTo>
                  <a:pt x="0" y="390"/>
                </a:lnTo>
                <a:lnTo>
                  <a:pt x="0" y="406"/>
                </a:lnTo>
                <a:lnTo>
                  <a:pt x="0" y="406"/>
                </a:lnTo>
                <a:lnTo>
                  <a:pt x="0" y="420"/>
                </a:lnTo>
                <a:lnTo>
                  <a:pt x="6" y="434"/>
                </a:lnTo>
                <a:lnTo>
                  <a:pt x="12" y="448"/>
                </a:lnTo>
                <a:lnTo>
                  <a:pt x="22" y="458"/>
                </a:lnTo>
                <a:lnTo>
                  <a:pt x="32" y="468"/>
                </a:lnTo>
                <a:lnTo>
                  <a:pt x="44" y="474"/>
                </a:lnTo>
                <a:lnTo>
                  <a:pt x="60" y="478"/>
                </a:lnTo>
                <a:lnTo>
                  <a:pt x="74" y="480"/>
                </a:lnTo>
                <a:lnTo>
                  <a:pt x="74" y="480"/>
                </a:lnTo>
                <a:lnTo>
                  <a:pt x="86" y="480"/>
                </a:lnTo>
                <a:lnTo>
                  <a:pt x="96" y="476"/>
                </a:lnTo>
                <a:lnTo>
                  <a:pt x="106" y="472"/>
                </a:lnTo>
                <a:lnTo>
                  <a:pt x="116" y="468"/>
                </a:lnTo>
                <a:lnTo>
                  <a:pt x="124" y="460"/>
                </a:lnTo>
                <a:lnTo>
                  <a:pt x="132" y="452"/>
                </a:lnTo>
                <a:lnTo>
                  <a:pt x="138" y="444"/>
                </a:lnTo>
                <a:lnTo>
                  <a:pt x="144" y="434"/>
                </a:lnTo>
                <a:lnTo>
                  <a:pt x="144" y="434"/>
                </a:lnTo>
                <a:lnTo>
                  <a:pt x="148" y="444"/>
                </a:lnTo>
                <a:lnTo>
                  <a:pt x="154" y="452"/>
                </a:lnTo>
                <a:lnTo>
                  <a:pt x="162" y="460"/>
                </a:lnTo>
                <a:lnTo>
                  <a:pt x="170" y="468"/>
                </a:lnTo>
                <a:lnTo>
                  <a:pt x="180" y="472"/>
                </a:lnTo>
                <a:lnTo>
                  <a:pt x="190" y="476"/>
                </a:lnTo>
                <a:lnTo>
                  <a:pt x="200" y="480"/>
                </a:lnTo>
                <a:lnTo>
                  <a:pt x="212" y="480"/>
                </a:lnTo>
                <a:lnTo>
                  <a:pt x="212" y="480"/>
                </a:lnTo>
                <a:lnTo>
                  <a:pt x="230" y="478"/>
                </a:lnTo>
                <a:lnTo>
                  <a:pt x="248" y="472"/>
                </a:lnTo>
                <a:lnTo>
                  <a:pt x="262" y="460"/>
                </a:lnTo>
                <a:lnTo>
                  <a:pt x="274" y="448"/>
                </a:lnTo>
                <a:lnTo>
                  <a:pt x="274" y="448"/>
                </a:lnTo>
                <a:lnTo>
                  <a:pt x="286" y="460"/>
                </a:lnTo>
                <a:lnTo>
                  <a:pt x="300" y="472"/>
                </a:lnTo>
                <a:lnTo>
                  <a:pt x="316" y="478"/>
                </a:lnTo>
                <a:lnTo>
                  <a:pt x="336" y="480"/>
                </a:lnTo>
                <a:lnTo>
                  <a:pt x="336" y="480"/>
                </a:lnTo>
                <a:lnTo>
                  <a:pt x="346" y="480"/>
                </a:lnTo>
                <a:lnTo>
                  <a:pt x="356" y="478"/>
                </a:lnTo>
                <a:lnTo>
                  <a:pt x="366" y="474"/>
                </a:lnTo>
                <a:lnTo>
                  <a:pt x="376" y="468"/>
                </a:lnTo>
                <a:lnTo>
                  <a:pt x="384" y="462"/>
                </a:lnTo>
                <a:lnTo>
                  <a:pt x="392" y="456"/>
                </a:lnTo>
                <a:lnTo>
                  <a:pt x="398" y="446"/>
                </a:lnTo>
                <a:lnTo>
                  <a:pt x="402" y="438"/>
                </a:lnTo>
                <a:lnTo>
                  <a:pt x="402" y="438"/>
                </a:lnTo>
                <a:lnTo>
                  <a:pt x="408" y="446"/>
                </a:lnTo>
                <a:lnTo>
                  <a:pt x="414" y="456"/>
                </a:lnTo>
                <a:lnTo>
                  <a:pt x="422" y="462"/>
                </a:lnTo>
                <a:lnTo>
                  <a:pt x="430" y="468"/>
                </a:lnTo>
                <a:lnTo>
                  <a:pt x="438" y="474"/>
                </a:lnTo>
                <a:lnTo>
                  <a:pt x="448" y="478"/>
                </a:lnTo>
                <a:lnTo>
                  <a:pt x="460" y="480"/>
                </a:lnTo>
                <a:lnTo>
                  <a:pt x="470" y="480"/>
                </a:lnTo>
                <a:lnTo>
                  <a:pt x="470" y="480"/>
                </a:lnTo>
                <a:lnTo>
                  <a:pt x="486" y="478"/>
                </a:lnTo>
                <a:lnTo>
                  <a:pt x="500" y="474"/>
                </a:lnTo>
                <a:lnTo>
                  <a:pt x="512" y="468"/>
                </a:lnTo>
                <a:lnTo>
                  <a:pt x="522" y="458"/>
                </a:lnTo>
                <a:lnTo>
                  <a:pt x="532" y="448"/>
                </a:lnTo>
                <a:lnTo>
                  <a:pt x="538" y="434"/>
                </a:lnTo>
                <a:lnTo>
                  <a:pt x="544" y="420"/>
                </a:lnTo>
                <a:lnTo>
                  <a:pt x="544" y="406"/>
                </a:lnTo>
                <a:lnTo>
                  <a:pt x="544" y="406"/>
                </a:lnTo>
                <a:lnTo>
                  <a:pt x="544" y="390"/>
                </a:lnTo>
                <a:lnTo>
                  <a:pt x="540" y="376"/>
                </a:lnTo>
                <a:lnTo>
                  <a:pt x="532" y="364"/>
                </a:lnTo>
                <a:lnTo>
                  <a:pt x="524" y="354"/>
                </a:lnTo>
                <a:lnTo>
                  <a:pt x="512" y="344"/>
                </a:lnTo>
                <a:lnTo>
                  <a:pt x="500" y="338"/>
                </a:lnTo>
                <a:lnTo>
                  <a:pt x="486" y="332"/>
                </a:lnTo>
                <a:lnTo>
                  <a:pt x="472" y="330"/>
                </a:lnTo>
                <a:lnTo>
                  <a:pt x="472" y="330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46"/>
          <p:cNvSpPr>
            <a:spLocks noEditPoints="1"/>
          </p:cNvSpPr>
          <p:nvPr/>
        </p:nvSpPr>
        <p:spPr bwMode="auto">
          <a:xfrm>
            <a:off x="8163024" y="1500188"/>
            <a:ext cx="908050" cy="806450"/>
          </a:xfrm>
          <a:custGeom>
            <a:avLst/>
            <a:gdLst>
              <a:gd name="T0" fmla="*/ 478 w 572"/>
              <a:gd name="T1" fmla="*/ 38 h 508"/>
              <a:gd name="T2" fmla="*/ 536 w 572"/>
              <a:gd name="T3" fmla="*/ 46 h 508"/>
              <a:gd name="T4" fmla="*/ 566 w 572"/>
              <a:gd name="T5" fmla="*/ 58 h 508"/>
              <a:gd name="T6" fmla="*/ 572 w 572"/>
              <a:gd name="T7" fmla="*/ 72 h 508"/>
              <a:gd name="T8" fmla="*/ 566 w 572"/>
              <a:gd name="T9" fmla="*/ 112 h 508"/>
              <a:gd name="T10" fmla="*/ 558 w 572"/>
              <a:gd name="T11" fmla="*/ 164 h 508"/>
              <a:gd name="T12" fmla="*/ 560 w 572"/>
              <a:gd name="T13" fmla="*/ 204 h 508"/>
              <a:gd name="T14" fmla="*/ 554 w 572"/>
              <a:gd name="T15" fmla="*/ 258 h 508"/>
              <a:gd name="T16" fmla="*/ 536 w 572"/>
              <a:gd name="T17" fmla="*/ 308 h 508"/>
              <a:gd name="T18" fmla="*/ 512 w 572"/>
              <a:gd name="T19" fmla="*/ 348 h 508"/>
              <a:gd name="T20" fmla="*/ 468 w 572"/>
              <a:gd name="T21" fmla="*/ 402 h 508"/>
              <a:gd name="T22" fmla="*/ 412 w 572"/>
              <a:gd name="T23" fmla="*/ 446 h 508"/>
              <a:gd name="T24" fmla="*/ 350 w 572"/>
              <a:gd name="T25" fmla="*/ 478 h 508"/>
              <a:gd name="T26" fmla="*/ 282 w 572"/>
              <a:gd name="T27" fmla="*/ 500 h 508"/>
              <a:gd name="T28" fmla="*/ 236 w 572"/>
              <a:gd name="T29" fmla="*/ 506 h 508"/>
              <a:gd name="T30" fmla="*/ 154 w 572"/>
              <a:gd name="T31" fmla="*/ 500 h 508"/>
              <a:gd name="T32" fmla="*/ 88 w 572"/>
              <a:gd name="T33" fmla="*/ 468 h 508"/>
              <a:gd name="T34" fmla="*/ 50 w 572"/>
              <a:gd name="T35" fmla="*/ 432 h 508"/>
              <a:gd name="T36" fmla="*/ 14 w 572"/>
              <a:gd name="T37" fmla="*/ 372 h 508"/>
              <a:gd name="T38" fmla="*/ 0 w 572"/>
              <a:gd name="T39" fmla="*/ 302 h 508"/>
              <a:gd name="T40" fmla="*/ 10 w 572"/>
              <a:gd name="T41" fmla="*/ 226 h 508"/>
              <a:gd name="T42" fmla="*/ 46 w 572"/>
              <a:gd name="T43" fmla="*/ 154 h 508"/>
              <a:gd name="T44" fmla="*/ 106 w 572"/>
              <a:gd name="T45" fmla="*/ 88 h 508"/>
              <a:gd name="T46" fmla="*/ 170 w 572"/>
              <a:gd name="T47" fmla="*/ 48 h 508"/>
              <a:gd name="T48" fmla="*/ 272 w 572"/>
              <a:gd name="T49" fmla="*/ 8 h 508"/>
              <a:gd name="T50" fmla="*/ 338 w 572"/>
              <a:gd name="T51" fmla="*/ 0 h 508"/>
              <a:gd name="T52" fmla="*/ 402 w 572"/>
              <a:gd name="T53" fmla="*/ 6 h 508"/>
              <a:gd name="T54" fmla="*/ 466 w 572"/>
              <a:gd name="T55" fmla="*/ 34 h 508"/>
              <a:gd name="T56" fmla="*/ 86 w 572"/>
              <a:gd name="T57" fmla="*/ 174 h 508"/>
              <a:gd name="T58" fmla="*/ 62 w 572"/>
              <a:gd name="T59" fmla="*/ 266 h 508"/>
              <a:gd name="T60" fmla="*/ 62 w 572"/>
              <a:gd name="T61" fmla="*/ 322 h 508"/>
              <a:gd name="T62" fmla="*/ 126 w 572"/>
              <a:gd name="T63" fmla="*/ 296 h 508"/>
              <a:gd name="T64" fmla="*/ 154 w 572"/>
              <a:gd name="T65" fmla="*/ 232 h 508"/>
              <a:gd name="T66" fmla="*/ 100 w 572"/>
              <a:gd name="T67" fmla="*/ 190 h 508"/>
              <a:gd name="T68" fmla="*/ 452 w 572"/>
              <a:gd name="T69" fmla="*/ 146 h 508"/>
              <a:gd name="T70" fmla="*/ 452 w 572"/>
              <a:gd name="T71" fmla="*/ 352 h 508"/>
              <a:gd name="T72" fmla="*/ 492 w 572"/>
              <a:gd name="T73" fmla="*/ 288 h 508"/>
              <a:gd name="T74" fmla="*/ 504 w 572"/>
              <a:gd name="T75" fmla="*/ 204 h 508"/>
              <a:gd name="T76" fmla="*/ 496 w 572"/>
              <a:gd name="T77" fmla="*/ 132 h 508"/>
              <a:gd name="T78" fmla="*/ 112 w 572"/>
              <a:gd name="T79" fmla="*/ 348 h 508"/>
              <a:gd name="T80" fmla="*/ 76 w 572"/>
              <a:gd name="T81" fmla="*/ 362 h 508"/>
              <a:gd name="T82" fmla="*/ 114 w 572"/>
              <a:gd name="T83" fmla="*/ 396 h 508"/>
              <a:gd name="T84" fmla="*/ 110 w 572"/>
              <a:gd name="T85" fmla="*/ 374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72" h="508">
                <a:moveTo>
                  <a:pt x="466" y="34"/>
                </a:moveTo>
                <a:lnTo>
                  <a:pt x="466" y="34"/>
                </a:lnTo>
                <a:lnTo>
                  <a:pt x="478" y="38"/>
                </a:lnTo>
                <a:lnTo>
                  <a:pt x="492" y="40"/>
                </a:lnTo>
                <a:lnTo>
                  <a:pt x="522" y="44"/>
                </a:lnTo>
                <a:lnTo>
                  <a:pt x="536" y="46"/>
                </a:lnTo>
                <a:lnTo>
                  <a:pt x="550" y="48"/>
                </a:lnTo>
                <a:lnTo>
                  <a:pt x="562" y="54"/>
                </a:lnTo>
                <a:lnTo>
                  <a:pt x="566" y="58"/>
                </a:lnTo>
                <a:lnTo>
                  <a:pt x="570" y="62"/>
                </a:lnTo>
                <a:lnTo>
                  <a:pt x="570" y="62"/>
                </a:lnTo>
                <a:lnTo>
                  <a:pt x="572" y="72"/>
                </a:lnTo>
                <a:lnTo>
                  <a:pt x="572" y="84"/>
                </a:lnTo>
                <a:lnTo>
                  <a:pt x="570" y="98"/>
                </a:lnTo>
                <a:lnTo>
                  <a:pt x="566" y="112"/>
                </a:lnTo>
                <a:lnTo>
                  <a:pt x="560" y="142"/>
                </a:lnTo>
                <a:lnTo>
                  <a:pt x="558" y="154"/>
                </a:lnTo>
                <a:lnTo>
                  <a:pt x="558" y="164"/>
                </a:lnTo>
                <a:lnTo>
                  <a:pt x="558" y="164"/>
                </a:lnTo>
                <a:lnTo>
                  <a:pt x="560" y="184"/>
                </a:lnTo>
                <a:lnTo>
                  <a:pt x="560" y="204"/>
                </a:lnTo>
                <a:lnTo>
                  <a:pt x="560" y="222"/>
                </a:lnTo>
                <a:lnTo>
                  <a:pt x="558" y="240"/>
                </a:lnTo>
                <a:lnTo>
                  <a:pt x="554" y="258"/>
                </a:lnTo>
                <a:lnTo>
                  <a:pt x="550" y="276"/>
                </a:lnTo>
                <a:lnTo>
                  <a:pt x="544" y="292"/>
                </a:lnTo>
                <a:lnTo>
                  <a:pt x="536" y="308"/>
                </a:lnTo>
                <a:lnTo>
                  <a:pt x="536" y="308"/>
                </a:lnTo>
                <a:lnTo>
                  <a:pt x="526" y="328"/>
                </a:lnTo>
                <a:lnTo>
                  <a:pt x="512" y="348"/>
                </a:lnTo>
                <a:lnTo>
                  <a:pt x="498" y="366"/>
                </a:lnTo>
                <a:lnTo>
                  <a:pt x="484" y="384"/>
                </a:lnTo>
                <a:lnTo>
                  <a:pt x="468" y="402"/>
                </a:lnTo>
                <a:lnTo>
                  <a:pt x="450" y="418"/>
                </a:lnTo>
                <a:lnTo>
                  <a:pt x="432" y="432"/>
                </a:lnTo>
                <a:lnTo>
                  <a:pt x="412" y="446"/>
                </a:lnTo>
                <a:lnTo>
                  <a:pt x="392" y="458"/>
                </a:lnTo>
                <a:lnTo>
                  <a:pt x="370" y="470"/>
                </a:lnTo>
                <a:lnTo>
                  <a:pt x="350" y="478"/>
                </a:lnTo>
                <a:lnTo>
                  <a:pt x="328" y="488"/>
                </a:lnTo>
                <a:lnTo>
                  <a:pt x="306" y="494"/>
                </a:lnTo>
                <a:lnTo>
                  <a:pt x="282" y="500"/>
                </a:lnTo>
                <a:lnTo>
                  <a:pt x="260" y="504"/>
                </a:lnTo>
                <a:lnTo>
                  <a:pt x="236" y="506"/>
                </a:lnTo>
                <a:lnTo>
                  <a:pt x="236" y="506"/>
                </a:lnTo>
                <a:lnTo>
                  <a:pt x="208" y="508"/>
                </a:lnTo>
                <a:lnTo>
                  <a:pt x="180" y="506"/>
                </a:lnTo>
                <a:lnTo>
                  <a:pt x="154" y="500"/>
                </a:lnTo>
                <a:lnTo>
                  <a:pt x="130" y="492"/>
                </a:lnTo>
                <a:lnTo>
                  <a:pt x="108" y="482"/>
                </a:lnTo>
                <a:lnTo>
                  <a:pt x="88" y="468"/>
                </a:lnTo>
                <a:lnTo>
                  <a:pt x="68" y="452"/>
                </a:lnTo>
                <a:lnTo>
                  <a:pt x="50" y="432"/>
                </a:lnTo>
                <a:lnTo>
                  <a:pt x="50" y="432"/>
                </a:lnTo>
                <a:lnTo>
                  <a:pt x="36" y="414"/>
                </a:lnTo>
                <a:lnTo>
                  <a:pt x="24" y="394"/>
                </a:lnTo>
                <a:lnTo>
                  <a:pt x="14" y="372"/>
                </a:lnTo>
                <a:lnTo>
                  <a:pt x="6" y="350"/>
                </a:lnTo>
                <a:lnTo>
                  <a:pt x="2" y="326"/>
                </a:lnTo>
                <a:lnTo>
                  <a:pt x="0" y="302"/>
                </a:lnTo>
                <a:lnTo>
                  <a:pt x="2" y="276"/>
                </a:lnTo>
                <a:lnTo>
                  <a:pt x="4" y="252"/>
                </a:lnTo>
                <a:lnTo>
                  <a:pt x="10" y="226"/>
                </a:lnTo>
                <a:lnTo>
                  <a:pt x="20" y="202"/>
                </a:lnTo>
                <a:lnTo>
                  <a:pt x="30" y="176"/>
                </a:lnTo>
                <a:lnTo>
                  <a:pt x="46" y="154"/>
                </a:lnTo>
                <a:lnTo>
                  <a:pt x="62" y="130"/>
                </a:lnTo>
                <a:lnTo>
                  <a:pt x="82" y="108"/>
                </a:lnTo>
                <a:lnTo>
                  <a:pt x="106" y="88"/>
                </a:lnTo>
                <a:lnTo>
                  <a:pt x="132" y="70"/>
                </a:lnTo>
                <a:lnTo>
                  <a:pt x="132" y="70"/>
                </a:lnTo>
                <a:lnTo>
                  <a:pt x="170" y="48"/>
                </a:lnTo>
                <a:lnTo>
                  <a:pt x="210" y="28"/>
                </a:lnTo>
                <a:lnTo>
                  <a:pt x="250" y="14"/>
                </a:lnTo>
                <a:lnTo>
                  <a:pt x="272" y="8"/>
                </a:lnTo>
                <a:lnTo>
                  <a:pt x="294" y="4"/>
                </a:lnTo>
                <a:lnTo>
                  <a:pt x="316" y="2"/>
                </a:lnTo>
                <a:lnTo>
                  <a:pt x="338" y="0"/>
                </a:lnTo>
                <a:lnTo>
                  <a:pt x="358" y="0"/>
                </a:lnTo>
                <a:lnTo>
                  <a:pt x="380" y="2"/>
                </a:lnTo>
                <a:lnTo>
                  <a:pt x="402" y="6"/>
                </a:lnTo>
                <a:lnTo>
                  <a:pt x="424" y="14"/>
                </a:lnTo>
                <a:lnTo>
                  <a:pt x="446" y="22"/>
                </a:lnTo>
                <a:lnTo>
                  <a:pt x="466" y="34"/>
                </a:lnTo>
                <a:lnTo>
                  <a:pt x="466" y="34"/>
                </a:lnTo>
                <a:close/>
                <a:moveTo>
                  <a:pt x="86" y="174"/>
                </a:moveTo>
                <a:lnTo>
                  <a:pt x="86" y="174"/>
                </a:lnTo>
                <a:lnTo>
                  <a:pt x="74" y="208"/>
                </a:lnTo>
                <a:lnTo>
                  <a:pt x="64" y="248"/>
                </a:lnTo>
                <a:lnTo>
                  <a:pt x="62" y="266"/>
                </a:lnTo>
                <a:lnTo>
                  <a:pt x="60" y="286"/>
                </a:lnTo>
                <a:lnTo>
                  <a:pt x="60" y="304"/>
                </a:lnTo>
                <a:lnTo>
                  <a:pt x="62" y="322"/>
                </a:lnTo>
                <a:lnTo>
                  <a:pt x="116" y="324"/>
                </a:lnTo>
                <a:lnTo>
                  <a:pt x="116" y="324"/>
                </a:lnTo>
                <a:lnTo>
                  <a:pt x="126" y="296"/>
                </a:lnTo>
                <a:lnTo>
                  <a:pt x="134" y="274"/>
                </a:lnTo>
                <a:lnTo>
                  <a:pt x="154" y="232"/>
                </a:lnTo>
                <a:lnTo>
                  <a:pt x="154" y="232"/>
                </a:lnTo>
                <a:lnTo>
                  <a:pt x="134" y="218"/>
                </a:lnTo>
                <a:lnTo>
                  <a:pt x="116" y="204"/>
                </a:lnTo>
                <a:lnTo>
                  <a:pt x="100" y="190"/>
                </a:lnTo>
                <a:lnTo>
                  <a:pt x="86" y="174"/>
                </a:lnTo>
                <a:lnTo>
                  <a:pt x="86" y="174"/>
                </a:lnTo>
                <a:close/>
                <a:moveTo>
                  <a:pt x="452" y="146"/>
                </a:moveTo>
                <a:lnTo>
                  <a:pt x="452" y="146"/>
                </a:lnTo>
                <a:lnTo>
                  <a:pt x="452" y="352"/>
                </a:lnTo>
                <a:lnTo>
                  <a:pt x="452" y="352"/>
                </a:lnTo>
                <a:lnTo>
                  <a:pt x="468" y="332"/>
                </a:lnTo>
                <a:lnTo>
                  <a:pt x="480" y="312"/>
                </a:lnTo>
                <a:lnTo>
                  <a:pt x="492" y="288"/>
                </a:lnTo>
                <a:lnTo>
                  <a:pt x="498" y="264"/>
                </a:lnTo>
                <a:lnTo>
                  <a:pt x="504" y="234"/>
                </a:lnTo>
                <a:lnTo>
                  <a:pt x="504" y="204"/>
                </a:lnTo>
                <a:lnTo>
                  <a:pt x="502" y="170"/>
                </a:lnTo>
                <a:lnTo>
                  <a:pt x="496" y="132"/>
                </a:lnTo>
                <a:lnTo>
                  <a:pt x="496" y="132"/>
                </a:lnTo>
                <a:lnTo>
                  <a:pt x="452" y="146"/>
                </a:lnTo>
                <a:lnTo>
                  <a:pt x="452" y="146"/>
                </a:lnTo>
                <a:close/>
                <a:moveTo>
                  <a:pt x="112" y="348"/>
                </a:moveTo>
                <a:lnTo>
                  <a:pt x="68" y="346"/>
                </a:lnTo>
                <a:lnTo>
                  <a:pt x="68" y="346"/>
                </a:lnTo>
                <a:lnTo>
                  <a:pt x="76" y="362"/>
                </a:lnTo>
                <a:lnTo>
                  <a:pt x="86" y="376"/>
                </a:lnTo>
                <a:lnTo>
                  <a:pt x="98" y="388"/>
                </a:lnTo>
                <a:lnTo>
                  <a:pt x="114" y="396"/>
                </a:lnTo>
                <a:lnTo>
                  <a:pt x="114" y="396"/>
                </a:lnTo>
                <a:lnTo>
                  <a:pt x="112" y="386"/>
                </a:lnTo>
                <a:lnTo>
                  <a:pt x="110" y="374"/>
                </a:lnTo>
                <a:lnTo>
                  <a:pt x="112" y="348"/>
                </a:lnTo>
                <a:lnTo>
                  <a:pt x="112" y="348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47"/>
          <p:cNvSpPr>
            <a:spLocks noEditPoints="1"/>
          </p:cNvSpPr>
          <p:nvPr/>
        </p:nvSpPr>
        <p:spPr bwMode="auto">
          <a:xfrm>
            <a:off x="10190261" y="2524126"/>
            <a:ext cx="1003300" cy="822325"/>
          </a:xfrm>
          <a:custGeom>
            <a:avLst/>
            <a:gdLst>
              <a:gd name="T0" fmla="*/ 110 w 632"/>
              <a:gd name="T1" fmla="*/ 338 h 518"/>
              <a:gd name="T2" fmla="*/ 200 w 632"/>
              <a:gd name="T3" fmla="*/ 376 h 518"/>
              <a:gd name="T4" fmla="*/ 288 w 632"/>
              <a:gd name="T5" fmla="*/ 394 h 518"/>
              <a:gd name="T6" fmla="*/ 376 w 632"/>
              <a:gd name="T7" fmla="*/ 388 h 518"/>
              <a:gd name="T8" fmla="*/ 466 w 632"/>
              <a:gd name="T9" fmla="*/ 364 h 518"/>
              <a:gd name="T10" fmla="*/ 554 w 632"/>
              <a:gd name="T11" fmla="*/ 320 h 518"/>
              <a:gd name="T12" fmla="*/ 322 w 632"/>
              <a:gd name="T13" fmla="*/ 0 h 518"/>
              <a:gd name="T14" fmla="*/ 46 w 632"/>
              <a:gd name="T15" fmla="*/ 348 h 518"/>
              <a:gd name="T16" fmla="*/ 114 w 632"/>
              <a:gd name="T17" fmla="*/ 388 h 518"/>
              <a:gd name="T18" fmla="*/ 216 w 632"/>
              <a:gd name="T19" fmla="*/ 424 h 518"/>
              <a:gd name="T20" fmla="*/ 316 w 632"/>
              <a:gd name="T21" fmla="*/ 436 h 518"/>
              <a:gd name="T22" fmla="*/ 384 w 632"/>
              <a:gd name="T23" fmla="*/ 430 h 518"/>
              <a:gd name="T24" fmla="*/ 486 w 632"/>
              <a:gd name="T25" fmla="*/ 400 h 518"/>
              <a:gd name="T26" fmla="*/ 588 w 632"/>
              <a:gd name="T27" fmla="*/ 348 h 518"/>
              <a:gd name="T28" fmla="*/ 592 w 632"/>
              <a:gd name="T29" fmla="*/ 440 h 518"/>
              <a:gd name="T30" fmla="*/ 474 w 632"/>
              <a:gd name="T31" fmla="*/ 492 h 518"/>
              <a:gd name="T32" fmla="*/ 356 w 632"/>
              <a:gd name="T33" fmla="*/ 516 h 518"/>
              <a:gd name="T34" fmla="*/ 278 w 632"/>
              <a:gd name="T35" fmla="*/ 518 h 518"/>
              <a:gd name="T36" fmla="*/ 158 w 632"/>
              <a:gd name="T37" fmla="*/ 494 h 518"/>
              <a:gd name="T38" fmla="*/ 40 w 632"/>
              <a:gd name="T39" fmla="*/ 442 h 518"/>
              <a:gd name="T40" fmla="*/ 46 w 632"/>
              <a:gd name="T41" fmla="*/ 348 h 518"/>
              <a:gd name="T42" fmla="*/ 328 w 632"/>
              <a:gd name="T43" fmla="*/ 252 h 518"/>
              <a:gd name="T44" fmla="*/ 342 w 632"/>
              <a:gd name="T45" fmla="*/ 296 h 518"/>
              <a:gd name="T46" fmla="*/ 340 w 632"/>
              <a:gd name="T47" fmla="*/ 328 h 518"/>
              <a:gd name="T48" fmla="*/ 320 w 632"/>
              <a:gd name="T49" fmla="*/ 338 h 518"/>
              <a:gd name="T50" fmla="*/ 300 w 632"/>
              <a:gd name="T51" fmla="*/ 334 h 518"/>
              <a:gd name="T52" fmla="*/ 286 w 632"/>
              <a:gd name="T53" fmla="*/ 318 h 518"/>
              <a:gd name="T54" fmla="*/ 294 w 632"/>
              <a:gd name="T55" fmla="*/ 288 h 518"/>
              <a:gd name="T56" fmla="*/ 324 w 632"/>
              <a:gd name="T57" fmla="*/ 246 h 518"/>
              <a:gd name="T58" fmla="*/ 336 w 632"/>
              <a:gd name="T59" fmla="*/ 98 h 518"/>
              <a:gd name="T60" fmla="*/ 342 w 632"/>
              <a:gd name="T61" fmla="*/ 132 h 518"/>
              <a:gd name="T62" fmla="*/ 336 w 632"/>
              <a:gd name="T63" fmla="*/ 174 h 518"/>
              <a:gd name="T64" fmla="*/ 318 w 632"/>
              <a:gd name="T65" fmla="*/ 186 h 518"/>
              <a:gd name="T66" fmla="*/ 300 w 632"/>
              <a:gd name="T67" fmla="*/ 182 h 518"/>
              <a:gd name="T68" fmla="*/ 282 w 632"/>
              <a:gd name="T69" fmla="*/ 166 h 518"/>
              <a:gd name="T70" fmla="*/ 286 w 632"/>
              <a:gd name="T71" fmla="*/ 144 h 518"/>
              <a:gd name="T72" fmla="*/ 322 w 632"/>
              <a:gd name="T73" fmla="*/ 108 h 518"/>
              <a:gd name="T74" fmla="*/ 226 w 632"/>
              <a:gd name="T75" fmla="*/ 226 h 518"/>
              <a:gd name="T76" fmla="*/ 230 w 632"/>
              <a:gd name="T77" fmla="*/ 244 h 518"/>
              <a:gd name="T78" fmla="*/ 226 w 632"/>
              <a:gd name="T79" fmla="*/ 296 h 518"/>
              <a:gd name="T80" fmla="*/ 214 w 632"/>
              <a:gd name="T81" fmla="*/ 312 h 518"/>
              <a:gd name="T82" fmla="*/ 188 w 632"/>
              <a:gd name="T83" fmla="*/ 310 h 518"/>
              <a:gd name="T84" fmla="*/ 174 w 632"/>
              <a:gd name="T85" fmla="*/ 298 h 518"/>
              <a:gd name="T86" fmla="*/ 172 w 632"/>
              <a:gd name="T87" fmla="*/ 278 h 518"/>
              <a:gd name="T88" fmla="*/ 200 w 632"/>
              <a:gd name="T89" fmla="*/ 246 h 518"/>
              <a:gd name="T90" fmla="*/ 226 w 632"/>
              <a:gd name="T91" fmla="*/ 226 h 518"/>
              <a:gd name="T92" fmla="*/ 418 w 632"/>
              <a:gd name="T93" fmla="*/ 230 h 518"/>
              <a:gd name="T94" fmla="*/ 454 w 632"/>
              <a:gd name="T95" fmla="*/ 260 h 518"/>
              <a:gd name="T96" fmla="*/ 468 w 632"/>
              <a:gd name="T97" fmla="*/ 290 h 518"/>
              <a:gd name="T98" fmla="*/ 458 w 632"/>
              <a:gd name="T99" fmla="*/ 308 h 518"/>
              <a:gd name="T100" fmla="*/ 440 w 632"/>
              <a:gd name="T101" fmla="*/ 316 h 518"/>
              <a:gd name="T102" fmla="*/ 420 w 632"/>
              <a:gd name="T103" fmla="*/ 310 h 518"/>
              <a:gd name="T104" fmla="*/ 410 w 632"/>
              <a:gd name="T105" fmla="*/ 280 h 518"/>
              <a:gd name="T106" fmla="*/ 412 w 632"/>
              <a:gd name="T107" fmla="*/ 228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32" h="518">
                <a:moveTo>
                  <a:pt x="80" y="320"/>
                </a:moveTo>
                <a:lnTo>
                  <a:pt x="80" y="320"/>
                </a:lnTo>
                <a:lnTo>
                  <a:pt x="110" y="338"/>
                </a:lnTo>
                <a:lnTo>
                  <a:pt x="140" y="352"/>
                </a:lnTo>
                <a:lnTo>
                  <a:pt x="170" y="366"/>
                </a:lnTo>
                <a:lnTo>
                  <a:pt x="200" y="376"/>
                </a:lnTo>
                <a:lnTo>
                  <a:pt x="228" y="384"/>
                </a:lnTo>
                <a:lnTo>
                  <a:pt x="258" y="390"/>
                </a:lnTo>
                <a:lnTo>
                  <a:pt x="288" y="394"/>
                </a:lnTo>
                <a:lnTo>
                  <a:pt x="318" y="394"/>
                </a:lnTo>
                <a:lnTo>
                  <a:pt x="348" y="392"/>
                </a:lnTo>
                <a:lnTo>
                  <a:pt x="376" y="388"/>
                </a:lnTo>
                <a:lnTo>
                  <a:pt x="406" y="382"/>
                </a:lnTo>
                <a:lnTo>
                  <a:pt x="436" y="374"/>
                </a:lnTo>
                <a:lnTo>
                  <a:pt x="466" y="364"/>
                </a:lnTo>
                <a:lnTo>
                  <a:pt x="494" y="352"/>
                </a:lnTo>
                <a:lnTo>
                  <a:pt x="524" y="336"/>
                </a:lnTo>
                <a:lnTo>
                  <a:pt x="554" y="320"/>
                </a:lnTo>
                <a:lnTo>
                  <a:pt x="554" y="320"/>
                </a:lnTo>
                <a:lnTo>
                  <a:pt x="322" y="0"/>
                </a:lnTo>
                <a:lnTo>
                  <a:pt x="322" y="0"/>
                </a:lnTo>
                <a:lnTo>
                  <a:pt x="80" y="320"/>
                </a:lnTo>
                <a:lnTo>
                  <a:pt x="80" y="320"/>
                </a:lnTo>
                <a:close/>
                <a:moveTo>
                  <a:pt x="46" y="348"/>
                </a:moveTo>
                <a:lnTo>
                  <a:pt x="46" y="348"/>
                </a:lnTo>
                <a:lnTo>
                  <a:pt x="80" y="370"/>
                </a:lnTo>
                <a:lnTo>
                  <a:pt x="114" y="388"/>
                </a:lnTo>
                <a:lnTo>
                  <a:pt x="148" y="404"/>
                </a:lnTo>
                <a:lnTo>
                  <a:pt x="182" y="416"/>
                </a:lnTo>
                <a:lnTo>
                  <a:pt x="216" y="424"/>
                </a:lnTo>
                <a:lnTo>
                  <a:pt x="248" y="432"/>
                </a:lnTo>
                <a:lnTo>
                  <a:pt x="282" y="436"/>
                </a:lnTo>
                <a:lnTo>
                  <a:pt x="316" y="436"/>
                </a:lnTo>
                <a:lnTo>
                  <a:pt x="316" y="436"/>
                </a:lnTo>
                <a:lnTo>
                  <a:pt x="350" y="434"/>
                </a:lnTo>
                <a:lnTo>
                  <a:pt x="384" y="430"/>
                </a:lnTo>
                <a:lnTo>
                  <a:pt x="418" y="422"/>
                </a:lnTo>
                <a:lnTo>
                  <a:pt x="452" y="412"/>
                </a:lnTo>
                <a:lnTo>
                  <a:pt x="486" y="400"/>
                </a:lnTo>
                <a:lnTo>
                  <a:pt x="520" y="386"/>
                </a:lnTo>
                <a:lnTo>
                  <a:pt x="554" y="368"/>
                </a:lnTo>
                <a:lnTo>
                  <a:pt x="588" y="348"/>
                </a:lnTo>
                <a:lnTo>
                  <a:pt x="632" y="418"/>
                </a:lnTo>
                <a:lnTo>
                  <a:pt x="632" y="418"/>
                </a:lnTo>
                <a:lnTo>
                  <a:pt x="592" y="440"/>
                </a:lnTo>
                <a:lnTo>
                  <a:pt x="554" y="460"/>
                </a:lnTo>
                <a:lnTo>
                  <a:pt x="514" y="478"/>
                </a:lnTo>
                <a:lnTo>
                  <a:pt x="474" y="492"/>
                </a:lnTo>
                <a:lnTo>
                  <a:pt x="436" y="504"/>
                </a:lnTo>
                <a:lnTo>
                  <a:pt x="396" y="512"/>
                </a:lnTo>
                <a:lnTo>
                  <a:pt x="356" y="516"/>
                </a:lnTo>
                <a:lnTo>
                  <a:pt x="318" y="518"/>
                </a:lnTo>
                <a:lnTo>
                  <a:pt x="318" y="518"/>
                </a:lnTo>
                <a:lnTo>
                  <a:pt x="278" y="518"/>
                </a:lnTo>
                <a:lnTo>
                  <a:pt x="238" y="514"/>
                </a:lnTo>
                <a:lnTo>
                  <a:pt x="198" y="506"/>
                </a:lnTo>
                <a:lnTo>
                  <a:pt x="158" y="494"/>
                </a:lnTo>
                <a:lnTo>
                  <a:pt x="118" y="480"/>
                </a:lnTo>
                <a:lnTo>
                  <a:pt x="80" y="462"/>
                </a:lnTo>
                <a:lnTo>
                  <a:pt x="40" y="442"/>
                </a:lnTo>
                <a:lnTo>
                  <a:pt x="0" y="418"/>
                </a:lnTo>
                <a:lnTo>
                  <a:pt x="46" y="348"/>
                </a:lnTo>
                <a:lnTo>
                  <a:pt x="46" y="348"/>
                </a:lnTo>
                <a:close/>
                <a:moveTo>
                  <a:pt x="324" y="246"/>
                </a:moveTo>
                <a:lnTo>
                  <a:pt x="324" y="246"/>
                </a:lnTo>
                <a:lnTo>
                  <a:pt x="328" y="252"/>
                </a:lnTo>
                <a:lnTo>
                  <a:pt x="332" y="262"/>
                </a:lnTo>
                <a:lnTo>
                  <a:pt x="338" y="278"/>
                </a:lnTo>
                <a:lnTo>
                  <a:pt x="342" y="296"/>
                </a:lnTo>
                <a:lnTo>
                  <a:pt x="344" y="314"/>
                </a:lnTo>
                <a:lnTo>
                  <a:pt x="342" y="320"/>
                </a:lnTo>
                <a:lnTo>
                  <a:pt x="340" y="328"/>
                </a:lnTo>
                <a:lnTo>
                  <a:pt x="334" y="332"/>
                </a:lnTo>
                <a:lnTo>
                  <a:pt x="328" y="336"/>
                </a:lnTo>
                <a:lnTo>
                  <a:pt x="320" y="338"/>
                </a:lnTo>
                <a:lnTo>
                  <a:pt x="310" y="338"/>
                </a:lnTo>
                <a:lnTo>
                  <a:pt x="310" y="338"/>
                </a:lnTo>
                <a:lnTo>
                  <a:pt x="300" y="334"/>
                </a:lnTo>
                <a:lnTo>
                  <a:pt x="294" y="330"/>
                </a:lnTo>
                <a:lnTo>
                  <a:pt x="288" y="324"/>
                </a:lnTo>
                <a:lnTo>
                  <a:pt x="286" y="318"/>
                </a:lnTo>
                <a:lnTo>
                  <a:pt x="286" y="312"/>
                </a:lnTo>
                <a:lnTo>
                  <a:pt x="288" y="304"/>
                </a:lnTo>
                <a:lnTo>
                  <a:pt x="294" y="288"/>
                </a:lnTo>
                <a:lnTo>
                  <a:pt x="304" y="272"/>
                </a:lnTo>
                <a:lnTo>
                  <a:pt x="312" y="260"/>
                </a:lnTo>
                <a:lnTo>
                  <a:pt x="324" y="246"/>
                </a:lnTo>
                <a:lnTo>
                  <a:pt x="324" y="246"/>
                </a:lnTo>
                <a:close/>
                <a:moveTo>
                  <a:pt x="336" y="98"/>
                </a:moveTo>
                <a:lnTo>
                  <a:pt x="336" y="98"/>
                </a:lnTo>
                <a:lnTo>
                  <a:pt x="338" y="104"/>
                </a:lnTo>
                <a:lnTo>
                  <a:pt x="340" y="116"/>
                </a:lnTo>
                <a:lnTo>
                  <a:pt x="342" y="132"/>
                </a:lnTo>
                <a:lnTo>
                  <a:pt x="342" y="150"/>
                </a:lnTo>
                <a:lnTo>
                  <a:pt x="338" y="168"/>
                </a:lnTo>
                <a:lnTo>
                  <a:pt x="336" y="174"/>
                </a:lnTo>
                <a:lnTo>
                  <a:pt x="330" y="180"/>
                </a:lnTo>
                <a:lnTo>
                  <a:pt x="326" y="184"/>
                </a:lnTo>
                <a:lnTo>
                  <a:pt x="318" y="186"/>
                </a:lnTo>
                <a:lnTo>
                  <a:pt x="310" y="186"/>
                </a:lnTo>
                <a:lnTo>
                  <a:pt x="300" y="182"/>
                </a:lnTo>
                <a:lnTo>
                  <a:pt x="300" y="182"/>
                </a:lnTo>
                <a:lnTo>
                  <a:pt x="292" y="178"/>
                </a:lnTo>
                <a:lnTo>
                  <a:pt x="286" y="172"/>
                </a:lnTo>
                <a:lnTo>
                  <a:pt x="282" y="166"/>
                </a:lnTo>
                <a:lnTo>
                  <a:pt x="282" y="158"/>
                </a:lnTo>
                <a:lnTo>
                  <a:pt x="284" y="152"/>
                </a:lnTo>
                <a:lnTo>
                  <a:pt x="286" y="144"/>
                </a:lnTo>
                <a:lnTo>
                  <a:pt x="296" y="130"/>
                </a:lnTo>
                <a:lnTo>
                  <a:pt x="310" y="118"/>
                </a:lnTo>
                <a:lnTo>
                  <a:pt x="322" y="108"/>
                </a:lnTo>
                <a:lnTo>
                  <a:pt x="336" y="98"/>
                </a:lnTo>
                <a:lnTo>
                  <a:pt x="336" y="98"/>
                </a:lnTo>
                <a:close/>
                <a:moveTo>
                  <a:pt x="226" y="226"/>
                </a:moveTo>
                <a:lnTo>
                  <a:pt x="226" y="226"/>
                </a:lnTo>
                <a:lnTo>
                  <a:pt x="228" y="232"/>
                </a:lnTo>
                <a:lnTo>
                  <a:pt x="230" y="244"/>
                </a:lnTo>
                <a:lnTo>
                  <a:pt x="232" y="260"/>
                </a:lnTo>
                <a:lnTo>
                  <a:pt x="230" y="278"/>
                </a:lnTo>
                <a:lnTo>
                  <a:pt x="226" y="296"/>
                </a:lnTo>
                <a:lnTo>
                  <a:pt x="224" y="302"/>
                </a:lnTo>
                <a:lnTo>
                  <a:pt x="218" y="308"/>
                </a:lnTo>
                <a:lnTo>
                  <a:pt x="214" y="312"/>
                </a:lnTo>
                <a:lnTo>
                  <a:pt x="206" y="314"/>
                </a:lnTo>
                <a:lnTo>
                  <a:pt x="198" y="314"/>
                </a:lnTo>
                <a:lnTo>
                  <a:pt x="188" y="310"/>
                </a:lnTo>
                <a:lnTo>
                  <a:pt x="188" y="310"/>
                </a:lnTo>
                <a:lnTo>
                  <a:pt x="180" y="304"/>
                </a:lnTo>
                <a:lnTo>
                  <a:pt x="174" y="298"/>
                </a:lnTo>
                <a:lnTo>
                  <a:pt x="172" y="292"/>
                </a:lnTo>
                <a:lnTo>
                  <a:pt x="170" y="286"/>
                </a:lnTo>
                <a:lnTo>
                  <a:pt x="172" y="278"/>
                </a:lnTo>
                <a:lnTo>
                  <a:pt x="176" y="272"/>
                </a:lnTo>
                <a:lnTo>
                  <a:pt x="186" y="258"/>
                </a:lnTo>
                <a:lnTo>
                  <a:pt x="200" y="246"/>
                </a:lnTo>
                <a:lnTo>
                  <a:pt x="212" y="236"/>
                </a:lnTo>
                <a:lnTo>
                  <a:pt x="226" y="226"/>
                </a:lnTo>
                <a:lnTo>
                  <a:pt x="226" y="226"/>
                </a:lnTo>
                <a:close/>
                <a:moveTo>
                  <a:pt x="412" y="228"/>
                </a:moveTo>
                <a:lnTo>
                  <a:pt x="412" y="228"/>
                </a:lnTo>
                <a:lnTo>
                  <a:pt x="418" y="230"/>
                </a:lnTo>
                <a:lnTo>
                  <a:pt x="428" y="238"/>
                </a:lnTo>
                <a:lnTo>
                  <a:pt x="442" y="248"/>
                </a:lnTo>
                <a:lnTo>
                  <a:pt x="454" y="260"/>
                </a:lnTo>
                <a:lnTo>
                  <a:pt x="464" y="274"/>
                </a:lnTo>
                <a:lnTo>
                  <a:pt x="468" y="282"/>
                </a:lnTo>
                <a:lnTo>
                  <a:pt x="468" y="290"/>
                </a:lnTo>
                <a:lnTo>
                  <a:pt x="468" y="296"/>
                </a:lnTo>
                <a:lnTo>
                  <a:pt x="464" y="302"/>
                </a:lnTo>
                <a:lnTo>
                  <a:pt x="458" y="308"/>
                </a:lnTo>
                <a:lnTo>
                  <a:pt x="450" y="312"/>
                </a:lnTo>
                <a:lnTo>
                  <a:pt x="450" y="312"/>
                </a:lnTo>
                <a:lnTo>
                  <a:pt x="440" y="316"/>
                </a:lnTo>
                <a:lnTo>
                  <a:pt x="432" y="316"/>
                </a:lnTo>
                <a:lnTo>
                  <a:pt x="424" y="314"/>
                </a:lnTo>
                <a:lnTo>
                  <a:pt x="420" y="310"/>
                </a:lnTo>
                <a:lnTo>
                  <a:pt x="416" y="304"/>
                </a:lnTo>
                <a:lnTo>
                  <a:pt x="412" y="296"/>
                </a:lnTo>
                <a:lnTo>
                  <a:pt x="410" y="280"/>
                </a:lnTo>
                <a:lnTo>
                  <a:pt x="408" y="262"/>
                </a:lnTo>
                <a:lnTo>
                  <a:pt x="410" y="246"/>
                </a:lnTo>
                <a:lnTo>
                  <a:pt x="412" y="228"/>
                </a:lnTo>
                <a:lnTo>
                  <a:pt x="412" y="228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9267924" y="4795838"/>
            <a:ext cx="839787" cy="800100"/>
          </a:xfrm>
          <a:custGeom>
            <a:avLst/>
            <a:gdLst>
              <a:gd name="T0" fmla="*/ 240 w 529"/>
              <a:gd name="T1" fmla="*/ 26 h 504"/>
              <a:gd name="T2" fmla="*/ 330 w 529"/>
              <a:gd name="T3" fmla="*/ 10 h 504"/>
              <a:gd name="T4" fmla="*/ 452 w 529"/>
              <a:gd name="T5" fmla="*/ 16 h 504"/>
              <a:gd name="T6" fmla="*/ 523 w 529"/>
              <a:gd name="T7" fmla="*/ 96 h 504"/>
              <a:gd name="T8" fmla="*/ 511 w 529"/>
              <a:gd name="T9" fmla="*/ 204 h 504"/>
              <a:gd name="T10" fmla="*/ 426 w 529"/>
              <a:gd name="T11" fmla="*/ 270 h 504"/>
              <a:gd name="T12" fmla="*/ 318 w 529"/>
              <a:gd name="T13" fmla="*/ 262 h 504"/>
              <a:gd name="T14" fmla="*/ 174 w 529"/>
              <a:gd name="T15" fmla="*/ 272 h 504"/>
              <a:gd name="T16" fmla="*/ 64 w 529"/>
              <a:gd name="T17" fmla="*/ 254 h 504"/>
              <a:gd name="T18" fmla="*/ 2 w 529"/>
              <a:gd name="T19" fmla="*/ 166 h 504"/>
              <a:gd name="T20" fmla="*/ 24 w 529"/>
              <a:gd name="T21" fmla="*/ 60 h 504"/>
              <a:gd name="T22" fmla="*/ 116 w 529"/>
              <a:gd name="T23" fmla="*/ 2 h 504"/>
              <a:gd name="T24" fmla="*/ 290 w 529"/>
              <a:gd name="T25" fmla="*/ 320 h 504"/>
              <a:gd name="T26" fmla="*/ 346 w 529"/>
              <a:gd name="T27" fmla="*/ 378 h 504"/>
              <a:gd name="T28" fmla="*/ 280 w 529"/>
              <a:gd name="T29" fmla="*/ 482 h 504"/>
              <a:gd name="T30" fmla="*/ 84 w 529"/>
              <a:gd name="T31" fmla="*/ 482 h 504"/>
              <a:gd name="T32" fmla="*/ 22 w 529"/>
              <a:gd name="T33" fmla="*/ 378 h 504"/>
              <a:gd name="T34" fmla="*/ 76 w 529"/>
              <a:gd name="T35" fmla="*/ 320 h 504"/>
              <a:gd name="T36" fmla="*/ 80 w 529"/>
              <a:gd name="T37" fmla="*/ 390 h 504"/>
              <a:gd name="T38" fmla="*/ 210 w 529"/>
              <a:gd name="T39" fmla="*/ 408 h 504"/>
              <a:gd name="T40" fmla="*/ 298 w 529"/>
              <a:gd name="T41" fmla="*/ 376 h 504"/>
              <a:gd name="T42" fmla="*/ 158 w 529"/>
              <a:gd name="T43" fmla="*/ 348 h 504"/>
              <a:gd name="T44" fmla="*/ 170 w 529"/>
              <a:gd name="T45" fmla="*/ 206 h 504"/>
              <a:gd name="T46" fmla="*/ 220 w 529"/>
              <a:gd name="T47" fmla="*/ 214 h 504"/>
              <a:gd name="T48" fmla="*/ 168 w 529"/>
              <a:gd name="T49" fmla="*/ 192 h 504"/>
              <a:gd name="T50" fmla="*/ 102 w 529"/>
              <a:gd name="T51" fmla="*/ 198 h 504"/>
              <a:gd name="T52" fmla="*/ 160 w 529"/>
              <a:gd name="T53" fmla="*/ 234 h 504"/>
              <a:gd name="T54" fmla="*/ 274 w 529"/>
              <a:gd name="T55" fmla="*/ 210 h 504"/>
              <a:gd name="T56" fmla="*/ 264 w 529"/>
              <a:gd name="T57" fmla="*/ 176 h 504"/>
              <a:gd name="T58" fmla="*/ 80 w 529"/>
              <a:gd name="T59" fmla="*/ 194 h 504"/>
              <a:gd name="T60" fmla="*/ 94 w 529"/>
              <a:gd name="T61" fmla="*/ 224 h 504"/>
              <a:gd name="T62" fmla="*/ 384 w 529"/>
              <a:gd name="T63" fmla="*/ 236 h 504"/>
              <a:gd name="T64" fmla="*/ 380 w 529"/>
              <a:gd name="T65" fmla="*/ 202 h 504"/>
              <a:gd name="T66" fmla="*/ 348 w 529"/>
              <a:gd name="T67" fmla="*/ 192 h 504"/>
              <a:gd name="T68" fmla="*/ 332 w 529"/>
              <a:gd name="T69" fmla="*/ 224 h 504"/>
              <a:gd name="T70" fmla="*/ 458 w 529"/>
              <a:gd name="T71" fmla="*/ 208 h 504"/>
              <a:gd name="T72" fmla="*/ 348 w 529"/>
              <a:gd name="T73" fmla="*/ 114 h 504"/>
              <a:gd name="T74" fmla="*/ 402 w 529"/>
              <a:gd name="T75" fmla="*/ 174 h 504"/>
              <a:gd name="T76" fmla="*/ 350 w 529"/>
              <a:gd name="T77" fmla="*/ 114 h 504"/>
              <a:gd name="T78" fmla="*/ 328 w 529"/>
              <a:gd name="T79" fmla="*/ 118 h 504"/>
              <a:gd name="T80" fmla="*/ 206 w 529"/>
              <a:gd name="T81" fmla="*/ 144 h 504"/>
              <a:gd name="T82" fmla="*/ 364 w 529"/>
              <a:gd name="T83" fmla="*/ 80 h 504"/>
              <a:gd name="T84" fmla="*/ 312 w 529"/>
              <a:gd name="T85" fmla="*/ 60 h 504"/>
              <a:gd name="T86" fmla="*/ 364 w 529"/>
              <a:gd name="T87" fmla="*/ 80 h 504"/>
              <a:gd name="T88" fmla="*/ 428 w 529"/>
              <a:gd name="T89" fmla="*/ 76 h 504"/>
              <a:gd name="T90" fmla="*/ 370 w 529"/>
              <a:gd name="T91" fmla="*/ 40 h 504"/>
              <a:gd name="T92" fmla="*/ 250 w 529"/>
              <a:gd name="T93" fmla="*/ 68 h 504"/>
              <a:gd name="T94" fmla="*/ 268 w 529"/>
              <a:gd name="T95" fmla="*/ 96 h 504"/>
              <a:gd name="T96" fmla="*/ 476 w 529"/>
              <a:gd name="T97" fmla="*/ 92 h 504"/>
              <a:gd name="T98" fmla="*/ 430 w 529"/>
              <a:gd name="T99" fmla="*/ 128 h 504"/>
              <a:gd name="T100" fmla="*/ 480 w 529"/>
              <a:gd name="T101" fmla="*/ 148 h 504"/>
              <a:gd name="T102" fmla="*/ 430 w 529"/>
              <a:gd name="T103" fmla="*/ 106 h 504"/>
              <a:gd name="T104" fmla="*/ 170 w 529"/>
              <a:gd name="T105" fmla="*/ 108 h 504"/>
              <a:gd name="T106" fmla="*/ 126 w 529"/>
              <a:gd name="T107" fmla="*/ 154 h 504"/>
              <a:gd name="T108" fmla="*/ 150 w 529"/>
              <a:gd name="T109" fmla="*/ 70 h 504"/>
              <a:gd name="T110" fmla="*/ 122 w 529"/>
              <a:gd name="T111" fmla="*/ 42 h 504"/>
              <a:gd name="T112" fmla="*/ 186 w 529"/>
              <a:gd name="T113" fmla="*/ 50 h 504"/>
              <a:gd name="T114" fmla="*/ 180 w 529"/>
              <a:gd name="T115" fmla="*/ 80 h 504"/>
              <a:gd name="T116" fmla="*/ 192 w 529"/>
              <a:gd name="T117" fmla="*/ 52 h 504"/>
              <a:gd name="T118" fmla="*/ 80 w 529"/>
              <a:gd name="T119" fmla="*/ 60 h 504"/>
              <a:gd name="T120" fmla="*/ 110 w 529"/>
              <a:gd name="T121" fmla="*/ 168 h 504"/>
              <a:gd name="T122" fmla="*/ 62 w 529"/>
              <a:gd name="T123" fmla="*/ 116 h 504"/>
              <a:gd name="T124" fmla="*/ 102 w 529"/>
              <a:gd name="T125" fmla="*/ 168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9" h="504">
                <a:moveTo>
                  <a:pt x="144" y="0"/>
                </a:moveTo>
                <a:lnTo>
                  <a:pt x="144" y="0"/>
                </a:lnTo>
                <a:lnTo>
                  <a:pt x="162" y="0"/>
                </a:lnTo>
                <a:lnTo>
                  <a:pt x="178" y="4"/>
                </a:lnTo>
                <a:lnTo>
                  <a:pt x="194" y="8"/>
                </a:lnTo>
                <a:lnTo>
                  <a:pt x="208" y="14"/>
                </a:lnTo>
                <a:lnTo>
                  <a:pt x="208" y="14"/>
                </a:lnTo>
                <a:lnTo>
                  <a:pt x="228" y="22"/>
                </a:lnTo>
                <a:lnTo>
                  <a:pt x="240" y="26"/>
                </a:lnTo>
                <a:lnTo>
                  <a:pt x="252" y="28"/>
                </a:lnTo>
                <a:lnTo>
                  <a:pt x="252" y="28"/>
                </a:lnTo>
                <a:lnTo>
                  <a:pt x="270" y="26"/>
                </a:lnTo>
                <a:lnTo>
                  <a:pt x="288" y="24"/>
                </a:lnTo>
                <a:lnTo>
                  <a:pt x="302" y="20"/>
                </a:lnTo>
                <a:lnTo>
                  <a:pt x="316" y="14"/>
                </a:lnTo>
                <a:lnTo>
                  <a:pt x="316" y="14"/>
                </a:lnTo>
                <a:lnTo>
                  <a:pt x="316" y="14"/>
                </a:lnTo>
                <a:lnTo>
                  <a:pt x="330" y="10"/>
                </a:lnTo>
                <a:lnTo>
                  <a:pt x="346" y="4"/>
                </a:lnTo>
                <a:lnTo>
                  <a:pt x="364" y="0"/>
                </a:lnTo>
                <a:lnTo>
                  <a:pt x="384" y="0"/>
                </a:lnTo>
                <a:lnTo>
                  <a:pt x="384" y="0"/>
                </a:lnTo>
                <a:lnTo>
                  <a:pt x="398" y="0"/>
                </a:lnTo>
                <a:lnTo>
                  <a:pt x="412" y="2"/>
                </a:lnTo>
                <a:lnTo>
                  <a:pt x="426" y="6"/>
                </a:lnTo>
                <a:lnTo>
                  <a:pt x="440" y="10"/>
                </a:lnTo>
                <a:lnTo>
                  <a:pt x="452" y="16"/>
                </a:lnTo>
                <a:lnTo>
                  <a:pt x="464" y="24"/>
                </a:lnTo>
                <a:lnTo>
                  <a:pt x="476" y="32"/>
                </a:lnTo>
                <a:lnTo>
                  <a:pt x="486" y="40"/>
                </a:lnTo>
                <a:lnTo>
                  <a:pt x="486" y="40"/>
                </a:lnTo>
                <a:lnTo>
                  <a:pt x="495" y="50"/>
                </a:lnTo>
                <a:lnTo>
                  <a:pt x="505" y="60"/>
                </a:lnTo>
                <a:lnTo>
                  <a:pt x="511" y="72"/>
                </a:lnTo>
                <a:lnTo>
                  <a:pt x="517" y="84"/>
                </a:lnTo>
                <a:lnTo>
                  <a:pt x="523" y="96"/>
                </a:lnTo>
                <a:lnTo>
                  <a:pt x="527" y="110"/>
                </a:lnTo>
                <a:lnTo>
                  <a:pt x="529" y="124"/>
                </a:lnTo>
                <a:lnTo>
                  <a:pt x="529" y="138"/>
                </a:lnTo>
                <a:lnTo>
                  <a:pt x="529" y="138"/>
                </a:lnTo>
                <a:lnTo>
                  <a:pt x="529" y="152"/>
                </a:lnTo>
                <a:lnTo>
                  <a:pt x="527" y="166"/>
                </a:lnTo>
                <a:lnTo>
                  <a:pt x="523" y="180"/>
                </a:lnTo>
                <a:lnTo>
                  <a:pt x="517" y="192"/>
                </a:lnTo>
                <a:lnTo>
                  <a:pt x="511" y="204"/>
                </a:lnTo>
                <a:lnTo>
                  <a:pt x="505" y="216"/>
                </a:lnTo>
                <a:lnTo>
                  <a:pt x="495" y="226"/>
                </a:lnTo>
                <a:lnTo>
                  <a:pt x="486" y="236"/>
                </a:lnTo>
                <a:lnTo>
                  <a:pt x="486" y="236"/>
                </a:lnTo>
                <a:lnTo>
                  <a:pt x="476" y="246"/>
                </a:lnTo>
                <a:lnTo>
                  <a:pt x="464" y="254"/>
                </a:lnTo>
                <a:lnTo>
                  <a:pt x="452" y="260"/>
                </a:lnTo>
                <a:lnTo>
                  <a:pt x="440" y="266"/>
                </a:lnTo>
                <a:lnTo>
                  <a:pt x="426" y="270"/>
                </a:lnTo>
                <a:lnTo>
                  <a:pt x="412" y="274"/>
                </a:lnTo>
                <a:lnTo>
                  <a:pt x="398" y="276"/>
                </a:lnTo>
                <a:lnTo>
                  <a:pt x="384" y="278"/>
                </a:lnTo>
                <a:lnTo>
                  <a:pt x="384" y="278"/>
                </a:lnTo>
                <a:lnTo>
                  <a:pt x="366" y="276"/>
                </a:lnTo>
                <a:lnTo>
                  <a:pt x="348" y="272"/>
                </a:lnTo>
                <a:lnTo>
                  <a:pt x="348" y="272"/>
                </a:lnTo>
                <a:lnTo>
                  <a:pt x="318" y="262"/>
                </a:lnTo>
                <a:lnTo>
                  <a:pt x="318" y="262"/>
                </a:lnTo>
                <a:lnTo>
                  <a:pt x="294" y="254"/>
                </a:lnTo>
                <a:lnTo>
                  <a:pt x="270" y="250"/>
                </a:lnTo>
                <a:lnTo>
                  <a:pt x="270" y="250"/>
                </a:lnTo>
                <a:lnTo>
                  <a:pt x="246" y="250"/>
                </a:lnTo>
                <a:lnTo>
                  <a:pt x="222" y="254"/>
                </a:lnTo>
                <a:lnTo>
                  <a:pt x="222" y="254"/>
                </a:lnTo>
                <a:lnTo>
                  <a:pt x="200" y="262"/>
                </a:lnTo>
                <a:lnTo>
                  <a:pt x="200" y="262"/>
                </a:lnTo>
                <a:lnTo>
                  <a:pt x="174" y="272"/>
                </a:lnTo>
                <a:lnTo>
                  <a:pt x="160" y="276"/>
                </a:lnTo>
                <a:lnTo>
                  <a:pt x="144" y="278"/>
                </a:lnTo>
                <a:lnTo>
                  <a:pt x="144" y="278"/>
                </a:lnTo>
                <a:lnTo>
                  <a:pt x="130" y="276"/>
                </a:lnTo>
                <a:lnTo>
                  <a:pt x="116" y="274"/>
                </a:lnTo>
                <a:lnTo>
                  <a:pt x="102" y="270"/>
                </a:lnTo>
                <a:lnTo>
                  <a:pt x="88" y="266"/>
                </a:lnTo>
                <a:lnTo>
                  <a:pt x="76" y="260"/>
                </a:lnTo>
                <a:lnTo>
                  <a:pt x="64" y="254"/>
                </a:lnTo>
                <a:lnTo>
                  <a:pt x="52" y="246"/>
                </a:lnTo>
                <a:lnTo>
                  <a:pt x="42" y="236"/>
                </a:lnTo>
                <a:lnTo>
                  <a:pt x="42" y="236"/>
                </a:lnTo>
                <a:lnTo>
                  <a:pt x="32" y="226"/>
                </a:lnTo>
                <a:lnTo>
                  <a:pt x="24" y="216"/>
                </a:lnTo>
                <a:lnTo>
                  <a:pt x="16" y="204"/>
                </a:lnTo>
                <a:lnTo>
                  <a:pt x="10" y="192"/>
                </a:lnTo>
                <a:lnTo>
                  <a:pt x="6" y="180"/>
                </a:lnTo>
                <a:lnTo>
                  <a:pt x="2" y="166"/>
                </a:lnTo>
                <a:lnTo>
                  <a:pt x="0" y="152"/>
                </a:lnTo>
                <a:lnTo>
                  <a:pt x="0" y="138"/>
                </a:lnTo>
                <a:lnTo>
                  <a:pt x="0" y="138"/>
                </a:lnTo>
                <a:lnTo>
                  <a:pt x="0" y="124"/>
                </a:lnTo>
                <a:lnTo>
                  <a:pt x="2" y="110"/>
                </a:lnTo>
                <a:lnTo>
                  <a:pt x="6" y="96"/>
                </a:lnTo>
                <a:lnTo>
                  <a:pt x="10" y="84"/>
                </a:lnTo>
                <a:lnTo>
                  <a:pt x="16" y="72"/>
                </a:lnTo>
                <a:lnTo>
                  <a:pt x="24" y="60"/>
                </a:lnTo>
                <a:lnTo>
                  <a:pt x="32" y="50"/>
                </a:lnTo>
                <a:lnTo>
                  <a:pt x="42" y="40"/>
                </a:lnTo>
                <a:lnTo>
                  <a:pt x="42" y="40"/>
                </a:lnTo>
                <a:lnTo>
                  <a:pt x="52" y="32"/>
                </a:lnTo>
                <a:lnTo>
                  <a:pt x="64" y="24"/>
                </a:lnTo>
                <a:lnTo>
                  <a:pt x="76" y="16"/>
                </a:lnTo>
                <a:lnTo>
                  <a:pt x="88" y="10"/>
                </a:lnTo>
                <a:lnTo>
                  <a:pt x="102" y="6"/>
                </a:lnTo>
                <a:lnTo>
                  <a:pt x="116" y="2"/>
                </a:lnTo>
                <a:lnTo>
                  <a:pt x="130" y="0"/>
                </a:lnTo>
                <a:lnTo>
                  <a:pt x="144" y="0"/>
                </a:lnTo>
                <a:lnTo>
                  <a:pt x="144" y="0"/>
                </a:lnTo>
                <a:close/>
                <a:moveTo>
                  <a:pt x="184" y="304"/>
                </a:moveTo>
                <a:lnTo>
                  <a:pt x="184" y="304"/>
                </a:lnTo>
                <a:lnTo>
                  <a:pt x="214" y="304"/>
                </a:lnTo>
                <a:lnTo>
                  <a:pt x="242" y="308"/>
                </a:lnTo>
                <a:lnTo>
                  <a:pt x="268" y="314"/>
                </a:lnTo>
                <a:lnTo>
                  <a:pt x="290" y="320"/>
                </a:lnTo>
                <a:lnTo>
                  <a:pt x="290" y="320"/>
                </a:lnTo>
                <a:lnTo>
                  <a:pt x="314" y="332"/>
                </a:lnTo>
                <a:lnTo>
                  <a:pt x="322" y="338"/>
                </a:lnTo>
                <a:lnTo>
                  <a:pt x="330" y="346"/>
                </a:lnTo>
                <a:lnTo>
                  <a:pt x="336" y="352"/>
                </a:lnTo>
                <a:lnTo>
                  <a:pt x="342" y="360"/>
                </a:lnTo>
                <a:lnTo>
                  <a:pt x="344" y="370"/>
                </a:lnTo>
                <a:lnTo>
                  <a:pt x="346" y="378"/>
                </a:lnTo>
                <a:lnTo>
                  <a:pt x="346" y="378"/>
                </a:lnTo>
                <a:lnTo>
                  <a:pt x="344" y="394"/>
                </a:lnTo>
                <a:lnTo>
                  <a:pt x="342" y="410"/>
                </a:lnTo>
                <a:lnTo>
                  <a:pt x="336" y="424"/>
                </a:lnTo>
                <a:lnTo>
                  <a:pt x="330" y="436"/>
                </a:lnTo>
                <a:lnTo>
                  <a:pt x="324" y="448"/>
                </a:lnTo>
                <a:lnTo>
                  <a:pt x="314" y="458"/>
                </a:lnTo>
                <a:lnTo>
                  <a:pt x="304" y="468"/>
                </a:lnTo>
                <a:lnTo>
                  <a:pt x="292" y="476"/>
                </a:lnTo>
                <a:lnTo>
                  <a:pt x="280" y="482"/>
                </a:lnTo>
                <a:lnTo>
                  <a:pt x="268" y="488"/>
                </a:lnTo>
                <a:lnTo>
                  <a:pt x="240" y="498"/>
                </a:lnTo>
                <a:lnTo>
                  <a:pt x="212" y="504"/>
                </a:lnTo>
                <a:lnTo>
                  <a:pt x="182" y="504"/>
                </a:lnTo>
                <a:lnTo>
                  <a:pt x="182" y="504"/>
                </a:lnTo>
                <a:lnTo>
                  <a:pt x="152" y="502"/>
                </a:lnTo>
                <a:lnTo>
                  <a:pt x="124" y="496"/>
                </a:lnTo>
                <a:lnTo>
                  <a:pt x="96" y="488"/>
                </a:lnTo>
                <a:lnTo>
                  <a:pt x="84" y="482"/>
                </a:lnTo>
                <a:lnTo>
                  <a:pt x="72" y="474"/>
                </a:lnTo>
                <a:lnTo>
                  <a:pt x="62" y="466"/>
                </a:lnTo>
                <a:lnTo>
                  <a:pt x="52" y="458"/>
                </a:lnTo>
                <a:lnTo>
                  <a:pt x="42" y="448"/>
                </a:lnTo>
                <a:lnTo>
                  <a:pt x="36" y="436"/>
                </a:lnTo>
                <a:lnTo>
                  <a:pt x="30" y="424"/>
                </a:lnTo>
                <a:lnTo>
                  <a:pt x="26" y="410"/>
                </a:lnTo>
                <a:lnTo>
                  <a:pt x="22" y="394"/>
                </a:lnTo>
                <a:lnTo>
                  <a:pt x="22" y="378"/>
                </a:lnTo>
                <a:lnTo>
                  <a:pt x="22" y="378"/>
                </a:lnTo>
                <a:lnTo>
                  <a:pt x="22" y="370"/>
                </a:lnTo>
                <a:lnTo>
                  <a:pt x="26" y="360"/>
                </a:lnTo>
                <a:lnTo>
                  <a:pt x="30" y="352"/>
                </a:lnTo>
                <a:lnTo>
                  <a:pt x="36" y="346"/>
                </a:lnTo>
                <a:lnTo>
                  <a:pt x="44" y="338"/>
                </a:lnTo>
                <a:lnTo>
                  <a:pt x="54" y="332"/>
                </a:lnTo>
                <a:lnTo>
                  <a:pt x="76" y="320"/>
                </a:lnTo>
                <a:lnTo>
                  <a:pt x="76" y="320"/>
                </a:lnTo>
                <a:lnTo>
                  <a:pt x="100" y="314"/>
                </a:lnTo>
                <a:lnTo>
                  <a:pt x="126" y="308"/>
                </a:lnTo>
                <a:lnTo>
                  <a:pt x="154" y="304"/>
                </a:lnTo>
                <a:lnTo>
                  <a:pt x="184" y="304"/>
                </a:lnTo>
                <a:lnTo>
                  <a:pt x="184" y="304"/>
                </a:lnTo>
                <a:close/>
                <a:moveTo>
                  <a:pt x="78" y="370"/>
                </a:moveTo>
                <a:lnTo>
                  <a:pt x="220" y="370"/>
                </a:lnTo>
                <a:lnTo>
                  <a:pt x="220" y="378"/>
                </a:lnTo>
                <a:lnTo>
                  <a:pt x="80" y="390"/>
                </a:lnTo>
                <a:lnTo>
                  <a:pt x="80" y="390"/>
                </a:lnTo>
                <a:lnTo>
                  <a:pt x="92" y="396"/>
                </a:lnTo>
                <a:lnTo>
                  <a:pt x="92" y="396"/>
                </a:lnTo>
                <a:lnTo>
                  <a:pt x="112" y="402"/>
                </a:lnTo>
                <a:lnTo>
                  <a:pt x="134" y="406"/>
                </a:lnTo>
                <a:lnTo>
                  <a:pt x="158" y="408"/>
                </a:lnTo>
                <a:lnTo>
                  <a:pt x="184" y="410"/>
                </a:lnTo>
                <a:lnTo>
                  <a:pt x="184" y="410"/>
                </a:lnTo>
                <a:lnTo>
                  <a:pt x="210" y="408"/>
                </a:lnTo>
                <a:lnTo>
                  <a:pt x="234" y="406"/>
                </a:lnTo>
                <a:lnTo>
                  <a:pt x="256" y="402"/>
                </a:lnTo>
                <a:lnTo>
                  <a:pt x="274" y="396"/>
                </a:lnTo>
                <a:lnTo>
                  <a:pt x="274" y="396"/>
                </a:lnTo>
                <a:lnTo>
                  <a:pt x="294" y="386"/>
                </a:lnTo>
                <a:lnTo>
                  <a:pt x="298" y="382"/>
                </a:lnTo>
                <a:lnTo>
                  <a:pt x="300" y="378"/>
                </a:lnTo>
                <a:lnTo>
                  <a:pt x="300" y="378"/>
                </a:lnTo>
                <a:lnTo>
                  <a:pt x="298" y="376"/>
                </a:lnTo>
                <a:lnTo>
                  <a:pt x="294" y="372"/>
                </a:lnTo>
                <a:lnTo>
                  <a:pt x="274" y="362"/>
                </a:lnTo>
                <a:lnTo>
                  <a:pt x="274" y="362"/>
                </a:lnTo>
                <a:lnTo>
                  <a:pt x="256" y="356"/>
                </a:lnTo>
                <a:lnTo>
                  <a:pt x="234" y="352"/>
                </a:lnTo>
                <a:lnTo>
                  <a:pt x="210" y="348"/>
                </a:lnTo>
                <a:lnTo>
                  <a:pt x="184" y="348"/>
                </a:lnTo>
                <a:lnTo>
                  <a:pt x="184" y="348"/>
                </a:lnTo>
                <a:lnTo>
                  <a:pt x="158" y="348"/>
                </a:lnTo>
                <a:lnTo>
                  <a:pt x="134" y="352"/>
                </a:lnTo>
                <a:lnTo>
                  <a:pt x="112" y="356"/>
                </a:lnTo>
                <a:lnTo>
                  <a:pt x="92" y="362"/>
                </a:lnTo>
                <a:lnTo>
                  <a:pt x="92" y="362"/>
                </a:lnTo>
                <a:lnTo>
                  <a:pt x="78" y="370"/>
                </a:lnTo>
                <a:lnTo>
                  <a:pt x="78" y="370"/>
                </a:lnTo>
                <a:close/>
                <a:moveTo>
                  <a:pt x="168" y="192"/>
                </a:moveTo>
                <a:lnTo>
                  <a:pt x="168" y="192"/>
                </a:lnTo>
                <a:lnTo>
                  <a:pt x="170" y="206"/>
                </a:lnTo>
                <a:lnTo>
                  <a:pt x="176" y="218"/>
                </a:lnTo>
                <a:lnTo>
                  <a:pt x="176" y="218"/>
                </a:lnTo>
                <a:lnTo>
                  <a:pt x="180" y="228"/>
                </a:lnTo>
                <a:lnTo>
                  <a:pt x="184" y="226"/>
                </a:lnTo>
                <a:lnTo>
                  <a:pt x="184" y="226"/>
                </a:lnTo>
                <a:lnTo>
                  <a:pt x="198" y="220"/>
                </a:lnTo>
                <a:lnTo>
                  <a:pt x="212" y="216"/>
                </a:lnTo>
                <a:lnTo>
                  <a:pt x="212" y="216"/>
                </a:lnTo>
                <a:lnTo>
                  <a:pt x="220" y="214"/>
                </a:lnTo>
                <a:lnTo>
                  <a:pt x="220" y="214"/>
                </a:lnTo>
                <a:lnTo>
                  <a:pt x="214" y="200"/>
                </a:lnTo>
                <a:lnTo>
                  <a:pt x="214" y="200"/>
                </a:lnTo>
                <a:lnTo>
                  <a:pt x="210" y="182"/>
                </a:lnTo>
                <a:lnTo>
                  <a:pt x="210" y="182"/>
                </a:lnTo>
                <a:lnTo>
                  <a:pt x="184" y="188"/>
                </a:lnTo>
                <a:lnTo>
                  <a:pt x="184" y="188"/>
                </a:lnTo>
                <a:lnTo>
                  <a:pt x="168" y="192"/>
                </a:lnTo>
                <a:lnTo>
                  <a:pt x="168" y="192"/>
                </a:lnTo>
                <a:close/>
                <a:moveTo>
                  <a:pt x="160" y="234"/>
                </a:moveTo>
                <a:lnTo>
                  <a:pt x="160" y="234"/>
                </a:lnTo>
                <a:lnTo>
                  <a:pt x="156" y="226"/>
                </a:lnTo>
                <a:lnTo>
                  <a:pt x="156" y="226"/>
                </a:lnTo>
                <a:lnTo>
                  <a:pt x="152" y="212"/>
                </a:lnTo>
                <a:lnTo>
                  <a:pt x="148" y="196"/>
                </a:lnTo>
                <a:lnTo>
                  <a:pt x="148" y="196"/>
                </a:lnTo>
                <a:lnTo>
                  <a:pt x="126" y="198"/>
                </a:lnTo>
                <a:lnTo>
                  <a:pt x="102" y="198"/>
                </a:lnTo>
                <a:lnTo>
                  <a:pt x="102" y="198"/>
                </a:lnTo>
                <a:lnTo>
                  <a:pt x="108" y="208"/>
                </a:lnTo>
                <a:lnTo>
                  <a:pt x="108" y="208"/>
                </a:lnTo>
                <a:lnTo>
                  <a:pt x="124" y="234"/>
                </a:lnTo>
                <a:lnTo>
                  <a:pt x="124" y="234"/>
                </a:lnTo>
                <a:lnTo>
                  <a:pt x="144" y="236"/>
                </a:lnTo>
                <a:lnTo>
                  <a:pt x="144" y="236"/>
                </a:lnTo>
                <a:lnTo>
                  <a:pt x="152" y="236"/>
                </a:lnTo>
                <a:lnTo>
                  <a:pt x="160" y="234"/>
                </a:lnTo>
                <a:lnTo>
                  <a:pt x="160" y="234"/>
                </a:lnTo>
                <a:close/>
                <a:moveTo>
                  <a:pt x="230" y="180"/>
                </a:moveTo>
                <a:lnTo>
                  <a:pt x="230" y="180"/>
                </a:lnTo>
                <a:lnTo>
                  <a:pt x="234" y="194"/>
                </a:lnTo>
                <a:lnTo>
                  <a:pt x="234" y="194"/>
                </a:lnTo>
                <a:lnTo>
                  <a:pt x="240" y="210"/>
                </a:lnTo>
                <a:lnTo>
                  <a:pt x="240" y="210"/>
                </a:lnTo>
                <a:lnTo>
                  <a:pt x="258" y="210"/>
                </a:lnTo>
                <a:lnTo>
                  <a:pt x="274" y="210"/>
                </a:lnTo>
                <a:lnTo>
                  <a:pt x="274" y="210"/>
                </a:lnTo>
                <a:lnTo>
                  <a:pt x="288" y="212"/>
                </a:lnTo>
                <a:lnTo>
                  <a:pt x="288" y="212"/>
                </a:lnTo>
                <a:lnTo>
                  <a:pt x="296" y="196"/>
                </a:lnTo>
                <a:lnTo>
                  <a:pt x="296" y="196"/>
                </a:lnTo>
                <a:lnTo>
                  <a:pt x="300" y="178"/>
                </a:lnTo>
                <a:lnTo>
                  <a:pt x="300" y="178"/>
                </a:lnTo>
                <a:lnTo>
                  <a:pt x="282" y="176"/>
                </a:lnTo>
                <a:lnTo>
                  <a:pt x="264" y="176"/>
                </a:lnTo>
                <a:lnTo>
                  <a:pt x="230" y="180"/>
                </a:lnTo>
                <a:lnTo>
                  <a:pt x="230" y="180"/>
                </a:lnTo>
                <a:close/>
                <a:moveTo>
                  <a:pt x="94" y="224"/>
                </a:moveTo>
                <a:lnTo>
                  <a:pt x="94" y="224"/>
                </a:lnTo>
                <a:lnTo>
                  <a:pt x="90" y="218"/>
                </a:lnTo>
                <a:lnTo>
                  <a:pt x="90" y="218"/>
                </a:lnTo>
                <a:lnTo>
                  <a:pt x="84" y="206"/>
                </a:lnTo>
                <a:lnTo>
                  <a:pt x="80" y="194"/>
                </a:lnTo>
                <a:lnTo>
                  <a:pt x="80" y="194"/>
                </a:lnTo>
                <a:lnTo>
                  <a:pt x="64" y="186"/>
                </a:lnTo>
                <a:lnTo>
                  <a:pt x="48" y="178"/>
                </a:lnTo>
                <a:lnTo>
                  <a:pt x="48" y="178"/>
                </a:lnTo>
                <a:lnTo>
                  <a:pt x="58" y="194"/>
                </a:lnTo>
                <a:lnTo>
                  <a:pt x="70" y="208"/>
                </a:lnTo>
                <a:lnTo>
                  <a:pt x="70" y="208"/>
                </a:lnTo>
                <a:lnTo>
                  <a:pt x="82" y="216"/>
                </a:lnTo>
                <a:lnTo>
                  <a:pt x="94" y="224"/>
                </a:lnTo>
                <a:lnTo>
                  <a:pt x="94" y="224"/>
                </a:lnTo>
                <a:close/>
                <a:moveTo>
                  <a:pt x="380" y="202"/>
                </a:moveTo>
                <a:lnTo>
                  <a:pt x="380" y="202"/>
                </a:lnTo>
                <a:lnTo>
                  <a:pt x="378" y="214"/>
                </a:lnTo>
                <a:lnTo>
                  <a:pt x="372" y="222"/>
                </a:lnTo>
                <a:lnTo>
                  <a:pt x="372" y="222"/>
                </a:lnTo>
                <a:lnTo>
                  <a:pt x="364" y="234"/>
                </a:lnTo>
                <a:lnTo>
                  <a:pt x="364" y="234"/>
                </a:lnTo>
                <a:lnTo>
                  <a:pt x="384" y="236"/>
                </a:lnTo>
                <a:lnTo>
                  <a:pt x="384" y="236"/>
                </a:lnTo>
                <a:lnTo>
                  <a:pt x="396" y="236"/>
                </a:lnTo>
                <a:lnTo>
                  <a:pt x="408" y="234"/>
                </a:lnTo>
                <a:lnTo>
                  <a:pt x="408" y="234"/>
                </a:lnTo>
                <a:lnTo>
                  <a:pt x="420" y="212"/>
                </a:lnTo>
                <a:lnTo>
                  <a:pt x="420" y="212"/>
                </a:lnTo>
                <a:lnTo>
                  <a:pt x="426" y="204"/>
                </a:lnTo>
                <a:lnTo>
                  <a:pt x="426" y="204"/>
                </a:lnTo>
                <a:lnTo>
                  <a:pt x="404" y="206"/>
                </a:lnTo>
                <a:lnTo>
                  <a:pt x="380" y="202"/>
                </a:lnTo>
                <a:lnTo>
                  <a:pt x="380" y="202"/>
                </a:lnTo>
                <a:close/>
                <a:moveTo>
                  <a:pt x="342" y="228"/>
                </a:moveTo>
                <a:lnTo>
                  <a:pt x="342" y="228"/>
                </a:lnTo>
                <a:lnTo>
                  <a:pt x="348" y="222"/>
                </a:lnTo>
                <a:lnTo>
                  <a:pt x="354" y="212"/>
                </a:lnTo>
                <a:lnTo>
                  <a:pt x="354" y="212"/>
                </a:lnTo>
                <a:lnTo>
                  <a:pt x="362" y="198"/>
                </a:lnTo>
                <a:lnTo>
                  <a:pt x="362" y="198"/>
                </a:lnTo>
                <a:lnTo>
                  <a:pt x="348" y="192"/>
                </a:lnTo>
                <a:lnTo>
                  <a:pt x="348" y="192"/>
                </a:lnTo>
                <a:lnTo>
                  <a:pt x="320" y="184"/>
                </a:lnTo>
                <a:lnTo>
                  <a:pt x="320" y="184"/>
                </a:lnTo>
                <a:lnTo>
                  <a:pt x="314" y="204"/>
                </a:lnTo>
                <a:lnTo>
                  <a:pt x="314" y="204"/>
                </a:lnTo>
                <a:lnTo>
                  <a:pt x="308" y="216"/>
                </a:lnTo>
                <a:lnTo>
                  <a:pt x="308" y="216"/>
                </a:lnTo>
                <a:lnTo>
                  <a:pt x="332" y="224"/>
                </a:lnTo>
                <a:lnTo>
                  <a:pt x="332" y="224"/>
                </a:lnTo>
                <a:lnTo>
                  <a:pt x="342" y="228"/>
                </a:lnTo>
                <a:lnTo>
                  <a:pt x="342" y="228"/>
                </a:lnTo>
                <a:close/>
                <a:moveTo>
                  <a:pt x="450" y="198"/>
                </a:moveTo>
                <a:lnTo>
                  <a:pt x="450" y="198"/>
                </a:lnTo>
                <a:lnTo>
                  <a:pt x="444" y="210"/>
                </a:lnTo>
                <a:lnTo>
                  <a:pt x="440" y="222"/>
                </a:lnTo>
                <a:lnTo>
                  <a:pt x="440" y="222"/>
                </a:lnTo>
                <a:lnTo>
                  <a:pt x="448" y="214"/>
                </a:lnTo>
                <a:lnTo>
                  <a:pt x="458" y="208"/>
                </a:lnTo>
                <a:lnTo>
                  <a:pt x="458" y="208"/>
                </a:lnTo>
                <a:lnTo>
                  <a:pt x="466" y="198"/>
                </a:lnTo>
                <a:lnTo>
                  <a:pt x="474" y="186"/>
                </a:lnTo>
                <a:lnTo>
                  <a:pt x="474" y="186"/>
                </a:lnTo>
                <a:lnTo>
                  <a:pt x="462" y="192"/>
                </a:lnTo>
                <a:lnTo>
                  <a:pt x="450" y="198"/>
                </a:lnTo>
                <a:lnTo>
                  <a:pt x="450" y="198"/>
                </a:lnTo>
                <a:close/>
                <a:moveTo>
                  <a:pt x="348" y="114"/>
                </a:moveTo>
                <a:lnTo>
                  <a:pt x="348" y="114"/>
                </a:lnTo>
                <a:lnTo>
                  <a:pt x="350" y="130"/>
                </a:lnTo>
                <a:lnTo>
                  <a:pt x="348" y="144"/>
                </a:lnTo>
                <a:lnTo>
                  <a:pt x="348" y="144"/>
                </a:lnTo>
                <a:lnTo>
                  <a:pt x="344" y="160"/>
                </a:lnTo>
                <a:lnTo>
                  <a:pt x="344" y="160"/>
                </a:lnTo>
                <a:lnTo>
                  <a:pt x="358" y="164"/>
                </a:lnTo>
                <a:lnTo>
                  <a:pt x="358" y="164"/>
                </a:lnTo>
                <a:lnTo>
                  <a:pt x="382" y="172"/>
                </a:lnTo>
                <a:lnTo>
                  <a:pt x="402" y="174"/>
                </a:lnTo>
                <a:lnTo>
                  <a:pt x="402" y="174"/>
                </a:lnTo>
                <a:lnTo>
                  <a:pt x="406" y="160"/>
                </a:lnTo>
                <a:lnTo>
                  <a:pt x="410" y="144"/>
                </a:lnTo>
                <a:lnTo>
                  <a:pt x="410" y="144"/>
                </a:lnTo>
                <a:lnTo>
                  <a:pt x="410" y="126"/>
                </a:lnTo>
                <a:lnTo>
                  <a:pt x="408" y="104"/>
                </a:lnTo>
                <a:lnTo>
                  <a:pt x="408" y="104"/>
                </a:lnTo>
                <a:lnTo>
                  <a:pt x="380" y="108"/>
                </a:lnTo>
                <a:lnTo>
                  <a:pt x="350" y="114"/>
                </a:lnTo>
                <a:lnTo>
                  <a:pt x="348" y="114"/>
                </a:lnTo>
                <a:lnTo>
                  <a:pt x="348" y="114"/>
                </a:lnTo>
                <a:close/>
                <a:moveTo>
                  <a:pt x="324" y="154"/>
                </a:moveTo>
                <a:lnTo>
                  <a:pt x="324" y="154"/>
                </a:lnTo>
                <a:lnTo>
                  <a:pt x="328" y="140"/>
                </a:lnTo>
                <a:lnTo>
                  <a:pt x="328" y="140"/>
                </a:lnTo>
                <a:lnTo>
                  <a:pt x="330" y="130"/>
                </a:lnTo>
                <a:lnTo>
                  <a:pt x="328" y="118"/>
                </a:lnTo>
                <a:lnTo>
                  <a:pt x="328" y="118"/>
                </a:lnTo>
                <a:lnTo>
                  <a:pt x="300" y="124"/>
                </a:lnTo>
                <a:lnTo>
                  <a:pt x="270" y="126"/>
                </a:lnTo>
                <a:lnTo>
                  <a:pt x="238" y="126"/>
                </a:lnTo>
                <a:lnTo>
                  <a:pt x="220" y="124"/>
                </a:lnTo>
                <a:lnTo>
                  <a:pt x="204" y="120"/>
                </a:lnTo>
                <a:lnTo>
                  <a:pt x="204" y="120"/>
                </a:lnTo>
                <a:lnTo>
                  <a:pt x="204" y="136"/>
                </a:lnTo>
                <a:lnTo>
                  <a:pt x="204" y="136"/>
                </a:lnTo>
                <a:lnTo>
                  <a:pt x="206" y="144"/>
                </a:lnTo>
                <a:lnTo>
                  <a:pt x="210" y="152"/>
                </a:lnTo>
                <a:lnTo>
                  <a:pt x="210" y="152"/>
                </a:lnTo>
                <a:lnTo>
                  <a:pt x="236" y="148"/>
                </a:lnTo>
                <a:lnTo>
                  <a:pt x="264" y="146"/>
                </a:lnTo>
                <a:lnTo>
                  <a:pt x="294" y="148"/>
                </a:lnTo>
                <a:lnTo>
                  <a:pt x="324" y="154"/>
                </a:lnTo>
                <a:lnTo>
                  <a:pt x="324" y="154"/>
                </a:lnTo>
                <a:close/>
                <a:moveTo>
                  <a:pt x="364" y="80"/>
                </a:moveTo>
                <a:lnTo>
                  <a:pt x="364" y="80"/>
                </a:lnTo>
                <a:lnTo>
                  <a:pt x="360" y="68"/>
                </a:lnTo>
                <a:lnTo>
                  <a:pt x="356" y="56"/>
                </a:lnTo>
                <a:lnTo>
                  <a:pt x="356" y="56"/>
                </a:lnTo>
                <a:lnTo>
                  <a:pt x="350" y="46"/>
                </a:lnTo>
                <a:lnTo>
                  <a:pt x="350" y="46"/>
                </a:lnTo>
                <a:lnTo>
                  <a:pt x="330" y="52"/>
                </a:lnTo>
                <a:lnTo>
                  <a:pt x="330" y="52"/>
                </a:lnTo>
                <a:lnTo>
                  <a:pt x="330" y="52"/>
                </a:lnTo>
                <a:lnTo>
                  <a:pt x="312" y="60"/>
                </a:lnTo>
                <a:lnTo>
                  <a:pt x="312" y="60"/>
                </a:lnTo>
                <a:lnTo>
                  <a:pt x="316" y="70"/>
                </a:lnTo>
                <a:lnTo>
                  <a:pt x="316" y="70"/>
                </a:lnTo>
                <a:lnTo>
                  <a:pt x="322" y="90"/>
                </a:lnTo>
                <a:lnTo>
                  <a:pt x="322" y="90"/>
                </a:lnTo>
                <a:lnTo>
                  <a:pt x="344" y="84"/>
                </a:lnTo>
                <a:lnTo>
                  <a:pt x="344" y="84"/>
                </a:lnTo>
                <a:lnTo>
                  <a:pt x="364" y="80"/>
                </a:lnTo>
                <a:lnTo>
                  <a:pt x="364" y="80"/>
                </a:lnTo>
                <a:close/>
                <a:moveTo>
                  <a:pt x="370" y="40"/>
                </a:moveTo>
                <a:lnTo>
                  <a:pt x="370" y="40"/>
                </a:lnTo>
                <a:lnTo>
                  <a:pt x="374" y="48"/>
                </a:lnTo>
                <a:lnTo>
                  <a:pt x="374" y="48"/>
                </a:lnTo>
                <a:lnTo>
                  <a:pt x="380" y="62"/>
                </a:lnTo>
                <a:lnTo>
                  <a:pt x="384" y="76"/>
                </a:lnTo>
                <a:lnTo>
                  <a:pt x="384" y="76"/>
                </a:lnTo>
                <a:lnTo>
                  <a:pt x="406" y="74"/>
                </a:lnTo>
                <a:lnTo>
                  <a:pt x="428" y="76"/>
                </a:lnTo>
                <a:lnTo>
                  <a:pt x="428" y="76"/>
                </a:lnTo>
                <a:lnTo>
                  <a:pt x="424" y="66"/>
                </a:lnTo>
                <a:lnTo>
                  <a:pt x="424" y="66"/>
                </a:lnTo>
                <a:lnTo>
                  <a:pt x="408" y="42"/>
                </a:lnTo>
                <a:lnTo>
                  <a:pt x="408" y="42"/>
                </a:lnTo>
                <a:lnTo>
                  <a:pt x="396" y="40"/>
                </a:lnTo>
                <a:lnTo>
                  <a:pt x="384" y="40"/>
                </a:lnTo>
                <a:lnTo>
                  <a:pt x="384" y="40"/>
                </a:lnTo>
                <a:lnTo>
                  <a:pt x="370" y="40"/>
                </a:lnTo>
                <a:lnTo>
                  <a:pt x="370" y="40"/>
                </a:lnTo>
                <a:close/>
                <a:moveTo>
                  <a:pt x="302" y="94"/>
                </a:moveTo>
                <a:lnTo>
                  <a:pt x="302" y="94"/>
                </a:lnTo>
                <a:lnTo>
                  <a:pt x="298" y="78"/>
                </a:lnTo>
                <a:lnTo>
                  <a:pt x="298" y="78"/>
                </a:lnTo>
                <a:lnTo>
                  <a:pt x="292" y="64"/>
                </a:lnTo>
                <a:lnTo>
                  <a:pt x="292" y="64"/>
                </a:lnTo>
                <a:lnTo>
                  <a:pt x="272" y="68"/>
                </a:lnTo>
                <a:lnTo>
                  <a:pt x="250" y="68"/>
                </a:lnTo>
                <a:lnTo>
                  <a:pt x="250" y="68"/>
                </a:lnTo>
                <a:lnTo>
                  <a:pt x="240" y="66"/>
                </a:lnTo>
                <a:lnTo>
                  <a:pt x="240" y="66"/>
                </a:lnTo>
                <a:lnTo>
                  <a:pt x="236" y="76"/>
                </a:lnTo>
                <a:lnTo>
                  <a:pt x="236" y="76"/>
                </a:lnTo>
                <a:lnTo>
                  <a:pt x="230" y="94"/>
                </a:lnTo>
                <a:lnTo>
                  <a:pt x="230" y="94"/>
                </a:lnTo>
                <a:lnTo>
                  <a:pt x="250" y="96"/>
                </a:lnTo>
                <a:lnTo>
                  <a:pt x="268" y="96"/>
                </a:lnTo>
                <a:lnTo>
                  <a:pt x="284" y="96"/>
                </a:lnTo>
                <a:lnTo>
                  <a:pt x="302" y="94"/>
                </a:lnTo>
                <a:lnTo>
                  <a:pt x="302" y="94"/>
                </a:lnTo>
                <a:close/>
                <a:moveTo>
                  <a:pt x="442" y="56"/>
                </a:moveTo>
                <a:lnTo>
                  <a:pt x="442" y="56"/>
                </a:lnTo>
                <a:lnTo>
                  <a:pt x="448" y="70"/>
                </a:lnTo>
                <a:lnTo>
                  <a:pt x="452" y="82"/>
                </a:lnTo>
                <a:lnTo>
                  <a:pt x="452" y="82"/>
                </a:lnTo>
                <a:lnTo>
                  <a:pt x="476" y="92"/>
                </a:lnTo>
                <a:lnTo>
                  <a:pt x="476" y="92"/>
                </a:lnTo>
                <a:lnTo>
                  <a:pt x="468" y="80"/>
                </a:lnTo>
                <a:lnTo>
                  <a:pt x="458" y="70"/>
                </a:lnTo>
                <a:lnTo>
                  <a:pt x="458" y="70"/>
                </a:lnTo>
                <a:lnTo>
                  <a:pt x="442" y="56"/>
                </a:lnTo>
                <a:lnTo>
                  <a:pt x="442" y="56"/>
                </a:lnTo>
                <a:close/>
                <a:moveTo>
                  <a:pt x="430" y="106"/>
                </a:moveTo>
                <a:lnTo>
                  <a:pt x="430" y="106"/>
                </a:lnTo>
                <a:lnTo>
                  <a:pt x="430" y="128"/>
                </a:lnTo>
                <a:lnTo>
                  <a:pt x="430" y="148"/>
                </a:lnTo>
                <a:lnTo>
                  <a:pt x="430" y="148"/>
                </a:lnTo>
                <a:lnTo>
                  <a:pt x="428" y="160"/>
                </a:lnTo>
                <a:lnTo>
                  <a:pt x="424" y="174"/>
                </a:lnTo>
                <a:lnTo>
                  <a:pt x="424" y="174"/>
                </a:lnTo>
                <a:lnTo>
                  <a:pt x="436" y="170"/>
                </a:lnTo>
                <a:lnTo>
                  <a:pt x="446" y="166"/>
                </a:lnTo>
                <a:lnTo>
                  <a:pt x="466" y="158"/>
                </a:lnTo>
                <a:lnTo>
                  <a:pt x="480" y="148"/>
                </a:lnTo>
                <a:lnTo>
                  <a:pt x="488" y="140"/>
                </a:lnTo>
                <a:lnTo>
                  <a:pt x="488" y="140"/>
                </a:lnTo>
                <a:lnTo>
                  <a:pt x="488" y="138"/>
                </a:lnTo>
                <a:lnTo>
                  <a:pt x="488" y="138"/>
                </a:lnTo>
                <a:lnTo>
                  <a:pt x="488" y="138"/>
                </a:lnTo>
                <a:lnTo>
                  <a:pt x="478" y="130"/>
                </a:lnTo>
                <a:lnTo>
                  <a:pt x="464" y="120"/>
                </a:lnTo>
                <a:lnTo>
                  <a:pt x="448" y="112"/>
                </a:lnTo>
                <a:lnTo>
                  <a:pt x="430" y="106"/>
                </a:lnTo>
                <a:lnTo>
                  <a:pt x="430" y="106"/>
                </a:lnTo>
                <a:close/>
                <a:moveTo>
                  <a:pt x="190" y="156"/>
                </a:moveTo>
                <a:lnTo>
                  <a:pt x="190" y="156"/>
                </a:lnTo>
                <a:lnTo>
                  <a:pt x="184" y="140"/>
                </a:lnTo>
                <a:lnTo>
                  <a:pt x="184" y="140"/>
                </a:lnTo>
                <a:lnTo>
                  <a:pt x="182" y="128"/>
                </a:lnTo>
                <a:lnTo>
                  <a:pt x="184" y="114"/>
                </a:lnTo>
                <a:lnTo>
                  <a:pt x="184" y="114"/>
                </a:lnTo>
                <a:lnTo>
                  <a:pt x="170" y="108"/>
                </a:lnTo>
                <a:lnTo>
                  <a:pt x="170" y="108"/>
                </a:lnTo>
                <a:lnTo>
                  <a:pt x="158" y="104"/>
                </a:lnTo>
                <a:lnTo>
                  <a:pt x="146" y="100"/>
                </a:lnTo>
                <a:lnTo>
                  <a:pt x="124" y="98"/>
                </a:lnTo>
                <a:lnTo>
                  <a:pt x="124" y="98"/>
                </a:lnTo>
                <a:lnTo>
                  <a:pt x="122" y="120"/>
                </a:lnTo>
                <a:lnTo>
                  <a:pt x="124" y="140"/>
                </a:lnTo>
                <a:lnTo>
                  <a:pt x="124" y="140"/>
                </a:lnTo>
                <a:lnTo>
                  <a:pt x="126" y="154"/>
                </a:lnTo>
                <a:lnTo>
                  <a:pt x="130" y="168"/>
                </a:lnTo>
                <a:lnTo>
                  <a:pt x="130" y="168"/>
                </a:lnTo>
                <a:lnTo>
                  <a:pt x="154" y="164"/>
                </a:lnTo>
                <a:lnTo>
                  <a:pt x="178" y="158"/>
                </a:lnTo>
                <a:lnTo>
                  <a:pt x="178" y="158"/>
                </a:lnTo>
                <a:lnTo>
                  <a:pt x="190" y="156"/>
                </a:lnTo>
                <a:lnTo>
                  <a:pt x="190" y="156"/>
                </a:lnTo>
                <a:close/>
                <a:moveTo>
                  <a:pt x="150" y="70"/>
                </a:moveTo>
                <a:lnTo>
                  <a:pt x="150" y="70"/>
                </a:lnTo>
                <a:lnTo>
                  <a:pt x="154" y="60"/>
                </a:lnTo>
                <a:lnTo>
                  <a:pt x="158" y="50"/>
                </a:lnTo>
                <a:lnTo>
                  <a:pt x="158" y="50"/>
                </a:lnTo>
                <a:lnTo>
                  <a:pt x="164" y="42"/>
                </a:lnTo>
                <a:lnTo>
                  <a:pt x="164" y="42"/>
                </a:lnTo>
                <a:lnTo>
                  <a:pt x="156" y="40"/>
                </a:lnTo>
                <a:lnTo>
                  <a:pt x="144" y="40"/>
                </a:lnTo>
                <a:lnTo>
                  <a:pt x="144" y="40"/>
                </a:lnTo>
                <a:lnTo>
                  <a:pt x="122" y="42"/>
                </a:lnTo>
                <a:lnTo>
                  <a:pt x="122" y="42"/>
                </a:lnTo>
                <a:lnTo>
                  <a:pt x="110" y="62"/>
                </a:lnTo>
                <a:lnTo>
                  <a:pt x="110" y="62"/>
                </a:lnTo>
                <a:lnTo>
                  <a:pt x="106" y="70"/>
                </a:lnTo>
                <a:lnTo>
                  <a:pt x="106" y="70"/>
                </a:lnTo>
                <a:lnTo>
                  <a:pt x="126" y="68"/>
                </a:lnTo>
                <a:lnTo>
                  <a:pt x="150" y="70"/>
                </a:lnTo>
                <a:lnTo>
                  <a:pt x="150" y="70"/>
                </a:lnTo>
                <a:close/>
                <a:moveTo>
                  <a:pt x="186" y="50"/>
                </a:moveTo>
                <a:lnTo>
                  <a:pt x="186" y="50"/>
                </a:lnTo>
                <a:lnTo>
                  <a:pt x="180" y="54"/>
                </a:lnTo>
                <a:lnTo>
                  <a:pt x="176" y="62"/>
                </a:lnTo>
                <a:lnTo>
                  <a:pt x="176" y="62"/>
                </a:lnTo>
                <a:lnTo>
                  <a:pt x="172" y="68"/>
                </a:lnTo>
                <a:lnTo>
                  <a:pt x="170" y="76"/>
                </a:lnTo>
                <a:lnTo>
                  <a:pt x="170" y="76"/>
                </a:lnTo>
                <a:lnTo>
                  <a:pt x="180" y="80"/>
                </a:lnTo>
                <a:lnTo>
                  <a:pt x="180" y="80"/>
                </a:lnTo>
                <a:lnTo>
                  <a:pt x="196" y="86"/>
                </a:lnTo>
                <a:lnTo>
                  <a:pt x="210" y="90"/>
                </a:lnTo>
                <a:lnTo>
                  <a:pt x="210" y="90"/>
                </a:lnTo>
                <a:lnTo>
                  <a:pt x="214" y="80"/>
                </a:lnTo>
                <a:lnTo>
                  <a:pt x="216" y="68"/>
                </a:lnTo>
                <a:lnTo>
                  <a:pt x="216" y="68"/>
                </a:lnTo>
                <a:lnTo>
                  <a:pt x="220" y="62"/>
                </a:lnTo>
                <a:lnTo>
                  <a:pt x="220" y="62"/>
                </a:lnTo>
                <a:lnTo>
                  <a:pt x="192" y="52"/>
                </a:lnTo>
                <a:lnTo>
                  <a:pt x="192" y="52"/>
                </a:lnTo>
                <a:lnTo>
                  <a:pt x="186" y="50"/>
                </a:lnTo>
                <a:lnTo>
                  <a:pt x="186" y="50"/>
                </a:lnTo>
                <a:close/>
                <a:moveTo>
                  <a:pt x="82" y="74"/>
                </a:moveTo>
                <a:lnTo>
                  <a:pt x="82" y="74"/>
                </a:lnTo>
                <a:lnTo>
                  <a:pt x="86" y="64"/>
                </a:lnTo>
                <a:lnTo>
                  <a:pt x="90" y="54"/>
                </a:lnTo>
                <a:lnTo>
                  <a:pt x="90" y="54"/>
                </a:lnTo>
                <a:lnTo>
                  <a:pt x="80" y="60"/>
                </a:lnTo>
                <a:lnTo>
                  <a:pt x="70" y="70"/>
                </a:lnTo>
                <a:lnTo>
                  <a:pt x="70" y="70"/>
                </a:lnTo>
                <a:lnTo>
                  <a:pt x="56" y="84"/>
                </a:lnTo>
                <a:lnTo>
                  <a:pt x="56" y="84"/>
                </a:lnTo>
                <a:lnTo>
                  <a:pt x="68" y="80"/>
                </a:lnTo>
                <a:lnTo>
                  <a:pt x="82" y="74"/>
                </a:lnTo>
                <a:lnTo>
                  <a:pt x="82" y="74"/>
                </a:lnTo>
                <a:close/>
                <a:moveTo>
                  <a:pt x="110" y="168"/>
                </a:moveTo>
                <a:lnTo>
                  <a:pt x="110" y="168"/>
                </a:lnTo>
                <a:lnTo>
                  <a:pt x="106" y="156"/>
                </a:lnTo>
                <a:lnTo>
                  <a:pt x="104" y="144"/>
                </a:lnTo>
                <a:lnTo>
                  <a:pt x="104" y="144"/>
                </a:lnTo>
                <a:lnTo>
                  <a:pt x="102" y="122"/>
                </a:lnTo>
                <a:lnTo>
                  <a:pt x="104" y="100"/>
                </a:lnTo>
                <a:lnTo>
                  <a:pt x="104" y="100"/>
                </a:lnTo>
                <a:lnTo>
                  <a:pt x="92" y="102"/>
                </a:lnTo>
                <a:lnTo>
                  <a:pt x="80" y="106"/>
                </a:lnTo>
                <a:lnTo>
                  <a:pt x="62" y="116"/>
                </a:lnTo>
                <a:lnTo>
                  <a:pt x="48" y="126"/>
                </a:lnTo>
                <a:lnTo>
                  <a:pt x="40" y="134"/>
                </a:lnTo>
                <a:lnTo>
                  <a:pt x="40" y="134"/>
                </a:lnTo>
                <a:lnTo>
                  <a:pt x="40" y="134"/>
                </a:lnTo>
                <a:lnTo>
                  <a:pt x="50" y="142"/>
                </a:lnTo>
                <a:lnTo>
                  <a:pt x="64" y="152"/>
                </a:lnTo>
                <a:lnTo>
                  <a:pt x="82" y="162"/>
                </a:lnTo>
                <a:lnTo>
                  <a:pt x="92" y="166"/>
                </a:lnTo>
                <a:lnTo>
                  <a:pt x="102" y="168"/>
                </a:lnTo>
                <a:lnTo>
                  <a:pt x="102" y="168"/>
                </a:lnTo>
                <a:lnTo>
                  <a:pt x="110" y="168"/>
                </a:lnTo>
                <a:lnTo>
                  <a:pt x="110" y="168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10374411" y="4716463"/>
            <a:ext cx="717550" cy="882650"/>
          </a:xfrm>
          <a:custGeom>
            <a:avLst/>
            <a:gdLst>
              <a:gd name="T0" fmla="*/ 246 w 452"/>
              <a:gd name="T1" fmla="*/ 54 h 556"/>
              <a:gd name="T2" fmla="*/ 308 w 452"/>
              <a:gd name="T3" fmla="*/ 36 h 556"/>
              <a:gd name="T4" fmla="*/ 370 w 452"/>
              <a:gd name="T5" fmla="*/ 40 h 556"/>
              <a:gd name="T6" fmla="*/ 322 w 452"/>
              <a:gd name="T7" fmla="*/ 74 h 556"/>
              <a:gd name="T8" fmla="*/ 346 w 452"/>
              <a:gd name="T9" fmla="*/ 84 h 556"/>
              <a:gd name="T10" fmla="*/ 416 w 452"/>
              <a:gd name="T11" fmla="*/ 98 h 556"/>
              <a:gd name="T12" fmla="*/ 434 w 452"/>
              <a:gd name="T13" fmla="*/ 118 h 556"/>
              <a:gd name="T14" fmla="*/ 380 w 452"/>
              <a:gd name="T15" fmla="*/ 140 h 556"/>
              <a:gd name="T16" fmla="*/ 426 w 452"/>
              <a:gd name="T17" fmla="*/ 170 h 556"/>
              <a:gd name="T18" fmla="*/ 448 w 452"/>
              <a:gd name="T19" fmla="*/ 224 h 556"/>
              <a:gd name="T20" fmla="*/ 434 w 452"/>
              <a:gd name="T21" fmla="*/ 280 h 556"/>
              <a:gd name="T22" fmla="*/ 434 w 452"/>
              <a:gd name="T23" fmla="*/ 320 h 556"/>
              <a:gd name="T24" fmla="*/ 440 w 452"/>
              <a:gd name="T25" fmla="*/ 364 h 556"/>
              <a:gd name="T26" fmla="*/ 404 w 452"/>
              <a:gd name="T27" fmla="*/ 426 h 556"/>
              <a:gd name="T28" fmla="*/ 354 w 452"/>
              <a:gd name="T29" fmla="*/ 444 h 556"/>
              <a:gd name="T30" fmla="*/ 328 w 452"/>
              <a:gd name="T31" fmla="*/ 456 h 556"/>
              <a:gd name="T32" fmla="*/ 316 w 452"/>
              <a:gd name="T33" fmla="*/ 510 h 556"/>
              <a:gd name="T34" fmla="*/ 260 w 452"/>
              <a:gd name="T35" fmla="*/ 552 h 556"/>
              <a:gd name="T36" fmla="*/ 206 w 452"/>
              <a:gd name="T37" fmla="*/ 550 h 556"/>
              <a:gd name="T38" fmla="*/ 152 w 452"/>
              <a:gd name="T39" fmla="*/ 504 h 556"/>
              <a:gd name="T40" fmla="*/ 142 w 452"/>
              <a:gd name="T41" fmla="*/ 460 h 556"/>
              <a:gd name="T42" fmla="*/ 116 w 452"/>
              <a:gd name="T43" fmla="*/ 460 h 556"/>
              <a:gd name="T44" fmla="*/ 56 w 452"/>
              <a:gd name="T45" fmla="*/ 424 h 556"/>
              <a:gd name="T46" fmla="*/ 36 w 452"/>
              <a:gd name="T47" fmla="*/ 374 h 556"/>
              <a:gd name="T48" fmla="*/ 58 w 452"/>
              <a:gd name="T49" fmla="*/ 308 h 556"/>
              <a:gd name="T50" fmla="*/ 30 w 452"/>
              <a:gd name="T51" fmla="*/ 288 h 556"/>
              <a:gd name="T52" fmla="*/ 10 w 452"/>
              <a:gd name="T53" fmla="*/ 246 h 556"/>
              <a:gd name="T54" fmla="*/ 14 w 452"/>
              <a:gd name="T55" fmla="*/ 196 h 556"/>
              <a:gd name="T56" fmla="*/ 60 w 452"/>
              <a:gd name="T57" fmla="*/ 144 h 556"/>
              <a:gd name="T58" fmla="*/ 96 w 452"/>
              <a:gd name="T59" fmla="*/ 134 h 556"/>
              <a:gd name="T60" fmla="*/ 24 w 452"/>
              <a:gd name="T61" fmla="*/ 98 h 556"/>
              <a:gd name="T62" fmla="*/ 50 w 452"/>
              <a:gd name="T63" fmla="*/ 70 h 556"/>
              <a:gd name="T64" fmla="*/ 144 w 452"/>
              <a:gd name="T65" fmla="*/ 68 h 556"/>
              <a:gd name="T66" fmla="*/ 186 w 452"/>
              <a:gd name="T67" fmla="*/ 0 h 556"/>
              <a:gd name="T68" fmla="*/ 176 w 452"/>
              <a:gd name="T69" fmla="*/ 218 h 556"/>
              <a:gd name="T70" fmla="*/ 198 w 452"/>
              <a:gd name="T71" fmla="*/ 252 h 556"/>
              <a:gd name="T72" fmla="*/ 200 w 452"/>
              <a:gd name="T73" fmla="*/ 200 h 556"/>
              <a:gd name="T74" fmla="*/ 56 w 452"/>
              <a:gd name="T75" fmla="*/ 174 h 556"/>
              <a:gd name="T76" fmla="*/ 44 w 452"/>
              <a:gd name="T77" fmla="*/ 238 h 556"/>
              <a:gd name="T78" fmla="*/ 84 w 452"/>
              <a:gd name="T79" fmla="*/ 200 h 556"/>
              <a:gd name="T80" fmla="*/ 56 w 452"/>
              <a:gd name="T81" fmla="*/ 174 h 556"/>
              <a:gd name="T82" fmla="*/ 50 w 452"/>
              <a:gd name="T83" fmla="*/ 256 h 556"/>
              <a:gd name="T84" fmla="*/ 64 w 452"/>
              <a:gd name="T85" fmla="*/ 270 h 556"/>
              <a:gd name="T86" fmla="*/ 78 w 452"/>
              <a:gd name="T87" fmla="*/ 326 h 556"/>
              <a:gd name="T88" fmla="*/ 66 w 452"/>
              <a:gd name="T89" fmla="*/ 374 h 556"/>
              <a:gd name="T90" fmla="*/ 98 w 452"/>
              <a:gd name="T91" fmla="*/ 370 h 556"/>
              <a:gd name="T92" fmla="*/ 78 w 452"/>
              <a:gd name="T93" fmla="*/ 326 h 556"/>
              <a:gd name="T94" fmla="*/ 68 w 452"/>
              <a:gd name="T95" fmla="*/ 400 h 556"/>
              <a:gd name="T96" fmla="*/ 88 w 452"/>
              <a:gd name="T97" fmla="*/ 422 h 556"/>
              <a:gd name="T98" fmla="*/ 88 w 452"/>
              <a:gd name="T99" fmla="*/ 402 h 556"/>
              <a:gd name="T100" fmla="*/ 180 w 452"/>
              <a:gd name="T101" fmla="*/ 268 h 556"/>
              <a:gd name="T102" fmla="*/ 196 w 452"/>
              <a:gd name="T103" fmla="*/ 284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52" h="556">
                <a:moveTo>
                  <a:pt x="186" y="0"/>
                </a:moveTo>
                <a:lnTo>
                  <a:pt x="246" y="0"/>
                </a:lnTo>
                <a:lnTo>
                  <a:pt x="246" y="54"/>
                </a:lnTo>
                <a:lnTo>
                  <a:pt x="246" y="54"/>
                </a:lnTo>
                <a:lnTo>
                  <a:pt x="260" y="48"/>
                </a:lnTo>
                <a:lnTo>
                  <a:pt x="276" y="42"/>
                </a:lnTo>
                <a:lnTo>
                  <a:pt x="292" y="38"/>
                </a:lnTo>
                <a:lnTo>
                  <a:pt x="308" y="36"/>
                </a:lnTo>
                <a:lnTo>
                  <a:pt x="324" y="36"/>
                </a:lnTo>
                <a:lnTo>
                  <a:pt x="340" y="36"/>
                </a:lnTo>
                <a:lnTo>
                  <a:pt x="354" y="38"/>
                </a:lnTo>
                <a:lnTo>
                  <a:pt x="370" y="40"/>
                </a:lnTo>
                <a:lnTo>
                  <a:pt x="370" y="40"/>
                </a:lnTo>
                <a:lnTo>
                  <a:pt x="350" y="50"/>
                </a:lnTo>
                <a:lnTo>
                  <a:pt x="336" y="62"/>
                </a:lnTo>
                <a:lnTo>
                  <a:pt x="322" y="74"/>
                </a:lnTo>
                <a:lnTo>
                  <a:pt x="312" y="88"/>
                </a:lnTo>
                <a:lnTo>
                  <a:pt x="312" y="88"/>
                </a:lnTo>
                <a:lnTo>
                  <a:pt x="330" y="86"/>
                </a:lnTo>
                <a:lnTo>
                  <a:pt x="346" y="84"/>
                </a:lnTo>
                <a:lnTo>
                  <a:pt x="362" y="86"/>
                </a:lnTo>
                <a:lnTo>
                  <a:pt x="380" y="88"/>
                </a:lnTo>
                <a:lnTo>
                  <a:pt x="398" y="92"/>
                </a:lnTo>
                <a:lnTo>
                  <a:pt x="416" y="98"/>
                </a:lnTo>
                <a:lnTo>
                  <a:pt x="434" y="104"/>
                </a:lnTo>
                <a:lnTo>
                  <a:pt x="452" y="114"/>
                </a:lnTo>
                <a:lnTo>
                  <a:pt x="452" y="114"/>
                </a:lnTo>
                <a:lnTo>
                  <a:pt x="434" y="118"/>
                </a:lnTo>
                <a:lnTo>
                  <a:pt x="416" y="124"/>
                </a:lnTo>
                <a:lnTo>
                  <a:pt x="396" y="132"/>
                </a:lnTo>
                <a:lnTo>
                  <a:pt x="380" y="140"/>
                </a:lnTo>
                <a:lnTo>
                  <a:pt x="380" y="140"/>
                </a:lnTo>
                <a:lnTo>
                  <a:pt x="392" y="146"/>
                </a:lnTo>
                <a:lnTo>
                  <a:pt x="406" y="152"/>
                </a:lnTo>
                <a:lnTo>
                  <a:pt x="416" y="160"/>
                </a:lnTo>
                <a:lnTo>
                  <a:pt x="426" y="170"/>
                </a:lnTo>
                <a:lnTo>
                  <a:pt x="434" y="182"/>
                </a:lnTo>
                <a:lnTo>
                  <a:pt x="442" y="194"/>
                </a:lnTo>
                <a:lnTo>
                  <a:pt x="446" y="208"/>
                </a:lnTo>
                <a:lnTo>
                  <a:pt x="448" y="224"/>
                </a:lnTo>
                <a:lnTo>
                  <a:pt x="448" y="224"/>
                </a:lnTo>
                <a:lnTo>
                  <a:pt x="448" y="244"/>
                </a:lnTo>
                <a:lnTo>
                  <a:pt x="442" y="264"/>
                </a:lnTo>
                <a:lnTo>
                  <a:pt x="434" y="280"/>
                </a:lnTo>
                <a:lnTo>
                  <a:pt x="420" y="296"/>
                </a:lnTo>
                <a:lnTo>
                  <a:pt x="420" y="296"/>
                </a:lnTo>
                <a:lnTo>
                  <a:pt x="428" y="308"/>
                </a:lnTo>
                <a:lnTo>
                  <a:pt x="434" y="320"/>
                </a:lnTo>
                <a:lnTo>
                  <a:pt x="438" y="332"/>
                </a:lnTo>
                <a:lnTo>
                  <a:pt x="440" y="346"/>
                </a:lnTo>
                <a:lnTo>
                  <a:pt x="440" y="346"/>
                </a:lnTo>
                <a:lnTo>
                  <a:pt x="440" y="364"/>
                </a:lnTo>
                <a:lnTo>
                  <a:pt x="434" y="382"/>
                </a:lnTo>
                <a:lnTo>
                  <a:pt x="428" y="398"/>
                </a:lnTo>
                <a:lnTo>
                  <a:pt x="418" y="414"/>
                </a:lnTo>
                <a:lnTo>
                  <a:pt x="404" y="426"/>
                </a:lnTo>
                <a:lnTo>
                  <a:pt x="390" y="436"/>
                </a:lnTo>
                <a:lnTo>
                  <a:pt x="372" y="442"/>
                </a:lnTo>
                <a:lnTo>
                  <a:pt x="354" y="444"/>
                </a:lnTo>
                <a:lnTo>
                  <a:pt x="354" y="444"/>
                </a:lnTo>
                <a:lnTo>
                  <a:pt x="340" y="444"/>
                </a:lnTo>
                <a:lnTo>
                  <a:pt x="326" y="442"/>
                </a:lnTo>
                <a:lnTo>
                  <a:pt x="326" y="442"/>
                </a:lnTo>
                <a:lnTo>
                  <a:pt x="328" y="456"/>
                </a:lnTo>
                <a:lnTo>
                  <a:pt x="328" y="456"/>
                </a:lnTo>
                <a:lnTo>
                  <a:pt x="328" y="476"/>
                </a:lnTo>
                <a:lnTo>
                  <a:pt x="324" y="492"/>
                </a:lnTo>
                <a:lnTo>
                  <a:pt x="316" y="510"/>
                </a:lnTo>
                <a:lnTo>
                  <a:pt x="306" y="524"/>
                </a:lnTo>
                <a:lnTo>
                  <a:pt x="292" y="536"/>
                </a:lnTo>
                <a:lnTo>
                  <a:pt x="278" y="546"/>
                </a:lnTo>
                <a:lnTo>
                  <a:pt x="260" y="552"/>
                </a:lnTo>
                <a:lnTo>
                  <a:pt x="242" y="556"/>
                </a:lnTo>
                <a:lnTo>
                  <a:pt x="242" y="556"/>
                </a:lnTo>
                <a:lnTo>
                  <a:pt x="224" y="554"/>
                </a:lnTo>
                <a:lnTo>
                  <a:pt x="206" y="550"/>
                </a:lnTo>
                <a:lnTo>
                  <a:pt x="190" y="544"/>
                </a:lnTo>
                <a:lnTo>
                  <a:pt x="174" y="532"/>
                </a:lnTo>
                <a:lnTo>
                  <a:pt x="162" y="520"/>
                </a:lnTo>
                <a:lnTo>
                  <a:pt x="152" y="504"/>
                </a:lnTo>
                <a:lnTo>
                  <a:pt x="146" y="488"/>
                </a:lnTo>
                <a:lnTo>
                  <a:pt x="142" y="470"/>
                </a:lnTo>
                <a:lnTo>
                  <a:pt x="142" y="470"/>
                </a:lnTo>
                <a:lnTo>
                  <a:pt x="142" y="460"/>
                </a:lnTo>
                <a:lnTo>
                  <a:pt x="142" y="460"/>
                </a:lnTo>
                <a:lnTo>
                  <a:pt x="136" y="460"/>
                </a:lnTo>
                <a:lnTo>
                  <a:pt x="136" y="460"/>
                </a:lnTo>
                <a:lnTo>
                  <a:pt x="116" y="460"/>
                </a:lnTo>
                <a:lnTo>
                  <a:pt x="98" y="456"/>
                </a:lnTo>
                <a:lnTo>
                  <a:pt x="82" y="448"/>
                </a:lnTo>
                <a:lnTo>
                  <a:pt x="68" y="438"/>
                </a:lnTo>
                <a:lnTo>
                  <a:pt x="56" y="424"/>
                </a:lnTo>
                <a:lnTo>
                  <a:pt x="46" y="410"/>
                </a:lnTo>
                <a:lnTo>
                  <a:pt x="40" y="392"/>
                </a:lnTo>
                <a:lnTo>
                  <a:pt x="36" y="374"/>
                </a:lnTo>
                <a:lnTo>
                  <a:pt x="36" y="374"/>
                </a:lnTo>
                <a:lnTo>
                  <a:pt x="36" y="356"/>
                </a:lnTo>
                <a:lnTo>
                  <a:pt x="40" y="338"/>
                </a:lnTo>
                <a:lnTo>
                  <a:pt x="48" y="322"/>
                </a:lnTo>
                <a:lnTo>
                  <a:pt x="58" y="308"/>
                </a:lnTo>
                <a:lnTo>
                  <a:pt x="58" y="308"/>
                </a:lnTo>
                <a:lnTo>
                  <a:pt x="48" y="302"/>
                </a:lnTo>
                <a:lnTo>
                  <a:pt x="38" y="296"/>
                </a:lnTo>
                <a:lnTo>
                  <a:pt x="30" y="288"/>
                </a:lnTo>
                <a:lnTo>
                  <a:pt x="24" y="278"/>
                </a:lnTo>
                <a:lnTo>
                  <a:pt x="18" y="268"/>
                </a:lnTo>
                <a:lnTo>
                  <a:pt x="14" y="256"/>
                </a:lnTo>
                <a:lnTo>
                  <a:pt x="10" y="246"/>
                </a:lnTo>
                <a:lnTo>
                  <a:pt x="8" y="234"/>
                </a:lnTo>
                <a:lnTo>
                  <a:pt x="8" y="234"/>
                </a:lnTo>
                <a:lnTo>
                  <a:pt x="8" y="214"/>
                </a:lnTo>
                <a:lnTo>
                  <a:pt x="14" y="196"/>
                </a:lnTo>
                <a:lnTo>
                  <a:pt x="20" y="180"/>
                </a:lnTo>
                <a:lnTo>
                  <a:pt x="30" y="166"/>
                </a:lnTo>
                <a:lnTo>
                  <a:pt x="44" y="154"/>
                </a:lnTo>
                <a:lnTo>
                  <a:pt x="60" y="144"/>
                </a:lnTo>
                <a:lnTo>
                  <a:pt x="76" y="138"/>
                </a:lnTo>
                <a:lnTo>
                  <a:pt x="94" y="134"/>
                </a:lnTo>
                <a:lnTo>
                  <a:pt x="94" y="134"/>
                </a:lnTo>
                <a:lnTo>
                  <a:pt x="96" y="134"/>
                </a:lnTo>
                <a:lnTo>
                  <a:pt x="96" y="134"/>
                </a:lnTo>
                <a:lnTo>
                  <a:pt x="74" y="120"/>
                </a:lnTo>
                <a:lnTo>
                  <a:pt x="50" y="108"/>
                </a:lnTo>
                <a:lnTo>
                  <a:pt x="24" y="98"/>
                </a:lnTo>
                <a:lnTo>
                  <a:pt x="0" y="92"/>
                </a:lnTo>
                <a:lnTo>
                  <a:pt x="0" y="92"/>
                </a:lnTo>
                <a:lnTo>
                  <a:pt x="26" y="80"/>
                </a:lnTo>
                <a:lnTo>
                  <a:pt x="50" y="70"/>
                </a:lnTo>
                <a:lnTo>
                  <a:pt x="74" y="66"/>
                </a:lnTo>
                <a:lnTo>
                  <a:pt x="98" y="62"/>
                </a:lnTo>
                <a:lnTo>
                  <a:pt x="122" y="64"/>
                </a:lnTo>
                <a:lnTo>
                  <a:pt x="144" y="68"/>
                </a:lnTo>
                <a:lnTo>
                  <a:pt x="166" y="76"/>
                </a:lnTo>
                <a:lnTo>
                  <a:pt x="186" y="88"/>
                </a:lnTo>
                <a:lnTo>
                  <a:pt x="186" y="0"/>
                </a:lnTo>
                <a:lnTo>
                  <a:pt x="186" y="0"/>
                </a:lnTo>
                <a:close/>
                <a:moveTo>
                  <a:pt x="186" y="186"/>
                </a:moveTo>
                <a:lnTo>
                  <a:pt x="186" y="186"/>
                </a:lnTo>
                <a:lnTo>
                  <a:pt x="180" y="202"/>
                </a:lnTo>
                <a:lnTo>
                  <a:pt x="176" y="218"/>
                </a:lnTo>
                <a:lnTo>
                  <a:pt x="174" y="236"/>
                </a:lnTo>
                <a:lnTo>
                  <a:pt x="174" y="250"/>
                </a:lnTo>
                <a:lnTo>
                  <a:pt x="198" y="252"/>
                </a:lnTo>
                <a:lnTo>
                  <a:pt x="198" y="252"/>
                </a:lnTo>
                <a:lnTo>
                  <a:pt x="206" y="230"/>
                </a:lnTo>
                <a:lnTo>
                  <a:pt x="216" y="212"/>
                </a:lnTo>
                <a:lnTo>
                  <a:pt x="216" y="212"/>
                </a:lnTo>
                <a:lnTo>
                  <a:pt x="200" y="200"/>
                </a:lnTo>
                <a:lnTo>
                  <a:pt x="186" y="186"/>
                </a:lnTo>
                <a:lnTo>
                  <a:pt x="186" y="186"/>
                </a:lnTo>
                <a:close/>
                <a:moveTo>
                  <a:pt x="56" y="174"/>
                </a:moveTo>
                <a:lnTo>
                  <a:pt x="56" y="174"/>
                </a:lnTo>
                <a:lnTo>
                  <a:pt x="50" y="190"/>
                </a:lnTo>
                <a:lnTo>
                  <a:pt x="46" y="206"/>
                </a:lnTo>
                <a:lnTo>
                  <a:pt x="42" y="222"/>
                </a:lnTo>
                <a:lnTo>
                  <a:pt x="44" y="238"/>
                </a:lnTo>
                <a:lnTo>
                  <a:pt x="66" y="240"/>
                </a:lnTo>
                <a:lnTo>
                  <a:pt x="66" y="240"/>
                </a:lnTo>
                <a:lnTo>
                  <a:pt x="74" y="218"/>
                </a:lnTo>
                <a:lnTo>
                  <a:pt x="84" y="200"/>
                </a:lnTo>
                <a:lnTo>
                  <a:pt x="84" y="200"/>
                </a:lnTo>
                <a:lnTo>
                  <a:pt x="68" y="188"/>
                </a:lnTo>
                <a:lnTo>
                  <a:pt x="56" y="174"/>
                </a:lnTo>
                <a:lnTo>
                  <a:pt x="56" y="174"/>
                </a:lnTo>
                <a:close/>
                <a:moveTo>
                  <a:pt x="64" y="250"/>
                </a:moveTo>
                <a:lnTo>
                  <a:pt x="46" y="248"/>
                </a:lnTo>
                <a:lnTo>
                  <a:pt x="46" y="248"/>
                </a:lnTo>
                <a:lnTo>
                  <a:pt x="50" y="256"/>
                </a:lnTo>
                <a:lnTo>
                  <a:pt x="54" y="262"/>
                </a:lnTo>
                <a:lnTo>
                  <a:pt x="58" y="266"/>
                </a:lnTo>
                <a:lnTo>
                  <a:pt x="64" y="270"/>
                </a:lnTo>
                <a:lnTo>
                  <a:pt x="64" y="270"/>
                </a:lnTo>
                <a:lnTo>
                  <a:pt x="64" y="260"/>
                </a:lnTo>
                <a:lnTo>
                  <a:pt x="64" y="250"/>
                </a:lnTo>
                <a:lnTo>
                  <a:pt x="64" y="250"/>
                </a:lnTo>
                <a:close/>
                <a:moveTo>
                  <a:pt x="78" y="326"/>
                </a:moveTo>
                <a:lnTo>
                  <a:pt x="78" y="326"/>
                </a:lnTo>
                <a:lnTo>
                  <a:pt x="72" y="342"/>
                </a:lnTo>
                <a:lnTo>
                  <a:pt x="68" y="358"/>
                </a:lnTo>
                <a:lnTo>
                  <a:pt x="66" y="374"/>
                </a:lnTo>
                <a:lnTo>
                  <a:pt x="66" y="390"/>
                </a:lnTo>
                <a:lnTo>
                  <a:pt x="90" y="392"/>
                </a:lnTo>
                <a:lnTo>
                  <a:pt x="90" y="392"/>
                </a:lnTo>
                <a:lnTo>
                  <a:pt x="98" y="370"/>
                </a:lnTo>
                <a:lnTo>
                  <a:pt x="106" y="352"/>
                </a:lnTo>
                <a:lnTo>
                  <a:pt x="106" y="352"/>
                </a:lnTo>
                <a:lnTo>
                  <a:pt x="90" y="340"/>
                </a:lnTo>
                <a:lnTo>
                  <a:pt x="78" y="326"/>
                </a:lnTo>
                <a:lnTo>
                  <a:pt x="78" y="326"/>
                </a:lnTo>
                <a:close/>
                <a:moveTo>
                  <a:pt x="88" y="402"/>
                </a:moveTo>
                <a:lnTo>
                  <a:pt x="68" y="400"/>
                </a:lnTo>
                <a:lnTo>
                  <a:pt x="68" y="400"/>
                </a:lnTo>
                <a:lnTo>
                  <a:pt x="72" y="408"/>
                </a:lnTo>
                <a:lnTo>
                  <a:pt x="76" y="414"/>
                </a:lnTo>
                <a:lnTo>
                  <a:pt x="82" y="418"/>
                </a:lnTo>
                <a:lnTo>
                  <a:pt x="88" y="422"/>
                </a:lnTo>
                <a:lnTo>
                  <a:pt x="88" y="422"/>
                </a:lnTo>
                <a:lnTo>
                  <a:pt x="86" y="412"/>
                </a:lnTo>
                <a:lnTo>
                  <a:pt x="88" y="402"/>
                </a:lnTo>
                <a:lnTo>
                  <a:pt x="88" y="402"/>
                </a:lnTo>
                <a:close/>
                <a:moveTo>
                  <a:pt x="196" y="262"/>
                </a:moveTo>
                <a:lnTo>
                  <a:pt x="178" y="262"/>
                </a:lnTo>
                <a:lnTo>
                  <a:pt x="178" y="262"/>
                </a:lnTo>
                <a:lnTo>
                  <a:pt x="180" y="268"/>
                </a:lnTo>
                <a:lnTo>
                  <a:pt x="184" y="274"/>
                </a:lnTo>
                <a:lnTo>
                  <a:pt x="190" y="280"/>
                </a:lnTo>
                <a:lnTo>
                  <a:pt x="196" y="284"/>
                </a:lnTo>
                <a:lnTo>
                  <a:pt x="196" y="284"/>
                </a:lnTo>
                <a:lnTo>
                  <a:pt x="194" y="274"/>
                </a:lnTo>
                <a:lnTo>
                  <a:pt x="196" y="262"/>
                </a:lnTo>
                <a:lnTo>
                  <a:pt x="196" y="262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9182199" y="2505076"/>
            <a:ext cx="877887" cy="923925"/>
          </a:xfrm>
          <a:custGeom>
            <a:avLst/>
            <a:gdLst>
              <a:gd name="T0" fmla="*/ 472 w 553"/>
              <a:gd name="T1" fmla="*/ 198 h 582"/>
              <a:gd name="T2" fmla="*/ 454 w 553"/>
              <a:gd name="T3" fmla="*/ 278 h 582"/>
              <a:gd name="T4" fmla="*/ 424 w 553"/>
              <a:gd name="T5" fmla="*/ 378 h 582"/>
              <a:gd name="T6" fmla="*/ 392 w 553"/>
              <a:gd name="T7" fmla="*/ 452 h 582"/>
              <a:gd name="T8" fmla="*/ 370 w 553"/>
              <a:gd name="T9" fmla="*/ 494 h 582"/>
              <a:gd name="T10" fmla="*/ 342 w 553"/>
              <a:gd name="T11" fmla="*/ 528 h 582"/>
              <a:gd name="T12" fmla="*/ 328 w 553"/>
              <a:gd name="T13" fmla="*/ 540 h 582"/>
              <a:gd name="T14" fmla="*/ 288 w 553"/>
              <a:gd name="T15" fmla="*/ 564 h 582"/>
              <a:gd name="T16" fmla="*/ 246 w 553"/>
              <a:gd name="T17" fmla="*/ 578 h 582"/>
              <a:gd name="T18" fmla="*/ 200 w 553"/>
              <a:gd name="T19" fmla="*/ 582 h 582"/>
              <a:gd name="T20" fmla="*/ 156 w 553"/>
              <a:gd name="T21" fmla="*/ 578 h 582"/>
              <a:gd name="T22" fmla="*/ 112 w 553"/>
              <a:gd name="T23" fmla="*/ 564 h 582"/>
              <a:gd name="T24" fmla="*/ 74 w 553"/>
              <a:gd name="T25" fmla="*/ 544 h 582"/>
              <a:gd name="T26" fmla="*/ 40 w 553"/>
              <a:gd name="T27" fmla="*/ 516 h 582"/>
              <a:gd name="T28" fmla="*/ 14 w 553"/>
              <a:gd name="T29" fmla="*/ 480 h 582"/>
              <a:gd name="T30" fmla="*/ 6 w 553"/>
              <a:gd name="T31" fmla="*/ 460 h 582"/>
              <a:gd name="T32" fmla="*/ 0 w 553"/>
              <a:gd name="T33" fmla="*/ 420 h 582"/>
              <a:gd name="T34" fmla="*/ 8 w 553"/>
              <a:gd name="T35" fmla="*/ 382 h 582"/>
              <a:gd name="T36" fmla="*/ 28 w 553"/>
              <a:gd name="T37" fmla="*/ 348 h 582"/>
              <a:gd name="T38" fmla="*/ 40 w 553"/>
              <a:gd name="T39" fmla="*/ 330 h 582"/>
              <a:gd name="T40" fmla="*/ 66 w 553"/>
              <a:gd name="T41" fmla="*/ 304 h 582"/>
              <a:gd name="T42" fmla="*/ 144 w 553"/>
              <a:gd name="T43" fmla="*/ 246 h 582"/>
              <a:gd name="T44" fmla="*/ 288 w 553"/>
              <a:gd name="T45" fmla="*/ 152 h 582"/>
              <a:gd name="T46" fmla="*/ 374 w 553"/>
              <a:gd name="T47" fmla="*/ 88 h 582"/>
              <a:gd name="T48" fmla="*/ 348 w 553"/>
              <a:gd name="T49" fmla="*/ 78 h 582"/>
              <a:gd name="T50" fmla="*/ 320 w 553"/>
              <a:gd name="T51" fmla="*/ 64 h 582"/>
              <a:gd name="T52" fmla="*/ 344 w 553"/>
              <a:gd name="T53" fmla="*/ 36 h 582"/>
              <a:gd name="T54" fmla="*/ 368 w 553"/>
              <a:gd name="T55" fmla="*/ 16 h 582"/>
              <a:gd name="T56" fmla="*/ 388 w 553"/>
              <a:gd name="T57" fmla="*/ 4 h 582"/>
              <a:gd name="T58" fmla="*/ 410 w 553"/>
              <a:gd name="T59" fmla="*/ 0 h 582"/>
              <a:gd name="T60" fmla="*/ 428 w 553"/>
              <a:gd name="T61" fmla="*/ 0 h 582"/>
              <a:gd name="T62" fmla="*/ 444 w 553"/>
              <a:gd name="T63" fmla="*/ 6 h 582"/>
              <a:gd name="T64" fmla="*/ 472 w 553"/>
              <a:gd name="T65" fmla="*/ 30 h 582"/>
              <a:gd name="T66" fmla="*/ 551 w 553"/>
              <a:gd name="T67" fmla="*/ 30 h 582"/>
              <a:gd name="T68" fmla="*/ 524 w 553"/>
              <a:gd name="T69" fmla="*/ 90 h 582"/>
              <a:gd name="T70" fmla="*/ 547 w 553"/>
              <a:gd name="T71" fmla="*/ 114 h 582"/>
              <a:gd name="T72" fmla="*/ 553 w 553"/>
              <a:gd name="T73" fmla="*/ 130 h 582"/>
              <a:gd name="T74" fmla="*/ 553 w 553"/>
              <a:gd name="T75" fmla="*/ 150 h 582"/>
              <a:gd name="T76" fmla="*/ 549 w 553"/>
              <a:gd name="T77" fmla="*/ 170 h 582"/>
              <a:gd name="T78" fmla="*/ 538 w 553"/>
              <a:gd name="T79" fmla="*/ 190 h 582"/>
              <a:gd name="T80" fmla="*/ 520 w 553"/>
              <a:gd name="T81" fmla="*/ 214 h 582"/>
              <a:gd name="T82" fmla="*/ 494 w 553"/>
              <a:gd name="T83" fmla="*/ 238 h 582"/>
              <a:gd name="T84" fmla="*/ 472 w 553"/>
              <a:gd name="T85" fmla="*/ 198 h 582"/>
              <a:gd name="T86" fmla="*/ 160 w 553"/>
              <a:gd name="T87" fmla="*/ 284 h 582"/>
              <a:gd name="T88" fmla="*/ 134 w 553"/>
              <a:gd name="T89" fmla="*/ 304 h 582"/>
              <a:gd name="T90" fmla="*/ 88 w 553"/>
              <a:gd name="T91" fmla="*/ 352 h 582"/>
              <a:gd name="T92" fmla="*/ 72 w 553"/>
              <a:gd name="T93" fmla="*/ 378 h 582"/>
              <a:gd name="T94" fmla="*/ 112 w 553"/>
              <a:gd name="T95" fmla="*/ 410 h 582"/>
              <a:gd name="T96" fmla="*/ 158 w 553"/>
              <a:gd name="T97" fmla="*/ 376 h 582"/>
              <a:gd name="T98" fmla="*/ 160 w 553"/>
              <a:gd name="T99" fmla="*/ 284 h 582"/>
              <a:gd name="T100" fmla="*/ 94 w 553"/>
              <a:gd name="T101" fmla="*/ 426 h 582"/>
              <a:gd name="T102" fmla="*/ 64 w 553"/>
              <a:gd name="T103" fmla="*/ 402 h 582"/>
              <a:gd name="T104" fmla="*/ 60 w 553"/>
              <a:gd name="T105" fmla="*/ 432 h 582"/>
              <a:gd name="T106" fmla="*/ 70 w 553"/>
              <a:gd name="T107" fmla="*/ 462 h 582"/>
              <a:gd name="T108" fmla="*/ 74 w 553"/>
              <a:gd name="T109" fmla="*/ 452 h 582"/>
              <a:gd name="T110" fmla="*/ 94 w 553"/>
              <a:gd name="T111" fmla="*/ 426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53" h="582">
                <a:moveTo>
                  <a:pt x="472" y="198"/>
                </a:moveTo>
                <a:lnTo>
                  <a:pt x="472" y="198"/>
                </a:lnTo>
                <a:lnTo>
                  <a:pt x="464" y="234"/>
                </a:lnTo>
                <a:lnTo>
                  <a:pt x="454" y="278"/>
                </a:lnTo>
                <a:lnTo>
                  <a:pt x="440" y="326"/>
                </a:lnTo>
                <a:lnTo>
                  <a:pt x="424" y="378"/>
                </a:lnTo>
                <a:lnTo>
                  <a:pt x="404" y="428"/>
                </a:lnTo>
                <a:lnTo>
                  <a:pt x="392" y="452"/>
                </a:lnTo>
                <a:lnTo>
                  <a:pt x="382" y="474"/>
                </a:lnTo>
                <a:lnTo>
                  <a:pt x="370" y="494"/>
                </a:lnTo>
                <a:lnTo>
                  <a:pt x="356" y="512"/>
                </a:lnTo>
                <a:lnTo>
                  <a:pt x="342" y="528"/>
                </a:lnTo>
                <a:lnTo>
                  <a:pt x="328" y="540"/>
                </a:lnTo>
                <a:lnTo>
                  <a:pt x="328" y="540"/>
                </a:lnTo>
                <a:lnTo>
                  <a:pt x="310" y="554"/>
                </a:lnTo>
                <a:lnTo>
                  <a:pt x="288" y="564"/>
                </a:lnTo>
                <a:lnTo>
                  <a:pt x="268" y="572"/>
                </a:lnTo>
                <a:lnTo>
                  <a:pt x="246" y="578"/>
                </a:lnTo>
                <a:lnTo>
                  <a:pt x="224" y="580"/>
                </a:lnTo>
                <a:lnTo>
                  <a:pt x="200" y="582"/>
                </a:lnTo>
                <a:lnTo>
                  <a:pt x="178" y="580"/>
                </a:lnTo>
                <a:lnTo>
                  <a:pt x="156" y="578"/>
                </a:lnTo>
                <a:lnTo>
                  <a:pt x="134" y="572"/>
                </a:lnTo>
                <a:lnTo>
                  <a:pt x="112" y="564"/>
                </a:lnTo>
                <a:lnTo>
                  <a:pt x="92" y="556"/>
                </a:lnTo>
                <a:lnTo>
                  <a:pt x="74" y="544"/>
                </a:lnTo>
                <a:lnTo>
                  <a:pt x="56" y="530"/>
                </a:lnTo>
                <a:lnTo>
                  <a:pt x="40" y="516"/>
                </a:lnTo>
                <a:lnTo>
                  <a:pt x="26" y="498"/>
                </a:lnTo>
                <a:lnTo>
                  <a:pt x="14" y="480"/>
                </a:lnTo>
                <a:lnTo>
                  <a:pt x="14" y="480"/>
                </a:lnTo>
                <a:lnTo>
                  <a:pt x="6" y="460"/>
                </a:lnTo>
                <a:lnTo>
                  <a:pt x="2" y="440"/>
                </a:lnTo>
                <a:lnTo>
                  <a:pt x="0" y="420"/>
                </a:lnTo>
                <a:lnTo>
                  <a:pt x="4" y="402"/>
                </a:lnTo>
                <a:lnTo>
                  <a:pt x="8" y="382"/>
                </a:lnTo>
                <a:lnTo>
                  <a:pt x="16" y="364"/>
                </a:lnTo>
                <a:lnTo>
                  <a:pt x="28" y="348"/>
                </a:lnTo>
                <a:lnTo>
                  <a:pt x="40" y="330"/>
                </a:lnTo>
                <a:lnTo>
                  <a:pt x="40" y="330"/>
                </a:lnTo>
                <a:lnTo>
                  <a:pt x="52" y="318"/>
                </a:lnTo>
                <a:lnTo>
                  <a:pt x="66" y="304"/>
                </a:lnTo>
                <a:lnTo>
                  <a:pt x="102" y="274"/>
                </a:lnTo>
                <a:lnTo>
                  <a:pt x="144" y="246"/>
                </a:lnTo>
                <a:lnTo>
                  <a:pt x="192" y="214"/>
                </a:lnTo>
                <a:lnTo>
                  <a:pt x="288" y="152"/>
                </a:lnTo>
                <a:lnTo>
                  <a:pt x="334" y="120"/>
                </a:lnTo>
                <a:lnTo>
                  <a:pt x="374" y="88"/>
                </a:lnTo>
                <a:lnTo>
                  <a:pt x="374" y="88"/>
                </a:lnTo>
                <a:lnTo>
                  <a:pt x="348" y="78"/>
                </a:lnTo>
                <a:lnTo>
                  <a:pt x="320" y="64"/>
                </a:lnTo>
                <a:lnTo>
                  <a:pt x="320" y="64"/>
                </a:lnTo>
                <a:lnTo>
                  <a:pt x="332" y="48"/>
                </a:lnTo>
                <a:lnTo>
                  <a:pt x="344" y="36"/>
                </a:lnTo>
                <a:lnTo>
                  <a:pt x="356" y="26"/>
                </a:lnTo>
                <a:lnTo>
                  <a:pt x="368" y="16"/>
                </a:lnTo>
                <a:lnTo>
                  <a:pt x="378" y="10"/>
                </a:lnTo>
                <a:lnTo>
                  <a:pt x="388" y="4"/>
                </a:lnTo>
                <a:lnTo>
                  <a:pt x="400" y="2"/>
                </a:lnTo>
                <a:lnTo>
                  <a:pt x="410" y="0"/>
                </a:lnTo>
                <a:lnTo>
                  <a:pt x="418" y="0"/>
                </a:lnTo>
                <a:lnTo>
                  <a:pt x="428" y="0"/>
                </a:lnTo>
                <a:lnTo>
                  <a:pt x="436" y="2"/>
                </a:lnTo>
                <a:lnTo>
                  <a:pt x="444" y="6"/>
                </a:lnTo>
                <a:lnTo>
                  <a:pt x="460" y="16"/>
                </a:lnTo>
                <a:lnTo>
                  <a:pt x="472" y="30"/>
                </a:lnTo>
                <a:lnTo>
                  <a:pt x="522" y="4"/>
                </a:lnTo>
                <a:lnTo>
                  <a:pt x="551" y="30"/>
                </a:lnTo>
                <a:lnTo>
                  <a:pt x="524" y="90"/>
                </a:lnTo>
                <a:lnTo>
                  <a:pt x="524" y="90"/>
                </a:lnTo>
                <a:lnTo>
                  <a:pt x="536" y="102"/>
                </a:lnTo>
                <a:lnTo>
                  <a:pt x="547" y="114"/>
                </a:lnTo>
                <a:lnTo>
                  <a:pt x="549" y="122"/>
                </a:lnTo>
                <a:lnTo>
                  <a:pt x="553" y="130"/>
                </a:lnTo>
                <a:lnTo>
                  <a:pt x="553" y="140"/>
                </a:lnTo>
                <a:lnTo>
                  <a:pt x="553" y="150"/>
                </a:lnTo>
                <a:lnTo>
                  <a:pt x="551" y="158"/>
                </a:lnTo>
                <a:lnTo>
                  <a:pt x="549" y="170"/>
                </a:lnTo>
                <a:lnTo>
                  <a:pt x="544" y="180"/>
                </a:lnTo>
                <a:lnTo>
                  <a:pt x="538" y="190"/>
                </a:lnTo>
                <a:lnTo>
                  <a:pt x="530" y="202"/>
                </a:lnTo>
                <a:lnTo>
                  <a:pt x="520" y="214"/>
                </a:lnTo>
                <a:lnTo>
                  <a:pt x="508" y="226"/>
                </a:lnTo>
                <a:lnTo>
                  <a:pt x="494" y="238"/>
                </a:lnTo>
                <a:lnTo>
                  <a:pt x="494" y="238"/>
                </a:lnTo>
                <a:lnTo>
                  <a:pt x="472" y="198"/>
                </a:lnTo>
                <a:lnTo>
                  <a:pt x="472" y="198"/>
                </a:lnTo>
                <a:close/>
                <a:moveTo>
                  <a:pt x="160" y="284"/>
                </a:moveTo>
                <a:lnTo>
                  <a:pt x="160" y="284"/>
                </a:lnTo>
                <a:lnTo>
                  <a:pt x="134" y="304"/>
                </a:lnTo>
                <a:lnTo>
                  <a:pt x="108" y="326"/>
                </a:lnTo>
                <a:lnTo>
                  <a:pt x="88" y="352"/>
                </a:lnTo>
                <a:lnTo>
                  <a:pt x="78" y="366"/>
                </a:lnTo>
                <a:lnTo>
                  <a:pt x="72" y="378"/>
                </a:lnTo>
                <a:lnTo>
                  <a:pt x="112" y="410"/>
                </a:lnTo>
                <a:lnTo>
                  <a:pt x="112" y="410"/>
                </a:lnTo>
                <a:lnTo>
                  <a:pt x="134" y="392"/>
                </a:lnTo>
                <a:lnTo>
                  <a:pt x="158" y="376"/>
                </a:lnTo>
                <a:lnTo>
                  <a:pt x="202" y="352"/>
                </a:lnTo>
                <a:lnTo>
                  <a:pt x="160" y="284"/>
                </a:lnTo>
                <a:lnTo>
                  <a:pt x="160" y="284"/>
                </a:lnTo>
                <a:close/>
                <a:moveTo>
                  <a:pt x="94" y="426"/>
                </a:moveTo>
                <a:lnTo>
                  <a:pt x="64" y="402"/>
                </a:lnTo>
                <a:lnTo>
                  <a:pt x="64" y="402"/>
                </a:lnTo>
                <a:lnTo>
                  <a:pt x="60" y="418"/>
                </a:lnTo>
                <a:lnTo>
                  <a:pt x="60" y="432"/>
                </a:lnTo>
                <a:lnTo>
                  <a:pt x="64" y="448"/>
                </a:lnTo>
                <a:lnTo>
                  <a:pt x="70" y="462"/>
                </a:lnTo>
                <a:lnTo>
                  <a:pt x="70" y="462"/>
                </a:lnTo>
                <a:lnTo>
                  <a:pt x="74" y="452"/>
                </a:lnTo>
                <a:lnTo>
                  <a:pt x="80" y="442"/>
                </a:lnTo>
                <a:lnTo>
                  <a:pt x="94" y="426"/>
                </a:lnTo>
                <a:lnTo>
                  <a:pt x="94" y="426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51"/>
          <p:cNvSpPr>
            <a:spLocks noEditPoints="1"/>
          </p:cNvSpPr>
          <p:nvPr/>
        </p:nvSpPr>
        <p:spPr bwMode="auto">
          <a:xfrm>
            <a:off x="9271099" y="1449388"/>
            <a:ext cx="903287" cy="781050"/>
          </a:xfrm>
          <a:custGeom>
            <a:avLst/>
            <a:gdLst>
              <a:gd name="T0" fmla="*/ 260 w 569"/>
              <a:gd name="T1" fmla="*/ 32 h 492"/>
              <a:gd name="T2" fmla="*/ 388 w 569"/>
              <a:gd name="T3" fmla="*/ 0 h 492"/>
              <a:gd name="T4" fmla="*/ 476 w 569"/>
              <a:gd name="T5" fmla="*/ 16 h 492"/>
              <a:gd name="T6" fmla="*/ 541 w 569"/>
              <a:gd name="T7" fmla="*/ 76 h 492"/>
              <a:gd name="T8" fmla="*/ 569 w 569"/>
              <a:gd name="T9" fmla="*/ 192 h 492"/>
              <a:gd name="T10" fmla="*/ 539 w 569"/>
              <a:gd name="T11" fmla="*/ 290 h 492"/>
              <a:gd name="T12" fmla="*/ 454 w 569"/>
              <a:gd name="T13" fmla="*/ 396 h 492"/>
              <a:gd name="T14" fmla="*/ 404 w 569"/>
              <a:gd name="T15" fmla="*/ 432 h 492"/>
              <a:gd name="T16" fmla="*/ 270 w 569"/>
              <a:gd name="T17" fmla="*/ 486 h 492"/>
              <a:gd name="T18" fmla="*/ 164 w 569"/>
              <a:gd name="T19" fmla="*/ 488 h 492"/>
              <a:gd name="T20" fmla="*/ 54 w 569"/>
              <a:gd name="T21" fmla="*/ 436 h 492"/>
              <a:gd name="T22" fmla="*/ 18 w 569"/>
              <a:gd name="T23" fmla="*/ 390 h 492"/>
              <a:gd name="T24" fmla="*/ 2 w 569"/>
              <a:gd name="T25" fmla="*/ 290 h 492"/>
              <a:gd name="T26" fmla="*/ 34 w 569"/>
              <a:gd name="T27" fmla="*/ 208 h 492"/>
              <a:gd name="T28" fmla="*/ 130 w 569"/>
              <a:gd name="T29" fmla="*/ 108 h 492"/>
              <a:gd name="T30" fmla="*/ 446 w 569"/>
              <a:gd name="T31" fmla="*/ 154 h 492"/>
              <a:gd name="T32" fmla="*/ 440 w 569"/>
              <a:gd name="T33" fmla="*/ 190 h 492"/>
              <a:gd name="T34" fmla="*/ 404 w 569"/>
              <a:gd name="T35" fmla="*/ 208 h 492"/>
              <a:gd name="T36" fmla="*/ 392 w 569"/>
              <a:gd name="T37" fmla="*/ 216 h 492"/>
              <a:gd name="T38" fmla="*/ 436 w 569"/>
              <a:gd name="T39" fmla="*/ 234 h 492"/>
              <a:gd name="T40" fmla="*/ 466 w 569"/>
              <a:gd name="T41" fmla="*/ 208 h 492"/>
              <a:gd name="T42" fmla="*/ 464 w 569"/>
              <a:gd name="T43" fmla="*/ 170 h 492"/>
              <a:gd name="T44" fmla="*/ 330 w 569"/>
              <a:gd name="T45" fmla="*/ 166 h 492"/>
              <a:gd name="T46" fmla="*/ 324 w 569"/>
              <a:gd name="T47" fmla="*/ 200 h 492"/>
              <a:gd name="T48" fmla="*/ 290 w 569"/>
              <a:gd name="T49" fmla="*/ 218 h 492"/>
              <a:gd name="T50" fmla="*/ 278 w 569"/>
              <a:gd name="T51" fmla="*/ 226 h 492"/>
              <a:gd name="T52" fmla="*/ 320 w 569"/>
              <a:gd name="T53" fmla="*/ 244 h 492"/>
              <a:gd name="T54" fmla="*/ 352 w 569"/>
              <a:gd name="T55" fmla="*/ 220 h 492"/>
              <a:gd name="T56" fmla="*/ 348 w 569"/>
              <a:gd name="T57" fmla="*/ 180 h 492"/>
              <a:gd name="T58" fmla="*/ 340 w 569"/>
              <a:gd name="T59" fmla="*/ 264 h 492"/>
              <a:gd name="T60" fmla="*/ 334 w 569"/>
              <a:gd name="T61" fmla="*/ 300 h 492"/>
              <a:gd name="T62" fmla="*/ 298 w 569"/>
              <a:gd name="T63" fmla="*/ 318 h 492"/>
              <a:gd name="T64" fmla="*/ 288 w 569"/>
              <a:gd name="T65" fmla="*/ 326 h 492"/>
              <a:gd name="T66" fmla="*/ 330 w 569"/>
              <a:gd name="T67" fmla="*/ 342 h 492"/>
              <a:gd name="T68" fmla="*/ 362 w 569"/>
              <a:gd name="T69" fmla="*/ 318 h 492"/>
              <a:gd name="T70" fmla="*/ 358 w 569"/>
              <a:gd name="T71" fmla="*/ 280 h 492"/>
              <a:gd name="T72" fmla="*/ 212 w 569"/>
              <a:gd name="T73" fmla="*/ 306 h 492"/>
              <a:gd name="T74" fmla="*/ 208 w 569"/>
              <a:gd name="T75" fmla="*/ 342 h 492"/>
              <a:gd name="T76" fmla="*/ 172 w 569"/>
              <a:gd name="T77" fmla="*/ 360 h 492"/>
              <a:gd name="T78" fmla="*/ 160 w 569"/>
              <a:gd name="T79" fmla="*/ 368 h 492"/>
              <a:gd name="T80" fmla="*/ 204 w 569"/>
              <a:gd name="T81" fmla="*/ 384 h 492"/>
              <a:gd name="T82" fmla="*/ 234 w 569"/>
              <a:gd name="T83" fmla="*/ 360 h 492"/>
              <a:gd name="T84" fmla="*/ 230 w 569"/>
              <a:gd name="T85" fmla="*/ 322 h 492"/>
              <a:gd name="T86" fmla="*/ 390 w 569"/>
              <a:gd name="T87" fmla="*/ 66 h 492"/>
              <a:gd name="T88" fmla="*/ 284 w 569"/>
              <a:gd name="T89" fmla="*/ 94 h 492"/>
              <a:gd name="T90" fmla="*/ 192 w 569"/>
              <a:gd name="T91" fmla="*/ 146 h 492"/>
              <a:gd name="T92" fmla="*/ 104 w 569"/>
              <a:gd name="T93" fmla="*/ 226 h 492"/>
              <a:gd name="T94" fmla="*/ 70 w 569"/>
              <a:gd name="T95" fmla="*/ 286 h 492"/>
              <a:gd name="T96" fmla="*/ 74 w 569"/>
              <a:gd name="T97" fmla="*/ 352 h 492"/>
              <a:gd name="T98" fmla="*/ 102 w 569"/>
              <a:gd name="T99" fmla="*/ 388 h 492"/>
              <a:gd name="T100" fmla="*/ 178 w 569"/>
              <a:gd name="T101" fmla="*/ 422 h 492"/>
              <a:gd name="T102" fmla="*/ 258 w 569"/>
              <a:gd name="T103" fmla="*/ 420 h 492"/>
              <a:gd name="T104" fmla="*/ 368 w 569"/>
              <a:gd name="T105" fmla="*/ 376 h 492"/>
              <a:gd name="T106" fmla="*/ 426 w 569"/>
              <a:gd name="T107" fmla="*/ 332 h 492"/>
              <a:gd name="T108" fmla="*/ 488 w 569"/>
              <a:gd name="T109" fmla="*/ 242 h 492"/>
              <a:gd name="T110" fmla="*/ 503 w 569"/>
              <a:gd name="T111" fmla="*/ 172 h 492"/>
              <a:gd name="T112" fmla="*/ 484 w 569"/>
              <a:gd name="T113" fmla="*/ 112 h 492"/>
              <a:gd name="T114" fmla="*/ 432 w 569"/>
              <a:gd name="T115" fmla="*/ 72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9" h="492">
                <a:moveTo>
                  <a:pt x="180" y="74"/>
                </a:moveTo>
                <a:lnTo>
                  <a:pt x="180" y="74"/>
                </a:lnTo>
                <a:lnTo>
                  <a:pt x="206" y="58"/>
                </a:lnTo>
                <a:lnTo>
                  <a:pt x="234" y="44"/>
                </a:lnTo>
                <a:lnTo>
                  <a:pt x="260" y="32"/>
                </a:lnTo>
                <a:lnTo>
                  <a:pt x="288" y="20"/>
                </a:lnTo>
                <a:lnTo>
                  <a:pt x="314" y="12"/>
                </a:lnTo>
                <a:lnTo>
                  <a:pt x="340" y="6"/>
                </a:lnTo>
                <a:lnTo>
                  <a:pt x="364" y="2"/>
                </a:lnTo>
                <a:lnTo>
                  <a:pt x="388" y="0"/>
                </a:lnTo>
                <a:lnTo>
                  <a:pt x="388" y="0"/>
                </a:lnTo>
                <a:lnTo>
                  <a:pt x="412" y="0"/>
                </a:lnTo>
                <a:lnTo>
                  <a:pt x="434" y="4"/>
                </a:lnTo>
                <a:lnTo>
                  <a:pt x="456" y="8"/>
                </a:lnTo>
                <a:lnTo>
                  <a:pt x="476" y="16"/>
                </a:lnTo>
                <a:lnTo>
                  <a:pt x="495" y="28"/>
                </a:lnTo>
                <a:lnTo>
                  <a:pt x="513" y="42"/>
                </a:lnTo>
                <a:lnTo>
                  <a:pt x="527" y="58"/>
                </a:lnTo>
                <a:lnTo>
                  <a:pt x="541" y="76"/>
                </a:lnTo>
                <a:lnTo>
                  <a:pt x="541" y="76"/>
                </a:lnTo>
                <a:lnTo>
                  <a:pt x="553" y="98"/>
                </a:lnTo>
                <a:lnTo>
                  <a:pt x="561" y="120"/>
                </a:lnTo>
                <a:lnTo>
                  <a:pt x="567" y="144"/>
                </a:lnTo>
                <a:lnTo>
                  <a:pt x="569" y="168"/>
                </a:lnTo>
                <a:lnTo>
                  <a:pt x="569" y="192"/>
                </a:lnTo>
                <a:lnTo>
                  <a:pt x="565" y="216"/>
                </a:lnTo>
                <a:lnTo>
                  <a:pt x="559" y="242"/>
                </a:lnTo>
                <a:lnTo>
                  <a:pt x="551" y="266"/>
                </a:lnTo>
                <a:lnTo>
                  <a:pt x="551" y="266"/>
                </a:lnTo>
                <a:lnTo>
                  <a:pt x="539" y="290"/>
                </a:lnTo>
                <a:lnTo>
                  <a:pt x="527" y="312"/>
                </a:lnTo>
                <a:lnTo>
                  <a:pt x="513" y="334"/>
                </a:lnTo>
                <a:lnTo>
                  <a:pt x="495" y="356"/>
                </a:lnTo>
                <a:lnTo>
                  <a:pt x="476" y="376"/>
                </a:lnTo>
                <a:lnTo>
                  <a:pt x="454" y="396"/>
                </a:lnTo>
                <a:lnTo>
                  <a:pt x="432" y="414"/>
                </a:lnTo>
                <a:lnTo>
                  <a:pt x="408" y="430"/>
                </a:lnTo>
                <a:lnTo>
                  <a:pt x="408" y="430"/>
                </a:lnTo>
                <a:lnTo>
                  <a:pt x="404" y="432"/>
                </a:lnTo>
                <a:lnTo>
                  <a:pt x="404" y="432"/>
                </a:lnTo>
                <a:lnTo>
                  <a:pt x="378" y="448"/>
                </a:lnTo>
                <a:lnTo>
                  <a:pt x="350" y="460"/>
                </a:lnTo>
                <a:lnTo>
                  <a:pt x="324" y="472"/>
                </a:lnTo>
                <a:lnTo>
                  <a:pt x="296" y="480"/>
                </a:lnTo>
                <a:lnTo>
                  <a:pt x="270" y="486"/>
                </a:lnTo>
                <a:lnTo>
                  <a:pt x="242" y="490"/>
                </a:lnTo>
                <a:lnTo>
                  <a:pt x="216" y="492"/>
                </a:lnTo>
                <a:lnTo>
                  <a:pt x="192" y="490"/>
                </a:lnTo>
                <a:lnTo>
                  <a:pt x="192" y="490"/>
                </a:lnTo>
                <a:lnTo>
                  <a:pt x="164" y="488"/>
                </a:lnTo>
                <a:lnTo>
                  <a:pt x="140" y="482"/>
                </a:lnTo>
                <a:lnTo>
                  <a:pt x="116" y="474"/>
                </a:lnTo>
                <a:lnTo>
                  <a:pt x="94" y="464"/>
                </a:lnTo>
                <a:lnTo>
                  <a:pt x="74" y="450"/>
                </a:lnTo>
                <a:lnTo>
                  <a:pt x="54" y="436"/>
                </a:lnTo>
                <a:lnTo>
                  <a:pt x="38" y="418"/>
                </a:lnTo>
                <a:lnTo>
                  <a:pt x="24" y="398"/>
                </a:lnTo>
                <a:lnTo>
                  <a:pt x="18" y="390"/>
                </a:lnTo>
                <a:lnTo>
                  <a:pt x="18" y="390"/>
                </a:lnTo>
                <a:lnTo>
                  <a:pt x="18" y="390"/>
                </a:lnTo>
                <a:lnTo>
                  <a:pt x="10" y="370"/>
                </a:lnTo>
                <a:lnTo>
                  <a:pt x="4" y="350"/>
                </a:lnTo>
                <a:lnTo>
                  <a:pt x="0" y="330"/>
                </a:lnTo>
                <a:lnTo>
                  <a:pt x="0" y="310"/>
                </a:lnTo>
                <a:lnTo>
                  <a:pt x="2" y="290"/>
                </a:lnTo>
                <a:lnTo>
                  <a:pt x="6" y="270"/>
                </a:lnTo>
                <a:lnTo>
                  <a:pt x="12" y="248"/>
                </a:lnTo>
                <a:lnTo>
                  <a:pt x="22" y="228"/>
                </a:lnTo>
                <a:lnTo>
                  <a:pt x="22" y="228"/>
                </a:lnTo>
                <a:lnTo>
                  <a:pt x="34" y="208"/>
                </a:lnTo>
                <a:lnTo>
                  <a:pt x="48" y="188"/>
                </a:lnTo>
                <a:lnTo>
                  <a:pt x="66" y="166"/>
                </a:lnTo>
                <a:lnTo>
                  <a:pt x="86" y="146"/>
                </a:lnTo>
                <a:lnTo>
                  <a:pt x="106" y="128"/>
                </a:lnTo>
                <a:lnTo>
                  <a:pt x="130" y="108"/>
                </a:lnTo>
                <a:lnTo>
                  <a:pt x="154" y="90"/>
                </a:lnTo>
                <a:lnTo>
                  <a:pt x="180" y="74"/>
                </a:lnTo>
                <a:lnTo>
                  <a:pt x="180" y="74"/>
                </a:lnTo>
                <a:close/>
                <a:moveTo>
                  <a:pt x="446" y="154"/>
                </a:moveTo>
                <a:lnTo>
                  <a:pt x="446" y="154"/>
                </a:lnTo>
                <a:lnTo>
                  <a:pt x="446" y="166"/>
                </a:lnTo>
                <a:lnTo>
                  <a:pt x="446" y="166"/>
                </a:lnTo>
                <a:lnTo>
                  <a:pt x="446" y="176"/>
                </a:lnTo>
                <a:lnTo>
                  <a:pt x="444" y="182"/>
                </a:lnTo>
                <a:lnTo>
                  <a:pt x="440" y="190"/>
                </a:lnTo>
                <a:lnTo>
                  <a:pt x="434" y="196"/>
                </a:lnTo>
                <a:lnTo>
                  <a:pt x="428" y="202"/>
                </a:lnTo>
                <a:lnTo>
                  <a:pt x="420" y="204"/>
                </a:lnTo>
                <a:lnTo>
                  <a:pt x="412" y="208"/>
                </a:lnTo>
                <a:lnTo>
                  <a:pt x="404" y="208"/>
                </a:lnTo>
                <a:lnTo>
                  <a:pt x="404" y="208"/>
                </a:lnTo>
                <a:lnTo>
                  <a:pt x="396" y="208"/>
                </a:lnTo>
                <a:lnTo>
                  <a:pt x="388" y="204"/>
                </a:lnTo>
                <a:lnTo>
                  <a:pt x="388" y="204"/>
                </a:lnTo>
                <a:lnTo>
                  <a:pt x="392" y="216"/>
                </a:lnTo>
                <a:lnTo>
                  <a:pt x="402" y="226"/>
                </a:lnTo>
                <a:lnTo>
                  <a:pt x="414" y="232"/>
                </a:lnTo>
                <a:lnTo>
                  <a:pt x="428" y="234"/>
                </a:lnTo>
                <a:lnTo>
                  <a:pt x="428" y="234"/>
                </a:lnTo>
                <a:lnTo>
                  <a:pt x="436" y="234"/>
                </a:lnTo>
                <a:lnTo>
                  <a:pt x="444" y="230"/>
                </a:lnTo>
                <a:lnTo>
                  <a:pt x="452" y="228"/>
                </a:lnTo>
                <a:lnTo>
                  <a:pt x="458" y="222"/>
                </a:lnTo>
                <a:lnTo>
                  <a:pt x="462" y="216"/>
                </a:lnTo>
                <a:lnTo>
                  <a:pt x="466" y="208"/>
                </a:lnTo>
                <a:lnTo>
                  <a:pt x="470" y="202"/>
                </a:lnTo>
                <a:lnTo>
                  <a:pt x="470" y="192"/>
                </a:lnTo>
                <a:lnTo>
                  <a:pt x="470" y="192"/>
                </a:lnTo>
                <a:lnTo>
                  <a:pt x="468" y="180"/>
                </a:lnTo>
                <a:lnTo>
                  <a:pt x="464" y="170"/>
                </a:lnTo>
                <a:lnTo>
                  <a:pt x="456" y="162"/>
                </a:lnTo>
                <a:lnTo>
                  <a:pt x="446" y="154"/>
                </a:lnTo>
                <a:lnTo>
                  <a:pt x="446" y="154"/>
                </a:lnTo>
                <a:close/>
                <a:moveTo>
                  <a:pt x="330" y="166"/>
                </a:moveTo>
                <a:lnTo>
                  <a:pt x="330" y="166"/>
                </a:lnTo>
                <a:lnTo>
                  <a:pt x="332" y="178"/>
                </a:lnTo>
                <a:lnTo>
                  <a:pt x="332" y="178"/>
                </a:lnTo>
                <a:lnTo>
                  <a:pt x="330" y="186"/>
                </a:lnTo>
                <a:lnTo>
                  <a:pt x="328" y="194"/>
                </a:lnTo>
                <a:lnTo>
                  <a:pt x="324" y="200"/>
                </a:lnTo>
                <a:lnTo>
                  <a:pt x="320" y="206"/>
                </a:lnTo>
                <a:lnTo>
                  <a:pt x="312" y="212"/>
                </a:lnTo>
                <a:lnTo>
                  <a:pt x="306" y="216"/>
                </a:lnTo>
                <a:lnTo>
                  <a:pt x="298" y="218"/>
                </a:lnTo>
                <a:lnTo>
                  <a:pt x="290" y="218"/>
                </a:lnTo>
                <a:lnTo>
                  <a:pt x="290" y="218"/>
                </a:lnTo>
                <a:lnTo>
                  <a:pt x="280" y="218"/>
                </a:lnTo>
                <a:lnTo>
                  <a:pt x="272" y="214"/>
                </a:lnTo>
                <a:lnTo>
                  <a:pt x="272" y="214"/>
                </a:lnTo>
                <a:lnTo>
                  <a:pt x="278" y="226"/>
                </a:lnTo>
                <a:lnTo>
                  <a:pt x="286" y="236"/>
                </a:lnTo>
                <a:lnTo>
                  <a:pt x="298" y="242"/>
                </a:lnTo>
                <a:lnTo>
                  <a:pt x="312" y="244"/>
                </a:lnTo>
                <a:lnTo>
                  <a:pt x="312" y="244"/>
                </a:lnTo>
                <a:lnTo>
                  <a:pt x="320" y="244"/>
                </a:lnTo>
                <a:lnTo>
                  <a:pt x="328" y="242"/>
                </a:lnTo>
                <a:lnTo>
                  <a:pt x="336" y="238"/>
                </a:lnTo>
                <a:lnTo>
                  <a:pt x="342" y="232"/>
                </a:lnTo>
                <a:lnTo>
                  <a:pt x="348" y="226"/>
                </a:lnTo>
                <a:lnTo>
                  <a:pt x="352" y="220"/>
                </a:lnTo>
                <a:lnTo>
                  <a:pt x="354" y="212"/>
                </a:lnTo>
                <a:lnTo>
                  <a:pt x="354" y="204"/>
                </a:lnTo>
                <a:lnTo>
                  <a:pt x="354" y="204"/>
                </a:lnTo>
                <a:lnTo>
                  <a:pt x="352" y="192"/>
                </a:lnTo>
                <a:lnTo>
                  <a:pt x="348" y="180"/>
                </a:lnTo>
                <a:lnTo>
                  <a:pt x="340" y="172"/>
                </a:lnTo>
                <a:lnTo>
                  <a:pt x="330" y="166"/>
                </a:lnTo>
                <a:lnTo>
                  <a:pt x="330" y="166"/>
                </a:lnTo>
                <a:close/>
                <a:moveTo>
                  <a:pt x="340" y="264"/>
                </a:moveTo>
                <a:lnTo>
                  <a:pt x="340" y="264"/>
                </a:lnTo>
                <a:lnTo>
                  <a:pt x="342" y="276"/>
                </a:lnTo>
                <a:lnTo>
                  <a:pt x="342" y="276"/>
                </a:lnTo>
                <a:lnTo>
                  <a:pt x="340" y="284"/>
                </a:lnTo>
                <a:lnTo>
                  <a:pt x="338" y="292"/>
                </a:lnTo>
                <a:lnTo>
                  <a:pt x="334" y="300"/>
                </a:lnTo>
                <a:lnTo>
                  <a:pt x="328" y="306"/>
                </a:lnTo>
                <a:lnTo>
                  <a:pt x="322" y="310"/>
                </a:lnTo>
                <a:lnTo>
                  <a:pt x="316" y="314"/>
                </a:lnTo>
                <a:lnTo>
                  <a:pt x="308" y="316"/>
                </a:lnTo>
                <a:lnTo>
                  <a:pt x="298" y="318"/>
                </a:lnTo>
                <a:lnTo>
                  <a:pt x="298" y="318"/>
                </a:lnTo>
                <a:lnTo>
                  <a:pt x="290" y="316"/>
                </a:lnTo>
                <a:lnTo>
                  <a:pt x="282" y="314"/>
                </a:lnTo>
                <a:lnTo>
                  <a:pt x="282" y="314"/>
                </a:lnTo>
                <a:lnTo>
                  <a:pt x="288" y="326"/>
                </a:lnTo>
                <a:lnTo>
                  <a:pt x="296" y="336"/>
                </a:lnTo>
                <a:lnTo>
                  <a:pt x="308" y="342"/>
                </a:lnTo>
                <a:lnTo>
                  <a:pt x="322" y="344"/>
                </a:lnTo>
                <a:lnTo>
                  <a:pt x="322" y="344"/>
                </a:lnTo>
                <a:lnTo>
                  <a:pt x="330" y="342"/>
                </a:lnTo>
                <a:lnTo>
                  <a:pt x="338" y="340"/>
                </a:lnTo>
                <a:lnTo>
                  <a:pt x="346" y="336"/>
                </a:lnTo>
                <a:lnTo>
                  <a:pt x="352" y="332"/>
                </a:lnTo>
                <a:lnTo>
                  <a:pt x="358" y="326"/>
                </a:lnTo>
                <a:lnTo>
                  <a:pt x="362" y="318"/>
                </a:lnTo>
                <a:lnTo>
                  <a:pt x="364" y="310"/>
                </a:lnTo>
                <a:lnTo>
                  <a:pt x="364" y="302"/>
                </a:lnTo>
                <a:lnTo>
                  <a:pt x="364" y="302"/>
                </a:lnTo>
                <a:lnTo>
                  <a:pt x="362" y="290"/>
                </a:lnTo>
                <a:lnTo>
                  <a:pt x="358" y="280"/>
                </a:lnTo>
                <a:lnTo>
                  <a:pt x="350" y="270"/>
                </a:lnTo>
                <a:lnTo>
                  <a:pt x="340" y="264"/>
                </a:lnTo>
                <a:lnTo>
                  <a:pt x="340" y="264"/>
                </a:lnTo>
                <a:close/>
                <a:moveTo>
                  <a:pt x="212" y="306"/>
                </a:moveTo>
                <a:lnTo>
                  <a:pt x="212" y="306"/>
                </a:lnTo>
                <a:lnTo>
                  <a:pt x="214" y="318"/>
                </a:lnTo>
                <a:lnTo>
                  <a:pt x="214" y="318"/>
                </a:lnTo>
                <a:lnTo>
                  <a:pt x="214" y="326"/>
                </a:lnTo>
                <a:lnTo>
                  <a:pt x="210" y="334"/>
                </a:lnTo>
                <a:lnTo>
                  <a:pt x="208" y="342"/>
                </a:lnTo>
                <a:lnTo>
                  <a:pt x="202" y="348"/>
                </a:lnTo>
                <a:lnTo>
                  <a:pt x="196" y="352"/>
                </a:lnTo>
                <a:lnTo>
                  <a:pt x="188" y="356"/>
                </a:lnTo>
                <a:lnTo>
                  <a:pt x="180" y="358"/>
                </a:lnTo>
                <a:lnTo>
                  <a:pt x="172" y="360"/>
                </a:lnTo>
                <a:lnTo>
                  <a:pt x="172" y="360"/>
                </a:lnTo>
                <a:lnTo>
                  <a:pt x="162" y="358"/>
                </a:lnTo>
                <a:lnTo>
                  <a:pt x="154" y="356"/>
                </a:lnTo>
                <a:lnTo>
                  <a:pt x="154" y="356"/>
                </a:lnTo>
                <a:lnTo>
                  <a:pt x="160" y="368"/>
                </a:lnTo>
                <a:lnTo>
                  <a:pt x="170" y="378"/>
                </a:lnTo>
                <a:lnTo>
                  <a:pt x="182" y="384"/>
                </a:lnTo>
                <a:lnTo>
                  <a:pt x="196" y="386"/>
                </a:lnTo>
                <a:lnTo>
                  <a:pt x="196" y="386"/>
                </a:lnTo>
                <a:lnTo>
                  <a:pt x="204" y="384"/>
                </a:lnTo>
                <a:lnTo>
                  <a:pt x="212" y="382"/>
                </a:lnTo>
                <a:lnTo>
                  <a:pt x="218" y="378"/>
                </a:lnTo>
                <a:lnTo>
                  <a:pt x="226" y="374"/>
                </a:lnTo>
                <a:lnTo>
                  <a:pt x="230" y="368"/>
                </a:lnTo>
                <a:lnTo>
                  <a:pt x="234" y="360"/>
                </a:lnTo>
                <a:lnTo>
                  <a:pt x="236" y="352"/>
                </a:lnTo>
                <a:lnTo>
                  <a:pt x="238" y="344"/>
                </a:lnTo>
                <a:lnTo>
                  <a:pt x="238" y="344"/>
                </a:lnTo>
                <a:lnTo>
                  <a:pt x="236" y="332"/>
                </a:lnTo>
                <a:lnTo>
                  <a:pt x="230" y="322"/>
                </a:lnTo>
                <a:lnTo>
                  <a:pt x="222" y="312"/>
                </a:lnTo>
                <a:lnTo>
                  <a:pt x="212" y="306"/>
                </a:lnTo>
                <a:lnTo>
                  <a:pt x="212" y="306"/>
                </a:lnTo>
                <a:close/>
                <a:moveTo>
                  <a:pt x="390" y="66"/>
                </a:moveTo>
                <a:lnTo>
                  <a:pt x="390" y="66"/>
                </a:lnTo>
                <a:lnTo>
                  <a:pt x="370" y="68"/>
                </a:lnTo>
                <a:lnTo>
                  <a:pt x="350" y="72"/>
                </a:lnTo>
                <a:lnTo>
                  <a:pt x="328" y="78"/>
                </a:lnTo>
                <a:lnTo>
                  <a:pt x="306" y="84"/>
                </a:lnTo>
                <a:lnTo>
                  <a:pt x="284" y="94"/>
                </a:lnTo>
                <a:lnTo>
                  <a:pt x="262" y="104"/>
                </a:lnTo>
                <a:lnTo>
                  <a:pt x="238" y="116"/>
                </a:lnTo>
                <a:lnTo>
                  <a:pt x="216" y="130"/>
                </a:lnTo>
                <a:lnTo>
                  <a:pt x="216" y="130"/>
                </a:lnTo>
                <a:lnTo>
                  <a:pt x="192" y="146"/>
                </a:lnTo>
                <a:lnTo>
                  <a:pt x="172" y="160"/>
                </a:lnTo>
                <a:lnTo>
                  <a:pt x="152" y="176"/>
                </a:lnTo>
                <a:lnTo>
                  <a:pt x="134" y="192"/>
                </a:lnTo>
                <a:lnTo>
                  <a:pt x="118" y="208"/>
                </a:lnTo>
                <a:lnTo>
                  <a:pt x="104" y="226"/>
                </a:lnTo>
                <a:lnTo>
                  <a:pt x="92" y="242"/>
                </a:lnTo>
                <a:lnTo>
                  <a:pt x="82" y="260"/>
                </a:lnTo>
                <a:lnTo>
                  <a:pt x="82" y="260"/>
                </a:lnTo>
                <a:lnTo>
                  <a:pt x="74" y="272"/>
                </a:lnTo>
                <a:lnTo>
                  <a:pt x="70" y="286"/>
                </a:lnTo>
                <a:lnTo>
                  <a:pt x="68" y="300"/>
                </a:lnTo>
                <a:lnTo>
                  <a:pt x="66" y="312"/>
                </a:lnTo>
                <a:lnTo>
                  <a:pt x="66" y="326"/>
                </a:lnTo>
                <a:lnTo>
                  <a:pt x="70" y="338"/>
                </a:lnTo>
                <a:lnTo>
                  <a:pt x="74" y="352"/>
                </a:lnTo>
                <a:lnTo>
                  <a:pt x="80" y="364"/>
                </a:lnTo>
                <a:lnTo>
                  <a:pt x="80" y="364"/>
                </a:lnTo>
                <a:lnTo>
                  <a:pt x="80" y="364"/>
                </a:lnTo>
                <a:lnTo>
                  <a:pt x="90" y="376"/>
                </a:lnTo>
                <a:lnTo>
                  <a:pt x="102" y="388"/>
                </a:lnTo>
                <a:lnTo>
                  <a:pt x="114" y="398"/>
                </a:lnTo>
                <a:lnTo>
                  <a:pt x="128" y="406"/>
                </a:lnTo>
                <a:lnTo>
                  <a:pt x="144" y="412"/>
                </a:lnTo>
                <a:lnTo>
                  <a:pt x="160" y="418"/>
                </a:lnTo>
                <a:lnTo>
                  <a:pt x="178" y="422"/>
                </a:lnTo>
                <a:lnTo>
                  <a:pt x="196" y="424"/>
                </a:lnTo>
                <a:lnTo>
                  <a:pt x="196" y="424"/>
                </a:lnTo>
                <a:lnTo>
                  <a:pt x="216" y="424"/>
                </a:lnTo>
                <a:lnTo>
                  <a:pt x="238" y="424"/>
                </a:lnTo>
                <a:lnTo>
                  <a:pt x="258" y="420"/>
                </a:lnTo>
                <a:lnTo>
                  <a:pt x="280" y="416"/>
                </a:lnTo>
                <a:lnTo>
                  <a:pt x="302" y="408"/>
                </a:lnTo>
                <a:lnTo>
                  <a:pt x="326" y="400"/>
                </a:lnTo>
                <a:lnTo>
                  <a:pt x="346" y="388"/>
                </a:lnTo>
                <a:lnTo>
                  <a:pt x="368" y="376"/>
                </a:lnTo>
                <a:lnTo>
                  <a:pt x="368" y="376"/>
                </a:lnTo>
                <a:lnTo>
                  <a:pt x="368" y="376"/>
                </a:lnTo>
                <a:lnTo>
                  <a:pt x="390" y="362"/>
                </a:lnTo>
                <a:lnTo>
                  <a:pt x="408" y="348"/>
                </a:lnTo>
                <a:lnTo>
                  <a:pt x="426" y="332"/>
                </a:lnTo>
                <a:lnTo>
                  <a:pt x="442" y="314"/>
                </a:lnTo>
                <a:lnTo>
                  <a:pt x="456" y="296"/>
                </a:lnTo>
                <a:lnTo>
                  <a:pt x="468" y="278"/>
                </a:lnTo>
                <a:lnTo>
                  <a:pt x="480" y="260"/>
                </a:lnTo>
                <a:lnTo>
                  <a:pt x="488" y="242"/>
                </a:lnTo>
                <a:lnTo>
                  <a:pt x="488" y="242"/>
                </a:lnTo>
                <a:lnTo>
                  <a:pt x="495" y="224"/>
                </a:lnTo>
                <a:lnTo>
                  <a:pt x="499" y="206"/>
                </a:lnTo>
                <a:lnTo>
                  <a:pt x="501" y="190"/>
                </a:lnTo>
                <a:lnTo>
                  <a:pt x="503" y="172"/>
                </a:lnTo>
                <a:lnTo>
                  <a:pt x="501" y="156"/>
                </a:lnTo>
                <a:lnTo>
                  <a:pt x="497" y="140"/>
                </a:lnTo>
                <a:lnTo>
                  <a:pt x="493" y="126"/>
                </a:lnTo>
                <a:lnTo>
                  <a:pt x="484" y="112"/>
                </a:lnTo>
                <a:lnTo>
                  <a:pt x="484" y="112"/>
                </a:lnTo>
                <a:lnTo>
                  <a:pt x="476" y="100"/>
                </a:lnTo>
                <a:lnTo>
                  <a:pt x="466" y="90"/>
                </a:lnTo>
                <a:lnTo>
                  <a:pt x="456" y="82"/>
                </a:lnTo>
                <a:lnTo>
                  <a:pt x="444" y="76"/>
                </a:lnTo>
                <a:lnTo>
                  <a:pt x="432" y="72"/>
                </a:lnTo>
                <a:lnTo>
                  <a:pt x="418" y="68"/>
                </a:lnTo>
                <a:lnTo>
                  <a:pt x="404" y="66"/>
                </a:lnTo>
                <a:lnTo>
                  <a:pt x="390" y="66"/>
                </a:lnTo>
                <a:lnTo>
                  <a:pt x="390" y="66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52"/>
          <p:cNvSpPr>
            <a:spLocks noEditPoints="1"/>
          </p:cNvSpPr>
          <p:nvPr/>
        </p:nvSpPr>
        <p:spPr bwMode="auto">
          <a:xfrm>
            <a:off x="3242444" y="2473326"/>
            <a:ext cx="869950" cy="806450"/>
          </a:xfrm>
          <a:custGeom>
            <a:avLst/>
            <a:gdLst>
              <a:gd name="T0" fmla="*/ 448 w 548"/>
              <a:gd name="T1" fmla="*/ 50 h 508"/>
              <a:gd name="T2" fmla="*/ 450 w 548"/>
              <a:gd name="T3" fmla="*/ 112 h 508"/>
              <a:gd name="T4" fmla="*/ 442 w 548"/>
              <a:gd name="T5" fmla="*/ 168 h 508"/>
              <a:gd name="T6" fmla="*/ 466 w 548"/>
              <a:gd name="T7" fmla="*/ 170 h 508"/>
              <a:gd name="T8" fmla="*/ 512 w 548"/>
              <a:gd name="T9" fmla="*/ 180 h 508"/>
              <a:gd name="T10" fmla="*/ 534 w 548"/>
              <a:gd name="T11" fmla="*/ 188 h 508"/>
              <a:gd name="T12" fmla="*/ 548 w 548"/>
              <a:gd name="T13" fmla="*/ 164 h 508"/>
              <a:gd name="T14" fmla="*/ 516 w 548"/>
              <a:gd name="T15" fmla="*/ 112 h 508"/>
              <a:gd name="T16" fmla="*/ 492 w 548"/>
              <a:gd name="T17" fmla="*/ 84 h 508"/>
              <a:gd name="T18" fmla="*/ 464 w 548"/>
              <a:gd name="T19" fmla="*/ 62 h 508"/>
              <a:gd name="T20" fmla="*/ 448 w 548"/>
              <a:gd name="T21" fmla="*/ 50 h 508"/>
              <a:gd name="T22" fmla="*/ 274 w 548"/>
              <a:gd name="T23" fmla="*/ 10 h 508"/>
              <a:gd name="T24" fmla="*/ 318 w 548"/>
              <a:gd name="T25" fmla="*/ 108 h 508"/>
              <a:gd name="T26" fmla="*/ 350 w 548"/>
              <a:gd name="T27" fmla="*/ 202 h 508"/>
              <a:gd name="T28" fmla="*/ 368 w 548"/>
              <a:gd name="T29" fmla="*/ 198 h 508"/>
              <a:gd name="T30" fmla="*/ 404 w 548"/>
              <a:gd name="T31" fmla="*/ 194 h 508"/>
              <a:gd name="T32" fmla="*/ 422 w 548"/>
              <a:gd name="T33" fmla="*/ 194 h 508"/>
              <a:gd name="T34" fmla="*/ 420 w 548"/>
              <a:gd name="T35" fmla="*/ 102 h 508"/>
              <a:gd name="T36" fmla="*/ 404 w 548"/>
              <a:gd name="T37" fmla="*/ 12 h 508"/>
              <a:gd name="T38" fmla="*/ 388 w 548"/>
              <a:gd name="T39" fmla="*/ 8 h 508"/>
              <a:gd name="T40" fmla="*/ 356 w 548"/>
              <a:gd name="T41" fmla="*/ 2 h 508"/>
              <a:gd name="T42" fmla="*/ 324 w 548"/>
              <a:gd name="T43" fmla="*/ 2 h 508"/>
              <a:gd name="T44" fmla="*/ 274 w 548"/>
              <a:gd name="T45" fmla="*/ 10 h 508"/>
              <a:gd name="T46" fmla="*/ 30 w 548"/>
              <a:gd name="T47" fmla="*/ 386 h 508"/>
              <a:gd name="T48" fmla="*/ 60 w 548"/>
              <a:gd name="T49" fmla="*/ 396 h 508"/>
              <a:gd name="T50" fmla="*/ 118 w 548"/>
              <a:gd name="T51" fmla="*/ 404 h 508"/>
              <a:gd name="T52" fmla="*/ 146 w 548"/>
              <a:gd name="T53" fmla="*/ 406 h 508"/>
              <a:gd name="T54" fmla="*/ 142 w 548"/>
              <a:gd name="T55" fmla="*/ 454 h 508"/>
              <a:gd name="T56" fmla="*/ 146 w 548"/>
              <a:gd name="T57" fmla="*/ 500 h 508"/>
              <a:gd name="T58" fmla="*/ 118 w 548"/>
              <a:gd name="T59" fmla="*/ 508 h 508"/>
              <a:gd name="T60" fmla="*/ 88 w 548"/>
              <a:gd name="T61" fmla="*/ 482 h 508"/>
              <a:gd name="T62" fmla="*/ 64 w 548"/>
              <a:gd name="T63" fmla="*/ 452 h 508"/>
              <a:gd name="T64" fmla="*/ 44 w 548"/>
              <a:gd name="T65" fmla="*/ 422 h 508"/>
              <a:gd name="T66" fmla="*/ 30 w 548"/>
              <a:gd name="T67" fmla="*/ 386 h 508"/>
              <a:gd name="T68" fmla="*/ 28 w 548"/>
              <a:gd name="T69" fmla="*/ 208 h 508"/>
              <a:gd name="T70" fmla="*/ 14 w 548"/>
              <a:gd name="T71" fmla="*/ 240 h 508"/>
              <a:gd name="T72" fmla="*/ 4 w 548"/>
              <a:gd name="T73" fmla="*/ 270 h 508"/>
              <a:gd name="T74" fmla="*/ 0 w 548"/>
              <a:gd name="T75" fmla="*/ 302 h 508"/>
              <a:gd name="T76" fmla="*/ 2 w 548"/>
              <a:gd name="T77" fmla="*/ 336 h 508"/>
              <a:gd name="T78" fmla="*/ 44 w 548"/>
              <a:gd name="T79" fmla="*/ 356 h 508"/>
              <a:gd name="T80" fmla="*/ 130 w 548"/>
              <a:gd name="T81" fmla="*/ 384 h 508"/>
              <a:gd name="T82" fmla="*/ 176 w 548"/>
              <a:gd name="T83" fmla="*/ 392 h 508"/>
              <a:gd name="T84" fmla="*/ 184 w 548"/>
              <a:gd name="T85" fmla="*/ 356 h 508"/>
              <a:gd name="T86" fmla="*/ 200 w 548"/>
              <a:gd name="T87" fmla="*/ 324 h 508"/>
              <a:gd name="T88" fmla="*/ 156 w 548"/>
              <a:gd name="T89" fmla="*/ 298 h 508"/>
              <a:gd name="T90" fmla="*/ 70 w 548"/>
              <a:gd name="T91" fmla="*/ 242 h 508"/>
              <a:gd name="T92" fmla="*/ 28 w 548"/>
              <a:gd name="T93" fmla="*/ 208 h 508"/>
              <a:gd name="T94" fmla="*/ 54 w 548"/>
              <a:gd name="T95" fmla="*/ 158 h 508"/>
              <a:gd name="T96" fmla="*/ 86 w 548"/>
              <a:gd name="T97" fmla="*/ 112 h 508"/>
              <a:gd name="T98" fmla="*/ 124 w 548"/>
              <a:gd name="T99" fmla="*/ 74 h 508"/>
              <a:gd name="T100" fmla="*/ 168 w 548"/>
              <a:gd name="T101" fmla="*/ 46 h 508"/>
              <a:gd name="T102" fmla="*/ 220 w 548"/>
              <a:gd name="T103" fmla="*/ 24 h 508"/>
              <a:gd name="T104" fmla="*/ 256 w 548"/>
              <a:gd name="T105" fmla="*/ 76 h 508"/>
              <a:gd name="T106" fmla="*/ 288 w 548"/>
              <a:gd name="T107" fmla="*/ 130 h 508"/>
              <a:gd name="T108" fmla="*/ 316 w 548"/>
              <a:gd name="T109" fmla="*/ 184 h 508"/>
              <a:gd name="T110" fmla="*/ 336 w 548"/>
              <a:gd name="T111" fmla="*/ 240 h 508"/>
              <a:gd name="T112" fmla="*/ 308 w 548"/>
              <a:gd name="T113" fmla="*/ 256 h 508"/>
              <a:gd name="T114" fmla="*/ 260 w 548"/>
              <a:gd name="T115" fmla="*/ 294 h 508"/>
              <a:gd name="T116" fmla="*/ 240 w 548"/>
              <a:gd name="T117" fmla="*/ 318 h 508"/>
              <a:gd name="T118" fmla="*/ 186 w 548"/>
              <a:gd name="T119" fmla="*/ 286 h 508"/>
              <a:gd name="T120" fmla="*/ 138 w 548"/>
              <a:gd name="T121" fmla="*/ 248 h 508"/>
              <a:gd name="T122" fmla="*/ 94 w 548"/>
              <a:gd name="T123" fmla="*/ 206 h 508"/>
              <a:gd name="T124" fmla="*/ 54 w 548"/>
              <a:gd name="T125" fmla="*/ 158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48" h="508">
                <a:moveTo>
                  <a:pt x="448" y="50"/>
                </a:moveTo>
                <a:lnTo>
                  <a:pt x="448" y="50"/>
                </a:lnTo>
                <a:lnTo>
                  <a:pt x="450" y="82"/>
                </a:lnTo>
                <a:lnTo>
                  <a:pt x="450" y="112"/>
                </a:lnTo>
                <a:lnTo>
                  <a:pt x="446" y="140"/>
                </a:lnTo>
                <a:lnTo>
                  <a:pt x="442" y="168"/>
                </a:lnTo>
                <a:lnTo>
                  <a:pt x="442" y="168"/>
                </a:lnTo>
                <a:lnTo>
                  <a:pt x="466" y="170"/>
                </a:lnTo>
                <a:lnTo>
                  <a:pt x="488" y="176"/>
                </a:lnTo>
                <a:lnTo>
                  <a:pt x="512" y="180"/>
                </a:lnTo>
                <a:lnTo>
                  <a:pt x="534" y="188"/>
                </a:lnTo>
                <a:lnTo>
                  <a:pt x="534" y="188"/>
                </a:lnTo>
                <a:lnTo>
                  <a:pt x="548" y="164"/>
                </a:lnTo>
                <a:lnTo>
                  <a:pt x="548" y="164"/>
                </a:lnTo>
                <a:lnTo>
                  <a:pt x="528" y="128"/>
                </a:lnTo>
                <a:lnTo>
                  <a:pt x="516" y="112"/>
                </a:lnTo>
                <a:lnTo>
                  <a:pt x="504" y="98"/>
                </a:lnTo>
                <a:lnTo>
                  <a:pt x="492" y="84"/>
                </a:lnTo>
                <a:lnTo>
                  <a:pt x="478" y="72"/>
                </a:lnTo>
                <a:lnTo>
                  <a:pt x="464" y="62"/>
                </a:lnTo>
                <a:lnTo>
                  <a:pt x="448" y="50"/>
                </a:lnTo>
                <a:lnTo>
                  <a:pt x="448" y="50"/>
                </a:lnTo>
                <a:close/>
                <a:moveTo>
                  <a:pt x="274" y="10"/>
                </a:moveTo>
                <a:lnTo>
                  <a:pt x="274" y="10"/>
                </a:lnTo>
                <a:lnTo>
                  <a:pt x="298" y="58"/>
                </a:lnTo>
                <a:lnTo>
                  <a:pt x="318" y="108"/>
                </a:lnTo>
                <a:lnTo>
                  <a:pt x="336" y="156"/>
                </a:lnTo>
                <a:lnTo>
                  <a:pt x="350" y="202"/>
                </a:lnTo>
                <a:lnTo>
                  <a:pt x="350" y="202"/>
                </a:lnTo>
                <a:lnTo>
                  <a:pt x="368" y="198"/>
                </a:lnTo>
                <a:lnTo>
                  <a:pt x="384" y="196"/>
                </a:lnTo>
                <a:lnTo>
                  <a:pt x="404" y="194"/>
                </a:lnTo>
                <a:lnTo>
                  <a:pt x="422" y="194"/>
                </a:lnTo>
                <a:lnTo>
                  <a:pt x="422" y="194"/>
                </a:lnTo>
                <a:lnTo>
                  <a:pt x="422" y="148"/>
                </a:lnTo>
                <a:lnTo>
                  <a:pt x="420" y="102"/>
                </a:lnTo>
                <a:lnTo>
                  <a:pt x="414" y="58"/>
                </a:lnTo>
                <a:lnTo>
                  <a:pt x="404" y="12"/>
                </a:lnTo>
                <a:lnTo>
                  <a:pt x="404" y="12"/>
                </a:lnTo>
                <a:lnTo>
                  <a:pt x="388" y="8"/>
                </a:lnTo>
                <a:lnTo>
                  <a:pt x="372" y="4"/>
                </a:lnTo>
                <a:lnTo>
                  <a:pt x="356" y="2"/>
                </a:lnTo>
                <a:lnTo>
                  <a:pt x="340" y="0"/>
                </a:lnTo>
                <a:lnTo>
                  <a:pt x="324" y="2"/>
                </a:lnTo>
                <a:lnTo>
                  <a:pt x="308" y="2"/>
                </a:lnTo>
                <a:lnTo>
                  <a:pt x="274" y="10"/>
                </a:lnTo>
                <a:lnTo>
                  <a:pt x="274" y="10"/>
                </a:lnTo>
                <a:close/>
                <a:moveTo>
                  <a:pt x="30" y="386"/>
                </a:moveTo>
                <a:lnTo>
                  <a:pt x="30" y="386"/>
                </a:lnTo>
                <a:lnTo>
                  <a:pt x="60" y="396"/>
                </a:lnTo>
                <a:lnTo>
                  <a:pt x="90" y="402"/>
                </a:lnTo>
                <a:lnTo>
                  <a:pt x="118" y="404"/>
                </a:lnTo>
                <a:lnTo>
                  <a:pt x="146" y="406"/>
                </a:lnTo>
                <a:lnTo>
                  <a:pt x="146" y="406"/>
                </a:lnTo>
                <a:lnTo>
                  <a:pt x="144" y="430"/>
                </a:lnTo>
                <a:lnTo>
                  <a:pt x="142" y="454"/>
                </a:lnTo>
                <a:lnTo>
                  <a:pt x="144" y="478"/>
                </a:lnTo>
                <a:lnTo>
                  <a:pt x="146" y="500"/>
                </a:lnTo>
                <a:lnTo>
                  <a:pt x="146" y="500"/>
                </a:lnTo>
                <a:lnTo>
                  <a:pt x="118" y="508"/>
                </a:lnTo>
                <a:lnTo>
                  <a:pt x="118" y="508"/>
                </a:lnTo>
                <a:lnTo>
                  <a:pt x="88" y="482"/>
                </a:lnTo>
                <a:lnTo>
                  <a:pt x="76" y="468"/>
                </a:lnTo>
                <a:lnTo>
                  <a:pt x="64" y="452"/>
                </a:lnTo>
                <a:lnTo>
                  <a:pt x="54" y="438"/>
                </a:lnTo>
                <a:lnTo>
                  <a:pt x="44" y="422"/>
                </a:lnTo>
                <a:lnTo>
                  <a:pt x="36" y="404"/>
                </a:lnTo>
                <a:lnTo>
                  <a:pt x="30" y="386"/>
                </a:lnTo>
                <a:lnTo>
                  <a:pt x="30" y="386"/>
                </a:lnTo>
                <a:close/>
                <a:moveTo>
                  <a:pt x="28" y="208"/>
                </a:moveTo>
                <a:lnTo>
                  <a:pt x="28" y="208"/>
                </a:lnTo>
                <a:lnTo>
                  <a:pt x="14" y="240"/>
                </a:lnTo>
                <a:lnTo>
                  <a:pt x="8" y="254"/>
                </a:lnTo>
                <a:lnTo>
                  <a:pt x="4" y="270"/>
                </a:lnTo>
                <a:lnTo>
                  <a:pt x="2" y="286"/>
                </a:lnTo>
                <a:lnTo>
                  <a:pt x="0" y="302"/>
                </a:lnTo>
                <a:lnTo>
                  <a:pt x="0" y="320"/>
                </a:lnTo>
                <a:lnTo>
                  <a:pt x="2" y="336"/>
                </a:lnTo>
                <a:lnTo>
                  <a:pt x="2" y="336"/>
                </a:lnTo>
                <a:lnTo>
                  <a:pt x="44" y="356"/>
                </a:lnTo>
                <a:lnTo>
                  <a:pt x="86" y="370"/>
                </a:lnTo>
                <a:lnTo>
                  <a:pt x="130" y="384"/>
                </a:lnTo>
                <a:lnTo>
                  <a:pt x="176" y="392"/>
                </a:lnTo>
                <a:lnTo>
                  <a:pt x="176" y="392"/>
                </a:lnTo>
                <a:lnTo>
                  <a:pt x="180" y="374"/>
                </a:lnTo>
                <a:lnTo>
                  <a:pt x="184" y="356"/>
                </a:lnTo>
                <a:lnTo>
                  <a:pt x="192" y="340"/>
                </a:lnTo>
                <a:lnTo>
                  <a:pt x="200" y="324"/>
                </a:lnTo>
                <a:lnTo>
                  <a:pt x="200" y="324"/>
                </a:lnTo>
                <a:lnTo>
                  <a:pt x="156" y="298"/>
                </a:lnTo>
                <a:lnTo>
                  <a:pt x="114" y="272"/>
                </a:lnTo>
                <a:lnTo>
                  <a:pt x="70" y="242"/>
                </a:lnTo>
                <a:lnTo>
                  <a:pt x="28" y="208"/>
                </a:lnTo>
                <a:lnTo>
                  <a:pt x="28" y="208"/>
                </a:lnTo>
                <a:close/>
                <a:moveTo>
                  <a:pt x="54" y="158"/>
                </a:moveTo>
                <a:lnTo>
                  <a:pt x="54" y="158"/>
                </a:lnTo>
                <a:lnTo>
                  <a:pt x="68" y="134"/>
                </a:lnTo>
                <a:lnTo>
                  <a:pt x="86" y="112"/>
                </a:lnTo>
                <a:lnTo>
                  <a:pt x="104" y="92"/>
                </a:lnTo>
                <a:lnTo>
                  <a:pt x="124" y="74"/>
                </a:lnTo>
                <a:lnTo>
                  <a:pt x="144" y="58"/>
                </a:lnTo>
                <a:lnTo>
                  <a:pt x="168" y="46"/>
                </a:lnTo>
                <a:lnTo>
                  <a:pt x="194" y="34"/>
                </a:lnTo>
                <a:lnTo>
                  <a:pt x="220" y="24"/>
                </a:lnTo>
                <a:lnTo>
                  <a:pt x="220" y="24"/>
                </a:lnTo>
                <a:lnTo>
                  <a:pt x="256" y="76"/>
                </a:lnTo>
                <a:lnTo>
                  <a:pt x="274" y="102"/>
                </a:lnTo>
                <a:lnTo>
                  <a:pt x="288" y="130"/>
                </a:lnTo>
                <a:lnTo>
                  <a:pt x="302" y="156"/>
                </a:lnTo>
                <a:lnTo>
                  <a:pt x="316" y="184"/>
                </a:lnTo>
                <a:lnTo>
                  <a:pt x="326" y="212"/>
                </a:lnTo>
                <a:lnTo>
                  <a:pt x="336" y="240"/>
                </a:lnTo>
                <a:lnTo>
                  <a:pt x="336" y="240"/>
                </a:lnTo>
                <a:lnTo>
                  <a:pt x="308" y="256"/>
                </a:lnTo>
                <a:lnTo>
                  <a:pt x="284" y="274"/>
                </a:lnTo>
                <a:lnTo>
                  <a:pt x="260" y="294"/>
                </a:lnTo>
                <a:lnTo>
                  <a:pt x="240" y="318"/>
                </a:lnTo>
                <a:lnTo>
                  <a:pt x="240" y="318"/>
                </a:lnTo>
                <a:lnTo>
                  <a:pt x="212" y="302"/>
                </a:lnTo>
                <a:lnTo>
                  <a:pt x="186" y="286"/>
                </a:lnTo>
                <a:lnTo>
                  <a:pt x="162" y="268"/>
                </a:lnTo>
                <a:lnTo>
                  <a:pt x="138" y="248"/>
                </a:lnTo>
                <a:lnTo>
                  <a:pt x="116" y="228"/>
                </a:lnTo>
                <a:lnTo>
                  <a:pt x="94" y="206"/>
                </a:lnTo>
                <a:lnTo>
                  <a:pt x="74" y="182"/>
                </a:lnTo>
                <a:lnTo>
                  <a:pt x="54" y="158"/>
                </a:lnTo>
                <a:lnTo>
                  <a:pt x="54" y="158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837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157883" y="2459038"/>
            <a:ext cx="1033463" cy="717550"/>
          </a:xfrm>
          <a:custGeom>
            <a:avLst/>
            <a:gdLst>
              <a:gd name="T0" fmla="*/ 651 w 651"/>
              <a:gd name="T1" fmla="*/ 324 h 452"/>
              <a:gd name="T2" fmla="*/ 547 w 651"/>
              <a:gd name="T3" fmla="*/ 436 h 452"/>
              <a:gd name="T4" fmla="*/ 336 w 651"/>
              <a:gd name="T5" fmla="*/ 438 h 452"/>
              <a:gd name="T6" fmla="*/ 22 w 651"/>
              <a:gd name="T7" fmla="*/ 340 h 452"/>
              <a:gd name="T8" fmla="*/ 0 w 651"/>
              <a:gd name="T9" fmla="*/ 142 h 452"/>
              <a:gd name="T10" fmla="*/ 162 w 651"/>
              <a:gd name="T11" fmla="*/ 16 h 452"/>
              <a:gd name="T12" fmla="*/ 519 w 651"/>
              <a:gd name="T13" fmla="*/ 26 h 452"/>
              <a:gd name="T14" fmla="*/ 649 w 651"/>
              <a:gd name="T15" fmla="*/ 152 h 452"/>
              <a:gd name="T16" fmla="*/ 456 w 651"/>
              <a:gd name="T17" fmla="*/ 101 h 452"/>
              <a:gd name="T18" fmla="*/ 182 w 651"/>
              <a:gd name="T19" fmla="*/ 109 h 452"/>
              <a:gd name="T20" fmla="*/ 202 w 651"/>
              <a:gd name="T21" fmla="*/ 148 h 452"/>
              <a:gd name="T22" fmla="*/ 239 w 651"/>
              <a:gd name="T23" fmla="*/ 113 h 452"/>
              <a:gd name="T24" fmla="*/ 401 w 651"/>
              <a:gd name="T25" fmla="*/ 239 h 452"/>
              <a:gd name="T26" fmla="*/ 401 w 651"/>
              <a:gd name="T27" fmla="*/ 239 h 452"/>
              <a:gd name="T28" fmla="*/ 403 w 651"/>
              <a:gd name="T29" fmla="*/ 239 h 452"/>
              <a:gd name="T30" fmla="*/ 403 w 651"/>
              <a:gd name="T31" fmla="*/ 239 h 452"/>
              <a:gd name="T32" fmla="*/ 403 w 651"/>
              <a:gd name="T33" fmla="*/ 239 h 452"/>
              <a:gd name="T34" fmla="*/ 405 w 651"/>
              <a:gd name="T35" fmla="*/ 239 h 452"/>
              <a:gd name="T36" fmla="*/ 405 w 651"/>
              <a:gd name="T37" fmla="*/ 239 h 452"/>
              <a:gd name="T38" fmla="*/ 409 w 651"/>
              <a:gd name="T39" fmla="*/ 239 h 452"/>
              <a:gd name="T40" fmla="*/ 411 w 651"/>
              <a:gd name="T41" fmla="*/ 239 h 452"/>
              <a:gd name="T42" fmla="*/ 411 w 651"/>
              <a:gd name="T43" fmla="*/ 241 h 452"/>
              <a:gd name="T44" fmla="*/ 411 w 651"/>
              <a:gd name="T45" fmla="*/ 241 h 452"/>
              <a:gd name="T46" fmla="*/ 413 w 651"/>
              <a:gd name="T47" fmla="*/ 241 h 452"/>
              <a:gd name="T48" fmla="*/ 413 w 651"/>
              <a:gd name="T49" fmla="*/ 241 h 452"/>
              <a:gd name="T50" fmla="*/ 415 w 651"/>
              <a:gd name="T51" fmla="*/ 241 h 452"/>
              <a:gd name="T52" fmla="*/ 415 w 651"/>
              <a:gd name="T53" fmla="*/ 241 h 452"/>
              <a:gd name="T54" fmla="*/ 438 w 651"/>
              <a:gd name="T55" fmla="*/ 241 h 452"/>
              <a:gd name="T56" fmla="*/ 470 w 651"/>
              <a:gd name="T57" fmla="*/ 241 h 452"/>
              <a:gd name="T58" fmla="*/ 484 w 651"/>
              <a:gd name="T59" fmla="*/ 239 h 452"/>
              <a:gd name="T60" fmla="*/ 570 w 651"/>
              <a:gd name="T61" fmla="*/ 209 h 452"/>
              <a:gd name="T62" fmla="*/ 596 w 651"/>
              <a:gd name="T63" fmla="*/ 160 h 452"/>
              <a:gd name="T64" fmla="*/ 423 w 651"/>
              <a:gd name="T65" fmla="*/ 67 h 452"/>
              <a:gd name="T66" fmla="*/ 75 w 651"/>
              <a:gd name="T67" fmla="*/ 117 h 452"/>
              <a:gd name="T68" fmla="*/ 170 w 651"/>
              <a:gd name="T69" fmla="*/ 174 h 452"/>
              <a:gd name="T70" fmla="*/ 184 w 651"/>
              <a:gd name="T71" fmla="*/ 178 h 452"/>
              <a:gd name="T72" fmla="*/ 188 w 651"/>
              <a:gd name="T73" fmla="*/ 178 h 452"/>
              <a:gd name="T74" fmla="*/ 190 w 651"/>
              <a:gd name="T75" fmla="*/ 180 h 452"/>
              <a:gd name="T76" fmla="*/ 292 w 651"/>
              <a:gd name="T77" fmla="*/ 211 h 452"/>
              <a:gd name="T78" fmla="*/ 306 w 651"/>
              <a:gd name="T79" fmla="*/ 215 h 452"/>
              <a:gd name="T80" fmla="*/ 326 w 651"/>
              <a:gd name="T81" fmla="*/ 221 h 452"/>
              <a:gd name="T82" fmla="*/ 342 w 651"/>
              <a:gd name="T83" fmla="*/ 227 h 452"/>
              <a:gd name="T84" fmla="*/ 359 w 651"/>
              <a:gd name="T85" fmla="*/ 231 h 452"/>
              <a:gd name="T86" fmla="*/ 375 w 651"/>
              <a:gd name="T87" fmla="*/ 235 h 452"/>
              <a:gd name="T88" fmla="*/ 397 w 651"/>
              <a:gd name="T89" fmla="*/ 239 h 452"/>
              <a:gd name="T90" fmla="*/ 401 w 651"/>
              <a:gd name="T91" fmla="*/ 239 h 452"/>
              <a:gd name="T92" fmla="*/ 401 w 651"/>
              <a:gd name="T93" fmla="*/ 239 h 452"/>
              <a:gd name="T94" fmla="*/ 403 w 651"/>
              <a:gd name="T95" fmla="*/ 239 h 452"/>
              <a:gd name="T96" fmla="*/ 403 w 651"/>
              <a:gd name="T97" fmla="*/ 239 h 452"/>
              <a:gd name="T98" fmla="*/ 403 w 651"/>
              <a:gd name="T99" fmla="*/ 239 h 452"/>
              <a:gd name="T100" fmla="*/ 405 w 651"/>
              <a:gd name="T101" fmla="*/ 239 h 452"/>
              <a:gd name="T102" fmla="*/ 405 w 651"/>
              <a:gd name="T103" fmla="*/ 239 h 452"/>
              <a:gd name="T104" fmla="*/ 409 w 651"/>
              <a:gd name="T105" fmla="*/ 239 h 452"/>
              <a:gd name="T106" fmla="*/ 411 w 651"/>
              <a:gd name="T107" fmla="*/ 239 h 452"/>
              <a:gd name="T108" fmla="*/ 411 w 651"/>
              <a:gd name="T109" fmla="*/ 241 h 452"/>
              <a:gd name="T110" fmla="*/ 411 w 651"/>
              <a:gd name="T111" fmla="*/ 241 h 452"/>
              <a:gd name="T112" fmla="*/ 413 w 651"/>
              <a:gd name="T113" fmla="*/ 241 h 452"/>
              <a:gd name="T114" fmla="*/ 413 w 651"/>
              <a:gd name="T115" fmla="*/ 241 h 452"/>
              <a:gd name="T116" fmla="*/ 415 w 651"/>
              <a:gd name="T117" fmla="*/ 241 h 452"/>
              <a:gd name="T118" fmla="*/ 415 w 651"/>
              <a:gd name="T119" fmla="*/ 241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1" h="452">
                <a:moveTo>
                  <a:pt x="651" y="160"/>
                </a:moveTo>
                <a:lnTo>
                  <a:pt x="651" y="160"/>
                </a:lnTo>
                <a:lnTo>
                  <a:pt x="651" y="160"/>
                </a:lnTo>
                <a:lnTo>
                  <a:pt x="651" y="160"/>
                </a:lnTo>
                <a:lnTo>
                  <a:pt x="651" y="174"/>
                </a:lnTo>
                <a:lnTo>
                  <a:pt x="651" y="308"/>
                </a:lnTo>
                <a:lnTo>
                  <a:pt x="651" y="308"/>
                </a:lnTo>
                <a:lnTo>
                  <a:pt x="651" y="308"/>
                </a:lnTo>
                <a:lnTo>
                  <a:pt x="651" y="310"/>
                </a:lnTo>
                <a:lnTo>
                  <a:pt x="651" y="310"/>
                </a:lnTo>
                <a:lnTo>
                  <a:pt x="651" y="310"/>
                </a:lnTo>
                <a:lnTo>
                  <a:pt x="651" y="324"/>
                </a:lnTo>
                <a:lnTo>
                  <a:pt x="649" y="338"/>
                </a:lnTo>
                <a:lnTo>
                  <a:pt x="645" y="349"/>
                </a:lnTo>
                <a:lnTo>
                  <a:pt x="639" y="363"/>
                </a:lnTo>
                <a:lnTo>
                  <a:pt x="632" y="375"/>
                </a:lnTo>
                <a:lnTo>
                  <a:pt x="624" y="387"/>
                </a:lnTo>
                <a:lnTo>
                  <a:pt x="614" y="399"/>
                </a:lnTo>
                <a:lnTo>
                  <a:pt x="602" y="409"/>
                </a:lnTo>
                <a:lnTo>
                  <a:pt x="602" y="409"/>
                </a:lnTo>
                <a:lnTo>
                  <a:pt x="590" y="416"/>
                </a:lnTo>
                <a:lnTo>
                  <a:pt x="576" y="424"/>
                </a:lnTo>
                <a:lnTo>
                  <a:pt x="563" y="430"/>
                </a:lnTo>
                <a:lnTo>
                  <a:pt x="547" y="436"/>
                </a:lnTo>
                <a:lnTo>
                  <a:pt x="531" y="442"/>
                </a:lnTo>
                <a:lnTo>
                  <a:pt x="513" y="446"/>
                </a:lnTo>
                <a:lnTo>
                  <a:pt x="494" y="450"/>
                </a:lnTo>
                <a:lnTo>
                  <a:pt x="474" y="452"/>
                </a:lnTo>
                <a:lnTo>
                  <a:pt x="472" y="452"/>
                </a:lnTo>
                <a:lnTo>
                  <a:pt x="472" y="452"/>
                </a:lnTo>
                <a:lnTo>
                  <a:pt x="472" y="452"/>
                </a:lnTo>
                <a:lnTo>
                  <a:pt x="440" y="452"/>
                </a:lnTo>
                <a:lnTo>
                  <a:pt x="413" y="452"/>
                </a:lnTo>
                <a:lnTo>
                  <a:pt x="385" y="448"/>
                </a:lnTo>
                <a:lnTo>
                  <a:pt x="359" y="444"/>
                </a:lnTo>
                <a:lnTo>
                  <a:pt x="336" y="438"/>
                </a:lnTo>
                <a:lnTo>
                  <a:pt x="310" y="430"/>
                </a:lnTo>
                <a:lnTo>
                  <a:pt x="263" y="414"/>
                </a:lnTo>
                <a:lnTo>
                  <a:pt x="263" y="414"/>
                </a:lnTo>
                <a:lnTo>
                  <a:pt x="221" y="401"/>
                </a:lnTo>
                <a:lnTo>
                  <a:pt x="178" y="389"/>
                </a:lnTo>
                <a:lnTo>
                  <a:pt x="178" y="389"/>
                </a:lnTo>
                <a:lnTo>
                  <a:pt x="127" y="375"/>
                </a:lnTo>
                <a:lnTo>
                  <a:pt x="127" y="375"/>
                </a:lnTo>
                <a:lnTo>
                  <a:pt x="75" y="363"/>
                </a:lnTo>
                <a:lnTo>
                  <a:pt x="56" y="357"/>
                </a:lnTo>
                <a:lnTo>
                  <a:pt x="38" y="349"/>
                </a:lnTo>
                <a:lnTo>
                  <a:pt x="22" y="340"/>
                </a:lnTo>
                <a:lnTo>
                  <a:pt x="12" y="328"/>
                </a:lnTo>
                <a:lnTo>
                  <a:pt x="8" y="320"/>
                </a:lnTo>
                <a:lnTo>
                  <a:pt x="4" y="312"/>
                </a:lnTo>
                <a:lnTo>
                  <a:pt x="0" y="292"/>
                </a:lnTo>
                <a:lnTo>
                  <a:pt x="0" y="290"/>
                </a:lnTo>
                <a:lnTo>
                  <a:pt x="0" y="290"/>
                </a:lnTo>
                <a:lnTo>
                  <a:pt x="2" y="278"/>
                </a:lnTo>
                <a:lnTo>
                  <a:pt x="2" y="152"/>
                </a:lnTo>
                <a:lnTo>
                  <a:pt x="2" y="152"/>
                </a:lnTo>
                <a:lnTo>
                  <a:pt x="0" y="144"/>
                </a:lnTo>
                <a:lnTo>
                  <a:pt x="0" y="142"/>
                </a:lnTo>
                <a:lnTo>
                  <a:pt x="0" y="142"/>
                </a:lnTo>
                <a:lnTo>
                  <a:pt x="2" y="129"/>
                </a:lnTo>
                <a:lnTo>
                  <a:pt x="6" y="117"/>
                </a:lnTo>
                <a:lnTo>
                  <a:pt x="10" y="105"/>
                </a:lnTo>
                <a:lnTo>
                  <a:pt x="18" y="93"/>
                </a:lnTo>
                <a:lnTo>
                  <a:pt x="26" y="81"/>
                </a:lnTo>
                <a:lnTo>
                  <a:pt x="38" y="71"/>
                </a:lnTo>
                <a:lnTo>
                  <a:pt x="50" y="61"/>
                </a:lnTo>
                <a:lnTo>
                  <a:pt x="66" y="52"/>
                </a:lnTo>
                <a:lnTo>
                  <a:pt x="66" y="52"/>
                </a:lnTo>
                <a:lnTo>
                  <a:pt x="93" y="38"/>
                </a:lnTo>
                <a:lnTo>
                  <a:pt x="127" y="26"/>
                </a:lnTo>
                <a:lnTo>
                  <a:pt x="162" y="16"/>
                </a:lnTo>
                <a:lnTo>
                  <a:pt x="204" y="8"/>
                </a:lnTo>
                <a:lnTo>
                  <a:pt x="204" y="8"/>
                </a:lnTo>
                <a:lnTo>
                  <a:pt x="257" y="2"/>
                </a:lnTo>
                <a:lnTo>
                  <a:pt x="257" y="2"/>
                </a:lnTo>
                <a:lnTo>
                  <a:pt x="310" y="0"/>
                </a:lnTo>
                <a:lnTo>
                  <a:pt x="369" y="0"/>
                </a:lnTo>
                <a:lnTo>
                  <a:pt x="399" y="2"/>
                </a:lnTo>
                <a:lnTo>
                  <a:pt x="430" y="6"/>
                </a:lnTo>
                <a:lnTo>
                  <a:pt x="460" y="10"/>
                </a:lnTo>
                <a:lnTo>
                  <a:pt x="490" y="16"/>
                </a:lnTo>
                <a:lnTo>
                  <a:pt x="490" y="16"/>
                </a:lnTo>
                <a:lnTo>
                  <a:pt x="519" y="26"/>
                </a:lnTo>
                <a:lnTo>
                  <a:pt x="549" y="36"/>
                </a:lnTo>
                <a:lnTo>
                  <a:pt x="574" y="48"/>
                </a:lnTo>
                <a:lnTo>
                  <a:pt x="598" y="63"/>
                </a:lnTo>
                <a:lnTo>
                  <a:pt x="618" y="81"/>
                </a:lnTo>
                <a:lnTo>
                  <a:pt x="626" y="91"/>
                </a:lnTo>
                <a:lnTo>
                  <a:pt x="634" y="101"/>
                </a:lnTo>
                <a:lnTo>
                  <a:pt x="639" y="113"/>
                </a:lnTo>
                <a:lnTo>
                  <a:pt x="643" y="125"/>
                </a:lnTo>
                <a:lnTo>
                  <a:pt x="647" y="138"/>
                </a:lnTo>
                <a:lnTo>
                  <a:pt x="649" y="152"/>
                </a:lnTo>
                <a:lnTo>
                  <a:pt x="649" y="152"/>
                </a:lnTo>
                <a:lnTo>
                  <a:pt x="649" y="152"/>
                </a:lnTo>
                <a:lnTo>
                  <a:pt x="651" y="160"/>
                </a:lnTo>
                <a:lnTo>
                  <a:pt x="651" y="160"/>
                </a:lnTo>
                <a:lnTo>
                  <a:pt x="651" y="160"/>
                </a:lnTo>
                <a:close/>
                <a:moveTo>
                  <a:pt x="432" y="217"/>
                </a:moveTo>
                <a:lnTo>
                  <a:pt x="480" y="219"/>
                </a:lnTo>
                <a:lnTo>
                  <a:pt x="527" y="117"/>
                </a:lnTo>
                <a:lnTo>
                  <a:pt x="486" y="103"/>
                </a:lnTo>
                <a:lnTo>
                  <a:pt x="432" y="217"/>
                </a:lnTo>
                <a:lnTo>
                  <a:pt x="432" y="217"/>
                </a:lnTo>
                <a:close/>
                <a:moveTo>
                  <a:pt x="353" y="207"/>
                </a:moveTo>
                <a:lnTo>
                  <a:pt x="397" y="215"/>
                </a:lnTo>
                <a:lnTo>
                  <a:pt x="456" y="101"/>
                </a:lnTo>
                <a:lnTo>
                  <a:pt x="411" y="97"/>
                </a:lnTo>
                <a:lnTo>
                  <a:pt x="353" y="207"/>
                </a:lnTo>
                <a:lnTo>
                  <a:pt x="353" y="207"/>
                </a:lnTo>
                <a:close/>
                <a:moveTo>
                  <a:pt x="279" y="186"/>
                </a:moveTo>
                <a:lnTo>
                  <a:pt x="322" y="200"/>
                </a:lnTo>
                <a:lnTo>
                  <a:pt x="383" y="91"/>
                </a:lnTo>
                <a:lnTo>
                  <a:pt x="334" y="85"/>
                </a:lnTo>
                <a:lnTo>
                  <a:pt x="279" y="186"/>
                </a:lnTo>
                <a:lnTo>
                  <a:pt x="279" y="186"/>
                </a:lnTo>
                <a:close/>
                <a:moveTo>
                  <a:pt x="202" y="107"/>
                </a:moveTo>
                <a:lnTo>
                  <a:pt x="202" y="107"/>
                </a:lnTo>
                <a:lnTo>
                  <a:pt x="182" y="109"/>
                </a:lnTo>
                <a:lnTo>
                  <a:pt x="166" y="113"/>
                </a:lnTo>
                <a:lnTo>
                  <a:pt x="160" y="117"/>
                </a:lnTo>
                <a:lnTo>
                  <a:pt x="156" y="119"/>
                </a:lnTo>
                <a:lnTo>
                  <a:pt x="152" y="123"/>
                </a:lnTo>
                <a:lnTo>
                  <a:pt x="152" y="129"/>
                </a:lnTo>
                <a:lnTo>
                  <a:pt x="152" y="129"/>
                </a:lnTo>
                <a:lnTo>
                  <a:pt x="152" y="132"/>
                </a:lnTo>
                <a:lnTo>
                  <a:pt x="156" y="136"/>
                </a:lnTo>
                <a:lnTo>
                  <a:pt x="160" y="140"/>
                </a:lnTo>
                <a:lnTo>
                  <a:pt x="166" y="142"/>
                </a:lnTo>
                <a:lnTo>
                  <a:pt x="182" y="146"/>
                </a:lnTo>
                <a:lnTo>
                  <a:pt x="202" y="148"/>
                </a:lnTo>
                <a:lnTo>
                  <a:pt x="202" y="148"/>
                </a:lnTo>
                <a:lnTo>
                  <a:pt x="223" y="146"/>
                </a:lnTo>
                <a:lnTo>
                  <a:pt x="239" y="142"/>
                </a:lnTo>
                <a:lnTo>
                  <a:pt x="245" y="140"/>
                </a:lnTo>
                <a:lnTo>
                  <a:pt x="249" y="136"/>
                </a:lnTo>
                <a:lnTo>
                  <a:pt x="253" y="132"/>
                </a:lnTo>
                <a:lnTo>
                  <a:pt x="253" y="129"/>
                </a:lnTo>
                <a:lnTo>
                  <a:pt x="253" y="129"/>
                </a:lnTo>
                <a:lnTo>
                  <a:pt x="253" y="123"/>
                </a:lnTo>
                <a:lnTo>
                  <a:pt x="249" y="119"/>
                </a:lnTo>
                <a:lnTo>
                  <a:pt x="245" y="117"/>
                </a:lnTo>
                <a:lnTo>
                  <a:pt x="239" y="113"/>
                </a:lnTo>
                <a:lnTo>
                  <a:pt x="223" y="109"/>
                </a:lnTo>
                <a:lnTo>
                  <a:pt x="202" y="107"/>
                </a:lnTo>
                <a:lnTo>
                  <a:pt x="202" y="107"/>
                </a:lnTo>
                <a:close/>
                <a:moveTo>
                  <a:pt x="399" y="239"/>
                </a:moveTo>
                <a:lnTo>
                  <a:pt x="399" y="239"/>
                </a:lnTo>
                <a:lnTo>
                  <a:pt x="399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24" y="241"/>
                </a:lnTo>
                <a:lnTo>
                  <a:pt x="428" y="241"/>
                </a:lnTo>
                <a:lnTo>
                  <a:pt x="428" y="241"/>
                </a:lnTo>
                <a:lnTo>
                  <a:pt x="430" y="241"/>
                </a:lnTo>
                <a:lnTo>
                  <a:pt x="430" y="241"/>
                </a:lnTo>
                <a:lnTo>
                  <a:pt x="430" y="241"/>
                </a:lnTo>
                <a:lnTo>
                  <a:pt x="438" y="241"/>
                </a:lnTo>
                <a:lnTo>
                  <a:pt x="438" y="241"/>
                </a:lnTo>
                <a:lnTo>
                  <a:pt x="438" y="241"/>
                </a:lnTo>
                <a:lnTo>
                  <a:pt x="444" y="241"/>
                </a:lnTo>
                <a:lnTo>
                  <a:pt x="448" y="241"/>
                </a:lnTo>
                <a:lnTo>
                  <a:pt x="448" y="241"/>
                </a:lnTo>
                <a:lnTo>
                  <a:pt x="448" y="241"/>
                </a:lnTo>
                <a:lnTo>
                  <a:pt x="458" y="241"/>
                </a:lnTo>
                <a:lnTo>
                  <a:pt x="462" y="241"/>
                </a:lnTo>
                <a:lnTo>
                  <a:pt x="462" y="241"/>
                </a:lnTo>
                <a:lnTo>
                  <a:pt x="464" y="241"/>
                </a:lnTo>
                <a:lnTo>
                  <a:pt x="464" y="241"/>
                </a:lnTo>
                <a:lnTo>
                  <a:pt x="468" y="241"/>
                </a:lnTo>
                <a:lnTo>
                  <a:pt x="468" y="241"/>
                </a:lnTo>
                <a:lnTo>
                  <a:pt x="470" y="241"/>
                </a:lnTo>
                <a:lnTo>
                  <a:pt x="470" y="241"/>
                </a:lnTo>
                <a:lnTo>
                  <a:pt x="476" y="241"/>
                </a:lnTo>
                <a:lnTo>
                  <a:pt x="476" y="241"/>
                </a:lnTo>
                <a:lnTo>
                  <a:pt x="478" y="239"/>
                </a:lnTo>
                <a:lnTo>
                  <a:pt x="478" y="239"/>
                </a:lnTo>
                <a:lnTo>
                  <a:pt x="480" y="239"/>
                </a:lnTo>
                <a:lnTo>
                  <a:pt x="480" y="239"/>
                </a:lnTo>
                <a:lnTo>
                  <a:pt x="482" y="239"/>
                </a:lnTo>
                <a:lnTo>
                  <a:pt x="482" y="239"/>
                </a:lnTo>
                <a:lnTo>
                  <a:pt x="484" y="239"/>
                </a:lnTo>
                <a:lnTo>
                  <a:pt x="484" y="239"/>
                </a:lnTo>
                <a:lnTo>
                  <a:pt x="484" y="239"/>
                </a:lnTo>
                <a:lnTo>
                  <a:pt x="486" y="239"/>
                </a:lnTo>
                <a:lnTo>
                  <a:pt x="486" y="239"/>
                </a:lnTo>
                <a:lnTo>
                  <a:pt x="486" y="239"/>
                </a:lnTo>
                <a:lnTo>
                  <a:pt x="488" y="239"/>
                </a:lnTo>
                <a:lnTo>
                  <a:pt x="488" y="239"/>
                </a:lnTo>
                <a:lnTo>
                  <a:pt x="488" y="239"/>
                </a:lnTo>
                <a:lnTo>
                  <a:pt x="507" y="235"/>
                </a:lnTo>
                <a:lnTo>
                  <a:pt x="525" y="231"/>
                </a:lnTo>
                <a:lnTo>
                  <a:pt x="525" y="231"/>
                </a:lnTo>
                <a:lnTo>
                  <a:pt x="549" y="221"/>
                </a:lnTo>
                <a:lnTo>
                  <a:pt x="568" y="211"/>
                </a:lnTo>
                <a:lnTo>
                  <a:pt x="570" y="209"/>
                </a:lnTo>
                <a:lnTo>
                  <a:pt x="572" y="207"/>
                </a:lnTo>
                <a:lnTo>
                  <a:pt x="572" y="207"/>
                </a:lnTo>
                <a:lnTo>
                  <a:pt x="582" y="198"/>
                </a:lnTo>
                <a:lnTo>
                  <a:pt x="590" y="188"/>
                </a:lnTo>
                <a:lnTo>
                  <a:pt x="596" y="176"/>
                </a:lnTo>
                <a:lnTo>
                  <a:pt x="596" y="164"/>
                </a:lnTo>
                <a:lnTo>
                  <a:pt x="596" y="164"/>
                </a:lnTo>
                <a:lnTo>
                  <a:pt x="596" y="164"/>
                </a:lnTo>
                <a:lnTo>
                  <a:pt x="596" y="164"/>
                </a:lnTo>
                <a:lnTo>
                  <a:pt x="596" y="164"/>
                </a:lnTo>
                <a:lnTo>
                  <a:pt x="596" y="160"/>
                </a:lnTo>
                <a:lnTo>
                  <a:pt x="596" y="160"/>
                </a:lnTo>
                <a:lnTo>
                  <a:pt x="596" y="160"/>
                </a:lnTo>
                <a:lnTo>
                  <a:pt x="592" y="144"/>
                </a:lnTo>
                <a:lnTo>
                  <a:pt x="584" y="130"/>
                </a:lnTo>
                <a:lnTo>
                  <a:pt x="574" y="119"/>
                </a:lnTo>
                <a:lnTo>
                  <a:pt x="559" y="109"/>
                </a:lnTo>
                <a:lnTo>
                  <a:pt x="543" y="99"/>
                </a:lnTo>
                <a:lnTo>
                  <a:pt x="523" y="91"/>
                </a:lnTo>
                <a:lnTo>
                  <a:pt x="501" y="83"/>
                </a:lnTo>
                <a:lnTo>
                  <a:pt x="478" y="77"/>
                </a:lnTo>
                <a:lnTo>
                  <a:pt x="478" y="77"/>
                </a:lnTo>
                <a:lnTo>
                  <a:pt x="450" y="71"/>
                </a:lnTo>
                <a:lnTo>
                  <a:pt x="423" y="67"/>
                </a:lnTo>
                <a:lnTo>
                  <a:pt x="365" y="63"/>
                </a:lnTo>
                <a:lnTo>
                  <a:pt x="310" y="61"/>
                </a:lnTo>
                <a:lnTo>
                  <a:pt x="259" y="63"/>
                </a:lnTo>
                <a:lnTo>
                  <a:pt x="259" y="63"/>
                </a:lnTo>
                <a:lnTo>
                  <a:pt x="210" y="69"/>
                </a:lnTo>
                <a:lnTo>
                  <a:pt x="210" y="69"/>
                </a:lnTo>
                <a:lnTo>
                  <a:pt x="174" y="75"/>
                </a:lnTo>
                <a:lnTo>
                  <a:pt x="142" y="85"/>
                </a:lnTo>
                <a:lnTo>
                  <a:pt x="113" y="95"/>
                </a:lnTo>
                <a:lnTo>
                  <a:pt x="89" y="107"/>
                </a:lnTo>
                <a:lnTo>
                  <a:pt x="89" y="107"/>
                </a:lnTo>
                <a:lnTo>
                  <a:pt x="75" y="117"/>
                </a:lnTo>
                <a:lnTo>
                  <a:pt x="66" y="125"/>
                </a:lnTo>
                <a:lnTo>
                  <a:pt x="58" y="132"/>
                </a:lnTo>
                <a:lnTo>
                  <a:pt x="56" y="140"/>
                </a:lnTo>
                <a:lnTo>
                  <a:pt x="56" y="140"/>
                </a:lnTo>
                <a:lnTo>
                  <a:pt x="58" y="144"/>
                </a:lnTo>
                <a:lnTo>
                  <a:pt x="62" y="146"/>
                </a:lnTo>
                <a:lnTo>
                  <a:pt x="79" y="152"/>
                </a:lnTo>
                <a:lnTo>
                  <a:pt x="137" y="166"/>
                </a:lnTo>
                <a:lnTo>
                  <a:pt x="137" y="166"/>
                </a:lnTo>
                <a:lnTo>
                  <a:pt x="170" y="174"/>
                </a:lnTo>
                <a:lnTo>
                  <a:pt x="170" y="174"/>
                </a:lnTo>
                <a:lnTo>
                  <a:pt x="170" y="174"/>
                </a:lnTo>
                <a:lnTo>
                  <a:pt x="170" y="174"/>
                </a:lnTo>
                <a:lnTo>
                  <a:pt x="170" y="174"/>
                </a:lnTo>
                <a:lnTo>
                  <a:pt x="172" y="174"/>
                </a:lnTo>
                <a:lnTo>
                  <a:pt x="172" y="174"/>
                </a:lnTo>
                <a:lnTo>
                  <a:pt x="180" y="176"/>
                </a:lnTo>
                <a:lnTo>
                  <a:pt x="182" y="178"/>
                </a:lnTo>
                <a:lnTo>
                  <a:pt x="182" y="178"/>
                </a:lnTo>
                <a:lnTo>
                  <a:pt x="182" y="178"/>
                </a:lnTo>
                <a:lnTo>
                  <a:pt x="182" y="178"/>
                </a:lnTo>
                <a:lnTo>
                  <a:pt x="182" y="178"/>
                </a:lnTo>
                <a:lnTo>
                  <a:pt x="184" y="178"/>
                </a:lnTo>
                <a:lnTo>
                  <a:pt x="184" y="178"/>
                </a:lnTo>
                <a:lnTo>
                  <a:pt x="184" y="178"/>
                </a:lnTo>
                <a:lnTo>
                  <a:pt x="184" y="178"/>
                </a:lnTo>
                <a:lnTo>
                  <a:pt x="184" y="178"/>
                </a:lnTo>
                <a:lnTo>
                  <a:pt x="186" y="178"/>
                </a:lnTo>
                <a:lnTo>
                  <a:pt x="186" y="178"/>
                </a:lnTo>
                <a:lnTo>
                  <a:pt x="186" y="178"/>
                </a:lnTo>
                <a:lnTo>
                  <a:pt x="186" y="178"/>
                </a:lnTo>
                <a:lnTo>
                  <a:pt x="186" y="178"/>
                </a:lnTo>
                <a:lnTo>
                  <a:pt x="186" y="178"/>
                </a:lnTo>
                <a:lnTo>
                  <a:pt x="186" y="178"/>
                </a:lnTo>
                <a:lnTo>
                  <a:pt x="188" y="178"/>
                </a:lnTo>
                <a:lnTo>
                  <a:pt x="188" y="178"/>
                </a:lnTo>
                <a:lnTo>
                  <a:pt x="188" y="178"/>
                </a:lnTo>
                <a:lnTo>
                  <a:pt x="188" y="178"/>
                </a:lnTo>
                <a:lnTo>
                  <a:pt x="188" y="178"/>
                </a:lnTo>
                <a:lnTo>
                  <a:pt x="188" y="178"/>
                </a:lnTo>
                <a:lnTo>
                  <a:pt x="188" y="178"/>
                </a:lnTo>
                <a:lnTo>
                  <a:pt x="188" y="178"/>
                </a:lnTo>
                <a:lnTo>
                  <a:pt x="190" y="180"/>
                </a:lnTo>
                <a:lnTo>
                  <a:pt x="190" y="180"/>
                </a:lnTo>
                <a:lnTo>
                  <a:pt x="190" y="180"/>
                </a:lnTo>
                <a:lnTo>
                  <a:pt x="190" y="180"/>
                </a:lnTo>
                <a:lnTo>
                  <a:pt x="190" y="180"/>
                </a:lnTo>
                <a:lnTo>
                  <a:pt x="190" y="180"/>
                </a:lnTo>
                <a:lnTo>
                  <a:pt x="190" y="180"/>
                </a:lnTo>
                <a:lnTo>
                  <a:pt x="190" y="180"/>
                </a:lnTo>
                <a:lnTo>
                  <a:pt x="237" y="194"/>
                </a:lnTo>
                <a:lnTo>
                  <a:pt x="279" y="207"/>
                </a:lnTo>
                <a:lnTo>
                  <a:pt x="281" y="207"/>
                </a:lnTo>
                <a:lnTo>
                  <a:pt x="281" y="207"/>
                </a:lnTo>
                <a:lnTo>
                  <a:pt x="284" y="209"/>
                </a:lnTo>
                <a:lnTo>
                  <a:pt x="286" y="209"/>
                </a:lnTo>
                <a:lnTo>
                  <a:pt x="286" y="209"/>
                </a:lnTo>
                <a:lnTo>
                  <a:pt x="290" y="211"/>
                </a:lnTo>
                <a:lnTo>
                  <a:pt x="290" y="211"/>
                </a:lnTo>
                <a:lnTo>
                  <a:pt x="292" y="211"/>
                </a:lnTo>
                <a:lnTo>
                  <a:pt x="292" y="211"/>
                </a:lnTo>
                <a:lnTo>
                  <a:pt x="294" y="213"/>
                </a:lnTo>
                <a:lnTo>
                  <a:pt x="294" y="213"/>
                </a:lnTo>
                <a:lnTo>
                  <a:pt x="298" y="213"/>
                </a:lnTo>
                <a:lnTo>
                  <a:pt x="298" y="213"/>
                </a:lnTo>
                <a:lnTo>
                  <a:pt x="300" y="213"/>
                </a:lnTo>
                <a:lnTo>
                  <a:pt x="300" y="213"/>
                </a:lnTo>
                <a:lnTo>
                  <a:pt x="304" y="215"/>
                </a:lnTo>
                <a:lnTo>
                  <a:pt x="304" y="215"/>
                </a:lnTo>
                <a:lnTo>
                  <a:pt x="306" y="215"/>
                </a:lnTo>
                <a:lnTo>
                  <a:pt x="306" y="215"/>
                </a:lnTo>
                <a:lnTo>
                  <a:pt x="306" y="215"/>
                </a:lnTo>
                <a:lnTo>
                  <a:pt x="312" y="217"/>
                </a:lnTo>
                <a:lnTo>
                  <a:pt x="312" y="217"/>
                </a:lnTo>
                <a:lnTo>
                  <a:pt x="312" y="217"/>
                </a:lnTo>
                <a:lnTo>
                  <a:pt x="314" y="219"/>
                </a:lnTo>
                <a:lnTo>
                  <a:pt x="314" y="219"/>
                </a:lnTo>
                <a:lnTo>
                  <a:pt x="318" y="219"/>
                </a:lnTo>
                <a:lnTo>
                  <a:pt x="318" y="219"/>
                </a:lnTo>
                <a:lnTo>
                  <a:pt x="320" y="221"/>
                </a:lnTo>
                <a:lnTo>
                  <a:pt x="320" y="221"/>
                </a:lnTo>
                <a:lnTo>
                  <a:pt x="322" y="221"/>
                </a:lnTo>
                <a:lnTo>
                  <a:pt x="322" y="221"/>
                </a:lnTo>
                <a:lnTo>
                  <a:pt x="326" y="221"/>
                </a:lnTo>
                <a:lnTo>
                  <a:pt x="326" y="221"/>
                </a:lnTo>
                <a:lnTo>
                  <a:pt x="328" y="223"/>
                </a:lnTo>
                <a:lnTo>
                  <a:pt x="328" y="223"/>
                </a:lnTo>
                <a:lnTo>
                  <a:pt x="332" y="223"/>
                </a:lnTo>
                <a:lnTo>
                  <a:pt x="332" y="223"/>
                </a:lnTo>
                <a:lnTo>
                  <a:pt x="334" y="225"/>
                </a:lnTo>
                <a:lnTo>
                  <a:pt x="334" y="225"/>
                </a:lnTo>
                <a:lnTo>
                  <a:pt x="336" y="225"/>
                </a:lnTo>
                <a:lnTo>
                  <a:pt x="336" y="225"/>
                </a:lnTo>
                <a:lnTo>
                  <a:pt x="340" y="227"/>
                </a:lnTo>
                <a:lnTo>
                  <a:pt x="340" y="227"/>
                </a:lnTo>
                <a:lnTo>
                  <a:pt x="342" y="227"/>
                </a:lnTo>
                <a:lnTo>
                  <a:pt x="342" y="227"/>
                </a:lnTo>
                <a:lnTo>
                  <a:pt x="346" y="227"/>
                </a:lnTo>
                <a:lnTo>
                  <a:pt x="346" y="227"/>
                </a:lnTo>
                <a:lnTo>
                  <a:pt x="348" y="229"/>
                </a:lnTo>
                <a:lnTo>
                  <a:pt x="348" y="229"/>
                </a:lnTo>
                <a:lnTo>
                  <a:pt x="350" y="229"/>
                </a:lnTo>
                <a:lnTo>
                  <a:pt x="350" y="229"/>
                </a:lnTo>
                <a:lnTo>
                  <a:pt x="353" y="229"/>
                </a:lnTo>
                <a:lnTo>
                  <a:pt x="353" y="229"/>
                </a:lnTo>
                <a:lnTo>
                  <a:pt x="355" y="231"/>
                </a:lnTo>
                <a:lnTo>
                  <a:pt x="355" y="231"/>
                </a:lnTo>
                <a:lnTo>
                  <a:pt x="359" y="231"/>
                </a:lnTo>
                <a:lnTo>
                  <a:pt x="359" y="231"/>
                </a:lnTo>
                <a:lnTo>
                  <a:pt x="361" y="231"/>
                </a:lnTo>
                <a:lnTo>
                  <a:pt x="361" y="231"/>
                </a:lnTo>
                <a:lnTo>
                  <a:pt x="365" y="233"/>
                </a:lnTo>
                <a:lnTo>
                  <a:pt x="365" y="233"/>
                </a:lnTo>
                <a:lnTo>
                  <a:pt x="367" y="233"/>
                </a:lnTo>
                <a:lnTo>
                  <a:pt x="367" y="233"/>
                </a:lnTo>
                <a:lnTo>
                  <a:pt x="369" y="233"/>
                </a:lnTo>
                <a:lnTo>
                  <a:pt x="369" y="233"/>
                </a:lnTo>
                <a:lnTo>
                  <a:pt x="373" y="235"/>
                </a:lnTo>
                <a:lnTo>
                  <a:pt x="373" y="235"/>
                </a:lnTo>
                <a:lnTo>
                  <a:pt x="375" y="235"/>
                </a:lnTo>
                <a:lnTo>
                  <a:pt x="375" y="235"/>
                </a:lnTo>
                <a:lnTo>
                  <a:pt x="379" y="235"/>
                </a:lnTo>
                <a:lnTo>
                  <a:pt x="379" y="235"/>
                </a:lnTo>
                <a:lnTo>
                  <a:pt x="381" y="237"/>
                </a:lnTo>
                <a:lnTo>
                  <a:pt x="385" y="237"/>
                </a:lnTo>
                <a:lnTo>
                  <a:pt x="385" y="237"/>
                </a:lnTo>
                <a:lnTo>
                  <a:pt x="387" y="237"/>
                </a:lnTo>
                <a:lnTo>
                  <a:pt x="387" y="237"/>
                </a:lnTo>
                <a:lnTo>
                  <a:pt x="391" y="237"/>
                </a:lnTo>
                <a:lnTo>
                  <a:pt x="393" y="237"/>
                </a:lnTo>
                <a:lnTo>
                  <a:pt x="393" y="237"/>
                </a:lnTo>
                <a:lnTo>
                  <a:pt x="397" y="239"/>
                </a:lnTo>
                <a:lnTo>
                  <a:pt x="397" y="239"/>
                </a:lnTo>
                <a:lnTo>
                  <a:pt x="399" y="239"/>
                </a:lnTo>
                <a:lnTo>
                  <a:pt x="399" y="239"/>
                </a:lnTo>
                <a:close/>
                <a:moveTo>
                  <a:pt x="399" y="239"/>
                </a:moveTo>
                <a:lnTo>
                  <a:pt x="399" y="239"/>
                </a:lnTo>
                <a:lnTo>
                  <a:pt x="399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1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3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405" y="239"/>
                </a:lnTo>
                <a:lnTo>
                  <a:pt x="399" y="239"/>
                </a:lnTo>
                <a:lnTo>
                  <a:pt x="399" y="239"/>
                </a:lnTo>
                <a:close/>
                <a:moveTo>
                  <a:pt x="409" y="239"/>
                </a:move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09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39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1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3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15" y="241"/>
                </a:lnTo>
                <a:lnTo>
                  <a:pt x="409" y="239"/>
                </a:lnTo>
                <a:lnTo>
                  <a:pt x="409" y="239"/>
                </a:lnTo>
                <a:close/>
                <a:moveTo>
                  <a:pt x="430" y="241"/>
                </a:moveTo>
                <a:lnTo>
                  <a:pt x="430" y="241"/>
                </a:lnTo>
                <a:lnTo>
                  <a:pt x="438" y="241"/>
                </a:lnTo>
                <a:lnTo>
                  <a:pt x="430" y="241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3453408" y="1050925"/>
            <a:ext cx="779463" cy="989013"/>
          </a:xfrm>
          <a:custGeom>
            <a:avLst/>
            <a:gdLst>
              <a:gd name="T0" fmla="*/ 183 w 491"/>
              <a:gd name="T1" fmla="*/ 264 h 623"/>
              <a:gd name="T2" fmla="*/ 124 w 491"/>
              <a:gd name="T3" fmla="*/ 258 h 623"/>
              <a:gd name="T4" fmla="*/ 93 w 491"/>
              <a:gd name="T5" fmla="*/ 270 h 623"/>
              <a:gd name="T6" fmla="*/ 77 w 491"/>
              <a:gd name="T7" fmla="*/ 319 h 623"/>
              <a:gd name="T8" fmla="*/ 79 w 491"/>
              <a:gd name="T9" fmla="*/ 402 h 623"/>
              <a:gd name="T10" fmla="*/ 101 w 491"/>
              <a:gd name="T11" fmla="*/ 479 h 623"/>
              <a:gd name="T12" fmla="*/ 130 w 491"/>
              <a:gd name="T13" fmla="*/ 524 h 623"/>
              <a:gd name="T14" fmla="*/ 170 w 491"/>
              <a:gd name="T15" fmla="*/ 548 h 623"/>
              <a:gd name="T16" fmla="*/ 217 w 491"/>
              <a:gd name="T17" fmla="*/ 544 h 623"/>
              <a:gd name="T18" fmla="*/ 262 w 491"/>
              <a:gd name="T19" fmla="*/ 538 h 623"/>
              <a:gd name="T20" fmla="*/ 306 w 491"/>
              <a:gd name="T21" fmla="*/ 550 h 623"/>
              <a:gd name="T22" fmla="*/ 349 w 491"/>
              <a:gd name="T23" fmla="*/ 536 h 623"/>
              <a:gd name="T24" fmla="*/ 391 w 491"/>
              <a:gd name="T25" fmla="*/ 479 h 623"/>
              <a:gd name="T26" fmla="*/ 408 w 491"/>
              <a:gd name="T27" fmla="*/ 430 h 623"/>
              <a:gd name="T28" fmla="*/ 416 w 491"/>
              <a:gd name="T29" fmla="*/ 319 h 623"/>
              <a:gd name="T30" fmla="*/ 404 w 491"/>
              <a:gd name="T31" fmla="*/ 276 h 623"/>
              <a:gd name="T32" fmla="*/ 385 w 491"/>
              <a:gd name="T33" fmla="*/ 262 h 623"/>
              <a:gd name="T34" fmla="*/ 329 w 491"/>
              <a:gd name="T35" fmla="*/ 260 h 623"/>
              <a:gd name="T36" fmla="*/ 247 w 491"/>
              <a:gd name="T37" fmla="*/ 284 h 623"/>
              <a:gd name="T38" fmla="*/ 258 w 491"/>
              <a:gd name="T39" fmla="*/ 373 h 623"/>
              <a:gd name="T40" fmla="*/ 294 w 491"/>
              <a:gd name="T41" fmla="*/ 394 h 623"/>
              <a:gd name="T42" fmla="*/ 296 w 491"/>
              <a:gd name="T43" fmla="*/ 420 h 623"/>
              <a:gd name="T44" fmla="*/ 270 w 491"/>
              <a:gd name="T45" fmla="*/ 426 h 623"/>
              <a:gd name="T46" fmla="*/ 262 w 491"/>
              <a:gd name="T47" fmla="*/ 412 h 623"/>
              <a:gd name="T48" fmla="*/ 258 w 491"/>
              <a:gd name="T49" fmla="*/ 373 h 623"/>
              <a:gd name="T50" fmla="*/ 231 w 491"/>
              <a:gd name="T51" fmla="*/ 398 h 623"/>
              <a:gd name="T52" fmla="*/ 223 w 491"/>
              <a:gd name="T53" fmla="*/ 424 h 623"/>
              <a:gd name="T54" fmla="*/ 201 w 491"/>
              <a:gd name="T55" fmla="*/ 426 h 623"/>
              <a:gd name="T56" fmla="*/ 193 w 491"/>
              <a:gd name="T57" fmla="*/ 398 h 623"/>
              <a:gd name="T58" fmla="*/ 219 w 491"/>
              <a:gd name="T59" fmla="*/ 378 h 623"/>
              <a:gd name="T60" fmla="*/ 235 w 491"/>
              <a:gd name="T61" fmla="*/ 193 h 623"/>
              <a:gd name="T62" fmla="*/ 237 w 491"/>
              <a:gd name="T63" fmla="*/ 96 h 623"/>
              <a:gd name="T64" fmla="*/ 264 w 491"/>
              <a:gd name="T65" fmla="*/ 0 h 623"/>
              <a:gd name="T66" fmla="*/ 321 w 491"/>
              <a:gd name="T67" fmla="*/ 18 h 623"/>
              <a:gd name="T68" fmla="*/ 264 w 491"/>
              <a:gd name="T69" fmla="*/ 150 h 623"/>
              <a:gd name="T70" fmla="*/ 235 w 491"/>
              <a:gd name="T71" fmla="*/ 193 h 623"/>
              <a:gd name="T72" fmla="*/ 193 w 491"/>
              <a:gd name="T73" fmla="*/ 189 h 623"/>
              <a:gd name="T74" fmla="*/ 278 w 491"/>
              <a:gd name="T75" fmla="*/ 195 h 623"/>
              <a:gd name="T76" fmla="*/ 353 w 491"/>
              <a:gd name="T77" fmla="*/ 183 h 623"/>
              <a:gd name="T78" fmla="*/ 416 w 491"/>
              <a:gd name="T79" fmla="*/ 195 h 623"/>
              <a:gd name="T80" fmla="*/ 454 w 491"/>
              <a:gd name="T81" fmla="*/ 221 h 623"/>
              <a:gd name="T82" fmla="*/ 479 w 491"/>
              <a:gd name="T83" fmla="*/ 266 h 623"/>
              <a:gd name="T84" fmla="*/ 491 w 491"/>
              <a:gd name="T85" fmla="*/ 343 h 623"/>
              <a:gd name="T86" fmla="*/ 479 w 491"/>
              <a:gd name="T87" fmla="*/ 446 h 623"/>
              <a:gd name="T88" fmla="*/ 446 w 491"/>
              <a:gd name="T89" fmla="*/ 534 h 623"/>
              <a:gd name="T90" fmla="*/ 392 w 491"/>
              <a:gd name="T91" fmla="*/ 595 h 623"/>
              <a:gd name="T92" fmla="*/ 339 w 491"/>
              <a:gd name="T93" fmla="*/ 621 h 623"/>
              <a:gd name="T94" fmla="*/ 272 w 491"/>
              <a:gd name="T95" fmla="*/ 619 h 623"/>
              <a:gd name="T96" fmla="*/ 219 w 491"/>
              <a:gd name="T97" fmla="*/ 619 h 623"/>
              <a:gd name="T98" fmla="*/ 168 w 491"/>
              <a:gd name="T99" fmla="*/ 623 h 623"/>
              <a:gd name="T100" fmla="*/ 112 w 491"/>
              <a:gd name="T101" fmla="*/ 603 h 623"/>
              <a:gd name="T102" fmla="*/ 61 w 491"/>
              <a:gd name="T103" fmla="*/ 556 h 623"/>
              <a:gd name="T104" fmla="*/ 20 w 491"/>
              <a:gd name="T105" fmla="*/ 477 h 623"/>
              <a:gd name="T106" fmla="*/ 2 w 491"/>
              <a:gd name="T107" fmla="*/ 377 h 623"/>
              <a:gd name="T108" fmla="*/ 8 w 491"/>
              <a:gd name="T109" fmla="*/ 280 h 623"/>
              <a:gd name="T110" fmla="*/ 30 w 491"/>
              <a:gd name="T111" fmla="*/ 229 h 623"/>
              <a:gd name="T112" fmla="*/ 59 w 491"/>
              <a:gd name="T113" fmla="*/ 203 h 623"/>
              <a:gd name="T114" fmla="*/ 122 w 491"/>
              <a:gd name="T115" fmla="*/ 183 h 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1" h="623">
                <a:moveTo>
                  <a:pt x="233" y="278"/>
                </a:moveTo>
                <a:lnTo>
                  <a:pt x="233" y="278"/>
                </a:lnTo>
                <a:lnTo>
                  <a:pt x="203" y="268"/>
                </a:lnTo>
                <a:lnTo>
                  <a:pt x="183" y="264"/>
                </a:lnTo>
                <a:lnTo>
                  <a:pt x="162" y="260"/>
                </a:lnTo>
                <a:lnTo>
                  <a:pt x="162" y="260"/>
                </a:lnTo>
                <a:lnTo>
                  <a:pt x="142" y="258"/>
                </a:lnTo>
                <a:lnTo>
                  <a:pt x="124" y="258"/>
                </a:lnTo>
                <a:lnTo>
                  <a:pt x="107" y="262"/>
                </a:lnTo>
                <a:lnTo>
                  <a:pt x="99" y="264"/>
                </a:lnTo>
                <a:lnTo>
                  <a:pt x="93" y="270"/>
                </a:lnTo>
                <a:lnTo>
                  <a:pt x="93" y="270"/>
                </a:lnTo>
                <a:lnTo>
                  <a:pt x="87" y="276"/>
                </a:lnTo>
                <a:lnTo>
                  <a:pt x="83" y="288"/>
                </a:lnTo>
                <a:lnTo>
                  <a:pt x="79" y="302"/>
                </a:lnTo>
                <a:lnTo>
                  <a:pt x="77" y="319"/>
                </a:lnTo>
                <a:lnTo>
                  <a:pt x="77" y="319"/>
                </a:lnTo>
                <a:lnTo>
                  <a:pt x="75" y="345"/>
                </a:lnTo>
                <a:lnTo>
                  <a:pt x="75" y="373"/>
                </a:lnTo>
                <a:lnTo>
                  <a:pt x="79" y="402"/>
                </a:lnTo>
                <a:lnTo>
                  <a:pt x="83" y="430"/>
                </a:lnTo>
                <a:lnTo>
                  <a:pt x="83" y="430"/>
                </a:lnTo>
                <a:lnTo>
                  <a:pt x="91" y="453"/>
                </a:lnTo>
                <a:lnTo>
                  <a:pt x="101" y="479"/>
                </a:lnTo>
                <a:lnTo>
                  <a:pt x="101" y="479"/>
                </a:lnTo>
                <a:lnTo>
                  <a:pt x="108" y="495"/>
                </a:lnTo>
                <a:lnTo>
                  <a:pt x="118" y="511"/>
                </a:lnTo>
                <a:lnTo>
                  <a:pt x="130" y="524"/>
                </a:lnTo>
                <a:lnTo>
                  <a:pt x="142" y="536"/>
                </a:lnTo>
                <a:lnTo>
                  <a:pt x="142" y="536"/>
                </a:lnTo>
                <a:lnTo>
                  <a:pt x="156" y="544"/>
                </a:lnTo>
                <a:lnTo>
                  <a:pt x="170" y="548"/>
                </a:lnTo>
                <a:lnTo>
                  <a:pt x="185" y="550"/>
                </a:lnTo>
                <a:lnTo>
                  <a:pt x="203" y="548"/>
                </a:lnTo>
                <a:lnTo>
                  <a:pt x="203" y="548"/>
                </a:lnTo>
                <a:lnTo>
                  <a:pt x="217" y="544"/>
                </a:lnTo>
                <a:lnTo>
                  <a:pt x="231" y="538"/>
                </a:lnTo>
                <a:lnTo>
                  <a:pt x="247" y="530"/>
                </a:lnTo>
                <a:lnTo>
                  <a:pt x="262" y="538"/>
                </a:lnTo>
                <a:lnTo>
                  <a:pt x="262" y="538"/>
                </a:lnTo>
                <a:lnTo>
                  <a:pt x="276" y="544"/>
                </a:lnTo>
                <a:lnTo>
                  <a:pt x="288" y="548"/>
                </a:lnTo>
                <a:lnTo>
                  <a:pt x="288" y="548"/>
                </a:lnTo>
                <a:lnTo>
                  <a:pt x="306" y="550"/>
                </a:lnTo>
                <a:lnTo>
                  <a:pt x="321" y="548"/>
                </a:lnTo>
                <a:lnTo>
                  <a:pt x="335" y="544"/>
                </a:lnTo>
                <a:lnTo>
                  <a:pt x="349" y="536"/>
                </a:lnTo>
                <a:lnTo>
                  <a:pt x="349" y="536"/>
                </a:lnTo>
                <a:lnTo>
                  <a:pt x="361" y="524"/>
                </a:lnTo>
                <a:lnTo>
                  <a:pt x="373" y="511"/>
                </a:lnTo>
                <a:lnTo>
                  <a:pt x="383" y="495"/>
                </a:lnTo>
                <a:lnTo>
                  <a:pt x="391" y="479"/>
                </a:lnTo>
                <a:lnTo>
                  <a:pt x="391" y="479"/>
                </a:lnTo>
                <a:lnTo>
                  <a:pt x="400" y="453"/>
                </a:lnTo>
                <a:lnTo>
                  <a:pt x="408" y="430"/>
                </a:lnTo>
                <a:lnTo>
                  <a:pt x="408" y="430"/>
                </a:lnTo>
                <a:lnTo>
                  <a:pt x="412" y="402"/>
                </a:lnTo>
                <a:lnTo>
                  <a:pt x="416" y="373"/>
                </a:lnTo>
                <a:lnTo>
                  <a:pt x="416" y="345"/>
                </a:lnTo>
                <a:lnTo>
                  <a:pt x="416" y="319"/>
                </a:lnTo>
                <a:lnTo>
                  <a:pt x="416" y="319"/>
                </a:lnTo>
                <a:lnTo>
                  <a:pt x="412" y="302"/>
                </a:lnTo>
                <a:lnTo>
                  <a:pt x="410" y="288"/>
                </a:lnTo>
                <a:lnTo>
                  <a:pt x="404" y="276"/>
                </a:lnTo>
                <a:lnTo>
                  <a:pt x="398" y="270"/>
                </a:lnTo>
                <a:lnTo>
                  <a:pt x="398" y="270"/>
                </a:lnTo>
                <a:lnTo>
                  <a:pt x="392" y="264"/>
                </a:lnTo>
                <a:lnTo>
                  <a:pt x="385" y="262"/>
                </a:lnTo>
                <a:lnTo>
                  <a:pt x="369" y="258"/>
                </a:lnTo>
                <a:lnTo>
                  <a:pt x="349" y="258"/>
                </a:lnTo>
                <a:lnTo>
                  <a:pt x="329" y="260"/>
                </a:lnTo>
                <a:lnTo>
                  <a:pt x="329" y="260"/>
                </a:lnTo>
                <a:lnTo>
                  <a:pt x="308" y="264"/>
                </a:lnTo>
                <a:lnTo>
                  <a:pt x="288" y="268"/>
                </a:lnTo>
                <a:lnTo>
                  <a:pt x="258" y="278"/>
                </a:lnTo>
                <a:lnTo>
                  <a:pt x="247" y="284"/>
                </a:lnTo>
                <a:lnTo>
                  <a:pt x="233" y="278"/>
                </a:lnTo>
                <a:lnTo>
                  <a:pt x="233" y="278"/>
                </a:lnTo>
                <a:close/>
                <a:moveTo>
                  <a:pt x="258" y="373"/>
                </a:moveTo>
                <a:lnTo>
                  <a:pt x="258" y="373"/>
                </a:lnTo>
                <a:lnTo>
                  <a:pt x="272" y="378"/>
                </a:lnTo>
                <a:lnTo>
                  <a:pt x="284" y="386"/>
                </a:lnTo>
                <a:lnTo>
                  <a:pt x="294" y="394"/>
                </a:lnTo>
                <a:lnTo>
                  <a:pt x="294" y="394"/>
                </a:lnTo>
                <a:lnTo>
                  <a:pt x="298" y="398"/>
                </a:lnTo>
                <a:lnTo>
                  <a:pt x="300" y="402"/>
                </a:lnTo>
                <a:lnTo>
                  <a:pt x="300" y="412"/>
                </a:lnTo>
                <a:lnTo>
                  <a:pt x="296" y="420"/>
                </a:lnTo>
                <a:lnTo>
                  <a:pt x="290" y="426"/>
                </a:lnTo>
                <a:lnTo>
                  <a:pt x="282" y="430"/>
                </a:lnTo>
                <a:lnTo>
                  <a:pt x="274" y="428"/>
                </a:lnTo>
                <a:lnTo>
                  <a:pt x="270" y="426"/>
                </a:lnTo>
                <a:lnTo>
                  <a:pt x="266" y="424"/>
                </a:lnTo>
                <a:lnTo>
                  <a:pt x="264" y="418"/>
                </a:lnTo>
                <a:lnTo>
                  <a:pt x="262" y="412"/>
                </a:lnTo>
                <a:lnTo>
                  <a:pt x="262" y="412"/>
                </a:lnTo>
                <a:lnTo>
                  <a:pt x="260" y="398"/>
                </a:lnTo>
                <a:lnTo>
                  <a:pt x="258" y="386"/>
                </a:lnTo>
                <a:lnTo>
                  <a:pt x="258" y="373"/>
                </a:lnTo>
                <a:lnTo>
                  <a:pt x="258" y="373"/>
                </a:lnTo>
                <a:close/>
                <a:moveTo>
                  <a:pt x="233" y="373"/>
                </a:moveTo>
                <a:lnTo>
                  <a:pt x="233" y="373"/>
                </a:lnTo>
                <a:lnTo>
                  <a:pt x="233" y="386"/>
                </a:lnTo>
                <a:lnTo>
                  <a:pt x="231" y="398"/>
                </a:lnTo>
                <a:lnTo>
                  <a:pt x="229" y="412"/>
                </a:lnTo>
                <a:lnTo>
                  <a:pt x="229" y="412"/>
                </a:lnTo>
                <a:lnTo>
                  <a:pt x="227" y="418"/>
                </a:lnTo>
                <a:lnTo>
                  <a:pt x="223" y="424"/>
                </a:lnTo>
                <a:lnTo>
                  <a:pt x="221" y="426"/>
                </a:lnTo>
                <a:lnTo>
                  <a:pt x="217" y="428"/>
                </a:lnTo>
                <a:lnTo>
                  <a:pt x="209" y="430"/>
                </a:lnTo>
                <a:lnTo>
                  <a:pt x="201" y="426"/>
                </a:lnTo>
                <a:lnTo>
                  <a:pt x="195" y="420"/>
                </a:lnTo>
                <a:lnTo>
                  <a:pt x="191" y="412"/>
                </a:lnTo>
                <a:lnTo>
                  <a:pt x="191" y="402"/>
                </a:lnTo>
                <a:lnTo>
                  <a:pt x="193" y="398"/>
                </a:lnTo>
                <a:lnTo>
                  <a:pt x="197" y="394"/>
                </a:lnTo>
                <a:lnTo>
                  <a:pt x="197" y="394"/>
                </a:lnTo>
                <a:lnTo>
                  <a:pt x="207" y="386"/>
                </a:lnTo>
                <a:lnTo>
                  <a:pt x="219" y="378"/>
                </a:lnTo>
                <a:lnTo>
                  <a:pt x="233" y="373"/>
                </a:lnTo>
                <a:lnTo>
                  <a:pt x="233" y="373"/>
                </a:lnTo>
                <a:close/>
                <a:moveTo>
                  <a:pt x="235" y="193"/>
                </a:moveTo>
                <a:lnTo>
                  <a:pt x="235" y="193"/>
                </a:lnTo>
                <a:lnTo>
                  <a:pt x="233" y="167"/>
                </a:lnTo>
                <a:lnTo>
                  <a:pt x="233" y="144"/>
                </a:lnTo>
                <a:lnTo>
                  <a:pt x="235" y="120"/>
                </a:lnTo>
                <a:lnTo>
                  <a:pt x="237" y="96"/>
                </a:lnTo>
                <a:lnTo>
                  <a:pt x="243" y="71"/>
                </a:lnTo>
                <a:lnTo>
                  <a:pt x="249" y="47"/>
                </a:lnTo>
                <a:lnTo>
                  <a:pt x="256" y="23"/>
                </a:lnTo>
                <a:lnTo>
                  <a:pt x="264" y="0"/>
                </a:lnTo>
                <a:lnTo>
                  <a:pt x="264" y="0"/>
                </a:lnTo>
                <a:lnTo>
                  <a:pt x="294" y="8"/>
                </a:lnTo>
                <a:lnTo>
                  <a:pt x="321" y="18"/>
                </a:lnTo>
                <a:lnTo>
                  <a:pt x="321" y="18"/>
                </a:lnTo>
                <a:lnTo>
                  <a:pt x="302" y="61"/>
                </a:lnTo>
                <a:lnTo>
                  <a:pt x="282" y="104"/>
                </a:lnTo>
                <a:lnTo>
                  <a:pt x="272" y="128"/>
                </a:lnTo>
                <a:lnTo>
                  <a:pt x="264" y="150"/>
                </a:lnTo>
                <a:lnTo>
                  <a:pt x="258" y="171"/>
                </a:lnTo>
                <a:lnTo>
                  <a:pt x="254" y="195"/>
                </a:lnTo>
                <a:lnTo>
                  <a:pt x="254" y="195"/>
                </a:lnTo>
                <a:lnTo>
                  <a:pt x="235" y="193"/>
                </a:lnTo>
                <a:lnTo>
                  <a:pt x="235" y="193"/>
                </a:lnTo>
                <a:close/>
                <a:moveTo>
                  <a:pt x="172" y="185"/>
                </a:moveTo>
                <a:lnTo>
                  <a:pt x="172" y="185"/>
                </a:lnTo>
                <a:lnTo>
                  <a:pt x="193" y="189"/>
                </a:lnTo>
                <a:lnTo>
                  <a:pt x="213" y="195"/>
                </a:lnTo>
                <a:lnTo>
                  <a:pt x="247" y="205"/>
                </a:lnTo>
                <a:lnTo>
                  <a:pt x="247" y="205"/>
                </a:lnTo>
                <a:lnTo>
                  <a:pt x="278" y="195"/>
                </a:lnTo>
                <a:lnTo>
                  <a:pt x="298" y="189"/>
                </a:lnTo>
                <a:lnTo>
                  <a:pt x="320" y="185"/>
                </a:lnTo>
                <a:lnTo>
                  <a:pt x="320" y="185"/>
                </a:lnTo>
                <a:lnTo>
                  <a:pt x="353" y="183"/>
                </a:lnTo>
                <a:lnTo>
                  <a:pt x="369" y="183"/>
                </a:lnTo>
                <a:lnTo>
                  <a:pt x="385" y="185"/>
                </a:lnTo>
                <a:lnTo>
                  <a:pt x="402" y="189"/>
                </a:lnTo>
                <a:lnTo>
                  <a:pt x="416" y="195"/>
                </a:lnTo>
                <a:lnTo>
                  <a:pt x="432" y="203"/>
                </a:lnTo>
                <a:lnTo>
                  <a:pt x="446" y="211"/>
                </a:lnTo>
                <a:lnTo>
                  <a:pt x="446" y="211"/>
                </a:lnTo>
                <a:lnTo>
                  <a:pt x="454" y="221"/>
                </a:lnTo>
                <a:lnTo>
                  <a:pt x="461" y="229"/>
                </a:lnTo>
                <a:lnTo>
                  <a:pt x="469" y="240"/>
                </a:lnTo>
                <a:lnTo>
                  <a:pt x="475" y="252"/>
                </a:lnTo>
                <a:lnTo>
                  <a:pt x="479" y="266"/>
                </a:lnTo>
                <a:lnTo>
                  <a:pt x="483" y="280"/>
                </a:lnTo>
                <a:lnTo>
                  <a:pt x="489" y="311"/>
                </a:lnTo>
                <a:lnTo>
                  <a:pt x="489" y="311"/>
                </a:lnTo>
                <a:lnTo>
                  <a:pt x="491" y="343"/>
                </a:lnTo>
                <a:lnTo>
                  <a:pt x="491" y="377"/>
                </a:lnTo>
                <a:lnTo>
                  <a:pt x="487" y="412"/>
                </a:lnTo>
                <a:lnTo>
                  <a:pt x="479" y="446"/>
                </a:lnTo>
                <a:lnTo>
                  <a:pt x="479" y="446"/>
                </a:lnTo>
                <a:lnTo>
                  <a:pt x="471" y="477"/>
                </a:lnTo>
                <a:lnTo>
                  <a:pt x="460" y="511"/>
                </a:lnTo>
                <a:lnTo>
                  <a:pt x="460" y="511"/>
                </a:lnTo>
                <a:lnTo>
                  <a:pt x="446" y="534"/>
                </a:lnTo>
                <a:lnTo>
                  <a:pt x="432" y="556"/>
                </a:lnTo>
                <a:lnTo>
                  <a:pt x="414" y="578"/>
                </a:lnTo>
                <a:lnTo>
                  <a:pt x="392" y="595"/>
                </a:lnTo>
                <a:lnTo>
                  <a:pt x="392" y="595"/>
                </a:lnTo>
                <a:lnTo>
                  <a:pt x="381" y="603"/>
                </a:lnTo>
                <a:lnTo>
                  <a:pt x="367" y="611"/>
                </a:lnTo>
                <a:lnTo>
                  <a:pt x="353" y="617"/>
                </a:lnTo>
                <a:lnTo>
                  <a:pt x="339" y="621"/>
                </a:lnTo>
                <a:lnTo>
                  <a:pt x="323" y="623"/>
                </a:lnTo>
                <a:lnTo>
                  <a:pt x="308" y="623"/>
                </a:lnTo>
                <a:lnTo>
                  <a:pt x="290" y="623"/>
                </a:lnTo>
                <a:lnTo>
                  <a:pt x="272" y="619"/>
                </a:lnTo>
                <a:lnTo>
                  <a:pt x="272" y="619"/>
                </a:lnTo>
                <a:lnTo>
                  <a:pt x="247" y="611"/>
                </a:lnTo>
                <a:lnTo>
                  <a:pt x="247" y="611"/>
                </a:lnTo>
                <a:lnTo>
                  <a:pt x="219" y="619"/>
                </a:lnTo>
                <a:lnTo>
                  <a:pt x="219" y="619"/>
                </a:lnTo>
                <a:lnTo>
                  <a:pt x="201" y="623"/>
                </a:lnTo>
                <a:lnTo>
                  <a:pt x="185" y="623"/>
                </a:lnTo>
                <a:lnTo>
                  <a:pt x="168" y="623"/>
                </a:lnTo>
                <a:lnTo>
                  <a:pt x="154" y="621"/>
                </a:lnTo>
                <a:lnTo>
                  <a:pt x="138" y="617"/>
                </a:lnTo>
                <a:lnTo>
                  <a:pt x="124" y="611"/>
                </a:lnTo>
                <a:lnTo>
                  <a:pt x="112" y="603"/>
                </a:lnTo>
                <a:lnTo>
                  <a:pt x="99" y="595"/>
                </a:lnTo>
                <a:lnTo>
                  <a:pt x="99" y="595"/>
                </a:lnTo>
                <a:lnTo>
                  <a:pt x="79" y="578"/>
                </a:lnTo>
                <a:lnTo>
                  <a:pt x="61" y="556"/>
                </a:lnTo>
                <a:lnTo>
                  <a:pt x="45" y="534"/>
                </a:lnTo>
                <a:lnTo>
                  <a:pt x="34" y="511"/>
                </a:lnTo>
                <a:lnTo>
                  <a:pt x="34" y="511"/>
                </a:lnTo>
                <a:lnTo>
                  <a:pt x="20" y="477"/>
                </a:lnTo>
                <a:lnTo>
                  <a:pt x="12" y="446"/>
                </a:lnTo>
                <a:lnTo>
                  <a:pt x="12" y="446"/>
                </a:lnTo>
                <a:lnTo>
                  <a:pt x="6" y="412"/>
                </a:lnTo>
                <a:lnTo>
                  <a:pt x="2" y="377"/>
                </a:lnTo>
                <a:lnTo>
                  <a:pt x="0" y="343"/>
                </a:lnTo>
                <a:lnTo>
                  <a:pt x="2" y="311"/>
                </a:lnTo>
                <a:lnTo>
                  <a:pt x="2" y="311"/>
                </a:lnTo>
                <a:lnTo>
                  <a:pt x="8" y="280"/>
                </a:lnTo>
                <a:lnTo>
                  <a:pt x="12" y="266"/>
                </a:lnTo>
                <a:lnTo>
                  <a:pt x="16" y="252"/>
                </a:lnTo>
                <a:lnTo>
                  <a:pt x="22" y="240"/>
                </a:lnTo>
                <a:lnTo>
                  <a:pt x="30" y="229"/>
                </a:lnTo>
                <a:lnTo>
                  <a:pt x="37" y="221"/>
                </a:lnTo>
                <a:lnTo>
                  <a:pt x="45" y="211"/>
                </a:lnTo>
                <a:lnTo>
                  <a:pt x="45" y="211"/>
                </a:lnTo>
                <a:lnTo>
                  <a:pt x="59" y="203"/>
                </a:lnTo>
                <a:lnTo>
                  <a:pt x="75" y="195"/>
                </a:lnTo>
                <a:lnTo>
                  <a:pt x="91" y="189"/>
                </a:lnTo>
                <a:lnTo>
                  <a:pt x="107" y="185"/>
                </a:lnTo>
                <a:lnTo>
                  <a:pt x="122" y="183"/>
                </a:lnTo>
                <a:lnTo>
                  <a:pt x="138" y="183"/>
                </a:lnTo>
                <a:lnTo>
                  <a:pt x="172" y="185"/>
                </a:lnTo>
                <a:lnTo>
                  <a:pt x="172" y="185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2323108" y="1273175"/>
            <a:ext cx="982663" cy="698500"/>
          </a:xfrm>
          <a:custGeom>
            <a:avLst/>
            <a:gdLst>
              <a:gd name="T0" fmla="*/ 47 w 619"/>
              <a:gd name="T1" fmla="*/ 440 h 440"/>
              <a:gd name="T2" fmla="*/ 148 w 619"/>
              <a:gd name="T3" fmla="*/ 357 h 440"/>
              <a:gd name="T4" fmla="*/ 30 w 619"/>
              <a:gd name="T5" fmla="*/ 337 h 440"/>
              <a:gd name="T6" fmla="*/ 8 w 619"/>
              <a:gd name="T7" fmla="*/ 270 h 440"/>
              <a:gd name="T8" fmla="*/ 0 w 619"/>
              <a:gd name="T9" fmla="*/ 197 h 440"/>
              <a:gd name="T10" fmla="*/ 268 w 619"/>
              <a:gd name="T11" fmla="*/ 81 h 440"/>
              <a:gd name="T12" fmla="*/ 253 w 619"/>
              <a:gd name="T13" fmla="*/ 89 h 440"/>
              <a:gd name="T14" fmla="*/ 239 w 619"/>
              <a:gd name="T15" fmla="*/ 98 h 440"/>
              <a:gd name="T16" fmla="*/ 227 w 619"/>
              <a:gd name="T17" fmla="*/ 95 h 440"/>
              <a:gd name="T18" fmla="*/ 223 w 619"/>
              <a:gd name="T19" fmla="*/ 79 h 440"/>
              <a:gd name="T20" fmla="*/ 207 w 619"/>
              <a:gd name="T21" fmla="*/ 87 h 440"/>
              <a:gd name="T22" fmla="*/ 193 w 619"/>
              <a:gd name="T23" fmla="*/ 96 h 440"/>
              <a:gd name="T24" fmla="*/ 182 w 619"/>
              <a:gd name="T25" fmla="*/ 93 h 440"/>
              <a:gd name="T26" fmla="*/ 176 w 619"/>
              <a:gd name="T27" fmla="*/ 77 h 440"/>
              <a:gd name="T28" fmla="*/ 158 w 619"/>
              <a:gd name="T29" fmla="*/ 91 h 440"/>
              <a:gd name="T30" fmla="*/ 144 w 619"/>
              <a:gd name="T31" fmla="*/ 100 h 440"/>
              <a:gd name="T32" fmla="*/ 132 w 619"/>
              <a:gd name="T33" fmla="*/ 96 h 440"/>
              <a:gd name="T34" fmla="*/ 128 w 619"/>
              <a:gd name="T35" fmla="*/ 79 h 440"/>
              <a:gd name="T36" fmla="*/ 116 w 619"/>
              <a:gd name="T37" fmla="*/ 75 h 440"/>
              <a:gd name="T38" fmla="*/ 140 w 619"/>
              <a:gd name="T39" fmla="*/ 47 h 440"/>
              <a:gd name="T40" fmla="*/ 116 w 619"/>
              <a:gd name="T41" fmla="*/ 31 h 440"/>
              <a:gd name="T42" fmla="*/ 152 w 619"/>
              <a:gd name="T43" fmla="*/ 14 h 440"/>
              <a:gd name="T44" fmla="*/ 166 w 619"/>
              <a:gd name="T45" fmla="*/ 4 h 440"/>
              <a:gd name="T46" fmla="*/ 178 w 619"/>
              <a:gd name="T47" fmla="*/ 8 h 440"/>
              <a:gd name="T48" fmla="*/ 182 w 619"/>
              <a:gd name="T49" fmla="*/ 25 h 440"/>
              <a:gd name="T50" fmla="*/ 201 w 619"/>
              <a:gd name="T51" fmla="*/ 10 h 440"/>
              <a:gd name="T52" fmla="*/ 209 w 619"/>
              <a:gd name="T53" fmla="*/ 2 h 440"/>
              <a:gd name="T54" fmla="*/ 221 w 619"/>
              <a:gd name="T55" fmla="*/ 0 h 440"/>
              <a:gd name="T56" fmla="*/ 231 w 619"/>
              <a:gd name="T57" fmla="*/ 14 h 440"/>
              <a:gd name="T58" fmla="*/ 243 w 619"/>
              <a:gd name="T59" fmla="*/ 25 h 440"/>
              <a:gd name="T60" fmla="*/ 251 w 619"/>
              <a:gd name="T61" fmla="*/ 8 h 440"/>
              <a:gd name="T62" fmla="*/ 266 w 619"/>
              <a:gd name="T63" fmla="*/ 4 h 440"/>
              <a:gd name="T64" fmla="*/ 276 w 619"/>
              <a:gd name="T65" fmla="*/ 12 h 440"/>
              <a:gd name="T66" fmla="*/ 292 w 619"/>
              <a:gd name="T67" fmla="*/ 22 h 440"/>
              <a:gd name="T68" fmla="*/ 300 w 619"/>
              <a:gd name="T69" fmla="*/ 6 h 440"/>
              <a:gd name="T70" fmla="*/ 316 w 619"/>
              <a:gd name="T71" fmla="*/ 2 h 440"/>
              <a:gd name="T72" fmla="*/ 324 w 619"/>
              <a:gd name="T73" fmla="*/ 10 h 440"/>
              <a:gd name="T74" fmla="*/ 608 w 619"/>
              <a:gd name="T75" fmla="*/ 4 h 440"/>
              <a:gd name="T76" fmla="*/ 617 w 619"/>
              <a:gd name="T77" fmla="*/ 22 h 440"/>
              <a:gd name="T78" fmla="*/ 611 w 619"/>
              <a:gd name="T79" fmla="*/ 43 h 440"/>
              <a:gd name="T80" fmla="*/ 609 w 619"/>
              <a:gd name="T81" fmla="*/ 57 h 440"/>
              <a:gd name="T82" fmla="*/ 619 w 619"/>
              <a:gd name="T83" fmla="*/ 77 h 440"/>
              <a:gd name="T84" fmla="*/ 611 w 619"/>
              <a:gd name="T85" fmla="*/ 96 h 440"/>
              <a:gd name="T86" fmla="*/ 554 w 619"/>
              <a:gd name="T87" fmla="*/ 171 h 440"/>
              <a:gd name="T88" fmla="*/ 552 w 619"/>
              <a:gd name="T89" fmla="*/ 223 h 440"/>
              <a:gd name="T90" fmla="*/ 537 w 619"/>
              <a:gd name="T91" fmla="*/ 300 h 440"/>
              <a:gd name="T92" fmla="*/ 507 w 619"/>
              <a:gd name="T93" fmla="*/ 371 h 440"/>
              <a:gd name="T94" fmla="*/ 282 w 619"/>
              <a:gd name="T95" fmla="*/ 45 h 440"/>
              <a:gd name="T96" fmla="*/ 276 w 619"/>
              <a:gd name="T97" fmla="*/ 59 h 440"/>
              <a:gd name="T98" fmla="*/ 235 w 619"/>
              <a:gd name="T99" fmla="*/ 45 h 440"/>
              <a:gd name="T100" fmla="*/ 231 w 619"/>
              <a:gd name="T101" fmla="*/ 59 h 440"/>
              <a:gd name="T102" fmla="*/ 187 w 619"/>
              <a:gd name="T103" fmla="*/ 45 h 440"/>
              <a:gd name="T104" fmla="*/ 184 w 619"/>
              <a:gd name="T105" fmla="*/ 59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19" h="440">
                <a:moveTo>
                  <a:pt x="507" y="371"/>
                </a:moveTo>
                <a:lnTo>
                  <a:pt x="507" y="440"/>
                </a:lnTo>
                <a:lnTo>
                  <a:pt x="47" y="440"/>
                </a:lnTo>
                <a:lnTo>
                  <a:pt x="47" y="390"/>
                </a:lnTo>
                <a:lnTo>
                  <a:pt x="148" y="390"/>
                </a:lnTo>
                <a:lnTo>
                  <a:pt x="148" y="357"/>
                </a:lnTo>
                <a:lnTo>
                  <a:pt x="42" y="357"/>
                </a:lnTo>
                <a:lnTo>
                  <a:pt x="42" y="357"/>
                </a:lnTo>
                <a:lnTo>
                  <a:pt x="30" y="337"/>
                </a:lnTo>
                <a:lnTo>
                  <a:pt x="22" y="315"/>
                </a:lnTo>
                <a:lnTo>
                  <a:pt x="14" y="294"/>
                </a:lnTo>
                <a:lnTo>
                  <a:pt x="8" y="270"/>
                </a:lnTo>
                <a:lnTo>
                  <a:pt x="4" y="246"/>
                </a:lnTo>
                <a:lnTo>
                  <a:pt x="2" y="223"/>
                </a:lnTo>
                <a:lnTo>
                  <a:pt x="0" y="197"/>
                </a:lnTo>
                <a:lnTo>
                  <a:pt x="2" y="171"/>
                </a:lnTo>
                <a:lnTo>
                  <a:pt x="233" y="171"/>
                </a:lnTo>
                <a:lnTo>
                  <a:pt x="268" y="81"/>
                </a:lnTo>
                <a:lnTo>
                  <a:pt x="256" y="81"/>
                </a:lnTo>
                <a:lnTo>
                  <a:pt x="253" y="89"/>
                </a:lnTo>
                <a:lnTo>
                  <a:pt x="253" y="89"/>
                </a:lnTo>
                <a:lnTo>
                  <a:pt x="249" y="95"/>
                </a:lnTo>
                <a:lnTo>
                  <a:pt x="245" y="98"/>
                </a:lnTo>
                <a:lnTo>
                  <a:pt x="239" y="98"/>
                </a:lnTo>
                <a:lnTo>
                  <a:pt x="233" y="98"/>
                </a:lnTo>
                <a:lnTo>
                  <a:pt x="233" y="98"/>
                </a:lnTo>
                <a:lnTo>
                  <a:pt x="227" y="95"/>
                </a:lnTo>
                <a:lnTo>
                  <a:pt x="225" y="91"/>
                </a:lnTo>
                <a:lnTo>
                  <a:pt x="223" y="85"/>
                </a:lnTo>
                <a:lnTo>
                  <a:pt x="223" y="79"/>
                </a:lnTo>
                <a:lnTo>
                  <a:pt x="209" y="79"/>
                </a:lnTo>
                <a:lnTo>
                  <a:pt x="207" y="87"/>
                </a:lnTo>
                <a:lnTo>
                  <a:pt x="207" y="87"/>
                </a:lnTo>
                <a:lnTo>
                  <a:pt x="203" y="91"/>
                </a:lnTo>
                <a:lnTo>
                  <a:pt x="197" y="95"/>
                </a:lnTo>
                <a:lnTo>
                  <a:pt x="193" y="96"/>
                </a:lnTo>
                <a:lnTo>
                  <a:pt x="185" y="95"/>
                </a:lnTo>
                <a:lnTo>
                  <a:pt x="185" y="95"/>
                </a:lnTo>
                <a:lnTo>
                  <a:pt x="182" y="93"/>
                </a:lnTo>
                <a:lnTo>
                  <a:pt x="178" y="89"/>
                </a:lnTo>
                <a:lnTo>
                  <a:pt x="176" y="83"/>
                </a:lnTo>
                <a:lnTo>
                  <a:pt x="176" y="77"/>
                </a:lnTo>
                <a:lnTo>
                  <a:pt x="162" y="77"/>
                </a:lnTo>
                <a:lnTo>
                  <a:pt x="158" y="91"/>
                </a:lnTo>
                <a:lnTo>
                  <a:pt x="158" y="91"/>
                </a:lnTo>
                <a:lnTo>
                  <a:pt x="154" y="95"/>
                </a:lnTo>
                <a:lnTo>
                  <a:pt x="150" y="98"/>
                </a:lnTo>
                <a:lnTo>
                  <a:pt x="144" y="100"/>
                </a:lnTo>
                <a:lnTo>
                  <a:pt x="138" y="98"/>
                </a:lnTo>
                <a:lnTo>
                  <a:pt x="138" y="98"/>
                </a:lnTo>
                <a:lnTo>
                  <a:pt x="132" y="96"/>
                </a:lnTo>
                <a:lnTo>
                  <a:pt x="128" y="91"/>
                </a:lnTo>
                <a:lnTo>
                  <a:pt x="128" y="87"/>
                </a:lnTo>
                <a:lnTo>
                  <a:pt x="128" y="79"/>
                </a:lnTo>
                <a:lnTo>
                  <a:pt x="130" y="75"/>
                </a:lnTo>
                <a:lnTo>
                  <a:pt x="116" y="75"/>
                </a:lnTo>
                <a:lnTo>
                  <a:pt x="116" y="75"/>
                </a:lnTo>
                <a:lnTo>
                  <a:pt x="118" y="61"/>
                </a:lnTo>
                <a:lnTo>
                  <a:pt x="136" y="61"/>
                </a:lnTo>
                <a:lnTo>
                  <a:pt x="140" y="47"/>
                </a:lnTo>
                <a:lnTo>
                  <a:pt x="116" y="47"/>
                </a:lnTo>
                <a:lnTo>
                  <a:pt x="116" y="47"/>
                </a:lnTo>
                <a:lnTo>
                  <a:pt x="116" y="31"/>
                </a:lnTo>
                <a:lnTo>
                  <a:pt x="146" y="31"/>
                </a:lnTo>
                <a:lnTo>
                  <a:pt x="152" y="14"/>
                </a:lnTo>
                <a:lnTo>
                  <a:pt x="152" y="14"/>
                </a:lnTo>
                <a:lnTo>
                  <a:pt x="156" y="10"/>
                </a:lnTo>
                <a:lnTo>
                  <a:pt x="160" y="6"/>
                </a:lnTo>
                <a:lnTo>
                  <a:pt x="166" y="4"/>
                </a:lnTo>
                <a:lnTo>
                  <a:pt x="172" y="6"/>
                </a:lnTo>
                <a:lnTo>
                  <a:pt x="172" y="6"/>
                </a:lnTo>
                <a:lnTo>
                  <a:pt x="178" y="8"/>
                </a:lnTo>
                <a:lnTo>
                  <a:pt x="182" y="14"/>
                </a:lnTo>
                <a:lnTo>
                  <a:pt x="182" y="20"/>
                </a:lnTo>
                <a:lnTo>
                  <a:pt x="182" y="25"/>
                </a:lnTo>
                <a:lnTo>
                  <a:pt x="180" y="29"/>
                </a:lnTo>
                <a:lnTo>
                  <a:pt x="193" y="27"/>
                </a:lnTo>
                <a:lnTo>
                  <a:pt x="201" y="10"/>
                </a:lnTo>
                <a:lnTo>
                  <a:pt x="201" y="10"/>
                </a:lnTo>
                <a:lnTo>
                  <a:pt x="203" y="6"/>
                </a:lnTo>
                <a:lnTo>
                  <a:pt x="209" y="2"/>
                </a:lnTo>
                <a:lnTo>
                  <a:pt x="215" y="0"/>
                </a:lnTo>
                <a:lnTo>
                  <a:pt x="221" y="0"/>
                </a:lnTo>
                <a:lnTo>
                  <a:pt x="221" y="0"/>
                </a:lnTo>
                <a:lnTo>
                  <a:pt x="225" y="4"/>
                </a:lnTo>
                <a:lnTo>
                  <a:pt x="229" y="10"/>
                </a:lnTo>
                <a:lnTo>
                  <a:pt x="231" y="14"/>
                </a:lnTo>
                <a:lnTo>
                  <a:pt x="229" y="22"/>
                </a:lnTo>
                <a:lnTo>
                  <a:pt x="229" y="25"/>
                </a:lnTo>
                <a:lnTo>
                  <a:pt x="243" y="25"/>
                </a:lnTo>
                <a:lnTo>
                  <a:pt x="247" y="14"/>
                </a:lnTo>
                <a:lnTo>
                  <a:pt x="247" y="14"/>
                </a:lnTo>
                <a:lnTo>
                  <a:pt x="251" y="8"/>
                </a:lnTo>
                <a:lnTo>
                  <a:pt x="255" y="4"/>
                </a:lnTo>
                <a:lnTo>
                  <a:pt x="260" y="4"/>
                </a:lnTo>
                <a:lnTo>
                  <a:pt x="266" y="4"/>
                </a:lnTo>
                <a:lnTo>
                  <a:pt x="266" y="4"/>
                </a:lnTo>
                <a:lnTo>
                  <a:pt x="272" y="8"/>
                </a:lnTo>
                <a:lnTo>
                  <a:pt x="276" y="12"/>
                </a:lnTo>
                <a:lnTo>
                  <a:pt x="276" y="18"/>
                </a:lnTo>
                <a:lnTo>
                  <a:pt x="276" y="24"/>
                </a:lnTo>
                <a:lnTo>
                  <a:pt x="292" y="22"/>
                </a:lnTo>
                <a:lnTo>
                  <a:pt x="296" y="12"/>
                </a:lnTo>
                <a:lnTo>
                  <a:pt x="296" y="12"/>
                </a:lnTo>
                <a:lnTo>
                  <a:pt x="300" y="6"/>
                </a:lnTo>
                <a:lnTo>
                  <a:pt x="304" y="2"/>
                </a:lnTo>
                <a:lnTo>
                  <a:pt x="310" y="2"/>
                </a:lnTo>
                <a:lnTo>
                  <a:pt x="316" y="2"/>
                </a:lnTo>
                <a:lnTo>
                  <a:pt x="316" y="2"/>
                </a:lnTo>
                <a:lnTo>
                  <a:pt x="322" y="6"/>
                </a:lnTo>
                <a:lnTo>
                  <a:pt x="324" y="10"/>
                </a:lnTo>
                <a:lnTo>
                  <a:pt x="326" y="14"/>
                </a:lnTo>
                <a:lnTo>
                  <a:pt x="326" y="20"/>
                </a:lnTo>
                <a:lnTo>
                  <a:pt x="608" y="4"/>
                </a:lnTo>
                <a:lnTo>
                  <a:pt x="608" y="4"/>
                </a:lnTo>
                <a:lnTo>
                  <a:pt x="613" y="12"/>
                </a:lnTo>
                <a:lnTo>
                  <a:pt x="617" y="22"/>
                </a:lnTo>
                <a:lnTo>
                  <a:pt x="617" y="33"/>
                </a:lnTo>
                <a:lnTo>
                  <a:pt x="615" y="37"/>
                </a:lnTo>
                <a:lnTo>
                  <a:pt x="611" y="43"/>
                </a:lnTo>
                <a:lnTo>
                  <a:pt x="316" y="45"/>
                </a:lnTo>
                <a:lnTo>
                  <a:pt x="310" y="59"/>
                </a:lnTo>
                <a:lnTo>
                  <a:pt x="609" y="57"/>
                </a:lnTo>
                <a:lnTo>
                  <a:pt x="609" y="57"/>
                </a:lnTo>
                <a:lnTo>
                  <a:pt x="615" y="67"/>
                </a:lnTo>
                <a:lnTo>
                  <a:pt x="619" y="77"/>
                </a:lnTo>
                <a:lnTo>
                  <a:pt x="617" y="87"/>
                </a:lnTo>
                <a:lnTo>
                  <a:pt x="615" y="93"/>
                </a:lnTo>
                <a:lnTo>
                  <a:pt x="611" y="96"/>
                </a:lnTo>
                <a:lnTo>
                  <a:pt x="302" y="83"/>
                </a:lnTo>
                <a:lnTo>
                  <a:pt x="266" y="171"/>
                </a:lnTo>
                <a:lnTo>
                  <a:pt x="554" y="171"/>
                </a:lnTo>
                <a:lnTo>
                  <a:pt x="554" y="171"/>
                </a:lnTo>
                <a:lnTo>
                  <a:pt x="554" y="197"/>
                </a:lnTo>
                <a:lnTo>
                  <a:pt x="552" y="223"/>
                </a:lnTo>
                <a:lnTo>
                  <a:pt x="548" y="250"/>
                </a:lnTo>
                <a:lnTo>
                  <a:pt x="542" y="276"/>
                </a:lnTo>
                <a:lnTo>
                  <a:pt x="537" y="300"/>
                </a:lnTo>
                <a:lnTo>
                  <a:pt x="529" y="325"/>
                </a:lnTo>
                <a:lnTo>
                  <a:pt x="519" y="349"/>
                </a:lnTo>
                <a:lnTo>
                  <a:pt x="507" y="371"/>
                </a:lnTo>
                <a:lnTo>
                  <a:pt x="507" y="371"/>
                </a:lnTo>
                <a:close/>
                <a:moveTo>
                  <a:pt x="276" y="59"/>
                </a:moveTo>
                <a:lnTo>
                  <a:pt x="282" y="45"/>
                </a:lnTo>
                <a:lnTo>
                  <a:pt x="268" y="45"/>
                </a:lnTo>
                <a:lnTo>
                  <a:pt x="262" y="59"/>
                </a:lnTo>
                <a:lnTo>
                  <a:pt x="276" y="59"/>
                </a:lnTo>
                <a:lnTo>
                  <a:pt x="276" y="59"/>
                </a:lnTo>
                <a:close/>
                <a:moveTo>
                  <a:pt x="231" y="59"/>
                </a:moveTo>
                <a:lnTo>
                  <a:pt x="235" y="45"/>
                </a:lnTo>
                <a:lnTo>
                  <a:pt x="221" y="45"/>
                </a:lnTo>
                <a:lnTo>
                  <a:pt x="215" y="59"/>
                </a:lnTo>
                <a:lnTo>
                  <a:pt x="231" y="59"/>
                </a:lnTo>
                <a:lnTo>
                  <a:pt x="231" y="59"/>
                </a:lnTo>
                <a:close/>
                <a:moveTo>
                  <a:pt x="184" y="59"/>
                </a:moveTo>
                <a:lnTo>
                  <a:pt x="187" y="45"/>
                </a:lnTo>
                <a:lnTo>
                  <a:pt x="174" y="45"/>
                </a:lnTo>
                <a:lnTo>
                  <a:pt x="168" y="59"/>
                </a:lnTo>
                <a:lnTo>
                  <a:pt x="184" y="59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989608" y="1131888"/>
            <a:ext cx="1146175" cy="1149350"/>
          </a:xfrm>
          <a:custGeom>
            <a:avLst/>
            <a:gdLst>
              <a:gd name="T0" fmla="*/ 316 w 722"/>
              <a:gd name="T1" fmla="*/ 397 h 724"/>
              <a:gd name="T2" fmla="*/ 385 w 722"/>
              <a:gd name="T3" fmla="*/ 456 h 724"/>
              <a:gd name="T4" fmla="*/ 422 w 722"/>
              <a:gd name="T5" fmla="*/ 471 h 724"/>
              <a:gd name="T6" fmla="*/ 456 w 722"/>
              <a:gd name="T7" fmla="*/ 464 h 724"/>
              <a:gd name="T8" fmla="*/ 475 w 722"/>
              <a:gd name="T9" fmla="*/ 442 h 724"/>
              <a:gd name="T10" fmla="*/ 493 w 722"/>
              <a:gd name="T11" fmla="*/ 391 h 724"/>
              <a:gd name="T12" fmla="*/ 353 w 722"/>
              <a:gd name="T13" fmla="*/ 379 h 724"/>
              <a:gd name="T14" fmla="*/ 341 w 722"/>
              <a:gd name="T15" fmla="*/ 406 h 724"/>
              <a:gd name="T16" fmla="*/ 302 w 722"/>
              <a:gd name="T17" fmla="*/ 379 h 724"/>
              <a:gd name="T18" fmla="*/ 477 w 722"/>
              <a:gd name="T19" fmla="*/ 602 h 724"/>
              <a:gd name="T20" fmla="*/ 241 w 722"/>
              <a:gd name="T21" fmla="*/ 379 h 724"/>
              <a:gd name="T22" fmla="*/ 181 w 722"/>
              <a:gd name="T23" fmla="*/ 379 h 724"/>
              <a:gd name="T24" fmla="*/ 69 w 722"/>
              <a:gd name="T25" fmla="*/ 337 h 724"/>
              <a:gd name="T26" fmla="*/ 101 w 722"/>
              <a:gd name="T27" fmla="*/ 294 h 724"/>
              <a:gd name="T28" fmla="*/ 118 w 722"/>
              <a:gd name="T29" fmla="*/ 221 h 724"/>
              <a:gd name="T30" fmla="*/ 152 w 722"/>
              <a:gd name="T31" fmla="*/ 160 h 724"/>
              <a:gd name="T32" fmla="*/ 197 w 722"/>
              <a:gd name="T33" fmla="*/ 114 h 724"/>
              <a:gd name="T34" fmla="*/ 252 w 722"/>
              <a:gd name="T35" fmla="*/ 83 h 724"/>
              <a:gd name="T36" fmla="*/ 312 w 722"/>
              <a:gd name="T37" fmla="*/ 67 h 724"/>
              <a:gd name="T38" fmla="*/ 325 w 722"/>
              <a:gd name="T39" fmla="*/ 57 h 724"/>
              <a:gd name="T40" fmla="*/ 318 w 722"/>
              <a:gd name="T41" fmla="*/ 36 h 724"/>
              <a:gd name="T42" fmla="*/ 319 w 722"/>
              <a:gd name="T43" fmla="*/ 22 h 724"/>
              <a:gd name="T44" fmla="*/ 333 w 722"/>
              <a:gd name="T45" fmla="*/ 6 h 724"/>
              <a:gd name="T46" fmla="*/ 353 w 722"/>
              <a:gd name="T47" fmla="*/ 0 h 724"/>
              <a:gd name="T48" fmla="*/ 367 w 722"/>
              <a:gd name="T49" fmla="*/ 2 h 724"/>
              <a:gd name="T50" fmla="*/ 383 w 722"/>
              <a:gd name="T51" fmla="*/ 16 h 724"/>
              <a:gd name="T52" fmla="*/ 389 w 722"/>
              <a:gd name="T53" fmla="*/ 36 h 724"/>
              <a:gd name="T54" fmla="*/ 385 w 722"/>
              <a:gd name="T55" fmla="*/ 51 h 724"/>
              <a:gd name="T56" fmla="*/ 375 w 722"/>
              <a:gd name="T57" fmla="*/ 63 h 724"/>
              <a:gd name="T58" fmla="*/ 434 w 722"/>
              <a:gd name="T59" fmla="*/ 77 h 724"/>
              <a:gd name="T60" fmla="*/ 489 w 722"/>
              <a:gd name="T61" fmla="*/ 103 h 724"/>
              <a:gd name="T62" fmla="*/ 538 w 722"/>
              <a:gd name="T63" fmla="*/ 142 h 724"/>
              <a:gd name="T64" fmla="*/ 580 w 722"/>
              <a:gd name="T65" fmla="*/ 197 h 724"/>
              <a:gd name="T66" fmla="*/ 607 w 722"/>
              <a:gd name="T67" fmla="*/ 268 h 724"/>
              <a:gd name="T68" fmla="*/ 653 w 722"/>
              <a:gd name="T69" fmla="*/ 337 h 724"/>
              <a:gd name="T70" fmla="*/ 544 w 722"/>
              <a:gd name="T71" fmla="*/ 379 h 724"/>
              <a:gd name="T72" fmla="*/ 562 w 722"/>
              <a:gd name="T73" fmla="*/ 387 h 724"/>
              <a:gd name="T74" fmla="*/ 542 w 722"/>
              <a:gd name="T75" fmla="*/ 410 h 724"/>
              <a:gd name="T76" fmla="*/ 536 w 722"/>
              <a:gd name="T77" fmla="*/ 434 h 724"/>
              <a:gd name="T78" fmla="*/ 546 w 722"/>
              <a:gd name="T79" fmla="*/ 485 h 724"/>
              <a:gd name="T80" fmla="*/ 586 w 722"/>
              <a:gd name="T81" fmla="*/ 489 h 724"/>
              <a:gd name="T82" fmla="*/ 442 w 722"/>
              <a:gd name="T83" fmla="*/ 639 h 724"/>
              <a:gd name="T84" fmla="*/ 154 w 722"/>
              <a:gd name="T85" fmla="*/ 278 h 724"/>
              <a:gd name="T86" fmla="*/ 227 w 722"/>
              <a:gd name="T87" fmla="*/ 253 h 724"/>
              <a:gd name="T88" fmla="*/ 247 w 722"/>
              <a:gd name="T89" fmla="*/ 185 h 724"/>
              <a:gd name="T90" fmla="*/ 280 w 722"/>
              <a:gd name="T91" fmla="*/ 124 h 724"/>
              <a:gd name="T92" fmla="*/ 288 w 722"/>
              <a:gd name="T93" fmla="*/ 97 h 724"/>
              <a:gd name="T94" fmla="*/ 237 w 722"/>
              <a:gd name="T95" fmla="*/ 130 h 724"/>
              <a:gd name="T96" fmla="*/ 183 w 722"/>
              <a:gd name="T97" fmla="*/ 195 h 724"/>
              <a:gd name="T98" fmla="*/ 154 w 722"/>
              <a:gd name="T99" fmla="*/ 278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22" h="724">
                <a:moveTo>
                  <a:pt x="302" y="379"/>
                </a:moveTo>
                <a:lnTo>
                  <a:pt x="302" y="379"/>
                </a:lnTo>
                <a:lnTo>
                  <a:pt x="316" y="397"/>
                </a:lnTo>
                <a:lnTo>
                  <a:pt x="335" y="418"/>
                </a:lnTo>
                <a:lnTo>
                  <a:pt x="359" y="438"/>
                </a:lnTo>
                <a:lnTo>
                  <a:pt x="385" y="456"/>
                </a:lnTo>
                <a:lnTo>
                  <a:pt x="396" y="464"/>
                </a:lnTo>
                <a:lnTo>
                  <a:pt x="408" y="468"/>
                </a:lnTo>
                <a:lnTo>
                  <a:pt x="422" y="471"/>
                </a:lnTo>
                <a:lnTo>
                  <a:pt x="434" y="471"/>
                </a:lnTo>
                <a:lnTo>
                  <a:pt x="446" y="469"/>
                </a:lnTo>
                <a:lnTo>
                  <a:pt x="456" y="464"/>
                </a:lnTo>
                <a:lnTo>
                  <a:pt x="465" y="456"/>
                </a:lnTo>
                <a:lnTo>
                  <a:pt x="475" y="442"/>
                </a:lnTo>
                <a:lnTo>
                  <a:pt x="475" y="442"/>
                </a:lnTo>
                <a:lnTo>
                  <a:pt x="483" y="426"/>
                </a:lnTo>
                <a:lnTo>
                  <a:pt x="487" y="406"/>
                </a:lnTo>
                <a:lnTo>
                  <a:pt x="493" y="391"/>
                </a:lnTo>
                <a:lnTo>
                  <a:pt x="497" y="385"/>
                </a:lnTo>
                <a:lnTo>
                  <a:pt x="503" y="379"/>
                </a:lnTo>
                <a:lnTo>
                  <a:pt x="353" y="379"/>
                </a:lnTo>
                <a:lnTo>
                  <a:pt x="367" y="430"/>
                </a:lnTo>
                <a:lnTo>
                  <a:pt x="367" y="430"/>
                </a:lnTo>
                <a:lnTo>
                  <a:pt x="341" y="406"/>
                </a:lnTo>
                <a:lnTo>
                  <a:pt x="329" y="395"/>
                </a:lnTo>
                <a:lnTo>
                  <a:pt x="318" y="379"/>
                </a:lnTo>
                <a:lnTo>
                  <a:pt x="302" y="379"/>
                </a:lnTo>
                <a:lnTo>
                  <a:pt x="302" y="379"/>
                </a:lnTo>
                <a:close/>
                <a:moveTo>
                  <a:pt x="442" y="639"/>
                </a:moveTo>
                <a:lnTo>
                  <a:pt x="477" y="602"/>
                </a:lnTo>
                <a:lnTo>
                  <a:pt x="321" y="525"/>
                </a:lnTo>
                <a:lnTo>
                  <a:pt x="260" y="379"/>
                </a:lnTo>
                <a:lnTo>
                  <a:pt x="241" y="379"/>
                </a:lnTo>
                <a:lnTo>
                  <a:pt x="288" y="485"/>
                </a:lnTo>
                <a:lnTo>
                  <a:pt x="181" y="379"/>
                </a:lnTo>
                <a:lnTo>
                  <a:pt x="181" y="379"/>
                </a:lnTo>
                <a:lnTo>
                  <a:pt x="0" y="379"/>
                </a:lnTo>
                <a:lnTo>
                  <a:pt x="0" y="337"/>
                </a:lnTo>
                <a:lnTo>
                  <a:pt x="69" y="337"/>
                </a:lnTo>
                <a:lnTo>
                  <a:pt x="69" y="294"/>
                </a:lnTo>
                <a:lnTo>
                  <a:pt x="101" y="294"/>
                </a:lnTo>
                <a:lnTo>
                  <a:pt x="101" y="294"/>
                </a:lnTo>
                <a:lnTo>
                  <a:pt x="105" y="268"/>
                </a:lnTo>
                <a:lnTo>
                  <a:pt x="110" y="245"/>
                </a:lnTo>
                <a:lnTo>
                  <a:pt x="118" y="221"/>
                </a:lnTo>
                <a:lnTo>
                  <a:pt x="128" y="199"/>
                </a:lnTo>
                <a:lnTo>
                  <a:pt x="140" y="180"/>
                </a:lnTo>
                <a:lnTo>
                  <a:pt x="152" y="160"/>
                </a:lnTo>
                <a:lnTo>
                  <a:pt x="166" y="144"/>
                </a:lnTo>
                <a:lnTo>
                  <a:pt x="181" y="128"/>
                </a:lnTo>
                <a:lnTo>
                  <a:pt x="197" y="114"/>
                </a:lnTo>
                <a:lnTo>
                  <a:pt x="215" y="103"/>
                </a:lnTo>
                <a:lnTo>
                  <a:pt x="233" y="93"/>
                </a:lnTo>
                <a:lnTo>
                  <a:pt x="252" y="83"/>
                </a:lnTo>
                <a:lnTo>
                  <a:pt x="270" y="75"/>
                </a:lnTo>
                <a:lnTo>
                  <a:pt x="292" y="71"/>
                </a:lnTo>
                <a:lnTo>
                  <a:pt x="312" y="67"/>
                </a:lnTo>
                <a:lnTo>
                  <a:pt x="331" y="63"/>
                </a:lnTo>
                <a:lnTo>
                  <a:pt x="331" y="63"/>
                </a:lnTo>
                <a:lnTo>
                  <a:pt x="325" y="57"/>
                </a:lnTo>
                <a:lnTo>
                  <a:pt x="321" y="51"/>
                </a:lnTo>
                <a:lnTo>
                  <a:pt x="318" y="43"/>
                </a:lnTo>
                <a:lnTo>
                  <a:pt x="318" y="36"/>
                </a:lnTo>
                <a:lnTo>
                  <a:pt x="318" y="36"/>
                </a:lnTo>
                <a:lnTo>
                  <a:pt x="318" y="28"/>
                </a:lnTo>
                <a:lnTo>
                  <a:pt x="319" y="22"/>
                </a:lnTo>
                <a:lnTo>
                  <a:pt x="323" y="16"/>
                </a:lnTo>
                <a:lnTo>
                  <a:pt x="327" y="10"/>
                </a:lnTo>
                <a:lnTo>
                  <a:pt x="333" y="6"/>
                </a:lnTo>
                <a:lnTo>
                  <a:pt x="339" y="2"/>
                </a:lnTo>
                <a:lnTo>
                  <a:pt x="345" y="0"/>
                </a:lnTo>
                <a:lnTo>
                  <a:pt x="353" y="0"/>
                </a:lnTo>
                <a:lnTo>
                  <a:pt x="353" y="0"/>
                </a:lnTo>
                <a:lnTo>
                  <a:pt x="361" y="0"/>
                </a:lnTo>
                <a:lnTo>
                  <a:pt x="367" y="2"/>
                </a:lnTo>
                <a:lnTo>
                  <a:pt x="373" y="6"/>
                </a:lnTo>
                <a:lnTo>
                  <a:pt x="379" y="10"/>
                </a:lnTo>
                <a:lnTo>
                  <a:pt x="383" y="16"/>
                </a:lnTo>
                <a:lnTo>
                  <a:pt x="387" y="22"/>
                </a:lnTo>
                <a:lnTo>
                  <a:pt x="389" y="28"/>
                </a:lnTo>
                <a:lnTo>
                  <a:pt x="389" y="36"/>
                </a:lnTo>
                <a:lnTo>
                  <a:pt x="389" y="36"/>
                </a:lnTo>
                <a:lnTo>
                  <a:pt x="389" y="43"/>
                </a:lnTo>
                <a:lnTo>
                  <a:pt x="385" y="51"/>
                </a:lnTo>
                <a:lnTo>
                  <a:pt x="381" y="59"/>
                </a:lnTo>
                <a:lnTo>
                  <a:pt x="375" y="63"/>
                </a:lnTo>
                <a:lnTo>
                  <a:pt x="375" y="63"/>
                </a:lnTo>
                <a:lnTo>
                  <a:pt x="394" y="67"/>
                </a:lnTo>
                <a:lnTo>
                  <a:pt x="414" y="71"/>
                </a:lnTo>
                <a:lnTo>
                  <a:pt x="434" y="77"/>
                </a:lnTo>
                <a:lnTo>
                  <a:pt x="454" y="83"/>
                </a:lnTo>
                <a:lnTo>
                  <a:pt x="471" y="93"/>
                </a:lnTo>
                <a:lnTo>
                  <a:pt x="489" y="103"/>
                </a:lnTo>
                <a:lnTo>
                  <a:pt x="507" y="114"/>
                </a:lnTo>
                <a:lnTo>
                  <a:pt x="523" y="128"/>
                </a:lnTo>
                <a:lnTo>
                  <a:pt x="538" y="142"/>
                </a:lnTo>
                <a:lnTo>
                  <a:pt x="554" y="160"/>
                </a:lnTo>
                <a:lnTo>
                  <a:pt x="566" y="178"/>
                </a:lnTo>
                <a:lnTo>
                  <a:pt x="580" y="197"/>
                </a:lnTo>
                <a:lnTo>
                  <a:pt x="590" y="219"/>
                </a:lnTo>
                <a:lnTo>
                  <a:pt x="600" y="243"/>
                </a:lnTo>
                <a:lnTo>
                  <a:pt x="607" y="268"/>
                </a:lnTo>
                <a:lnTo>
                  <a:pt x="613" y="294"/>
                </a:lnTo>
                <a:lnTo>
                  <a:pt x="653" y="294"/>
                </a:lnTo>
                <a:lnTo>
                  <a:pt x="653" y="337"/>
                </a:lnTo>
                <a:lnTo>
                  <a:pt x="722" y="337"/>
                </a:lnTo>
                <a:lnTo>
                  <a:pt x="722" y="379"/>
                </a:lnTo>
                <a:lnTo>
                  <a:pt x="544" y="379"/>
                </a:lnTo>
                <a:lnTo>
                  <a:pt x="544" y="379"/>
                </a:lnTo>
                <a:lnTo>
                  <a:pt x="562" y="387"/>
                </a:lnTo>
                <a:lnTo>
                  <a:pt x="562" y="387"/>
                </a:lnTo>
                <a:lnTo>
                  <a:pt x="554" y="395"/>
                </a:lnTo>
                <a:lnTo>
                  <a:pt x="548" y="402"/>
                </a:lnTo>
                <a:lnTo>
                  <a:pt x="542" y="410"/>
                </a:lnTo>
                <a:lnTo>
                  <a:pt x="538" y="418"/>
                </a:lnTo>
                <a:lnTo>
                  <a:pt x="536" y="426"/>
                </a:lnTo>
                <a:lnTo>
                  <a:pt x="536" y="434"/>
                </a:lnTo>
                <a:lnTo>
                  <a:pt x="538" y="450"/>
                </a:lnTo>
                <a:lnTo>
                  <a:pt x="542" y="468"/>
                </a:lnTo>
                <a:lnTo>
                  <a:pt x="546" y="485"/>
                </a:lnTo>
                <a:lnTo>
                  <a:pt x="550" y="503"/>
                </a:lnTo>
                <a:lnTo>
                  <a:pt x="552" y="523"/>
                </a:lnTo>
                <a:lnTo>
                  <a:pt x="586" y="489"/>
                </a:lnTo>
                <a:lnTo>
                  <a:pt x="672" y="572"/>
                </a:lnTo>
                <a:lnTo>
                  <a:pt x="529" y="724"/>
                </a:lnTo>
                <a:lnTo>
                  <a:pt x="442" y="639"/>
                </a:lnTo>
                <a:lnTo>
                  <a:pt x="442" y="639"/>
                </a:lnTo>
                <a:close/>
                <a:moveTo>
                  <a:pt x="154" y="278"/>
                </a:moveTo>
                <a:lnTo>
                  <a:pt x="154" y="278"/>
                </a:lnTo>
                <a:lnTo>
                  <a:pt x="225" y="278"/>
                </a:lnTo>
                <a:lnTo>
                  <a:pt x="225" y="278"/>
                </a:lnTo>
                <a:lnTo>
                  <a:pt x="227" y="253"/>
                </a:lnTo>
                <a:lnTo>
                  <a:pt x="233" y="229"/>
                </a:lnTo>
                <a:lnTo>
                  <a:pt x="239" y="207"/>
                </a:lnTo>
                <a:lnTo>
                  <a:pt x="247" y="185"/>
                </a:lnTo>
                <a:lnTo>
                  <a:pt x="256" y="164"/>
                </a:lnTo>
                <a:lnTo>
                  <a:pt x="268" y="144"/>
                </a:lnTo>
                <a:lnTo>
                  <a:pt x="280" y="124"/>
                </a:lnTo>
                <a:lnTo>
                  <a:pt x="296" y="105"/>
                </a:lnTo>
                <a:lnTo>
                  <a:pt x="296" y="105"/>
                </a:lnTo>
                <a:lnTo>
                  <a:pt x="288" y="97"/>
                </a:lnTo>
                <a:lnTo>
                  <a:pt x="288" y="97"/>
                </a:lnTo>
                <a:lnTo>
                  <a:pt x="260" y="113"/>
                </a:lnTo>
                <a:lnTo>
                  <a:pt x="237" y="130"/>
                </a:lnTo>
                <a:lnTo>
                  <a:pt x="217" y="150"/>
                </a:lnTo>
                <a:lnTo>
                  <a:pt x="199" y="172"/>
                </a:lnTo>
                <a:lnTo>
                  <a:pt x="183" y="195"/>
                </a:lnTo>
                <a:lnTo>
                  <a:pt x="172" y="221"/>
                </a:lnTo>
                <a:lnTo>
                  <a:pt x="162" y="249"/>
                </a:lnTo>
                <a:lnTo>
                  <a:pt x="154" y="278"/>
                </a:lnTo>
                <a:lnTo>
                  <a:pt x="154" y="278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2270721" y="4879975"/>
            <a:ext cx="825500" cy="792163"/>
          </a:xfrm>
          <a:custGeom>
            <a:avLst/>
            <a:gdLst>
              <a:gd name="T0" fmla="*/ 520 w 520"/>
              <a:gd name="T1" fmla="*/ 469 h 499"/>
              <a:gd name="T2" fmla="*/ 518 w 520"/>
              <a:gd name="T3" fmla="*/ 481 h 499"/>
              <a:gd name="T4" fmla="*/ 502 w 520"/>
              <a:gd name="T5" fmla="*/ 497 h 499"/>
              <a:gd name="T6" fmla="*/ 491 w 520"/>
              <a:gd name="T7" fmla="*/ 499 h 499"/>
              <a:gd name="T8" fmla="*/ 491 w 520"/>
              <a:gd name="T9" fmla="*/ 499 h 499"/>
              <a:gd name="T10" fmla="*/ 479 w 520"/>
              <a:gd name="T11" fmla="*/ 497 h 499"/>
              <a:gd name="T12" fmla="*/ 463 w 520"/>
              <a:gd name="T13" fmla="*/ 481 h 499"/>
              <a:gd name="T14" fmla="*/ 461 w 520"/>
              <a:gd name="T15" fmla="*/ 469 h 499"/>
              <a:gd name="T16" fmla="*/ 408 w 520"/>
              <a:gd name="T17" fmla="*/ 278 h 499"/>
              <a:gd name="T18" fmla="*/ 412 w 520"/>
              <a:gd name="T19" fmla="*/ 240 h 499"/>
              <a:gd name="T20" fmla="*/ 422 w 520"/>
              <a:gd name="T21" fmla="*/ 167 h 499"/>
              <a:gd name="T22" fmla="*/ 437 w 520"/>
              <a:gd name="T23" fmla="*/ 98 h 499"/>
              <a:gd name="T24" fmla="*/ 457 w 520"/>
              <a:gd name="T25" fmla="*/ 31 h 499"/>
              <a:gd name="T26" fmla="*/ 467 w 520"/>
              <a:gd name="T27" fmla="*/ 0 h 499"/>
              <a:gd name="T28" fmla="*/ 520 w 520"/>
              <a:gd name="T29" fmla="*/ 4 h 499"/>
              <a:gd name="T30" fmla="*/ 520 w 520"/>
              <a:gd name="T31" fmla="*/ 469 h 499"/>
              <a:gd name="T32" fmla="*/ 315 w 520"/>
              <a:gd name="T33" fmla="*/ 469 h 499"/>
              <a:gd name="T34" fmla="*/ 315 w 520"/>
              <a:gd name="T35" fmla="*/ 475 h 499"/>
              <a:gd name="T36" fmla="*/ 307 w 520"/>
              <a:gd name="T37" fmla="*/ 491 h 499"/>
              <a:gd name="T38" fmla="*/ 291 w 520"/>
              <a:gd name="T39" fmla="*/ 499 h 499"/>
              <a:gd name="T40" fmla="*/ 286 w 520"/>
              <a:gd name="T41" fmla="*/ 499 h 499"/>
              <a:gd name="T42" fmla="*/ 280 w 520"/>
              <a:gd name="T43" fmla="*/ 499 h 499"/>
              <a:gd name="T44" fmla="*/ 264 w 520"/>
              <a:gd name="T45" fmla="*/ 491 h 499"/>
              <a:gd name="T46" fmla="*/ 256 w 520"/>
              <a:gd name="T47" fmla="*/ 475 h 499"/>
              <a:gd name="T48" fmla="*/ 256 w 520"/>
              <a:gd name="T49" fmla="*/ 215 h 499"/>
              <a:gd name="T50" fmla="*/ 238 w 520"/>
              <a:gd name="T51" fmla="*/ 209 h 499"/>
              <a:gd name="T52" fmla="*/ 215 w 520"/>
              <a:gd name="T53" fmla="*/ 189 h 499"/>
              <a:gd name="T54" fmla="*/ 203 w 520"/>
              <a:gd name="T55" fmla="*/ 160 h 499"/>
              <a:gd name="T56" fmla="*/ 201 w 520"/>
              <a:gd name="T57" fmla="*/ 124 h 499"/>
              <a:gd name="T58" fmla="*/ 209 w 520"/>
              <a:gd name="T59" fmla="*/ 87 h 499"/>
              <a:gd name="T60" fmla="*/ 222 w 520"/>
              <a:gd name="T61" fmla="*/ 53 h 499"/>
              <a:gd name="T62" fmla="*/ 242 w 520"/>
              <a:gd name="T63" fmla="*/ 25 h 499"/>
              <a:gd name="T64" fmla="*/ 266 w 520"/>
              <a:gd name="T65" fmla="*/ 10 h 499"/>
              <a:gd name="T66" fmla="*/ 280 w 520"/>
              <a:gd name="T67" fmla="*/ 8 h 499"/>
              <a:gd name="T68" fmla="*/ 309 w 520"/>
              <a:gd name="T69" fmla="*/ 16 h 499"/>
              <a:gd name="T70" fmla="*/ 333 w 520"/>
              <a:gd name="T71" fmla="*/ 37 h 499"/>
              <a:gd name="T72" fmla="*/ 351 w 520"/>
              <a:gd name="T73" fmla="*/ 69 h 499"/>
              <a:gd name="T74" fmla="*/ 362 w 520"/>
              <a:gd name="T75" fmla="*/ 104 h 499"/>
              <a:gd name="T76" fmla="*/ 366 w 520"/>
              <a:gd name="T77" fmla="*/ 142 h 499"/>
              <a:gd name="T78" fmla="*/ 359 w 520"/>
              <a:gd name="T79" fmla="*/ 175 h 499"/>
              <a:gd name="T80" fmla="*/ 343 w 520"/>
              <a:gd name="T81" fmla="*/ 201 h 499"/>
              <a:gd name="T82" fmla="*/ 315 w 520"/>
              <a:gd name="T83" fmla="*/ 215 h 499"/>
              <a:gd name="T84" fmla="*/ 104 w 520"/>
              <a:gd name="T85" fmla="*/ 215 h 499"/>
              <a:gd name="T86" fmla="*/ 104 w 520"/>
              <a:gd name="T87" fmla="*/ 469 h 499"/>
              <a:gd name="T88" fmla="*/ 102 w 520"/>
              <a:gd name="T89" fmla="*/ 481 h 499"/>
              <a:gd name="T90" fmla="*/ 86 w 520"/>
              <a:gd name="T91" fmla="*/ 497 h 499"/>
              <a:gd name="T92" fmla="*/ 75 w 520"/>
              <a:gd name="T93" fmla="*/ 499 h 499"/>
              <a:gd name="T94" fmla="*/ 75 w 520"/>
              <a:gd name="T95" fmla="*/ 499 h 499"/>
              <a:gd name="T96" fmla="*/ 63 w 520"/>
              <a:gd name="T97" fmla="*/ 497 h 499"/>
              <a:gd name="T98" fmla="*/ 47 w 520"/>
              <a:gd name="T99" fmla="*/ 481 h 499"/>
              <a:gd name="T100" fmla="*/ 43 w 520"/>
              <a:gd name="T101" fmla="*/ 469 h 499"/>
              <a:gd name="T102" fmla="*/ 43 w 520"/>
              <a:gd name="T103" fmla="*/ 215 h 499"/>
              <a:gd name="T104" fmla="*/ 0 w 520"/>
              <a:gd name="T105" fmla="*/ 199 h 499"/>
              <a:gd name="T106" fmla="*/ 0 w 520"/>
              <a:gd name="T107" fmla="*/ 10 h 499"/>
              <a:gd name="T108" fmla="*/ 23 w 520"/>
              <a:gd name="T109" fmla="*/ 162 h 499"/>
              <a:gd name="T110" fmla="*/ 43 w 520"/>
              <a:gd name="T111" fmla="*/ 10 h 499"/>
              <a:gd name="T112" fmla="*/ 67 w 520"/>
              <a:gd name="T113" fmla="*/ 162 h 499"/>
              <a:gd name="T114" fmla="*/ 86 w 520"/>
              <a:gd name="T115" fmla="*/ 10 h 499"/>
              <a:gd name="T116" fmla="*/ 110 w 520"/>
              <a:gd name="T117" fmla="*/ 162 h 499"/>
              <a:gd name="T118" fmla="*/ 130 w 520"/>
              <a:gd name="T119" fmla="*/ 10 h 499"/>
              <a:gd name="T120" fmla="*/ 147 w 520"/>
              <a:gd name="T121" fmla="*/ 10 h 499"/>
              <a:gd name="T122" fmla="*/ 147 w 520"/>
              <a:gd name="T123" fmla="*/ 199 h 499"/>
              <a:gd name="T124" fmla="*/ 104 w 520"/>
              <a:gd name="T125" fmla="*/ 215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20" h="499">
                <a:moveTo>
                  <a:pt x="520" y="469"/>
                </a:moveTo>
                <a:lnTo>
                  <a:pt x="520" y="469"/>
                </a:lnTo>
                <a:lnTo>
                  <a:pt x="520" y="475"/>
                </a:lnTo>
                <a:lnTo>
                  <a:pt x="518" y="481"/>
                </a:lnTo>
                <a:lnTo>
                  <a:pt x="512" y="491"/>
                </a:lnTo>
                <a:lnTo>
                  <a:pt x="502" y="497"/>
                </a:lnTo>
                <a:lnTo>
                  <a:pt x="497" y="499"/>
                </a:lnTo>
                <a:lnTo>
                  <a:pt x="491" y="499"/>
                </a:lnTo>
                <a:lnTo>
                  <a:pt x="491" y="499"/>
                </a:lnTo>
                <a:lnTo>
                  <a:pt x="491" y="499"/>
                </a:lnTo>
                <a:lnTo>
                  <a:pt x="485" y="499"/>
                </a:lnTo>
                <a:lnTo>
                  <a:pt x="479" y="497"/>
                </a:lnTo>
                <a:lnTo>
                  <a:pt x="469" y="491"/>
                </a:lnTo>
                <a:lnTo>
                  <a:pt x="463" y="481"/>
                </a:lnTo>
                <a:lnTo>
                  <a:pt x="461" y="475"/>
                </a:lnTo>
                <a:lnTo>
                  <a:pt x="461" y="469"/>
                </a:lnTo>
                <a:lnTo>
                  <a:pt x="461" y="307"/>
                </a:lnTo>
                <a:lnTo>
                  <a:pt x="408" y="278"/>
                </a:lnTo>
                <a:lnTo>
                  <a:pt x="408" y="278"/>
                </a:lnTo>
                <a:lnTo>
                  <a:pt x="412" y="240"/>
                </a:lnTo>
                <a:lnTo>
                  <a:pt x="416" y="203"/>
                </a:lnTo>
                <a:lnTo>
                  <a:pt x="422" y="167"/>
                </a:lnTo>
                <a:lnTo>
                  <a:pt x="429" y="132"/>
                </a:lnTo>
                <a:lnTo>
                  <a:pt x="437" y="98"/>
                </a:lnTo>
                <a:lnTo>
                  <a:pt x="445" y="65"/>
                </a:lnTo>
                <a:lnTo>
                  <a:pt x="457" y="31"/>
                </a:lnTo>
                <a:lnTo>
                  <a:pt x="467" y="0"/>
                </a:lnTo>
                <a:lnTo>
                  <a:pt x="467" y="0"/>
                </a:lnTo>
                <a:lnTo>
                  <a:pt x="520" y="4"/>
                </a:lnTo>
                <a:lnTo>
                  <a:pt x="520" y="4"/>
                </a:lnTo>
                <a:lnTo>
                  <a:pt x="520" y="469"/>
                </a:lnTo>
                <a:lnTo>
                  <a:pt x="520" y="469"/>
                </a:lnTo>
                <a:close/>
                <a:moveTo>
                  <a:pt x="315" y="215"/>
                </a:moveTo>
                <a:lnTo>
                  <a:pt x="315" y="469"/>
                </a:lnTo>
                <a:lnTo>
                  <a:pt x="315" y="469"/>
                </a:lnTo>
                <a:lnTo>
                  <a:pt x="315" y="475"/>
                </a:lnTo>
                <a:lnTo>
                  <a:pt x="313" y="481"/>
                </a:lnTo>
                <a:lnTo>
                  <a:pt x="307" y="491"/>
                </a:lnTo>
                <a:lnTo>
                  <a:pt x="297" y="497"/>
                </a:lnTo>
                <a:lnTo>
                  <a:pt x="291" y="499"/>
                </a:lnTo>
                <a:lnTo>
                  <a:pt x="286" y="499"/>
                </a:lnTo>
                <a:lnTo>
                  <a:pt x="286" y="499"/>
                </a:lnTo>
                <a:lnTo>
                  <a:pt x="286" y="499"/>
                </a:lnTo>
                <a:lnTo>
                  <a:pt x="280" y="499"/>
                </a:lnTo>
                <a:lnTo>
                  <a:pt x="274" y="497"/>
                </a:lnTo>
                <a:lnTo>
                  <a:pt x="264" y="491"/>
                </a:lnTo>
                <a:lnTo>
                  <a:pt x="258" y="481"/>
                </a:lnTo>
                <a:lnTo>
                  <a:pt x="256" y="475"/>
                </a:lnTo>
                <a:lnTo>
                  <a:pt x="256" y="469"/>
                </a:lnTo>
                <a:lnTo>
                  <a:pt x="256" y="215"/>
                </a:lnTo>
                <a:lnTo>
                  <a:pt x="256" y="215"/>
                </a:lnTo>
                <a:lnTo>
                  <a:pt x="238" y="209"/>
                </a:lnTo>
                <a:lnTo>
                  <a:pt x="224" y="201"/>
                </a:lnTo>
                <a:lnTo>
                  <a:pt x="215" y="189"/>
                </a:lnTo>
                <a:lnTo>
                  <a:pt x="207" y="175"/>
                </a:lnTo>
                <a:lnTo>
                  <a:pt x="203" y="160"/>
                </a:lnTo>
                <a:lnTo>
                  <a:pt x="201" y="142"/>
                </a:lnTo>
                <a:lnTo>
                  <a:pt x="201" y="124"/>
                </a:lnTo>
                <a:lnTo>
                  <a:pt x="203" y="104"/>
                </a:lnTo>
                <a:lnTo>
                  <a:pt x="209" y="87"/>
                </a:lnTo>
                <a:lnTo>
                  <a:pt x="215" y="69"/>
                </a:lnTo>
                <a:lnTo>
                  <a:pt x="222" y="53"/>
                </a:lnTo>
                <a:lnTo>
                  <a:pt x="232" y="37"/>
                </a:lnTo>
                <a:lnTo>
                  <a:pt x="242" y="25"/>
                </a:lnTo>
                <a:lnTo>
                  <a:pt x="254" y="16"/>
                </a:lnTo>
                <a:lnTo>
                  <a:pt x="266" y="10"/>
                </a:lnTo>
                <a:lnTo>
                  <a:pt x="280" y="8"/>
                </a:lnTo>
                <a:lnTo>
                  <a:pt x="280" y="8"/>
                </a:lnTo>
                <a:lnTo>
                  <a:pt x="295" y="10"/>
                </a:lnTo>
                <a:lnTo>
                  <a:pt x="309" y="16"/>
                </a:lnTo>
                <a:lnTo>
                  <a:pt x="323" y="25"/>
                </a:lnTo>
                <a:lnTo>
                  <a:pt x="333" y="37"/>
                </a:lnTo>
                <a:lnTo>
                  <a:pt x="343" y="51"/>
                </a:lnTo>
                <a:lnTo>
                  <a:pt x="351" y="69"/>
                </a:lnTo>
                <a:lnTo>
                  <a:pt x="359" y="87"/>
                </a:lnTo>
                <a:lnTo>
                  <a:pt x="362" y="104"/>
                </a:lnTo>
                <a:lnTo>
                  <a:pt x="364" y="122"/>
                </a:lnTo>
                <a:lnTo>
                  <a:pt x="366" y="142"/>
                </a:lnTo>
                <a:lnTo>
                  <a:pt x="364" y="160"/>
                </a:lnTo>
                <a:lnTo>
                  <a:pt x="359" y="175"/>
                </a:lnTo>
                <a:lnTo>
                  <a:pt x="353" y="189"/>
                </a:lnTo>
                <a:lnTo>
                  <a:pt x="343" y="201"/>
                </a:lnTo>
                <a:lnTo>
                  <a:pt x="331" y="209"/>
                </a:lnTo>
                <a:lnTo>
                  <a:pt x="315" y="215"/>
                </a:lnTo>
                <a:lnTo>
                  <a:pt x="315" y="215"/>
                </a:lnTo>
                <a:close/>
                <a:moveTo>
                  <a:pt x="104" y="215"/>
                </a:moveTo>
                <a:lnTo>
                  <a:pt x="104" y="469"/>
                </a:lnTo>
                <a:lnTo>
                  <a:pt x="104" y="469"/>
                </a:lnTo>
                <a:lnTo>
                  <a:pt x="104" y="475"/>
                </a:lnTo>
                <a:lnTo>
                  <a:pt x="102" y="481"/>
                </a:lnTo>
                <a:lnTo>
                  <a:pt x="94" y="491"/>
                </a:lnTo>
                <a:lnTo>
                  <a:pt x="86" y="497"/>
                </a:lnTo>
                <a:lnTo>
                  <a:pt x="80" y="499"/>
                </a:lnTo>
                <a:lnTo>
                  <a:pt x="75" y="499"/>
                </a:lnTo>
                <a:lnTo>
                  <a:pt x="75" y="499"/>
                </a:lnTo>
                <a:lnTo>
                  <a:pt x="75" y="499"/>
                </a:lnTo>
                <a:lnTo>
                  <a:pt x="69" y="499"/>
                </a:lnTo>
                <a:lnTo>
                  <a:pt x="63" y="497"/>
                </a:lnTo>
                <a:lnTo>
                  <a:pt x="53" y="491"/>
                </a:lnTo>
                <a:lnTo>
                  <a:pt x="47" y="481"/>
                </a:lnTo>
                <a:lnTo>
                  <a:pt x="45" y="475"/>
                </a:lnTo>
                <a:lnTo>
                  <a:pt x="43" y="469"/>
                </a:lnTo>
                <a:lnTo>
                  <a:pt x="43" y="215"/>
                </a:lnTo>
                <a:lnTo>
                  <a:pt x="43" y="215"/>
                </a:lnTo>
                <a:lnTo>
                  <a:pt x="21" y="209"/>
                </a:lnTo>
                <a:lnTo>
                  <a:pt x="0" y="199"/>
                </a:lnTo>
                <a:lnTo>
                  <a:pt x="0" y="199"/>
                </a:lnTo>
                <a:lnTo>
                  <a:pt x="0" y="10"/>
                </a:lnTo>
                <a:lnTo>
                  <a:pt x="17" y="10"/>
                </a:lnTo>
                <a:lnTo>
                  <a:pt x="23" y="162"/>
                </a:lnTo>
                <a:lnTo>
                  <a:pt x="37" y="162"/>
                </a:lnTo>
                <a:lnTo>
                  <a:pt x="43" y="10"/>
                </a:lnTo>
                <a:lnTo>
                  <a:pt x="61" y="10"/>
                </a:lnTo>
                <a:lnTo>
                  <a:pt x="67" y="162"/>
                </a:lnTo>
                <a:lnTo>
                  <a:pt x="80" y="162"/>
                </a:lnTo>
                <a:lnTo>
                  <a:pt x="86" y="10"/>
                </a:lnTo>
                <a:lnTo>
                  <a:pt x="104" y="10"/>
                </a:lnTo>
                <a:lnTo>
                  <a:pt x="110" y="162"/>
                </a:lnTo>
                <a:lnTo>
                  <a:pt x="124" y="162"/>
                </a:lnTo>
                <a:lnTo>
                  <a:pt x="130" y="10"/>
                </a:lnTo>
                <a:lnTo>
                  <a:pt x="147" y="10"/>
                </a:lnTo>
                <a:lnTo>
                  <a:pt x="147" y="10"/>
                </a:lnTo>
                <a:lnTo>
                  <a:pt x="147" y="199"/>
                </a:lnTo>
                <a:lnTo>
                  <a:pt x="147" y="199"/>
                </a:lnTo>
                <a:lnTo>
                  <a:pt x="126" y="209"/>
                </a:lnTo>
                <a:lnTo>
                  <a:pt x="104" y="215"/>
                </a:lnTo>
                <a:lnTo>
                  <a:pt x="104" y="215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1083271" y="4829175"/>
            <a:ext cx="1055688" cy="908050"/>
          </a:xfrm>
          <a:custGeom>
            <a:avLst/>
            <a:gdLst>
              <a:gd name="T0" fmla="*/ 527 w 665"/>
              <a:gd name="T1" fmla="*/ 225 h 572"/>
              <a:gd name="T2" fmla="*/ 615 w 665"/>
              <a:gd name="T3" fmla="*/ 272 h 572"/>
              <a:gd name="T4" fmla="*/ 627 w 665"/>
              <a:gd name="T5" fmla="*/ 328 h 572"/>
              <a:gd name="T6" fmla="*/ 576 w 665"/>
              <a:gd name="T7" fmla="*/ 375 h 572"/>
              <a:gd name="T8" fmla="*/ 544 w 665"/>
              <a:gd name="T9" fmla="*/ 480 h 572"/>
              <a:gd name="T10" fmla="*/ 523 w 665"/>
              <a:gd name="T11" fmla="*/ 527 h 572"/>
              <a:gd name="T12" fmla="*/ 434 w 665"/>
              <a:gd name="T13" fmla="*/ 562 h 572"/>
              <a:gd name="T14" fmla="*/ 233 w 665"/>
              <a:gd name="T15" fmla="*/ 568 h 572"/>
              <a:gd name="T16" fmla="*/ 118 w 665"/>
              <a:gd name="T17" fmla="*/ 535 h 572"/>
              <a:gd name="T18" fmla="*/ 85 w 665"/>
              <a:gd name="T19" fmla="*/ 489 h 572"/>
              <a:gd name="T20" fmla="*/ 89 w 665"/>
              <a:gd name="T21" fmla="*/ 434 h 572"/>
              <a:gd name="T22" fmla="*/ 14 w 665"/>
              <a:gd name="T23" fmla="*/ 345 h 572"/>
              <a:gd name="T24" fmla="*/ 0 w 665"/>
              <a:gd name="T25" fmla="*/ 296 h 572"/>
              <a:gd name="T26" fmla="*/ 81 w 665"/>
              <a:gd name="T27" fmla="*/ 233 h 572"/>
              <a:gd name="T28" fmla="*/ 264 w 665"/>
              <a:gd name="T29" fmla="*/ 201 h 572"/>
              <a:gd name="T30" fmla="*/ 268 w 665"/>
              <a:gd name="T31" fmla="*/ 20 h 572"/>
              <a:gd name="T32" fmla="*/ 288 w 665"/>
              <a:gd name="T33" fmla="*/ 52 h 572"/>
              <a:gd name="T34" fmla="*/ 310 w 665"/>
              <a:gd name="T35" fmla="*/ 14 h 572"/>
              <a:gd name="T36" fmla="*/ 337 w 665"/>
              <a:gd name="T37" fmla="*/ 28 h 572"/>
              <a:gd name="T38" fmla="*/ 353 w 665"/>
              <a:gd name="T39" fmla="*/ 8 h 572"/>
              <a:gd name="T40" fmla="*/ 383 w 665"/>
              <a:gd name="T41" fmla="*/ 10 h 572"/>
              <a:gd name="T42" fmla="*/ 436 w 665"/>
              <a:gd name="T43" fmla="*/ 52 h 572"/>
              <a:gd name="T44" fmla="*/ 663 w 665"/>
              <a:gd name="T45" fmla="*/ 20 h 572"/>
              <a:gd name="T46" fmla="*/ 645 w 665"/>
              <a:gd name="T47" fmla="*/ 50 h 572"/>
              <a:gd name="T48" fmla="*/ 397 w 665"/>
              <a:gd name="T49" fmla="*/ 166 h 572"/>
              <a:gd name="T50" fmla="*/ 381 w 665"/>
              <a:gd name="T51" fmla="*/ 186 h 572"/>
              <a:gd name="T52" fmla="*/ 347 w 665"/>
              <a:gd name="T53" fmla="*/ 158 h 572"/>
              <a:gd name="T54" fmla="*/ 331 w 665"/>
              <a:gd name="T55" fmla="*/ 196 h 572"/>
              <a:gd name="T56" fmla="*/ 312 w 665"/>
              <a:gd name="T57" fmla="*/ 168 h 572"/>
              <a:gd name="T58" fmla="*/ 397 w 665"/>
              <a:gd name="T59" fmla="*/ 314 h 572"/>
              <a:gd name="T60" fmla="*/ 470 w 665"/>
              <a:gd name="T61" fmla="*/ 332 h 572"/>
              <a:gd name="T62" fmla="*/ 519 w 665"/>
              <a:gd name="T63" fmla="*/ 341 h 572"/>
              <a:gd name="T64" fmla="*/ 495 w 665"/>
              <a:gd name="T65" fmla="*/ 314 h 572"/>
              <a:gd name="T66" fmla="*/ 406 w 665"/>
              <a:gd name="T67" fmla="*/ 298 h 572"/>
              <a:gd name="T68" fmla="*/ 347 w 665"/>
              <a:gd name="T69" fmla="*/ 322 h 572"/>
              <a:gd name="T70" fmla="*/ 298 w 665"/>
              <a:gd name="T71" fmla="*/ 353 h 572"/>
              <a:gd name="T72" fmla="*/ 233 w 665"/>
              <a:gd name="T73" fmla="*/ 339 h 572"/>
              <a:gd name="T74" fmla="*/ 225 w 665"/>
              <a:gd name="T75" fmla="*/ 361 h 572"/>
              <a:gd name="T76" fmla="*/ 422 w 665"/>
              <a:gd name="T77" fmla="*/ 349 h 572"/>
              <a:gd name="T78" fmla="*/ 351 w 665"/>
              <a:gd name="T79" fmla="*/ 355 h 572"/>
              <a:gd name="T80" fmla="*/ 426 w 665"/>
              <a:gd name="T81" fmla="*/ 265 h 572"/>
              <a:gd name="T82" fmla="*/ 513 w 665"/>
              <a:gd name="T83" fmla="*/ 284 h 572"/>
              <a:gd name="T84" fmla="*/ 562 w 665"/>
              <a:gd name="T85" fmla="*/ 324 h 572"/>
              <a:gd name="T86" fmla="*/ 574 w 665"/>
              <a:gd name="T87" fmla="*/ 302 h 572"/>
              <a:gd name="T88" fmla="*/ 424 w 665"/>
              <a:gd name="T89" fmla="*/ 259 h 572"/>
              <a:gd name="T90" fmla="*/ 308 w 665"/>
              <a:gd name="T91" fmla="*/ 314 h 572"/>
              <a:gd name="T92" fmla="*/ 379 w 665"/>
              <a:gd name="T93" fmla="*/ 268 h 572"/>
              <a:gd name="T94" fmla="*/ 253 w 665"/>
              <a:gd name="T95" fmla="*/ 308 h 572"/>
              <a:gd name="T96" fmla="*/ 150 w 665"/>
              <a:gd name="T97" fmla="*/ 268 h 572"/>
              <a:gd name="T98" fmla="*/ 53 w 665"/>
              <a:gd name="T99" fmla="*/ 306 h 572"/>
              <a:gd name="T100" fmla="*/ 91 w 665"/>
              <a:gd name="T101" fmla="*/ 334 h 572"/>
              <a:gd name="T102" fmla="*/ 144 w 665"/>
              <a:gd name="T103" fmla="*/ 328 h 572"/>
              <a:gd name="T104" fmla="*/ 233 w 665"/>
              <a:gd name="T105" fmla="*/ 306 h 572"/>
              <a:gd name="T106" fmla="*/ 290 w 665"/>
              <a:gd name="T107" fmla="*/ 67 h 572"/>
              <a:gd name="T108" fmla="*/ 292 w 665"/>
              <a:gd name="T109" fmla="*/ 103 h 572"/>
              <a:gd name="T110" fmla="*/ 294 w 665"/>
              <a:gd name="T111" fmla="*/ 136 h 572"/>
              <a:gd name="T112" fmla="*/ 339 w 665"/>
              <a:gd name="T113" fmla="*/ 57 h 572"/>
              <a:gd name="T114" fmla="*/ 341 w 665"/>
              <a:gd name="T115" fmla="*/ 91 h 572"/>
              <a:gd name="T116" fmla="*/ 345 w 665"/>
              <a:gd name="T117" fmla="*/ 126 h 572"/>
              <a:gd name="T118" fmla="*/ 387 w 665"/>
              <a:gd name="T119" fmla="*/ 48 h 572"/>
              <a:gd name="T120" fmla="*/ 391 w 665"/>
              <a:gd name="T121" fmla="*/ 83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65" h="572">
                <a:moveTo>
                  <a:pt x="316" y="201"/>
                </a:moveTo>
                <a:lnTo>
                  <a:pt x="316" y="201"/>
                </a:lnTo>
                <a:lnTo>
                  <a:pt x="375" y="203"/>
                </a:lnTo>
                <a:lnTo>
                  <a:pt x="432" y="207"/>
                </a:lnTo>
                <a:lnTo>
                  <a:pt x="483" y="215"/>
                </a:lnTo>
                <a:lnTo>
                  <a:pt x="527" y="225"/>
                </a:lnTo>
                <a:lnTo>
                  <a:pt x="527" y="225"/>
                </a:lnTo>
                <a:lnTo>
                  <a:pt x="550" y="233"/>
                </a:lnTo>
                <a:lnTo>
                  <a:pt x="570" y="241"/>
                </a:lnTo>
                <a:lnTo>
                  <a:pt x="588" y="251"/>
                </a:lnTo>
                <a:lnTo>
                  <a:pt x="604" y="261"/>
                </a:lnTo>
                <a:lnTo>
                  <a:pt x="615" y="272"/>
                </a:lnTo>
                <a:lnTo>
                  <a:pt x="623" y="284"/>
                </a:lnTo>
                <a:lnTo>
                  <a:pt x="629" y="296"/>
                </a:lnTo>
                <a:lnTo>
                  <a:pt x="631" y="310"/>
                </a:lnTo>
                <a:lnTo>
                  <a:pt x="631" y="310"/>
                </a:lnTo>
                <a:lnTo>
                  <a:pt x="629" y="318"/>
                </a:lnTo>
                <a:lnTo>
                  <a:pt x="627" y="328"/>
                </a:lnTo>
                <a:lnTo>
                  <a:pt x="623" y="336"/>
                </a:lnTo>
                <a:lnTo>
                  <a:pt x="617" y="345"/>
                </a:lnTo>
                <a:lnTo>
                  <a:pt x="610" y="353"/>
                </a:lnTo>
                <a:lnTo>
                  <a:pt x="600" y="361"/>
                </a:lnTo>
                <a:lnTo>
                  <a:pt x="576" y="375"/>
                </a:lnTo>
                <a:lnTo>
                  <a:pt x="576" y="375"/>
                </a:lnTo>
                <a:lnTo>
                  <a:pt x="552" y="414"/>
                </a:lnTo>
                <a:lnTo>
                  <a:pt x="531" y="458"/>
                </a:lnTo>
                <a:lnTo>
                  <a:pt x="531" y="458"/>
                </a:lnTo>
                <a:lnTo>
                  <a:pt x="537" y="464"/>
                </a:lnTo>
                <a:lnTo>
                  <a:pt x="541" y="472"/>
                </a:lnTo>
                <a:lnTo>
                  <a:pt x="544" y="480"/>
                </a:lnTo>
                <a:lnTo>
                  <a:pt x="544" y="489"/>
                </a:lnTo>
                <a:lnTo>
                  <a:pt x="544" y="489"/>
                </a:lnTo>
                <a:lnTo>
                  <a:pt x="542" y="499"/>
                </a:lnTo>
                <a:lnTo>
                  <a:pt x="539" y="509"/>
                </a:lnTo>
                <a:lnTo>
                  <a:pt x="533" y="519"/>
                </a:lnTo>
                <a:lnTo>
                  <a:pt x="523" y="527"/>
                </a:lnTo>
                <a:lnTo>
                  <a:pt x="513" y="535"/>
                </a:lnTo>
                <a:lnTo>
                  <a:pt x="499" y="543"/>
                </a:lnTo>
                <a:lnTo>
                  <a:pt x="483" y="549"/>
                </a:lnTo>
                <a:lnTo>
                  <a:pt x="466" y="554"/>
                </a:lnTo>
                <a:lnTo>
                  <a:pt x="466" y="554"/>
                </a:lnTo>
                <a:lnTo>
                  <a:pt x="434" y="562"/>
                </a:lnTo>
                <a:lnTo>
                  <a:pt x="399" y="568"/>
                </a:lnTo>
                <a:lnTo>
                  <a:pt x="357" y="572"/>
                </a:lnTo>
                <a:lnTo>
                  <a:pt x="316" y="572"/>
                </a:lnTo>
                <a:lnTo>
                  <a:pt x="316" y="572"/>
                </a:lnTo>
                <a:lnTo>
                  <a:pt x="272" y="572"/>
                </a:lnTo>
                <a:lnTo>
                  <a:pt x="233" y="568"/>
                </a:lnTo>
                <a:lnTo>
                  <a:pt x="195" y="562"/>
                </a:lnTo>
                <a:lnTo>
                  <a:pt x="164" y="554"/>
                </a:lnTo>
                <a:lnTo>
                  <a:pt x="164" y="554"/>
                </a:lnTo>
                <a:lnTo>
                  <a:pt x="146" y="549"/>
                </a:lnTo>
                <a:lnTo>
                  <a:pt x="132" y="543"/>
                </a:lnTo>
                <a:lnTo>
                  <a:pt x="118" y="535"/>
                </a:lnTo>
                <a:lnTo>
                  <a:pt x="107" y="527"/>
                </a:lnTo>
                <a:lnTo>
                  <a:pt x="97" y="519"/>
                </a:lnTo>
                <a:lnTo>
                  <a:pt x="91" y="509"/>
                </a:lnTo>
                <a:lnTo>
                  <a:pt x="87" y="499"/>
                </a:lnTo>
                <a:lnTo>
                  <a:pt x="85" y="489"/>
                </a:lnTo>
                <a:lnTo>
                  <a:pt x="85" y="489"/>
                </a:lnTo>
                <a:lnTo>
                  <a:pt x="87" y="480"/>
                </a:lnTo>
                <a:lnTo>
                  <a:pt x="89" y="472"/>
                </a:lnTo>
                <a:lnTo>
                  <a:pt x="93" y="464"/>
                </a:lnTo>
                <a:lnTo>
                  <a:pt x="101" y="456"/>
                </a:lnTo>
                <a:lnTo>
                  <a:pt x="101" y="456"/>
                </a:lnTo>
                <a:lnTo>
                  <a:pt x="89" y="434"/>
                </a:lnTo>
                <a:lnTo>
                  <a:pt x="79" y="412"/>
                </a:lnTo>
                <a:lnTo>
                  <a:pt x="55" y="375"/>
                </a:lnTo>
                <a:lnTo>
                  <a:pt x="55" y="375"/>
                </a:lnTo>
                <a:lnTo>
                  <a:pt x="32" y="361"/>
                </a:lnTo>
                <a:lnTo>
                  <a:pt x="22" y="353"/>
                </a:lnTo>
                <a:lnTo>
                  <a:pt x="14" y="345"/>
                </a:lnTo>
                <a:lnTo>
                  <a:pt x="8" y="338"/>
                </a:lnTo>
                <a:lnTo>
                  <a:pt x="2" y="328"/>
                </a:lnTo>
                <a:lnTo>
                  <a:pt x="0" y="320"/>
                </a:lnTo>
                <a:lnTo>
                  <a:pt x="0" y="310"/>
                </a:lnTo>
                <a:lnTo>
                  <a:pt x="0" y="310"/>
                </a:lnTo>
                <a:lnTo>
                  <a:pt x="0" y="296"/>
                </a:lnTo>
                <a:lnTo>
                  <a:pt x="6" y="284"/>
                </a:lnTo>
                <a:lnTo>
                  <a:pt x="16" y="272"/>
                </a:lnTo>
                <a:lnTo>
                  <a:pt x="28" y="261"/>
                </a:lnTo>
                <a:lnTo>
                  <a:pt x="42" y="251"/>
                </a:lnTo>
                <a:lnTo>
                  <a:pt x="59" y="241"/>
                </a:lnTo>
                <a:lnTo>
                  <a:pt x="81" y="233"/>
                </a:lnTo>
                <a:lnTo>
                  <a:pt x="103" y="225"/>
                </a:lnTo>
                <a:lnTo>
                  <a:pt x="103" y="225"/>
                </a:lnTo>
                <a:lnTo>
                  <a:pt x="138" y="217"/>
                </a:lnTo>
                <a:lnTo>
                  <a:pt x="176" y="211"/>
                </a:lnTo>
                <a:lnTo>
                  <a:pt x="219" y="205"/>
                </a:lnTo>
                <a:lnTo>
                  <a:pt x="264" y="201"/>
                </a:lnTo>
                <a:lnTo>
                  <a:pt x="251" y="40"/>
                </a:lnTo>
                <a:lnTo>
                  <a:pt x="251" y="40"/>
                </a:lnTo>
                <a:lnTo>
                  <a:pt x="253" y="34"/>
                </a:lnTo>
                <a:lnTo>
                  <a:pt x="255" y="28"/>
                </a:lnTo>
                <a:lnTo>
                  <a:pt x="260" y="22"/>
                </a:lnTo>
                <a:lnTo>
                  <a:pt x="268" y="20"/>
                </a:lnTo>
                <a:lnTo>
                  <a:pt x="268" y="20"/>
                </a:lnTo>
                <a:lnTo>
                  <a:pt x="274" y="22"/>
                </a:lnTo>
                <a:lnTo>
                  <a:pt x="280" y="26"/>
                </a:lnTo>
                <a:lnTo>
                  <a:pt x="284" y="30"/>
                </a:lnTo>
                <a:lnTo>
                  <a:pt x="286" y="38"/>
                </a:lnTo>
                <a:lnTo>
                  <a:pt x="288" y="52"/>
                </a:lnTo>
                <a:lnTo>
                  <a:pt x="302" y="50"/>
                </a:lnTo>
                <a:lnTo>
                  <a:pt x="300" y="30"/>
                </a:lnTo>
                <a:lnTo>
                  <a:pt x="300" y="30"/>
                </a:lnTo>
                <a:lnTo>
                  <a:pt x="302" y="24"/>
                </a:lnTo>
                <a:lnTo>
                  <a:pt x="304" y="18"/>
                </a:lnTo>
                <a:lnTo>
                  <a:pt x="310" y="14"/>
                </a:lnTo>
                <a:lnTo>
                  <a:pt x="318" y="12"/>
                </a:lnTo>
                <a:lnTo>
                  <a:pt x="318" y="12"/>
                </a:lnTo>
                <a:lnTo>
                  <a:pt x="324" y="12"/>
                </a:lnTo>
                <a:lnTo>
                  <a:pt x="330" y="16"/>
                </a:lnTo>
                <a:lnTo>
                  <a:pt x="335" y="20"/>
                </a:lnTo>
                <a:lnTo>
                  <a:pt x="337" y="28"/>
                </a:lnTo>
                <a:lnTo>
                  <a:pt x="337" y="40"/>
                </a:lnTo>
                <a:lnTo>
                  <a:pt x="349" y="38"/>
                </a:lnTo>
                <a:lnTo>
                  <a:pt x="349" y="20"/>
                </a:lnTo>
                <a:lnTo>
                  <a:pt x="349" y="20"/>
                </a:lnTo>
                <a:lnTo>
                  <a:pt x="349" y="14"/>
                </a:lnTo>
                <a:lnTo>
                  <a:pt x="353" y="8"/>
                </a:lnTo>
                <a:lnTo>
                  <a:pt x="359" y="2"/>
                </a:lnTo>
                <a:lnTo>
                  <a:pt x="365" y="0"/>
                </a:lnTo>
                <a:lnTo>
                  <a:pt x="365" y="0"/>
                </a:lnTo>
                <a:lnTo>
                  <a:pt x="373" y="2"/>
                </a:lnTo>
                <a:lnTo>
                  <a:pt x="379" y="6"/>
                </a:lnTo>
                <a:lnTo>
                  <a:pt x="383" y="10"/>
                </a:lnTo>
                <a:lnTo>
                  <a:pt x="385" y="18"/>
                </a:lnTo>
                <a:lnTo>
                  <a:pt x="387" y="28"/>
                </a:lnTo>
                <a:lnTo>
                  <a:pt x="418" y="20"/>
                </a:lnTo>
                <a:lnTo>
                  <a:pt x="418" y="20"/>
                </a:lnTo>
                <a:lnTo>
                  <a:pt x="428" y="36"/>
                </a:lnTo>
                <a:lnTo>
                  <a:pt x="436" y="52"/>
                </a:lnTo>
                <a:lnTo>
                  <a:pt x="635" y="2"/>
                </a:lnTo>
                <a:lnTo>
                  <a:pt x="635" y="2"/>
                </a:lnTo>
                <a:lnTo>
                  <a:pt x="643" y="2"/>
                </a:lnTo>
                <a:lnTo>
                  <a:pt x="653" y="6"/>
                </a:lnTo>
                <a:lnTo>
                  <a:pt x="659" y="12"/>
                </a:lnTo>
                <a:lnTo>
                  <a:pt x="663" y="20"/>
                </a:lnTo>
                <a:lnTo>
                  <a:pt x="663" y="20"/>
                </a:lnTo>
                <a:lnTo>
                  <a:pt x="663" y="20"/>
                </a:lnTo>
                <a:lnTo>
                  <a:pt x="665" y="30"/>
                </a:lnTo>
                <a:lnTo>
                  <a:pt x="661" y="40"/>
                </a:lnTo>
                <a:lnTo>
                  <a:pt x="655" y="46"/>
                </a:lnTo>
                <a:lnTo>
                  <a:pt x="645" y="50"/>
                </a:lnTo>
                <a:lnTo>
                  <a:pt x="448" y="99"/>
                </a:lnTo>
                <a:lnTo>
                  <a:pt x="448" y="99"/>
                </a:lnTo>
                <a:lnTo>
                  <a:pt x="448" y="117"/>
                </a:lnTo>
                <a:lnTo>
                  <a:pt x="446" y="134"/>
                </a:lnTo>
                <a:lnTo>
                  <a:pt x="395" y="146"/>
                </a:lnTo>
                <a:lnTo>
                  <a:pt x="397" y="166"/>
                </a:lnTo>
                <a:lnTo>
                  <a:pt x="397" y="166"/>
                </a:lnTo>
                <a:lnTo>
                  <a:pt x="397" y="174"/>
                </a:lnTo>
                <a:lnTo>
                  <a:pt x="393" y="180"/>
                </a:lnTo>
                <a:lnTo>
                  <a:pt x="387" y="184"/>
                </a:lnTo>
                <a:lnTo>
                  <a:pt x="381" y="186"/>
                </a:lnTo>
                <a:lnTo>
                  <a:pt x="381" y="186"/>
                </a:lnTo>
                <a:lnTo>
                  <a:pt x="373" y="186"/>
                </a:lnTo>
                <a:lnTo>
                  <a:pt x="367" y="182"/>
                </a:lnTo>
                <a:lnTo>
                  <a:pt x="363" y="176"/>
                </a:lnTo>
                <a:lnTo>
                  <a:pt x="361" y="170"/>
                </a:lnTo>
                <a:lnTo>
                  <a:pt x="359" y="156"/>
                </a:lnTo>
                <a:lnTo>
                  <a:pt x="347" y="158"/>
                </a:lnTo>
                <a:lnTo>
                  <a:pt x="349" y="176"/>
                </a:lnTo>
                <a:lnTo>
                  <a:pt x="349" y="176"/>
                </a:lnTo>
                <a:lnTo>
                  <a:pt x="347" y="184"/>
                </a:lnTo>
                <a:lnTo>
                  <a:pt x="345" y="190"/>
                </a:lnTo>
                <a:lnTo>
                  <a:pt x="339" y="194"/>
                </a:lnTo>
                <a:lnTo>
                  <a:pt x="331" y="196"/>
                </a:lnTo>
                <a:lnTo>
                  <a:pt x="331" y="196"/>
                </a:lnTo>
                <a:lnTo>
                  <a:pt x="326" y="196"/>
                </a:lnTo>
                <a:lnTo>
                  <a:pt x="320" y="192"/>
                </a:lnTo>
                <a:lnTo>
                  <a:pt x="314" y="186"/>
                </a:lnTo>
                <a:lnTo>
                  <a:pt x="312" y="180"/>
                </a:lnTo>
                <a:lnTo>
                  <a:pt x="312" y="168"/>
                </a:lnTo>
                <a:lnTo>
                  <a:pt x="298" y="170"/>
                </a:lnTo>
                <a:lnTo>
                  <a:pt x="300" y="201"/>
                </a:lnTo>
                <a:lnTo>
                  <a:pt x="300" y="201"/>
                </a:lnTo>
                <a:lnTo>
                  <a:pt x="316" y="201"/>
                </a:lnTo>
                <a:lnTo>
                  <a:pt x="316" y="201"/>
                </a:lnTo>
                <a:close/>
                <a:moveTo>
                  <a:pt x="397" y="314"/>
                </a:moveTo>
                <a:lnTo>
                  <a:pt x="397" y="314"/>
                </a:lnTo>
                <a:lnTo>
                  <a:pt x="416" y="316"/>
                </a:lnTo>
                <a:lnTo>
                  <a:pt x="436" y="318"/>
                </a:lnTo>
                <a:lnTo>
                  <a:pt x="454" y="324"/>
                </a:lnTo>
                <a:lnTo>
                  <a:pt x="470" y="332"/>
                </a:lnTo>
                <a:lnTo>
                  <a:pt x="470" y="332"/>
                </a:lnTo>
                <a:lnTo>
                  <a:pt x="481" y="339"/>
                </a:lnTo>
                <a:lnTo>
                  <a:pt x="489" y="347"/>
                </a:lnTo>
                <a:lnTo>
                  <a:pt x="489" y="347"/>
                </a:lnTo>
                <a:lnTo>
                  <a:pt x="513" y="341"/>
                </a:lnTo>
                <a:lnTo>
                  <a:pt x="513" y="341"/>
                </a:lnTo>
                <a:lnTo>
                  <a:pt x="519" y="341"/>
                </a:lnTo>
                <a:lnTo>
                  <a:pt x="519" y="341"/>
                </a:lnTo>
                <a:lnTo>
                  <a:pt x="517" y="334"/>
                </a:lnTo>
                <a:lnTo>
                  <a:pt x="511" y="326"/>
                </a:lnTo>
                <a:lnTo>
                  <a:pt x="505" y="320"/>
                </a:lnTo>
                <a:lnTo>
                  <a:pt x="495" y="314"/>
                </a:lnTo>
                <a:lnTo>
                  <a:pt x="495" y="314"/>
                </a:lnTo>
                <a:lnTo>
                  <a:pt x="481" y="306"/>
                </a:lnTo>
                <a:lnTo>
                  <a:pt x="464" y="302"/>
                </a:lnTo>
                <a:lnTo>
                  <a:pt x="446" y="298"/>
                </a:lnTo>
                <a:lnTo>
                  <a:pt x="426" y="298"/>
                </a:lnTo>
                <a:lnTo>
                  <a:pt x="426" y="298"/>
                </a:lnTo>
                <a:lnTo>
                  <a:pt x="406" y="298"/>
                </a:lnTo>
                <a:lnTo>
                  <a:pt x="387" y="302"/>
                </a:lnTo>
                <a:lnTo>
                  <a:pt x="371" y="306"/>
                </a:lnTo>
                <a:lnTo>
                  <a:pt x="357" y="314"/>
                </a:lnTo>
                <a:lnTo>
                  <a:pt x="357" y="314"/>
                </a:lnTo>
                <a:lnTo>
                  <a:pt x="347" y="322"/>
                </a:lnTo>
                <a:lnTo>
                  <a:pt x="347" y="322"/>
                </a:lnTo>
                <a:lnTo>
                  <a:pt x="369" y="316"/>
                </a:lnTo>
                <a:lnTo>
                  <a:pt x="397" y="314"/>
                </a:lnTo>
                <a:lnTo>
                  <a:pt x="397" y="314"/>
                </a:lnTo>
                <a:close/>
                <a:moveTo>
                  <a:pt x="290" y="365"/>
                </a:moveTo>
                <a:lnTo>
                  <a:pt x="290" y="365"/>
                </a:lnTo>
                <a:lnTo>
                  <a:pt x="298" y="353"/>
                </a:lnTo>
                <a:lnTo>
                  <a:pt x="298" y="353"/>
                </a:lnTo>
                <a:lnTo>
                  <a:pt x="282" y="347"/>
                </a:lnTo>
                <a:lnTo>
                  <a:pt x="268" y="343"/>
                </a:lnTo>
                <a:lnTo>
                  <a:pt x="251" y="341"/>
                </a:lnTo>
                <a:lnTo>
                  <a:pt x="233" y="339"/>
                </a:lnTo>
                <a:lnTo>
                  <a:pt x="233" y="339"/>
                </a:lnTo>
                <a:lnTo>
                  <a:pt x="215" y="341"/>
                </a:lnTo>
                <a:lnTo>
                  <a:pt x="197" y="343"/>
                </a:lnTo>
                <a:lnTo>
                  <a:pt x="182" y="347"/>
                </a:lnTo>
                <a:lnTo>
                  <a:pt x="168" y="353"/>
                </a:lnTo>
                <a:lnTo>
                  <a:pt x="168" y="353"/>
                </a:lnTo>
                <a:lnTo>
                  <a:pt x="225" y="361"/>
                </a:lnTo>
                <a:lnTo>
                  <a:pt x="290" y="365"/>
                </a:lnTo>
                <a:lnTo>
                  <a:pt x="290" y="365"/>
                </a:lnTo>
                <a:close/>
                <a:moveTo>
                  <a:pt x="444" y="357"/>
                </a:moveTo>
                <a:lnTo>
                  <a:pt x="444" y="357"/>
                </a:lnTo>
                <a:lnTo>
                  <a:pt x="434" y="353"/>
                </a:lnTo>
                <a:lnTo>
                  <a:pt x="422" y="349"/>
                </a:lnTo>
                <a:lnTo>
                  <a:pt x="408" y="347"/>
                </a:lnTo>
                <a:lnTo>
                  <a:pt x="397" y="347"/>
                </a:lnTo>
                <a:lnTo>
                  <a:pt x="397" y="347"/>
                </a:lnTo>
                <a:lnTo>
                  <a:pt x="371" y="349"/>
                </a:lnTo>
                <a:lnTo>
                  <a:pt x="351" y="355"/>
                </a:lnTo>
                <a:lnTo>
                  <a:pt x="351" y="355"/>
                </a:lnTo>
                <a:lnTo>
                  <a:pt x="355" y="365"/>
                </a:lnTo>
                <a:lnTo>
                  <a:pt x="355" y="365"/>
                </a:lnTo>
                <a:lnTo>
                  <a:pt x="402" y="361"/>
                </a:lnTo>
                <a:lnTo>
                  <a:pt x="444" y="357"/>
                </a:lnTo>
                <a:lnTo>
                  <a:pt x="444" y="357"/>
                </a:lnTo>
                <a:close/>
                <a:moveTo>
                  <a:pt x="426" y="265"/>
                </a:moveTo>
                <a:lnTo>
                  <a:pt x="426" y="265"/>
                </a:lnTo>
                <a:lnTo>
                  <a:pt x="450" y="265"/>
                </a:lnTo>
                <a:lnTo>
                  <a:pt x="473" y="268"/>
                </a:lnTo>
                <a:lnTo>
                  <a:pt x="495" y="276"/>
                </a:lnTo>
                <a:lnTo>
                  <a:pt x="513" y="284"/>
                </a:lnTo>
                <a:lnTo>
                  <a:pt x="513" y="284"/>
                </a:lnTo>
                <a:lnTo>
                  <a:pt x="527" y="294"/>
                </a:lnTo>
                <a:lnTo>
                  <a:pt x="537" y="306"/>
                </a:lnTo>
                <a:lnTo>
                  <a:pt x="544" y="318"/>
                </a:lnTo>
                <a:lnTo>
                  <a:pt x="550" y="330"/>
                </a:lnTo>
                <a:lnTo>
                  <a:pt x="550" y="330"/>
                </a:lnTo>
                <a:lnTo>
                  <a:pt x="562" y="324"/>
                </a:lnTo>
                <a:lnTo>
                  <a:pt x="572" y="320"/>
                </a:lnTo>
                <a:lnTo>
                  <a:pt x="576" y="314"/>
                </a:lnTo>
                <a:lnTo>
                  <a:pt x="578" y="310"/>
                </a:lnTo>
                <a:lnTo>
                  <a:pt x="578" y="310"/>
                </a:lnTo>
                <a:lnTo>
                  <a:pt x="578" y="306"/>
                </a:lnTo>
                <a:lnTo>
                  <a:pt x="574" y="302"/>
                </a:lnTo>
                <a:lnTo>
                  <a:pt x="560" y="294"/>
                </a:lnTo>
                <a:lnTo>
                  <a:pt x="541" y="284"/>
                </a:lnTo>
                <a:lnTo>
                  <a:pt x="513" y="276"/>
                </a:lnTo>
                <a:lnTo>
                  <a:pt x="513" y="276"/>
                </a:lnTo>
                <a:lnTo>
                  <a:pt x="471" y="267"/>
                </a:lnTo>
                <a:lnTo>
                  <a:pt x="424" y="259"/>
                </a:lnTo>
                <a:lnTo>
                  <a:pt x="371" y="255"/>
                </a:lnTo>
                <a:lnTo>
                  <a:pt x="316" y="253"/>
                </a:lnTo>
                <a:lnTo>
                  <a:pt x="316" y="253"/>
                </a:lnTo>
                <a:lnTo>
                  <a:pt x="304" y="253"/>
                </a:lnTo>
                <a:lnTo>
                  <a:pt x="308" y="314"/>
                </a:lnTo>
                <a:lnTo>
                  <a:pt x="308" y="314"/>
                </a:lnTo>
                <a:lnTo>
                  <a:pt x="314" y="306"/>
                </a:lnTo>
                <a:lnTo>
                  <a:pt x="322" y="298"/>
                </a:lnTo>
                <a:lnTo>
                  <a:pt x="339" y="284"/>
                </a:lnTo>
                <a:lnTo>
                  <a:pt x="339" y="284"/>
                </a:lnTo>
                <a:lnTo>
                  <a:pt x="357" y="276"/>
                </a:lnTo>
                <a:lnTo>
                  <a:pt x="379" y="268"/>
                </a:lnTo>
                <a:lnTo>
                  <a:pt x="402" y="265"/>
                </a:lnTo>
                <a:lnTo>
                  <a:pt x="426" y="265"/>
                </a:lnTo>
                <a:lnTo>
                  <a:pt x="426" y="265"/>
                </a:lnTo>
                <a:close/>
                <a:moveTo>
                  <a:pt x="233" y="306"/>
                </a:moveTo>
                <a:lnTo>
                  <a:pt x="233" y="306"/>
                </a:lnTo>
                <a:lnTo>
                  <a:pt x="253" y="308"/>
                </a:lnTo>
                <a:lnTo>
                  <a:pt x="272" y="310"/>
                </a:lnTo>
                <a:lnTo>
                  <a:pt x="268" y="255"/>
                </a:lnTo>
                <a:lnTo>
                  <a:pt x="268" y="255"/>
                </a:lnTo>
                <a:lnTo>
                  <a:pt x="225" y="257"/>
                </a:lnTo>
                <a:lnTo>
                  <a:pt x="186" y="263"/>
                </a:lnTo>
                <a:lnTo>
                  <a:pt x="150" y="268"/>
                </a:lnTo>
                <a:lnTo>
                  <a:pt x="117" y="276"/>
                </a:lnTo>
                <a:lnTo>
                  <a:pt x="117" y="276"/>
                </a:lnTo>
                <a:lnTo>
                  <a:pt x="91" y="284"/>
                </a:lnTo>
                <a:lnTo>
                  <a:pt x="69" y="294"/>
                </a:lnTo>
                <a:lnTo>
                  <a:pt x="55" y="302"/>
                </a:lnTo>
                <a:lnTo>
                  <a:pt x="53" y="306"/>
                </a:lnTo>
                <a:lnTo>
                  <a:pt x="51" y="310"/>
                </a:lnTo>
                <a:lnTo>
                  <a:pt x="51" y="310"/>
                </a:lnTo>
                <a:lnTo>
                  <a:pt x="53" y="314"/>
                </a:lnTo>
                <a:lnTo>
                  <a:pt x="55" y="318"/>
                </a:lnTo>
                <a:lnTo>
                  <a:pt x="69" y="326"/>
                </a:lnTo>
                <a:lnTo>
                  <a:pt x="91" y="334"/>
                </a:lnTo>
                <a:lnTo>
                  <a:pt x="117" y="341"/>
                </a:lnTo>
                <a:lnTo>
                  <a:pt x="117" y="341"/>
                </a:lnTo>
                <a:lnTo>
                  <a:pt x="124" y="343"/>
                </a:lnTo>
                <a:lnTo>
                  <a:pt x="124" y="343"/>
                </a:lnTo>
                <a:lnTo>
                  <a:pt x="134" y="336"/>
                </a:lnTo>
                <a:lnTo>
                  <a:pt x="144" y="328"/>
                </a:lnTo>
                <a:lnTo>
                  <a:pt x="144" y="328"/>
                </a:lnTo>
                <a:lnTo>
                  <a:pt x="164" y="320"/>
                </a:lnTo>
                <a:lnTo>
                  <a:pt x="184" y="312"/>
                </a:lnTo>
                <a:lnTo>
                  <a:pt x="207" y="308"/>
                </a:lnTo>
                <a:lnTo>
                  <a:pt x="233" y="306"/>
                </a:lnTo>
                <a:lnTo>
                  <a:pt x="233" y="306"/>
                </a:lnTo>
                <a:close/>
                <a:moveTo>
                  <a:pt x="290" y="67"/>
                </a:moveTo>
                <a:lnTo>
                  <a:pt x="290" y="85"/>
                </a:lnTo>
                <a:lnTo>
                  <a:pt x="304" y="81"/>
                </a:lnTo>
                <a:lnTo>
                  <a:pt x="304" y="63"/>
                </a:lnTo>
                <a:lnTo>
                  <a:pt x="290" y="67"/>
                </a:lnTo>
                <a:lnTo>
                  <a:pt x="290" y="67"/>
                </a:lnTo>
                <a:close/>
                <a:moveTo>
                  <a:pt x="292" y="103"/>
                </a:moveTo>
                <a:lnTo>
                  <a:pt x="294" y="123"/>
                </a:lnTo>
                <a:lnTo>
                  <a:pt x="308" y="119"/>
                </a:lnTo>
                <a:lnTo>
                  <a:pt x="306" y="99"/>
                </a:lnTo>
                <a:lnTo>
                  <a:pt x="292" y="103"/>
                </a:lnTo>
                <a:lnTo>
                  <a:pt x="292" y="103"/>
                </a:lnTo>
                <a:close/>
                <a:moveTo>
                  <a:pt x="294" y="136"/>
                </a:moveTo>
                <a:lnTo>
                  <a:pt x="296" y="156"/>
                </a:lnTo>
                <a:lnTo>
                  <a:pt x="310" y="152"/>
                </a:lnTo>
                <a:lnTo>
                  <a:pt x="308" y="132"/>
                </a:lnTo>
                <a:lnTo>
                  <a:pt x="294" y="136"/>
                </a:lnTo>
                <a:lnTo>
                  <a:pt x="294" y="136"/>
                </a:lnTo>
                <a:close/>
                <a:moveTo>
                  <a:pt x="339" y="57"/>
                </a:moveTo>
                <a:lnTo>
                  <a:pt x="339" y="71"/>
                </a:lnTo>
                <a:lnTo>
                  <a:pt x="353" y="67"/>
                </a:lnTo>
                <a:lnTo>
                  <a:pt x="351" y="54"/>
                </a:lnTo>
                <a:lnTo>
                  <a:pt x="339" y="57"/>
                </a:lnTo>
                <a:lnTo>
                  <a:pt x="339" y="57"/>
                </a:lnTo>
                <a:close/>
                <a:moveTo>
                  <a:pt x="341" y="91"/>
                </a:moveTo>
                <a:lnTo>
                  <a:pt x="343" y="107"/>
                </a:lnTo>
                <a:lnTo>
                  <a:pt x="355" y="105"/>
                </a:lnTo>
                <a:lnTo>
                  <a:pt x="355" y="89"/>
                </a:lnTo>
                <a:lnTo>
                  <a:pt x="341" y="91"/>
                </a:lnTo>
                <a:lnTo>
                  <a:pt x="341" y="91"/>
                </a:lnTo>
                <a:close/>
                <a:moveTo>
                  <a:pt x="345" y="126"/>
                </a:moveTo>
                <a:lnTo>
                  <a:pt x="345" y="142"/>
                </a:lnTo>
                <a:lnTo>
                  <a:pt x="359" y="138"/>
                </a:lnTo>
                <a:lnTo>
                  <a:pt x="357" y="123"/>
                </a:lnTo>
                <a:lnTo>
                  <a:pt x="345" y="126"/>
                </a:lnTo>
                <a:lnTo>
                  <a:pt x="345" y="126"/>
                </a:lnTo>
                <a:close/>
                <a:moveTo>
                  <a:pt x="387" y="48"/>
                </a:moveTo>
                <a:lnTo>
                  <a:pt x="389" y="57"/>
                </a:lnTo>
                <a:lnTo>
                  <a:pt x="395" y="55"/>
                </a:lnTo>
                <a:lnTo>
                  <a:pt x="391" y="46"/>
                </a:lnTo>
                <a:lnTo>
                  <a:pt x="387" y="48"/>
                </a:lnTo>
                <a:lnTo>
                  <a:pt x="387" y="48"/>
                </a:lnTo>
                <a:close/>
                <a:moveTo>
                  <a:pt x="391" y="83"/>
                </a:moveTo>
                <a:lnTo>
                  <a:pt x="391" y="93"/>
                </a:lnTo>
                <a:lnTo>
                  <a:pt x="402" y="91"/>
                </a:lnTo>
                <a:lnTo>
                  <a:pt x="400" y="81"/>
                </a:lnTo>
                <a:lnTo>
                  <a:pt x="391" y="83"/>
                </a:lnTo>
                <a:lnTo>
                  <a:pt x="391" y="83"/>
                </a:lnTo>
                <a:close/>
                <a:moveTo>
                  <a:pt x="393" y="117"/>
                </a:moveTo>
                <a:lnTo>
                  <a:pt x="395" y="128"/>
                </a:lnTo>
                <a:lnTo>
                  <a:pt x="410" y="123"/>
                </a:lnTo>
                <a:lnTo>
                  <a:pt x="408" y="113"/>
                </a:lnTo>
                <a:lnTo>
                  <a:pt x="393" y="117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2138958" y="3665538"/>
            <a:ext cx="992188" cy="706438"/>
            <a:chOff x="1217613" y="3665538"/>
            <a:chExt cx="992188" cy="706438"/>
          </a:xfrm>
        </p:grpSpPr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1366838" y="4071938"/>
              <a:ext cx="682625" cy="300038"/>
            </a:xfrm>
            <a:custGeom>
              <a:avLst/>
              <a:gdLst>
                <a:gd name="T0" fmla="*/ 365 w 430"/>
                <a:gd name="T1" fmla="*/ 53 h 189"/>
                <a:gd name="T2" fmla="*/ 365 w 430"/>
                <a:gd name="T3" fmla="*/ 53 h 189"/>
                <a:gd name="T4" fmla="*/ 316 w 430"/>
                <a:gd name="T5" fmla="*/ 51 h 189"/>
                <a:gd name="T6" fmla="*/ 282 w 430"/>
                <a:gd name="T7" fmla="*/ 49 h 189"/>
                <a:gd name="T8" fmla="*/ 267 w 430"/>
                <a:gd name="T9" fmla="*/ 45 h 189"/>
                <a:gd name="T10" fmla="*/ 255 w 430"/>
                <a:gd name="T11" fmla="*/ 43 h 189"/>
                <a:gd name="T12" fmla="*/ 255 w 430"/>
                <a:gd name="T13" fmla="*/ 43 h 189"/>
                <a:gd name="T14" fmla="*/ 229 w 430"/>
                <a:gd name="T15" fmla="*/ 34 h 189"/>
                <a:gd name="T16" fmla="*/ 204 w 430"/>
                <a:gd name="T17" fmla="*/ 20 h 189"/>
                <a:gd name="T18" fmla="*/ 166 w 430"/>
                <a:gd name="T19" fmla="*/ 0 h 189"/>
                <a:gd name="T20" fmla="*/ 6 w 430"/>
                <a:gd name="T21" fmla="*/ 0 h 189"/>
                <a:gd name="T22" fmla="*/ 6 w 430"/>
                <a:gd name="T23" fmla="*/ 0 h 189"/>
                <a:gd name="T24" fmla="*/ 0 w 430"/>
                <a:gd name="T25" fmla="*/ 47 h 189"/>
                <a:gd name="T26" fmla="*/ 0 w 430"/>
                <a:gd name="T27" fmla="*/ 95 h 189"/>
                <a:gd name="T28" fmla="*/ 2 w 430"/>
                <a:gd name="T29" fmla="*/ 142 h 189"/>
                <a:gd name="T30" fmla="*/ 8 w 430"/>
                <a:gd name="T31" fmla="*/ 189 h 189"/>
                <a:gd name="T32" fmla="*/ 8 w 430"/>
                <a:gd name="T33" fmla="*/ 189 h 189"/>
                <a:gd name="T34" fmla="*/ 420 w 430"/>
                <a:gd name="T35" fmla="*/ 189 h 189"/>
                <a:gd name="T36" fmla="*/ 420 w 430"/>
                <a:gd name="T37" fmla="*/ 189 h 189"/>
                <a:gd name="T38" fmla="*/ 426 w 430"/>
                <a:gd name="T39" fmla="*/ 162 h 189"/>
                <a:gd name="T40" fmla="*/ 428 w 430"/>
                <a:gd name="T41" fmla="*/ 134 h 189"/>
                <a:gd name="T42" fmla="*/ 430 w 430"/>
                <a:gd name="T43" fmla="*/ 106 h 189"/>
                <a:gd name="T44" fmla="*/ 428 w 430"/>
                <a:gd name="T45" fmla="*/ 81 h 189"/>
                <a:gd name="T46" fmla="*/ 428 w 430"/>
                <a:gd name="T47" fmla="*/ 81 h 189"/>
                <a:gd name="T48" fmla="*/ 409 w 430"/>
                <a:gd name="T49" fmla="*/ 75 h 189"/>
                <a:gd name="T50" fmla="*/ 389 w 430"/>
                <a:gd name="T51" fmla="*/ 67 h 189"/>
                <a:gd name="T52" fmla="*/ 375 w 430"/>
                <a:gd name="T53" fmla="*/ 59 h 189"/>
                <a:gd name="T54" fmla="*/ 365 w 430"/>
                <a:gd name="T55" fmla="*/ 53 h 189"/>
                <a:gd name="T56" fmla="*/ 365 w 430"/>
                <a:gd name="T57" fmla="*/ 5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0" h="189">
                  <a:moveTo>
                    <a:pt x="365" y="53"/>
                  </a:moveTo>
                  <a:lnTo>
                    <a:pt x="365" y="53"/>
                  </a:lnTo>
                  <a:lnTo>
                    <a:pt x="316" y="51"/>
                  </a:lnTo>
                  <a:lnTo>
                    <a:pt x="282" y="49"/>
                  </a:lnTo>
                  <a:lnTo>
                    <a:pt x="267" y="45"/>
                  </a:lnTo>
                  <a:lnTo>
                    <a:pt x="255" y="43"/>
                  </a:lnTo>
                  <a:lnTo>
                    <a:pt x="255" y="43"/>
                  </a:lnTo>
                  <a:lnTo>
                    <a:pt x="229" y="34"/>
                  </a:lnTo>
                  <a:lnTo>
                    <a:pt x="204" y="20"/>
                  </a:lnTo>
                  <a:lnTo>
                    <a:pt x="16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47"/>
                  </a:lnTo>
                  <a:lnTo>
                    <a:pt x="0" y="95"/>
                  </a:lnTo>
                  <a:lnTo>
                    <a:pt x="2" y="142"/>
                  </a:lnTo>
                  <a:lnTo>
                    <a:pt x="8" y="189"/>
                  </a:lnTo>
                  <a:lnTo>
                    <a:pt x="8" y="189"/>
                  </a:lnTo>
                  <a:lnTo>
                    <a:pt x="420" y="189"/>
                  </a:lnTo>
                  <a:lnTo>
                    <a:pt x="420" y="189"/>
                  </a:lnTo>
                  <a:lnTo>
                    <a:pt x="426" y="162"/>
                  </a:lnTo>
                  <a:lnTo>
                    <a:pt x="428" y="134"/>
                  </a:lnTo>
                  <a:lnTo>
                    <a:pt x="430" y="106"/>
                  </a:lnTo>
                  <a:lnTo>
                    <a:pt x="428" y="81"/>
                  </a:lnTo>
                  <a:lnTo>
                    <a:pt x="428" y="81"/>
                  </a:lnTo>
                  <a:lnTo>
                    <a:pt x="409" y="75"/>
                  </a:lnTo>
                  <a:lnTo>
                    <a:pt x="389" y="67"/>
                  </a:lnTo>
                  <a:lnTo>
                    <a:pt x="375" y="59"/>
                  </a:lnTo>
                  <a:lnTo>
                    <a:pt x="365" y="53"/>
                  </a:lnTo>
                  <a:lnTo>
                    <a:pt x="365" y="53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1217613" y="3665538"/>
              <a:ext cx="992188" cy="509588"/>
            </a:xfrm>
            <a:custGeom>
              <a:avLst/>
              <a:gdLst>
                <a:gd name="T0" fmla="*/ 430 w 625"/>
                <a:gd name="T1" fmla="*/ 57 h 321"/>
                <a:gd name="T2" fmla="*/ 406 w 625"/>
                <a:gd name="T3" fmla="*/ 33 h 321"/>
                <a:gd name="T4" fmla="*/ 363 w 625"/>
                <a:gd name="T5" fmla="*/ 13 h 321"/>
                <a:gd name="T6" fmla="*/ 292 w 625"/>
                <a:gd name="T7" fmla="*/ 13 h 321"/>
                <a:gd name="T8" fmla="*/ 274 w 625"/>
                <a:gd name="T9" fmla="*/ 21 h 321"/>
                <a:gd name="T10" fmla="*/ 230 w 625"/>
                <a:gd name="T11" fmla="*/ 4 h 321"/>
                <a:gd name="T12" fmla="*/ 173 w 625"/>
                <a:gd name="T13" fmla="*/ 2 h 321"/>
                <a:gd name="T14" fmla="*/ 112 w 625"/>
                <a:gd name="T15" fmla="*/ 15 h 321"/>
                <a:gd name="T16" fmla="*/ 57 w 625"/>
                <a:gd name="T17" fmla="*/ 47 h 321"/>
                <a:gd name="T18" fmla="*/ 19 w 625"/>
                <a:gd name="T19" fmla="*/ 100 h 321"/>
                <a:gd name="T20" fmla="*/ 6 w 625"/>
                <a:gd name="T21" fmla="*/ 140 h 321"/>
                <a:gd name="T22" fmla="*/ 0 w 625"/>
                <a:gd name="T23" fmla="*/ 185 h 321"/>
                <a:gd name="T24" fmla="*/ 8 w 625"/>
                <a:gd name="T25" fmla="*/ 224 h 321"/>
                <a:gd name="T26" fmla="*/ 29 w 625"/>
                <a:gd name="T27" fmla="*/ 250 h 321"/>
                <a:gd name="T28" fmla="*/ 35 w 625"/>
                <a:gd name="T29" fmla="*/ 280 h 321"/>
                <a:gd name="T30" fmla="*/ 47 w 625"/>
                <a:gd name="T31" fmla="*/ 307 h 321"/>
                <a:gd name="T32" fmla="*/ 63 w 625"/>
                <a:gd name="T33" fmla="*/ 319 h 321"/>
                <a:gd name="T34" fmla="*/ 88 w 625"/>
                <a:gd name="T35" fmla="*/ 232 h 321"/>
                <a:gd name="T36" fmla="*/ 296 w 625"/>
                <a:gd name="T37" fmla="*/ 250 h 321"/>
                <a:gd name="T38" fmla="*/ 353 w 625"/>
                <a:gd name="T39" fmla="*/ 276 h 321"/>
                <a:gd name="T40" fmla="*/ 386 w 625"/>
                <a:gd name="T41" fmla="*/ 282 h 321"/>
                <a:gd name="T42" fmla="*/ 412 w 625"/>
                <a:gd name="T43" fmla="*/ 284 h 321"/>
                <a:gd name="T44" fmla="*/ 463 w 625"/>
                <a:gd name="T45" fmla="*/ 284 h 321"/>
                <a:gd name="T46" fmla="*/ 489 w 625"/>
                <a:gd name="T47" fmla="*/ 299 h 321"/>
                <a:gd name="T48" fmla="*/ 528 w 625"/>
                <a:gd name="T49" fmla="*/ 313 h 321"/>
                <a:gd name="T50" fmla="*/ 550 w 625"/>
                <a:gd name="T51" fmla="*/ 313 h 321"/>
                <a:gd name="T52" fmla="*/ 582 w 625"/>
                <a:gd name="T53" fmla="*/ 290 h 321"/>
                <a:gd name="T54" fmla="*/ 615 w 625"/>
                <a:gd name="T55" fmla="*/ 234 h 321"/>
                <a:gd name="T56" fmla="*/ 625 w 625"/>
                <a:gd name="T57" fmla="*/ 177 h 321"/>
                <a:gd name="T58" fmla="*/ 617 w 625"/>
                <a:gd name="T59" fmla="*/ 142 h 321"/>
                <a:gd name="T60" fmla="*/ 597 w 625"/>
                <a:gd name="T61" fmla="*/ 112 h 321"/>
                <a:gd name="T62" fmla="*/ 562 w 625"/>
                <a:gd name="T63" fmla="*/ 88 h 321"/>
                <a:gd name="T64" fmla="*/ 509 w 625"/>
                <a:gd name="T65" fmla="*/ 73 h 321"/>
                <a:gd name="T66" fmla="*/ 434 w 625"/>
                <a:gd name="T67" fmla="*/ 67 h 321"/>
                <a:gd name="T68" fmla="*/ 63 w 625"/>
                <a:gd name="T69" fmla="*/ 240 h 321"/>
                <a:gd name="T70" fmla="*/ 45 w 625"/>
                <a:gd name="T71" fmla="*/ 226 h 321"/>
                <a:gd name="T72" fmla="*/ 31 w 625"/>
                <a:gd name="T73" fmla="*/ 181 h 321"/>
                <a:gd name="T74" fmla="*/ 37 w 625"/>
                <a:gd name="T75" fmla="*/ 148 h 321"/>
                <a:gd name="T76" fmla="*/ 55 w 625"/>
                <a:gd name="T77" fmla="*/ 120 h 321"/>
                <a:gd name="T78" fmla="*/ 77 w 625"/>
                <a:gd name="T79" fmla="*/ 110 h 321"/>
                <a:gd name="T80" fmla="*/ 63 w 625"/>
                <a:gd name="T81" fmla="*/ 207 h 321"/>
                <a:gd name="T82" fmla="*/ 396 w 625"/>
                <a:gd name="T83" fmla="*/ 159 h 321"/>
                <a:gd name="T84" fmla="*/ 355 w 625"/>
                <a:gd name="T85" fmla="*/ 181 h 321"/>
                <a:gd name="T86" fmla="*/ 298 w 625"/>
                <a:gd name="T87" fmla="*/ 230 h 321"/>
                <a:gd name="T88" fmla="*/ 296 w 625"/>
                <a:gd name="T89" fmla="*/ 224 h 321"/>
                <a:gd name="T90" fmla="*/ 333 w 625"/>
                <a:gd name="T91" fmla="*/ 153 h 321"/>
                <a:gd name="T92" fmla="*/ 361 w 625"/>
                <a:gd name="T93" fmla="*/ 132 h 321"/>
                <a:gd name="T94" fmla="*/ 390 w 625"/>
                <a:gd name="T95" fmla="*/ 128 h 321"/>
                <a:gd name="T96" fmla="*/ 422 w 625"/>
                <a:gd name="T97" fmla="*/ 138 h 321"/>
                <a:gd name="T98" fmla="*/ 418 w 625"/>
                <a:gd name="T99" fmla="*/ 148 h 321"/>
                <a:gd name="T100" fmla="*/ 396 w 625"/>
                <a:gd name="T101" fmla="*/ 159 h 321"/>
                <a:gd name="T102" fmla="*/ 505 w 625"/>
                <a:gd name="T103" fmla="*/ 274 h 321"/>
                <a:gd name="T104" fmla="*/ 505 w 625"/>
                <a:gd name="T105" fmla="*/ 274 h 321"/>
                <a:gd name="T106" fmla="*/ 540 w 625"/>
                <a:gd name="T107" fmla="*/ 222 h 321"/>
                <a:gd name="T108" fmla="*/ 560 w 625"/>
                <a:gd name="T109" fmla="*/ 207 h 321"/>
                <a:gd name="T110" fmla="*/ 570 w 625"/>
                <a:gd name="T111" fmla="*/ 209 h 321"/>
                <a:gd name="T112" fmla="*/ 583 w 625"/>
                <a:gd name="T113" fmla="*/ 222 h 321"/>
                <a:gd name="T114" fmla="*/ 578 w 625"/>
                <a:gd name="T115" fmla="*/ 238 h 321"/>
                <a:gd name="T116" fmla="*/ 532 w 625"/>
                <a:gd name="T117" fmla="*/ 264 h 321"/>
                <a:gd name="T118" fmla="*/ 505 w 625"/>
                <a:gd name="T119" fmla="*/ 274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5" h="321">
                  <a:moveTo>
                    <a:pt x="434" y="67"/>
                  </a:moveTo>
                  <a:lnTo>
                    <a:pt x="434" y="67"/>
                  </a:lnTo>
                  <a:lnTo>
                    <a:pt x="430" y="57"/>
                  </a:lnTo>
                  <a:lnTo>
                    <a:pt x="424" y="49"/>
                  </a:lnTo>
                  <a:lnTo>
                    <a:pt x="416" y="41"/>
                  </a:lnTo>
                  <a:lnTo>
                    <a:pt x="406" y="33"/>
                  </a:lnTo>
                  <a:lnTo>
                    <a:pt x="396" y="27"/>
                  </a:lnTo>
                  <a:lnTo>
                    <a:pt x="386" y="21"/>
                  </a:lnTo>
                  <a:lnTo>
                    <a:pt x="363" y="13"/>
                  </a:lnTo>
                  <a:lnTo>
                    <a:pt x="337" y="9"/>
                  </a:lnTo>
                  <a:lnTo>
                    <a:pt x="313" y="9"/>
                  </a:lnTo>
                  <a:lnTo>
                    <a:pt x="292" y="13"/>
                  </a:lnTo>
                  <a:lnTo>
                    <a:pt x="282" y="17"/>
                  </a:lnTo>
                  <a:lnTo>
                    <a:pt x="274" y="21"/>
                  </a:lnTo>
                  <a:lnTo>
                    <a:pt x="274" y="21"/>
                  </a:lnTo>
                  <a:lnTo>
                    <a:pt x="262" y="13"/>
                  </a:lnTo>
                  <a:lnTo>
                    <a:pt x="248" y="7"/>
                  </a:lnTo>
                  <a:lnTo>
                    <a:pt x="230" y="4"/>
                  </a:lnTo>
                  <a:lnTo>
                    <a:pt x="213" y="2"/>
                  </a:lnTo>
                  <a:lnTo>
                    <a:pt x="193" y="0"/>
                  </a:lnTo>
                  <a:lnTo>
                    <a:pt x="173" y="2"/>
                  </a:lnTo>
                  <a:lnTo>
                    <a:pt x="154" y="4"/>
                  </a:lnTo>
                  <a:lnTo>
                    <a:pt x="132" y="7"/>
                  </a:lnTo>
                  <a:lnTo>
                    <a:pt x="112" y="15"/>
                  </a:lnTo>
                  <a:lnTo>
                    <a:pt x="92" y="23"/>
                  </a:lnTo>
                  <a:lnTo>
                    <a:pt x="75" y="35"/>
                  </a:lnTo>
                  <a:lnTo>
                    <a:pt x="57" y="47"/>
                  </a:lnTo>
                  <a:lnTo>
                    <a:pt x="43" y="63"/>
                  </a:lnTo>
                  <a:lnTo>
                    <a:pt x="29" y="80"/>
                  </a:lnTo>
                  <a:lnTo>
                    <a:pt x="19" y="100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6" y="140"/>
                  </a:lnTo>
                  <a:lnTo>
                    <a:pt x="4" y="157"/>
                  </a:lnTo>
                  <a:lnTo>
                    <a:pt x="2" y="171"/>
                  </a:lnTo>
                  <a:lnTo>
                    <a:pt x="0" y="185"/>
                  </a:lnTo>
                  <a:lnTo>
                    <a:pt x="2" y="197"/>
                  </a:lnTo>
                  <a:lnTo>
                    <a:pt x="4" y="209"/>
                  </a:lnTo>
                  <a:lnTo>
                    <a:pt x="8" y="224"/>
                  </a:lnTo>
                  <a:lnTo>
                    <a:pt x="16" y="236"/>
                  </a:lnTo>
                  <a:lnTo>
                    <a:pt x="21" y="244"/>
                  </a:lnTo>
                  <a:lnTo>
                    <a:pt x="29" y="250"/>
                  </a:lnTo>
                  <a:lnTo>
                    <a:pt x="29" y="250"/>
                  </a:lnTo>
                  <a:lnTo>
                    <a:pt x="31" y="264"/>
                  </a:lnTo>
                  <a:lnTo>
                    <a:pt x="35" y="280"/>
                  </a:lnTo>
                  <a:lnTo>
                    <a:pt x="41" y="299"/>
                  </a:lnTo>
                  <a:lnTo>
                    <a:pt x="41" y="299"/>
                  </a:lnTo>
                  <a:lnTo>
                    <a:pt x="47" y="307"/>
                  </a:lnTo>
                  <a:lnTo>
                    <a:pt x="51" y="313"/>
                  </a:lnTo>
                  <a:lnTo>
                    <a:pt x="57" y="317"/>
                  </a:lnTo>
                  <a:lnTo>
                    <a:pt x="63" y="319"/>
                  </a:lnTo>
                  <a:lnTo>
                    <a:pt x="73" y="321"/>
                  </a:lnTo>
                  <a:lnTo>
                    <a:pt x="77" y="319"/>
                  </a:lnTo>
                  <a:lnTo>
                    <a:pt x="88" y="232"/>
                  </a:lnTo>
                  <a:lnTo>
                    <a:pt x="262" y="232"/>
                  </a:lnTo>
                  <a:lnTo>
                    <a:pt x="262" y="232"/>
                  </a:lnTo>
                  <a:lnTo>
                    <a:pt x="296" y="250"/>
                  </a:lnTo>
                  <a:lnTo>
                    <a:pt x="323" y="264"/>
                  </a:lnTo>
                  <a:lnTo>
                    <a:pt x="353" y="276"/>
                  </a:lnTo>
                  <a:lnTo>
                    <a:pt x="353" y="276"/>
                  </a:lnTo>
                  <a:lnTo>
                    <a:pt x="367" y="280"/>
                  </a:lnTo>
                  <a:lnTo>
                    <a:pt x="386" y="282"/>
                  </a:lnTo>
                  <a:lnTo>
                    <a:pt x="386" y="282"/>
                  </a:lnTo>
                  <a:lnTo>
                    <a:pt x="386" y="282"/>
                  </a:lnTo>
                  <a:lnTo>
                    <a:pt x="386" y="282"/>
                  </a:lnTo>
                  <a:lnTo>
                    <a:pt x="412" y="284"/>
                  </a:lnTo>
                  <a:lnTo>
                    <a:pt x="438" y="284"/>
                  </a:lnTo>
                  <a:lnTo>
                    <a:pt x="463" y="284"/>
                  </a:lnTo>
                  <a:lnTo>
                    <a:pt x="463" y="284"/>
                  </a:lnTo>
                  <a:lnTo>
                    <a:pt x="463" y="284"/>
                  </a:lnTo>
                  <a:lnTo>
                    <a:pt x="471" y="290"/>
                  </a:lnTo>
                  <a:lnTo>
                    <a:pt x="489" y="299"/>
                  </a:lnTo>
                  <a:lnTo>
                    <a:pt x="501" y="305"/>
                  </a:lnTo>
                  <a:lnTo>
                    <a:pt x="514" y="309"/>
                  </a:lnTo>
                  <a:lnTo>
                    <a:pt x="528" y="313"/>
                  </a:lnTo>
                  <a:lnTo>
                    <a:pt x="544" y="313"/>
                  </a:lnTo>
                  <a:lnTo>
                    <a:pt x="544" y="313"/>
                  </a:lnTo>
                  <a:lnTo>
                    <a:pt x="550" y="313"/>
                  </a:lnTo>
                  <a:lnTo>
                    <a:pt x="556" y="309"/>
                  </a:lnTo>
                  <a:lnTo>
                    <a:pt x="568" y="301"/>
                  </a:lnTo>
                  <a:lnTo>
                    <a:pt x="582" y="290"/>
                  </a:lnTo>
                  <a:lnTo>
                    <a:pt x="593" y="274"/>
                  </a:lnTo>
                  <a:lnTo>
                    <a:pt x="605" y="254"/>
                  </a:lnTo>
                  <a:lnTo>
                    <a:pt x="615" y="234"/>
                  </a:lnTo>
                  <a:lnTo>
                    <a:pt x="621" y="211"/>
                  </a:lnTo>
                  <a:lnTo>
                    <a:pt x="625" y="189"/>
                  </a:lnTo>
                  <a:lnTo>
                    <a:pt x="625" y="177"/>
                  </a:lnTo>
                  <a:lnTo>
                    <a:pt x="623" y="165"/>
                  </a:lnTo>
                  <a:lnTo>
                    <a:pt x="621" y="153"/>
                  </a:lnTo>
                  <a:lnTo>
                    <a:pt x="617" y="142"/>
                  </a:lnTo>
                  <a:lnTo>
                    <a:pt x="613" y="132"/>
                  </a:lnTo>
                  <a:lnTo>
                    <a:pt x="605" y="122"/>
                  </a:lnTo>
                  <a:lnTo>
                    <a:pt x="597" y="112"/>
                  </a:lnTo>
                  <a:lnTo>
                    <a:pt x="587" y="102"/>
                  </a:lnTo>
                  <a:lnTo>
                    <a:pt x="576" y="94"/>
                  </a:lnTo>
                  <a:lnTo>
                    <a:pt x="562" y="88"/>
                  </a:lnTo>
                  <a:lnTo>
                    <a:pt x="546" y="80"/>
                  </a:lnTo>
                  <a:lnTo>
                    <a:pt x="528" y="77"/>
                  </a:lnTo>
                  <a:lnTo>
                    <a:pt x="509" y="73"/>
                  </a:lnTo>
                  <a:lnTo>
                    <a:pt x="485" y="69"/>
                  </a:lnTo>
                  <a:lnTo>
                    <a:pt x="461" y="67"/>
                  </a:lnTo>
                  <a:lnTo>
                    <a:pt x="434" y="67"/>
                  </a:lnTo>
                  <a:lnTo>
                    <a:pt x="434" y="67"/>
                  </a:lnTo>
                  <a:close/>
                  <a:moveTo>
                    <a:pt x="63" y="240"/>
                  </a:moveTo>
                  <a:lnTo>
                    <a:pt x="63" y="240"/>
                  </a:lnTo>
                  <a:lnTo>
                    <a:pt x="57" y="236"/>
                  </a:lnTo>
                  <a:lnTo>
                    <a:pt x="51" y="232"/>
                  </a:lnTo>
                  <a:lnTo>
                    <a:pt x="45" y="226"/>
                  </a:lnTo>
                  <a:lnTo>
                    <a:pt x="41" y="220"/>
                  </a:lnTo>
                  <a:lnTo>
                    <a:pt x="35" y="201"/>
                  </a:lnTo>
                  <a:lnTo>
                    <a:pt x="31" y="181"/>
                  </a:lnTo>
                  <a:lnTo>
                    <a:pt x="33" y="169"/>
                  </a:lnTo>
                  <a:lnTo>
                    <a:pt x="33" y="159"/>
                  </a:lnTo>
                  <a:lnTo>
                    <a:pt x="37" y="148"/>
                  </a:lnTo>
                  <a:lnTo>
                    <a:pt x="41" y="138"/>
                  </a:lnTo>
                  <a:lnTo>
                    <a:pt x="47" y="128"/>
                  </a:lnTo>
                  <a:lnTo>
                    <a:pt x="55" y="120"/>
                  </a:lnTo>
                  <a:lnTo>
                    <a:pt x="65" y="114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69" y="142"/>
                  </a:lnTo>
                  <a:lnTo>
                    <a:pt x="65" y="173"/>
                  </a:lnTo>
                  <a:lnTo>
                    <a:pt x="63" y="207"/>
                  </a:lnTo>
                  <a:lnTo>
                    <a:pt x="63" y="240"/>
                  </a:lnTo>
                  <a:lnTo>
                    <a:pt x="63" y="240"/>
                  </a:lnTo>
                  <a:close/>
                  <a:moveTo>
                    <a:pt x="396" y="159"/>
                  </a:moveTo>
                  <a:lnTo>
                    <a:pt x="396" y="159"/>
                  </a:lnTo>
                  <a:lnTo>
                    <a:pt x="374" y="169"/>
                  </a:lnTo>
                  <a:lnTo>
                    <a:pt x="355" y="181"/>
                  </a:lnTo>
                  <a:lnTo>
                    <a:pt x="335" y="195"/>
                  </a:lnTo>
                  <a:lnTo>
                    <a:pt x="319" y="209"/>
                  </a:lnTo>
                  <a:lnTo>
                    <a:pt x="298" y="230"/>
                  </a:lnTo>
                  <a:lnTo>
                    <a:pt x="290" y="240"/>
                  </a:lnTo>
                  <a:lnTo>
                    <a:pt x="290" y="240"/>
                  </a:lnTo>
                  <a:lnTo>
                    <a:pt x="296" y="224"/>
                  </a:lnTo>
                  <a:lnTo>
                    <a:pt x="311" y="189"/>
                  </a:lnTo>
                  <a:lnTo>
                    <a:pt x="321" y="171"/>
                  </a:lnTo>
                  <a:lnTo>
                    <a:pt x="333" y="153"/>
                  </a:lnTo>
                  <a:lnTo>
                    <a:pt x="347" y="140"/>
                  </a:lnTo>
                  <a:lnTo>
                    <a:pt x="355" y="134"/>
                  </a:lnTo>
                  <a:lnTo>
                    <a:pt x="361" y="132"/>
                  </a:lnTo>
                  <a:lnTo>
                    <a:pt x="361" y="132"/>
                  </a:lnTo>
                  <a:lnTo>
                    <a:pt x="376" y="130"/>
                  </a:lnTo>
                  <a:lnTo>
                    <a:pt x="390" y="128"/>
                  </a:lnTo>
                  <a:lnTo>
                    <a:pt x="404" y="130"/>
                  </a:lnTo>
                  <a:lnTo>
                    <a:pt x="416" y="134"/>
                  </a:lnTo>
                  <a:lnTo>
                    <a:pt x="422" y="138"/>
                  </a:lnTo>
                  <a:lnTo>
                    <a:pt x="422" y="142"/>
                  </a:lnTo>
                  <a:lnTo>
                    <a:pt x="422" y="146"/>
                  </a:lnTo>
                  <a:lnTo>
                    <a:pt x="418" y="148"/>
                  </a:lnTo>
                  <a:lnTo>
                    <a:pt x="414" y="151"/>
                  </a:lnTo>
                  <a:lnTo>
                    <a:pt x="396" y="159"/>
                  </a:lnTo>
                  <a:lnTo>
                    <a:pt x="396" y="159"/>
                  </a:lnTo>
                  <a:close/>
                  <a:moveTo>
                    <a:pt x="505" y="274"/>
                  </a:moveTo>
                  <a:lnTo>
                    <a:pt x="505" y="274"/>
                  </a:lnTo>
                  <a:lnTo>
                    <a:pt x="505" y="274"/>
                  </a:lnTo>
                  <a:lnTo>
                    <a:pt x="505" y="274"/>
                  </a:lnTo>
                  <a:lnTo>
                    <a:pt x="505" y="274"/>
                  </a:lnTo>
                  <a:lnTo>
                    <a:pt x="505" y="274"/>
                  </a:lnTo>
                  <a:lnTo>
                    <a:pt x="514" y="258"/>
                  </a:lnTo>
                  <a:lnTo>
                    <a:pt x="530" y="234"/>
                  </a:lnTo>
                  <a:lnTo>
                    <a:pt x="540" y="222"/>
                  </a:lnTo>
                  <a:lnTo>
                    <a:pt x="550" y="213"/>
                  </a:lnTo>
                  <a:lnTo>
                    <a:pt x="554" y="209"/>
                  </a:lnTo>
                  <a:lnTo>
                    <a:pt x="560" y="207"/>
                  </a:lnTo>
                  <a:lnTo>
                    <a:pt x="566" y="207"/>
                  </a:lnTo>
                  <a:lnTo>
                    <a:pt x="570" y="209"/>
                  </a:lnTo>
                  <a:lnTo>
                    <a:pt x="570" y="209"/>
                  </a:lnTo>
                  <a:lnTo>
                    <a:pt x="578" y="213"/>
                  </a:lnTo>
                  <a:lnTo>
                    <a:pt x="582" y="219"/>
                  </a:lnTo>
                  <a:lnTo>
                    <a:pt x="583" y="222"/>
                  </a:lnTo>
                  <a:lnTo>
                    <a:pt x="583" y="228"/>
                  </a:lnTo>
                  <a:lnTo>
                    <a:pt x="582" y="232"/>
                  </a:lnTo>
                  <a:lnTo>
                    <a:pt x="578" y="238"/>
                  </a:lnTo>
                  <a:lnTo>
                    <a:pt x="564" y="248"/>
                  </a:lnTo>
                  <a:lnTo>
                    <a:pt x="550" y="256"/>
                  </a:lnTo>
                  <a:lnTo>
                    <a:pt x="532" y="264"/>
                  </a:lnTo>
                  <a:lnTo>
                    <a:pt x="516" y="270"/>
                  </a:lnTo>
                  <a:lnTo>
                    <a:pt x="505" y="274"/>
                  </a:lnTo>
                  <a:lnTo>
                    <a:pt x="505" y="274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1108671" y="3408363"/>
            <a:ext cx="844550" cy="1211263"/>
          </a:xfrm>
          <a:custGeom>
            <a:avLst/>
            <a:gdLst>
              <a:gd name="T0" fmla="*/ 6 w 532"/>
              <a:gd name="T1" fmla="*/ 282 h 763"/>
              <a:gd name="T2" fmla="*/ 33 w 532"/>
              <a:gd name="T3" fmla="*/ 282 h 763"/>
              <a:gd name="T4" fmla="*/ 51 w 532"/>
              <a:gd name="T5" fmla="*/ 290 h 763"/>
              <a:gd name="T6" fmla="*/ 77 w 532"/>
              <a:gd name="T7" fmla="*/ 323 h 763"/>
              <a:gd name="T8" fmla="*/ 132 w 532"/>
              <a:gd name="T9" fmla="*/ 379 h 763"/>
              <a:gd name="T10" fmla="*/ 168 w 532"/>
              <a:gd name="T11" fmla="*/ 355 h 763"/>
              <a:gd name="T12" fmla="*/ 187 w 532"/>
              <a:gd name="T13" fmla="*/ 325 h 763"/>
              <a:gd name="T14" fmla="*/ 189 w 532"/>
              <a:gd name="T15" fmla="*/ 313 h 763"/>
              <a:gd name="T16" fmla="*/ 172 w 532"/>
              <a:gd name="T17" fmla="*/ 282 h 763"/>
              <a:gd name="T18" fmla="*/ 55 w 532"/>
              <a:gd name="T19" fmla="*/ 272 h 763"/>
              <a:gd name="T20" fmla="*/ 43 w 532"/>
              <a:gd name="T21" fmla="*/ 274 h 763"/>
              <a:gd name="T22" fmla="*/ 31 w 532"/>
              <a:gd name="T23" fmla="*/ 266 h 763"/>
              <a:gd name="T24" fmla="*/ 24 w 532"/>
              <a:gd name="T25" fmla="*/ 240 h 763"/>
              <a:gd name="T26" fmla="*/ 221 w 532"/>
              <a:gd name="T27" fmla="*/ 231 h 763"/>
              <a:gd name="T28" fmla="*/ 173 w 532"/>
              <a:gd name="T29" fmla="*/ 55 h 763"/>
              <a:gd name="T30" fmla="*/ 170 w 532"/>
              <a:gd name="T31" fmla="*/ 37 h 763"/>
              <a:gd name="T32" fmla="*/ 175 w 532"/>
              <a:gd name="T33" fmla="*/ 26 h 763"/>
              <a:gd name="T34" fmla="*/ 199 w 532"/>
              <a:gd name="T35" fmla="*/ 0 h 763"/>
              <a:gd name="T36" fmla="*/ 290 w 532"/>
              <a:gd name="T37" fmla="*/ 272 h 763"/>
              <a:gd name="T38" fmla="*/ 310 w 532"/>
              <a:gd name="T39" fmla="*/ 33 h 763"/>
              <a:gd name="T40" fmla="*/ 331 w 532"/>
              <a:gd name="T41" fmla="*/ 22 h 763"/>
              <a:gd name="T42" fmla="*/ 337 w 532"/>
              <a:gd name="T43" fmla="*/ 26 h 763"/>
              <a:gd name="T44" fmla="*/ 349 w 532"/>
              <a:gd name="T45" fmla="*/ 98 h 763"/>
              <a:gd name="T46" fmla="*/ 355 w 532"/>
              <a:gd name="T47" fmla="*/ 294 h 763"/>
              <a:gd name="T48" fmla="*/ 396 w 532"/>
              <a:gd name="T49" fmla="*/ 227 h 763"/>
              <a:gd name="T50" fmla="*/ 420 w 532"/>
              <a:gd name="T51" fmla="*/ 150 h 763"/>
              <a:gd name="T52" fmla="*/ 434 w 532"/>
              <a:gd name="T53" fmla="*/ 134 h 763"/>
              <a:gd name="T54" fmla="*/ 455 w 532"/>
              <a:gd name="T55" fmla="*/ 126 h 763"/>
              <a:gd name="T56" fmla="*/ 428 w 532"/>
              <a:gd name="T57" fmla="*/ 264 h 763"/>
              <a:gd name="T58" fmla="*/ 404 w 532"/>
              <a:gd name="T59" fmla="*/ 544 h 763"/>
              <a:gd name="T60" fmla="*/ 304 w 532"/>
              <a:gd name="T61" fmla="*/ 763 h 763"/>
              <a:gd name="T62" fmla="*/ 134 w 532"/>
              <a:gd name="T63" fmla="*/ 446 h 763"/>
              <a:gd name="T64" fmla="*/ 37 w 532"/>
              <a:gd name="T65" fmla="*/ 367 h 763"/>
              <a:gd name="T66" fmla="*/ 31 w 532"/>
              <a:gd name="T67" fmla="*/ 331 h 763"/>
              <a:gd name="T68" fmla="*/ 0 w 532"/>
              <a:gd name="T69" fmla="*/ 282 h 763"/>
              <a:gd name="T70" fmla="*/ 317 w 532"/>
              <a:gd name="T71" fmla="*/ 649 h 763"/>
              <a:gd name="T72" fmla="*/ 296 w 532"/>
              <a:gd name="T73" fmla="*/ 663 h 763"/>
              <a:gd name="T74" fmla="*/ 296 w 532"/>
              <a:gd name="T75" fmla="*/ 680 h 763"/>
              <a:gd name="T76" fmla="*/ 317 w 532"/>
              <a:gd name="T77" fmla="*/ 696 h 763"/>
              <a:gd name="T78" fmla="*/ 333 w 532"/>
              <a:gd name="T79" fmla="*/ 688 h 763"/>
              <a:gd name="T80" fmla="*/ 339 w 532"/>
              <a:gd name="T81" fmla="*/ 672 h 763"/>
              <a:gd name="T82" fmla="*/ 325 w 532"/>
              <a:gd name="T83" fmla="*/ 651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32" h="763">
                <a:moveTo>
                  <a:pt x="0" y="282"/>
                </a:moveTo>
                <a:lnTo>
                  <a:pt x="0" y="282"/>
                </a:lnTo>
                <a:lnTo>
                  <a:pt x="6" y="282"/>
                </a:lnTo>
                <a:lnTo>
                  <a:pt x="18" y="280"/>
                </a:lnTo>
                <a:lnTo>
                  <a:pt x="26" y="280"/>
                </a:lnTo>
                <a:lnTo>
                  <a:pt x="33" y="282"/>
                </a:lnTo>
                <a:lnTo>
                  <a:pt x="43" y="286"/>
                </a:lnTo>
                <a:lnTo>
                  <a:pt x="51" y="290"/>
                </a:lnTo>
                <a:lnTo>
                  <a:pt x="51" y="290"/>
                </a:lnTo>
                <a:lnTo>
                  <a:pt x="59" y="298"/>
                </a:lnTo>
                <a:lnTo>
                  <a:pt x="67" y="306"/>
                </a:lnTo>
                <a:lnTo>
                  <a:pt x="77" y="323"/>
                </a:lnTo>
                <a:lnTo>
                  <a:pt x="87" y="341"/>
                </a:lnTo>
                <a:lnTo>
                  <a:pt x="132" y="379"/>
                </a:lnTo>
                <a:lnTo>
                  <a:pt x="132" y="379"/>
                </a:lnTo>
                <a:lnTo>
                  <a:pt x="140" y="375"/>
                </a:lnTo>
                <a:lnTo>
                  <a:pt x="158" y="363"/>
                </a:lnTo>
                <a:lnTo>
                  <a:pt x="168" y="355"/>
                </a:lnTo>
                <a:lnTo>
                  <a:pt x="175" y="347"/>
                </a:lnTo>
                <a:lnTo>
                  <a:pt x="183" y="337"/>
                </a:lnTo>
                <a:lnTo>
                  <a:pt x="187" y="325"/>
                </a:lnTo>
                <a:lnTo>
                  <a:pt x="187" y="325"/>
                </a:lnTo>
                <a:lnTo>
                  <a:pt x="189" y="319"/>
                </a:lnTo>
                <a:lnTo>
                  <a:pt x="189" y="313"/>
                </a:lnTo>
                <a:lnTo>
                  <a:pt x="185" y="304"/>
                </a:lnTo>
                <a:lnTo>
                  <a:pt x="179" y="292"/>
                </a:lnTo>
                <a:lnTo>
                  <a:pt x="172" y="282"/>
                </a:lnTo>
                <a:lnTo>
                  <a:pt x="156" y="266"/>
                </a:lnTo>
                <a:lnTo>
                  <a:pt x="150" y="258"/>
                </a:lnTo>
                <a:lnTo>
                  <a:pt x="55" y="272"/>
                </a:lnTo>
                <a:lnTo>
                  <a:pt x="55" y="272"/>
                </a:lnTo>
                <a:lnTo>
                  <a:pt x="51" y="274"/>
                </a:lnTo>
                <a:lnTo>
                  <a:pt x="43" y="274"/>
                </a:lnTo>
                <a:lnTo>
                  <a:pt x="39" y="272"/>
                </a:lnTo>
                <a:lnTo>
                  <a:pt x="33" y="270"/>
                </a:lnTo>
                <a:lnTo>
                  <a:pt x="31" y="266"/>
                </a:lnTo>
                <a:lnTo>
                  <a:pt x="28" y="260"/>
                </a:lnTo>
                <a:lnTo>
                  <a:pt x="28" y="260"/>
                </a:lnTo>
                <a:lnTo>
                  <a:pt x="24" y="240"/>
                </a:lnTo>
                <a:lnTo>
                  <a:pt x="22" y="231"/>
                </a:lnTo>
                <a:lnTo>
                  <a:pt x="156" y="197"/>
                </a:lnTo>
                <a:lnTo>
                  <a:pt x="221" y="231"/>
                </a:lnTo>
                <a:lnTo>
                  <a:pt x="213" y="166"/>
                </a:lnTo>
                <a:lnTo>
                  <a:pt x="173" y="55"/>
                </a:lnTo>
                <a:lnTo>
                  <a:pt x="173" y="55"/>
                </a:lnTo>
                <a:lnTo>
                  <a:pt x="172" y="53"/>
                </a:lnTo>
                <a:lnTo>
                  <a:pt x="170" y="47"/>
                </a:lnTo>
                <a:lnTo>
                  <a:pt x="170" y="37"/>
                </a:lnTo>
                <a:lnTo>
                  <a:pt x="172" y="31"/>
                </a:lnTo>
                <a:lnTo>
                  <a:pt x="175" y="26"/>
                </a:lnTo>
                <a:lnTo>
                  <a:pt x="175" y="26"/>
                </a:lnTo>
                <a:lnTo>
                  <a:pt x="183" y="14"/>
                </a:lnTo>
                <a:lnTo>
                  <a:pt x="191" y="6"/>
                </a:lnTo>
                <a:lnTo>
                  <a:pt x="199" y="0"/>
                </a:lnTo>
                <a:lnTo>
                  <a:pt x="248" y="100"/>
                </a:lnTo>
                <a:lnTo>
                  <a:pt x="288" y="272"/>
                </a:lnTo>
                <a:lnTo>
                  <a:pt x="290" y="272"/>
                </a:lnTo>
                <a:lnTo>
                  <a:pt x="298" y="43"/>
                </a:lnTo>
                <a:lnTo>
                  <a:pt x="298" y="43"/>
                </a:lnTo>
                <a:lnTo>
                  <a:pt x="310" y="33"/>
                </a:lnTo>
                <a:lnTo>
                  <a:pt x="321" y="26"/>
                </a:lnTo>
                <a:lnTo>
                  <a:pt x="327" y="24"/>
                </a:lnTo>
                <a:lnTo>
                  <a:pt x="331" y="22"/>
                </a:lnTo>
                <a:lnTo>
                  <a:pt x="331" y="22"/>
                </a:lnTo>
                <a:lnTo>
                  <a:pt x="333" y="22"/>
                </a:lnTo>
                <a:lnTo>
                  <a:pt x="337" y="26"/>
                </a:lnTo>
                <a:lnTo>
                  <a:pt x="339" y="35"/>
                </a:lnTo>
                <a:lnTo>
                  <a:pt x="345" y="67"/>
                </a:lnTo>
                <a:lnTo>
                  <a:pt x="349" y="98"/>
                </a:lnTo>
                <a:lnTo>
                  <a:pt x="349" y="114"/>
                </a:lnTo>
                <a:lnTo>
                  <a:pt x="347" y="288"/>
                </a:lnTo>
                <a:lnTo>
                  <a:pt x="355" y="294"/>
                </a:lnTo>
                <a:lnTo>
                  <a:pt x="394" y="240"/>
                </a:lnTo>
                <a:lnTo>
                  <a:pt x="394" y="240"/>
                </a:lnTo>
                <a:lnTo>
                  <a:pt x="396" y="227"/>
                </a:lnTo>
                <a:lnTo>
                  <a:pt x="402" y="197"/>
                </a:lnTo>
                <a:lnTo>
                  <a:pt x="414" y="164"/>
                </a:lnTo>
                <a:lnTo>
                  <a:pt x="420" y="150"/>
                </a:lnTo>
                <a:lnTo>
                  <a:pt x="426" y="140"/>
                </a:lnTo>
                <a:lnTo>
                  <a:pt x="426" y="140"/>
                </a:lnTo>
                <a:lnTo>
                  <a:pt x="434" y="134"/>
                </a:lnTo>
                <a:lnTo>
                  <a:pt x="442" y="130"/>
                </a:lnTo>
                <a:lnTo>
                  <a:pt x="450" y="128"/>
                </a:lnTo>
                <a:lnTo>
                  <a:pt x="455" y="126"/>
                </a:lnTo>
                <a:lnTo>
                  <a:pt x="467" y="126"/>
                </a:lnTo>
                <a:lnTo>
                  <a:pt x="471" y="128"/>
                </a:lnTo>
                <a:lnTo>
                  <a:pt x="428" y="264"/>
                </a:lnTo>
                <a:lnTo>
                  <a:pt x="396" y="337"/>
                </a:lnTo>
                <a:lnTo>
                  <a:pt x="384" y="523"/>
                </a:lnTo>
                <a:lnTo>
                  <a:pt x="404" y="544"/>
                </a:lnTo>
                <a:lnTo>
                  <a:pt x="454" y="517"/>
                </a:lnTo>
                <a:lnTo>
                  <a:pt x="532" y="627"/>
                </a:lnTo>
                <a:lnTo>
                  <a:pt x="304" y="763"/>
                </a:lnTo>
                <a:lnTo>
                  <a:pt x="225" y="645"/>
                </a:lnTo>
                <a:lnTo>
                  <a:pt x="276" y="617"/>
                </a:lnTo>
                <a:lnTo>
                  <a:pt x="134" y="446"/>
                </a:lnTo>
                <a:lnTo>
                  <a:pt x="37" y="382"/>
                </a:lnTo>
                <a:lnTo>
                  <a:pt x="37" y="382"/>
                </a:lnTo>
                <a:lnTo>
                  <a:pt x="37" y="367"/>
                </a:lnTo>
                <a:lnTo>
                  <a:pt x="35" y="349"/>
                </a:lnTo>
                <a:lnTo>
                  <a:pt x="31" y="331"/>
                </a:lnTo>
                <a:lnTo>
                  <a:pt x="31" y="331"/>
                </a:lnTo>
                <a:lnTo>
                  <a:pt x="22" y="313"/>
                </a:lnTo>
                <a:lnTo>
                  <a:pt x="12" y="298"/>
                </a:lnTo>
                <a:lnTo>
                  <a:pt x="0" y="282"/>
                </a:lnTo>
                <a:lnTo>
                  <a:pt x="0" y="282"/>
                </a:lnTo>
                <a:close/>
                <a:moveTo>
                  <a:pt x="317" y="649"/>
                </a:moveTo>
                <a:lnTo>
                  <a:pt x="317" y="649"/>
                </a:lnTo>
                <a:lnTo>
                  <a:pt x="308" y="651"/>
                </a:lnTo>
                <a:lnTo>
                  <a:pt x="302" y="657"/>
                </a:lnTo>
                <a:lnTo>
                  <a:pt x="296" y="663"/>
                </a:lnTo>
                <a:lnTo>
                  <a:pt x="294" y="672"/>
                </a:lnTo>
                <a:lnTo>
                  <a:pt x="294" y="672"/>
                </a:lnTo>
                <a:lnTo>
                  <a:pt x="296" y="680"/>
                </a:lnTo>
                <a:lnTo>
                  <a:pt x="302" y="688"/>
                </a:lnTo>
                <a:lnTo>
                  <a:pt x="308" y="694"/>
                </a:lnTo>
                <a:lnTo>
                  <a:pt x="317" y="696"/>
                </a:lnTo>
                <a:lnTo>
                  <a:pt x="317" y="696"/>
                </a:lnTo>
                <a:lnTo>
                  <a:pt x="325" y="694"/>
                </a:lnTo>
                <a:lnTo>
                  <a:pt x="333" y="688"/>
                </a:lnTo>
                <a:lnTo>
                  <a:pt x="337" y="680"/>
                </a:lnTo>
                <a:lnTo>
                  <a:pt x="339" y="672"/>
                </a:lnTo>
                <a:lnTo>
                  <a:pt x="339" y="672"/>
                </a:lnTo>
                <a:lnTo>
                  <a:pt x="337" y="663"/>
                </a:lnTo>
                <a:lnTo>
                  <a:pt x="333" y="657"/>
                </a:lnTo>
                <a:lnTo>
                  <a:pt x="325" y="651"/>
                </a:lnTo>
                <a:lnTo>
                  <a:pt x="317" y="649"/>
                </a:lnTo>
                <a:lnTo>
                  <a:pt x="317" y="649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3540721" y="2220913"/>
            <a:ext cx="714375" cy="981075"/>
          </a:xfrm>
          <a:custGeom>
            <a:avLst/>
            <a:gdLst>
              <a:gd name="T0" fmla="*/ 434 w 450"/>
              <a:gd name="T1" fmla="*/ 0 h 618"/>
              <a:gd name="T2" fmla="*/ 343 w 450"/>
              <a:gd name="T3" fmla="*/ 279 h 618"/>
              <a:gd name="T4" fmla="*/ 379 w 450"/>
              <a:gd name="T5" fmla="*/ 279 h 618"/>
              <a:gd name="T6" fmla="*/ 393 w 450"/>
              <a:gd name="T7" fmla="*/ 275 h 618"/>
              <a:gd name="T8" fmla="*/ 414 w 450"/>
              <a:gd name="T9" fmla="*/ 279 h 618"/>
              <a:gd name="T10" fmla="*/ 412 w 450"/>
              <a:gd name="T11" fmla="*/ 245 h 618"/>
              <a:gd name="T12" fmla="*/ 418 w 450"/>
              <a:gd name="T13" fmla="*/ 219 h 618"/>
              <a:gd name="T14" fmla="*/ 395 w 450"/>
              <a:gd name="T15" fmla="*/ 243 h 618"/>
              <a:gd name="T16" fmla="*/ 369 w 450"/>
              <a:gd name="T17" fmla="*/ 269 h 618"/>
              <a:gd name="T18" fmla="*/ 381 w 450"/>
              <a:gd name="T19" fmla="*/ 227 h 618"/>
              <a:gd name="T20" fmla="*/ 369 w 450"/>
              <a:gd name="T21" fmla="*/ 213 h 618"/>
              <a:gd name="T22" fmla="*/ 353 w 450"/>
              <a:gd name="T23" fmla="*/ 253 h 618"/>
              <a:gd name="T24" fmla="*/ 343 w 450"/>
              <a:gd name="T25" fmla="*/ 269 h 618"/>
              <a:gd name="T26" fmla="*/ 55 w 450"/>
              <a:gd name="T27" fmla="*/ 172 h 618"/>
              <a:gd name="T28" fmla="*/ 79 w 450"/>
              <a:gd name="T29" fmla="*/ 150 h 618"/>
              <a:gd name="T30" fmla="*/ 71 w 450"/>
              <a:gd name="T31" fmla="*/ 206 h 618"/>
              <a:gd name="T32" fmla="*/ 59 w 450"/>
              <a:gd name="T33" fmla="*/ 245 h 618"/>
              <a:gd name="T34" fmla="*/ 83 w 450"/>
              <a:gd name="T35" fmla="*/ 231 h 618"/>
              <a:gd name="T36" fmla="*/ 134 w 450"/>
              <a:gd name="T37" fmla="*/ 158 h 618"/>
              <a:gd name="T38" fmla="*/ 134 w 450"/>
              <a:gd name="T39" fmla="*/ 182 h 618"/>
              <a:gd name="T40" fmla="*/ 109 w 450"/>
              <a:gd name="T41" fmla="*/ 251 h 618"/>
              <a:gd name="T42" fmla="*/ 134 w 450"/>
              <a:gd name="T43" fmla="*/ 233 h 618"/>
              <a:gd name="T44" fmla="*/ 186 w 450"/>
              <a:gd name="T45" fmla="*/ 164 h 618"/>
              <a:gd name="T46" fmla="*/ 188 w 450"/>
              <a:gd name="T47" fmla="*/ 186 h 618"/>
              <a:gd name="T48" fmla="*/ 168 w 450"/>
              <a:gd name="T49" fmla="*/ 249 h 618"/>
              <a:gd name="T50" fmla="*/ 194 w 450"/>
              <a:gd name="T51" fmla="*/ 251 h 618"/>
              <a:gd name="T52" fmla="*/ 199 w 450"/>
              <a:gd name="T53" fmla="*/ 206 h 618"/>
              <a:gd name="T54" fmla="*/ 209 w 450"/>
              <a:gd name="T55" fmla="*/ 152 h 618"/>
              <a:gd name="T56" fmla="*/ 160 w 450"/>
              <a:gd name="T57" fmla="*/ 172 h 618"/>
              <a:gd name="T58" fmla="*/ 152 w 450"/>
              <a:gd name="T59" fmla="*/ 146 h 618"/>
              <a:gd name="T60" fmla="*/ 121 w 450"/>
              <a:gd name="T61" fmla="*/ 150 h 618"/>
              <a:gd name="T62" fmla="*/ 101 w 450"/>
              <a:gd name="T63" fmla="*/ 156 h 618"/>
              <a:gd name="T64" fmla="*/ 63 w 450"/>
              <a:gd name="T65" fmla="*/ 135 h 618"/>
              <a:gd name="T66" fmla="*/ 42 w 450"/>
              <a:gd name="T67" fmla="*/ 172 h 618"/>
              <a:gd name="T68" fmla="*/ 57 w 450"/>
              <a:gd name="T69" fmla="*/ 190 h 618"/>
              <a:gd name="T70" fmla="*/ 253 w 450"/>
              <a:gd name="T71" fmla="*/ 269 h 618"/>
              <a:gd name="T72" fmla="*/ 268 w 450"/>
              <a:gd name="T73" fmla="*/ 269 h 618"/>
              <a:gd name="T74" fmla="*/ 284 w 450"/>
              <a:gd name="T75" fmla="*/ 269 h 618"/>
              <a:gd name="T76" fmla="*/ 312 w 450"/>
              <a:gd name="T77" fmla="*/ 225 h 618"/>
              <a:gd name="T78" fmla="*/ 316 w 450"/>
              <a:gd name="T79" fmla="*/ 237 h 618"/>
              <a:gd name="T80" fmla="*/ 312 w 450"/>
              <a:gd name="T81" fmla="*/ 273 h 618"/>
              <a:gd name="T82" fmla="*/ 326 w 450"/>
              <a:gd name="T83" fmla="*/ 265 h 618"/>
              <a:gd name="T84" fmla="*/ 337 w 450"/>
              <a:gd name="T85" fmla="*/ 229 h 618"/>
              <a:gd name="T86" fmla="*/ 330 w 450"/>
              <a:gd name="T87" fmla="*/ 209 h 618"/>
              <a:gd name="T88" fmla="*/ 298 w 450"/>
              <a:gd name="T89" fmla="*/ 219 h 618"/>
              <a:gd name="T90" fmla="*/ 286 w 450"/>
              <a:gd name="T91" fmla="*/ 206 h 618"/>
              <a:gd name="T92" fmla="*/ 263 w 450"/>
              <a:gd name="T93" fmla="*/ 259 h 618"/>
              <a:gd name="T94" fmla="*/ 249 w 450"/>
              <a:gd name="T95" fmla="*/ 245 h 618"/>
              <a:gd name="T96" fmla="*/ 257 w 450"/>
              <a:gd name="T97" fmla="*/ 204 h 618"/>
              <a:gd name="T98" fmla="*/ 221 w 450"/>
              <a:gd name="T99" fmla="*/ 208 h 618"/>
              <a:gd name="T100" fmla="*/ 217 w 450"/>
              <a:gd name="T101" fmla="*/ 251 h 618"/>
              <a:gd name="T102" fmla="*/ 211 w 450"/>
              <a:gd name="T103" fmla="*/ 263 h 618"/>
              <a:gd name="T104" fmla="*/ 249 w 450"/>
              <a:gd name="T105" fmla="*/ 225 h 618"/>
              <a:gd name="T106" fmla="*/ 235 w 450"/>
              <a:gd name="T107" fmla="*/ 217 h 618"/>
              <a:gd name="T108" fmla="*/ 233 w 450"/>
              <a:gd name="T109" fmla="*/ 245 h 618"/>
              <a:gd name="T110" fmla="*/ 446 w 450"/>
              <a:gd name="T111" fmla="*/ 62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50" h="618">
                <a:moveTo>
                  <a:pt x="32" y="66"/>
                </a:moveTo>
                <a:lnTo>
                  <a:pt x="450" y="107"/>
                </a:lnTo>
                <a:lnTo>
                  <a:pt x="450" y="618"/>
                </a:lnTo>
                <a:lnTo>
                  <a:pt x="0" y="572"/>
                </a:lnTo>
                <a:lnTo>
                  <a:pt x="0" y="572"/>
                </a:lnTo>
                <a:lnTo>
                  <a:pt x="0" y="34"/>
                </a:lnTo>
                <a:lnTo>
                  <a:pt x="14" y="34"/>
                </a:lnTo>
                <a:lnTo>
                  <a:pt x="434" y="0"/>
                </a:lnTo>
                <a:lnTo>
                  <a:pt x="438" y="24"/>
                </a:lnTo>
                <a:lnTo>
                  <a:pt x="32" y="56"/>
                </a:lnTo>
                <a:lnTo>
                  <a:pt x="32" y="66"/>
                </a:lnTo>
                <a:lnTo>
                  <a:pt x="32" y="66"/>
                </a:lnTo>
                <a:close/>
                <a:moveTo>
                  <a:pt x="332" y="279"/>
                </a:moveTo>
                <a:lnTo>
                  <a:pt x="332" y="279"/>
                </a:lnTo>
                <a:lnTo>
                  <a:pt x="343" y="279"/>
                </a:lnTo>
                <a:lnTo>
                  <a:pt x="343" y="279"/>
                </a:lnTo>
                <a:lnTo>
                  <a:pt x="353" y="275"/>
                </a:lnTo>
                <a:lnTo>
                  <a:pt x="353" y="275"/>
                </a:lnTo>
                <a:lnTo>
                  <a:pt x="357" y="280"/>
                </a:lnTo>
                <a:lnTo>
                  <a:pt x="357" y="280"/>
                </a:lnTo>
                <a:lnTo>
                  <a:pt x="365" y="282"/>
                </a:lnTo>
                <a:lnTo>
                  <a:pt x="365" y="282"/>
                </a:lnTo>
                <a:lnTo>
                  <a:pt x="371" y="282"/>
                </a:lnTo>
                <a:lnTo>
                  <a:pt x="379" y="279"/>
                </a:lnTo>
                <a:lnTo>
                  <a:pt x="379" y="279"/>
                </a:lnTo>
                <a:lnTo>
                  <a:pt x="385" y="271"/>
                </a:lnTo>
                <a:lnTo>
                  <a:pt x="395" y="259"/>
                </a:lnTo>
                <a:lnTo>
                  <a:pt x="395" y="259"/>
                </a:lnTo>
                <a:lnTo>
                  <a:pt x="393" y="269"/>
                </a:lnTo>
                <a:lnTo>
                  <a:pt x="393" y="269"/>
                </a:lnTo>
                <a:lnTo>
                  <a:pt x="393" y="275"/>
                </a:lnTo>
                <a:lnTo>
                  <a:pt x="393" y="275"/>
                </a:lnTo>
                <a:lnTo>
                  <a:pt x="393" y="280"/>
                </a:lnTo>
                <a:lnTo>
                  <a:pt x="397" y="284"/>
                </a:lnTo>
                <a:lnTo>
                  <a:pt x="397" y="284"/>
                </a:lnTo>
                <a:lnTo>
                  <a:pt x="401" y="286"/>
                </a:lnTo>
                <a:lnTo>
                  <a:pt x="410" y="288"/>
                </a:lnTo>
                <a:lnTo>
                  <a:pt x="412" y="288"/>
                </a:lnTo>
                <a:lnTo>
                  <a:pt x="414" y="279"/>
                </a:lnTo>
                <a:lnTo>
                  <a:pt x="414" y="279"/>
                </a:lnTo>
                <a:lnTo>
                  <a:pt x="406" y="277"/>
                </a:lnTo>
                <a:lnTo>
                  <a:pt x="406" y="277"/>
                </a:lnTo>
                <a:lnTo>
                  <a:pt x="405" y="275"/>
                </a:lnTo>
                <a:lnTo>
                  <a:pt x="405" y="271"/>
                </a:lnTo>
                <a:lnTo>
                  <a:pt x="405" y="271"/>
                </a:lnTo>
                <a:lnTo>
                  <a:pt x="406" y="261"/>
                </a:lnTo>
                <a:lnTo>
                  <a:pt x="406" y="261"/>
                </a:lnTo>
                <a:lnTo>
                  <a:pt x="412" y="245"/>
                </a:lnTo>
                <a:lnTo>
                  <a:pt x="412" y="245"/>
                </a:lnTo>
                <a:lnTo>
                  <a:pt x="418" y="231"/>
                </a:lnTo>
                <a:lnTo>
                  <a:pt x="418" y="231"/>
                </a:lnTo>
                <a:lnTo>
                  <a:pt x="422" y="223"/>
                </a:lnTo>
                <a:lnTo>
                  <a:pt x="422" y="223"/>
                </a:lnTo>
                <a:lnTo>
                  <a:pt x="420" y="221"/>
                </a:lnTo>
                <a:lnTo>
                  <a:pt x="418" y="219"/>
                </a:lnTo>
                <a:lnTo>
                  <a:pt x="418" y="219"/>
                </a:lnTo>
                <a:lnTo>
                  <a:pt x="408" y="217"/>
                </a:lnTo>
                <a:lnTo>
                  <a:pt x="408" y="217"/>
                </a:lnTo>
                <a:lnTo>
                  <a:pt x="406" y="217"/>
                </a:lnTo>
                <a:lnTo>
                  <a:pt x="405" y="219"/>
                </a:lnTo>
                <a:lnTo>
                  <a:pt x="401" y="227"/>
                </a:lnTo>
                <a:lnTo>
                  <a:pt x="401" y="227"/>
                </a:lnTo>
                <a:lnTo>
                  <a:pt x="395" y="243"/>
                </a:lnTo>
                <a:lnTo>
                  <a:pt x="395" y="243"/>
                </a:lnTo>
                <a:lnTo>
                  <a:pt x="389" y="255"/>
                </a:lnTo>
                <a:lnTo>
                  <a:pt x="383" y="265"/>
                </a:lnTo>
                <a:lnTo>
                  <a:pt x="383" y="265"/>
                </a:lnTo>
                <a:lnTo>
                  <a:pt x="377" y="269"/>
                </a:lnTo>
                <a:lnTo>
                  <a:pt x="371" y="271"/>
                </a:lnTo>
                <a:lnTo>
                  <a:pt x="371" y="271"/>
                </a:lnTo>
                <a:lnTo>
                  <a:pt x="369" y="269"/>
                </a:lnTo>
                <a:lnTo>
                  <a:pt x="369" y="269"/>
                </a:lnTo>
                <a:lnTo>
                  <a:pt x="367" y="265"/>
                </a:lnTo>
                <a:lnTo>
                  <a:pt x="367" y="265"/>
                </a:lnTo>
                <a:lnTo>
                  <a:pt x="369" y="257"/>
                </a:lnTo>
                <a:lnTo>
                  <a:pt x="369" y="257"/>
                </a:lnTo>
                <a:lnTo>
                  <a:pt x="375" y="241"/>
                </a:lnTo>
                <a:lnTo>
                  <a:pt x="375" y="241"/>
                </a:lnTo>
                <a:lnTo>
                  <a:pt x="381" y="227"/>
                </a:lnTo>
                <a:lnTo>
                  <a:pt x="381" y="227"/>
                </a:lnTo>
                <a:lnTo>
                  <a:pt x="385" y="219"/>
                </a:lnTo>
                <a:lnTo>
                  <a:pt x="385" y="219"/>
                </a:lnTo>
                <a:lnTo>
                  <a:pt x="383" y="217"/>
                </a:lnTo>
                <a:lnTo>
                  <a:pt x="381" y="215"/>
                </a:lnTo>
                <a:lnTo>
                  <a:pt x="381" y="215"/>
                </a:lnTo>
                <a:lnTo>
                  <a:pt x="371" y="211"/>
                </a:lnTo>
                <a:lnTo>
                  <a:pt x="371" y="211"/>
                </a:lnTo>
                <a:lnTo>
                  <a:pt x="369" y="213"/>
                </a:lnTo>
                <a:lnTo>
                  <a:pt x="367" y="215"/>
                </a:lnTo>
                <a:lnTo>
                  <a:pt x="363" y="223"/>
                </a:lnTo>
                <a:lnTo>
                  <a:pt x="363" y="223"/>
                </a:lnTo>
                <a:lnTo>
                  <a:pt x="361" y="229"/>
                </a:lnTo>
                <a:lnTo>
                  <a:pt x="361" y="229"/>
                </a:lnTo>
                <a:lnTo>
                  <a:pt x="359" y="235"/>
                </a:lnTo>
                <a:lnTo>
                  <a:pt x="359" y="235"/>
                </a:lnTo>
                <a:lnTo>
                  <a:pt x="353" y="253"/>
                </a:lnTo>
                <a:lnTo>
                  <a:pt x="351" y="263"/>
                </a:lnTo>
                <a:lnTo>
                  <a:pt x="351" y="263"/>
                </a:lnTo>
                <a:lnTo>
                  <a:pt x="351" y="265"/>
                </a:lnTo>
                <a:lnTo>
                  <a:pt x="351" y="265"/>
                </a:lnTo>
                <a:lnTo>
                  <a:pt x="351" y="267"/>
                </a:lnTo>
                <a:lnTo>
                  <a:pt x="351" y="267"/>
                </a:lnTo>
                <a:lnTo>
                  <a:pt x="343" y="269"/>
                </a:lnTo>
                <a:lnTo>
                  <a:pt x="343" y="269"/>
                </a:lnTo>
                <a:lnTo>
                  <a:pt x="336" y="269"/>
                </a:lnTo>
                <a:lnTo>
                  <a:pt x="332" y="279"/>
                </a:lnTo>
                <a:lnTo>
                  <a:pt x="332" y="279"/>
                </a:lnTo>
                <a:close/>
                <a:moveTo>
                  <a:pt x="61" y="188"/>
                </a:moveTo>
                <a:lnTo>
                  <a:pt x="61" y="188"/>
                </a:lnTo>
                <a:lnTo>
                  <a:pt x="57" y="182"/>
                </a:lnTo>
                <a:lnTo>
                  <a:pt x="57" y="182"/>
                </a:lnTo>
                <a:lnTo>
                  <a:pt x="55" y="172"/>
                </a:lnTo>
                <a:lnTo>
                  <a:pt x="55" y="172"/>
                </a:lnTo>
                <a:lnTo>
                  <a:pt x="57" y="162"/>
                </a:lnTo>
                <a:lnTo>
                  <a:pt x="61" y="154"/>
                </a:lnTo>
                <a:lnTo>
                  <a:pt x="61" y="154"/>
                </a:lnTo>
                <a:lnTo>
                  <a:pt x="67" y="150"/>
                </a:lnTo>
                <a:lnTo>
                  <a:pt x="75" y="148"/>
                </a:lnTo>
                <a:lnTo>
                  <a:pt x="75" y="148"/>
                </a:lnTo>
                <a:lnTo>
                  <a:pt x="79" y="150"/>
                </a:lnTo>
                <a:lnTo>
                  <a:pt x="81" y="152"/>
                </a:lnTo>
                <a:lnTo>
                  <a:pt x="81" y="152"/>
                </a:lnTo>
                <a:lnTo>
                  <a:pt x="83" y="156"/>
                </a:lnTo>
                <a:lnTo>
                  <a:pt x="83" y="160"/>
                </a:lnTo>
                <a:lnTo>
                  <a:pt x="83" y="160"/>
                </a:lnTo>
                <a:lnTo>
                  <a:pt x="81" y="180"/>
                </a:lnTo>
                <a:lnTo>
                  <a:pt x="81" y="180"/>
                </a:lnTo>
                <a:lnTo>
                  <a:pt x="71" y="206"/>
                </a:lnTo>
                <a:lnTo>
                  <a:pt x="71" y="206"/>
                </a:lnTo>
                <a:lnTo>
                  <a:pt x="61" y="227"/>
                </a:lnTo>
                <a:lnTo>
                  <a:pt x="61" y="227"/>
                </a:lnTo>
                <a:lnTo>
                  <a:pt x="57" y="243"/>
                </a:lnTo>
                <a:lnTo>
                  <a:pt x="57" y="243"/>
                </a:lnTo>
                <a:lnTo>
                  <a:pt x="57" y="245"/>
                </a:lnTo>
                <a:lnTo>
                  <a:pt x="59" y="245"/>
                </a:lnTo>
                <a:lnTo>
                  <a:pt x="59" y="245"/>
                </a:lnTo>
                <a:lnTo>
                  <a:pt x="67" y="247"/>
                </a:lnTo>
                <a:lnTo>
                  <a:pt x="67" y="247"/>
                </a:lnTo>
                <a:lnTo>
                  <a:pt x="75" y="247"/>
                </a:lnTo>
                <a:lnTo>
                  <a:pt x="75" y="247"/>
                </a:lnTo>
                <a:lnTo>
                  <a:pt x="77" y="243"/>
                </a:lnTo>
                <a:lnTo>
                  <a:pt x="77" y="243"/>
                </a:lnTo>
                <a:lnTo>
                  <a:pt x="83" y="231"/>
                </a:lnTo>
                <a:lnTo>
                  <a:pt x="83" y="231"/>
                </a:lnTo>
                <a:lnTo>
                  <a:pt x="91" y="211"/>
                </a:lnTo>
                <a:lnTo>
                  <a:pt x="91" y="211"/>
                </a:lnTo>
                <a:lnTo>
                  <a:pt x="103" y="190"/>
                </a:lnTo>
                <a:lnTo>
                  <a:pt x="117" y="172"/>
                </a:lnTo>
                <a:lnTo>
                  <a:pt x="117" y="172"/>
                </a:lnTo>
                <a:lnTo>
                  <a:pt x="126" y="160"/>
                </a:lnTo>
                <a:lnTo>
                  <a:pt x="130" y="158"/>
                </a:lnTo>
                <a:lnTo>
                  <a:pt x="134" y="158"/>
                </a:lnTo>
                <a:lnTo>
                  <a:pt x="134" y="158"/>
                </a:lnTo>
                <a:lnTo>
                  <a:pt x="138" y="160"/>
                </a:lnTo>
                <a:lnTo>
                  <a:pt x="138" y="160"/>
                </a:lnTo>
                <a:lnTo>
                  <a:pt x="140" y="164"/>
                </a:lnTo>
                <a:lnTo>
                  <a:pt x="140" y="164"/>
                </a:lnTo>
                <a:lnTo>
                  <a:pt x="138" y="170"/>
                </a:lnTo>
                <a:lnTo>
                  <a:pt x="134" y="182"/>
                </a:lnTo>
                <a:lnTo>
                  <a:pt x="134" y="182"/>
                </a:lnTo>
                <a:lnTo>
                  <a:pt x="119" y="219"/>
                </a:lnTo>
                <a:lnTo>
                  <a:pt x="119" y="219"/>
                </a:lnTo>
                <a:lnTo>
                  <a:pt x="111" y="235"/>
                </a:lnTo>
                <a:lnTo>
                  <a:pt x="111" y="235"/>
                </a:lnTo>
                <a:lnTo>
                  <a:pt x="105" y="247"/>
                </a:lnTo>
                <a:lnTo>
                  <a:pt x="105" y="247"/>
                </a:lnTo>
                <a:lnTo>
                  <a:pt x="107" y="249"/>
                </a:lnTo>
                <a:lnTo>
                  <a:pt x="109" y="251"/>
                </a:lnTo>
                <a:lnTo>
                  <a:pt x="109" y="251"/>
                </a:lnTo>
                <a:lnTo>
                  <a:pt x="119" y="253"/>
                </a:lnTo>
                <a:lnTo>
                  <a:pt x="119" y="253"/>
                </a:lnTo>
                <a:lnTo>
                  <a:pt x="124" y="253"/>
                </a:lnTo>
                <a:lnTo>
                  <a:pt x="124" y="253"/>
                </a:lnTo>
                <a:lnTo>
                  <a:pt x="126" y="249"/>
                </a:lnTo>
                <a:lnTo>
                  <a:pt x="126" y="249"/>
                </a:lnTo>
                <a:lnTo>
                  <a:pt x="134" y="233"/>
                </a:lnTo>
                <a:lnTo>
                  <a:pt x="134" y="233"/>
                </a:lnTo>
                <a:lnTo>
                  <a:pt x="140" y="219"/>
                </a:lnTo>
                <a:lnTo>
                  <a:pt x="140" y="219"/>
                </a:lnTo>
                <a:lnTo>
                  <a:pt x="154" y="198"/>
                </a:lnTo>
                <a:lnTo>
                  <a:pt x="168" y="180"/>
                </a:lnTo>
                <a:lnTo>
                  <a:pt x="168" y="180"/>
                </a:lnTo>
                <a:lnTo>
                  <a:pt x="182" y="166"/>
                </a:lnTo>
                <a:lnTo>
                  <a:pt x="186" y="164"/>
                </a:lnTo>
                <a:lnTo>
                  <a:pt x="190" y="164"/>
                </a:lnTo>
                <a:lnTo>
                  <a:pt x="190" y="164"/>
                </a:lnTo>
                <a:lnTo>
                  <a:pt x="192" y="164"/>
                </a:lnTo>
                <a:lnTo>
                  <a:pt x="192" y="164"/>
                </a:lnTo>
                <a:lnTo>
                  <a:pt x="194" y="168"/>
                </a:lnTo>
                <a:lnTo>
                  <a:pt x="194" y="168"/>
                </a:lnTo>
                <a:lnTo>
                  <a:pt x="192" y="174"/>
                </a:lnTo>
                <a:lnTo>
                  <a:pt x="188" y="186"/>
                </a:lnTo>
                <a:lnTo>
                  <a:pt x="186" y="188"/>
                </a:lnTo>
                <a:lnTo>
                  <a:pt x="186" y="188"/>
                </a:lnTo>
                <a:lnTo>
                  <a:pt x="182" y="198"/>
                </a:lnTo>
                <a:lnTo>
                  <a:pt x="182" y="198"/>
                </a:lnTo>
                <a:lnTo>
                  <a:pt x="170" y="223"/>
                </a:lnTo>
                <a:lnTo>
                  <a:pt x="166" y="239"/>
                </a:lnTo>
                <a:lnTo>
                  <a:pt x="166" y="239"/>
                </a:lnTo>
                <a:lnTo>
                  <a:pt x="168" y="249"/>
                </a:lnTo>
                <a:lnTo>
                  <a:pt x="174" y="255"/>
                </a:lnTo>
                <a:lnTo>
                  <a:pt x="174" y="255"/>
                </a:lnTo>
                <a:lnTo>
                  <a:pt x="182" y="259"/>
                </a:lnTo>
                <a:lnTo>
                  <a:pt x="194" y="263"/>
                </a:lnTo>
                <a:lnTo>
                  <a:pt x="197" y="263"/>
                </a:lnTo>
                <a:lnTo>
                  <a:pt x="199" y="253"/>
                </a:lnTo>
                <a:lnTo>
                  <a:pt x="199" y="253"/>
                </a:lnTo>
                <a:lnTo>
                  <a:pt x="194" y="251"/>
                </a:lnTo>
                <a:lnTo>
                  <a:pt x="188" y="249"/>
                </a:lnTo>
                <a:lnTo>
                  <a:pt x="188" y="249"/>
                </a:lnTo>
                <a:lnTo>
                  <a:pt x="186" y="245"/>
                </a:lnTo>
                <a:lnTo>
                  <a:pt x="186" y="241"/>
                </a:lnTo>
                <a:lnTo>
                  <a:pt x="186" y="241"/>
                </a:lnTo>
                <a:lnTo>
                  <a:pt x="188" y="231"/>
                </a:lnTo>
                <a:lnTo>
                  <a:pt x="197" y="208"/>
                </a:lnTo>
                <a:lnTo>
                  <a:pt x="199" y="206"/>
                </a:lnTo>
                <a:lnTo>
                  <a:pt x="201" y="202"/>
                </a:lnTo>
                <a:lnTo>
                  <a:pt x="201" y="202"/>
                </a:lnTo>
                <a:lnTo>
                  <a:pt x="209" y="178"/>
                </a:lnTo>
                <a:lnTo>
                  <a:pt x="213" y="164"/>
                </a:lnTo>
                <a:lnTo>
                  <a:pt x="213" y="164"/>
                </a:lnTo>
                <a:lnTo>
                  <a:pt x="211" y="158"/>
                </a:lnTo>
                <a:lnTo>
                  <a:pt x="209" y="152"/>
                </a:lnTo>
                <a:lnTo>
                  <a:pt x="209" y="152"/>
                </a:lnTo>
                <a:lnTo>
                  <a:pt x="205" y="150"/>
                </a:lnTo>
                <a:lnTo>
                  <a:pt x="199" y="148"/>
                </a:lnTo>
                <a:lnTo>
                  <a:pt x="199" y="148"/>
                </a:lnTo>
                <a:lnTo>
                  <a:pt x="194" y="148"/>
                </a:lnTo>
                <a:lnTo>
                  <a:pt x="188" y="150"/>
                </a:lnTo>
                <a:lnTo>
                  <a:pt x="176" y="158"/>
                </a:lnTo>
                <a:lnTo>
                  <a:pt x="176" y="158"/>
                </a:lnTo>
                <a:lnTo>
                  <a:pt x="160" y="172"/>
                </a:lnTo>
                <a:lnTo>
                  <a:pt x="142" y="196"/>
                </a:lnTo>
                <a:lnTo>
                  <a:pt x="144" y="192"/>
                </a:lnTo>
                <a:lnTo>
                  <a:pt x="144" y="192"/>
                </a:lnTo>
                <a:lnTo>
                  <a:pt x="154" y="172"/>
                </a:lnTo>
                <a:lnTo>
                  <a:pt x="156" y="158"/>
                </a:lnTo>
                <a:lnTo>
                  <a:pt x="156" y="158"/>
                </a:lnTo>
                <a:lnTo>
                  <a:pt x="156" y="152"/>
                </a:lnTo>
                <a:lnTo>
                  <a:pt x="152" y="146"/>
                </a:lnTo>
                <a:lnTo>
                  <a:pt x="152" y="146"/>
                </a:lnTo>
                <a:lnTo>
                  <a:pt x="148" y="144"/>
                </a:lnTo>
                <a:lnTo>
                  <a:pt x="142" y="142"/>
                </a:lnTo>
                <a:lnTo>
                  <a:pt x="142" y="142"/>
                </a:lnTo>
                <a:lnTo>
                  <a:pt x="136" y="142"/>
                </a:lnTo>
                <a:lnTo>
                  <a:pt x="132" y="144"/>
                </a:lnTo>
                <a:lnTo>
                  <a:pt x="126" y="146"/>
                </a:lnTo>
                <a:lnTo>
                  <a:pt x="121" y="150"/>
                </a:lnTo>
                <a:lnTo>
                  <a:pt x="121" y="150"/>
                </a:lnTo>
                <a:lnTo>
                  <a:pt x="109" y="166"/>
                </a:lnTo>
                <a:lnTo>
                  <a:pt x="93" y="190"/>
                </a:lnTo>
                <a:lnTo>
                  <a:pt x="93" y="190"/>
                </a:lnTo>
                <a:lnTo>
                  <a:pt x="99" y="168"/>
                </a:lnTo>
                <a:lnTo>
                  <a:pt x="99" y="168"/>
                </a:lnTo>
                <a:lnTo>
                  <a:pt x="101" y="156"/>
                </a:lnTo>
                <a:lnTo>
                  <a:pt x="101" y="156"/>
                </a:lnTo>
                <a:lnTo>
                  <a:pt x="99" y="148"/>
                </a:lnTo>
                <a:lnTo>
                  <a:pt x="95" y="140"/>
                </a:lnTo>
                <a:lnTo>
                  <a:pt x="95" y="140"/>
                </a:lnTo>
                <a:lnTo>
                  <a:pt x="87" y="137"/>
                </a:lnTo>
                <a:lnTo>
                  <a:pt x="77" y="135"/>
                </a:lnTo>
                <a:lnTo>
                  <a:pt x="77" y="135"/>
                </a:lnTo>
                <a:lnTo>
                  <a:pt x="71" y="133"/>
                </a:lnTo>
                <a:lnTo>
                  <a:pt x="63" y="135"/>
                </a:lnTo>
                <a:lnTo>
                  <a:pt x="57" y="138"/>
                </a:lnTo>
                <a:lnTo>
                  <a:pt x="52" y="142"/>
                </a:lnTo>
                <a:lnTo>
                  <a:pt x="52" y="142"/>
                </a:lnTo>
                <a:lnTo>
                  <a:pt x="48" y="148"/>
                </a:lnTo>
                <a:lnTo>
                  <a:pt x="44" y="156"/>
                </a:lnTo>
                <a:lnTo>
                  <a:pt x="42" y="164"/>
                </a:lnTo>
                <a:lnTo>
                  <a:pt x="42" y="172"/>
                </a:lnTo>
                <a:lnTo>
                  <a:pt x="42" y="172"/>
                </a:lnTo>
                <a:lnTo>
                  <a:pt x="42" y="180"/>
                </a:lnTo>
                <a:lnTo>
                  <a:pt x="44" y="186"/>
                </a:lnTo>
                <a:lnTo>
                  <a:pt x="44" y="186"/>
                </a:lnTo>
                <a:lnTo>
                  <a:pt x="48" y="190"/>
                </a:lnTo>
                <a:lnTo>
                  <a:pt x="53" y="192"/>
                </a:lnTo>
                <a:lnTo>
                  <a:pt x="53" y="192"/>
                </a:lnTo>
                <a:lnTo>
                  <a:pt x="57" y="190"/>
                </a:lnTo>
                <a:lnTo>
                  <a:pt x="57" y="190"/>
                </a:lnTo>
                <a:lnTo>
                  <a:pt x="61" y="188"/>
                </a:lnTo>
                <a:lnTo>
                  <a:pt x="61" y="188"/>
                </a:lnTo>
                <a:close/>
                <a:moveTo>
                  <a:pt x="225" y="259"/>
                </a:moveTo>
                <a:lnTo>
                  <a:pt x="225" y="259"/>
                </a:lnTo>
                <a:lnTo>
                  <a:pt x="237" y="265"/>
                </a:lnTo>
                <a:lnTo>
                  <a:pt x="237" y="265"/>
                </a:lnTo>
                <a:lnTo>
                  <a:pt x="251" y="269"/>
                </a:lnTo>
                <a:lnTo>
                  <a:pt x="253" y="269"/>
                </a:lnTo>
                <a:lnTo>
                  <a:pt x="253" y="269"/>
                </a:lnTo>
                <a:lnTo>
                  <a:pt x="263" y="269"/>
                </a:lnTo>
                <a:lnTo>
                  <a:pt x="263" y="269"/>
                </a:lnTo>
                <a:lnTo>
                  <a:pt x="270" y="265"/>
                </a:lnTo>
                <a:lnTo>
                  <a:pt x="270" y="265"/>
                </a:lnTo>
                <a:lnTo>
                  <a:pt x="268" y="267"/>
                </a:lnTo>
                <a:lnTo>
                  <a:pt x="268" y="267"/>
                </a:lnTo>
                <a:lnTo>
                  <a:pt x="268" y="269"/>
                </a:lnTo>
                <a:lnTo>
                  <a:pt x="268" y="269"/>
                </a:lnTo>
                <a:lnTo>
                  <a:pt x="268" y="271"/>
                </a:lnTo>
                <a:lnTo>
                  <a:pt x="268" y="271"/>
                </a:lnTo>
                <a:lnTo>
                  <a:pt x="272" y="273"/>
                </a:lnTo>
                <a:lnTo>
                  <a:pt x="272" y="273"/>
                </a:lnTo>
                <a:lnTo>
                  <a:pt x="276" y="273"/>
                </a:lnTo>
                <a:lnTo>
                  <a:pt x="280" y="271"/>
                </a:lnTo>
                <a:lnTo>
                  <a:pt x="284" y="269"/>
                </a:lnTo>
                <a:lnTo>
                  <a:pt x="284" y="265"/>
                </a:lnTo>
                <a:lnTo>
                  <a:pt x="284" y="265"/>
                </a:lnTo>
                <a:lnTo>
                  <a:pt x="288" y="257"/>
                </a:lnTo>
                <a:lnTo>
                  <a:pt x="288" y="257"/>
                </a:lnTo>
                <a:lnTo>
                  <a:pt x="296" y="243"/>
                </a:lnTo>
                <a:lnTo>
                  <a:pt x="304" y="233"/>
                </a:lnTo>
                <a:lnTo>
                  <a:pt x="304" y="233"/>
                </a:lnTo>
                <a:lnTo>
                  <a:pt x="312" y="225"/>
                </a:lnTo>
                <a:lnTo>
                  <a:pt x="318" y="223"/>
                </a:lnTo>
                <a:lnTo>
                  <a:pt x="318" y="223"/>
                </a:lnTo>
                <a:lnTo>
                  <a:pt x="320" y="223"/>
                </a:lnTo>
                <a:lnTo>
                  <a:pt x="320" y="223"/>
                </a:lnTo>
                <a:lnTo>
                  <a:pt x="320" y="225"/>
                </a:lnTo>
                <a:lnTo>
                  <a:pt x="320" y="225"/>
                </a:lnTo>
                <a:lnTo>
                  <a:pt x="316" y="235"/>
                </a:lnTo>
                <a:lnTo>
                  <a:pt x="316" y="237"/>
                </a:lnTo>
                <a:lnTo>
                  <a:pt x="316" y="237"/>
                </a:lnTo>
                <a:lnTo>
                  <a:pt x="310" y="253"/>
                </a:lnTo>
                <a:lnTo>
                  <a:pt x="310" y="253"/>
                </a:lnTo>
                <a:lnTo>
                  <a:pt x="308" y="263"/>
                </a:lnTo>
                <a:lnTo>
                  <a:pt x="308" y="263"/>
                </a:lnTo>
                <a:lnTo>
                  <a:pt x="308" y="269"/>
                </a:lnTo>
                <a:lnTo>
                  <a:pt x="312" y="273"/>
                </a:lnTo>
                <a:lnTo>
                  <a:pt x="312" y="273"/>
                </a:lnTo>
                <a:lnTo>
                  <a:pt x="320" y="277"/>
                </a:lnTo>
                <a:lnTo>
                  <a:pt x="330" y="279"/>
                </a:lnTo>
                <a:lnTo>
                  <a:pt x="332" y="279"/>
                </a:lnTo>
                <a:lnTo>
                  <a:pt x="336" y="269"/>
                </a:lnTo>
                <a:lnTo>
                  <a:pt x="336" y="269"/>
                </a:lnTo>
                <a:lnTo>
                  <a:pt x="328" y="267"/>
                </a:lnTo>
                <a:lnTo>
                  <a:pt x="328" y="267"/>
                </a:lnTo>
                <a:lnTo>
                  <a:pt x="326" y="265"/>
                </a:lnTo>
                <a:lnTo>
                  <a:pt x="326" y="263"/>
                </a:lnTo>
                <a:lnTo>
                  <a:pt x="326" y="263"/>
                </a:lnTo>
                <a:lnTo>
                  <a:pt x="326" y="257"/>
                </a:lnTo>
                <a:lnTo>
                  <a:pt x="326" y="257"/>
                </a:lnTo>
                <a:lnTo>
                  <a:pt x="330" y="249"/>
                </a:lnTo>
                <a:lnTo>
                  <a:pt x="330" y="245"/>
                </a:lnTo>
                <a:lnTo>
                  <a:pt x="330" y="245"/>
                </a:lnTo>
                <a:lnTo>
                  <a:pt x="337" y="229"/>
                </a:lnTo>
                <a:lnTo>
                  <a:pt x="339" y="219"/>
                </a:lnTo>
                <a:lnTo>
                  <a:pt x="339" y="219"/>
                </a:lnTo>
                <a:lnTo>
                  <a:pt x="337" y="215"/>
                </a:lnTo>
                <a:lnTo>
                  <a:pt x="336" y="213"/>
                </a:lnTo>
                <a:lnTo>
                  <a:pt x="336" y="213"/>
                </a:lnTo>
                <a:lnTo>
                  <a:pt x="334" y="209"/>
                </a:lnTo>
                <a:lnTo>
                  <a:pt x="330" y="209"/>
                </a:lnTo>
                <a:lnTo>
                  <a:pt x="330" y="209"/>
                </a:lnTo>
                <a:lnTo>
                  <a:pt x="320" y="209"/>
                </a:lnTo>
                <a:lnTo>
                  <a:pt x="310" y="215"/>
                </a:lnTo>
                <a:lnTo>
                  <a:pt x="310" y="215"/>
                </a:lnTo>
                <a:lnTo>
                  <a:pt x="300" y="225"/>
                </a:lnTo>
                <a:lnTo>
                  <a:pt x="290" y="241"/>
                </a:lnTo>
                <a:lnTo>
                  <a:pt x="290" y="241"/>
                </a:lnTo>
                <a:lnTo>
                  <a:pt x="298" y="219"/>
                </a:lnTo>
                <a:lnTo>
                  <a:pt x="298" y="219"/>
                </a:lnTo>
                <a:lnTo>
                  <a:pt x="302" y="208"/>
                </a:lnTo>
                <a:lnTo>
                  <a:pt x="302" y="208"/>
                </a:lnTo>
                <a:lnTo>
                  <a:pt x="300" y="206"/>
                </a:lnTo>
                <a:lnTo>
                  <a:pt x="300" y="206"/>
                </a:lnTo>
                <a:lnTo>
                  <a:pt x="292" y="204"/>
                </a:lnTo>
                <a:lnTo>
                  <a:pt x="292" y="204"/>
                </a:lnTo>
                <a:lnTo>
                  <a:pt x="288" y="204"/>
                </a:lnTo>
                <a:lnTo>
                  <a:pt x="286" y="206"/>
                </a:lnTo>
                <a:lnTo>
                  <a:pt x="282" y="215"/>
                </a:lnTo>
                <a:lnTo>
                  <a:pt x="282" y="215"/>
                </a:lnTo>
                <a:lnTo>
                  <a:pt x="278" y="233"/>
                </a:lnTo>
                <a:lnTo>
                  <a:pt x="278" y="233"/>
                </a:lnTo>
                <a:lnTo>
                  <a:pt x="272" y="245"/>
                </a:lnTo>
                <a:lnTo>
                  <a:pt x="268" y="255"/>
                </a:lnTo>
                <a:lnTo>
                  <a:pt x="268" y="255"/>
                </a:lnTo>
                <a:lnTo>
                  <a:pt x="263" y="259"/>
                </a:lnTo>
                <a:lnTo>
                  <a:pt x="255" y="259"/>
                </a:lnTo>
                <a:lnTo>
                  <a:pt x="255" y="259"/>
                </a:lnTo>
                <a:lnTo>
                  <a:pt x="255" y="259"/>
                </a:lnTo>
                <a:lnTo>
                  <a:pt x="245" y="257"/>
                </a:lnTo>
                <a:lnTo>
                  <a:pt x="245" y="257"/>
                </a:lnTo>
                <a:lnTo>
                  <a:pt x="239" y="253"/>
                </a:lnTo>
                <a:lnTo>
                  <a:pt x="239" y="253"/>
                </a:lnTo>
                <a:lnTo>
                  <a:pt x="249" y="245"/>
                </a:lnTo>
                <a:lnTo>
                  <a:pt x="255" y="235"/>
                </a:lnTo>
                <a:lnTo>
                  <a:pt x="255" y="235"/>
                </a:lnTo>
                <a:lnTo>
                  <a:pt x="261" y="227"/>
                </a:lnTo>
                <a:lnTo>
                  <a:pt x="263" y="217"/>
                </a:lnTo>
                <a:lnTo>
                  <a:pt x="263" y="217"/>
                </a:lnTo>
                <a:lnTo>
                  <a:pt x="261" y="209"/>
                </a:lnTo>
                <a:lnTo>
                  <a:pt x="257" y="204"/>
                </a:lnTo>
                <a:lnTo>
                  <a:pt x="257" y="204"/>
                </a:lnTo>
                <a:lnTo>
                  <a:pt x="253" y="200"/>
                </a:lnTo>
                <a:lnTo>
                  <a:pt x="245" y="198"/>
                </a:lnTo>
                <a:lnTo>
                  <a:pt x="245" y="198"/>
                </a:lnTo>
                <a:lnTo>
                  <a:pt x="239" y="198"/>
                </a:lnTo>
                <a:lnTo>
                  <a:pt x="233" y="200"/>
                </a:lnTo>
                <a:lnTo>
                  <a:pt x="227" y="202"/>
                </a:lnTo>
                <a:lnTo>
                  <a:pt x="221" y="208"/>
                </a:lnTo>
                <a:lnTo>
                  <a:pt x="221" y="208"/>
                </a:lnTo>
                <a:lnTo>
                  <a:pt x="217" y="211"/>
                </a:lnTo>
                <a:lnTo>
                  <a:pt x="215" y="217"/>
                </a:lnTo>
                <a:lnTo>
                  <a:pt x="213" y="223"/>
                </a:lnTo>
                <a:lnTo>
                  <a:pt x="211" y="231"/>
                </a:lnTo>
                <a:lnTo>
                  <a:pt x="211" y="231"/>
                </a:lnTo>
                <a:lnTo>
                  <a:pt x="213" y="243"/>
                </a:lnTo>
                <a:lnTo>
                  <a:pt x="213" y="243"/>
                </a:lnTo>
                <a:lnTo>
                  <a:pt x="217" y="251"/>
                </a:lnTo>
                <a:lnTo>
                  <a:pt x="217" y="251"/>
                </a:lnTo>
                <a:lnTo>
                  <a:pt x="209" y="253"/>
                </a:lnTo>
                <a:lnTo>
                  <a:pt x="209" y="253"/>
                </a:lnTo>
                <a:lnTo>
                  <a:pt x="199" y="253"/>
                </a:lnTo>
                <a:lnTo>
                  <a:pt x="197" y="263"/>
                </a:lnTo>
                <a:lnTo>
                  <a:pt x="197" y="263"/>
                </a:lnTo>
                <a:lnTo>
                  <a:pt x="211" y="263"/>
                </a:lnTo>
                <a:lnTo>
                  <a:pt x="211" y="263"/>
                </a:lnTo>
                <a:lnTo>
                  <a:pt x="225" y="259"/>
                </a:lnTo>
                <a:lnTo>
                  <a:pt x="225" y="259"/>
                </a:lnTo>
                <a:close/>
                <a:moveTo>
                  <a:pt x="233" y="245"/>
                </a:moveTo>
                <a:lnTo>
                  <a:pt x="233" y="245"/>
                </a:lnTo>
                <a:lnTo>
                  <a:pt x="239" y="239"/>
                </a:lnTo>
                <a:lnTo>
                  <a:pt x="245" y="231"/>
                </a:lnTo>
                <a:lnTo>
                  <a:pt x="245" y="231"/>
                </a:lnTo>
                <a:lnTo>
                  <a:pt x="249" y="225"/>
                </a:lnTo>
                <a:lnTo>
                  <a:pt x="251" y="217"/>
                </a:lnTo>
                <a:lnTo>
                  <a:pt x="251" y="217"/>
                </a:lnTo>
                <a:lnTo>
                  <a:pt x="249" y="213"/>
                </a:lnTo>
                <a:lnTo>
                  <a:pt x="249" y="213"/>
                </a:lnTo>
                <a:lnTo>
                  <a:pt x="245" y="211"/>
                </a:lnTo>
                <a:lnTo>
                  <a:pt x="245" y="211"/>
                </a:lnTo>
                <a:lnTo>
                  <a:pt x="239" y="211"/>
                </a:lnTo>
                <a:lnTo>
                  <a:pt x="235" y="217"/>
                </a:lnTo>
                <a:lnTo>
                  <a:pt x="235" y="217"/>
                </a:lnTo>
                <a:lnTo>
                  <a:pt x="231" y="223"/>
                </a:lnTo>
                <a:lnTo>
                  <a:pt x="229" y="233"/>
                </a:lnTo>
                <a:lnTo>
                  <a:pt x="229" y="233"/>
                </a:lnTo>
                <a:lnTo>
                  <a:pt x="231" y="239"/>
                </a:lnTo>
                <a:lnTo>
                  <a:pt x="231" y="239"/>
                </a:lnTo>
                <a:lnTo>
                  <a:pt x="233" y="245"/>
                </a:lnTo>
                <a:lnTo>
                  <a:pt x="233" y="245"/>
                </a:lnTo>
                <a:close/>
                <a:moveTo>
                  <a:pt x="87" y="64"/>
                </a:moveTo>
                <a:lnTo>
                  <a:pt x="436" y="93"/>
                </a:lnTo>
                <a:lnTo>
                  <a:pt x="438" y="85"/>
                </a:lnTo>
                <a:lnTo>
                  <a:pt x="87" y="64"/>
                </a:lnTo>
                <a:lnTo>
                  <a:pt x="87" y="64"/>
                </a:lnTo>
                <a:close/>
                <a:moveTo>
                  <a:pt x="97" y="62"/>
                </a:moveTo>
                <a:lnTo>
                  <a:pt x="444" y="71"/>
                </a:lnTo>
                <a:lnTo>
                  <a:pt x="446" y="62"/>
                </a:lnTo>
                <a:lnTo>
                  <a:pt x="97" y="62"/>
                </a:lnTo>
                <a:lnTo>
                  <a:pt x="97" y="62"/>
                </a:lnTo>
                <a:close/>
                <a:moveTo>
                  <a:pt x="99" y="58"/>
                </a:moveTo>
                <a:lnTo>
                  <a:pt x="440" y="50"/>
                </a:lnTo>
                <a:lnTo>
                  <a:pt x="442" y="40"/>
                </a:lnTo>
                <a:lnTo>
                  <a:pt x="99" y="58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5753101" y="1103313"/>
            <a:ext cx="917575" cy="908050"/>
          </a:xfrm>
          <a:custGeom>
            <a:avLst/>
            <a:gdLst>
              <a:gd name="T0" fmla="*/ 458 w 578"/>
              <a:gd name="T1" fmla="*/ 249 h 572"/>
              <a:gd name="T2" fmla="*/ 483 w 578"/>
              <a:gd name="T3" fmla="*/ 249 h 572"/>
              <a:gd name="T4" fmla="*/ 519 w 578"/>
              <a:gd name="T5" fmla="*/ 259 h 572"/>
              <a:gd name="T6" fmla="*/ 549 w 578"/>
              <a:gd name="T7" fmla="*/ 278 h 572"/>
              <a:gd name="T8" fmla="*/ 564 w 578"/>
              <a:gd name="T9" fmla="*/ 300 h 572"/>
              <a:gd name="T10" fmla="*/ 576 w 578"/>
              <a:gd name="T11" fmla="*/ 326 h 572"/>
              <a:gd name="T12" fmla="*/ 578 w 578"/>
              <a:gd name="T13" fmla="*/ 367 h 572"/>
              <a:gd name="T14" fmla="*/ 570 w 578"/>
              <a:gd name="T15" fmla="*/ 399 h 572"/>
              <a:gd name="T16" fmla="*/ 539 w 578"/>
              <a:gd name="T17" fmla="*/ 446 h 572"/>
              <a:gd name="T18" fmla="*/ 481 w 578"/>
              <a:gd name="T19" fmla="*/ 487 h 572"/>
              <a:gd name="T20" fmla="*/ 450 w 578"/>
              <a:gd name="T21" fmla="*/ 511 h 572"/>
              <a:gd name="T22" fmla="*/ 426 w 578"/>
              <a:gd name="T23" fmla="*/ 541 h 572"/>
              <a:gd name="T24" fmla="*/ 389 w 578"/>
              <a:gd name="T25" fmla="*/ 572 h 572"/>
              <a:gd name="T26" fmla="*/ 73 w 578"/>
              <a:gd name="T27" fmla="*/ 572 h 572"/>
              <a:gd name="T28" fmla="*/ 30 w 578"/>
              <a:gd name="T29" fmla="*/ 539 h 572"/>
              <a:gd name="T30" fmla="*/ 4 w 578"/>
              <a:gd name="T31" fmla="*/ 505 h 572"/>
              <a:gd name="T32" fmla="*/ 0 w 578"/>
              <a:gd name="T33" fmla="*/ 225 h 572"/>
              <a:gd name="T34" fmla="*/ 292 w 578"/>
              <a:gd name="T35" fmla="*/ 182 h 572"/>
              <a:gd name="T36" fmla="*/ 286 w 578"/>
              <a:gd name="T37" fmla="*/ 154 h 572"/>
              <a:gd name="T38" fmla="*/ 296 w 578"/>
              <a:gd name="T39" fmla="*/ 119 h 572"/>
              <a:gd name="T40" fmla="*/ 294 w 578"/>
              <a:gd name="T41" fmla="*/ 85 h 572"/>
              <a:gd name="T42" fmla="*/ 318 w 578"/>
              <a:gd name="T43" fmla="*/ 115 h 572"/>
              <a:gd name="T44" fmla="*/ 322 w 578"/>
              <a:gd name="T45" fmla="*/ 156 h 572"/>
              <a:gd name="T46" fmla="*/ 306 w 578"/>
              <a:gd name="T47" fmla="*/ 200 h 572"/>
              <a:gd name="T48" fmla="*/ 134 w 578"/>
              <a:gd name="T49" fmla="*/ 182 h 572"/>
              <a:gd name="T50" fmla="*/ 127 w 578"/>
              <a:gd name="T51" fmla="*/ 154 h 572"/>
              <a:gd name="T52" fmla="*/ 138 w 578"/>
              <a:gd name="T53" fmla="*/ 119 h 572"/>
              <a:gd name="T54" fmla="*/ 136 w 578"/>
              <a:gd name="T55" fmla="*/ 85 h 572"/>
              <a:gd name="T56" fmla="*/ 158 w 578"/>
              <a:gd name="T57" fmla="*/ 115 h 572"/>
              <a:gd name="T58" fmla="*/ 164 w 578"/>
              <a:gd name="T59" fmla="*/ 156 h 572"/>
              <a:gd name="T60" fmla="*/ 146 w 578"/>
              <a:gd name="T61" fmla="*/ 200 h 572"/>
              <a:gd name="T62" fmla="*/ 245 w 578"/>
              <a:gd name="T63" fmla="*/ 172 h 572"/>
              <a:gd name="T64" fmla="*/ 263 w 578"/>
              <a:gd name="T65" fmla="*/ 99 h 572"/>
              <a:gd name="T66" fmla="*/ 259 w 578"/>
              <a:gd name="T67" fmla="*/ 63 h 572"/>
              <a:gd name="T68" fmla="*/ 237 w 578"/>
              <a:gd name="T69" fmla="*/ 28 h 572"/>
              <a:gd name="T70" fmla="*/ 213 w 578"/>
              <a:gd name="T71" fmla="*/ 0 h 572"/>
              <a:gd name="T72" fmla="*/ 217 w 578"/>
              <a:gd name="T73" fmla="*/ 46 h 572"/>
              <a:gd name="T74" fmla="*/ 201 w 578"/>
              <a:gd name="T75" fmla="*/ 101 h 572"/>
              <a:gd name="T76" fmla="*/ 198 w 578"/>
              <a:gd name="T77" fmla="*/ 132 h 572"/>
              <a:gd name="T78" fmla="*/ 209 w 578"/>
              <a:gd name="T79" fmla="*/ 170 h 572"/>
              <a:gd name="T80" fmla="*/ 233 w 578"/>
              <a:gd name="T81" fmla="*/ 200 h 572"/>
              <a:gd name="T82" fmla="*/ 458 w 578"/>
              <a:gd name="T83" fmla="*/ 442 h 572"/>
              <a:gd name="T84" fmla="*/ 495 w 578"/>
              <a:gd name="T85" fmla="*/ 416 h 572"/>
              <a:gd name="T86" fmla="*/ 519 w 578"/>
              <a:gd name="T87" fmla="*/ 389 h 572"/>
              <a:gd name="T88" fmla="*/ 527 w 578"/>
              <a:gd name="T89" fmla="*/ 369 h 572"/>
              <a:gd name="T90" fmla="*/ 527 w 578"/>
              <a:gd name="T91" fmla="*/ 340 h 572"/>
              <a:gd name="T92" fmla="*/ 513 w 578"/>
              <a:gd name="T93" fmla="*/ 316 h 572"/>
              <a:gd name="T94" fmla="*/ 474 w 578"/>
              <a:gd name="T95" fmla="*/ 300 h 572"/>
              <a:gd name="T96" fmla="*/ 59 w 578"/>
              <a:gd name="T97" fmla="*/ 267 h 572"/>
              <a:gd name="T98" fmla="*/ 125 w 578"/>
              <a:gd name="T99" fmla="*/ 267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78" h="572">
                <a:moveTo>
                  <a:pt x="0" y="225"/>
                </a:moveTo>
                <a:lnTo>
                  <a:pt x="458" y="225"/>
                </a:lnTo>
                <a:lnTo>
                  <a:pt x="458" y="249"/>
                </a:lnTo>
                <a:lnTo>
                  <a:pt x="458" y="249"/>
                </a:lnTo>
                <a:lnTo>
                  <a:pt x="472" y="249"/>
                </a:lnTo>
                <a:lnTo>
                  <a:pt x="483" y="249"/>
                </a:lnTo>
                <a:lnTo>
                  <a:pt x="497" y="251"/>
                </a:lnTo>
                <a:lnTo>
                  <a:pt x="509" y="255"/>
                </a:lnTo>
                <a:lnTo>
                  <a:pt x="519" y="259"/>
                </a:lnTo>
                <a:lnTo>
                  <a:pt x="531" y="265"/>
                </a:lnTo>
                <a:lnTo>
                  <a:pt x="539" y="271"/>
                </a:lnTo>
                <a:lnTo>
                  <a:pt x="549" y="278"/>
                </a:lnTo>
                <a:lnTo>
                  <a:pt x="549" y="278"/>
                </a:lnTo>
                <a:lnTo>
                  <a:pt x="556" y="288"/>
                </a:lnTo>
                <a:lnTo>
                  <a:pt x="564" y="300"/>
                </a:lnTo>
                <a:lnTo>
                  <a:pt x="570" y="312"/>
                </a:lnTo>
                <a:lnTo>
                  <a:pt x="576" y="326"/>
                </a:lnTo>
                <a:lnTo>
                  <a:pt x="576" y="326"/>
                </a:lnTo>
                <a:lnTo>
                  <a:pt x="578" y="340"/>
                </a:lnTo>
                <a:lnTo>
                  <a:pt x="578" y="353"/>
                </a:lnTo>
                <a:lnTo>
                  <a:pt x="578" y="367"/>
                </a:lnTo>
                <a:lnTo>
                  <a:pt x="576" y="381"/>
                </a:lnTo>
                <a:lnTo>
                  <a:pt x="576" y="381"/>
                </a:lnTo>
                <a:lnTo>
                  <a:pt x="570" y="399"/>
                </a:lnTo>
                <a:lnTo>
                  <a:pt x="562" y="415"/>
                </a:lnTo>
                <a:lnTo>
                  <a:pt x="552" y="430"/>
                </a:lnTo>
                <a:lnTo>
                  <a:pt x="539" y="446"/>
                </a:lnTo>
                <a:lnTo>
                  <a:pt x="523" y="462"/>
                </a:lnTo>
                <a:lnTo>
                  <a:pt x="503" y="476"/>
                </a:lnTo>
                <a:lnTo>
                  <a:pt x="481" y="487"/>
                </a:lnTo>
                <a:lnTo>
                  <a:pt x="456" y="499"/>
                </a:lnTo>
                <a:lnTo>
                  <a:pt x="456" y="499"/>
                </a:lnTo>
                <a:lnTo>
                  <a:pt x="450" y="511"/>
                </a:lnTo>
                <a:lnTo>
                  <a:pt x="444" y="523"/>
                </a:lnTo>
                <a:lnTo>
                  <a:pt x="436" y="533"/>
                </a:lnTo>
                <a:lnTo>
                  <a:pt x="426" y="541"/>
                </a:lnTo>
                <a:lnTo>
                  <a:pt x="407" y="555"/>
                </a:lnTo>
                <a:lnTo>
                  <a:pt x="397" y="564"/>
                </a:lnTo>
                <a:lnTo>
                  <a:pt x="389" y="572"/>
                </a:lnTo>
                <a:lnTo>
                  <a:pt x="389" y="572"/>
                </a:lnTo>
                <a:lnTo>
                  <a:pt x="73" y="572"/>
                </a:lnTo>
                <a:lnTo>
                  <a:pt x="73" y="572"/>
                </a:lnTo>
                <a:lnTo>
                  <a:pt x="63" y="562"/>
                </a:lnTo>
                <a:lnTo>
                  <a:pt x="54" y="555"/>
                </a:lnTo>
                <a:lnTo>
                  <a:pt x="30" y="539"/>
                </a:lnTo>
                <a:lnTo>
                  <a:pt x="20" y="529"/>
                </a:lnTo>
                <a:lnTo>
                  <a:pt x="10" y="517"/>
                </a:lnTo>
                <a:lnTo>
                  <a:pt x="4" y="505"/>
                </a:lnTo>
                <a:lnTo>
                  <a:pt x="0" y="487"/>
                </a:lnTo>
                <a:lnTo>
                  <a:pt x="0" y="225"/>
                </a:lnTo>
                <a:lnTo>
                  <a:pt x="0" y="225"/>
                </a:lnTo>
                <a:close/>
                <a:moveTo>
                  <a:pt x="306" y="200"/>
                </a:moveTo>
                <a:lnTo>
                  <a:pt x="306" y="200"/>
                </a:lnTo>
                <a:lnTo>
                  <a:pt x="292" y="182"/>
                </a:lnTo>
                <a:lnTo>
                  <a:pt x="288" y="174"/>
                </a:lnTo>
                <a:lnTo>
                  <a:pt x="286" y="168"/>
                </a:lnTo>
                <a:lnTo>
                  <a:pt x="286" y="154"/>
                </a:lnTo>
                <a:lnTo>
                  <a:pt x="288" y="142"/>
                </a:lnTo>
                <a:lnTo>
                  <a:pt x="292" y="131"/>
                </a:lnTo>
                <a:lnTo>
                  <a:pt x="296" y="119"/>
                </a:lnTo>
                <a:lnTo>
                  <a:pt x="298" y="103"/>
                </a:lnTo>
                <a:lnTo>
                  <a:pt x="296" y="95"/>
                </a:lnTo>
                <a:lnTo>
                  <a:pt x="294" y="85"/>
                </a:lnTo>
                <a:lnTo>
                  <a:pt x="294" y="85"/>
                </a:lnTo>
                <a:lnTo>
                  <a:pt x="308" y="101"/>
                </a:lnTo>
                <a:lnTo>
                  <a:pt x="318" y="115"/>
                </a:lnTo>
                <a:lnTo>
                  <a:pt x="322" y="129"/>
                </a:lnTo>
                <a:lnTo>
                  <a:pt x="324" y="142"/>
                </a:lnTo>
                <a:lnTo>
                  <a:pt x="322" y="156"/>
                </a:lnTo>
                <a:lnTo>
                  <a:pt x="318" y="168"/>
                </a:lnTo>
                <a:lnTo>
                  <a:pt x="306" y="200"/>
                </a:lnTo>
                <a:lnTo>
                  <a:pt x="306" y="200"/>
                </a:lnTo>
                <a:close/>
                <a:moveTo>
                  <a:pt x="146" y="200"/>
                </a:moveTo>
                <a:lnTo>
                  <a:pt x="146" y="200"/>
                </a:lnTo>
                <a:lnTo>
                  <a:pt x="134" y="182"/>
                </a:lnTo>
                <a:lnTo>
                  <a:pt x="130" y="174"/>
                </a:lnTo>
                <a:lnTo>
                  <a:pt x="128" y="168"/>
                </a:lnTo>
                <a:lnTo>
                  <a:pt x="127" y="154"/>
                </a:lnTo>
                <a:lnTo>
                  <a:pt x="130" y="142"/>
                </a:lnTo>
                <a:lnTo>
                  <a:pt x="134" y="131"/>
                </a:lnTo>
                <a:lnTo>
                  <a:pt x="138" y="119"/>
                </a:lnTo>
                <a:lnTo>
                  <a:pt x="140" y="103"/>
                </a:lnTo>
                <a:lnTo>
                  <a:pt x="138" y="95"/>
                </a:lnTo>
                <a:lnTo>
                  <a:pt x="136" y="85"/>
                </a:lnTo>
                <a:lnTo>
                  <a:pt x="136" y="85"/>
                </a:lnTo>
                <a:lnTo>
                  <a:pt x="150" y="101"/>
                </a:lnTo>
                <a:lnTo>
                  <a:pt x="158" y="115"/>
                </a:lnTo>
                <a:lnTo>
                  <a:pt x="164" y="129"/>
                </a:lnTo>
                <a:lnTo>
                  <a:pt x="166" y="142"/>
                </a:lnTo>
                <a:lnTo>
                  <a:pt x="164" y="156"/>
                </a:lnTo>
                <a:lnTo>
                  <a:pt x="160" y="168"/>
                </a:lnTo>
                <a:lnTo>
                  <a:pt x="146" y="200"/>
                </a:lnTo>
                <a:lnTo>
                  <a:pt x="146" y="200"/>
                </a:lnTo>
                <a:close/>
                <a:moveTo>
                  <a:pt x="233" y="200"/>
                </a:moveTo>
                <a:lnTo>
                  <a:pt x="233" y="200"/>
                </a:lnTo>
                <a:lnTo>
                  <a:pt x="245" y="172"/>
                </a:lnTo>
                <a:lnTo>
                  <a:pt x="255" y="146"/>
                </a:lnTo>
                <a:lnTo>
                  <a:pt x="261" y="123"/>
                </a:lnTo>
                <a:lnTo>
                  <a:pt x="263" y="99"/>
                </a:lnTo>
                <a:lnTo>
                  <a:pt x="263" y="87"/>
                </a:lnTo>
                <a:lnTo>
                  <a:pt x="261" y="75"/>
                </a:lnTo>
                <a:lnTo>
                  <a:pt x="259" y="63"/>
                </a:lnTo>
                <a:lnTo>
                  <a:pt x="253" y="52"/>
                </a:lnTo>
                <a:lnTo>
                  <a:pt x="247" y="40"/>
                </a:lnTo>
                <a:lnTo>
                  <a:pt x="237" y="28"/>
                </a:lnTo>
                <a:lnTo>
                  <a:pt x="227" y="14"/>
                </a:lnTo>
                <a:lnTo>
                  <a:pt x="213" y="0"/>
                </a:lnTo>
                <a:lnTo>
                  <a:pt x="213" y="0"/>
                </a:lnTo>
                <a:lnTo>
                  <a:pt x="217" y="16"/>
                </a:lnTo>
                <a:lnTo>
                  <a:pt x="219" y="32"/>
                </a:lnTo>
                <a:lnTo>
                  <a:pt x="217" y="46"/>
                </a:lnTo>
                <a:lnTo>
                  <a:pt x="215" y="58"/>
                </a:lnTo>
                <a:lnTo>
                  <a:pt x="209" y="79"/>
                </a:lnTo>
                <a:lnTo>
                  <a:pt x="201" y="101"/>
                </a:lnTo>
                <a:lnTo>
                  <a:pt x="199" y="111"/>
                </a:lnTo>
                <a:lnTo>
                  <a:pt x="198" y="123"/>
                </a:lnTo>
                <a:lnTo>
                  <a:pt x="198" y="132"/>
                </a:lnTo>
                <a:lnTo>
                  <a:pt x="199" y="144"/>
                </a:lnTo>
                <a:lnTo>
                  <a:pt x="203" y="156"/>
                </a:lnTo>
                <a:lnTo>
                  <a:pt x="209" y="170"/>
                </a:lnTo>
                <a:lnTo>
                  <a:pt x="219" y="184"/>
                </a:lnTo>
                <a:lnTo>
                  <a:pt x="233" y="200"/>
                </a:lnTo>
                <a:lnTo>
                  <a:pt x="233" y="200"/>
                </a:lnTo>
                <a:close/>
                <a:moveTo>
                  <a:pt x="458" y="300"/>
                </a:moveTo>
                <a:lnTo>
                  <a:pt x="458" y="442"/>
                </a:lnTo>
                <a:lnTo>
                  <a:pt x="458" y="442"/>
                </a:lnTo>
                <a:lnTo>
                  <a:pt x="472" y="434"/>
                </a:lnTo>
                <a:lnTo>
                  <a:pt x="485" y="426"/>
                </a:lnTo>
                <a:lnTo>
                  <a:pt x="495" y="416"/>
                </a:lnTo>
                <a:lnTo>
                  <a:pt x="505" y="409"/>
                </a:lnTo>
                <a:lnTo>
                  <a:pt x="513" y="399"/>
                </a:lnTo>
                <a:lnTo>
                  <a:pt x="519" y="389"/>
                </a:lnTo>
                <a:lnTo>
                  <a:pt x="523" y="379"/>
                </a:lnTo>
                <a:lnTo>
                  <a:pt x="527" y="369"/>
                </a:lnTo>
                <a:lnTo>
                  <a:pt x="527" y="369"/>
                </a:lnTo>
                <a:lnTo>
                  <a:pt x="529" y="353"/>
                </a:lnTo>
                <a:lnTo>
                  <a:pt x="527" y="340"/>
                </a:lnTo>
                <a:lnTo>
                  <a:pt x="527" y="340"/>
                </a:lnTo>
                <a:lnTo>
                  <a:pt x="521" y="326"/>
                </a:lnTo>
                <a:lnTo>
                  <a:pt x="513" y="316"/>
                </a:lnTo>
                <a:lnTo>
                  <a:pt x="513" y="316"/>
                </a:lnTo>
                <a:lnTo>
                  <a:pt x="501" y="308"/>
                </a:lnTo>
                <a:lnTo>
                  <a:pt x="489" y="302"/>
                </a:lnTo>
                <a:lnTo>
                  <a:pt x="474" y="300"/>
                </a:lnTo>
                <a:lnTo>
                  <a:pt x="458" y="300"/>
                </a:lnTo>
                <a:lnTo>
                  <a:pt x="458" y="300"/>
                </a:lnTo>
                <a:close/>
                <a:moveTo>
                  <a:pt x="59" y="267"/>
                </a:moveTo>
                <a:lnTo>
                  <a:pt x="59" y="476"/>
                </a:lnTo>
                <a:lnTo>
                  <a:pt x="125" y="476"/>
                </a:lnTo>
                <a:lnTo>
                  <a:pt x="125" y="267"/>
                </a:lnTo>
                <a:lnTo>
                  <a:pt x="59" y="267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2304058" y="2365375"/>
            <a:ext cx="1001713" cy="901700"/>
          </a:xfrm>
          <a:custGeom>
            <a:avLst/>
            <a:gdLst>
              <a:gd name="T0" fmla="*/ 59 w 631"/>
              <a:gd name="T1" fmla="*/ 310 h 568"/>
              <a:gd name="T2" fmla="*/ 162 w 631"/>
              <a:gd name="T3" fmla="*/ 239 h 568"/>
              <a:gd name="T4" fmla="*/ 296 w 631"/>
              <a:gd name="T5" fmla="*/ 176 h 568"/>
              <a:gd name="T6" fmla="*/ 304 w 631"/>
              <a:gd name="T7" fmla="*/ 229 h 568"/>
              <a:gd name="T8" fmla="*/ 470 w 631"/>
              <a:gd name="T9" fmla="*/ 300 h 568"/>
              <a:gd name="T10" fmla="*/ 543 w 631"/>
              <a:gd name="T11" fmla="*/ 278 h 568"/>
              <a:gd name="T12" fmla="*/ 631 w 631"/>
              <a:gd name="T13" fmla="*/ 255 h 568"/>
              <a:gd name="T14" fmla="*/ 596 w 631"/>
              <a:gd name="T15" fmla="*/ 351 h 568"/>
              <a:gd name="T16" fmla="*/ 620 w 631"/>
              <a:gd name="T17" fmla="*/ 408 h 568"/>
              <a:gd name="T18" fmla="*/ 594 w 631"/>
              <a:gd name="T19" fmla="*/ 468 h 568"/>
              <a:gd name="T20" fmla="*/ 503 w 631"/>
              <a:gd name="T21" fmla="*/ 416 h 568"/>
              <a:gd name="T22" fmla="*/ 377 w 631"/>
              <a:gd name="T23" fmla="*/ 489 h 568"/>
              <a:gd name="T24" fmla="*/ 288 w 631"/>
              <a:gd name="T25" fmla="*/ 521 h 568"/>
              <a:gd name="T26" fmla="*/ 247 w 631"/>
              <a:gd name="T27" fmla="*/ 568 h 568"/>
              <a:gd name="T28" fmla="*/ 99 w 631"/>
              <a:gd name="T29" fmla="*/ 472 h 568"/>
              <a:gd name="T30" fmla="*/ 87 w 631"/>
              <a:gd name="T31" fmla="*/ 418 h 568"/>
              <a:gd name="T32" fmla="*/ 367 w 631"/>
              <a:gd name="T33" fmla="*/ 217 h 568"/>
              <a:gd name="T34" fmla="*/ 369 w 631"/>
              <a:gd name="T35" fmla="*/ 138 h 568"/>
              <a:gd name="T36" fmla="*/ 351 w 631"/>
              <a:gd name="T37" fmla="*/ 182 h 568"/>
              <a:gd name="T38" fmla="*/ 182 w 631"/>
              <a:gd name="T39" fmla="*/ 193 h 568"/>
              <a:gd name="T40" fmla="*/ 184 w 631"/>
              <a:gd name="T41" fmla="*/ 115 h 568"/>
              <a:gd name="T42" fmla="*/ 166 w 631"/>
              <a:gd name="T43" fmla="*/ 158 h 568"/>
              <a:gd name="T44" fmla="*/ 274 w 631"/>
              <a:gd name="T45" fmla="*/ 158 h 568"/>
              <a:gd name="T46" fmla="*/ 247 w 631"/>
              <a:gd name="T47" fmla="*/ 97 h 568"/>
              <a:gd name="T48" fmla="*/ 263 w 631"/>
              <a:gd name="T49" fmla="*/ 14 h 568"/>
              <a:gd name="T50" fmla="*/ 296 w 631"/>
              <a:gd name="T51" fmla="*/ 51 h 568"/>
              <a:gd name="T52" fmla="*/ 274 w 631"/>
              <a:gd name="T53" fmla="*/ 158 h 568"/>
              <a:gd name="T54" fmla="*/ 322 w 631"/>
              <a:gd name="T55" fmla="*/ 316 h 568"/>
              <a:gd name="T56" fmla="*/ 320 w 631"/>
              <a:gd name="T57" fmla="*/ 379 h 568"/>
              <a:gd name="T58" fmla="*/ 316 w 631"/>
              <a:gd name="T59" fmla="*/ 440 h 568"/>
              <a:gd name="T60" fmla="*/ 334 w 631"/>
              <a:gd name="T61" fmla="*/ 410 h 568"/>
              <a:gd name="T62" fmla="*/ 334 w 631"/>
              <a:gd name="T63" fmla="*/ 365 h 568"/>
              <a:gd name="T64" fmla="*/ 334 w 631"/>
              <a:gd name="T65" fmla="*/ 320 h 568"/>
              <a:gd name="T66" fmla="*/ 320 w 631"/>
              <a:gd name="T67" fmla="*/ 286 h 568"/>
              <a:gd name="T68" fmla="*/ 263 w 631"/>
              <a:gd name="T69" fmla="*/ 312 h 568"/>
              <a:gd name="T70" fmla="*/ 263 w 631"/>
              <a:gd name="T71" fmla="*/ 365 h 568"/>
              <a:gd name="T72" fmla="*/ 263 w 631"/>
              <a:gd name="T73" fmla="*/ 420 h 568"/>
              <a:gd name="T74" fmla="*/ 270 w 631"/>
              <a:gd name="T75" fmla="*/ 436 h 568"/>
              <a:gd name="T76" fmla="*/ 265 w 631"/>
              <a:gd name="T77" fmla="*/ 393 h 568"/>
              <a:gd name="T78" fmla="*/ 270 w 631"/>
              <a:gd name="T79" fmla="*/ 351 h 568"/>
              <a:gd name="T80" fmla="*/ 274 w 631"/>
              <a:gd name="T81" fmla="*/ 308 h 568"/>
              <a:gd name="T82" fmla="*/ 199 w 631"/>
              <a:gd name="T83" fmla="*/ 272 h 568"/>
              <a:gd name="T84" fmla="*/ 201 w 631"/>
              <a:gd name="T85" fmla="*/ 306 h 568"/>
              <a:gd name="T86" fmla="*/ 199 w 631"/>
              <a:gd name="T87" fmla="*/ 349 h 568"/>
              <a:gd name="T88" fmla="*/ 194 w 631"/>
              <a:gd name="T89" fmla="*/ 395 h 568"/>
              <a:gd name="T90" fmla="*/ 196 w 631"/>
              <a:gd name="T91" fmla="*/ 448 h 568"/>
              <a:gd name="T92" fmla="*/ 213 w 631"/>
              <a:gd name="T93" fmla="*/ 434 h 568"/>
              <a:gd name="T94" fmla="*/ 203 w 631"/>
              <a:gd name="T95" fmla="*/ 395 h 568"/>
              <a:gd name="T96" fmla="*/ 209 w 631"/>
              <a:gd name="T97" fmla="*/ 343 h 568"/>
              <a:gd name="T98" fmla="*/ 215 w 631"/>
              <a:gd name="T99" fmla="*/ 302 h 568"/>
              <a:gd name="T100" fmla="*/ 91 w 631"/>
              <a:gd name="T101" fmla="*/ 324 h 568"/>
              <a:gd name="T102" fmla="*/ 65 w 631"/>
              <a:gd name="T103" fmla="*/ 351 h 568"/>
              <a:gd name="T104" fmla="*/ 101 w 631"/>
              <a:gd name="T105" fmla="*/ 375 h 568"/>
              <a:gd name="T106" fmla="*/ 109 w 631"/>
              <a:gd name="T107" fmla="*/ 331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31" h="568">
                <a:moveTo>
                  <a:pt x="0" y="399"/>
                </a:moveTo>
                <a:lnTo>
                  <a:pt x="0" y="399"/>
                </a:lnTo>
                <a:lnTo>
                  <a:pt x="12" y="373"/>
                </a:lnTo>
                <a:lnTo>
                  <a:pt x="26" y="349"/>
                </a:lnTo>
                <a:lnTo>
                  <a:pt x="42" y="328"/>
                </a:lnTo>
                <a:lnTo>
                  <a:pt x="59" y="310"/>
                </a:lnTo>
                <a:lnTo>
                  <a:pt x="79" y="292"/>
                </a:lnTo>
                <a:lnTo>
                  <a:pt x="99" y="276"/>
                </a:lnTo>
                <a:lnTo>
                  <a:pt x="121" y="262"/>
                </a:lnTo>
                <a:lnTo>
                  <a:pt x="144" y="253"/>
                </a:lnTo>
                <a:lnTo>
                  <a:pt x="144" y="253"/>
                </a:lnTo>
                <a:lnTo>
                  <a:pt x="162" y="239"/>
                </a:lnTo>
                <a:lnTo>
                  <a:pt x="182" y="227"/>
                </a:lnTo>
                <a:lnTo>
                  <a:pt x="201" y="215"/>
                </a:lnTo>
                <a:lnTo>
                  <a:pt x="221" y="207"/>
                </a:lnTo>
                <a:lnTo>
                  <a:pt x="261" y="191"/>
                </a:lnTo>
                <a:lnTo>
                  <a:pt x="296" y="176"/>
                </a:lnTo>
                <a:lnTo>
                  <a:pt x="296" y="176"/>
                </a:lnTo>
                <a:lnTo>
                  <a:pt x="302" y="215"/>
                </a:lnTo>
                <a:lnTo>
                  <a:pt x="302" y="215"/>
                </a:lnTo>
                <a:lnTo>
                  <a:pt x="280" y="221"/>
                </a:lnTo>
                <a:lnTo>
                  <a:pt x="274" y="227"/>
                </a:lnTo>
                <a:lnTo>
                  <a:pt x="274" y="227"/>
                </a:lnTo>
                <a:lnTo>
                  <a:pt x="304" y="229"/>
                </a:lnTo>
                <a:lnTo>
                  <a:pt x="334" y="235"/>
                </a:lnTo>
                <a:lnTo>
                  <a:pt x="363" y="243"/>
                </a:lnTo>
                <a:lnTo>
                  <a:pt x="393" y="253"/>
                </a:lnTo>
                <a:lnTo>
                  <a:pt x="420" y="266"/>
                </a:lnTo>
                <a:lnTo>
                  <a:pt x="446" y="282"/>
                </a:lnTo>
                <a:lnTo>
                  <a:pt x="470" y="300"/>
                </a:lnTo>
                <a:lnTo>
                  <a:pt x="493" y="322"/>
                </a:lnTo>
                <a:lnTo>
                  <a:pt x="493" y="322"/>
                </a:lnTo>
                <a:lnTo>
                  <a:pt x="507" y="308"/>
                </a:lnTo>
                <a:lnTo>
                  <a:pt x="527" y="290"/>
                </a:lnTo>
                <a:lnTo>
                  <a:pt x="527" y="290"/>
                </a:lnTo>
                <a:lnTo>
                  <a:pt x="543" y="278"/>
                </a:lnTo>
                <a:lnTo>
                  <a:pt x="560" y="270"/>
                </a:lnTo>
                <a:lnTo>
                  <a:pt x="578" y="264"/>
                </a:lnTo>
                <a:lnTo>
                  <a:pt x="594" y="260"/>
                </a:lnTo>
                <a:lnTo>
                  <a:pt x="621" y="257"/>
                </a:lnTo>
                <a:lnTo>
                  <a:pt x="631" y="255"/>
                </a:lnTo>
                <a:lnTo>
                  <a:pt x="631" y="255"/>
                </a:lnTo>
                <a:lnTo>
                  <a:pt x="627" y="288"/>
                </a:lnTo>
                <a:lnTo>
                  <a:pt x="623" y="302"/>
                </a:lnTo>
                <a:lnTo>
                  <a:pt x="620" y="316"/>
                </a:lnTo>
                <a:lnTo>
                  <a:pt x="614" y="330"/>
                </a:lnTo>
                <a:lnTo>
                  <a:pt x="606" y="341"/>
                </a:lnTo>
                <a:lnTo>
                  <a:pt x="596" y="351"/>
                </a:lnTo>
                <a:lnTo>
                  <a:pt x="584" y="361"/>
                </a:lnTo>
                <a:lnTo>
                  <a:pt x="584" y="361"/>
                </a:lnTo>
                <a:lnTo>
                  <a:pt x="596" y="371"/>
                </a:lnTo>
                <a:lnTo>
                  <a:pt x="606" y="381"/>
                </a:lnTo>
                <a:lnTo>
                  <a:pt x="614" y="395"/>
                </a:lnTo>
                <a:lnTo>
                  <a:pt x="620" y="408"/>
                </a:lnTo>
                <a:lnTo>
                  <a:pt x="623" y="424"/>
                </a:lnTo>
                <a:lnTo>
                  <a:pt x="627" y="440"/>
                </a:lnTo>
                <a:lnTo>
                  <a:pt x="631" y="472"/>
                </a:lnTo>
                <a:lnTo>
                  <a:pt x="631" y="472"/>
                </a:lnTo>
                <a:lnTo>
                  <a:pt x="621" y="472"/>
                </a:lnTo>
                <a:lnTo>
                  <a:pt x="594" y="468"/>
                </a:lnTo>
                <a:lnTo>
                  <a:pt x="578" y="464"/>
                </a:lnTo>
                <a:lnTo>
                  <a:pt x="560" y="458"/>
                </a:lnTo>
                <a:lnTo>
                  <a:pt x="543" y="448"/>
                </a:lnTo>
                <a:lnTo>
                  <a:pt x="527" y="438"/>
                </a:lnTo>
                <a:lnTo>
                  <a:pt x="527" y="438"/>
                </a:lnTo>
                <a:lnTo>
                  <a:pt x="503" y="416"/>
                </a:lnTo>
                <a:lnTo>
                  <a:pt x="503" y="416"/>
                </a:lnTo>
                <a:lnTo>
                  <a:pt x="481" y="434"/>
                </a:lnTo>
                <a:lnTo>
                  <a:pt x="458" y="452"/>
                </a:lnTo>
                <a:lnTo>
                  <a:pt x="434" y="468"/>
                </a:lnTo>
                <a:lnTo>
                  <a:pt x="407" y="479"/>
                </a:lnTo>
                <a:lnTo>
                  <a:pt x="377" y="489"/>
                </a:lnTo>
                <a:lnTo>
                  <a:pt x="345" y="497"/>
                </a:lnTo>
                <a:lnTo>
                  <a:pt x="314" y="503"/>
                </a:lnTo>
                <a:lnTo>
                  <a:pt x="282" y="505"/>
                </a:lnTo>
                <a:lnTo>
                  <a:pt x="282" y="505"/>
                </a:lnTo>
                <a:lnTo>
                  <a:pt x="286" y="515"/>
                </a:lnTo>
                <a:lnTo>
                  <a:pt x="288" y="521"/>
                </a:lnTo>
                <a:lnTo>
                  <a:pt x="288" y="521"/>
                </a:lnTo>
                <a:lnTo>
                  <a:pt x="268" y="546"/>
                </a:lnTo>
                <a:lnTo>
                  <a:pt x="255" y="560"/>
                </a:lnTo>
                <a:lnTo>
                  <a:pt x="251" y="566"/>
                </a:lnTo>
                <a:lnTo>
                  <a:pt x="247" y="568"/>
                </a:lnTo>
                <a:lnTo>
                  <a:pt x="247" y="568"/>
                </a:lnTo>
                <a:lnTo>
                  <a:pt x="235" y="560"/>
                </a:lnTo>
                <a:lnTo>
                  <a:pt x="217" y="541"/>
                </a:lnTo>
                <a:lnTo>
                  <a:pt x="174" y="497"/>
                </a:lnTo>
                <a:lnTo>
                  <a:pt x="174" y="497"/>
                </a:lnTo>
                <a:lnTo>
                  <a:pt x="136" y="487"/>
                </a:lnTo>
                <a:lnTo>
                  <a:pt x="99" y="472"/>
                </a:lnTo>
                <a:lnTo>
                  <a:pt x="81" y="464"/>
                </a:lnTo>
                <a:lnTo>
                  <a:pt x="65" y="452"/>
                </a:lnTo>
                <a:lnTo>
                  <a:pt x="48" y="442"/>
                </a:lnTo>
                <a:lnTo>
                  <a:pt x="32" y="430"/>
                </a:lnTo>
                <a:lnTo>
                  <a:pt x="87" y="424"/>
                </a:lnTo>
                <a:lnTo>
                  <a:pt x="87" y="418"/>
                </a:lnTo>
                <a:lnTo>
                  <a:pt x="22" y="420"/>
                </a:lnTo>
                <a:lnTo>
                  <a:pt x="22" y="420"/>
                </a:lnTo>
                <a:lnTo>
                  <a:pt x="0" y="399"/>
                </a:lnTo>
                <a:lnTo>
                  <a:pt x="0" y="399"/>
                </a:lnTo>
                <a:close/>
                <a:moveTo>
                  <a:pt x="367" y="217"/>
                </a:moveTo>
                <a:lnTo>
                  <a:pt x="367" y="217"/>
                </a:lnTo>
                <a:lnTo>
                  <a:pt x="377" y="193"/>
                </a:lnTo>
                <a:lnTo>
                  <a:pt x="379" y="182"/>
                </a:lnTo>
                <a:lnTo>
                  <a:pt x="381" y="172"/>
                </a:lnTo>
                <a:lnTo>
                  <a:pt x="381" y="162"/>
                </a:lnTo>
                <a:lnTo>
                  <a:pt x="377" y="150"/>
                </a:lnTo>
                <a:lnTo>
                  <a:pt x="369" y="138"/>
                </a:lnTo>
                <a:lnTo>
                  <a:pt x="359" y="126"/>
                </a:lnTo>
                <a:lnTo>
                  <a:pt x="359" y="126"/>
                </a:lnTo>
                <a:lnTo>
                  <a:pt x="361" y="140"/>
                </a:lnTo>
                <a:lnTo>
                  <a:pt x="359" y="152"/>
                </a:lnTo>
                <a:lnTo>
                  <a:pt x="353" y="172"/>
                </a:lnTo>
                <a:lnTo>
                  <a:pt x="351" y="182"/>
                </a:lnTo>
                <a:lnTo>
                  <a:pt x="351" y="191"/>
                </a:lnTo>
                <a:lnTo>
                  <a:pt x="357" y="203"/>
                </a:lnTo>
                <a:lnTo>
                  <a:pt x="367" y="217"/>
                </a:lnTo>
                <a:lnTo>
                  <a:pt x="367" y="217"/>
                </a:lnTo>
                <a:close/>
                <a:moveTo>
                  <a:pt x="182" y="193"/>
                </a:moveTo>
                <a:lnTo>
                  <a:pt x="182" y="193"/>
                </a:lnTo>
                <a:lnTo>
                  <a:pt x="192" y="170"/>
                </a:lnTo>
                <a:lnTo>
                  <a:pt x="194" y="158"/>
                </a:lnTo>
                <a:lnTo>
                  <a:pt x="196" y="148"/>
                </a:lnTo>
                <a:lnTo>
                  <a:pt x="194" y="138"/>
                </a:lnTo>
                <a:lnTo>
                  <a:pt x="190" y="126"/>
                </a:lnTo>
                <a:lnTo>
                  <a:pt x="184" y="115"/>
                </a:lnTo>
                <a:lnTo>
                  <a:pt x="172" y="103"/>
                </a:lnTo>
                <a:lnTo>
                  <a:pt x="172" y="103"/>
                </a:lnTo>
                <a:lnTo>
                  <a:pt x="174" y="117"/>
                </a:lnTo>
                <a:lnTo>
                  <a:pt x="174" y="128"/>
                </a:lnTo>
                <a:lnTo>
                  <a:pt x="168" y="148"/>
                </a:lnTo>
                <a:lnTo>
                  <a:pt x="166" y="158"/>
                </a:lnTo>
                <a:lnTo>
                  <a:pt x="166" y="168"/>
                </a:lnTo>
                <a:lnTo>
                  <a:pt x="170" y="180"/>
                </a:lnTo>
                <a:lnTo>
                  <a:pt x="182" y="193"/>
                </a:lnTo>
                <a:lnTo>
                  <a:pt x="182" y="193"/>
                </a:lnTo>
                <a:close/>
                <a:moveTo>
                  <a:pt x="274" y="158"/>
                </a:moveTo>
                <a:lnTo>
                  <a:pt x="274" y="158"/>
                </a:lnTo>
                <a:lnTo>
                  <a:pt x="265" y="146"/>
                </a:lnTo>
                <a:lnTo>
                  <a:pt x="257" y="134"/>
                </a:lnTo>
                <a:lnTo>
                  <a:pt x="251" y="124"/>
                </a:lnTo>
                <a:lnTo>
                  <a:pt x="249" y="115"/>
                </a:lnTo>
                <a:lnTo>
                  <a:pt x="247" y="105"/>
                </a:lnTo>
                <a:lnTo>
                  <a:pt x="247" y="97"/>
                </a:lnTo>
                <a:lnTo>
                  <a:pt x="251" y="81"/>
                </a:lnTo>
                <a:lnTo>
                  <a:pt x="257" y="63"/>
                </a:lnTo>
                <a:lnTo>
                  <a:pt x="263" y="46"/>
                </a:lnTo>
                <a:lnTo>
                  <a:pt x="265" y="36"/>
                </a:lnTo>
                <a:lnTo>
                  <a:pt x="265" y="26"/>
                </a:lnTo>
                <a:lnTo>
                  <a:pt x="263" y="14"/>
                </a:lnTo>
                <a:lnTo>
                  <a:pt x="261" y="0"/>
                </a:lnTo>
                <a:lnTo>
                  <a:pt x="261" y="0"/>
                </a:lnTo>
                <a:lnTo>
                  <a:pt x="280" y="22"/>
                </a:lnTo>
                <a:lnTo>
                  <a:pt x="286" y="32"/>
                </a:lnTo>
                <a:lnTo>
                  <a:pt x="292" y="42"/>
                </a:lnTo>
                <a:lnTo>
                  <a:pt x="296" y="51"/>
                </a:lnTo>
                <a:lnTo>
                  <a:pt x="298" y="59"/>
                </a:lnTo>
                <a:lnTo>
                  <a:pt x="300" y="79"/>
                </a:lnTo>
                <a:lnTo>
                  <a:pt x="298" y="97"/>
                </a:lnTo>
                <a:lnTo>
                  <a:pt x="292" y="117"/>
                </a:lnTo>
                <a:lnTo>
                  <a:pt x="284" y="136"/>
                </a:lnTo>
                <a:lnTo>
                  <a:pt x="274" y="158"/>
                </a:lnTo>
                <a:lnTo>
                  <a:pt x="274" y="158"/>
                </a:lnTo>
                <a:close/>
                <a:moveTo>
                  <a:pt x="320" y="286"/>
                </a:moveTo>
                <a:lnTo>
                  <a:pt x="316" y="292"/>
                </a:lnTo>
                <a:lnTo>
                  <a:pt x="316" y="292"/>
                </a:lnTo>
                <a:lnTo>
                  <a:pt x="320" y="304"/>
                </a:lnTo>
                <a:lnTo>
                  <a:pt x="322" y="316"/>
                </a:lnTo>
                <a:lnTo>
                  <a:pt x="320" y="330"/>
                </a:lnTo>
                <a:lnTo>
                  <a:pt x="316" y="341"/>
                </a:lnTo>
                <a:lnTo>
                  <a:pt x="316" y="341"/>
                </a:lnTo>
                <a:lnTo>
                  <a:pt x="320" y="353"/>
                </a:lnTo>
                <a:lnTo>
                  <a:pt x="322" y="365"/>
                </a:lnTo>
                <a:lnTo>
                  <a:pt x="320" y="379"/>
                </a:lnTo>
                <a:lnTo>
                  <a:pt x="316" y="391"/>
                </a:lnTo>
                <a:lnTo>
                  <a:pt x="316" y="391"/>
                </a:lnTo>
                <a:lnTo>
                  <a:pt x="320" y="402"/>
                </a:lnTo>
                <a:lnTo>
                  <a:pt x="322" y="416"/>
                </a:lnTo>
                <a:lnTo>
                  <a:pt x="320" y="428"/>
                </a:lnTo>
                <a:lnTo>
                  <a:pt x="316" y="440"/>
                </a:lnTo>
                <a:lnTo>
                  <a:pt x="320" y="444"/>
                </a:lnTo>
                <a:lnTo>
                  <a:pt x="320" y="444"/>
                </a:lnTo>
                <a:lnTo>
                  <a:pt x="330" y="430"/>
                </a:lnTo>
                <a:lnTo>
                  <a:pt x="332" y="422"/>
                </a:lnTo>
                <a:lnTo>
                  <a:pt x="334" y="416"/>
                </a:lnTo>
                <a:lnTo>
                  <a:pt x="334" y="410"/>
                </a:lnTo>
                <a:lnTo>
                  <a:pt x="332" y="402"/>
                </a:lnTo>
                <a:lnTo>
                  <a:pt x="328" y="397"/>
                </a:lnTo>
                <a:lnTo>
                  <a:pt x="324" y="391"/>
                </a:lnTo>
                <a:lnTo>
                  <a:pt x="324" y="391"/>
                </a:lnTo>
                <a:lnTo>
                  <a:pt x="332" y="377"/>
                </a:lnTo>
                <a:lnTo>
                  <a:pt x="334" y="365"/>
                </a:lnTo>
                <a:lnTo>
                  <a:pt x="334" y="359"/>
                </a:lnTo>
                <a:lnTo>
                  <a:pt x="332" y="353"/>
                </a:lnTo>
                <a:lnTo>
                  <a:pt x="324" y="341"/>
                </a:lnTo>
                <a:lnTo>
                  <a:pt x="324" y="341"/>
                </a:lnTo>
                <a:lnTo>
                  <a:pt x="332" y="326"/>
                </a:lnTo>
                <a:lnTo>
                  <a:pt x="334" y="320"/>
                </a:lnTo>
                <a:lnTo>
                  <a:pt x="334" y="314"/>
                </a:lnTo>
                <a:lnTo>
                  <a:pt x="332" y="306"/>
                </a:lnTo>
                <a:lnTo>
                  <a:pt x="330" y="300"/>
                </a:lnTo>
                <a:lnTo>
                  <a:pt x="326" y="294"/>
                </a:lnTo>
                <a:lnTo>
                  <a:pt x="320" y="286"/>
                </a:lnTo>
                <a:lnTo>
                  <a:pt x="320" y="286"/>
                </a:lnTo>
                <a:close/>
                <a:moveTo>
                  <a:pt x="261" y="280"/>
                </a:moveTo>
                <a:lnTo>
                  <a:pt x="253" y="284"/>
                </a:lnTo>
                <a:lnTo>
                  <a:pt x="253" y="284"/>
                </a:lnTo>
                <a:lnTo>
                  <a:pt x="257" y="290"/>
                </a:lnTo>
                <a:lnTo>
                  <a:pt x="261" y="298"/>
                </a:lnTo>
                <a:lnTo>
                  <a:pt x="263" y="312"/>
                </a:lnTo>
                <a:lnTo>
                  <a:pt x="259" y="326"/>
                </a:lnTo>
                <a:lnTo>
                  <a:pt x="253" y="339"/>
                </a:lnTo>
                <a:lnTo>
                  <a:pt x="253" y="339"/>
                </a:lnTo>
                <a:lnTo>
                  <a:pt x="257" y="345"/>
                </a:lnTo>
                <a:lnTo>
                  <a:pt x="261" y="351"/>
                </a:lnTo>
                <a:lnTo>
                  <a:pt x="263" y="365"/>
                </a:lnTo>
                <a:lnTo>
                  <a:pt x="259" y="381"/>
                </a:lnTo>
                <a:lnTo>
                  <a:pt x="253" y="393"/>
                </a:lnTo>
                <a:lnTo>
                  <a:pt x="253" y="393"/>
                </a:lnTo>
                <a:lnTo>
                  <a:pt x="257" y="399"/>
                </a:lnTo>
                <a:lnTo>
                  <a:pt x="261" y="406"/>
                </a:lnTo>
                <a:lnTo>
                  <a:pt x="263" y="420"/>
                </a:lnTo>
                <a:lnTo>
                  <a:pt x="259" y="434"/>
                </a:lnTo>
                <a:lnTo>
                  <a:pt x="253" y="448"/>
                </a:lnTo>
                <a:lnTo>
                  <a:pt x="261" y="452"/>
                </a:lnTo>
                <a:lnTo>
                  <a:pt x="261" y="452"/>
                </a:lnTo>
                <a:lnTo>
                  <a:pt x="267" y="444"/>
                </a:lnTo>
                <a:lnTo>
                  <a:pt x="270" y="436"/>
                </a:lnTo>
                <a:lnTo>
                  <a:pt x="272" y="428"/>
                </a:lnTo>
                <a:lnTo>
                  <a:pt x="274" y="420"/>
                </a:lnTo>
                <a:lnTo>
                  <a:pt x="274" y="414"/>
                </a:lnTo>
                <a:lnTo>
                  <a:pt x="272" y="406"/>
                </a:lnTo>
                <a:lnTo>
                  <a:pt x="268" y="399"/>
                </a:lnTo>
                <a:lnTo>
                  <a:pt x="265" y="393"/>
                </a:lnTo>
                <a:lnTo>
                  <a:pt x="265" y="393"/>
                </a:lnTo>
                <a:lnTo>
                  <a:pt x="270" y="379"/>
                </a:lnTo>
                <a:lnTo>
                  <a:pt x="272" y="371"/>
                </a:lnTo>
                <a:lnTo>
                  <a:pt x="274" y="365"/>
                </a:lnTo>
                <a:lnTo>
                  <a:pt x="272" y="357"/>
                </a:lnTo>
                <a:lnTo>
                  <a:pt x="270" y="351"/>
                </a:lnTo>
                <a:lnTo>
                  <a:pt x="265" y="337"/>
                </a:lnTo>
                <a:lnTo>
                  <a:pt x="265" y="337"/>
                </a:lnTo>
                <a:lnTo>
                  <a:pt x="268" y="330"/>
                </a:lnTo>
                <a:lnTo>
                  <a:pt x="272" y="324"/>
                </a:lnTo>
                <a:lnTo>
                  <a:pt x="274" y="316"/>
                </a:lnTo>
                <a:lnTo>
                  <a:pt x="274" y="308"/>
                </a:lnTo>
                <a:lnTo>
                  <a:pt x="272" y="300"/>
                </a:lnTo>
                <a:lnTo>
                  <a:pt x="270" y="294"/>
                </a:lnTo>
                <a:lnTo>
                  <a:pt x="265" y="286"/>
                </a:lnTo>
                <a:lnTo>
                  <a:pt x="261" y="280"/>
                </a:lnTo>
                <a:lnTo>
                  <a:pt x="261" y="280"/>
                </a:lnTo>
                <a:close/>
                <a:moveTo>
                  <a:pt x="199" y="272"/>
                </a:moveTo>
                <a:lnTo>
                  <a:pt x="194" y="276"/>
                </a:lnTo>
                <a:lnTo>
                  <a:pt x="194" y="276"/>
                </a:lnTo>
                <a:lnTo>
                  <a:pt x="197" y="284"/>
                </a:lnTo>
                <a:lnTo>
                  <a:pt x="199" y="290"/>
                </a:lnTo>
                <a:lnTo>
                  <a:pt x="201" y="298"/>
                </a:lnTo>
                <a:lnTo>
                  <a:pt x="201" y="306"/>
                </a:lnTo>
                <a:lnTo>
                  <a:pt x="199" y="322"/>
                </a:lnTo>
                <a:lnTo>
                  <a:pt x="196" y="330"/>
                </a:lnTo>
                <a:lnTo>
                  <a:pt x="194" y="335"/>
                </a:lnTo>
                <a:lnTo>
                  <a:pt x="194" y="335"/>
                </a:lnTo>
                <a:lnTo>
                  <a:pt x="197" y="343"/>
                </a:lnTo>
                <a:lnTo>
                  <a:pt x="199" y="349"/>
                </a:lnTo>
                <a:lnTo>
                  <a:pt x="201" y="357"/>
                </a:lnTo>
                <a:lnTo>
                  <a:pt x="201" y="365"/>
                </a:lnTo>
                <a:lnTo>
                  <a:pt x="199" y="381"/>
                </a:lnTo>
                <a:lnTo>
                  <a:pt x="196" y="389"/>
                </a:lnTo>
                <a:lnTo>
                  <a:pt x="194" y="395"/>
                </a:lnTo>
                <a:lnTo>
                  <a:pt x="194" y="395"/>
                </a:lnTo>
                <a:lnTo>
                  <a:pt x="197" y="402"/>
                </a:lnTo>
                <a:lnTo>
                  <a:pt x="199" y="410"/>
                </a:lnTo>
                <a:lnTo>
                  <a:pt x="201" y="416"/>
                </a:lnTo>
                <a:lnTo>
                  <a:pt x="201" y="426"/>
                </a:lnTo>
                <a:lnTo>
                  <a:pt x="199" y="440"/>
                </a:lnTo>
                <a:lnTo>
                  <a:pt x="196" y="448"/>
                </a:lnTo>
                <a:lnTo>
                  <a:pt x="194" y="456"/>
                </a:lnTo>
                <a:lnTo>
                  <a:pt x="199" y="460"/>
                </a:lnTo>
                <a:lnTo>
                  <a:pt x="199" y="460"/>
                </a:lnTo>
                <a:lnTo>
                  <a:pt x="205" y="452"/>
                </a:lnTo>
                <a:lnTo>
                  <a:pt x="211" y="442"/>
                </a:lnTo>
                <a:lnTo>
                  <a:pt x="213" y="434"/>
                </a:lnTo>
                <a:lnTo>
                  <a:pt x="215" y="426"/>
                </a:lnTo>
                <a:lnTo>
                  <a:pt x="215" y="418"/>
                </a:lnTo>
                <a:lnTo>
                  <a:pt x="213" y="410"/>
                </a:lnTo>
                <a:lnTo>
                  <a:pt x="209" y="402"/>
                </a:lnTo>
                <a:lnTo>
                  <a:pt x="203" y="395"/>
                </a:lnTo>
                <a:lnTo>
                  <a:pt x="203" y="395"/>
                </a:lnTo>
                <a:lnTo>
                  <a:pt x="211" y="379"/>
                </a:lnTo>
                <a:lnTo>
                  <a:pt x="213" y="371"/>
                </a:lnTo>
                <a:lnTo>
                  <a:pt x="215" y="365"/>
                </a:lnTo>
                <a:lnTo>
                  <a:pt x="213" y="357"/>
                </a:lnTo>
                <a:lnTo>
                  <a:pt x="211" y="349"/>
                </a:lnTo>
                <a:lnTo>
                  <a:pt x="209" y="343"/>
                </a:lnTo>
                <a:lnTo>
                  <a:pt x="203" y="335"/>
                </a:lnTo>
                <a:lnTo>
                  <a:pt x="203" y="335"/>
                </a:lnTo>
                <a:lnTo>
                  <a:pt x="209" y="328"/>
                </a:lnTo>
                <a:lnTo>
                  <a:pt x="213" y="320"/>
                </a:lnTo>
                <a:lnTo>
                  <a:pt x="215" y="310"/>
                </a:lnTo>
                <a:lnTo>
                  <a:pt x="215" y="302"/>
                </a:lnTo>
                <a:lnTo>
                  <a:pt x="213" y="294"/>
                </a:lnTo>
                <a:lnTo>
                  <a:pt x="211" y="286"/>
                </a:lnTo>
                <a:lnTo>
                  <a:pt x="205" y="278"/>
                </a:lnTo>
                <a:lnTo>
                  <a:pt x="199" y="272"/>
                </a:lnTo>
                <a:lnTo>
                  <a:pt x="199" y="272"/>
                </a:lnTo>
                <a:close/>
                <a:moveTo>
                  <a:pt x="91" y="324"/>
                </a:moveTo>
                <a:lnTo>
                  <a:pt x="91" y="324"/>
                </a:lnTo>
                <a:lnTo>
                  <a:pt x="81" y="326"/>
                </a:lnTo>
                <a:lnTo>
                  <a:pt x="73" y="331"/>
                </a:lnTo>
                <a:lnTo>
                  <a:pt x="67" y="339"/>
                </a:lnTo>
                <a:lnTo>
                  <a:pt x="65" y="351"/>
                </a:lnTo>
                <a:lnTo>
                  <a:pt x="65" y="351"/>
                </a:lnTo>
                <a:lnTo>
                  <a:pt x="67" y="361"/>
                </a:lnTo>
                <a:lnTo>
                  <a:pt x="73" y="369"/>
                </a:lnTo>
                <a:lnTo>
                  <a:pt x="81" y="375"/>
                </a:lnTo>
                <a:lnTo>
                  <a:pt x="91" y="377"/>
                </a:lnTo>
                <a:lnTo>
                  <a:pt x="91" y="377"/>
                </a:lnTo>
                <a:lnTo>
                  <a:pt x="101" y="375"/>
                </a:lnTo>
                <a:lnTo>
                  <a:pt x="109" y="369"/>
                </a:lnTo>
                <a:lnTo>
                  <a:pt x="115" y="361"/>
                </a:lnTo>
                <a:lnTo>
                  <a:pt x="117" y="351"/>
                </a:lnTo>
                <a:lnTo>
                  <a:pt x="117" y="351"/>
                </a:lnTo>
                <a:lnTo>
                  <a:pt x="115" y="339"/>
                </a:lnTo>
                <a:lnTo>
                  <a:pt x="109" y="331"/>
                </a:lnTo>
                <a:lnTo>
                  <a:pt x="101" y="326"/>
                </a:lnTo>
                <a:lnTo>
                  <a:pt x="91" y="324"/>
                </a:lnTo>
                <a:lnTo>
                  <a:pt x="91" y="324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3253383" y="3433763"/>
            <a:ext cx="1114425" cy="889000"/>
          </a:xfrm>
          <a:custGeom>
            <a:avLst/>
            <a:gdLst>
              <a:gd name="T0" fmla="*/ 106 w 702"/>
              <a:gd name="T1" fmla="*/ 353 h 560"/>
              <a:gd name="T2" fmla="*/ 122 w 702"/>
              <a:gd name="T3" fmla="*/ 286 h 560"/>
              <a:gd name="T4" fmla="*/ 142 w 702"/>
              <a:gd name="T5" fmla="*/ 248 h 560"/>
              <a:gd name="T6" fmla="*/ 169 w 702"/>
              <a:gd name="T7" fmla="*/ 228 h 560"/>
              <a:gd name="T8" fmla="*/ 229 w 702"/>
              <a:gd name="T9" fmla="*/ 209 h 560"/>
              <a:gd name="T10" fmla="*/ 292 w 702"/>
              <a:gd name="T11" fmla="*/ 203 h 560"/>
              <a:gd name="T12" fmla="*/ 355 w 702"/>
              <a:gd name="T13" fmla="*/ 209 h 560"/>
              <a:gd name="T14" fmla="*/ 414 w 702"/>
              <a:gd name="T15" fmla="*/ 226 h 560"/>
              <a:gd name="T16" fmla="*/ 461 w 702"/>
              <a:gd name="T17" fmla="*/ 252 h 560"/>
              <a:gd name="T18" fmla="*/ 408 w 702"/>
              <a:gd name="T19" fmla="*/ 286 h 560"/>
              <a:gd name="T20" fmla="*/ 355 w 702"/>
              <a:gd name="T21" fmla="*/ 345 h 560"/>
              <a:gd name="T22" fmla="*/ 331 w 702"/>
              <a:gd name="T23" fmla="*/ 406 h 560"/>
              <a:gd name="T24" fmla="*/ 349 w 702"/>
              <a:gd name="T25" fmla="*/ 426 h 560"/>
              <a:gd name="T26" fmla="*/ 410 w 702"/>
              <a:gd name="T27" fmla="*/ 351 h 560"/>
              <a:gd name="T28" fmla="*/ 467 w 702"/>
              <a:gd name="T29" fmla="*/ 327 h 560"/>
              <a:gd name="T30" fmla="*/ 536 w 702"/>
              <a:gd name="T31" fmla="*/ 327 h 560"/>
              <a:gd name="T32" fmla="*/ 582 w 702"/>
              <a:gd name="T33" fmla="*/ 315 h 560"/>
              <a:gd name="T34" fmla="*/ 617 w 702"/>
              <a:gd name="T35" fmla="*/ 260 h 560"/>
              <a:gd name="T36" fmla="*/ 629 w 702"/>
              <a:gd name="T37" fmla="*/ 240 h 560"/>
              <a:gd name="T38" fmla="*/ 641 w 702"/>
              <a:gd name="T39" fmla="*/ 236 h 560"/>
              <a:gd name="T40" fmla="*/ 651 w 702"/>
              <a:gd name="T41" fmla="*/ 244 h 560"/>
              <a:gd name="T42" fmla="*/ 664 w 702"/>
              <a:gd name="T43" fmla="*/ 272 h 560"/>
              <a:gd name="T44" fmla="*/ 676 w 702"/>
              <a:gd name="T45" fmla="*/ 278 h 560"/>
              <a:gd name="T46" fmla="*/ 700 w 702"/>
              <a:gd name="T47" fmla="*/ 292 h 560"/>
              <a:gd name="T48" fmla="*/ 700 w 702"/>
              <a:gd name="T49" fmla="*/ 299 h 560"/>
              <a:gd name="T50" fmla="*/ 668 w 702"/>
              <a:gd name="T51" fmla="*/ 319 h 560"/>
              <a:gd name="T52" fmla="*/ 629 w 702"/>
              <a:gd name="T53" fmla="*/ 347 h 560"/>
              <a:gd name="T54" fmla="*/ 607 w 702"/>
              <a:gd name="T55" fmla="*/ 388 h 560"/>
              <a:gd name="T56" fmla="*/ 611 w 702"/>
              <a:gd name="T57" fmla="*/ 432 h 560"/>
              <a:gd name="T58" fmla="*/ 615 w 702"/>
              <a:gd name="T59" fmla="*/ 493 h 560"/>
              <a:gd name="T60" fmla="*/ 586 w 702"/>
              <a:gd name="T61" fmla="*/ 542 h 560"/>
              <a:gd name="T62" fmla="*/ 130 w 702"/>
              <a:gd name="T63" fmla="*/ 560 h 560"/>
              <a:gd name="T64" fmla="*/ 87 w 702"/>
              <a:gd name="T65" fmla="*/ 528 h 560"/>
              <a:gd name="T66" fmla="*/ 35 w 702"/>
              <a:gd name="T67" fmla="*/ 471 h 560"/>
              <a:gd name="T68" fmla="*/ 0 w 702"/>
              <a:gd name="T69" fmla="*/ 400 h 560"/>
              <a:gd name="T70" fmla="*/ 31 w 702"/>
              <a:gd name="T71" fmla="*/ 345 h 560"/>
              <a:gd name="T72" fmla="*/ 266 w 702"/>
              <a:gd name="T73" fmla="*/ 152 h 560"/>
              <a:gd name="T74" fmla="*/ 270 w 702"/>
              <a:gd name="T75" fmla="*/ 116 h 560"/>
              <a:gd name="T76" fmla="*/ 246 w 702"/>
              <a:gd name="T77" fmla="*/ 77 h 560"/>
              <a:gd name="T78" fmla="*/ 246 w 702"/>
              <a:gd name="T79" fmla="*/ 106 h 560"/>
              <a:gd name="T80" fmla="*/ 236 w 702"/>
              <a:gd name="T81" fmla="*/ 140 h 560"/>
              <a:gd name="T82" fmla="*/ 256 w 702"/>
              <a:gd name="T83" fmla="*/ 179 h 560"/>
              <a:gd name="T84" fmla="*/ 453 w 702"/>
              <a:gd name="T85" fmla="*/ 179 h 560"/>
              <a:gd name="T86" fmla="*/ 471 w 702"/>
              <a:gd name="T87" fmla="*/ 128 h 560"/>
              <a:gd name="T88" fmla="*/ 457 w 702"/>
              <a:gd name="T89" fmla="*/ 90 h 560"/>
              <a:gd name="T90" fmla="*/ 447 w 702"/>
              <a:gd name="T91" fmla="*/ 92 h 560"/>
              <a:gd name="T92" fmla="*/ 440 w 702"/>
              <a:gd name="T93" fmla="*/ 128 h 560"/>
              <a:gd name="T94" fmla="*/ 442 w 702"/>
              <a:gd name="T95" fmla="*/ 163 h 560"/>
              <a:gd name="T96" fmla="*/ 361 w 702"/>
              <a:gd name="T97" fmla="*/ 179 h 560"/>
              <a:gd name="T98" fmla="*/ 380 w 702"/>
              <a:gd name="T99" fmla="*/ 132 h 560"/>
              <a:gd name="T100" fmla="*/ 388 w 702"/>
              <a:gd name="T101" fmla="*/ 79 h 560"/>
              <a:gd name="T102" fmla="*/ 378 w 702"/>
              <a:gd name="T103" fmla="*/ 45 h 560"/>
              <a:gd name="T104" fmla="*/ 355 w 702"/>
              <a:gd name="T105" fmla="*/ 11 h 560"/>
              <a:gd name="T106" fmla="*/ 347 w 702"/>
              <a:gd name="T107" fmla="*/ 13 h 560"/>
              <a:gd name="T108" fmla="*/ 345 w 702"/>
              <a:gd name="T109" fmla="*/ 51 h 560"/>
              <a:gd name="T110" fmla="*/ 329 w 702"/>
              <a:gd name="T111" fmla="*/ 110 h 560"/>
              <a:gd name="T112" fmla="*/ 333 w 702"/>
              <a:gd name="T113" fmla="*/ 140 h 560"/>
              <a:gd name="T114" fmla="*/ 361 w 702"/>
              <a:gd name="T115" fmla="*/ 179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02" h="560">
                <a:moveTo>
                  <a:pt x="31" y="345"/>
                </a:moveTo>
                <a:lnTo>
                  <a:pt x="31" y="345"/>
                </a:lnTo>
                <a:lnTo>
                  <a:pt x="106" y="353"/>
                </a:lnTo>
                <a:lnTo>
                  <a:pt x="106" y="353"/>
                </a:lnTo>
                <a:lnTo>
                  <a:pt x="114" y="317"/>
                </a:lnTo>
                <a:lnTo>
                  <a:pt x="122" y="286"/>
                </a:lnTo>
                <a:lnTo>
                  <a:pt x="126" y="272"/>
                </a:lnTo>
                <a:lnTo>
                  <a:pt x="134" y="260"/>
                </a:lnTo>
                <a:lnTo>
                  <a:pt x="142" y="248"/>
                </a:lnTo>
                <a:lnTo>
                  <a:pt x="154" y="240"/>
                </a:lnTo>
                <a:lnTo>
                  <a:pt x="154" y="240"/>
                </a:lnTo>
                <a:lnTo>
                  <a:pt x="169" y="228"/>
                </a:lnTo>
                <a:lnTo>
                  <a:pt x="189" y="221"/>
                </a:lnTo>
                <a:lnTo>
                  <a:pt x="209" y="213"/>
                </a:lnTo>
                <a:lnTo>
                  <a:pt x="229" y="209"/>
                </a:lnTo>
                <a:lnTo>
                  <a:pt x="248" y="205"/>
                </a:lnTo>
                <a:lnTo>
                  <a:pt x="270" y="203"/>
                </a:lnTo>
                <a:lnTo>
                  <a:pt x="292" y="203"/>
                </a:lnTo>
                <a:lnTo>
                  <a:pt x="313" y="203"/>
                </a:lnTo>
                <a:lnTo>
                  <a:pt x="335" y="205"/>
                </a:lnTo>
                <a:lnTo>
                  <a:pt x="355" y="209"/>
                </a:lnTo>
                <a:lnTo>
                  <a:pt x="376" y="213"/>
                </a:lnTo>
                <a:lnTo>
                  <a:pt x="396" y="219"/>
                </a:lnTo>
                <a:lnTo>
                  <a:pt x="414" y="226"/>
                </a:lnTo>
                <a:lnTo>
                  <a:pt x="432" y="234"/>
                </a:lnTo>
                <a:lnTo>
                  <a:pt x="447" y="242"/>
                </a:lnTo>
                <a:lnTo>
                  <a:pt x="461" y="252"/>
                </a:lnTo>
                <a:lnTo>
                  <a:pt x="461" y="252"/>
                </a:lnTo>
                <a:lnTo>
                  <a:pt x="434" y="268"/>
                </a:lnTo>
                <a:lnTo>
                  <a:pt x="408" y="286"/>
                </a:lnTo>
                <a:lnTo>
                  <a:pt x="386" y="303"/>
                </a:lnTo>
                <a:lnTo>
                  <a:pt x="369" y="323"/>
                </a:lnTo>
                <a:lnTo>
                  <a:pt x="355" y="345"/>
                </a:lnTo>
                <a:lnTo>
                  <a:pt x="345" y="365"/>
                </a:lnTo>
                <a:lnTo>
                  <a:pt x="337" y="386"/>
                </a:lnTo>
                <a:lnTo>
                  <a:pt x="331" y="406"/>
                </a:lnTo>
                <a:lnTo>
                  <a:pt x="331" y="406"/>
                </a:lnTo>
                <a:lnTo>
                  <a:pt x="349" y="426"/>
                </a:lnTo>
                <a:lnTo>
                  <a:pt x="349" y="426"/>
                </a:lnTo>
                <a:lnTo>
                  <a:pt x="371" y="394"/>
                </a:lnTo>
                <a:lnTo>
                  <a:pt x="390" y="368"/>
                </a:lnTo>
                <a:lnTo>
                  <a:pt x="410" y="351"/>
                </a:lnTo>
                <a:lnTo>
                  <a:pt x="430" y="339"/>
                </a:lnTo>
                <a:lnTo>
                  <a:pt x="449" y="331"/>
                </a:lnTo>
                <a:lnTo>
                  <a:pt x="467" y="327"/>
                </a:lnTo>
                <a:lnTo>
                  <a:pt x="485" y="325"/>
                </a:lnTo>
                <a:lnTo>
                  <a:pt x="503" y="327"/>
                </a:lnTo>
                <a:lnTo>
                  <a:pt x="536" y="327"/>
                </a:lnTo>
                <a:lnTo>
                  <a:pt x="552" y="327"/>
                </a:lnTo>
                <a:lnTo>
                  <a:pt x="566" y="323"/>
                </a:lnTo>
                <a:lnTo>
                  <a:pt x="582" y="315"/>
                </a:lnTo>
                <a:lnTo>
                  <a:pt x="593" y="303"/>
                </a:lnTo>
                <a:lnTo>
                  <a:pt x="607" y="286"/>
                </a:lnTo>
                <a:lnTo>
                  <a:pt x="617" y="260"/>
                </a:lnTo>
                <a:lnTo>
                  <a:pt x="617" y="260"/>
                </a:lnTo>
                <a:lnTo>
                  <a:pt x="623" y="250"/>
                </a:lnTo>
                <a:lnTo>
                  <a:pt x="629" y="240"/>
                </a:lnTo>
                <a:lnTo>
                  <a:pt x="635" y="236"/>
                </a:lnTo>
                <a:lnTo>
                  <a:pt x="637" y="234"/>
                </a:lnTo>
                <a:lnTo>
                  <a:pt x="641" y="236"/>
                </a:lnTo>
                <a:lnTo>
                  <a:pt x="641" y="236"/>
                </a:lnTo>
                <a:lnTo>
                  <a:pt x="647" y="240"/>
                </a:lnTo>
                <a:lnTo>
                  <a:pt x="651" y="244"/>
                </a:lnTo>
                <a:lnTo>
                  <a:pt x="657" y="256"/>
                </a:lnTo>
                <a:lnTo>
                  <a:pt x="660" y="268"/>
                </a:lnTo>
                <a:lnTo>
                  <a:pt x="664" y="272"/>
                </a:lnTo>
                <a:lnTo>
                  <a:pt x="666" y="274"/>
                </a:lnTo>
                <a:lnTo>
                  <a:pt x="666" y="274"/>
                </a:lnTo>
                <a:lnTo>
                  <a:pt x="676" y="278"/>
                </a:lnTo>
                <a:lnTo>
                  <a:pt x="690" y="284"/>
                </a:lnTo>
                <a:lnTo>
                  <a:pt x="696" y="288"/>
                </a:lnTo>
                <a:lnTo>
                  <a:pt x="700" y="292"/>
                </a:lnTo>
                <a:lnTo>
                  <a:pt x="702" y="295"/>
                </a:lnTo>
                <a:lnTo>
                  <a:pt x="700" y="299"/>
                </a:lnTo>
                <a:lnTo>
                  <a:pt x="700" y="299"/>
                </a:lnTo>
                <a:lnTo>
                  <a:pt x="696" y="303"/>
                </a:lnTo>
                <a:lnTo>
                  <a:pt x="688" y="309"/>
                </a:lnTo>
                <a:lnTo>
                  <a:pt x="668" y="319"/>
                </a:lnTo>
                <a:lnTo>
                  <a:pt x="668" y="319"/>
                </a:lnTo>
                <a:lnTo>
                  <a:pt x="645" y="333"/>
                </a:lnTo>
                <a:lnTo>
                  <a:pt x="629" y="347"/>
                </a:lnTo>
                <a:lnTo>
                  <a:pt x="617" y="361"/>
                </a:lnTo>
                <a:lnTo>
                  <a:pt x="611" y="374"/>
                </a:lnTo>
                <a:lnTo>
                  <a:pt x="607" y="388"/>
                </a:lnTo>
                <a:lnTo>
                  <a:pt x="607" y="402"/>
                </a:lnTo>
                <a:lnTo>
                  <a:pt x="609" y="418"/>
                </a:lnTo>
                <a:lnTo>
                  <a:pt x="611" y="432"/>
                </a:lnTo>
                <a:lnTo>
                  <a:pt x="617" y="461"/>
                </a:lnTo>
                <a:lnTo>
                  <a:pt x="617" y="477"/>
                </a:lnTo>
                <a:lnTo>
                  <a:pt x="615" y="493"/>
                </a:lnTo>
                <a:lnTo>
                  <a:pt x="611" y="508"/>
                </a:lnTo>
                <a:lnTo>
                  <a:pt x="601" y="526"/>
                </a:lnTo>
                <a:lnTo>
                  <a:pt x="586" y="542"/>
                </a:lnTo>
                <a:lnTo>
                  <a:pt x="566" y="560"/>
                </a:lnTo>
                <a:lnTo>
                  <a:pt x="566" y="560"/>
                </a:lnTo>
                <a:lnTo>
                  <a:pt x="130" y="560"/>
                </a:lnTo>
                <a:lnTo>
                  <a:pt x="130" y="560"/>
                </a:lnTo>
                <a:lnTo>
                  <a:pt x="108" y="544"/>
                </a:lnTo>
                <a:lnTo>
                  <a:pt x="87" y="528"/>
                </a:lnTo>
                <a:lnTo>
                  <a:pt x="69" y="510"/>
                </a:lnTo>
                <a:lnTo>
                  <a:pt x="51" y="491"/>
                </a:lnTo>
                <a:lnTo>
                  <a:pt x="35" y="471"/>
                </a:lnTo>
                <a:lnTo>
                  <a:pt x="22" y="449"/>
                </a:lnTo>
                <a:lnTo>
                  <a:pt x="10" y="426"/>
                </a:lnTo>
                <a:lnTo>
                  <a:pt x="0" y="400"/>
                </a:lnTo>
                <a:lnTo>
                  <a:pt x="0" y="400"/>
                </a:lnTo>
                <a:lnTo>
                  <a:pt x="31" y="345"/>
                </a:lnTo>
                <a:lnTo>
                  <a:pt x="31" y="345"/>
                </a:lnTo>
                <a:close/>
                <a:moveTo>
                  <a:pt x="256" y="179"/>
                </a:moveTo>
                <a:lnTo>
                  <a:pt x="256" y="179"/>
                </a:lnTo>
                <a:lnTo>
                  <a:pt x="266" y="152"/>
                </a:lnTo>
                <a:lnTo>
                  <a:pt x="270" y="140"/>
                </a:lnTo>
                <a:lnTo>
                  <a:pt x="272" y="128"/>
                </a:lnTo>
                <a:lnTo>
                  <a:pt x="270" y="116"/>
                </a:lnTo>
                <a:lnTo>
                  <a:pt x="266" y="102"/>
                </a:lnTo>
                <a:lnTo>
                  <a:pt x="258" y="90"/>
                </a:lnTo>
                <a:lnTo>
                  <a:pt x="246" y="77"/>
                </a:lnTo>
                <a:lnTo>
                  <a:pt x="246" y="77"/>
                </a:lnTo>
                <a:lnTo>
                  <a:pt x="248" y="92"/>
                </a:lnTo>
                <a:lnTo>
                  <a:pt x="246" y="106"/>
                </a:lnTo>
                <a:lnTo>
                  <a:pt x="244" y="118"/>
                </a:lnTo>
                <a:lnTo>
                  <a:pt x="240" y="128"/>
                </a:lnTo>
                <a:lnTo>
                  <a:pt x="236" y="140"/>
                </a:lnTo>
                <a:lnTo>
                  <a:pt x="238" y="152"/>
                </a:lnTo>
                <a:lnTo>
                  <a:pt x="244" y="163"/>
                </a:lnTo>
                <a:lnTo>
                  <a:pt x="256" y="179"/>
                </a:lnTo>
                <a:lnTo>
                  <a:pt x="256" y="179"/>
                </a:lnTo>
                <a:close/>
                <a:moveTo>
                  <a:pt x="453" y="179"/>
                </a:moveTo>
                <a:lnTo>
                  <a:pt x="453" y="179"/>
                </a:lnTo>
                <a:lnTo>
                  <a:pt x="465" y="152"/>
                </a:lnTo>
                <a:lnTo>
                  <a:pt x="469" y="140"/>
                </a:lnTo>
                <a:lnTo>
                  <a:pt x="471" y="128"/>
                </a:lnTo>
                <a:lnTo>
                  <a:pt x="469" y="116"/>
                </a:lnTo>
                <a:lnTo>
                  <a:pt x="465" y="102"/>
                </a:lnTo>
                <a:lnTo>
                  <a:pt x="457" y="90"/>
                </a:lnTo>
                <a:lnTo>
                  <a:pt x="446" y="77"/>
                </a:lnTo>
                <a:lnTo>
                  <a:pt x="446" y="77"/>
                </a:lnTo>
                <a:lnTo>
                  <a:pt x="447" y="92"/>
                </a:lnTo>
                <a:lnTo>
                  <a:pt x="446" y="106"/>
                </a:lnTo>
                <a:lnTo>
                  <a:pt x="442" y="118"/>
                </a:lnTo>
                <a:lnTo>
                  <a:pt x="440" y="128"/>
                </a:lnTo>
                <a:lnTo>
                  <a:pt x="436" y="140"/>
                </a:lnTo>
                <a:lnTo>
                  <a:pt x="438" y="152"/>
                </a:lnTo>
                <a:lnTo>
                  <a:pt x="442" y="163"/>
                </a:lnTo>
                <a:lnTo>
                  <a:pt x="453" y="179"/>
                </a:lnTo>
                <a:lnTo>
                  <a:pt x="453" y="179"/>
                </a:lnTo>
                <a:close/>
                <a:moveTo>
                  <a:pt x="361" y="179"/>
                </a:moveTo>
                <a:lnTo>
                  <a:pt x="361" y="179"/>
                </a:lnTo>
                <a:lnTo>
                  <a:pt x="371" y="155"/>
                </a:lnTo>
                <a:lnTo>
                  <a:pt x="380" y="132"/>
                </a:lnTo>
                <a:lnTo>
                  <a:pt x="386" y="110"/>
                </a:lnTo>
                <a:lnTo>
                  <a:pt x="388" y="88"/>
                </a:lnTo>
                <a:lnTo>
                  <a:pt x="388" y="79"/>
                </a:lnTo>
                <a:lnTo>
                  <a:pt x="386" y="67"/>
                </a:lnTo>
                <a:lnTo>
                  <a:pt x="384" y="57"/>
                </a:lnTo>
                <a:lnTo>
                  <a:pt x="378" y="45"/>
                </a:lnTo>
                <a:lnTo>
                  <a:pt x="373" y="35"/>
                </a:lnTo>
                <a:lnTo>
                  <a:pt x="365" y="23"/>
                </a:lnTo>
                <a:lnTo>
                  <a:pt x="355" y="11"/>
                </a:lnTo>
                <a:lnTo>
                  <a:pt x="343" y="0"/>
                </a:lnTo>
                <a:lnTo>
                  <a:pt x="343" y="0"/>
                </a:lnTo>
                <a:lnTo>
                  <a:pt x="347" y="13"/>
                </a:lnTo>
                <a:lnTo>
                  <a:pt x="349" y="27"/>
                </a:lnTo>
                <a:lnTo>
                  <a:pt x="347" y="39"/>
                </a:lnTo>
                <a:lnTo>
                  <a:pt x="345" y="51"/>
                </a:lnTo>
                <a:lnTo>
                  <a:pt x="339" y="71"/>
                </a:lnTo>
                <a:lnTo>
                  <a:pt x="333" y="90"/>
                </a:lnTo>
                <a:lnTo>
                  <a:pt x="329" y="110"/>
                </a:lnTo>
                <a:lnTo>
                  <a:pt x="329" y="120"/>
                </a:lnTo>
                <a:lnTo>
                  <a:pt x="329" y="130"/>
                </a:lnTo>
                <a:lnTo>
                  <a:pt x="333" y="140"/>
                </a:lnTo>
                <a:lnTo>
                  <a:pt x="339" y="152"/>
                </a:lnTo>
                <a:lnTo>
                  <a:pt x="349" y="165"/>
                </a:lnTo>
                <a:lnTo>
                  <a:pt x="361" y="179"/>
                </a:lnTo>
                <a:lnTo>
                  <a:pt x="361" y="179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4670426" y="1031875"/>
            <a:ext cx="760413" cy="1023938"/>
          </a:xfrm>
          <a:custGeom>
            <a:avLst/>
            <a:gdLst>
              <a:gd name="T0" fmla="*/ 424 w 479"/>
              <a:gd name="T1" fmla="*/ 245 h 645"/>
              <a:gd name="T2" fmla="*/ 396 w 479"/>
              <a:gd name="T3" fmla="*/ 272 h 645"/>
              <a:gd name="T4" fmla="*/ 388 w 479"/>
              <a:gd name="T5" fmla="*/ 298 h 645"/>
              <a:gd name="T6" fmla="*/ 410 w 479"/>
              <a:gd name="T7" fmla="*/ 288 h 645"/>
              <a:gd name="T8" fmla="*/ 426 w 479"/>
              <a:gd name="T9" fmla="*/ 272 h 645"/>
              <a:gd name="T10" fmla="*/ 454 w 479"/>
              <a:gd name="T11" fmla="*/ 223 h 645"/>
              <a:gd name="T12" fmla="*/ 454 w 479"/>
              <a:gd name="T13" fmla="*/ 181 h 645"/>
              <a:gd name="T14" fmla="*/ 426 w 479"/>
              <a:gd name="T15" fmla="*/ 130 h 645"/>
              <a:gd name="T16" fmla="*/ 394 w 479"/>
              <a:gd name="T17" fmla="*/ 110 h 645"/>
              <a:gd name="T18" fmla="*/ 357 w 479"/>
              <a:gd name="T19" fmla="*/ 103 h 645"/>
              <a:gd name="T20" fmla="*/ 300 w 479"/>
              <a:gd name="T21" fmla="*/ 118 h 645"/>
              <a:gd name="T22" fmla="*/ 276 w 479"/>
              <a:gd name="T23" fmla="*/ 140 h 645"/>
              <a:gd name="T24" fmla="*/ 260 w 479"/>
              <a:gd name="T25" fmla="*/ 172 h 645"/>
              <a:gd name="T26" fmla="*/ 282 w 479"/>
              <a:gd name="T27" fmla="*/ 170 h 645"/>
              <a:gd name="T28" fmla="*/ 302 w 479"/>
              <a:gd name="T29" fmla="*/ 142 h 645"/>
              <a:gd name="T30" fmla="*/ 323 w 479"/>
              <a:gd name="T31" fmla="*/ 128 h 645"/>
              <a:gd name="T32" fmla="*/ 351 w 479"/>
              <a:gd name="T33" fmla="*/ 122 h 645"/>
              <a:gd name="T34" fmla="*/ 381 w 479"/>
              <a:gd name="T35" fmla="*/ 124 h 645"/>
              <a:gd name="T36" fmla="*/ 394 w 479"/>
              <a:gd name="T37" fmla="*/ 172 h 645"/>
              <a:gd name="T38" fmla="*/ 430 w 479"/>
              <a:gd name="T39" fmla="*/ 170 h 645"/>
              <a:gd name="T40" fmla="*/ 436 w 479"/>
              <a:gd name="T41" fmla="*/ 187 h 645"/>
              <a:gd name="T42" fmla="*/ 392 w 479"/>
              <a:gd name="T43" fmla="*/ 213 h 645"/>
              <a:gd name="T44" fmla="*/ 95 w 479"/>
              <a:gd name="T45" fmla="*/ 172 h 645"/>
              <a:gd name="T46" fmla="*/ 0 w 479"/>
              <a:gd name="T47" fmla="*/ 81 h 645"/>
              <a:gd name="T48" fmla="*/ 160 w 479"/>
              <a:gd name="T49" fmla="*/ 124 h 645"/>
              <a:gd name="T50" fmla="*/ 175 w 479"/>
              <a:gd name="T51" fmla="*/ 172 h 645"/>
              <a:gd name="T52" fmla="*/ 205 w 479"/>
              <a:gd name="T53" fmla="*/ 172 h 645"/>
              <a:gd name="T54" fmla="*/ 243 w 479"/>
              <a:gd name="T55" fmla="*/ 156 h 645"/>
              <a:gd name="T56" fmla="*/ 270 w 479"/>
              <a:gd name="T57" fmla="*/ 116 h 645"/>
              <a:gd name="T58" fmla="*/ 308 w 479"/>
              <a:gd name="T59" fmla="*/ 89 h 645"/>
              <a:gd name="T60" fmla="*/ 343 w 479"/>
              <a:gd name="T61" fmla="*/ 81 h 645"/>
              <a:gd name="T62" fmla="*/ 369 w 479"/>
              <a:gd name="T63" fmla="*/ 81 h 645"/>
              <a:gd name="T64" fmla="*/ 404 w 479"/>
              <a:gd name="T65" fmla="*/ 89 h 645"/>
              <a:gd name="T66" fmla="*/ 442 w 479"/>
              <a:gd name="T67" fmla="*/ 116 h 645"/>
              <a:gd name="T68" fmla="*/ 473 w 479"/>
              <a:gd name="T69" fmla="*/ 166 h 645"/>
              <a:gd name="T70" fmla="*/ 479 w 479"/>
              <a:gd name="T71" fmla="*/ 201 h 645"/>
              <a:gd name="T72" fmla="*/ 475 w 479"/>
              <a:gd name="T73" fmla="*/ 227 h 645"/>
              <a:gd name="T74" fmla="*/ 457 w 479"/>
              <a:gd name="T75" fmla="*/ 270 h 645"/>
              <a:gd name="T76" fmla="*/ 430 w 479"/>
              <a:gd name="T77" fmla="*/ 300 h 645"/>
              <a:gd name="T78" fmla="*/ 386 w 479"/>
              <a:gd name="T79" fmla="*/ 321 h 645"/>
              <a:gd name="T80" fmla="*/ 369 w 479"/>
              <a:gd name="T81" fmla="*/ 578 h 645"/>
              <a:gd name="T82" fmla="*/ 357 w 479"/>
              <a:gd name="T83" fmla="*/ 615 h 645"/>
              <a:gd name="T84" fmla="*/ 349 w 479"/>
              <a:gd name="T85" fmla="*/ 625 h 645"/>
              <a:gd name="T86" fmla="*/ 315 w 479"/>
              <a:gd name="T87" fmla="*/ 643 h 645"/>
              <a:gd name="T88" fmla="*/ 160 w 479"/>
              <a:gd name="T89" fmla="*/ 645 h 645"/>
              <a:gd name="T90" fmla="*/ 146 w 479"/>
              <a:gd name="T91" fmla="*/ 643 h 645"/>
              <a:gd name="T92" fmla="*/ 116 w 479"/>
              <a:gd name="T93" fmla="*/ 631 h 645"/>
              <a:gd name="T94" fmla="*/ 99 w 479"/>
              <a:gd name="T95" fmla="*/ 611 h 645"/>
              <a:gd name="T96" fmla="*/ 91 w 479"/>
              <a:gd name="T97" fmla="*/ 582 h 645"/>
              <a:gd name="T98" fmla="*/ 95 w 479"/>
              <a:gd name="T99" fmla="*/ 172 h 645"/>
              <a:gd name="T100" fmla="*/ 310 w 479"/>
              <a:gd name="T101" fmla="*/ 574 h 645"/>
              <a:gd name="T102" fmla="*/ 310 w 479"/>
              <a:gd name="T103" fmla="*/ 580 h 645"/>
              <a:gd name="T104" fmla="*/ 308 w 479"/>
              <a:gd name="T105" fmla="*/ 584 h 645"/>
              <a:gd name="T106" fmla="*/ 300 w 479"/>
              <a:gd name="T107" fmla="*/ 586 h 645"/>
              <a:gd name="T108" fmla="*/ 156 w 479"/>
              <a:gd name="T109" fmla="*/ 586 h 645"/>
              <a:gd name="T110" fmla="*/ 150 w 479"/>
              <a:gd name="T111" fmla="*/ 578 h 645"/>
              <a:gd name="T112" fmla="*/ 319 w 479"/>
              <a:gd name="T113" fmla="*/ 339 h 645"/>
              <a:gd name="T114" fmla="*/ 266 w 479"/>
              <a:gd name="T115" fmla="*/ 463 h 645"/>
              <a:gd name="T116" fmla="*/ 213 w 479"/>
              <a:gd name="T117" fmla="*/ 231 h 645"/>
              <a:gd name="T118" fmla="*/ 183 w 479"/>
              <a:gd name="T119" fmla="*/ 231 h 645"/>
              <a:gd name="T120" fmla="*/ 183 w 479"/>
              <a:gd name="T121" fmla="*/ 231 h 645"/>
              <a:gd name="T122" fmla="*/ 126 w 479"/>
              <a:gd name="T123" fmla="*/ 231 h 645"/>
              <a:gd name="T124" fmla="*/ 152 w 479"/>
              <a:gd name="T125" fmla="*/ 231 h 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79" h="645">
                <a:moveTo>
                  <a:pt x="392" y="225"/>
                </a:moveTo>
                <a:lnTo>
                  <a:pt x="424" y="245"/>
                </a:lnTo>
                <a:lnTo>
                  <a:pt x="424" y="245"/>
                </a:lnTo>
                <a:lnTo>
                  <a:pt x="412" y="260"/>
                </a:lnTo>
                <a:lnTo>
                  <a:pt x="404" y="266"/>
                </a:lnTo>
                <a:lnTo>
                  <a:pt x="396" y="272"/>
                </a:lnTo>
                <a:lnTo>
                  <a:pt x="396" y="272"/>
                </a:lnTo>
                <a:lnTo>
                  <a:pt x="390" y="276"/>
                </a:lnTo>
                <a:lnTo>
                  <a:pt x="388" y="298"/>
                </a:lnTo>
                <a:lnTo>
                  <a:pt x="388" y="298"/>
                </a:lnTo>
                <a:lnTo>
                  <a:pt x="398" y="292"/>
                </a:lnTo>
                <a:lnTo>
                  <a:pt x="410" y="288"/>
                </a:lnTo>
                <a:lnTo>
                  <a:pt x="418" y="280"/>
                </a:lnTo>
                <a:lnTo>
                  <a:pt x="426" y="272"/>
                </a:lnTo>
                <a:lnTo>
                  <a:pt x="426" y="272"/>
                </a:lnTo>
                <a:lnTo>
                  <a:pt x="440" y="258"/>
                </a:lnTo>
                <a:lnTo>
                  <a:pt x="448" y="241"/>
                </a:lnTo>
                <a:lnTo>
                  <a:pt x="454" y="223"/>
                </a:lnTo>
                <a:lnTo>
                  <a:pt x="456" y="201"/>
                </a:lnTo>
                <a:lnTo>
                  <a:pt x="456" y="201"/>
                </a:lnTo>
                <a:lnTo>
                  <a:pt x="454" y="181"/>
                </a:lnTo>
                <a:lnTo>
                  <a:pt x="448" y="164"/>
                </a:lnTo>
                <a:lnTo>
                  <a:pt x="440" y="146"/>
                </a:lnTo>
                <a:lnTo>
                  <a:pt x="426" y="130"/>
                </a:lnTo>
                <a:lnTo>
                  <a:pt x="426" y="130"/>
                </a:lnTo>
                <a:lnTo>
                  <a:pt x="412" y="118"/>
                </a:lnTo>
                <a:lnTo>
                  <a:pt x="394" y="110"/>
                </a:lnTo>
                <a:lnTo>
                  <a:pt x="377" y="105"/>
                </a:lnTo>
                <a:lnTo>
                  <a:pt x="357" y="103"/>
                </a:lnTo>
                <a:lnTo>
                  <a:pt x="357" y="103"/>
                </a:lnTo>
                <a:lnTo>
                  <a:pt x="335" y="105"/>
                </a:lnTo>
                <a:lnTo>
                  <a:pt x="317" y="110"/>
                </a:lnTo>
                <a:lnTo>
                  <a:pt x="300" y="118"/>
                </a:lnTo>
                <a:lnTo>
                  <a:pt x="286" y="130"/>
                </a:lnTo>
                <a:lnTo>
                  <a:pt x="286" y="130"/>
                </a:lnTo>
                <a:lnTo>
                  <a:pt x="276" y="140"/>
                </a:lnTo>
                <a:lnTo>
                  <a:pt x="270" y="150"/>
                </a:lnTo>
                <a:lnTo>
                  <a:pt x="264" y="162"/>
                </a:lnTo>
                <a:lnTo>
                  <a:pt x="260" y="172"/>
                </a:lnTo>
                <a:lnTo>
                  <a:pt x="280" y="172"/>
                </a:lnTo>
                <a:lnTo>
                  <a:pt x="280" y="172"/>
                </a:lnTo>
                <a:lnTo>
                  <a:pt x="282" y="170"/>
                </a:lnTo>
                <a:lnTo>
                  <a:pt x="282" y="170"/>
                </a:lnTo>
                <a:lnTo>
                  <a:pt x="290" y="154"/>
                </a:lnTo>
                <a:lnTo>
                  <a:pt x="302" y="142"/>
                </a:lnTo>
                <a:lnTo>
                  <a:pt x="329" y="172"/>
                </a:lnTo>
                <a:lnTo>
                  <a:pt x="343" y="172"/>
                </a:lnTo>
                <a:lnTo>
                  <a:pt x="323" y="128"/>
                </a:lnTo>
                <a:lnTo>
                  <a:pt x="323" y="128"/>
                </a:lnTo>
                <a:lnTo>
                  <a:pt x="341" y="122"/>
                </a:lnTo>
                <a:lnTo>
                  <a:pt x="351" y="122"/>
                </a:lnTo>
                <a:lnTo>
                  <a:pt x="361" y="122"/>
                </a:lnTo>
                <a:lnTo>
                  <a:pt x="361" y="122"/>
                </a:lnTo>
                <a:lnTo>
                  <a:pt x="381" y="124"/>
                </a:lnTo>
                <a:lnTo>
                  <a:pt x="396" y="132"/>
                </a:lnTo>
                <a:lnTo>
                  <a:pt x="373" y="172"/>
                </a:lnTo>
                <a:lnTo>
                  <a:pt x="394" y="172"/>
                </a:lnTo>
                <a:lnTo>
                  <a:pt x="420" y="152"/>
                </a:lnTo>
                <a:lnTo>
                  <a:pt x="420" y="152"/>
                </a:lnTo>
                <a:lnTo>
                  <a:pt x="430" y="170"/>
                </a:lnTo>
                <a:lnTo>
                  <a:pt x="434" y="177"/>
                </a:lnTo>
                <a:lnTo>
                  <a:pt x="436" y="187"/>
                </a:lnTo>
                <a:lnTo>
                  <a:pt x="436" y="187"/>
                </a:lnTo>
                <a:lnTo>
                  <a:pt x="436" y="207"/>
                </a:lnTo>
                <a:lnTo>
                  <a:pt x="434" y="225"/>
                </a:lnTo>
                <a:lnTo>
                  <a:pt x="392" y="213"/>
                </a:lnTo>
                <a:lnTo>
                  <a:pt x="392" y="225"/>
                </a:lnTo>
                <a:lnTo>
                  <a:pt x="392" y="225"/>
                </a:lnTo>
                <a:close/>
                <a:moveTo>
                  <a:pt x="95" y="172"/>
                </a:moveTo>
                <a:lnTo>
                  <a:pt x="140" y="172"/>
                </a:lnTo>
                <a:lnTo>
                  <a:pt x="134" y="146"/>
                </a:lnTo>
                <a:lnTo>
                  <a:pt x="0" y="81"/>
                </a:lnTo>
                <a:lnTo>
                  <a:pt x="14" y="55"/>
                </a:lnTo>
                <a:lnTo>
                  <a:pt x="152" y="122"/>
                </a:lnTo>
                <a:lnTo>
                  <a:pt x="160" y="124"/>
                </a:lnTo>
                <a:lnTo>
                  <a:pt x="160" y="132"/>
                </a:lnTo>
                <a:lnTo>
                  <a:pt x="170" y="172"/>
                </a:lnTo>
                <a:lnTo>
                  <a:pt x="175" y="172"/>
                </a:lnTo>
                <a:lnTo>
                  <a:pt x="152" y="4"/>
                </a:lnTo>
                <a:lnTo>
                  <a:pt x="181" y="0"/>
                </a:lnTo>
                <a:lnTo>
                  <a:pt x="205" y="172"/>
                </a:lnTo>
                <a:lnTo>
                  <a:pt x="237" y="172"/>
                </a:lnTo>
                <a:lnTo>
                  <a:pt x="237" y="172"/>
                </a:lnTo>
                <a:lnTo>
                  <a:pt x="243" y="156"/>
                </a:lnTo>
                <a:lnTo>
                  <a:pt x="248" y="142"/>
                </a:lnTo>
                <a:lnTo>
                  <a:pt x="258" y="128"/>
                </a:lnTo>
                <a:lnTo>
                  <a:pt x="270" y="116"/>
                </a:lnTo>
                <a:lnTo>
                  <a:pt x="270" y="116"/>
                </a:lnTo>
                <a:lnTo>
                  <a:pt x="288" y="101"/>
                </a:lnTo>
                <a:lnTo>
                  <a:pt x="308" y="89"/>
                </a:lnTo>
                <a:lnTo>
                  <a:pt x="319" y="85"/>
                </a:lnTo>
                <a:lnTo>
                  <a:pt x="331" y="83"/>
                </a:lnTo>
                <a:lnTo>
                  <a:pt x="343" y="81"/>
                </a:lnTo>
                <a:lnTo>
                  <a:pt x="357" y="79"/>
                </a:lnTo>
                <a:lnTo>
                  <a:pt x="357" y="79"/>
                </a:lnTo>
                <a:lnTo>
                  <a:pt x="369" y="81"/>
                </a:lnTo>
                <a:lnTo>
                  <a:pt x="381" y="83"/>
                </a:lnTo>
                <a:lnTo>
                  <a:pt x="392" y="85"/>
                </a:lnTo>
                <a:lnTo>
                  <a:pt x="404" y="89"/>
                </a:lnTo>
                <a:lnTo>
                  <a:pt x="424" y="101"/>
                </a:lnTo>
                <a:lnTo>
                  <a:pt x="442" y="116"/>
                </a:lnTo>
                <a:lnTo>
                  <a:pt x="442" y="116"/>
                </a:lnTo>
                <a:lnTo>
                  <a:pt x="457" y="134"/>
                </a:lnTo>
                <a:lnTo>
                  <a:pt x="469" y="154"/>
                </a:lnTo>
                <a:lnTo>
                  <a:pt x="473" y="166"/>
                </a:lnTo>
                <a:lnTo>
                  <a:pt x="475" y="177"/>
                </a:lnTo>
                <a:lnTo>
                  <a:pt x="477" y="189"/>
                </a:lnTo>
                <a:lnTo>
                  <a:pt x="479" y="201"/>
                </a:lnTo>
                <a:lnTo>
                  <a:pt x="479" y="201"/>
                </a:lnTo>
                <a:lnTo>
                  <a:pt x="477" y="215"/>
                </a:lnTo>
                <a:lnTo>
                  <a:pt x="475" y="227"/>
                </a:lnTo>
                <a:lnTo>
                  <a:pt x="473" y="239"/>
                </a:lnTo>
                <a:lnTo>
                  <a:pt x="469" y="250"/>
                </a:lnTo>
                <a:lnTo>
                  <a:pt x="457" y="270"/>
                </a:lnTo>
                <a:lnTo>
                  <a:pt x="442" y="288"/>
                </a:lnTo>
                <a:lnTo>
                  <a:pt x="442" y="288"/>
                </a:lnTo>
                <a:lnTo>
                  <a:pt x="430" y="300"/>
                </a:lnTo>
                <a:lnTo>
                  <a:pt x="418" y="308"/>
                </a:lnTo>
                <a:lnTo>
                  <a:pt x="402" y="316"/>
                </a:lnTo>
                <a:lnTo>
                  <a:pt x="386" y="321"/>
                </a:lnTo>
                <a:lnTo>
                  <a:pt x="369" y="578"/>
                </a:lnTo>
                <a:lnTo>
                  <a:pt x="369" y="578"/>
                </a:lnTo>
                <a:lnTo>
                  <a:pt x="369" y="578"/>
                </a:lnTo>
                <a:lnTo>
                  <a:pt x="367" y="592"/>
                </a:lnTo>
                <a:lnTo>
                  <a:pt x="363" y="603"/>
                </a:lnTo>
                <a:lnTo>
                  <a:pt x="357" y="615"/>
                </a:lnTo>
                <a:lnTo>
                  <a:pt x="351" y="625"/>
                </a:lnTo>
                <a:lnTo>
                  <a:pt x="349" y="625"/>
                </a:lnTo>
                <a:lnTo>
                  <a:pt x="349" y="625"/>
                </a:lnTo>
                <a:lnTo>
                  <a:pt x="341" y="633"/>
                </a:lnTo>
                <a:lnTo>
                  <a:pt x="329" y="639"/>
                </a:lnTo>
                <a:lnTo>
                  <a:pt x="315" y="643"/>
                </a:lnTo>
                <a:lnTo>
                  <a:pt x="302" y="645"/>
                </a:lnTo>
                <a:lnTo>
                  <a:pt x="300" y="645"/>
                </a:lnTo>
                <a:lnTo>
                  <a:pt x="160" y="645"/>
                </a:lnTo>
                <a:lnTo>
                  <a:pt x="160" y="645"/>
                </a:lnTo>
                <a:lnTo>
                  <a:pt x="160" y="645"/>
                </a:lnTo>
                <a:lnTo>
                  <a:pt x="146" y="643"/>
                </a:lnTo>
                <a:lnTo>
                  <a:pt x="136" y="641"/>
                </a:lnTo>
                <a:lnTo>
                  <a:pt x="124" y="637"/>
                </a:lnTo>
                <a:lnTo>
                  <a:pt x="116" y="631"/>
                </a:lnTo>
                <a:lnTo>
                  <a:pt x="116" y="631"/>
                </a:lnTo>
                <a:lnTo>
                  <a:pt x="106" y="621"/>
                </a:lnTo>
                <a:lnTo>
                  <a:pt x="99" y="611"/>
                </a:lnTo>
                <a:lnTo>
                  <a:pt x="95" y="600"/>
                </a:lnTo>
                <a:lnTo>
                  <a:pt x="91" y="584"/>
                </a:lnTo>
                <a:lnTo>
                  <a:pt x="91" y="582"/>
                </a:lnTo>
                <a:lnTo>
                  <a:pt x="65" y="203"/>
                </a:lnTo>
                <a:lnTo>
                  <a:pt x="63" y="172"/>
                </a:lnTo>
                <a:lnTo>
                  <a:pt x="95" y="172"/>
                </a:lnTo>
                <a:lnTo>
                  <a:pt x="95" y="172"/>
                </a:lnTo>
                <a:close/>
                <a:moveTo>
                  <a:pt x="333" y="231"/>
                </a:moveTo>
                <a:lnTo>
                  <a:pt x="310" y="574"/>
                </a:lnTo>
                <a:lnTo>
                  <a:pt x="310" y="574"/>
                </a:lnTo>
                <a:lnTo>
                  <a:pt x="310" y="574"/>
                </a:lnTo>
                <a:lnTo>
                  <a:pt x="310" y="580"/>
                </a:lnTo>
                <a:lnTo>
                  <a:pt x="308" y="584"/>
                </a:lnTo>
                <a:lnTo>
                  <a:pt x="308" y="584"/>
                </a:lnTo>
                <a:lnTo>
                  <a:pt x="308" y="584"/>
                </a:lnTo>
                <a:lnTo>
                  <a:pt x="306" y="586"/>
                </a:lnTo>
                <a:lnTo>
                  <a:pt x="300" y="586"/>
                </a:lnTo>
                <a:lnTo>
                  <a:pt x="300" y="586"/>
                </a:lnTo>
                <a:lnTo>
                  <a:pt x="160" y="586"/>
                </a:lnTo>
                <a:lnTo>
                  <a:pt x="160" y="586"/>
                </a:lnTo>
                <a:lnTo>
                  <a:pt x="156" y="586"/>
                </a:lnTo>
                <a:lnTo>
                  <a:pt x="152" y="584"/>
                </a:lnTo>
                <a:lnTo>
                  <a:pt x="152" y="584"/>
                </a:lnTo>
                <a:lnTo>
                  <a:pt x="150" y="578"/>
                </a:lnTo>
                <a:lnTo>
                  <a:pt x="148" y="548"/>
                </a:lnTo>
                <a:lnTo>
                  <a:pt x="300" y="548"/>
                </a:lnTo>
                <a:lnTo>
                  <a:pt x="319" y="339"/>
                </a:lnTo>
                <a:lnTo>
                  <a:pt x="292" y="339"/>
                </a:lnTo>
                <a:lnTo>
                  <a:pt x="280" y="463"/>
                </a:lnTo>
                <a:lnTo>
                  <a:pt x="266" y="463"/>
                </a:lnTo>
                <a:lnTo>
                  <a:pt x="264" y="339"/>
                </a:lnTo>
                <a:lnTo>
                  <a:pt x="229" y="339"/>
                </a:lnTo>
                <a:lnTo>
                  <a:pt x="213" y="231"/>
                </a:lnTo>
                <a:lnTo>
                  <a:pt x="333" y="231"/>
                </a:lnTo>
                <a:lnTo>
                  <a:pt x="333" y="231"/>
                </a:lnTo>
                <a:close/>
                <a:moveTo>
                  <a:pt x="183" y="231"/>
                </a:moveTo>
                <a:lnTo>
                  <a:pt x="181" y="231"/>
                </a:lnTo>
                <a:lnTo>
                  <a:pt x="191" y="280"/>
                </a:lnTo>
                <a:lnTo>
                  <a:pt x="183" y="231"/>
                </a:lnTo>
                <a:lnTo>
                  <a:pt x="183" y="231"/>
                </a:lnTo>
                <a:close/>
                <a:moveTo>
                  <a:pt x="152" y="231"/>
                </a:moveTo>
                <a:lnTo>
                  <a:pt x="126" y="231"/>
                </a:lnTo>
                <a:lnTo>
                  <a:pt x="130" y="339"/>
                </a:lnTo>
                <a:lnTo>
                  <a:pt x="174" y="339"/>
                </a:lnTo>
                <a:lnTo>
                  <a:pt x="152" y="231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6986588" y="1192213"/>
            <a:ext cx="730250" cy="854075"/>
          </a:xfrm>
          <a:custGeom>
            <a:avLst/>
            <a:gdLst>
              <a:gd name="T0" fmla="*/ 436 w 460"/>
              <a:gd name="T1" fmla="*/ 146 h 538"/>
              <a:gd name="T2" fmla="*/ 460 w 460"/>
              <a:gd name="T3" fmla="*/ 382 h 538"/>
              <a:gd name="T4" fmla="*/ 436 w 460"/>
              <a:gd name="T5" fmla="*/ 424 h 538"/>
              <a:gd name="T6" fmla="*/ 373 w 460"/>
              <a:gd name="T7" fmla="*/ 483 h 538"/>
              <a:gd name="T8" fmla="*/ 371 w 460"/>
              <a:gd name="T9" fmla="*/ 508 h 538"/>
              <a:gd name="T10" fmla="*/ 343 w 460"/>
              <a:gd name="T11" fmla="*/ 536 h 538"/>
              <a:gd name="T12" fmla="*/ 89 w 460"/>
              <a:gd name="T13" fmla="*/ 538 h 538"/>
              <a:gd name="T14" fmla="*/ 73 w 460"/>
              <a:gd name="T15" fmla="*/ 536 h 538"/>
              <a:gd name="T16" fmla="*/ 46 w 460"/>
              <a:gd name="T17" fmla="*/ 508 h 538"/>
              <a:gd name="T18" fmla="*/ 44 w 460"/>
              <a:gd name="T19" fmla="*/ 483 h 538"/>
              <a:gd name="T20" fmla="*/ 63 w 460"/>
              <a:gd name="T21" fmla="*/ 321 h 538"/>
              <a:gd name="T22" fmla="*/ 24 w 460"/>
              <a:gd name="T23" fmla="*/ 295 h 538"/>
              <a:gd name="T24" fmla="*/ 12 w 460"/>
              <a:gd name="T25" fmla="*/ 270 h 538"/>
              <a:gd name="T26" fmla="*/ 32 w 460"/>
              <a:gd name="T27" fmla="*/ 228 h 538"/>
              <a:gd name="T28" fmla="*/ 4 w 460"/>
              <a:gd name="T29" fmla="*/ 138 h 538"/>
              <a:gd name="T30" fmla="*/ 10 w 460"/>
              <a:gd name="T31" fmla="*/ 67 h 538"/>
              <a:gd name="T32" fmla="*/ 52 w 460"/>
              <a:gd name="T33" fmla="*/ 29 h 538"/>
              <a:gd name="T34" fmla="*/ 93 w 460"/>
              <a:gd name="T35" fmla="*/ 7 h 538"/>
              <a:gd name="T36" fmla="*/ 156 w 460"/>
              <a:gd name="T37" fmla="*/ 19 h 538"/>
              <a:gd name="T38" fmla="*/ 265 w 460"/>
              <a:gd name="T39" fmla="*/ 2 h 538"/>
              <a:gd name="T40" fmla="*/ 345 w 460"/>
              <a:gd name="T41" fmla="*/ 23 h 538"/>
              <a:gd name="T42" fmla="*/ 375 w 460"/>
              <a:gd name="T43" fmla="*/ 94 h 538"/>
              <a:gd name="T44" fmla="*/ 320 w 460"/>
              <a:gd name="T45" fmla="*/ 451 h 538"/>
              <a:gd name="T46" fmla="*/ 320 w 460"/>
              <a:gd name="T47" fmla="*/ 169 h 538"/>
              <a:gd name="T48" fmla="*/ 156 w 460"/>
              <a:gd name="T49" fmla="*/ 426 h 538"/>
              <a:gd name="T50" fmla="*/ 123 w 460"/>
              <a:gd name="T51" fmla="*/ 228 h 538"/>
              <a:gd name="T52" fmla="*/ 107 w 460"/>
              <a:gd name="T53" fmla="*/ 349 h 538"/>
              <a:gd name="T54" fmla="*/ 190 w 460"/>
              <a:gd name="T55" fmla="*/ 459 h 538"/>
              <a:gd name="T56" fmla="*/ 276 w 460"/>
              <a:gd name="T57" fmla="*/ 284 h 538"/>
              <a:gd name="T58" fmla="*/ 290 w 460"/>
              <a:gd name="T59" fmla="*/ 339 h 538"/>
              <a:gd name="T60" fmla="*/ 357 w 460"/>
              <a:gd name="T61" fmla="*/ 400 h 538"/>
              <a:gd name="T62" fmla="*/ 407 w 460"/>
              <a:gd name="T63" fmla="*/ 199 h 538"/>
              <a:gd name="T64" fmla="*/ 363 w 460"/>
              <a:gd name="T65" fmla="*/ 189 h 538"/>
              <a:gd name="T66" fmla="*/ 357 w 460"/>
              <a:gd name="T67" fmla="*/ 400 h 538"/>
              <a:gd name="T68" fmla="*/ 355 w 460"/>
              <a:gd name="T69" fmla="*/ 94 h 538"/>
              <a:gd name="T70" fmla="*/ 318 w 460"/>
              <a:gd name="T71" fmla="*/ 27 h 538"/>
              <a:gd name="T72" fmla="*/ 253 w 460"/>
              <a:gd name="T73" fmla="*/ 23 h 538"/>
              <a:gd name="T74" fmla="*/ 162 w 460"/>
              <a:gd name="T75" fmla="*/ 47 h 538"/>
              <a:gd name="T76" fmla="*/ 107 w 460"/>
              <a:gd name="T77" fmla="*/ 27 h 538"/>
              <a:gd name="T78" fmla="*/ 65 w 460"/>
              <a:gd name="T79" fmla="*/ 43 h 538"/>
              <a:gd name="T80" fmla="*/ 44 w 460"/>
              <a:gd name="T81" fmla="*/ 73 h 538"/>
              <a:gd name="T82" fmla="*/ 20 w 460"/>
              <a:gd name="T83" fmla="*/ 100 h 538"/>
              <a:gd name="T84" fmla="*/ 40 w 460"/>
              <a:gd name="T85" fmla="*/ 181 h 538"/>
              <a:gd name="T86" fmla="*/ 46 w 460"/>
              <a:gd name="T87" fmla="*/ 248 h 538"/>
              <a:gd name="T88" fmla="*/ 34 w 460"/>
              <a:gd name="T89" fmla="*/ 278 h 538"/>
              <a:gd name="T90" fmla="*/ 61 w 460"/>
              <a:gd name="T91" fmla="*/ 282 h 538"/>
              <a:gd name="T92" fmla="*/ 54 w 460"/>
              <a:gd name="T93" fmla="*/ 94 h 538"/>
              <a:gd name="T94" fmla="*/ 81 w 460"/>
              <a:gd name="T95" fmla="*/ 274 h 538"/>
              <a:gd name="T96" fmla="*/ 63 w 460"/>
              <a:gd name="T97" fmla="*/ 489 h 538"/>
              <a:gd name="T98" fmla="*/ 67 w 460"/>
              <a:gd name="T99" fmla="*/ 510 h 538"/>
              <a:gd name="T100" fmla="*/ 89 w 460"/>
              <a:gd name="T101" fmla="*/ 518 h 538"/>
              <a:gd name="T102" fmla="*/ 332 w 460"/>
              <a:gd name="T103" fmla="*/ 518 h 538"/>
              <a:gd name="T104" fmla="*/ 353 w 460"/>
              <a:gd name="T105" fmla="*/ 491 h 538"/>
              <a:gd name="T106" fmla="*/ 334 w 460"/>
              <a:gd name="T107" fmla="*/ 321 h 538"/>
              <a:gd name="T108" fmla="*/ 300 w 460"/>
              <a:gd name="T109" fmla="*/ 114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0" h="538">
                <a:moveTo>
                  <a:pt x="369" y="136"/>
                </a:moveTo>
                <a:lnTo>
                  <a:pt x="405" y="136"/>
                </a:lnTo>
                <a:lnTo>
                  <a:pt x="405" y="136"/>
                </a:lnTo>
                <a:lnTo>
                  <a:pt x="416" y="136"/>
                </a:lnTo>
                <a:lnTo>
                  <a:pt x="426" y="140"/>
                </a:lnTo>
                <a:lnTo>
                  <a:pt x="436" y="146"/>
                </a:lnTo>
                <a:lnTo>
                  <a:pt x="444" y="151"/>
                </a:lnTo>
                <a:lnTo>
                  <a:pt x="452" y="159"/>
                </a:lnTo>
                <a:lnTo>
                  <a:pt x="456" y="169"/>
                </a:lnTo>
                <a:lnTo>
                  <a:pt x="460" y="181"/>
                </a:lnTo>
                <a:lnTo>
                  <a:pt x="460" y="191"/>
                </a:lnTo>
                <a:lnTo>
                  <a:pt x="460" y="382"/>
                </a:lnTo>
                <a:lnTo>
                  <a:pt x="460" y="382"/>
                </a:lnTo>
                <a:lnTo>
                  <a:pt x="460" y="392"/>
                </a:lnTo>
                <a:lnTo>
                  <a:pt x="456" y="402"/>
                </a:lnTo>
                <a:lnTo>
                  <a:pt x="450" y="410"/>
                </a:lnTo>
                <a:lnTo>
                  <a:pt x="444" y="418"/>
                </a:lnTo>
                <a:lnTo>
                  <a:pt x="436" y="424"/>
                </a:lnTo>
                <a:lnTo>
                  <a:pt x="426" y="430"/>
                </a:lnTo>
                <a:lnTo>
                  <a:pt x="405" y="437"/>
                </a:lnTo>
                <a:lnTo>
                  <a:pt x="365" y="451"/>
                </a:lnTo>
                <a:lnTo>
                  <a:pt x="365" y="451"/>
                </a:lnTo>
                <a:lnTo>
                  <a:pt x="373" y="483"/>
                </a:lnTo>
                <a:lnTo>
                  <a:pt x="373" y="483"/>
                </a:lnTo>
                <a:lnTo>
                  <a:pt x="373" y="485"/>
                </a:lnTo>
                <a:lnTo>
                  <a:pt x="373" y="485"/>
                </a:lnTo>
                <a:lnTo>
                  <a:pt x="375" y="491"/>
                </a:lnTo>
                <a:lnTo>
                  <a:pt x="375" y="491"/>
                </a:lnTo>
                <a:lnTo>
                  <a:pt x="373" y="501"/>
                </a:lnTo>
                <a:lnTo>
                  <a:pt x="371" y="508"/>
                </a:lnTo>
                <a:lnTo>
                  <a:pt x="369" y="516"/>
                </a:lnTo>
                <a:lnTo>
                  <a:pt x="363" y="524"/>
                </a:lnTo>
                <a:lnTo>
                  <a:pt x="363" y="524"/>
                </a:lnTo>
                <a:lnTo>
                  <a:pt x="357" y="528"/>
                </a:lnTo>
                <a:lnTo>
                  <a:pt x="351" y="532"/>
                </a:lnTo>
                <a:lnTo>
                  <a:pt x="343" y="536"/>
                </a:lnTo>
                <a:lnTo>
                  <a:pt x="334" y="538"/>
                </a:lnTo>
                <a:lnTo>
                  <a:pt x="334" y="538"/>
                </a:lnTo>
                <a:lnTo>
                  <a:pt x="334" y="538"/>
                </a:lnTo>
                <a:lnTo>
                  <a:pt x="328" y="538"/>
                </a:lnTo>
                <a:lnTo>
                  <a:pt x="328" y="538"/>
                </a:lnTo>
                <a:lnTo>
                  <a:pt x="89" y="538"/>
                </a:lnTo>
                <a:lnTo>
                  <a:pt x="89" y="538"/>
                </a:lnTo>
                <a:lnTo>
                  <a:pt x="89" y="538"/>
                </a:lnTo>
                <a:lnTo>
                  <a:pt x="83" y="538"/>
                </a:lnTo>
                <a:lnTo>
                  <a:pt x="83" y="538"/>
                </a:lnTo>
                <a:lnTo>
                  <a:pt x="83" y="538"/>
                </a:lnTo>
                <a:lnTo>
                  <a:pt x="73" y="536"/>
                </a:lnTo>
                <a:lnTo>
                  <a:pt x="65" y="532"/>
                </a:lnTo>
                <a:lnTo>
                  <a:pt x="57" y="528"/>
                </a:lnTo>
                <a:lnTo>
                  <a:pt x="54" y="524"/>
                </a:lnTo>
                <a:lnTo>
                  <a:pt x="54" y="524"/>
                </a:lnTo>
                <a:lnTo>
                  <a:pt x="48" y="516"/>
                </a:lnTo>
                <a:lnTo>
                  <a:pt x="46" y="508"/>
                </a:lnTo>
                <a:lnTo>
                  <a:pt x="44" y="501"/>
                </a:lnTo>
                <a:lnTo>
                  <a:pt x="42" y="491"/>
                </a:lnTo>
                <a:lnTo>
                  <a:pt x="42" y="491"/>
                </a:lnTo>
                <a:lnTo>
                  <a:pt x="44" y="485"/>
                </a:lnTo>
                <a:lnTo>
                  <a:pt x="44" y="483"/>
                </a:lnTo>
                <a:lnTo>
                  <a:pt x="44" y="483"/>
                </a:lnTo>
                <a:lnTo>
                  <a:pt x="44" y="483"/>
                </a:lnTo>
                <a:lnTo>
                  <a:pt x="54" y="447"/>
                </a:lnTo>
                <a:lnTo>
                  <a:pt x="59" y="410"/>
                </a:lnTo>
                <a:lnTo>
                  <a:pt x="63" y="366"/>
                </a:lnTo>
                <a:lnTo>
                  <a:pt x="63" y="321"/>
                </a:lnTo>
                <a:lnTo>
                  <a:pt x="63" y="321"/>
                </a:lnTo>
                <a:lnTo>
                  <a:pt x="63" y="303"/>
                </a:lnTo>
                <a:lnTo>
                  <a:pt x="63" y="303"/>
                </a:lnTo>
                <a:lnTo>
                  <a:pt x="54" y="305"/>
                </a:lnTo>
                <a:lnTo>
                  <a:pt x="42" y="303"/>
                </a:lnTo>
                <a:lnTo>
                  <a:pt x="30" y="299"/>
                </a:lnTo>
                <a:lnTo>
                  <a:pt x="24" y="295"/>
                </a:lnTo>
                <a:lnTo>
                  <a:pt x="18" y="289"/>
                </a:lnTo>
                <a:lnTo>
                  <a:pt x="18" y="289"/>
                </a:lnTo>
                <a:lnTo>
                  <a:pt x="14" y="286"/>
                </a:lnTo>
                <a:lnTo>
                  <a:pt x="12" y="280"/>
                </a:lnTo>
                <a:lnTo>
                  <a:pt x="12" y="274"/>
                </a:lnTo>
                <a:lnTo>
                  <a:pt x="12" y="270"/>
                </a:lnTo>
                <a:lnTo>
                  <a:pt x="16" y="260"/>
                </a:lnTo>
                <a:lnTo>
                  <a:pt x="22" y="250"/>
                </a:lnTo>
                <a:lnTo>
                  <a:pt x="22" y="250"/>
                </a:lnTo>
                <a:lnTo>
                  <a:pt x="28" y="240"/>
                </a:lnTo>
                <a:lnTo>
                  <a:pt x="32" y="228"/>
                </a:lnTo>
                <a:lnTo>
                  <a:pt x="32" y="228"/>
                </a:lnTo>
                <a:lnTo>
                  <a:pt x="32" y="220"/>
                </a:lnTo>
                <a:lnTo>
                  <a:pt x="30" y="213"/>
                </a:lnTo>
                <a:lnTo>
                  <a:pt x="22" y="189"/>
                </a:lnTo>
                <a:lnTo>
                  <a:pt x="22" y="189"/>
                </a:lnTo>
                <a:lnTo>
                  <a:pt x="10" y="155"/>
                </a:lnTo>
                <a:lnTo>
                  <a:pt x="4" y="138"/>
                </a:lnTo>
                <a:lnTo>
                  <a:pt x="0" y="116"/>
                </a:lnTo>
                <a:lnTo>
                  <a:pt x="0" y="116"/>
                </a:lnTo>
                <a:lnTo>
                  <a:pt x="0" y="98"/>
                </a:lnTo>
                <a:lnTo>
                  <a:pt x="0" y="84"/>
                </a:lnTo>
                <a:lnTo>
                  <a:pt x="6" y="75"/>
                </a:lnTo>
                <a:lnTo>
                  <a:pt x="10" y="67"/>
                </a:lnTo>
                <a:lnTo>
                  <a:pt x="18" y="61"/>
                </a:lnTo>
                <a:lnTo>
                  <a:pt x="24" y="57"/>
                </a:lnTo>
                <a:lnTo>
                  <a:pt x="38" y="53"/>
                </a:lnTo>
                <a:lnTo>
                  <a:pt x="38" y="53"/>
                </a:lnTo>
                <a:lnTo>
                  <a:pt x="44" y="39"/>
                </a:lnTo>
                <a:lnTo>
                  <a:pt x="52" y="29"/>
                </a:lnTo>
                <a:lnTo>
                  <a:pt x="52" y="29"/>
                </a:lnTo>
                <a:lnTo>
                  <a:pt x="61" y="21"/>
                </a:lnTo>
                <a:lnTo>
                  <a:pt x="71" y="15"/>
                </a:lnTo>
                <a:lnTo>
                  <a:pt x="81" y="11"/>
                </a:lnTo>
                <a:lnTo>
                  <a:pt x="93" y="7"/>
                </a:lnTo>
                <a:lnTo>
                  <a:pt x="93" y="7"/>
                </a:lnTo>
                <a:lnTo>
                  <a:pt x="105" y="7"/>
                </a:lnTo>
                <a:lnTo>
                  <a:pt x="117" y="7"/>
                </a:lnTo>
                <a:lnTo>
                  <a:pt x="128" y="9"/>
                </a:lnTo>
                <a:lnTo>
                  <a:pt x="140" y="11"/>
                </a:lnTo>
                <a:lnTo>
                  <a:pt x="140" y="11"/>
                </a:lnTo>
                <a:lnTo>
                  <a:pt x="156" y="19"/>
                </a:lnTo>
                <a:lnTo>
                  <a:pt x="170" y="29"/>
                </a:lnTo>
                <a:lnTo>
                  <a:pt x="170" y="29"/>
                </a:lnTo>
                <a:lnTo>
                  <a:pt x="199" y="17"/>
                </a:lnTo>
                <a:lnTo>
                  <a:pt x="219" y="11"/>
                </a:lnTo>
                <a:lnTo>
                  <a:pt x="241" y="5"/>
                </a:lnTo>
                <a:lnTo>
                  <a:pt x="265" y="2"/>
                </a:lnTo>
                <a:lnTo>
                  <a:pt x="288" y="0"/>
                </a:lnTo>
                <a:lnTo>
                  <a:pt x="310" y="4"/>
                </a:lnTo>
                <a:lnTo>
                  <a:pt x="320" y="5"/>
                </a:lnTo>
                <a:lnTo>
                  <a:pt x="330" y="9"/>
                </a:lnTo>
                <a:lnTo>
                  <a:pt x="330" y="9"/>
                </a:lnTo>
                <a:lnTo>
                  <a:pt x="345" y="23"/>
                </a:lnTo>
                <a:lnTo>
                  <a:pt x="359" y="37"/>
                </a:lnTo>
                <a:lnTo>
                  <a:pt x="367" y="51"/>
                </a:lnTo>
                <a:lnTo>
                  <a:pt x="373" y="63"/>
                </a:lnTo>
                <a:lnTo>
                  <a:pt x="375" y="76"/>
                </a:lnTo>
                <a:lnTo>
                  <a:pt x="375" y="84"/>
                </a:lnTo>
                <a:lnTo>
                  <a:pt x="375" y="94"/>
                </a:lnTo>
                <a:lnTo>
                  <a:pt x="373" y="106"/>
                </a:lnTo>
                <a:lnTo>
                  <a:pt x="373" y="106"/>
                </a:lnTo>
                <a:lnTo>
                  <a:pt x="369" y="136"/>
                </a:lnTo>
                <a:lnTo>
                  <a:pt x="369" y="136"/>
                </a:lnTo>
                <a:close/>
                <a:moveTo>
                  <a:pt x="320" y="451"/>
                </a:moveTo>
                <a:lnTo>
                  <a:pt x="320" y="451"/>
                </a:lnTo>
                <a:lnTo>
                  <a:pt x="314" y="418"/>
                </a:lnTo>
                <a:lnTo>
                  <a:pt x="312" y="384"/>
                </a:lnTo>
                <a:lnTo>
                  <a:pt x="310" y="349"/>
                </a:lnTo>
                <a:lnTo>
                  <a:pt x="310" y="311"/>
                </a:lnTo>
                <a:lnTo>
                  <a:pt x="314" y="240"/>
                </a:lnTo>
                <a:lnTo>
                  <a:pt x="320" y="169"/>
                </a:lnTo>
                <a:lnTo>
                  <a:pt x="162" y="169"/>
                </a:lnTo>
                <a:lnTo>
                  <a:pt x="162" y="169"/>
                </a:lnTo>
                <a:lnTo>
                  <a:pt x="166" y="232"/>
                </a:lnTo>
                <a:lnTo>
                  <a:pt x="166" y="295"/>
                </a:lnTo>
                <a:lnTo>
                  <a:pt x="162" y="360"/>
                </a:lnTo>
                <a:lnTo>
                  <a:pt x="156" y="426"/>
                </a:lnTo>
                <a:lnTo>
                  <a:pt x="156" y="426"/>
                </a:lnTo>
                <a:lnTo>
                  <a:pt x="125" y="426"/>
                </a:lnTo>
                <a:lnTo>
                  <a:pt x="125" y="426"/>
                </a:lnTo>
                <a:lnTo>
                  <a:pt x="127" y="357"/>
                </a:lnTo>
                <a:lnTo>
                  <a:pt x="125" y="289"/>
                </a:lnTo>
                <a:lnTo>
                  <a:pt x="123" y="228"/>
                </a:lnTo>
                <a:lnTo>
                  <a:pt x="115" y="169"/>
                </a:lnTo>
                <a:lnTo>
                  <a:pt x="97" y="169"/>
                </a:lnTo>
                <a:lnTo>
                  <a:pt x="97" y="169"/>
                </a:lnTo>
                <a:lnTo>
                  <a:pt x="103" y="240"/>
                </a:lnTo>
                <a:lnTo>
                  <a:pt x="107" y="311"/>
                </a:lnTo>
                <a:lnTo>
                  <a:pt x="107" y="349"/>
                </a:lnTo>
                <a:lnTo>
                  <a:pt x="105" y="382"/>
                </a:lnTo>
                <a:lnTo>
                  <a:pt x="103" y="418"/>
                </a:lnTo>
                <a:lnTo>
                  <a:pt x="97" y="451"/>
                </a:lnTo>
                <a:lnTo>
                  <a:pt x="97" y="451"/>
                </a:lnTo>
                <a:lnTo>
                  <a:pt x="142" y="455"/>
                </a:lnTo>
                <a:lnTo>
                  <a:pt x="190" y="459"/>
                </a:lnTo>
                <a:lnTo>
                  <a:pt x="237" y="459"/>
                </a:lnTo>
                <a:lnTo>
                  <a:pt x="282" y="455"/>
                </a:lnTo>
                <a:lnTo>
                  <a:pt x="282" y="455"/>
                </a:lnTo>
                <a:lnTo>
                  <a:pt x="278" y="398"/>
                </a:lnTo>
                <a:lnTo>
                  <a:pt x="274" y="341"/>
                </a:lnTo>
                <a:lnTo>
                  <a:pt x="276" y="284"/>
                </a:lnTo>
                <a:lnTo>
                  <a:pt x="280" y="230"/>
                </a:lnTo>
                <a:lnTo>
                  <a:pt x="280" y="230"/>
                </a:lnTo>
                <a:lnTo>
                  <a:pt x="294" y="230"/>
                </a:lnTo>
                <a:lnTo>
                  <a:pt x="294" y="230"/>
                </a:lnTo>
                <a:lnTo>
                  <a:pt x="290" y="284"/>
                </a:lnTo>
                <a:lnTo>
                  <a:pt x="290" y="339"/>
                </a:lnTo>
                <a:lnTo>
                  <a:pt x="294" y="396"/>
                </a:lnTo>
                <a:lnTo>
                  <a:pt x="302" y="453"/>
                </a:lnTo>
                <a:lnTo>
                  <a:pt x="302" y="453"/>
                </a:lnTo>
                <a:lnTo>
                  <a:pt x="320" y="451"/>
                </a:lnTo>
                <a:lnTo>
                  <a:pt x="320" y="451"/>
                </a:lnTo>
                <a:close/>
                <a:moveTo>
                  <a:pt x="357" y="400"/>
                </a:moveTo>
                <a:lnTo>
                  <a:pt x="399" y="384"/>
                </a:lnTo>
                <a:lnTo>
                  <a:pt x="399" y="384"/>
                </a:lnTo>
                <a:lnTo>
                  <a:pt x="405" y="380"/>
                </a:lnTo>
                <a:lnTo>
                  <a:pt x="407" y="378"/>
                </a:lnTo>
                <a:lnTo>
                  <a:pt x="407" y="374"/>
                </a:lnTo>
                <a:lnTo>
                  <a:pt x="407" y="199"/>
                </a:lnTo>
                <a:lnTo>
                  <a:pt x="407" y="199"/>
                </a:lnTo>
                <a:lnTo>
                  <a:pt x="407" y="195"/>
                </a:lnTo>
                <a:lnTo>
                  <a:pt x="405" y="191"/>
                </a:lnTo>
                <a:lnTo>
                  <a:pt x="401" y="189"/>
                </a:lnTo>
                <a:lnTo>
                  <a:pt x="399" y="189"/>
                </a:lnTo>
                <a:lnTo>
                  <a:pt x="363" y="189"/>
                </a:lnTo>
                <a:lnTo>
                  <a:pt x="363" y="189"/>
                </a:lnTo>
                <a:lnTo>
                  <a:pt x="355" y="258"/>
                </a:lnTo>
                <a:lnTo>
                  <a:pt x="353" y="321"/>
                </a:lnTo>
                <a:lnTo>
                  <a:pt x="353" y="321"/>
                </a:lnTo>
                <a:lnTo>
                  <a:pt x="353" y="362"/>
                </a:lnTo>
                <a:lnTo>
                  <a:pt x="357" y="400"/>
                </a:lnTo>
                <a:lnTo>
                  <a:pt x="357" y="400"/>
                </a:lnTo>
                <a:close/>
                <a:moveTo>
                  <a:pt x="54" y="94"/>
                </a:moveTo>
                <a:lnTo>
                  <a:pt x="117" y="94"/>
                </a:lnTo>
                <a:lnTo>
                  <a:pt x="300" y="94"/>
                </a:lnTo>
                <a:lnTo>
                  <a:pt x="355" y="94"/>
                </a:lnTo>
                <a:lnTo>
                  <a:pt x="355" y="94"/>
                </a:lnTo>
                <a:lnTo>
                  <a:pt x="353" y="78"/>
                </a:lnTo>
                <a:lnTo>
                  <a:pt x="347" y="61"/>
                </a:lnTo>
                <a:lnTo>
                  <a:pt x="343" y="51"/>
                </a:lnTo>
                <a:lnTo>
                  <a:pt x="336" y="43"/>
                </a:lnTo>
                <a:lnTo>
                  <a:pt x="328" y="35"/>
                </a:lnTo>
                <a:lnTo>
                  <a:pt x="318" y="27"/>
                </a:lnTo>
                <a:lnTo>
                  <a:pt x="318" y="27"/>
                </a:lnTo>
                <a:lnTo>
                  <a:pt x="310" y="23"/>
                </a:lnTo>
                <a:lnTo>
                  <a:pt x="300" y="21"/>
                </a:lnTo>
                <a:lnTo>
                  <a:pt x="288" y="19"/>
                </a:lnTo>
                <a:lnTo>
                  <a:pt x="278" y="19"/>
                </a:lnTo>
                <a:lnTo>
                  <a:pt x="253" y="23"/>
                </a:lnTo>
                <a:lnTo>
                  <a:pt x="229" y="29"/>
                </a:lnTo>
                <a:lnTo>
                  <a:pt x="207" y="35"/>
                </a:lnTo>
                <a:lnTo>
                  <a:pt x="190" y="43"/>
                </a:lnTo>
                <a:lnTo>
                  <a:pt x="174" y="49"/>
                </a:lnTo>
                <a:lnTo>
                  <a:pt x="168" y="53"/>
                </a:lnTo>
                <a:lnTo>
                  <a:pt x="162" y="47"/>
                </a:lnTo>
                <a:lnTo>
                  <a:pt x="162" y="47"/>
                </a:lnTo>
                <a:lnTo>
                  <a:pt x="148" y="39"/>
                </a:lnTo>
                <a:lnTo>
                  <a:pt x="134" y="31"/>
                </a:lnTo>
                <a:lnTo>
                  <a:pt x="134" y="31"/>
                </a:lnTo>
                <a:lnTo>
                  <a:pt x="115" y="27"/>
                </a:lnTo>
                <a:lnTo>
                  <a:pt x="107" y="27"/>
                </a:lnTo>
                <a:lnTo>
                  <a:pt x="97" y="27"/>
                </a:lnTo>
                <a:lnTo>
                  <a:pt x="97" y="27"/>
                </a:lnTo>
                <a:lnTo>
                  <a:pt x="89" y="29"/>
                </a:lnTo>
                <a:lnTo>
                  <a:pt x="81" y="33"/>
                </a:lnTo>
                <a:lnTo>
                  <a:pt x="73" y="37"/>
                </a:lnTo>
                <a:lnTo>
                  <a:pt x="65" y="43"/>
                </a:lnTo>
                <a:lnTo>
                  <a:pt x="65" y="43"/>
                </a:lnTo>
                <a:lnTo>
                  <a:pt x="59" y="53"/>
                </a:lnTo>
                <a:lnTo>
                  <a:pt x="54" y="65"/>
                </a:lnTo>
                <a:lnTo>
                  <a:pt x="52" y="73"/>
                </a:lnTo>
                <a:lnTo>
                  <a:pt x="44" y="73"/>
                </a:lnTo>
                <a:lnTo>
                  <a:pt x="44" y="73"/>
                </a:lnTo>
                <a:lnTo>
                  <a:pt x="40" y="73"/>
                </a:lnTo>
                <a:lnTo>
                  <a:pt x="36" y="75"/>
                </a:lnTo>
                <a:lnTo>
                  <a:pt x="30" y="76"/>
                </a:lnTo>
                <a:lnTo>
                  <a:pt x="26" y="82"/>
                </a:lnTo>
                <a:lnTo>
                  <a:pt x="22" y="88"/>
                </a:lnTo>
                <a:lnTo>
                  <a:pt x="20" y="100"/>
                </a:lnTo>
                <a:lnTo>
                  <a:pt x="20" y="114"/>
                </a:lnTo>
                <a:lnTo>
                  <a:pt x="20" y="114"/>
                </a:lnTo>
                <a:lnTo>
                  <a:pt x="24" y="132"/>
                </a:lnTo>
                <a:lnTo>
                  <a:pt x="28" y="149"/>
                </a:lnTo>
                <a:lnTo>
                  <a:pt x="40" y="181"/>
                </a:lnTo>
                <a:lnTo>
                  <a:pt x="40" y="181"/>
                </a:lnTo>
                <a:lnTo>
                  <a:pt x="50" y="209"/>
                </a:lnTo>
                <a:lnTo>
                  <a:pt x="52" y="220"/>
                </a:lnTo>
                <a:lnTo>
                  <a:pt x="52" y="232"/>
                </a:lnTo>
                <a:lnTo>
                  <a:pt x="52" y="232"/>
                </a:lnTo>
                <a:lnTo>
                  <a:pt x="50" y="240"/>
                </a:lnTo>
                <a:lnTo>
                  <a:pt x="46" y="248"/>
                </a:lnTo>
                <a:lnTo>
                  <a:pt x="40" y="260"/>
                </a:lnTo>
                <a:lnTo>
                  <a:pt x="40" y="260"/>
                </a:lnTo>
                <a:lnTo>
                  <a:pt x="34" y="270"/>
                </a:lnTo>
                <a:lnTo>
                  <a:pt x="32" y="274"/>
                </a:lnTo>
                <a:lnTo>
                  <a:pt x="34" y="278"/>
                </a:lnTo>
                <a:lnTo>
                  <a:pt x="34" y="278"/>
                </a:lnTo>
                <a:lnTo>
                  <a:pt x="40" y="282"/>
                </a:lnTo>
                <a:lnTo>
                  <a:pt x="48" y="284"/>
                </a:lnTo>
                <a:lnTo>
                  <a:pt x="54" y="286"/>
                </a:lnTo>
                <a:lnTo>
                  <a:pt x="59" y="284"/>
                </a:lnTo>
                <a:lnTo>
                  <a:pt x="61" y="282"/>
                </a:lnTo>
                <a:lnTo>
                  <a:pt x="61" y="282"/>
                </a:lnTo>
                <a:lnTo>
                  <a:pt x="59" y="240"/>
                </a:lnTo>
                <a:lnTo>
                  <a:pt x="56" y="197"/>
                </a:lnTo>
                <a:lnTo>
                  <a:pt x="44" y="106"/>
                </a:lnTo>
                <a:lnTo>
                  <a:pt x="42" y="94"/>
                </a:lnTo>
                <a:lnTo>
                  <a:pt x="54" y="94"/>
                </a:lnTo>
                <a:lnTo>
                  <a:pt x="54" y="94"/>
                </a:lnTo>
                <a:close/>
                <a:moveTo>
                  <a:pt x="117" y="114"/>
                </a:moveTo>
                <a:lnTo>
                  <a:pt x="65" y="114"/>
                </a:lnTo>
                <a:lnTo>
                  <a:pt x="65" y="114"/>
                </a:lnTo>
                <a:lnTo>
                  <a:pt x="73" y="169"/>
                </a:lnTo>
                <a:lnTo>
                  <a:pt x="77" y="222"/>
                </a:lnTo>
                <a:lnTo>
                  <a:pt x="81" y="274"/>
                </a:lnTo>
                <a:lnTo>
                  <a:pt x="83" y="321"/>
                </a:lnTo>
                <a:lnTo>
                  <a:pt x="83" y="321"/>
                </a:lnTo>
                <a:lnTo>
                  <a:pt x="83" y="368"/>
                </a:lnTo>
                <a:lnTo>
                  <a:pt x="79" y="412"/>
                </a:lnTo>
                <a:lnTo>
                  <a:pt x="73" y="451"/>
                </a:lnTo>
                <a:lnTo>
                  <a:pt x="63" y="489"/>
                </a:lnTo>
                <a:lnTo>
                  <a:pt x="63" y="489"/>
                </a:lnTo>
                <a:lnTo>
                  <a:pt x="63" y="491"/>
                </a:lnTo>
                <a:lnTo>
                  <a:pt x="63" y="491"/>
                </a:lnTo>
                <a:lnTo>
                  <a:pt x="63" y="502"/>
                </a:lnTo>
                <a:lnTo>
                  <a:pt x="67" y="510"/>
                </a:lnTo>
                <a:lnTo>
                  <a:pt x="67" y="510"/>
                </a:lnTo>
                <a:lnTo>
                  <a:pt x="75" y="514"/>
                </a:lnTo>
                <a:lnTo>
                  <a:pt x="85" y="518"/>
                </a:lnTo>
                <a:lnTo>
                  <a:pt x="85" y="518"/>
                </a:lnTo>
                <a:lnTo>
                  <a:pt x="85" y="518"/>
                </a:lnTo>
                <a:lnTo>
                  <a:pt x="89" y="518"/>
                </a:lnTo>
                <a:lnTo>
                  <a:pt x="89" y="518"/>
                </a:lnTo>
                <a:lnTo>
                  <a:pt x="328" y="518"/>
                </a:lnTo>
                <a:lnTo>
                  <a:pt x="328" y="518"/>
                </a:lnTo>
                <a:lnTo>
                  <a:pt x="328" y="518"/>
                </a:lnTo>
                <a:lnTo>
                  <a:pt x="332" y="518"/>
                </a:lnTo>
                <a:lnTo>
                  <a:pt x="332" y="518"/>
                </a:lnTo>
                <a:lnTo>
                  <a:pt x="332" y="518"/>
                </a:lnTo>
                <a:lnTo>
                  <a:pt x="341" y="514"/>
                </a:lnTo>
                <a:lnTo>
                  <a:pt x="349" y="510"/>
                </a:lnTo>
                <a:lnTo>
                  <a:pt x="349" y="510"/>
                </a:lnTo>
                <a:lnTo>
                  <a:pt x="353" y="502"/>
                </a:lnTo>
                <a:lnTo>
                  <a:pt x="353" y="491"/>
                </a:lnTo>
                <a:lnTo>
                  <a:pt x="353" y="491"/>
                </a:lnTo>
                <a:lnTo>
                  <a:pt x="353" y="489"/>
                </a:lnTo>
                <a:lnTo>
                  <a:pt x="353" y="489"/>
                </a:lnTo>
                <a:lnTo>
                  <a:pt x="343" y="451"/>
                </a:lnTo>
                <a:lnTo>
                  <a:pt x="338" y="412"/>
                </a:lnTo>
                <a:lnTo>
                  <a:pt x="334" y="368"/>
                </a:lnTo>
                <a:lnTo>
                  <a:pt x="334" y="321"/>
                </a:lnTo>
                <a:lnTo>
                  <a:pt x="334" y="321"/>
                </a:lnTo>
                <a:lnTo>
                  <a:pt x="336" y="274"/>
                </a:lnTo>
                <a:lnTo>
                  <a:pt x="340" y="222"/>
                </a:lnTo>
                <a:lnTo>
                  <a:pt x="343" y="169"/>
                </a:lnTo>
                <a:lnTo>
                  <a:pt x="351" y="114"/>
                </a:lnTo>
                <a:lnTo>
                  <a:pt x="300" y="114"/>
                </a:lnTo>
                <a:lnTo>
                  <a:pt x="117" y="114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5076826" y="2287588"/>
            <a:ext cx="344488" cy="1036638"/>
          </a:xfrm>
          <a:custGeom>
            <a:avLst/>
            <a:gdLst>
              <a:gd name="T0" fmla="*/ 0 w 217"/>
              <a:gd name="T1" fmla="*/ 351 h 653"/>
              <a:gd name="T2" fmla="*/ 18 w 217"/>
              <a:gd name="T3" fmla="*/ 298 h 653"/>
              <a:gd name="T4" fmla="*/ 50 w 217"/>
              <a:gd name="T5" fmla="*/ 246 h 653"/>
              <a:gd name="T6" fmla="*/ 52 w 217"/>
              <a:gd name="T7" fmla="*/ 185 h 653"/>
              <a:gd name="T8" fmla="*/ 50 w 217"/>
              <a:gd name="T9" fmla="*/ 140 h 653"/>
              <a:gd name="T10" fmla="*/ 63 w 217"/>
              <a:gd name="T11" fmla="*/ 33 h 653"/>
              <a:gd name="T12" fmla="*/ 81 w 217"/>
              <a:gd name="T13" fmla="*/ 35 h 653"/>
              <a:gd name="T14" fmla="*/ 109 w 217"/>
              <a:gd name="T15" fmla="*/ 33 h 653"/>
              <a:gd name="T16" fmla="*/ 138 w 217"/>
              <a:gd name="T17" fmla="*/ 35 h 653"/>
              <a:gd name="T18" fmla="*/ 152 w 217"/>
              <a:gd name="T19" fmla="*/ 35 h 653"/>
              <a:gd name="T20" fmla="*/ 168 w 217"/>
              <a:gd name="T21" fmla="*/ 140 h 653"/>
              <a:gd name="T22" fmla="*/ 164 w 217"/>
              <a:gd name="T23" fmla="*/ 185 h 653"/>
              <a:gd name="T24" fmla="*/ 168 w 217"/>
              <a:gd name="T25" fmla="*/ 246 h 653"/>
              <a:gd name="T26" fmla="*/ 198 w 217"/>
              <a:gd name="T27" fmla="*/ 298 h 653"/>
              <a:gd name="T28" fmla="*/ 217 w 217"/>
              <a:gd name="T29" fmla="*/ 351 h 653"/>
              <a:gd name="T30" fmla="*/ 217 w 217"/>
              <a:gd name="T31" fmla="*/ 519 h 653"/>
              <a:gd name="T32" fmla="*/ 215 w 217"/>
              <a:gd name="T33" fmla="*/ 635 h 653"/>
              <a:gd name="T34" fmla="*/ 198 w 217"/>
              <a:gd name="T35" fmla="*/ 651 h 653"/>
              <a:gd name="T36" fmla="*/ 32 w 217"/>
              <a:gd name="T37" fmla="*/ 653 h 653"/>
              <a:gd name="T38" fmla="*/ 4 w 217"/>
              <a:gd name="T39" fmla="*/ 641 h 653"/>
              <a:gd name="T40" fmla="*/ 0 w 217"/>
              <a:gd name="T41" fmla="*/ 522 h 653"/>
              <a:gd name="T42" fmla="*/ 196 w 217"/>
              <a:gd name="T43" fmla="*/ 377 h 653"/>
              <a:gd name="T44" fmla="*/ 196 w 217"/>
              <a:gd name="T45" fmla="*/ 367 h 653"/>
              <a:gd name="T46" fmla="*/ 182 w 217"/>
              <a:gd name="T47" fmla="*/ 313 h 653"/>
              <a:gd name="T48" fmla="*/ 152 w 217"/>
              <a:gd name="T49" fmla="*/ 266 h 653"/>
              <a:gd name="T50" fmla="*/ 140 w 217"/>
              <a:gd name="T51" fmla="*/ 219 h 653"/>
              <a:gd name="T52" fmla="*/ 146 w 217"/>
              <a:gd name="T53" fmla="*/ 162 h 653"/>
              <a:gd name="T54" fmla="*/ 142 w 217"/>
              <a:gd name="T55" fmla="*/ 112 h 653"/>
              <a:gd name="T56" fmla="*/ 134 w 217"/>
              <a:gd name="T57" fmla="*/ 59 h 653"/>
              <a:gd name="T58" fmla="*/ 121 w 217"/>
              <a:gd name="T59" fmla="*/ 57 h 653"/>
              <a:gd name="T60" fmla="*/ 130 w 217"/>
              <a:gd name="T61" fmla="*/ 118 h 653"/>
              <a:gd name="T62" fmla="*/ 129 w 217"/>
              <a:gd name="T63" fmla="*/ 164 h 653"/>
              <a:gd name="T64" fmla="*/ 130 w 217"/>
              <a:gd name="T65" fmla="*/ 262 h 653"/>
              <a:gd name="T66" fmla="*/ 154 w 217"/>
              <a:gd name="T67" fmla="*/ 308 h 653"/>
              <a:gd name="T68" fmla="*/ 174 w 217"/>
              <a:gd name="T69" fmla="*/ 355 h 653"/>
              <a:gd name="T70" fmla="*/ 174 w 217"/>
              <a:gd name="T71" fmla="*/ 509 h 653"/>
              <a:gd name="T72" fmla="*/ 174 w 217"/>
              <a:gd name="T73" fmla="*/ 629 h 653"/>
              <a:gd name="T74" fmla="*/ 194 w 217"/>
              <a:gd name="T75" fmla="*/ 629 h 653"/>
              <a:gd name="T76" fmla="*/ 196 w 217"/>
              <a:gd name="T77" fmla="*/ 483 h 653"/>
              <a:gd name="T78" fmla="*/ 44 w 217"/>
              <a:gd name="T79" fmla="*/ 375 h 653"/>
              <a:gd name="T80" fmla="*/ 42 w 217"/>
              <a:gd name="T81" fmla="*/ 313 h 653"/>
              <a:gd name="T82" fmla="*/ 28 w 217"/>
              <a:gd name="T83" fmla="*/ 369 h 653"/>
              <a:gd name="T84" fmla="*/ 28 w 217"/>
              <a:gd name="T85" fmla="*/ 375 h 653"/>
              <a:gd name="T86" fmla="*/ 28 w 217"/>
              <a:gd name="T87" fmla="*/ 483 h 653"/>
              <a:gd name="T88" fmla="*/ 28 w 217"/>
              <a:gd name="T89" fmla="*/ 605 h 653"/>
              <a:gd name="T90" fmla="*/ 34 w 217"/>
              <a:gd name="T91" fmla="*/ 621 h 653"/>
              <a:gd name="T92" fmla="*/ 44 w 217"/>
              <a:gd name="T93" fmla="*/ 623 h 653"/>
              <a:gd name="T94" fmla="*/ 44 w 217"/>
              <a:gd name="T95" fmla="*/ 481 h 653"/>
              <a:gd name="T96" fmla="*/ 152 w 217"/>
              <a:gd name="T97" fmla="*/ 0 h 653"/>
              <a:gd name="T98" fmla="*/ 162 w 217"/>
              <a:gd name="T99" fmla="*/ 8 h 653"/>
              <a:gd name="T100" fmla="*/ 164 w 217"/>
              <a:gd name="T101" fmla="*/ 22 h 653"/>
              <a:gd name="T102" fmla="*/ 154 w 217"/>
              <a:gd name="T103" fmla="*/ 27 h 653"/>
              <a:gd name="T104" fmla="*/ 129 w 217"/>
              <a:gd name="T105" fmla="*/ 29 h 653"/>
              <a:gd name="T106" fmla="*/ 99 w 217"/>
              <a:gd name="T107" fmla="*/ 27 h 653"/>
              <a:gd name="T108" fmla="*/ 81 w 217"/>
              <a:gd name="T109" fmla="*/ 27 h 653"/>
              <a:gd name="T110" fmla="*/ 59 w 217"/>
              <a:gd name="T111" fmla="*/ 27 h 653"/>
              <a:gd name="T112" fmla="*/ 56 w 217"/>
              <a:gd name="T113" fmla="*/ 8 h 653"/>
              <a:gd name="T114" fmla="*/ 65 w 217"/>
              <a:gd name="T115" fmla="*/ 0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7" h="653">
                <a:moveTo>
                  <a:pt x="0" y="382"/>
                </a:moveTo>
                <a:lnTo>
                  <a:pt x="0" y="369"/>
                </a:lnTo>
                <a:lnTo>
                  <a:pt x="0" y="369"/>
                </a:lnTo>
                <a:lnTo>
                  <a:pt x="0" y="351"/>
                </a:lnTo>
                <a:lnTo>
                  <a:pt x="2" y="337"/>
                </a:lnTo>
                <a:lnTo>
                  <a:pt x="4" y="325"/>
                </a:lnTo>
                <a:lnTo>
                  <a:pt x="8" y="313"/>
                </a:lnTo>
                <a:lnTo>
                  <a:pt x="18" y="298"/>
                </a:lnTo>
                <a:lnTo>
                  <a:pt x="30" y="282"/>
                </a:lnTo>
                <a:lnTo>
                  <a:pt x="42" y="266"/>
                </a:lnTo>
                <a:lnTo>
                  <a:pt x="46" y="256"/>
                </a:lnTo>
                <a:lnTo>
                  <a:pt x="50" y="246"/>
                </a:lnTo>
                <a:lnTo>
                  <a:pt x="52" y="235"/>
                </a:lnTo>
                <a:lnTo>
                  <a:pt x="54" y="221"/>
                </a:lnTo>
                <a:lnTo>
                  <a:pt x="54" y="205"/>
                </a:lnTo>
                <a:lnTo>
                  <a:pt x="52" y="185"/>
                </a:lnTo>
                <a:lnTo>
                  <a:pt x="52" y="185"/>
                </a:lnTo>
                <a:lnTo>
                  <a:pt x="50" y="162"/>
                </a:lnTo>
                <a:lnTo>
                  <a:pt x="50" y="140"/>
                </a:lnTo>
                <a:lnTo>
                  <a:pt x="50" y="140"/>
                </a:lnTo>
                <a:lnTo>
                  <a:pt x="52" y="120"/>
                </a:lnTo>
                <a:lnTo>
                  <a:pt x="56" y="95"/>
                </a:lnTo>
                <a:lnTo>
                  <a:pt x="61" y="65"/>
                </a:lnTo>
                <a:lnTo>
                  <a:pt x="63" y="33"/>
                </a:lnTo>
                <a:lnTo>
                  <a:pt x="63" y="33"/>
                </a:lnTo>
                <a:lnTo>
                  <a:pt x="71" y="33"/>
                </a:lnTo>
                <a:lnTo>
                  <a:pt x="81" y="35"/>
                </a:lnTo>
                <a:lnTo>
                  <a:pt x="81" y="35"/>
                </a:lnTo>
                <a:lnTo>
                  <a:pt x="89" y="37"/>
                </a:lnTo>
                <a:lnTo>
                  <a:pt x="99" y="35"/>
                </a:lnTo>
                <a:lnTo>
                  <a:pt x="99" y="35"/>
                </a:lnTo>
                <a:lnTo>
                  <a:pt x="109" y="33"/>
                </a:lnTo>
                <a:lnTo>
                  <a:pt x="119" y="35"/>
                </a:lnTo>
                <a:lnTo>
                  <a:pt x="119" y="35"/>
                </a:lnTo>
                <a:lnTo>
                  <a:pt x="129" y="37"/>
                </a:lnTo>
                <a:lnTo>
                  <a:pt x="138" y="35"/>
                </a:lnTo>
                <a:lnTo>
                  <a:pt x="138" y="35"/>
                </a:lnTo>
                <a:lnTo>
                  <a:pt x="146" y="33"/>
                </a:lnTo>
                <a:lnTo>
                  <a:pt x="152" y="35"/>
                </a:lnTo>
                <a:lnTo>
                  <a:pt x="152" y="35"/>
                </a:lnTo>
                <a:lnTo>
                  <a:pt x="156" y="65"/>
                </a:lnTo>
                <a:lnTo>
                  <a:pt x="162" y="95"/>
                </a:lnTo>
                <a:lnTo>
                  <a:pt x="166" y="120"/>
                </a:lnTo>
                <a:lnTo>
                  <a:pt x="168" y="140"/>
                </a:lnTo>
                <a:lnTo>
                  <a:pt x="168" y="140"/>
                </a:lnTo>
                <a:lnTo>
                  <a:pt x="168" y="162"/>
                </a:lnTo>
                <a:lnTo>
                  <a:pt x="164" y="185"/>
                </a:lnTo>
                <a:lnTo>
                  <a:pt x="164" y="185"/>
                </a:lnTo>
                <a:lnTo>
                  <a:pt x="164" y="205"/>
                </a:lnTo>
                <a:lnTo>
                  <a:pt x="164" y="221"/>
                </a:lnTo>
                <a:lnTo>
                  <a:pt x="164" y="235"/>
                </a:lnTo>
                <a:lnTo>
                  <a:pt x="168" y="246"/>
                </a:lnTo>
                <a:lnTo>
                  <a:pt x="172" y="256"/>
                </a:lnTo>
                <a:lnTo>
                  <a:pt x="176" y="266"/>
                </a:lnTo>
                <a:lnTo>
                  <a:pt x="188" y="282"/>
                </a:lnTo>
                <a:lnTo>
                  <a:pt x="198" y="298"/>
                </a:lnTo>
                <a:lnTo>
                  <a:pt x="207" y="313"/>
                </a:lnTo>
                <a:lnTo>
                  <a:pt x="213" y="325"/>
                </a:lnTo>
                <a:lnTo>
                  <a:pt x="215" y="337"/>
                </a:lnTo>
                <a:lnTo>
                  <a:pt x="217" y="351"/>
                </a:lnTo>
                <a:lnTo>
                  <a:pt x="217" y="369"/>
                </a:lnTo>
                <a:lnTo>
                  <a:pt x="217" y="380"/>
                </a:lnTo>
                <a:lnTo>
                  <a:pt x="217" y="499"/>
                </a:lnTo>
                <a:lnTo>
                  <a:pt x="217" y="519"/>
                </a:lnTo>
                <a:lnTo>
                  <a:pt x="217" y="617"/>
                </a:lnTo>
                <a:lnTo>
                  <a:pt x="217" y="617"/>
                </a:lnTo>
                <a:lnTo>
                  <a:pt x="217" y="627"/>
                </a:lnTo>
                <a:lnTo>
                  <a:pt x="215" y="635"/>
                </a:lnTo>
                <a:lnTo>
                  <a:pt x="211" y="641"/>
                </a:lnTo>
                <a:lnTo>
                  <a:pt x="207" y="645"/>
                </a:lnTo>
                <a:lnTo>
                  <a:pt x="203" y="649"/>
                </a:lnTo>
                <a:lnTo>
                  <a:pt x="198" y="651"/>
                </a:lnTo>
                <a:lnTo>
                  <a:pt x="186" y="653"/>
                </a:lnTo>
                <a:lnTo>
                  <a:pt x="186" y="653"/>
                </a:lnTo>
                <a:lnTo>
                  <a:pt x="32" y="653"/>
                </a:lnTo>
                <a:lnTo>
                  <a:pt x="32" y="653"/>
                </a:lnTo>
                <a:lnTo>
                  <a:pt x="18" y="651"/>
                </a:lnTo>
                <a:lnTo>
                  <a:pt x="14" y="649"/>
                </a:lnTo>
                <a:lnTo>
                  <a:pt x="8" y="645"/>
                </a:lnTo>
                <a:lnTo>
                  <a:pt x="4" y="641"/>
                </a:lnTo>
                <a:lnTo>
                  <a:pt x="2" y="635"/>
                </a:lnTo>
                <a:lnTo>
                  <a:pt x="0" y="627"/>
                </a:lnTo>
                <a:lnTo>
                  <a:pt x="0" y="617"/>
                </a:lnTo>
                <a:lnTo>
                  <a:pt x="0" y="522"/>
                </a:lnTo>
                <a:lnTo>
                  <a:pt x="0" y="495"/>
                </a:lnTo>
                <a:lnTo>
                  <a:pt x="0" y="382"/>
                </a:lnTo>
                <a:lnTo>
                  <a:pt x="0" y="382"/>
                </a:lnTo>
                <a:close/>
                <a:moveTo>
                  <a:pt x="196" y="377"/>
                </a:moveTo>
                <a:lnTo>
                  <a:pt x="196" y="377"/>
                </a:lnTo>
                <a:lnTo>
                  <a:pt x="196" y="369"/>
                </a:lnTo>
                <a:lnTo>
                  <a:pt x="196" y="367"/>
                </a:lnTo>
                <a:lnTo>
                  <a:pt x="196" y="367"/>
                </a:lnTo>
                <a:lnTo>
                  <a:pt x="196" y="367"/>
                </a:lnTo>
                <a:lnTo>
                  <a:pt x="196" y="345"/>
                </a:lnTo>
                <a:lnTo>
                  <a:pt x="192" y="329"/>
                </a:lnTo>
                <a:lnTo>
                  <a:pt x="182" y="313"/>
                </a:lnTo>
                <a:lnTo>
                  <a:pt x="170" y="296"/>
                </a:lnTo>
                <a:lnTo>
                  <a:pt x="170" y="296"/>
                </a:lnTo>
                <a:lnTo>
                  <a:pt x="156" y="276"/>
                </a:lnTo>
                <a:lnTo>
                  <a:pt x="152" y="266"/>
                </a:lnTo>
                <a:lnTo>
                  <a:pt x="146" y="254"/>
                </a:lnTo>
                <a:lnTo>
                  <a:pt x="146" y="254"/>
                </a:lnTo>
                <a:lnTo>
                  <a:pt x="142" y="237"/>
                </a:lnTo>
                <a:lnTo>
                  <a:pt x="140" y="219"/>
                </a:lnTo>
                <a:lnTo>
                  <a:pt x="142" y="201"/>
                </a:lnTo>
                <a:lnTo>
                  <a:pt x="142" y="183"/>
                </a:lnTo>
                <a:lnTo>
                  <a:pt x="142" y="183"/>
                </a:lnTo>
                <a:lnTo>
                  <a:pt x="146" y="162"/>
                </a:lnTo>
                <a:lnTo>
                  <a:pt x="146" y="140"/>
                </a:lnTo>
                <a:lnTo>
                  <a:pt x="146" y="140"/>
                </a:lnTo>
                <a:lnTo>
                  <a:pt x="144" y="126"/>
                </a:lnTo>
                <a:lnTo>
                  <a:pt x="142" y="112"/>
                </a:lnTo>
                <a:lnTo>
                  <a:pt x="142" y="112"/>
                </a:lnTo>
                <a:lnTo>
                  <a:pt x="134" y="69"/>
                </a:lnTo>
                <a:lnTo>
                  <a:pt x="134" y="69"/>
                </a:lnTo>
                <a:lnTo>
                  <a:pt x="134" y="59"/>
                </a:lnTo>
                <a:lnTo>
                  <a:pt x="134" y="59"/>
                </a:lnTo>
                <a:lnTo>
                  <a:pt x="127" y="59"/>
                </a:lnTo>
                <a:lnTo>
                  <a:pt x="121" y="57"/>
                </a:lnTo>
                <a:lnTo>
                  <a:pt x="121" y="57"/>
                </a:lnTo>
                <a:lnTo>
                  <a:pt x="127" y="89"/>
                </a:lnTo>
                <a:lnTo>
                  <a:pt x="127" y="89"/>
                </a:lnTo>
                <a:lnTo>
                  <a:pt x="129" y="104"/>
                </a:lnTo>
                <a:lnTo>
                  <a:pt x="130" y="118"/>
                </a:lnTo>
                <a:lnTo>
                  <a:pt x="130" y="118"/>
                </a:lnTo>
                <a:lnTo>
                  <a:pt x="130" y="142"/>
                </a:lnTo>
                <a:lnTo>
                  <a:pt x="129" y="164"/>
                </a:lnTo>
                <a:lnTo>
                  <a:pt x="129" y="164"/>
                </a:lnTo>
                <a:lnTo>
                  <a:pt x="127" y="187"/>
                </a:lnTo>
                <a:lnTo>
                  <a:pt x="125" y="213"/>
                </a:lnTo>
                <a:lnTo>
                  <a:pt x="127" y="240"/>
                </a:lnTo>
                <a:lnTo>
                  <a:pt x="130" y="262"/>
                </a:lnTo>
                <a:lnTo>
                  <a:pt x="130" y="262"/>
                </a:lnTo>
                <a:lnTo>
                  <a:pt x="136" y="274"/>
                </a:lnTo>
                <a:lnTo>
                  <a:pt x="140" y="286"/>
                </a:lnTo>
                <a:lnTo>
                  <a:pt x="154" y="308"/>
                </a:lnTo>
                <a:lnTo>
                  <a:pt x="154" y="308"/>
                </a:lnTo>
                <a:lnTo>
                  <a:pt x="166" y="323"/>
                </a:lnTo>
                <a:lnTo>
                  <a:pt x="172" y="339"/>
                </a:lnTo>
                <a:lnTo>
                  <a:pt x="174" y="355"/>
                </a:lnTo>
                <a:lnTo>
                  <a:pt x="174" y="375"/>
                </a:lnTo>
                <a:lnTo>
                  <a:pt x="174" y="375"/>
                </a:lnTo>
                <a:lnTo>
                  <a:pt x="174" y="507"/>
                </a:lnTo>
                <a:lnTo>
                  <a:pt x="174" y="509"/>
                </a:lnTo>
                <a:lnTo>
                  <a:pt x="174" y="509"/>
                </a:lnTo>
                <a:lnTo>
                  <a:pt x="174" y="629"/>
                </a:lnTo>
                <a:lnTo>
                  <a:pt x="174" y="629"/>
                </a:lnTo>
                <a:lnTo>
                  <a:pt x="174" y="629"/>
                </a:lnTo>
                <a:lnTo>
                  <a:pt x="186" y="629"/>
                </a:lnTo>
                <a:lnTo>
                  <a:pt x="186" y="629"/>
                </a:lnTo>
                <a:lnTo>
                  <a:pt x="194" y="629"/>
                </a:lnTo>
                <a:lnTo>
                  <a:pt x="194" y="629"/>
                </a:lnTo>
                <a:lnTo>
                  <a:pt x="196" y="623"/>
                </a:lnTo>
                <a:lnTo>
                  <a:pt x="196" y="617"/>
                </a:lnTo>
                <a:lnTo>
                  <a:pt x="196" y="617"/>
                </a:lnTo>
                <a:lnTo>
                  <a:pt x="196" y="483"/>
                </a:lnTo>
                <a:lnTo>
                  <a:pt x="196" y="483"/>
                </a:lnTo>
                <a:lnTo>
                  <a:pt x="196" y="377"/>
                </a:lnTo>
                <a:lnTo>
                  <a:pt x="196" y="377"/>
                </a:lnTo>
                <a:close/>
                <a:moveTo>
                  <a:pt x="44" y="375"/>
                </a:moveTo>
                <a:lnTo>
                  <a:pt x="44" y="375"/>
                </a:lnTo>
                <a:lnTo>
                  <a:pt x="44" y="306"/>
                </a:lnTo>
                <a:lnTo>
                  <a:pt x="42" y="313"/>
                </a:lnTo>
                <a:lnTo>
                  <a:pt x="42" y="313"/>
                </a:lnTo>
                <a:lnTo>
                  <a:pt x="36" y="325"/>
                </a:lnTo>
                <a:lnTo>
                  <a:pt x="32" y="339"/>
                </a:lnTo>
                <a:lnTo>
                  <a:pt x="30" y="353"/>
                </a:lnTo>
                <a:lnTo>
                  <a:pt x="28" y="369"/>
                </a:lnTo>
                <a:lnTo>
                  <a:pt x="28" y="369"/>
                </a:lnTo>
                <a:lnTo>
                  <a:pt x="28" y="373"/>
                </a:lnTo>
                <a:lnTo>
                  <a:pt x="28" y="375"/>
                </a:lnTo>
                <a:lnTo>
                  <a:pt x="28" y="375"/>
                </a:lnTo>
                <a:lnTo>
                  <a:pt x="28" y="377"/>
                </a:lnTo>
                <a:lnTo>
                  <a:pt x="28" y="377"/>
                </a:lnTo>
                <a:lnTo>
                  <a:pt x="28" y="483"/>
                </a:lnTo>
                <a:lnTo>
                  <a:pt x="28" y="483"/>
                </a:lnTo>
                <a:lnTo>
                  <a:pt x="28" y="519"/>
                </a:lnTo>
                <a:lnTo>
                  <a:pt x="28" y="522"/>
                </a:lnTo>
                <a:lnTo>
                  <a:pt x="28" y="522"/>
                </a:lnTo>
                <a:lnTo>
                  <a:pt x="28" y="605"/>
                </a:lnTo>
                <a:lnTo>
                  <a:pt x="28" y="605"/>
                </a:lnTo>
                <a:lnTo>
                  <a:pt x="30" y="615"/>
                </a:lnTo>
                <a:lnTo>
                  <a:pt x="30" y="619"/>
                </a:lnTo>
                <a:lnTo>
                  <a:pt x="34" y="621"/>
                </a:lnTo>
                <a:lnTo>
                  <a:pt x="34" y="621"/>
                </a:lnTo>
                <a:lnTo>
                  <a:pt x="40" y="623"/>
                </a:lnTo>
                <a:lnTo>
                  <a:pt x="44" y="623"/>
                </a:lnTo>
                <a:lnTo>
                  <a:pt x="44" y="623"/>
                </a:lnTo>
                <a:lnTo>
                  <a:pt x="44" y="619"/>
                </a:lnTo>
                <a:lnTo>
                  <a:pt x="44" y="619"/>
                </a:lnTo>
                <a:lnTo>
                  <a:pt x="44" y="481"/>
                </a:lnTo>
                <a:lnTo>
                  <a:pt x="44" y="481"/>
                </a:lnTo>
                <a:lnTo>
                  <a:pt x="44" y="375"/>
                </a:lnTo>
                <a:lnTo>
                  <a:pt x="44" y="375"/>
                </a:lnTo>
                <a:close/>
                <a:moveTo>
                  <a:pt x="65" y="0"/>
                </a:moveTo>
                <a:lnTo>
                  <a:pt x="152" y="0"/>
                </a:lnTo>
                <a:lnTo>
                  <a:pt x="152" y="0"/>
                </a:lnTo>
                <a:lnTo>
                  <a:pt x="156" y="0"/>
                </a:lnTo>
                <a:lnTo>
                  <a:pt x="158" y="2"/>
                </a:lnTo>
                <a:lnTo>
                  <a:pt x="162" y="8"/>
                </a:lnTo>
                <a:lnTo>
                  <a:pt x="162" y="8"/>
                </a:lnTo>
                <a:lnTo>
                  <a:pt x="164" y="20"/>
                </a:lnTo>
                <a:lnTo>
                  <a:pt x="164" y="20"/>
                </a:lnTo>
                <a:lnTo>
                  <a:pt x="164" y="22"/>
                </a:lnTo>
                <a:lnTo>
                  <a:pt x="162" y="25"/>
                </a:lnTo>
                <a:lnTo>
                  <a:pt x="158" y="27"/>
                </a:lnTo>
                <a:lnTo>
                  <a:pt x="154" y="27"/>
                </a:lnTo>
                <a:lnTo>
                  <a:pt x="154" y="27"/>
                </a:lnTo>
                <a:lnTo>
                  <a:pt x="146" y="25"/>
                </a:lnTo>
                <a:lnTo>
                  <a:pt x="138" y="27"/>
                </a:lnTo>
                <a:lnTo>
                  <a:pt x="138" y="27"/>
                </a:lnTo>
                <a:lnTo>
                  <a:pt x="129" y="29"/>
                </a:lnTo>
                <a:lnTo>
                  <a:pt x="119" y="27"/>
                </a:lnTo>
                <a:lnTo>
                  <a:pt x="119" y="27"/>
                </a:lnTo>
                <a:lnTo>
                  <a:pt x="109" y="25"/>
                </a:lnTo>
                <a:lnTo>
                  <a:pt x="99" y="27"/>
                </a:lnTo>
                <a:lnTo>
                  <a:pt x="99" y="27"/>
                </a:lnTo>
                <a:lnTo>
                  <a:pt x="89" y="29"/>
                </a:lnTo>
                <a:lnTo>
                  <a:pt x="81" y="27"/>
                </a:lnTo>
                <a:lnTo>
                  <a:pt x="81" y="27"/>
                </a:lnTo>
                <a:lnTo>
                  <a:pt x="71" y="25"/>
                </a:lnTo>
                <a:lnTo>
                  <a:pt x="63" y="27"/>
                </a:lnTo>
                <a:lnTo>
                  <a:pt x="63" y="27"/>
                </a:lnTo>
                <a:lnTo>
                  <a:pt x="59" y="27"/>
                </a:lnTo>
                <a:lnTo>
                  <a:pt x="56" y="25"/>
                </a:lnTo>
                <a:lnTo>
                  <a:pt x="54" y="24"/>
                </a:lnTo>
                <a:lnTo>
                  <a:pt x="54" y="20"/>
                </a:lnTo>
                <a:lnTo>
                  <a:pt x="56" y="8"/>
                </a:lnTo>
                <a:lnTo>
                  <a:pt x="56" y="8"/>
                </a:lnTo>
                <a:lnTo>
                  <a:pt x="59" y="2"/>
                </a:lnTo>
                <a:lnTo>
                  <a:pt x="61" y="0"/>
                </a:lnTo>
                <a:lnTo>
                  <a:pt x="65" y="0"/>
                </a:lnTo>
                <a:lnTo>
                  <a:pt x="65" y="0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4679951" y="2249488"/>
            <a:ext cx="334963" cy="1065213"/>
          </a:xfrm>
          <a:custGeom>
            <a:avLst/>
            <a:gdLst>
              <a:gd name="T0" fmla="*/ 158 w 211"/>
              <a:gd name="T1" fmla="*/ 20 h 671"/>
              <a:gd name="T2" fmla="*/ 124 w 211"/>
              <a:gd name="T3" fmla="*/ 32 h 671"/>
              <a:gd name="T4" fmla="*/ 71 w 211"/>
              <a:gd name="T5" fmla="*/ 28 h 671"/>
              <a:gd name="T6" fmla="*/ 59 w 211"/>
              <a:gd name="T7" fmla="*/ 2 h 671"/>
              <a:gd name="T8" fmla="*/ 146 w 211"/>
              <a:gd name="T9" fmla="*/ 436 h 671"/>
              <a:gd name="T10" fmla="*/ 169 w 211"/>
              <a:gd name="T11" fmla="*/ 468 h 671"/>
              <a:gd name="T12" fmla="*/ 169 w 211"/>
              <a:gd name="T13" fmla="*/ 503 h 671"/>
              <a:gd name="T14" fmla="*/ 152 w 211"/>
              <a:gd name="T15" fmla="*/ 535 h 671"/>
              <a:gd name="T16" fmla="*/ 104 w 211"/>
              <a:gd name="T17" fmla="*/ 550 h 671"/>
              <a:gd name="T18" fmla="*/ 49 w 211"/>
              <a:gd name="T19" fmla="*/ 503 h 671"/>
              <a:gd name="T20" fmla="*/ 75 w 211"/>
              <a:gd name="T21" fmla="*/ 434 h 671"/>
              <a:gd name="T22" fmla="*/ 122 w 211"/>
              <a:gd name="T23" fmla="*/ 448 h 671"/>
              <a:gd name="T24" fmla="*/ 81 w 211"/>
              <a:gd name="T25" fmla="*/ 517 h 671"/>
              <a:gd name="T26" fmla="*/ 75 w 211"/>
              <a:gd name="T27" fmla="*/ 462 h 671"/>
              <a:gd name="T28" fmla="*/ 112 w 211"/>
              <a:gd name="T29" fmla="*/ 529 h 671"/>
              <a:gd name="T30" fmla="*/ 150 w 211"/>
              <a:gd name="T31" fmla="*/ 497 h 671"/>
              <a:gd name="T32" fmla="*/ 106 w 211"/>
              <a:gd name="T33" fmla="*/ 539 h 671"/>
              <a:gd name="T34" fmla="*/ 122 w 211"/>
              <a:gd name="T35" fmla="*/ 537 h 671"/>
              <a:gd name="T36" fmla="*/ 154 w 211"/>
              <a:gd name="T37" fmla="*/ 513 h 671"/>
              <a:gd name="T38" fmla="*/ 162 w 211"/>
              <a:gd name="T39" fmla="*/ 487 h 671"/>
              <a:gd name="T40" fmla="*/ 146 w 211"/>
              <a:gd name="T41" fmla="*/ 450 h 671"/>
              <a:gd name="T42" fmla="*/ 134 w 211"/>
              <a:gd name="T43" fmla="*/ 442 h 671"/>
              <a:gd name="T44" fmla="*/ 65 w 211"/>
              <a:gd name="T45" fmla="*/ 460 h 671"/>
              <a:gd name="T46" fmla="*/ 59 w 211"/>
              <a:gd name="T47" fmla="*/ 474 h 671"/>
              <a:gd name="T48" fmla="*/ 63 w 211"/>
              <a:gd name="T49" fmla="*/ 509 h 671"/>
              <a:gd name="T50" fmla="*/ 146 w 211"/>
              <a:gd name="T51" fmla="*/ 36 h 671"/>
              <a:gd name="T52" fmla="*/ 97 w 211"/>
              <a:gd name="T53" fmla="*/ 38 h 671"/>
              <a:gd name="T54" fmla="*/ 55 w 211"/>
              <a:gd name="T55" fmla="*/ 211 h 671"/>
              <a:gd name="T56" fmla="*/ 0 w 211"/>
              <a:gd name="T57" fmla="*/ 375 h 671"/>
              <a:gd name="T58" fmla="*/ 20 w 211"/>
              <a:gd name="T59" fmla="*/ 669 h 671"/>
              <a:gd name="T60" fmla="*/ 100 w 211"/>
              <a:gd name="T61" fmla="*/ 671 h 671"/>
              <a:gd name="T62" fmla="*/ 108 w 211"/>
              <a:gd name="T63" fmla="*/ 671 h 671"/>
              <a:gd name="T64" fmla="*/ 116 w 211"/>
              <a:gd name="T65" fmla="*/ 671 h 671"/>
              <a:gd name="T66" fmla="*/ 209 w 211"/>
              <a:gd name="T67" fmla="*/ 653 h 671"/>
              <a:gd name="T68" fmla="*/ 197 w 211"/>
              <a:gd name="T69" fmla="*/ 298 h 671"/>
              <a:gd name="T70" fmla="*/ 146 w 211"/>
              <a:gd name="T71" fmla="*/ 36 h 671"/>
              <a:gd name="T72" fmla="*/ 126 w 211"/>
              <a:gd name="T73" fmla="*/ 397 h 671"/>
              <a:gd name="T74" fmla="*/ 29 w 211"/>
              <a:gd name="T75" fmla="*/ 414 h 671"/>
              <a:gd name="T76" fmla="*/ 24 w 211"/>
              <a:gd name="T77" fmla="*/ 367 h 671"/>
              <a:gd name="T78" fmla="*/ 39 w 211"/>
              <a:gd name="T79" fmla="*/ 643 h 671"/>
              <a:gd name="T80" fmla="*/ 24 w 211"/>
              <a:gd name="T81" fmla="*/ 629 h 671"/>
              <a:gd name="T82" fmla="*/ 124 w 211"/>
              <a:gd name="T83" fmla="*/ 61 h 671"/>
              <a:gd name="T84" fmla="*/ 126 w 211"/>
              <a:gd name="T85" fmla="*/ 95 h 671"/>
              <a:gd name="T86" fmla="*/ 118 w 211"/>
              <a:gd name="T87" fmla="*/ 119 h 671"/>
              <a:gd name="T88" fmla="*/ 128 w 211"/>
              <a:gd name="T89" fmla="*/ 156 h 671"/>
              <a:gd name="T90" fmla="*/ 130 w 211"/>
              <a:gd name="T91" fmla="*/ 180 h 671"/>
              <a:gd name="T92" fmla="*/ 122 w 211"/>
              <a:gd name="T93" fmla="*/ 211 h 671"/>
              <a:gd name="T94" fmla="*/ 126 w 211"/>
              <a:gd name="T95" fmla="*/ 229 h 671"/>
              <a:gd name="T96" fmla="*/ 128 w 211"/>
              <a:gd name="T97" fmla="*/ 237 h 671"/>
              <a:gd name="T98" fmla="*/ 138 w 211"/>
              <a:gd name="T99" fmla="*/ 274 h 671"/>
              <a:gd name="T100" fmla="*/ 169 w 211"/>
              <a:gd name="T101" fmla="*/ 294 h 671"/>
              <a:gd name="T102" fmla="*/ 177 w 211"/>
              <a:gd name="T103" fmla="*/ 310 h 671"/>
              <a:gd name="T104" fmla="*/ 150 w 211"/>
              <a:gd name="T105" fmla="*/ 341 h 671"/>
              <a:gd name="T106" fmla="*/ 150 w 211"/>
              <a:gd name="T107" fmla="*/ 361 h 671"/>
              <a:gd name="T108" fmla="*/ 189 w 211"/>
              <a:gd name="T109" fmla="*/ 367 h 671"/>
              <a:gd name="T110" fmla="*/ 154 w 211"/>
              <a:gd name="T111" fmla="*/ 399 h 671"/>
              <a:gd name="T112" fmla="*/ 150 w 211"/>
              <a:gd name="T113" fmla="*/ 580 h 671"/>
              <a:gd name="T114" fmla="*/ 150 w 211"/>
              <a:gd name="T115" fmla="*/ 606 h 671"/>
              <a:gd name="T116" fmla="*/ 150 w 211"/>
              <a:gd name="T117" fmla="*/ 633 h 671"/>
              <a:gd name="T118" fmla="*/ 189 w 211"/>
              <a:gd name="T119" fmla="*/ 645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1" h="671">
                <a:moveTo>
                  <a:pt x="65" y="0"/>
                </a:moveTo>
                <a:lnTo>
                  <a:pt x="146" y="0"/>
                </a:lnTo>
                <a:lnTo>
                  <a:pt x="146" y="0"/>
                </a:lnTo>
                <a:lnTo>
                  <a:pt x="150" y="0"/>
                </a:lnTo>
                <a:lnTo>
                  <a:pt x="152" y="2"/>
                </a:lnTo>
                <a:lnTo>
                  <a:pt x="156" y="10"/>
                </a:lnTo>
                <a:lnTo>
                  <a:pt x="156" y="10"/>
                </a:lnTo>
                <a:lnTo>
                  <a:pt x="158" y="20"/>
                </a:lnTo>
                <a:lnTo>
                  <a:pt x="158" y="20"/>
                </a:lnTo>
                <a:lnTo>
                  <a:pt x="158" y="24"/>
                </a:lnTo>
                <a:lnTo>
                  <a:pt x="156" y="28"/>
                </a:lnTo>
                <a:lnTo>
                  <a:pt x="152" y="30"/>
                </a:lnTo>
                <a:lnTo>
                  <a:pt x="148" y="30"/>
                </a:lnTo>
                <a:lnTo>
                  <a:pt x="148" y="30"/>
                </a:lnTo>
                <a:lnTo>
                  <a:pt x="140" y="28"/>
                </a:lnTo>
                <a:lnTo>
                  <a:pt x="132" y="30"/>
                </a:lnTo>
                <a:lnTo>
                  <a:pt x="132" y="30"/>
                </a:lnTo>
                <a:lnTo>
                  <a:pt x="124" y="32"/>
                </a:lnTo>
                <a:lnTo>
                  <a:pt x="114" y="30"/>
                </a:lnTo>
                <a:lnTo>
                  <a:pt x="114" y="30"/>
                </a:lnTo>
                <a:lnTo>
                  <a:pt x="106" y="28"/>
                </a:lnTo>
                <a:lnTo>
                  <a:pt x="97" y="30"/>
                </a:lnTo>
                <a:lnTo>
                  <a:pt x="97" y="30"/>
                </a:lnTo>
                <a:lnTo>
                  <a:pt x="89" y="32"/>
                </a:lnTo>
                <a:lnTo>
                  <a:pt x="79" y="30"/>
                </a:lnTo>
                <a:lnTo>
                  <a:pt x="79" y="30"/>
                </a:lnTo>
                <a:lnTo>
                  <a:pt x="71" y="28"/>
                </a:lnTo>
                <a:lnTo>
                  <a:pt x="63" y="30"/>
                </a:lnTo>
                <a:lnTo>
                  <a:pt x="63" y="30"/>
                </a:lnTo>
                <a:lnTo>
                  <a:pt x="59" y="30"/>
                </a:lnTo>
                <a:lnTo>
                  <a:pt x="57" y="28"/>
                </a:lnTo>
                <a:lnTo>
                  <a:pt x="55" y="24"/>
                </a:lnTo>
                <a:lnTo>
                  <a:pt x="53" y="20"/>
                </a:lnTo>
                <a:lnTo>
                  <a:pt x="57" y="10"/>
                </a:lnTo>
                <a:lnTo>
                  <a:pt x="57" y="10"/>
                </a:lnTo>
                <a:lnTo>
                  <a:pt x="59" y="2"/>
                </a:lnTo>
                <a:lnTo>
                  <a:pt x="63" y="0"/>
                </a:lnTo>
                <a:lnTo>
                  <a:pt x="65" y="0"/>
                </a:lnTo>
                <a:lnTo>
                  <a:pt x="65" y="0"/>
                </a:lnTo>
                <a:close/>
                <a:moveTo>
                  <a:pt x="108" y="424"/>
                </a:moveTo>
                <a:lnTo>
                  <a:pt x="108" y="424"/>
                </a:lnTo>
                <a:lnTo>
                  <a:pt x="118" y="424"/>
                </a:lnTo>
                <a:lnTo>
                  <a:pt x="128" y="426"/>
                </a:lnTo>
                <a:lnTo>
                  <a:pt x="138" y="430"/>
                </a:lnTo>
                <a:lnTo>
                  <a:pt x="146" y="436"/>
                </a:lnTo>
                <a:lnTo>
                  <a:pt x="146" y="436"/>
                </a:lnTo>
                <a:lnTo>
                  <a:pt x="146" y="436"/>
                </a:lnTo>
                <a:lnTo>
                  <a:pt x="146" y="436"/>
                </a:lnTo>
                <a:lnTo>
                  <a:pt x="146" y="436"/>
                </a:lnTo>
                <a:lnTo>
                  <a:pt x="146" y="436"/>
                </a:lnTo>
                <a:lnTo>
                  <a:pt x="156" y="444"/>
                </a:lnTo>
                <a:lnTo>
                  <a:pt x="164" y="456"/>
                </a:lnTo>
                <a:lnTo>
                  <a:pt x="164" y="456"/>
                </a:lnTo>
                <a:lnTo>
                  <a:pt x="169" y="468"/>
                </a:lnTo>
                <a:lnTo>
                  <a:pt x="171" y="481"/>
                </a:lnTo>
                <a:lnTo>
                  <a:pt x="171" y="481"/>
                </a:lnTo>
                <a:lnTo>
                  <a:pt x="171" y="481"/>
                </a:lnTo>
                <a:lnTo>
                  <a:pt x="171" y="481"/>
                </a:lnTo>
                <a:lnTo>
                  <a:pt x="171" y="481"/>
                </a:lnTo>
                <a:lnTo>
                  <a:pt x="171" y="491"/>
                </a:lnTo>
                <a:lnTo>
                  <a:pt x="169" y="503"/>
                </a:lnTo>
                <a:lnTo>
                  <a:pt x="169" y="503"/>
                </a:lnTo>
                <a:lnTo>
                  <a:pt x="169" y="503"/>
                </a:lnTo>
                <a:lnTo>
                  <a:pt x="169" y="503"/>
                </a:lnTo>
                <a:lnTo>
                  <a:pt x="169" y="503"/>
                </a:lnTo>
                <a:lnTo>
                  <a:pt x="166" y="515"/>
                </a:lnTo>
                <a:lnTo>
                  <a:pt x="160" y="523"/>
                </a:lnTo>
                <a:lnTo>
                  <a:pt x="160" y="525"/>
                </a:lnTo>
                <a:lnTo>
                  <a:pt x="160" y="525"/>
                </a:lnTo>
                <a:lnTo>
                  <a:pt x="160" y="525"/>
                </a:lnTo>
                <a:lnTo>
                  <a:pt x="160" y="525"/>
                </a:lnTo>
                <a:lnTo>
                  <a:pt x="152" y="535"/>
                </a:lnTo>
                <a:lnTo>
                  <a:pt x="140" y="541"/>
                </a:lnTo>
                <a:lnTo>
                  <a:pt x="140" y="541"/>
                </a:lnTo>
                <a:lnTo>
                  <a:pt x="128" y="546"/>
                </a:lnTo>
                <a:lnTo>
                  <a:pt x="114" y="550"/>
                </a:lnTo>
                <a:lnTo>
                  <a:pt x="114" y="550"/>
                </a:lnTo>
                <a:lnTo>
                  <a:pt x="114" y="550"/>
                </a:lnTo>
                <a:lnTo>
                  <a:pt x="114" y="550"/>
                </a:lnTo>
                <a:lnTo>
                  <a:pt x="114" y="550"/>
                </a:lnTo>
                <a:lnTo>
                  <a:pt x="104" y="550"/>
                </a:lnTo>
                <a:lnTo>
                  <a:pt x="97" y="548"/>
                </a:lnTo>
                <a:lnTo>
                  <a:pt x="87" y="546"/>
                </a:lnTo>
                <a:lnTo>
                  <a:pt x="77" y="541"/>
                </a:lnTo>
                <a:lnTo>
                  <a:pt x="77" y="541"/>
                </a:lnTo>
                <a:lnTo>
                  <a:pt x="67" y="535"/>
                </a:lnTo>
                <a:lnTo>
                  <a:pt x="59" y="525"/>
                </a:lnTo>
                <a:lnTo>
                  <a:pt x="53" y="515"/>
                </a:lnTo>
                <a:lnTo>
                  <a:pt x="49" y="503"/>
                </a:lnTo>
                <a:lnTo>
                  <a:pt x="49" y="503"/>
                </a:lnTo>
                <a:lnTo>
                  <a:pt x="45" y="487"/>
                </a:lnTo>
                <a:lnTo>
                  <a:pt x="47" y="472"/>
                </a:lnTo>
                <a:lnTo>
                  <a:pt x="47" y="472"/>
                </a:lnTo>
                <a:lnTo>
                  <a:pt x="49" y="470"/>
                </a:lnTo>
                <a:lnTo>
                  <a:pt x="49" y="470"/>
                </a:lnTo>
                <a:lnTo>
                  <a:pt x="55" y="456"/>
                </a:lnTo>
                <a:lnTo>
                  <a:pt x="65" y="442"/>
                </a:lnTo>
                <a:lnTo>
                  <a:pt x="65" y="442"/>
                </a:lnTo>
                <a:lnTo>
                  <a:pt x="75" y="434"/>
                </a:lnTo>
                <a:lnTo>
                  <a:pt x="85" y="428"/>
                </a:lnTo>
                <a:lnTo>
                  <a:pt x="97" y="424"/>
                </a:lnTo>
                <a:lnTo>
                  <a:pt x="108" y="424"/>
                </a:lnTo>
                <a:lnTo>
                  <a:pt x="108" y="424"/>
                </a:lnTo>
                <a:close/>
                <a:moveTo>
                  <a:pt x="98" y="527"/>
                </a:moveTo>
                <a:lnTo>
                  <a:pt x="108" y="487"/>
                </a:lnTo>
                <a:lnTo>
                  <a:pt x="130" y="450"/>
                </a:lnTo>
                <a:lnTo>
                  <a:pt x="130" y="450"/>
                </a:lnTo>
                <a:lnTo>
                  <a:pt x="122" y="448"/>
                </a:lnTo>
                <a:lnTo>
                  <a:pt x="112" y="446"/>
                </a:lnTo>
                <a:lnTo>
                  <a:pt x="112" y="446"/>
                </a:lnTo>
                <a:lnTo>
                  <a:pt x="102" y="446"/>
                </a:lnTo>
                <a:lnTo>
                  <a:pt x="93" y="448"/>
                </a:lnTo>
                <a:lnTo>
                  <a:pt x="108" y="487"/>
                </a:lnTo>
                <a:lnTo>
                  <a:pt x="71" y="503"/>
                </a:lnTo>
                <a:lnTo>
                  <a:pt x="71" y="503"/>
                </a:lnTo>
                <a:lnTo>
                  <a:pt x="75" y="511"/>
                </a:lnTo>
                <a:lnTo>
                  <a:pt x="81" y="517"/>
                </a:lnTo>
                <a:lnTo>
                  <a:pt x="81" y="517"/>
                </a:lnTo>
                <a:lnTo>
                  <a:pt x="89" y="523"/>
                </a:lnTo>
                <a:lnTo>
                  <a:pt x="98" y="527"/>
                </a:lnTo>
                <a:lnTo>
                  <a:pt x="98" y="527"/>
                </a:lnTo>
                <a:close/>
                <a:moveTo>
                  <a:pt x="67" y="489"/>
                </a:moveTo>
                <a:lnTo>
                  <a:pt x="108" y="487"/>
                </a:lnTo>
                <a:lnTo>
                  <a:pt x="81" y="456"/>
                </a:lnTo>
                <a:lnTo>
                  <a:pt x="81" y="456"/>
                </a:lnTo>
                <a:lnTo>
                  <a:pt x="75" y="462"/>
                </a:lnTo>
                <a:lnTo>
                  <a:pt x="71" y="472"/>
                </a:lnTo>
                <a:lnTo>
                  <a:pt x="71" y="472"/>
                </a:lnTo>
                <a:lnTo>
                  <a:pt x="69" y="479"/>
                </a:lnTo>
                <a:lnTo>
                  <a:pt x="67" y="489"/>
                </a:lnTo>
                <a:lnTo>
                  <a:pt x="67" y="489"/>
                </a:lnTo>
                <a:close/>
                <a:moveTo>
                  <a:pt x="144" y="509"/>
                </a:moveTo>
                <a:lnTo>
                  <a:pt x="108" y="487"/>
                </a:lnTo>
                <a:lnTo>
                  <a:pt x="112" y="529"/>
                </a:lnTo>
                <a:lnTo>
                  <a:pt x="112" y="529"/>
                </a:lnTo>
                <a:lnTo>
                  <a:pt x="122" y="527"/>
                </a:lnTo>
                <a:lnTo>
                  <a:pt x="130" y="523"/>
                </a:lnTo>
                <a:lnTo>
                  <a:pt x="130" y="523"/>
                </a:lnTo>
                <a:lnTo>
                  <a:pt x="138" y="517"/>
                </a:lnTo>
                <a:lnTo>
                  <a:pt x="144" y="509"/>
                </a:lnTo>
                <a:lnTo>
                  <a:pt x="144" y="509"/>
                </a:lnTo>
                <a:close/>
                <a:moveTo>
                  <a:pt x="142" y="462"/>
                </a:moveTo>
                <a:lnTo>
                  <a:pt x="108" y="487"/>
                </a:lnTo>
                <a:lnTo>
                  <a:pt x="150" y="497"/>
                </a:lnTo>
                <a:lnTo>
                  <a:pt x="150" y="497"/>
                </a:lnTo>
                <a:lnTo>
                  <a:pt x="150" y="489"/>
                </a:lnTo>
                <a:lnTo>
                  <a:pt x="150" y="479"/>
                </a:lnTo>
                <a:lnTo>
                  <a:pt x="150" y="479"/>
                </a:lnTo>
                <a:lnTo>
                  <a:pt x="148" y="470"/>
                </a:lnTo>
                <a:lnTo>
                  <a:pt x="142" y="462"/>
                </a:lnTo>
                <a:lnTo>
                  <a:pt x="142" y="462"/>
                </a:lnTo>
                <a:close/>
                <a:moveTo>
                  <a:pt x="106" y="539"/>
                </a:moveTo>
                <a:lnTo>
                  <a:pt x="106" y="539"/>
                </a:lnTo>
                <a:lnTo>
                  <a:pt x="106" y="539"/>
                </a:lnTo>
                <a:lnTo>
                  <a:pt x="108" y="539"/>
                </a:lnTo>
                <a:lnTo>
                  <a:pt x="108" y="539"/>
                </a:lnTo>
                <a:lnTo>
                  <a:pt x="114" y="539"/>
                </a:lnTo>
                <a:lnTo>
                  <a:pt x="114" y="539"/>
                </a:lnTo>
                <a:lnTo>
                  <a:pt x="114" y="539"/>
                </a:lnTo>
                <a:lnTo>
                  <a:pt x="114" y="539"/>
                </a:lnTo>
                <a:lnTo>
                  <a:pt x="114" y="539"/>
                </a:lnTo>
                <a:lnTo>
                  <a:pt x="122" y="537"/>
                </a:lnTo>
                <a:lnTo>
                  <a:pt x="122" y="537"/>
                </a:lnTo>
                <a:lnTo>
                  <a:pt x="136" y="531"/>
                </a:lnTo>
                <a:lnTo>
                  <a:pt x="136" y="531"/>
                </a:lnTo>
                <a:lnTo>
                  <a:pt x="146" y="523"/>
                </a:lnTo>
                <a:lnTo>
                  <a:pt x="146" y="523"/>
                </a:lnTo>
                <a:lnTo>
                  <a:pt x="152" y="517"/>
                </a:lnTo>
                <a:lnTo>
                  <a:pt x="152" y="517"/>
                </a:lnTo>
                <a:lnTo>
                  <a:pt x="154" y="513"/>
                </a:lnTo>
                <a:lnTo>
                  <a:pt x="154" y="513"/>
                </a:lnTo>
                <a:lnTo>
                  <a:pt x="160" y="501"/>
                </a:lnTo>
                <a:lnTo>
                  <a:pt x="160" y="501"/>
                </a:lnTo>
                <a:lnTo>
                  <a:pt x="160" y="501"/>
                </a:lnTo>
                <a:lnTo>
                  <a:pt x="160" y="501"/>
                </a:lnTo>
                <a:lnTo>
                  <a:pt x="160" y="501"/>
                </a:lnTo>
                <a:lnTo>
                  <a:pt x="160" y="499"/>
                </a:lnTo>
                <a:lnTo>
                  <a:pt x="160" y="499"/>
                </a:lnTo>
                <a:lnTo>
                  <a:pt x="160" y="499"/>
                </a:lnTo>
                <a:lnTo>
                  <a:pt x="162" y="487"/>
                </a:lnTo>
                <a:lnTo>
                  <a:pt x="162" y="487"/>
                </a:lnTo>
                <a:lnTo>
                  <a:pt x="160" y="481"/>
                </a:lnTo>
                <a:lnTo>
                  <a:pt x="160" y="481"/>
                </a:lnTo>
                <a:lnTo>
                  <a:pt x="160" y="474"/>
                </a:lnTo>
                <a:lnTo>
                  <a:pt x="160" y="474"/>
                </a:lnTo>
                <a:lnTo>
                  <a:pt x="154" y="462"/>
                </a:lnTo>
                <a:lnTo>
                  <a:pt x="154" y="462"/>
                </a:lnTo>
                <a:lnTo>
                  <a:pt x="146" y="450"/>
                </a:lnTo>
                <a:lnTo>
                  <a:pt x="146" y="450"/>
                </a:lnTo>
                <a:lnTo>
                  <a:pt x="140" y="444"/>
                </a:lnTo>
                <a:lnTo>
                  <a:pt x="140" y="444"/>
                </a:lnTo>
                <a:lnTo>
                  <a:pt x="138" y="444"/>
                </a:lnTo>
                <a:lnTo>
                  <a:pt x="138" y="444"/>
                </a:lnTo>
                <a:lnTo>
                  <a:pt x="138" y="444"/>
                </a:lnTo>
                <a:lnTo>
                  <a:pt x="136" y="442"/>
                </a:lnTo>
                <a:lnTo>
                  <a:pt x="134" y="442"/>
                </a:lnTo>
                <a:lnTo>
                  <a:pt x="134" y="442"/>
                </a:lnTo>
                <a:lnTo>
                  <a:pt x="134" y="442"/>
                </a:lnTo>
                <a:lnTo>
                  <a:pt x="122" y="436"/>
                </a:lnTo>
                <a:lnTo>
                  <a:pt x="108" y="436"/>
                </a:lnTo>
                <a:lnTo>
                  <a:pt x="108" y="436"/>
                </a:lnTo>
                <a:lnTo>
                  <a:pt x="98" y="436"/>
                </a:lnTo>
                <a:lnTo>
                  <a:pt x="89" y="440"/>
                </a:lnTo>
                <a:lnTo>
                  <a:pt x="81" y="444"/>
                </a:lnTo>
                <a:lnTo>
                  <a:pt x="73" y="450"/>
                </a:lnTo>
                <a:lnTo>
                  <a:pt x="73" y="450"/>
                </a:lnTo>
                <a:lnTo>
                  <a:pt x="65" y="460"/>
                </a:lnTo>
                <a:lnTo>
                  <a:pt x="65" y="460"/>
                </a:lnTo>
                <a:lnTo>
                  <a:pt x="65" y="460"/>
                </a:lnTo>
                <a:lnTo>
                  <a:pt x="65" y="462"/>
                </a:lnTo>
                <a:lnTo>
                  <a:pt x="65" y="462"/>
                </a:lnTo>
                <a:lnTo>
                  <a:pt x="59" y="474"/>
                </a:lnTo>
                <a:lnTo>
                  <a:pt x="59" y="474"/>
                </a:lnTo>
                <a:lnTo>
                  <a:pt x="59" y="474"/>
                </a:lnTo>
                <a:lnTo>
                  <a:pt x="59" y="474"/>
                </a:lnTo>
                <a:lnTo>
                  <a:pt x="59" y="474"/>
                </a:lnTo>
                <a:lnTo>
                  <a:pt x="59" y="474"/>
                </a:lnTo>
                <a:lnTo>
                  <a:pt x="59" y="474"/>
                </a:lnTo>
                <a:lnTo>
                  <a:pt x="57" y="487"/>
                </a:lnTo>
                <a:lnTo>
                  <a:pt x="57" y="487"/>
                </a:lnTo>
                <a:lnTo>
                  <a:pt x="57" y="487"/>
                </a:lnTo>
                <a:lnTo>
                  <a:pt x="57" y="487"/>
                </a:lnTo>
                <a:lnTo>
                  <a:pt x="59" y="501"/>
                </a:lnTo>
                <a:lnTo>
                  <a:pt x="59" y="501"/>
                </a:lnTo>
                <a:lnTo>
                  <a:pt x="63" y="509"/>
                </a:lnTo>
                <a:lnTo>
                  <a:pt x="69" y="519"/>
                </a:lnTo>
                <a:lnTo>
                  <a:pt x="75" y="525"/>
                </a:lnTo>
                <a:lnTo>
                  <a:pt x="83" y="531"/>
                </a:lnTo>
                <a:lnTo>
                  <a:pt x="83" y="531"/>
                </a:lnTo>
                <a:lnTo>
                  <a:pt x="95" y="537"/>
                </a:lnTo>
                <a:lnTo>
                  <a:pt x="106" y="539"/>
                </a:lnTo>
                <a:lnTo>
                  <a:pt x="106" y="539"/>
                </a:lnTo>
                <a:close/>
                <a:moveTo>
                  <a:pt x="146" y="36"/>
                </a:moveTo>
                <a:lnTo>
                  <a:pt x="146" y="36"/>
                </a:lnTo>
                <a:lnTo>
                  <a:pt x="140" y="36"/>
                </a:lnTo>
                <a:lnTo>
                  <a:pt x="132" y="38"/>
                </a:lnTo>
                <a:lnTo>
                  <a:pt x="132" y="38"/>
                </a:lnTo>
                <a:lnTo>
                  <a:pt x="124" y="38"/>
                </a:lnTo>
                <a:lnTo>
                  <a:pt x="114" y="38"/>
                </a:lnTo>
                <a:lnTo>
                  <a:pt x="114" y="38"/>
                </a:lnTo>
                <a:lnTo>
                  <a:pt x="106" y="36"/>
                </a:lnTo>
                <a:lnTo>
                  <a:pt x="97" y="38"/>
                </a:lnTo>
                <a:lnTo>
                  <a:pt x="97" y="38"/>
                </a:lnTo>
                <a:lnTo>
                  <a:pt x="89" y="38"/>
                </a:lnTo>
                <a:lnTo>
                  <a:pt x="79" y="38"/>
                </a:lnTo>
                <a:lnTo>
                  <a:pt x="79" y="38"/>
                </a:lnTo>
                <a:lnTo>
                  <a:pt x="73" y="36"/>
                </a:lnTo>
                <a:lnTo>
                  <a:pt x="67" y="36"/>
                </a:lnTo>
                <a:lnTo>
                  <a:pt x="59" y="178"/>
                </a:lnTo>
                <a:lnTo>
                  <a:pt x="59" y="178"/>
                </a:lnTo>
                <a:lnTo>
                  <a:pt x="57" y="195"/>
                </a:lnTo>
                <a:lnTo>
                  <a:pt x="55" y="211"/>
                </a:lnTo>
                <a:lnTo>
                  <a:pt x="49" y="225"/>
                </a:lnTo>
                <a:lnTo>
                  <a:pt x="45" y="239"/>
                </a:lnTo>
                <a:lnTo>
                  <a:pt x="45" y="239"/>
                </a:lnTo>
                <a:lnTo>
                  <a:pt x="16" y="298"/>
                </a:lnTo>
                <a:lnTo>
                  <a:pt x="16" y="298"/>
                </a:lnTo>
                <a:lnTo>
                  <a:pt x="8" y="316"/>
                </a:lnTo>
                <a:lnTo>
                  <a:pt x="4" y="335"/>
                </a:lnTo>
                <a:lnTo>
                  <a:pt x="2" y="353"/>
                </a:lnTo>
                <a:lnTo>
                  <a:pt x="0" y="375"/>
                </a:lnTo>
                <a:lnTo>
                  <a:pt x="0" y="375"/>
                </a:lnTo>
                <a:lnTo>
                  <a:pt x="0" y="635"/>
                </a:lnTo>
                <a:lnTo>
                  <a:pt x="0" y="635"/>
                </a:lnTo>
                <a:lnTo>
                  <a:pt x="2" y="645"/>
                </a:lnTo>
                <a:lnTo>
                  <a:pt x="4" y="653"/>
                </a:lnTo>
                <a:lnTo>
                  <a:pt x="6" y="659"/>
                </a:lnTo>
                <a:lnTo>
                  <a:pt x="10" y="663"/>
                </a:lnTo>
                <a:lnTo>
                  <a:pt x="16" y="667"/>
                </a:lnTo>
                <a:lnTo>
                  <a:pt x="20" y="669"/>
                </a:lnTo>
                <a:lnTo>
                  <a:pt x="33" y="671"/>
                </a:lnTo>
                <a:lnTo>
                  <a:pt x="93" y="671"/>
                </a:lnTo>
                <a:lnTo>
                  <a:pt x="95" y="671"/>
                </a:lnTo>
                <a:lnTo>
                  <a:pt x="95" y="671"/>
                </a:lnTo>
                <a:lnTo>
                  <a:pt x="95" y="671"/>
                </a:lnTo>
                <a:lnTo>
                  <a:pt x="97" y="671"/>
                </a:lnTo>
                <a:lnTo>
                  <a:pt x="98" y="671"/>
                </a:lnTo>
                <a:lnTo>
                  <a:pt x="98" y="671"/>
                </a:lnTo>
                <a:lnTo>
                  <a:pt x="100" y="671"/>
                </a:lnTo>
                <a:lnTo>
                  <a:pt x="100" y="671"/>
                </a:lnTo>
                <a:lnTo>
                  <a:pt x="102" y="671"/>
                </a:lnTo>
                <a:lnTo>
                  <a:pt x="102" y="671"/>
                </a:lnTo>
                <a:lnTo>
                  <a:pt x="104" y="671"/>
                </a:lnTo>
                <a:lnTo>
                  <a:pt x="104" y="671"/>
                </a:lnTo>
                <a:lnTo>
                  <a:pt x="106" y="671"/>
                </a:lnTo>
                <a:lnTo>
                  <a:pt x="106" y="671"/>
                </a:lnTo>
                <a:lnTo>
                  <a:pt x="108" y="671"/>
                </a:lnTo>
                <a:lnTo>
                  <a:pt x="108" y="671"/>
                </a:lnTo>
                <a:lnTo>
                  <a:pt x="110" y="671"/>
                </a:lnTo>
                <a:lnTo>
                  <a:pt x="110" y="671"/>
                </a:lnTo>
                <a:lnTo>
                  <a:pt x="112" y="671"/>
                </a:lnTo>
                <a:lnTo>
                  <a:pt x="112" y="671"/>
                </a:lnTo>
                <a:lnTo>
                  <a:pt x="114" y="671"/>
                </a:lnTo>
                <a:lnTo>
                  <a:pt x="114" y="671"/>
                </a:lnTo>
                <a:lnTo>
                  <a:pt x="114" y="671"/>
                </a:lnTo>
                <a:lnTo>
                  <a:pt x="116" y="671"/>
                </a:lnTo>
                <a:lnTo>
                  <a:pt x="116" y="671"/>
                </a:lnTo>
                <a:lnTo>
                  <a:pt x="118" y="671"/>
                </a:lnTo>
                <a:lnTo>
                  <a:pt x="120" y="671"/>
                </a:lnTo>
                <a:lnTo>
                  <a:pt x="179" y="671"/>
                </a:lnTo>
                <a:lnTo>
                  <a:pt x="179" y="671"/>
                </a:lnTo>
                <a:lnTo>
                  <a:pt x="191" y="669"/>
                </a:lnTo>
                <a:lnTo>
                  <a:pt x="197" y="667"/>
                </a:lnTo>
                <a:lnTo>
                  <a:pt x="203" y="663"/>
                </a:lnTo>
                <a:lnTo>
                  <a:pt x="207" y="659"/>
                </a:lnTo>
                <a:lnTo>
                  <a:pt x="209" y="653"/>
                </a:lnTo>
                <a:lnTo>
                  <a:pt x="211" y="645"/>
                </a:lnTo>
                <a:lnTo>
                  <a:pt x="211" y="635"/>
                </a:lnTo>
                <a:lnTo>
                  <a:pt x="211" y="635"/>
                </a:lnTo>
                <a:lnTo>
                  <a:pt x="211" y="375"/>
                </a:lnTo>
                <a:lnTo>
                  <a:pt x="211" y="375"/>
                </a:lnTo>
                <a:lnTo>
                  <a:pt x="211" y="353"/>
                </a:lnTo>
                <a:lnTo>
                  <a:pt x="209" y="335"/>
                </a:lnTo>
                <a:lnTo>
                  <a:pt x="203" y="316"/>
                </a:lnTo>
                <a:lnTo>
                  <a:pt x="197" y="298"/>
                </a:lnTo>
                <a:lnTo>
                  <a:pt x="197" y="298"/>
                </a:lnTo>
                <a:lnTo>
                  <a:pt x="168" y="239"/>
                </a:lnTo>
                <a:lnTo>
                  <a:pt x="168" y="239"/>
                </a:lnTo>
                <a:lnTo>
                  <a:pt x="162" y="225"/>
                </a:lnTo>
                <a:lnTo>
                  <a:pt x="158" y="211"/>
                </a:lnTo>
                <a:lnTo>
                  <a:pt x="154" y="195"/>
                </a:lnTo>
                <a:lnTo>
                  <a:pt x="152" y="178"/>
                </a:lnTo>
                <a:lnTo>
                  <a:pt x="146" y="36"/>
                </a:lnTo>
                <a:lnTo>
                  <a:pt x="146" y="36"/>
                </a:lnTo>
                <a:close/>
                <a:moveTo>
                  <a:pt x="29" y="414"/>
                </a:moveTo>
                <a:lnTo>
                  <a:pt x="29" y="564"/>
                </a:lnTo>
                <a:lnTo>
                  <a:pt x="181" y="564"/>
                </a:lnTo>
                <a:lnTo>
                  <a:pt x="181" y="414"/>
                </a:lnTo>
                <a:lnTo>
                  <a:pt x="148" y="414"/>
                </a:lnTo>
                <a:lnTo>
                  <a:pt x="142" y="408"/>
                </a:lnTo>
                <a:lnTo>
                  <a:pt x="142" y="408"/>
                </a:lnTo>
                <a:lnTo>
                  <a:pt x="134" y="403"/>
                </a:lnTo>
                <a:lnTo>
                  <a:pt x="126" y="397"/>
                </a:lnTo>
                <a:lnTo>
                  <a:pt x="116" y="395"/>
                </a:lnTo>
                <a:lnTo>
                  <a:pt x="106" y="393"/>
                </a:lnTo>
                <a:lnTo>
                  <a:pt x="106" y="393"/>
                </a:lnTo>
                <a:lnTo>
                  <a:pt x="97" y="395"/>
                </a:lnTo>
                <a:lnTo>
                  <a:pt x="87" y="397"/>
                </a:lnTo>
                <a:lnTo>
                  <a:pt x="77" y="403"/>
                </a:lnTo>
                <a:lnTo>
                  <a:pt x="69" y="408"/>
                </a:lnTo>
                <a:lnTo>
                  <a:pt x="65" y="414"/>
                </a:lnTo>
                <a:lnTo>
                  <a:pt x="29" y="414"/>
                </a:lnTo>
                <a:lnTo>
                  <a:pt x="29" y="414"/>
                </a:lnTo>
                <a:close/>
                <a:moveTo>
                  <a:pt x="39" y="314"/>
                </a:moveTo>
                <a:lnTo>
                  <a:pt x="39" y="314"/>
                </a:lnTo>
                <a:lnTo>
                  <a:pt x="39" y="399"/>
                </a:lnTo>
                <a:lnTo>
                  <a:pt x="24" y="399"/>
                </a:lnTo>
                <a:lnTo>
                  <a:pt x="24" y="385"/>
                </a:lnTo>
                <a:lnTo>
                  <a:pt x="24" y="385"/>
                </a:lnTo>
                <a:lnTo>
                  <a:pt x="24" y="385"/>
                </a:lnTo>
                <a:lnTo>
                  <a:pt x="24" y="367"/>
                </a:lnTo>
                <a:lnTo>
                  <a:pt x="26" y="351"/>
                </a:lnTo>
                <a:lnTo>
                  <a:pt x="29" y="335"/>
                </a:lnTo>
                <a:lnTo>
                  <a:pt x="35" y="320"/>
                </a:lnTo>
                <a:lnTo>
                  <a:pt x="39" y="314"/>
                </a:lnTo>
                <a:lnTo>
                  <a:pt x="39" y="314"/>
                </a:lnTo>
                <a:close/>
                <a:moveTo>
                  <a:pt x="24" y="580"/>
                </a:moveTo>
                <a:lnTo>
                  <a:pt x="39" y="580"/>
                </a:lnTo>
                <a:lnTo>
                  <a:pt x="39" y="580"/>
                </a:lnTo>
                <a:lnTo>
                  <a:pt x="39" y="643"/>
                </a:lnTo>
                <a:lnTo>
                  <a:pt x="39" y="643"/>
                </a:lnTo>
                <a:lnTo>
                  <a:pt x="39" y="649"/>
                </a:lnTo>
                <a:lnTo>
                  <a:pt x="39" y="649"/>
                </a:lnTo>
                <a:lnTo>
                  <a:pt x="33" y="647"/>
                </a:lnTo>
                <a:lnTo>
                  <a:pt x="27" y="647"/>
                </a:lnTo>
                <a:lnTo>
                  <a:pt x="27" y="647"/>
                </a:lnTo>
                <a:lnTo>
                  <a:pt x="26" y="643"/>
                </a:lnTo>
                <a:lnTo>
                  <a:pt x="24" y="639"/>
                </a:lnTo>
                <a:lnTo>
                  <a:pt x="24" y="629"/>
                </a:lnTo>
                <a:lnTo>
                  <a:pt x="24" y="629"/>
                </a:lnTo>
                <a:lnTo>
                  <a:pt x="24" y="580"/>
                </a:lnTo>
                <a:lnTo>
                  <a:pt x="24" y="580"/>
                </a:lnTo>
                <a:close/>
                <a:moveTo>
                  <a:pt x="124" y="61"/>
                </a:moveTo>
                <a:lnTo>
                  <a:pt x="124" y="67"/>
                </a:lnTo>
                <a:lnTo>
                  <a:pt x="116" y="71"/>
                </a:lnTo>
                <a:lnTo>
                  <a:pt x="114" y="59"/>
                </a:lnTo>
                <a:lnTo>
                  <a:pt x="114" y="59"/>
                </a:lnTo>
                <a:lnTo>
                  <a:pt x="124" y="61"/>
                </a:lnTo>
                <a:lnTo>
                  <a:pt x="124" y="61"/>
                </a:lnTo>
                <a:close/>
                <a:moveTo>
                  <a:pt x="116" y="79"/>
                </a:moveTo>
                <a:lnTo>
                  <a:pt x="124" y="75"/>
                </a:lnTo>
                <a:lnTo>
                  <a:pt x="126" y="87"/>
                </a:lnTo>
                <a:lnTo>
                  <a:pt x="116" y="91"/>
                </a:lnTo>
                <a:lnTo>
                  <a:pt x="116" y="79"/>
                </a:lnTo>
                <a:lnTo>
                  <a:pt x="116" y="79"/>
                </a:lnTo>
                <a:close/>
                <a:moveTo>
                  <a:pt x="116" y="99"/>
                </a:moveTo>
                <a:lnTo>
                  <a:pt x="126" y="95"/>
                </a:lnTo>
                <a:lnTo>
                  <a:pt x="126" y="107"/>
                </a:lnTo>
                <a:lnTo>
                  <a:pt x="116" y="111"/>
                </a:lnTo>
                <a:lnTo>
                  <a:pt x="116" y="99"/>
                </a:lnTo>
                <a:lnTo>
                  <a:pt x="116" y="99"/>
                </a:lnTo>
                <a:close/>
                <a:moveTo>
                  <a:pt x="118" y="119"/>
                </a:moveTo>
                <a:lnTo>
                  <a:pt x="126" y="115"/>
                </a:lnTo>
                <a:lnTo>
                  <a:pt x="128" y="126"/>
                </a:lnTo>
                <a:lnTo>
                  <a:pt x="118" y="130"/>
                </a:lnTo>
                <a:lnTo>
                  <a:pt x="118" y="119"/>
                </a:lnTo>
                <a:lnTo>
                  <a:pt x="118" y="119"/>
                </a:lnTo>
                <a:close/>
                <a:moveTo>
                  <a:pt x="118" y="138"/>
                </a:moveTo>
                <a:lnTo>
                  <a:pt x="128" y="136"/>
                </a:lnTo>
                <a:lnTo>
                  <a:pt x="128" y="146"/>
                </a:lnTo>
                <a:lnTo>
                  <a:pt x="118" y="150"/>
                </a:lnTo>
                <a:lnTo>
                  <a:pt x="118" y="138"/>
                </a:lnTo>
                <a:lnTo>
                  <a:pt x="118" y="138"/>
                </a:lnTo>
                <a:close/>
                <a:moveTo>
                  <a:pt x="118" y="160"/>
                </a:moveTo>
                <a:lnTo>
                  <a:pt x="128" y="156"/>
                </a:lnTo>
                <a:lnTo>
                  <a:pt x="130" y="168"/>
                </a:lnTo>
                <a:lnTo>
                  <a:pt x="120" y="170"/>
                </a:lnTo>
                <a:lnTo>
                  <a:pt x="118" y="160"/>
                </a:lnTo>
                <a:lnTo>
                  <a:pt x="118" y="160"/>
                </a:lnTo>
                <a:close/>
                <a:moveTo>
                  <a:pt x="120" y="180"/>
                </a:moveTo>
                <a:lnTo>
                  <a:pt x="130" y="176"/>
                </a:lnTo>
                <a:lnTo>
                  <a:pt x="130" y="180"/>
                </a:lnTo>
                <a:lnTo>
                  <a:pt x="130" y="180"/>
                </a:lnTo>
                <a:lnTo>
                  <a:pt x="130" y="180"/>
                </a:lnTo>
                <a:lnTo>
                  <a:pt x="130" y="188"/>
                </a:lnTo>
                <a:lnTo>
                  <a:pt x="120" y="191"/>
                </a:lnTo>
                <a:lnTo>
                  <a:pt x="120" y="180"/>
                </a:lnTo>
                <a:lnTo>
                  <a:pt x="120" y="180"/>
                </a:lnTo>
                <a:close/>
                <a:moveTo>
                  <a:pt x="120" y="199"/>
                </a:moveTo>
                <a:lnTo>
                  <a:pt x="132" y="195"/>
                </a:lnTo>
                <a:lnTo>
                  <a:pt x="132" y="195"/>
                </a:lnTo>
                <a:lnTo>
                  <a:pt x="134" y="205"/>
                </a:lnTo>
                <a:lnTo>
                  <a:pt x="122" y="211"/>
                </a:lnTo>
                <a:lnTo>
                  <a:pt x="122" y="211"/>
                </a:lnTo>
                <a:lnTo>
                  <a:pt x="120" y="199"/>
                </a:lnTo>
                <a:lnTo>
                  <a:pt x="120" y="199"/>
                </a:lnTo>
                <a:close/>
                <a:moveTo>
                  <a:pt x="124" y="219"/>
                </a:moveTo>
                <a:lnTo>
                  <a:pt x="136" y="213"/>
                </a:lnTo>
                <a:lnTo>
                  <a:pt x="136" y="213"/>
                </a:lnTo>
                <a:lnTo>
                  <a:pt x="138" y="225"/>
                </a:lnTo>
                <a:lnTo>
                  <a:pt x="126" y="229"/>
                </a:lnTo>
                <a:lnTo>
                  <a:pt x="126" y="229"/>
                </a:lnTo>
                <a:lnTo>
                  <a:pt x="124" y="219"/>
                </a:lnTo>
                <a:lnTo>
                  <a:pt x="124" y="219"/>
                </a:lnTo>
                <a:close/>
                <a:moveTo>
                  <a:pt x="128" y="237"/>
                </a:moveTo>
                <a:lnTo>
                  <a:pt x="142" y="231"/>
                </a:lnTo>
                <a:lnTo>
                  <a:pt x="142" y="231"/>
                </a:lnTo>
                <a:lnTo>
                  <a:pt x="146" y="243"/>
                </a:lnTo>
                <a:lnTo>
                  <a:pt x="130" y="249"/>
                </a:lnTo>
                <a:lnTo>
                  <a:pt x="130" y="249"/>
                </a:lnTo>
                <a:lnTo>
                  <a:pt x="128" y="237"/>
                </a:lnTo>
                <a:lnTo>
                  <a:pt x="128" y="237"/>
                </a:lnTo>
                <a:close/>
                <a:moveTo>
                  <a:pt x="132" y="255"/>
                </a:moveTo>
                <a:lnTo>
                  <a:pt x="148" y="249"/>
                </a:lnTo>
                <a:lnTo>
                  <a:pt x="154" y="259"/>
                </a:lnTo>
                <a:lnTo>
                  <a:pt x="134" y="266"/>
                </a:lnTo>
                <a:lnTo>
                  <a:pt x="134" y="266"/>
                </a:lnTo>
                <a:lnTo>
                  <a:pt x="132" y="255"/>
                </a:lnTo>
                <a:lnTo>
                  <a:pt x="132" y="255"/>
                </a:lnTo>
                <a:close/>
                <a:moveTo>
                  <a:pt x="138" y="274"/>
                </a:moveTo>
                <a:lnTo>
                  <a:pt x="156" y="266"/>
                </a:lnTo>
                <a:lnTo>
                  <a:pt x="162" y="276"/>
                </a:lnTo>
                <a:lnTo>
                  <a:pt x="140" y="284"/>
                </a:lnTo>
                <a:lnTo>
                  <a:pt x="140" y="284"/>
                </a:lnTo>
                <a:lnTo>
                  <a:pt x="138" y="274"/>
                </a:lnTo>
                <a:lnTo>
                  <a:pt x="138" y="274"/>
                </a:lnTo>
                <a:close/>
                <a:moveTo>
                  <a:pt x="142" y="292"/>
                </a:moveTo>
                <a:lnTo>
                  <a:pt x="166" y="284"/>
                </a:lnTo>
                <a:lnTo>
                  <a:pt x="169" y="294"/>
                </a:lnTo>
                <a:lnTo>
                  <a:pt x="144" y="304"/>
                </a:lnTo>
                <a:lnTo>
                  <a:pt x="144" y="304"/>
                </a:lnTo>
                <a:lnTo>
                  <a:pt x="142" y="292"/>
                </a:lnTo>
                <a:lnTo>
                  <a:pt x="142" y="292"/>
                </a:lnTo>
                <a:close/>
                <a:moveTo>
                  <a:pt x="146" y="312"/>
                </a:moveTo>
                <a:lnTo>
                  <a:pt x="173" y="300"/>
                </a:lnTo>
                <a:lnTo>
                  <a:pt x="177" y="308"/>
                </a:lnTo>
                <a:lnTo>
                  <a:pt x="177" y="308"/>
                </a:lnTo>
                <a:lnTo>
                  <a:pt x="177" y="310"/>
                </a:lnTo>
                <a:lnTo>
                  <a:pt x="148" y="322"/>
                </a:lnTo>
                <a:lnTo>
                  <a:pt x="148" y="322"/>
                </a:lnTo>
                <a:lnTo>
                  <a:pt x="146" y="312"/>
                </a:lnTo>
                <a:lnTo>
                  <a:pt x="146" y="312"/>
                </a:lnTo>
                <a:close/>
                <a:moveTo>
                  <a:pt x="150" y="330"/>
                </a:moveTo>
                <a:lnTo>
                  <a:pt x="181" y="318"/>
                </a:lnTo>
                <a:lnTo>
                  <a:pt x="181" y="318"/>
                </a:lnTo>
                <a:lnTo>
                  <a:pt x="183" y="328"/>
                </a:lnTo>
                <a:lnTo>
                  <a:pt x="150" y="341"/>
                </a:lnTo>
                <a:lnTo>
                  <a:pt x="150" y="341"/>
                </a:lnTo>
                <a:lnTo>
                  <a:pt x="150" y="330"/>
                </a:lnTo>
                <a:lnTo>
                  <a:pt x="150" y="330"/>
                </a:lnTo>
                <a:close/>
                <a:moveTo>
                  <a:pt x="150" y="349"/>
                </a:moveTo>
                <a:lnTo>
                  <a:pt x="185" y="335"/>
                </a:lnTo>
                <a:lnTo>
                  <a:pt x="185" y="335"/>
                </a:lnTo>
                <a:lnTo>
                  <a:pt x="187" y="347"/>
                </a:lnTo>
                <a:lnTo>
                  <a:pt x="150" y="361"/>
                </a:lnTo>
                <a:lnTo>
                  <a:pt x="150" y="361"/>
                </a:lnTo>
                <a:lnTo>
                  <a:pt x="150" y="361"/>
                </a:lnTo>
                <a:lnTo>
                  <a:pt x="150" y="361"/>
                </a:lnTo>
                <a:lnTo>
                  <a:pt x="150" y="361"/>
                </a:lnTo>
                <a:lnTo>
                  <a:pt x="150" y="349"/>
                </a:lnTo>
                <a:lnTo>
                  <a:pt x="150" y="349"/>
                </a:lnTo>
                <a:close/>
                <a:moveTo>
                  <a:pt x="150" y="371"/>
                </a:moveTo>
                <a:lnTo>
                  <a:pt x="189" y="355"/>
                </a:lnTo>
                <a:lnTo>
                  <a:pt x="189" y="355"/>
                </a:lnTo>
                <a:lnTo>
                  <a:pt x="189" y="367"/>
                </a:lnTo>
                <a:lnTo>
                  <a:pt x="150" y="383"/>
                </a:lnTo>
                <a:lnTo>
                  <a:pt x="150" y="371"/>
                </a:lnTo>
                <a:lnTo>
                  <a:pt x="150" y="371"/>
                </a:lnTo>
                <a:close/>
                <a:moveTo>
                  <a:pt x="150" y="391"/>
                </a:moveTo>
                <a:lnTo>
                  <a:pt x="189" y="375"/>
                </a:lnTo>
                <a:lnTo>
                  <a:pt x="189" y="387"/>
                </a:lnTo>
                <a:lnTo>
                  <a:pt x="162" y="399"/>
                </a:lnTo>
                <a:lnTo>
                  <a:pt x="154" y="399"/>
                </a:lnTo>
                <a:lnTo>
                  <a:pt x="154" y="399"/>
                </a:lnTo>
                <a:lnTo>
                  <a:pt x="150" y="395"/>
                </a:lnTo>
                <a:lnTo>
                  <a:pt x="150" y="391"/>
                </a:lnTo>
                <a:lnTo>
                  <a:pt x="150" y="391"/>
                </a:lnTo>
                <a:close/>
                <a:moveTo>
                  <a:pt x="189" y="399"/>
                </a:moveTo>
                <a:lnTo>
                  <a:pt x="183" y="399"/>
                </a:lnTo>
                <a:lnTo>
                  <a:pt x="189" y="397"/>
                </a:lnTo>
                <a:lnTo>
                  <a:pt x="189" y="399"/>
                </a:lnTo>
                <a:lnTo>
                  <a:pt x="189" y="399"/>
                </a:lnTo>
                <a:close/>
                <a:moveTo>
                  <a:pt x="150" y="580"/>
                </a:moveTo>
                <a:lnTo>
                  <a:pt x="164" y="580"/>
                </a:lnTo>
                <a:lnTo>
                  <a:pt x="150" y="586"/>
                </a:lnTo>
                <a:lnTo>
                  <a:pt x="150" y="580"/>
                </a:lnTo>
                <a:lnTo>
                  <a:pt x="150" y="580"/>
                </a:lnTo>
                <a:close/>
                <a:moveTo>
                  <a:pt x="150" y="594"/>
                </a:moveTo>
                <a:lnTo>
                  <a:pt x="185" y="580"/>
                </a:lnTo>
                <a:lnTo>
                  <a:pt x="189" y="580"/>
                </a:lnTo>
                <a:lnTo>
                  <a:pt x="189" y="590"/>
                </a:lnTo>
                <a:lnTo>
                  <a:pt x="150" y="606"/>
                </a:lnTo>
                <a:lnTo>
                  <a:pt x="150" y="594"/>
                </a:lnTo>
                <a:lnTo>
                  <a:pt x="150" y="594"/>
                </a:lnTo>
                <a:close/>
                <a:moveTo>
                  <a:pt x="150" y="614"/>
                </a:moveTo>
                <a:lnTo>
                  <a:pt x="189" y="600"/>
                </a:lnTo>
                <a:lnTo>
                  <a:pt x="189" y="612"/>
                </a:lnTo>
                <a:lnTo>
                  <a:pt x="150" y="625"/>
                </a:lnTo>
                <a:lnTo>
                  <a:pt x="150" y="614"/>
                </a:lnTo>
                <a:lnTo>
                  <a:pt x="150" y="614"/>
                </a:lnTo>
                <a:close/>
                <a:moveTo>
                  <a:pt x="150" y="633"/>
                </a:moveTo>
                <a:lnTo>
                  <a:pt x="189" y="619"/>
                </a:lnTo>
                <a:lnTo>
                  <a:pt x="189" y="631"/>
                </a:lnTo>
                <a:lnTo>
                  <a:pt x="150" y="647"/>
                </a:lnTo>
                <a:lnTo>
                  <a:pt x="150" y="633"/>
                </a:lnTo>
                <a:lnTo>
                  <a:pt x="150" y="633"/>
                </a:lnTo>
                <a:close/>
                <a:moveTo>
                  <a:pt x="166" y="649"/>
                </a:moveTo>
                <a:lnTo>
                  <a:pt x="189" y="639"/>
                </a:lnTo>
                <a:lnTo>
                  <a:pt x="189" y="639"/>
                </a:lnTo>
                <a:lnTo>
                  <a:pt x="189" y="645"/>
                </a:lnTo>
                <a:lnTo>
                  <a:pt x="187" y="647"/>
                </a:lnTo>
                <a:lnTo>
                  <a:pt x="187" y="647"/>
                </a:lnTo>
                <a:lnTo>
                  <a:pt x="183" y="649"/>
                </a:lnTo>
                <a:lnTo>
                  <a:pt x="179" y="649"/>
                </a:lnTo>
                <a:lnTo>
                  <a:pt x="166" y="649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4622801" y="4870450"/>
            <a:ext cx="971550" cy="866775"/>
          </a:xfrm>
          <a:custGeom>
            <a:avLst/>
            <a:gdLst>
              <a:gd name="T0" fmla="*/ 482 w 612"/>
              <a:gd name="T1" fmla="*/ 538 h 546"/>
              <a:gd name="T2" fmla="*/ 446 w 612"/>
              <a:gd name="T3" fmla="*/ 546 h 546"/>
              <a:gd name="T4" fmla="*/ 152 w 612"/>
              <a:gd name="T5" fmla="*/ 546 h 546"/>
              <a:gd name="T6" fmla="*/ 119 w 612"/>
              <a:gd name="T7" fmla="*/ 528 h 546"/>
              <a:gd name="T8" fmla="*/ 105 w 612"/>
              <a:gd name="T9" fmla="*/ 507 h 546"/>
              <a:gd name="T10" fmla="*/ 0 w 612"/>
              <a:gd name="T11" fmla="*/ 0 h 546"/>
              <a:gd name="T12" fmla="*/ 517 w 612"/>
              <a:gd name="T13" fmla="*/ 481 h 546"/>
              <a:gd name="T14" fmla="*/ 501 w 612"/>
              <a:gd name="T15" fmla="*/ 517 h 546"/>
              <a:gd name="T16" fmla="*/ 491 w 612"/>
              <a:gd name="T17" fmla="*/ 530 h 546"/>
              <a:gd name="T18" fmla="*/ 369 w 612"/>
              <a:gd name="T19" fmla="*/ 221 h 546"/>
              <a:gd name="T20" fmla="*/ 351 w 612"/>
              <a:gd name="T21" fmla="*/ 229 h 546"/>
              <a:gd name="T22" fmla="*/ 332 w 612"/>
              <a:gd name="T23" fmla="*/ 296 h 546"/>
              <a:gd name="T24" fmla="*/ 338 w 612"/>
              <a:gd name="T25" fmla="*/ 315 h 546"/>
              <a:gd name="T26" fmla="*/ 411 w 612"/>
              <a:gd name="T27" fmla="*/ 335 h 546"/>
              <a:gd name="T28" fmla="*/ 428 w 612"/>
              <a:gd name="T29" fmla="*/ 329 h 546"/>
              <a:gd name="T30" fmla="*/ 448 w 612"/>
              <a:gd name="T31" fmla="*/ 260 h 546"/>
              <a:gd name="T32" fmla="*/ 442 w 612"/>
              <a:gd name="T33" fmla="*/ 241 h 546"/>
              <a:gd name="T34" fmla="*/ 369 w 612"/>
              <a:gd name="T35" fmla="*/ 221 h 546"/>
              <a:gd name="T36" fmla="*/ 144 w 612"/>
              <a:gd name="T37" fmla="*/ 394 h 546"/>
              <a:gd name="T38" fmla="*/ 267 w 612"/>
              <a:gd name="T39" fmla="*/ 410 h 546"/>
              <a:gd name="T40" fmla="*/ 389 w 612"/>
              <a:gd name="T41" fmla="*/ 408 h 546"/>
              <a:gd name="T42" fmla="*/ 503 w 612"/>
              <a:gd name="T43" fmla="*/ 215 h 546"/>
              <a:gd name="T44" fmla="*/ 369 w 612"/>
              <a:gd name="T45" fmla="*/ 191 h 546"/>
              <a:gd name="T46" fmla="*/ 340 w 612"/>
              <a:gd name="T47" fmla="*/ 195 h 546"/>
              <a:gd name="T48" fmla="*/ 312 w 612"/>
              <a:gd name="T49" fmla="*/ 215 h 546"/>
              <a:gd name="T50" fmla="*/ 314 w 612"/>
              <a:gd name="T51" fmla="*/ 199 h 546"/>
              <a:gd name="T52" fmla="*/ 269 w 612"/>
              <a:gd name="T53" fmla="*/ 102 h 546"/>
              <a:gd name="T54" fmla="*/ 241 w 612"/>
              <a:gd name="T55" fmla="*/ 87 h 546"/>
              <a:gd name="T56" fmla="*/ 134 w 612"/>
              <a:gd name="T57" fmla="*/ 136 h 546"/>
              <a:gd name="T58" fmla="*/ 119 w 612"/>
              <a:gd name="T59" fmla="*/ 162 h 546"/>
              <a:gd name="T60" fmla="*/ 109 w 612"/>
              <a:gd name="T61" fmla="*/ 215 h 546"/>
              <a:gd name="T62" fmla="*/ 170 w 612"/>
              <a:gd name="T63" fmla="*/ 233 h 546"/>
              <a:gd name="T64" fmla="*/ 188 w 612"/>
              <a:gd name="T65" fmla="*/ 242 h 546"/>
              <a:gd name="T66" fmla="*/ 265 w 612"/>
              <a:gd name="T67" fmla="*/ 219 h 546"/>
              <a:gd name="T68" fmla="*/ 276 w 612"/>
              <a:gd name="T69" fmla="*/ 201 h 546"/>
              <a:gd name="T70" fmla="*/ 255 w 612"/>
              <a:gd name="T71" fmla="*/ 128 h 546"/>
              <a:gd name="T72" fmla="*/ 237 w 612"/>
              <a:gd name="T73" fmla="*/ 114 h 546"/>
              <a:gd name="T74" fmla="*/ 160 w 612"/>
              <a:gd name="T75" fmla="*/ 138 h 546"/>
              <a:gd name="T76" fmla="*/ 146 w 612"/>
              <a:gd name="T77" fmla="*/ 156 h 546"/>
              <a:gd name="T78" fmla="*/ 166 w 612"/>
              <a:gd name="T79" fmla="*/ 215 h 546"/>
              <a:gd name="T80" fmla="*/ 553 w 612"/>
              <a:gd name="T81" fmla="*/ 49 h 546"/>
              <a:gd name="T82" fmla="*/ 142 w 612"/>
              <a:gd name="T83" fmla="*/ 471 h 546"/>
              <a:gd name="T84" fmla="*/ 154 w 612"/>
              <a:gd name="T85" fmla="*/ 493 h 546"/>
              <a:gd name="T86" fmla="*/ 166 w 612"/>
              <a:gd name="T87" fmla="*/ 499 h 546"/>
              <a:gd name="T88" fmla="*/ 452 w 612"/>
              <a:gd name="T89" fmla="*/ 497 h 546"/>
              <a:gd name="T90" fmla="*/ 460 w 612"/>
              <a:gd name="T91" fmla="*/ 493 h 546"/>
              <a:gd name="T92" fmla="*/ 470 w 612"/>
              <a:gd name="T93" fmla="*/ 471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12" h="546">
                <a:moveTo>
                  <a:pt x="491" y="530"/>
                </a:moveTo>
                <a:lnTo>
                  <a:pt x="491" y="530"/>
                </a:lnTo>
                <a:lnTo>
                  <a:pt x="482" y="538"/>
                </a:lnTo>
                <a:lnTo>
                  <a:pt x="470" y="542"/>
                </a:lnTo>
                <a:lnTo>
                  <a:pt x="458" y="546"/>
                </a:lnTo>
                <a:lnTo>
                  <a:pt x="446" y="546"/>
                </a:lnTo>
                <a:lnTo>
                  <a:pt x="166" y="546"/>
                </a:lnTo>
                <a:lnTo>
                  <a:pt x="166" y="546"/>
                </a:lnTo>
                <a:lnTo>
                  <a:pt x="152" y="546"/>
                </a:lnTo>
                <a:lnTo>
                  <a:pt x="140" y="542"/>
                </a:lnTo>
                <a:lnTo>
                  <a:pt x="131" y="536"/>
                </a:lnTo>
                <a:lnTo>
                  <a:pt x="119" y="528"/>
                </a:lnTo>
                <a:lnTo>
                  <a:pt x="119" y="528"/>
                </a:lnTo>
                <a:lnTo>
                  <a:pt x="111" y="517"/>
                </a:lnTo>
                <a:lnTo>
                  <a:pt x="105" y="507"/>
                </a:lnTo>
                <a:lnTo>
                  <a:pt x="99" y="493"/>
                </a:lnTo>
                <a:lnTo>
                  <a:pt x="95" y="481"/>
                </a:lnTo>
                <a:lnTo>
                  <a:pt x="0" y="0"/>
                </a:lnTo>
                <a:lnTo>
                  <a:pt x="612" y="0"/>
                </a:lnTo>
                <a:lnTo>
                  <a:pt x="517" y="481"/>
                </a:lnTo>
                <a:lnTo>
                  <a:pt x="517" y="481"/>
                </a:lnTo>
                <a:lnTo>
                  <a:pt x="513" y="493"/>
                </a:lnTo>
                <a:lnTo>
                  <a:pt x="509" y="507"/>
                </a:lnTo>
                <a:lnTo>
                  <a:pt x="501" y="517"/>
                </a:lnTo>
                <a:lnTo>
                  <a:pt x="493" y="528"/>
                </a:lnTo>
                <a:lnTo>
                  <a:pt x="491" y="530"/>
                </a:lnTo>
                <a:lnTo>
                  <a:pt x="491" y="530"/>
                </a:lnTo>
                <a:lnTo>
                  <a:pt x="491" y="530"/>
                </a:lnTo>
                <a:close/>
                <a:moveTo>
                  <a:pt x="369" y="221"/>
                </a:moveTo>
                <a:lnTo>
                  <a:pt x="369" y="221"/>
                </a:lnTo>
                <a:lnTo>
                  <a:pt x="361" y="221"/>
                </a:lnTo>
                <a:lnTo>
                  <a:pt x="355" y="223"/>
                </a:lnTo>
                <a:lnTo>
                  <a:pt x="351" y="229"/>
                </a:lnTo>
                <a:lnTo>
                  <a:pt x="347" y="235"/>
                </a:lnTo>
                <a:lnTo>
                  <a:pt x="332" y="296"/>
                </a:lnTo>
                <a:lnTo>
                  <a:pt x="332" y="296"/>
                </a:lnTo>
                <a:lnTo>
                  <a:pt x="332" y="304"/>
                </a:lnTo>
                <a:lnTo>
                  <a:pt x="334" y="310"/>
                </a:lnTo>
                <a:lnTo>
                  <a:pt x="338" y="315"/>
                </a:lnTo>
                <a:lnTo>
                  <a:pt x="344" y="317"/>
                </a:lnTo>
                <a:lnTo>
                  <a:pt x="411" y="335"/>
                </a:lnTo>
                <a:lnTo>
                  <a:pt x="411" y="335"/>
                </a:lnTo>
                <a:lnTo>
                  <a:pt x="416" y="335"/>
                </a:lnTo>
                <a:lnTo>
                  <a:pt x="424" y="333"/>
                </a:lnTo>
                <a:lnTo>
                  <a:pt x="428" y="329"/>
                </a:lnTo>
                <a:lnTo>
                  <a:pt x="432" y="323"/>
                </a:lnTo>
                <a:lnTo>
                  <a:pt x="448" y="260"/>
                </a:lnTo>
                <a:lnTo>
                  <a:pt x="448" y="260"/>
                </a:lnTo>
                <a:lnTo>
                  <a:pt x="448" y="252"/>
                </a:lnTo>
                <a:lnTo>
                  <a:pt x="446" y="246"/>
                </a:lnTo>
                <a:lnTo>
                  <a:pt x="442" y="241"/>
                </a:lnTo>
                <a:lnTo>
                  <a:pt x="436" y="239"/>
                </a:lnTo>
                <a:lnTo>
                  <a:pt x="369" y="221"/>
                </a:lnTo>
                <a:lnTo>
                  <a:pt x="369" y="221"/>
                </a:lnTo>
                <a:close/>
                <a:moveTo>
                  <a:pt x="109" y="215"/>
                </a:moveTo>
                <a:lnTo>
                  <a:pt x="144" y="394"/>
                </a:lnTo>
                <a:lnTo>
                  <a:pt x="144" y="394"/>
                </a:lnTo>
                <a:lnTo>
                  <a:pt x="186" y="402"/>
                </a:lnTo>
                <a:lnTo>
                  <a:pt x="225" y="408"/>
                </a:lnTo>
                <a:lnTo>
                  <a:pt x="267" y="410"/>
                </a:lnTo>
                <a:lnTo>
                  <a:pt x="308" y="412"/>
                </a:lnTo>
                <a:lnTo>
                  <a:pt x="347" y="410"/>
                </a:lnTo>
                <a:lnTo>
                  <a:pt x="389" y="408"/>
                </a:lnTo>
                <a:lnTo>
                  <a:pt x="428" y="402"/>
                </a:lnTo>
                <a:lnTo>
                  <a:pt x="468" y="394"/>
                </a:lnTo>
                <a:lnTo>
                  <a:pt x="503" y="215"/>
                </a:lnTo>
                <a:lnTo>
                  <a:pt x="416" y="215"/>
                </a:lnTo>
                <a:lnTo>
                  <a:pt x="369" y="191"/>
                </a:lnTo>
                <a:lnTo>
                  <a:pt x="369" y="191"/>
                </a:lnTo>
                <a:lnTo>
                  <a:pt x="359" y="189"/>
                </a:lnTo>
                <a:lnTo>
                  <a:pt x="349" y="189"/>
                </a:lnTo>
                <a:lnTo>
                  <a:pt x="340" y="195"/>
                </a:lnTo>
                <a:lnTo>
                  <a:pt x="334" y="203"/>
                </a:lnTo>
                <a:lnTo>
                  <a:pt x="328" y="215"/>
                </a:lnTo>
                <a:lnTo>
                  <a:pt x="312" y="215"/>
                </a:lnTo>
                <a:lnTo>
                  <a:pt x="312" y="215"/>
                </a:lnTo>
                <a:lnTo>
                  <a:pt x="314" y="205"/>
                </a:lnTo>
                <a:lnTo>
                  <a:pt x="314" y="199"/>
                </a:lnTo>
                <a:lnTo>
                  <a:pt x="312" y="193"/>
                </a:lnTo>
                <a:lnTo>
                  <a:pt x="269" y="102"/>
                </a:lnTo>
                <a:lnTo>
                  <a:pt x="269" y="102"/>
                </a:lnTo>
                <a:lnTo>
                  <a:pt x="261" y="93"/>
                </a:lnTo>
                <a:lnTo>
                  <a:pt x="253" y="89"/>
                </a:lnTo>
                <a:lnTo>
                  <a:pt x="241" y="87"/>
                </a:lnTo>
                <a:lnTo>
                  <a:pt x="231" y="89"/>
                </a:lnTo>
                <a:lnTo>
                  <a:pt x="134" y="136"/>
                </a:lnTo>
                <a:lnTo>
                  <a:pt x="134" y="136"/>
                </a:lnTo>
                <a:lnTo>
                  <a:pt x="125" y="142"/>
                </a:lnTo>
                <a:lnTo>
                  <a:pt x="121" y="152"/>
                </a:lnTo>
                <a:lnTo>
                  <a:pt x="119" y="162"/>
                </a:lnTo>
                <a:lnTo>
                  <a:pt x="121" y="173"/>
                </a:lnTo>
                <a:lnTo>
                  <a:pt x="142" y="215"/>
                </a:lnTo>
                <a:lnTo>
                  <a:pt x="109" y="215"/>
                </a:lnTo>
                <a:lnTo>
                  <a:pt x="109" y="215"/>
                </a:lnTo>
                <a:close/>
                <a:moveTo>
                  <a:pt x="170" y="233"/>
                </a:moveTo>
                <a:lnTo>
                  <a:pt x="170" y="233"/>
                </a:lnTo>
                <a:lnTo>
                  <a:pt x="176" y="239"/>
                </a:lnTo>
                <a:lnTo>
                  <a:pt x="180" y="241"/>
                </a:lnTo>
                <a:lnTo>
                  <a:pt x="188" y="242"/>
                </a:lnTo>
                <a:lnTo>
                  <a:pt x="194" y="242"/>
                </a:lnTo>
                <a:lnTo>
                  <a:pt x="265" y="219"/>
                </a:lnTo>
                <a:lnTo>
                  <a:pt x="265" y="219"/>
                </a:lnTo>
                <a:lnTo>
                  <a:pt x="271" y="215"/>
                </a:lnTo>
                <a:lnTo>
                  <a:pt x="275" y="209"/>
                </a:lnTo>
                <a:lnTo>
                  <a:pt x="276" y="201"/>
                </a:lnTo>
                <a:lnTo>
                  <a:pt x="276" y="193"/>
                </a:lnTo>
                <a:lnTo>
                  <a:pt x="255" y="128"/>
                </a:lnTo>
                <a:lnTo>
                  <a:pt x="255" y="128"/>
                </a:lnTo>
                <a:lnTo>
                  <a:pt x="251" y="122"/>
                </a:lnTo>
                <a:lnTo>
                  <a:pt x="245" y="116"/>
                </a:lnTo>
                <a:lnTo>
                  <a:pt x="237" y="114"/>
                </a:lnTo>
                <a:lnTo>
                  <a:pt x="229" y="116"/>
                </a:lnTo>
                <a:lnTo>
                  <a:pt x="160" y="138"/>
                </a:lnTo>
                <a:lnTo>
                  <a:pt x="160" y="138"/>
                </a:lnTo>
                <a:lnTo>
                  <a:pt x="152" y="142"/>
                </a:lnTo>
                <a:lnTo>
                  <a:pt x="148" y="148"/>
                </a:lnTo>
                <a:lnTo>
                  <a:pt x="146" y="156"/>
                </a:lnTo>
                <a:lnTo>
                  <a:pt x="148" y="164"/>
                </a:lnTo>
                <a:lnTo>
                  <a:pt x="164" y="215"/>
                </a:lnTo>
                <a:lnTo>
                  <a:pt x="166" y="215"/>
                </a:lnTo>
                <a:lnTo>
                  <a:pt x="170" y="233"/>
                </a:lnTo>
                <a:lnTo>
                  <a:pt x="170" y="233"/>
                </a:lnTo>
                <a:close/>
                <a:moveTo>
                  <a:pt x="553" y="49"/>
                </a:moveTo>
                <a:lnTo>
                  <a:pt x="60" y="49"/>
                </a:lnTo>
                <a:lnTo>
                  <a:pt x="142" y="471"/>
                </a:lnTo>
                <a:lnTo>
                  <a:pt x="142" y="471"/>
                </a:lnTo>
                <a:lnTo>
                  <a:pt x="146" y="483"/>
                </a:lnTo>
                <a:lnTo>
                  <a:pt x="150" y="489"/>
                </a:lnTo>
                <a:lnTo>
                  <a:pt x="154" y="493"/>
                </a:lnTo>
                <a:lnTo>
                  <a:pt x="154" y="493"/>
                </a:lnTo>
                <a:lnTo>
                  <a:pt x="160" y="497"/>
                </a:lnTo>
                <a:lnTo>
                  <a:pt x="166" y="499"/>
                </a:lnTo>
                <a:lnTo>
                  <a:pt x="446" y="499"/>
                </a:lnTo>
                <a:lnTo>
                  <a:pt x="446" y="499"/>
                </a:lnTo>
                <a:lnTo>
                  <a:pt x="452" y="497"/>
                </a:lnTo>
                <a:lnTo>
                  <a:pt x="458" y="495"/>
                </a:lnTo>
                <a:lnTo>
                  <a:pt x="460" y="493"/>
                </a:lnTo>
                <a:lnTo>
                  <a:pt x="460" y="493"/>
                </a:lnTo>
                <a:lnTo>
                  <a:pt x="462" y="489"/>
                </a:lnTo>
                <a:lnTo>
                  <a:pt x="466" y="483"/>
                </a:lnTo>
                <a:lnTo>
                  <a:pt x="470" y="471"/>
                </a:lnTo>
                <a:lnTo>
                  <a:pt x="553" y="49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8" name="组合 47"/>
          <p:cNvGrpSpPr/>
          <p:nvPr/>
        </p:nvGrpSpPr>
        <p:grpSpPr>
          <a:xfrm>
            <a:off x="5672138" y="3683000"/>
            <a:ext cx="1011238" cy="749300"/>
            <a:chOff x="5672138" y="3683000"/>
            <a:chExt cx="1011238" cy="749300"/>
          </a:xfrm>
        </p:grpSpPr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5672138" y="3683000"/>
              <a:ext cx="604838" cy="749300"/>
            </a:xfrm>
            <a:custGeom>
              <a:avLst/>
              <a:gdLst>
                <a:gd name="T0" fmla="*/ 183 w 381"/>
                <a:gd name="T1" fmla="*/ 81 h 472"/>
                <a:gd name="T2" fmla="*/ 172 w 381"/>
                <a:gd name="T3" fmla="*/ 73 h 472"/>
                <a:gd name="T4" fmla="*/ 160 w 381"/>
                <a:gd name="T5" fmla="*/ 71 h 472"/>
                <a:gd name="T6" fmla="*/ 148 w 381"/>
                <a:gd name="T7" fmla="*/ 75 h 472"/>
                <a:gd name="T8" fmla="*/ 114 w 381"/>
                <a:gd name="T9" fmla="*/ 62 h 472"/>
                <a:gd name="T10" fmla="*/ 339 w 381"/>
                <a:gd name="T11" fmla="*/ 62 h 472"/>
                <a:gd name="T12" fmla="*/ 219 w 381"/>
                <a:gd name="T13" fmla="*/ 180 h 472"/>
                <a:gd name="T14" fmla="*/ 134 w 381"/>
                <a:gd name="T15" fmla="*/ 154 h 472"/>
                <a:gd name="T16" fmla="*/ 146 w 381"/>
                <a:gd name="T17" fmla="*/ 156 h 472"/>
                <a:gd name="T18" fmla="*/ 168 w 381"/>
                <a:gd name="T19" fmla="*/ 146 h 472"/>
                <a:gd name="T20" fmla="*/ 178 w 381"/>
                <a:gd name="T21" fmla="*/ 137 h 472"/>
                <a:gd name="T22" fmla="*/ 207 w 381"/>
                <a:gd name="T23" fmla="*/ 158 h 472"/>
                <a:gd name="T24" fmla="*/ 181 w 381"/>
                <a:gd name="T25" fmla="*/ 131 h 472"/>
                <a:gd name="T26" fmla="*/ 189 w 381"/>
                <a:gd name="T27" fmla="*/ 119 h 472"/>
                <a:gd name="T28" fmla="*/ 193 w 381"/>
                <a:gd name="T29" fmla="*/ 105 h 472"/>
                <a:gd name="T30" fmla="*/ 193 w 381"/>
                <a:gd name="T31" fmla="*/ 93 h 472"/>
                <a:gd name="T32" fmla="*/ 183 w 381"/>
                <a:gd name="T33" fmla="*/ 81 h 472"/>
                <a:gd name="T34" fmla="*/ 89 w 381"/>
                <a:gd name="T35" fmla="*/ 34 h 472"/>
                <a:gd name="T36" fmla="*/ 45 w 381"/>
                <a:gd name="T37" fmla="*/ 12 h 472"/>
                <a:gd name="T38" fmla="*/ 8 w 381"/>
                <a:gd name="T39" fmla="*/ 34 h 472"/>
                <a:gd name="T40" fmla="*/ 91 w 381"/>
                <a:gd name="T41" fmla="*/ 146 h 472"/>
                <a:gd name="T42" fmla="*/ 176 w 381"/>
                <a:gd name="T43" fmla="*/ 231 h 472"/>
                <a:gd name="T44" fmla="*/ 178 w 381"/>
                <a:gd name="T45" fmla="*/ 336 h 472"/>
                <a:gd name="T46" fmla="*/ 174 w 381"/>
                <a:gd name="T47" fmla="*/ 440 h 472"/>
                <a:gd name="T48" fmla="*/ 130 w 381"/>
                <a:gd name="T49" fmla="*/ 448 h 472"/>
                <a:gd name="T50" fmla="*/ 87 w 381"/>
                <a:gd name="T51" fmla="*/ 446 h 472"/>
                <a:gd name="T52" fmla="*/ 87 w 381"/>
                <a:gd name="T53" fmla="*/ 472 h 472"/>
                <a:gd name="T54" fmla="*/ 294 w 381"/>
                <a:gd name="T55" fmla="*/ 472 h 472"/>
                <a:gd name="T56" fmla="*/ 294 w 381"/>
                <a:gd name="T57" fmla="*/ 446 h 472"/>
                <a:gd name="T58" fmla="*/ 272 w 381"/>
                <a:gd name="T59" fmla="*/ 448 h 472"/>
                <a:gd name="T60" fmla="*/ 227 w 381"/>
                <a:gd name="T61" fmla="*/ 444 h 472"/>
                <a:gd name="T62" fmla="*/ 205 w 381"/>
                <a:gd name="T63" fmla="*/ 440 h 472"/>
                <a:gd name="T64" fmla="*/ 203 w 381"/>
                <a:gd name="T65" fmla="*/ 282 h 472"/>
                <a:gd name="T66" fmla="*/ 290 w 381"/>
                <a:gd name="T67" fmla="*/ 146 h 472"/>
                <a:gd name="T68" fmla="*/ 371 w 381"/>
                <a:gd name="T69" fmla="*/ 34 h 472"/>
                <a:gd name="T70" fmla="*/ 89 w 381"/>
                <a:gd name="T71" fmla="*/ 34 h 472"/>
                <a:gd name="T72" fmla="*/ 99 w 381"/>
                <a:gd name="T73" fmla="*/ 62 h 472"/>
                <a:gd name="T74" fmla="*/ 108 w 381"/>
                <a:gd name="T75" fmla="*/ 129 h 472"/>
                <a:gd name="T76" fmla="*/ 112 w 381"/>
                <a:gd name="T77" fmla="*/ 133 h 472"/>
                <a:gd name="T78" fmla="*/ 114 w 381"/>
                <a:gd name="T79" fmla="*/ 111 h 472"/>
                <a:gd name="T80" fmla="*/ 128 w 381"/>
                <a:gd name="T81" fmla="*/ 91 h 472"/>
                <a:gd name="T82" fmla="*/ 130 w 381"/>
                <a:gd name="T83" fmla="*/ 89 h 472"/>
                <a:gd name="T84" fmla="*/ 99 w 381"/>
                <a:gd name="T85" fmla="*/ 62 h 472"/>
                <a:gd name="T86" fmla="*/ 138 w 381"/>
                <a:gd name="T87" fmla="*/ 129 h 472"/>
                <a:gd name="T88" fmla="*/ 128 w 381"/>
                <a:gd name="T89" fmla="*/ 121 h 472"/>
                <a:gd name="T90" fmla="*/ 120 w 381"/>
                <a:gd name="T91" fmla="*/ 121 h 472"/>
                <a:gd name="T92" fmla="*/ 118 w 381"/>
                <a:gd name="T93" fmla="*/ 125 h 472"/>
                <a:gd name="T94" fmla="*/ 122 w 381"/>
                <a:gd name="T95" fmla="*/ 135 h 472"/>
                <a:gd name="T96" fmla="*/ 128 w 381"/>
                <a:gd name="T97" fmla="*/ 140 h 472"/>
                <a:gd name="T98" fmla="*/ 138 w 381"/>
                <a:gd name="T99" fmla="*/ 146 h 472"/>
                <a:gd name="T100" fmla="*/ 146 w 381"/>
                <a:gd name="T101" fmla="*/ 146 h 472"/>
                <a:gd name="T102" fmla="*/ 148 w 381"/>
                <a:gd name="T103" fmla="*/ 142 h 472"/>
                <a:gd name="T104" fmla="*/ 144 w 381"/>
                <a:gd name="T105" fmla="*/ 133 h 472"/>
                <a:gd name="T106" fmla="*/ 138 w 381"/>
                <a:gd name="T107" fmla="*/ 129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1" h="472">
                  <a:moveTo>
                    <a:pt x="183" y="81"/>
                  </a:moveTo>
                  <a:lnTo>
                    <a:pt x="183" y="81"/>
                  </a:lnTo>
                  <a:lnTo>
                    <a:pt x="178" y="75"/>
                  </a:lnTo>
                  <a:lnTo>
                    <a:pt x="172" y="73"/>
                  </a:lnTo>
                  <a:lnTo>
                    <a:pt x="166" y="71"/>
                  </a:lnTo>
                  <a:lnTo>
                    <a:pt x="160" y="71"/>
                  </a:lnTo>
                  <a:lnTo>
                    <a:pt x="154" y="73"/>
                  </a:lnTo>
                  <a:lnTo>
                    <a:pt x="148" y="75"/>
                  </a:lnTo>
                  <a:lnTo>
                    <a:pt x="136" y="83"/>
                  </a:lnTo>
                  <a:lnTo>
                    <a:pt x="114" y="62"/>
                  </a:lnTo>
                  <a:lnTo>
                    <a:pt x="189" y="62"/>
                  </a:lnTo>
                  <a:lnTo>
                    <a:pt x="339" y="62"/>
                  </a:lnTo>
                  <a:lnTo>
                    <a:pt x="272" y="129"/>
                  </a:lnTo>
                  <a:lnTo>
                    <a:pt x="219" y="180"/>
                  </a:lnTo>
                  <a:lnTo>
                    <a:pt x="162" y="180"/>
                  </a:lnTo>
                  <a:lnTo>
                    <a:pt x="134" y="154"/>
                  </a:lnTo>
                  <a:lnTo>
                    <a:pt x="134" y="154"/>
                  </a:lnTo>
                  <a:lnTo>
                    <a:pt x="146" y="156"/>
                  </a:lnTo>
                  <a:lnTo>
                    <a:pt x="156" y="152"/>
                  </a:lnTo>
                  <a:lnTo>
                    <a:pt x="168" y="146"/>
                  </a:lnTo>
                  <a:lnTo>
                    <a:pt x="178" y="137"/>
                  </a:lnTo>
                  <a:lnTo>
                    <a:pt x="178" y="137"/>
                  </a:lnTo>
                  <a:lnTo>
                    <a:pt x="178" y="135"/>
                  </a:lnTo>
                  <a:lnTo>
                    <a:pt x="207" y="158"/>
                  </a:lnTo>
                  <a:lnTo>
                    <a:pt x="207" y="158"/>
                  </a:lnTo>
                  <a:lnTo>
                    <a:pt x="181" y="131"/>
                  </a:lnTo>
                  <a:lnTo>
                    <a:pt x="181" y="131"/>
                  </a:lnTo>
                  <a:lnTo>
                    <a:pt x="189" y="119"/>
                  </a:lnTo>
                  <a:lnTo>
                    <a:pt x="193" y="113"/>
                  </a:lnTo>
                  <a:lnTo>
                    <a:pt x="193" y="105"/>
                  </a:lnTo>
                  <a:lnTo>
                    <a:pt x="193" y="99"/>
                  </a:lnTo>
                  <a:lnTo>
                    <a:pt x="193" y="93"/>
                  </a:lnTo>
                  <a:lnTo>
                    <a:pt x="189" y="87"/>
                  </a:lnTo>
                  <a:lnTo>
                    <a:pt x="183" y="81"/>
                  </a:lnTo>
                  <a:lnTo>
                    <a:pt x="183" y="81"/>
                  </a:lnTo>
                  <a:close/>
                  <a:moveTo>
                    <a:pt x="89" y="34"/>
                  </a:moveTo>
                  <a:lnTo>
                    <a:pt x="55" y="0"/>
                  </a:lnTo>
                  <a:lnTo>
                    <a:pt x="45" y="12"/>
                  </a:lnTo>
                  <a:lnTo>
                    <a:pt x="69" y="34"/>
                  </a:lnTo>
                  <a:lnTo>
                    <a:pt x="8" y="34"/>
                  </a:lnTo>
                  <a:lnTo>
                    <a:pt x="0" y="58"/>
                  </a:lnTo>
                  <a:lnTo>
                    <a:pt x="91" y="146"/>
                  </a:lnTo>
                  <a:lnTo>
                    <a:pt x="176" y="231"/>
                  </a:lnTo>
                  <a:lnTo>
                    <a:pt x="176" y="231"/>
                  </a:lnTo>
                  <a:lnTo>
                    <a:pt x="178" y="284"/>
                  </a:lnTo>
                  <a:lnTo>
                    <a:pt x="178" y="336"/>
                  </a:lnTo>
                  <a:lnTo>
                    <a:pt x="174" y="440"/>
                  </a:lnTo>
                  <a:lnTo>
                    <a:pt x="174" y="440"/>
                  </a:lnTo>
                  <a:lnTo>
                    <a:pt x="152" y="444"/>
                  </a:lnTo>
                  <a:lnTo>
                    <a:pt x="130" y="448"/>
                  </a:lnTo>
                  <a:lnTo>
                    <a:pt x="108" y="448"/>
                  </a:lnTo>
                  <a:lnTo>
                    <a:pt x="87" y="446"/>
                  </a:lnTo>
                  <a:lnTo>
                    <a:pt x="87" y="446"/>
                  </a:lnTo>
                  <a:lnTo>
                    <a:pt x="87" y="472"/>
                  </a:lnTo>
                  <a:lnTo>
                    <a:pt x="87" y="472"/>
                  </a:lnTo>
                  <a:lnTo>
                    <a:pt x="294" y="472"/>
                  </a:lnTo>
                  <a:lnTo>
                    <a:pt x="294" y="472"/>
                  </a:lnTo>
                  <a:lnTo>
                    <a:pt x="294" y="446"/>
                  </a:lnTo>
                  <a:lnTo>
                    <a:pt x="294" y="446"/>
                  </a:lnTo>
                  <a:lnTo>
                    <a:pt x="272" y="448"/>
                  </a:lnTo>
                  <a:lnTo>
                    <a:pt x="250" y="448"/>
                  </a:lnTo>
                  <a:lnTo>
                    <a:pt x="227" y="444"/>
                  </a:lnTo>
                  <a:lnTo>
                    <a:pt x="205" y="440"/>
                  </a:lnTo>
                  <a:lnTo>
                    <a:pt x="205" y="440"/>
                  </a:lnTo>
                  <a:lnTo>
                    <a:pt x="203" y="336"/>
                  </a:lnTo>
                  <a:lnTo>
                    <a:pt x="203" y="282"/>
                  </a:lnTo>
                  <a:lnTo>
                    <a:pt x="203" y="231"/>
                  </a:lnTo>
                  <a:lnTo>
                    <a:pt x="290" y="146"/>
                  </a:lnTo>
                  <a:lnTo>
                    <a:pt x="381" y="58"/>
                  </a:lnTo>
                  <a:lnTo>
                    <a:pt x="371" y="34"/>
                  </a:lnTo>
                  <a:lnTo>
                    <a:pt x="189" y="34"/>
                  </a:lnTo>
                  <a:lnTo>
                    <a:pt x="89" y="34"/>
                  </a:lnTo>
                  <a:lnTo>
                    <a:pt x="89" y="34"/>
                  </a:lnTo>
                  <a:close/>
                  <a:moveTo>
                    <a:pt x="99" y="62"/>
                  </a:moveTo>
                  <a:lnTo>
                    <a:pt x="39" y="62"/>
                  </a:lnTo>
                  <a:lnTo>
                    <a:pt x="108" y="129"/>
                  </a:lnTo>
                  <a:lnTo>
                    <a:pt x="112" y="133"/>
                  </a:lnTo>
                  <a:lnTo>
                    <a:pt x="112" y="133"/>
                  </a:lnTo>
                  <a:lnTo>
                    <a:pt x="112" y="123"/>
                  </a:lnTo>
                  <a:lnTo>
                    <a:pt x="114" y="111"/>
                  </a:lnTo>
                  <a:lnTo>
                    <a:pt x="120" y="101"/>
                  </a:lnTo>
                  <a:lnTo>
                    <a:pt x="128" y="91"/>
                  </a:lnTo>
                  <a:lnTo>
                    <a:pt x="128" y="91"/>
                  </a:lnTo>
                  <a:lnTo>
                    <a:pt x="130" y="89"/>
                  </a:lnTo>
                  <a:lnTo>
                    <a:pt x="99" y="62"/>
                  </a:lnTo>
                  <a:lnTo>
                    <a:pt x="99" y="62"/>
                  </a:lnTo>
                  <a:close/>
                  <a:moveTo>
                    <a:pt x="138" y="129"/>
                  </a:moveTo>
                  <a:lnTo>
                    <a:pt x="138" y="129"/>
                  </a:lnTo>
                  <a:lnTo>
                    <a:pt x="134" y="123"/>
                  </a:lnTo>
                  <a:lnTo>
                    <a:pt x="128" y="121"/>
                  </a:lnTo>
                  <a:lnTo>
                    <a:pt x="124" y="121"/>
                  </a:lnTo>
                  <a:lnTo>
                    <a:pt x="120" y="121"/>
                  </a:lnTo>
                  <a:lnTo>
                    <a:pt x="120" y="121"/>
                  </a:lnTo>
                  <a:lnTo>
                    <a:pt x="118" y="125"/>
                  </a:lnTo>
                  <a:lnTo>
                    <a:pt x="120" y="129"/>
                  </a:lnTo>
                  <a:lnTo>
                    <a:pt x="122" y="135"/>
                  </a:lnTo>
                  <a:lnTo>
                    <a:pt x="128" y="140"/>
                  </a:lnTo>
                  <a:lnTo>
                    <a:pt x="128" y="140"/>
                  </a:lnTo>
                  <a:lnTo>
                    <a:pt x="132" y="144"/>
                  </a:lnTo>
                  <a:lnTo>
                    <a:pt x="138" y="146"/>
                  </a:lnTo>
                  <a:lnTo>
                    <a:pt x="142" y="148"/>
                  </a:lnTo>
                  <a:lnTo>
                    <a:pt x="146" y="146"/>
                  </a:lnTo>
                  <a:lnTo>
                    <a:pt x="146" y="146"/>
                  </a:lnTo>
                  <a:lnTo>
                    <a:pt x="148" y="142"/>
                  </a:lnTo>
                  <a:lnTo>
                    <a:pt x="146" y="138"/>
                  </a:lnTo>
                  <a:lnTo>
                    <a:pt x="144" y="133"/>
                  </a:lnTo>
                  <a:lnTo>
                    <a:pt x="138" y="129"/>
                  </a:lnTo>
                  <a:lnTo>
                    <a:pt x="138" y="129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6078538" y="3740150"/>
              <a:ext cx="604838" cy="692150"/>
            </a:xfrm>
            <a:custGeom>
              <a:avLst/>
              <a:gdLst>
                <a:gd name="T0" fmla="*/ 219 w 381"/>
                <a:gd name="T1" fmla="*/ 144 h 436"/>
                <a:gd name="T2" fmla="*/ 273 w 381"/>
                <a:gd name="T3" fmla="*/ 93 h 436"/>
                <a:gd name="T4" fmla="*/ 340 w 381"/>
                <a:gd name="T5" fmla="*/ 26 h 436"/>
                <a:gd name="T6" fmla="*/ 190 w 381"/>
                <a:gd name="T7" fmla="*/ 26 h 436"/>
                <a:gd name="T8" fmla="*/ 42 w 381"/>
                <a:gd name="T9" fmla="*/ 26 h 436"/>
                <a:gd name="T10" fmla="*/ 109 w 381"/>
                <a:gd name="T11" fmla="*/ 93 h 436"/>
                <a:gd name="T12" fmla="*/ 162 w 381"/>
                <a:gd name="T13" fmla="*/ 144 h 436"/>
                <a:gd name="T14" fmla="*/ 219 w 381"/>
                <a:gd name="T15" fmla="*/ 144 h 436"/>
                <a:gd name="T16" fmla="*/ 219 w 381"/>
                <a:gd name="T17" fmla="*/ 144 h 436"/>
                <a:gd name="T18" fmla="*/ 97 w 381"/>
                <a:gd name="T19" fmla="*/ 65 h 436"/>
                <a:gd name="T20" fmla="*/ 282 w 381"/>
                <a:gd name="T21" fmla="*/ 67 h 436"/>
                <a:gd name="T22" fmla="*/ 213 w 381"/>
                <a:gd name="T23" fmla="*/ 134 h 436"/>
                <a:gd name="T24" fmla="*/ 168 w 381"/>
                <a:gd name="T25" fmla="*/ 134 h 436"/>
                <a:gd name="T26" fmla="*/ 97 w 381"/>
                <a:gd name="T27" fmla="*/ 65 h 436"/>
                <a:gd name="T28" fmla="*/ 97 w 381"/>
                <a:gd name="T29" fmla="*/ 65 h 436"/>
                <a:gd name="T30" fmla="*/ 205 w 381"/>
                <a:gd name="T31" fmla="*/ 195 h 436"/>
                <a:gd name="T32" fmla="*/ 205 w 381"/>
                <a:gd name="T33" fmla="*/ 195 h 436"/>
                <a:gd name="T34" fmla="*/ 204 w 381"/>
                <a:gd name="T35" fmla="*/ 248 h 436"/>
                <a:gd name="T36" fmla="*/ 204 w 381"/>
                <a:gd name="T37" fmla="*/ 300 h 436"/>
                <a:gd name="T38" fmla="*/ 207 w 381"/>
                <a:gd name="T39" fmla="*/ 404 h 436"/>
                <a:gd name="T40" fmla="*/ 207 w 381"/>
                <a:gd name="T41" fmla="*/ 404 h 436"/>
                <a:gd name="T42" fmla="*/ 229 w 381"/>
                <a:gd name="T43" fmla="*/ 408 h 436"/>
                <a:gd name="T44" fmla="*/ 251 w 381"/>
                <a:gd name="T45" fmla="*/ 412 h 436"/>
                <a:gd name="T46" fmla="*/ 273 w 381"/>
                <a:gd name="T47" fmla="*/ 412 h 436"/>
                <a:gd name="T48" fmla="*/ 294 w 381"/>
                <a:gd name="T49" fmla="*/ 410 h 436"/>
                <a:gd name="T50" fmla="*/ 294 w 381"/>
                <a:gd name="T51" fmla="*/ 410 h 436"/>
                <a:gd name="T52" fmla="*/ 294 w 381"/>
                <a:gd name="T53" fmla="*/ 436 h 436"/>
                <a:gd name="T54" fmla="*/ 294 w 381"/>
                <a:gd name="T55" fmla="*/ 436 h 436"/>
                <a:gd name="T56" fmla="*/ 87 w 381"/>
                <a:gd name="T57" fmla="*/ 436 h 436"/>
                <a:gd name="T58" fmla="*/ 87 w 381"/>
                <a:gd name="T59" fmla="*/ 436 h 436"/>
                <a:gd name="T60" fmla="*/ 87 w 381"/>
                <a:gd name="T61" fmla="*/ 410 h 436"/>
                <a:gd name="T62" fmla="*/ 87 w 381"/>
                <a:gd name="T63" fmla="*/ 410 h 436"/>
                <a:gd name="T64" fmla="*/ 109 w 381"/>
                <a:gd name="T65" fmla="*/ 412 h 436"/>
                <a:gd name="T66" fmla="*/ 131 w 381"/>
                <a:gd name="T67" fmla="*/ 412 h 436"/>
                <a:gd name="T68" fmla="*/ 152 w 381"/>
                <a:gd name="T69" fmla="*/ 408 h 436"/>
                <a:gd name="T70" fmla="*/ 174 w 381"/>
                <a:gd name="T71" fmla="*/ 404 h 436"/>
                <a:gd name="T72" fmla="*/ 174 w 381"/>
                <a:gd name="T73" fmla="*/ 404 h 436"/>
                <a:gd name="T74" fmla="*/ 178 w 381"/>
                <a:gd name="T75" fmla="*/ 300 h 436"/>
                <a:gd name="T76" fmla="*/ 178 w 381"/>
                <a:gd name="T77" fmla="*/ 248 h 436"/>
                <a:gd name="T78" fmla="*/ 176 w 381"/>
                <a:gd name="T79" fmla="*/ 197 h 436"/>
                <a:gd name="T80" fmla="*/ 91 w 381"/>
                <a:gd name="T81" fmla="*/ 112 h 436"/>
                <a:gd name="T82" fmla="*/ 0 w 381"/>
                <a:gd name="T83" fmla="*/ 22 h 436"/>
                <a:gd name="T84" fmla="*/ 10 w 381"/>
                <a:gd name="T85" fmla="*/ 0 h 436"/>
                <a:gd name="T86" fmla="*/ 190 w 381"/>
                <a:gd name="T87" fmla="*/ 0 h 436"/>
                <a:gd name="T88" fmla="*/ 371 w 381"/>
                <a:gd name="T89" fmla="*/ 0 h 436"/>
                <a:gd name="T90" fmla="*/ 381 w 381"/>
                <a:gd name="T91" fmla="*/ 22 h 436"/>
                <a:gd name="T92" fmla="*/ 290 w 381"/>
                <a:gd name="T93" fmla="*/ 112 h 436"/>
                <a:gd name="T94" fmla="*/ 205 w 381"/>
                <a:gd name="T95" fmla="*/ 19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81" h="436">
                  <a:moveTo>
                    <a:pt x="219" y="144"/>
                  </a:moveTo>
                  <a:lnTo>
                    <a:pt x="273" y="93"/>
                  </a:lnTo>
                  <a:lnTo>
                    <a:pt x="340" y="26"/>
                  </a:lnTo>
                  <a:lnTo>
                    <a:pt x="190" y="26"/>
                  </a:lnTo>
                  <a:lnTo>
                    <a:pt x="42" y="26"/>
                  </a:lnTo>
                  <a:lnTo>
                    <a:pt x="109" y="93"/>
                  </a:lnTo>
                  <a:lnTo>
                    <a:pt x="162" y="144"/>
                  </a:lnTo>
                  <a:lnTo>
                    <a:pt x="219" y="144"/>
                  </a:lnTo>
                  <a:lnTo>
                    <a:pt x="219" y="144"/>
                  </a:lnTo>
                  <a:close/>
                  <a:moveTo>
                    <a:pt x="97" y="65"/>
                  </a:moveTo>
                  <a:lnTo>
                    <a:pt x="282" y="67"/>
                  </a:lnTo>
                  <a:lnTo>
                    <a:pt x="213" y="134"/>
                  </a:lnTo>
                  <a:lnTo>
                    <a:pt x="168" y="134"/>
                  </a:lnTo>
                  <a:lnTo>
                    <a:pt x="97" y="65"/>
                  </a:lnTo>
                  <a:lnTo>
                    <a:pt x="97" y="65"/>
                  </a:lnTo>
                  <a:close/>
                  <a:moveTo>
                    <a:pt x="205" y="195"/>
                  </a:moveTo>
                  <a:lnTo>
                    <a:pt x="205" y="195"/>
                  </a:lnTo>
                  <a:lnTo>
                    <a:pt x="204" y="248"/>
                  </a:lnTo>
                  <a:lnTo>
                    <a:pt x="204" y="300"/>
                  </a:lnTo>
                  <a:lnTo>
                    <a:pt x="207" y="404"/>
                  </a:lnTo>
                  <a:lnTo>
                    <a:pt x="207" y="404"/>
                  </a:lnTo>
                  <a:lnTo>
                    <a:pt x="229" y="408"/>
                  </a:lnTo>
                  <a:lnTo>
                    <a:pt x="251" y="412"/>
                  </a:lnTo>
                  <a:lnTo>
                    <a:pt x="273" y="412"/>
                  </a:lnTo>
                  <a:lnTo>
                    <a:pt x="294" y="410"/>
                  </a:lnTo>
                  <a:lnTo>
                    <a:pt x="294" y="410"/>
                  </a:lnTo>
                  <a:lnTo>
                    <a:pt x="294" y="436"/>
                  </a:lnTo>
                  <a:lnTo>
                    <a:pt x="294" y="436"/>
                  </a:lnTo>
                  <a:lnTo>
                    <a:pt x="87" y="436"/>
                  </a:lnTo>
                  <a:lnTo>
                    <a:pt x="87" y="436"/>
                  </a:lnTo>
                  <a:lnTo>
                    <a:pt x="87" y="410"/>
                  </a:lnTo>
                  <a:lnTo>
                    <a:pt x="87" y="410"/>
                  </a:lnTo>
                  <a:lnTo>
                    <a:pt x="109" y="412"/>
                  </a:lnTo>
                  <a:lnTo>
                    <a:pt x="131" y="412"/>
                  </a:lnTo>
                  <a:lnTo>
                    <a:pt x="152" y="408"/>
                  </a:lnTo>
                  <a:lnTo>
                    <a:pt x="174" y="404"/>
                  </a:lnTo>
                  <a:lnTo>
                    <a:pt x="174" y="404"/>
                  </a:lnTo>
                  <a:lnTo>
                    <a:pt x="178" y="300"/>
                  </a:lnTo>
                  <a:lnTo>
                    <a:pt x="178" y="248"/>
                  </a:lnTo>
                  <a:lnTo>
                    <a:pt x="176" y="197"/>
                  </a:lnTo>
                  <a:lnTo>
                    <a:pt x="91" y="112"/>
                  </a:lnTo>
                  <a:lnTo>
                    <a:pt x="0" y="22"/>
                  </a:lnTo>
                  <a:lnTo>
                    <a:pt x="10" y="0"/>
                  </a:lnTo>
                  <a:lnTo>
                    <a:pt x="190" y="0"/>
                  </a:lnTo>
                  <a:lnTo>
                    <a:pt x="371" y="0"/>
                  </a:lnTo>
                  <a:lnTo>
                    <a:pt x="381" y="22"/>
                  </a:lnTo>
                  <a:lnTo>
                    <a:pt x="290" y="112"/>
                  </a:lnTo>
                  <a:lnTo>
                    <a:pt x="205" y="195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Freeform 25"/>
          <p:cNvSpPr>
            <a:spLocks noEditPoints="1"/>
          </p:cNvSpPr>
          <p:nvPr/>
        </p:nvSpPr>
        <p:spPr bwMode="auto">
          <a:xfrm>
            <a:off x="6677026" y="4748213"/>
            <a:ext cx="1114425" cy="1011238"/>
          </a:xfrm>
          <a:custGeom>
            <a:avLst/>
            <a:gdLst>
              <a:gd name="T0" fmla="*/ 574 w 702"/>
              <a:gd name="T1" fmla="*/ 398 h 637"/>
              <a:gd name="T2" fmla="*/ 633 w 702"/>
              <a:gd name="T3" fmla="*/ 483 h 637"/>
              <a:gd name="T4" fmla="*/ 690 w 702"/>
              <a:gd name="T5" fmla="*/ 469 h 637"/>
              <a:gd name="T6" fmla="*/ 501 w 702"/>
              <a:gd name="T7" fmla="*/ 572 h 637"/>
              <a:gd name="T8" fmla="*/ 527 w 702"/>
              <a:gd name="T9" fmla="*/ 527 h 637"/>
              <a:gd name="T10" fmla="*/ 554 w 702"/>
              <a:gd name="T11" fmla="*/ 477 h 637"/>
              <a:gd name="T12" fmla="*/ 521 w 702"/>
              <a:gd name="T13" fmla="*/ 373 h 637"/>
              <a:gd name="T14" fmla="*/ 477 w 702"/>
              <a:gd name="T15" fmla="*/ 327 h 637"/>
              <a:gd name="T16" fmla="*/ 416 w 702"/>
              <a:gd name="T17" fmla="*/ 288 h 637"/>
              <a:gd name="T18" fmla="*/ 349 w 702"/>
              <a:gd name="T19" fmla="*/ 191 h 637"/>
              <a:gd name="T20" fmla="*/ 323 w 702"/>
              <a:gd name="T21" fmla="*/ 122 h 637"/>
              <a:gd name="T22" fmla="*/ 521 w 702"/>
              <a:gd name="T23" fmla="*/ 6 h 637"/>
              <a:gd name="T24" fmla="*/ 556 w 702"/>
              <a:gd name="T25" fmla="*/ 41 h 637"/>
              <a:gd name="T26" fmla="*/ 578 w 702"/>
              <a:gd name="T27" fmla="*/ 110 h 637"/>
              <a:gd name="T28" fmla="*/ 588 w 702"/>
              <a:gd name="T29" fmla="*/ 229 h 637"/>
              <a:gd name="T30" fmla="*/ 566 w 702"/>
              <a:gd name="T31" fmla="*/ 296 h 637"/>
              <a:gd name="T32" fmla="*/ 174 w 702"/>
              <a:gd name="T33" fmla="*/ 398 h 637"/>
              <a:gd name="T34" fmla="*/ 140 w 702"/>
              <a:gd name="T35" fmla="*/ 574 h 637"/>
              <a:gd name="T36" fmla="*/ 195 w 702"/>
              <a:gd name="T37" fmla="*/ 603 h 637"/>
              <a:gd name="T38" fmla="*/ 209 w 702"/>
              <a:gd name="T39" fmla="*/ 637 h 637"/>
              <a:gd name="T40" fmla="*/ 4 w 702"/>
              <a:gd name="T41" fmla="*/ 568 h 637"/>
              <a:gd name="T42" fmla="*/ 85 w 702"/>
              <a:gd name="T43" fmla="*/ 564 h 637"/>
              <a:gd name="T44" fmla="*/ 105 w 702"/>
              <a:gd name="T45" fmla="*/ 503 h 637"/>
              <a:gd name="T46" fmla="*/ 114 w 702"/>
              <a:gd name="T47" fmla="*/ 390 h 637"/>
              <a:gd name="T48" fmla="*/ 73 w 702"/>
              <a:gd name="T49" fmla="*/ 337 h 637"/>
              <a:gd name="T50" fmla="*/ 57 w 702"/>
              <a:gd name="T51" fmla="*/ 276 h 637"/>
              <a:gd name="T52" fmla="*/ 61 w 702"/>
              <a:gd name="T53" fmla="*/ 150 h 637"/>
              <a:gd name="T54" fmla="*/ 79 w 702"/>
              <a:gd name="T55" fmla="*/ 79 h 637"/>
              <a:gd name="T56" fmla="*/ 310 w 702"/>
              <a:gd name="T57" fmla="*/ 136 h 637"/>
              <a:gd name="T58" fmla="*/ 304 w 702"/>
              <a:gd name="T59" fmla="*/ 193 h 637"/>
              <a:gd name="T60" fmla="*/ 262 w 702"/>
              <a:gd name="T61" fmla="*/ 314 h 637"/>
              <a:gd name="T62" fmla="*/ 227 w 702"/>
              <a:gd name="T63" fmla="*/ 365 h 637"/>
              <a:gd name="T64" fmla="*/ 174 w 702"/>
              <a:gd name="T65" fmla="*/ 398 h 637"/>
              <a:gd name="T66" fmla="*/ 116 w 702"/>
              <a:gd name="T67" fmla="*/ 225 h 637"/>
              <a:gd name="T68" fmla="*/ 158 w 702"/>
              <a:gd name="T69" fmla="*/ 254 h 637"/>
              <a:gd name="T70" fmla="*/ 201 w 702"/>
              <a:gd name="T71" fmla="*/ 256 h 637"/>
              <a:gd name="T72" fmla="*/ 223 w 702"/>
              <a:gd name="T73" fmla="*/ 239 h 637"/>
              <a:gd name="T74" fmla="*/ 213 w 702"/>
              <a:gd name="T75" fmla="*/ 209 h 637"/>
              <a:gd name="T76" fmla="*/ 199 w 702"/>
              <a:gd name="T77" fmla="*/ 197 h 637"/>
              <a:gd name="T78" fmla="*/ 221 w 702"/>
              <a:gd name="T79" fmla="*/ 179 h 637"/>
              <a:gd name="T80" fmla="*/ 243 w 702"/>
              <a:gd name="T81" fmla="*/ 181 h 637"/>
              <a:gd name="T82" fmla="*/ 262 w 702"/>
              <a:gd name="T83" fmla="*/ 213 h 637"/>
              <a:gd name="T84" fmla="*/ 270 w 702"/>
              <a:gd name="T85" fmla="*/ 162 h 637"/>
              <a:gd name="T86" fmla="*/ 103 w 702"/>
              <a:gd name="T87" fmla="*/ 130 h 637"/>
              <a:gd name="T88" fmla="*/ 93 w 702"/>
              <a:gd name="T89" fmla="*/ 181 h 637"/>
              <a:gd name="T90" fmla="*/ 410 w 702"/>
              <a:gd name="T91" fmla="*/ 112 h 637"/>
              <a:gd name="T92" fmla="*/ 408 w 702"/>
              <a:gd name="T93" fmla="*/ 170 h 637"/>
              <a:gd name="T94" fmla="*/ 452 w 702"/>
              <a:gd name="T95" fmla="*/ 209 h 637"/>
              <a:gd name="T96" fmla="*/ 509 w 702"/>
              <a:gd name="T97" fmla="*/ 213 h 637"/>
              <a:gd name="T98" fmla="*/ 552 w 702"/>
              <a:gd name="T99" fmla="*/ 164 h 637"/>
              <a:gd name="T100" fmla="*/ 536 w 702"/>
              <a:gd name="T101" fmla="*/ 95 h 637"/>
              <a:gd name="T102" fmla="*/ 521 w 702"/>
              <a:gd name="T103" fmla="*/ 55 h 637"/>
              <a:gd name="T104" fmla="*/ 359 w 702"/>
              <a:gd name="T105" fmla="*/ 110 h 637"/>
              <a:gd name="T106" fmla="*/ 373 w 702"/>
              <a:gd name="T107" fmla="*/ 152 h 637"/>
              <a:gd name="T108" fmla="*/ 383 w 702"/>
              <a:gd name="T109" fmla="*/ 120 h 637"/>
              <a:gd name="T110" fmla="*/ 410 w 702"/>
              <a:gd name="T111" fmla="*/ 112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02" h="637">
                <a:moveTo>
                  <a:pt x="552" y="312"/>
                </a:moveTo>
                <a:lnTo>
                  <a:pt x="552" y="312"/>
                </a:lnTo>
                <a:lnTo>
                  <a:pt x="560" y="355"/>
                </a:lnTo>
                <a:lnTo>
                  <a:pt x="574" y="398"/>
                </a:lnTo>
                <a:lnTo>
                  <a:pt x="590" y="440"/>
                </a:lnTo>
                <a:lnTo>
                  <a:pt x="611" y="479"/>
                </a:lnTo>
                <a:lnTo>
                  <a:pt x="611" y="479"/>
                </a:lnTo>
                <a:lnTo>
                  <a:pt x="633" y="483"/>
                </a:lnTo>
                <a:lnTo>
                  <a:pt x="653" y="481"/>
                </a:lnTo>
                <a:lnTo>
                  <a:pt x="673" y="477"/>
                </a:lnTo>
                <a:lnTo>
                  <a:pt x="690" y="469"/>
                </a:lnTo>
                <a:lnTo>
                  <a:pt x="690" y="469"/>
                </a:lnTo>
                <a:lnTo>
                  <a:pt x="702" y="501"/>
                </a:lnTo>
                <a:lnTo>
                  <a:pt x="702" y="501"/>
                </a:lnTo>
                <a:lnTo>
                  <a:pt x="501" y="572"/>
                </a:lnTo>
                <a:lnTo>
                  <a:pt x="501" y="572"/>
                </a:lnTo>
                <a:lnTo>
                  <a:pt x="489" y="540"/>
                </a:lnTo>
                <a:lnTo>
                  <a:pt x="489" y="540"/>
                </a:lnTo>
                <a:lnTo>
                  <a:pt x="509" y="534"/>
                </a:lnTo>
                <a:lnTo>
                  <a:pt x="527" y="527"/>
                </a:lnTo>
                <a:lnTo>
                  <a:pt x="542" y="513"/>
                </a:lnTo>
                <a:lnTo>
                  <a:pt x="558" y="497"/>
                </a:lnTo>
                <a:lnTo>
                  <a:pt x="558" y="497"/>
                </a:lnTo>
                <a:lnTo>
                  <a:pt x="554" y="477"/>
                </a:lnTo>
                <a:lnTo>
                  <a:pt x="550" y="456"/>
                </a:lnTo>
                <a:lnTo>
                  <a:pt x="544" y="436"/>
                </a:lnTo>
                <a:lnTo>
                  <a:pt x="538" y="414"/>
                </a:lnTo>
                <a:lnTo>
                  <a:pt x="521" y="373"/>
                </a:lnTo>
                <a:lnTo>
                  <a:pt x="497" y="331"/>
                </a:lnTo>
                <a:lnTo>
                  <a:pt x="497" y="331"/>
                </a:lnTo>
                <a:lnTo>
                  <a:pt x="487" y="329"/>
                </a:lnTo>
                <a:lnTo>
                  <a:pt x="477" y="327"/>
                </a:lnTo>
                <a:lnTo>
                  <a:pt x="458" y="319"/>
                </a:lnTo>
                <a:lnTo>
                  <a:pt x="436" y="306"/>
                </a:lnTo>
                <a:lnTo>
                  <a:pt x="416" y="288"/>
                </a:lnTo>
                <a:lnTo>
                  <a:pt x="416" y="288"/>
                </a:lnTo>
                <a:lnTo>
                  <a:pt x="404" y="276"/>
                </a:lnTo>
                <a:lnTo>
                  <a:pt x="393" y="260"/>
                </a:lnTo>
                <a:lnTo>
                  <a:pt x="371" y="229"/>
                </a:lnTo>
                <a:lnTo>
                  <a:pt x="349" y="191"/>
                </a:lnTo>
                <a:lnTo>
                  <a:pt x="333" y="148"/>
                </a:lnTo>
                <a:lnTo>
                  <a:pt x="333" y="148"/>
                </a:lnTo>
                <a:lnTo>
                  <a:pt x="323" y="122"/>
                </a:lnTo>
                <a:lnTo>
                  <a:pt x="323" y="122"/>
                </a:lnTo>
                <a:lnTo>
                  <a:pt x="318" y="95"/>
                </a:lnTo>
                <a:lnTo>
                  <a:pt x="314" y="79"/>
                </a:lnTo>
                <a:lnTo>
                  <a:pt x="329" y="73"/>
                </a:lnTo>
                <a:lnTo>
                  <a:pt x="521" y="6"/>
                </a:lnTo>
                <a:lnTo>
                  <a:pt x="536" y="0"/>
                </a:lnTo>
                <a:lnTo>
                  <a:pt x="544" y="16"/>
                </a:lnTo>
                <a:lnTo>
                  <a:pt x="544" y="16"/>
                </a:lnTo>
                <a:lnTo>
                  <a:pt x="556" y="41"/>
                </a:lnTo>
                <a:lnTo>
                  <a:pt x="556" y="41"/>
                </a:lnTo>
                <a:lnTo>
                  <a:pt x="566" y="67"/>
                </a:lnTo>
                <a:lnTo>
                  <a:pt x="566" y="67"/>
                </a:lnTo>
                <a:lnTo>
                  <a:pt x="578" y="110"/>
                </a:lnTo>
                <a:lnTo>
                  <a:pt x="586" y="152"/>
                </a:lnTo>
                <a:lnTo>
                  <a:pt x="590" y="191"/>
                </a:lnTo>
                <a:lnTo>
                  <a:pt x="590" y="211"/>
                </a:lnTo>
                <a:lnTo>
                  <a:pt x="588" y="229"/>
                </a:lnTo>
                <a:lnTo>
                  <a:pt x="588" y="229"/>
                </a:lnTo>
                <a:lnTo>
                  <a:pt x="584" y="254"/>
                </a:lnTo>
                <a:lnTo>
                  <a:pt x="576" y="276"/>
                </a:lnTo>
                <a:lnTo>
                  <a:pt x="566" y="296"/>
                </a:lnTo>
                <a:lnTo>
                  <a:pt x="552" y="312"/>
                </a:lnTo>
                <a:lnTo>
                  <a:pt x="552" y="312"/>
                </a:lnTo>
                <a:close/>
                <a:moveTo>
                  <a:pt x="174" y="398"/>
                </a:moveTo>
                <a:lnTo>
                  <a:pt x="174" y="398"/>
                </a:lnTo>
                <a:lnTo>
                  <a:pt x="158" y="442"/>
                </a:lnTo>
                <a:lnTo>
                  <a:pt x="148" y="485"/>
                </a:lnTo>
                <a:lnTo>
                  <a:pt x="142" y="529"/>
                </a:lnTo>
                <a:lnTo>
                  <a:pt x="140" y="574"/>
                </a:lnTo>
                <a:lnTo>
                  <a:pt x="140" y="574"/>
                </a:lnTo>
                <a:lnTo>
                  <a:pt x="158" y="588"/>
                </a:lnTo>
                <a:lnTo>
                  <a:pt x="176" y="598"/>
                </a:lnTo>
                <a:lnTo>
                  <a:pt x="195" y="603"/>
                </a:lnTo>
                <a:lnTo>
                  <a:pt x="215" y="605"/>
                </a:lnTo>
                <a:lnTo>
                  <a:pt x="215" y="605"/>
                </a:lnTo>
                <a:lnTo>
                  <a:pt x="209" y="637"/>
                </a:lnTo>
                <a:lnTo>
                  <a:pt x="209" y="637"/>
                </a:lnTo>
                <a:lnTo>
                  <a:pt x="0" y="600"/>
                </a:lnTo>
                <a:lnTo>
                  <a:pt x="0" y="600"/>
                </a:lnTo>
                <a:lnTo>
                  <a:pt x="4" y="568"/>
                </a:lnTo>
                <a:lnTo>
                  <a:pt x="4" y="568"/>
                </a:lnTo>
                <a:lnTo>
                  <a:pt x="24" y="572"/>
                </a:lnTo>
                <a:lnTo>
                  <a:pt x="45" y="574"/>
                </a:lnTo>
                <a:lnTo>
                  <a:pt x="65" y="570"/>
                </a:lnTo>
                <a:lnTo>
                  <a:pt x="85" y="564"/>
                </a:lnTo>
                <a:lnTo>
                  <a:pt x="85" y="564"/>
                </a:lnTo>
                <a:lnTo>
                  <a:pt x="93" y="544"/>
                </a:lnTo>
                <a:lnTo>
                  <a:pt x="99" y="525"/>
                </a:lnTo>
                <a:lnTo>
                  <a:pt x="105" y="503"/>
                </a:lnTo>
                <a:lnTo>
                  <a:pt x="109" y="481"/>
                </a:lnTo>
                <a:lnTo>
                  <a:pt x="114" y="438"/>
                </a:lnTo>
                <a:lnTo>
                  <a:pt x="114" y="390"/>
                </a:lnTo>
                <a:lnTo>
                  <a:pt x="114" y="390"/>
                </a:lnTo>
                <a:lnTo>
                  <a:pt x="107" y="385"/>
                </a:lnTo>
                <a:lnTo>
                  <a:pt x="99" y="377"/>
                </a:lnTo>
                <a:lnTo>
                  <a:pt x="85" y="359"/>
                </a:lnTo>
                <a:lnTo>
                  <a:pt x="73" y="337"/>
                </a:lnTo>
                <a:lnTo>
                  <a:pt x="65" y="312"/>
                </a:lnTo>
                <a:lnTo>
                  <a:pt x="65" y="312"/>
                </a:lnTo>
                <a:lnTo>
                  <a:pt x="61" y="296"/>
                </a:lnTo>
                <a:lnTo>
                  <a:pt x="57" y="276"/>
                </a:lnTo>
                <a:lnTo>
                  <a:pt x="53" y="237"/>
                </a:lnTo>
                <a:lnTo>
                  <a:pt x="55" y="195"/>
                </a:lnTo>
                <a:lnTo>
                  <a:pt x="61" y="150"/>
                </a:lnTo>
                <a:lnTo>
                  <a:pt x="61" y="150"/>
                </a:lnTo>
                <a:lnTo>
                  <a:pt x="67" y="122"/>
                </a:lnTo>
                <a:lnTo>
                  <a:pt x="67" y="122"/>
                </a:lnTo>
                <a:lnTo>
                  <a:pt x="75" y="95"/>
                </a:lnTo>
                <a:lnTo>
                  <a:pt x="79" y="79"/>
                </a:lnTo>
                <a:lnTo>
                  <a:pt x="95" y="83"/>
                </a:lnTo>
                <a:lnTo>
                  <a:pt x="296" y="118"/>
                </a:lnTo>
                <a:lnTo>
                  <a:pt x="312" y="120"/>
                </a:lnTo>
                <a:lnTo>
                  <a:pt x="310" y="136"/>
                </a:lnTo>
                <a:lnTo>
                  <a:pt x="310" y="136"/>
                </a:lnTo>
                <a:lnTo>
                  <a:pt x="308" y="166"/>
                </a:lnTo>
                <a:lnTo>
                  <a:pt x="308" y="166"/>
                </a:lnTo>
                <a:lnTo>
                  <a:pt x="304" y="193"/>
                </a:lnTo>
                <a:lnTo>
                  <a:pt x="304" y="193"/>
                </a:lnTo>
                <a:lnTo>
                  <a:pt x="294" y="237"/>
                </a:lnTo>
                <a:lnTo>
                  <a:pt x="280" y="278"/>
                </a:lnTo>
                <a:lnTo>
                  <a:pt x="262" y="314"/>
                </a:lnTo>
                <a:lnTo>
                  <a:pt x="252" y="329"/>
                </a:lnTo>
                <a:lnTo>
                  <a:pt x="243" y="345"/>
                </a:lnTo>
                <a:lnTo>
                  <a:pt x="243" y="345"/>
                </a:lnTo>
                <a:lnTo>
                  <a:pt x="227" y="365"/>
                </a:lnTo>
                <a:lnTo>
                  <a:pt x="209" y="381"/>
                </a:lnTo>
                <a:lnTo>
                  <a:pt x="191" y="392"/>
                </a:lnTo>
                <a:lnTo>
                  <a:pt x="174" y="398"/>
                </a:lnTo>
                <a:lnTo>
                  <a:pt x="174" y="398"/>
                </a:lnTo>
                <a:close/>
                <a:moveTo>
                  <a:pt x="91" y="207"/>
                </a:moveTo>
                <a:lnTo>
                  <a:pt x="91" y="207"/>
                </a:lnTo>
                <a:lnTo>
                  <a:pt x="103" y="215"/>
                </a:lnTo>
                <a:lnTo>
                  <a:pt x="116" y="225"/>
                </a:lnTo>
                <a:lnTo>
                  <a:pt x="130" y="237"/>
                </a:lnTo>
                <a:lnTo>
                  <a:pt x="146" y="248"/>
                </a:lnTo>
                <a:lnTo>
                  <a:pt x="146" y="248"/>
                </a:lnTo>
                <a:lnTo>
                  <a:pt x="158" y="254"/>
                </a:lnTo>
                <a:lnTo>
                  <a:pt x="168" y="258"/>
                </a:lnTo>
                <a:lnTo>
                  <a:pt x="180" y="258"/>
                </a:lnTo>
                <a:lnTo>
                  <a:pt x="191" y="258"/>
                </a:lnTo>
                <a:lnTo>
                  <a:pt x="201" y="256"/>
                </a:lnTo>
                <a:lnTo>
                  <a:pt x="211" y="252"/>
                </a:lnTo>
                <a:lnTo>
                  <a:pt x="217" y="247"/>
                </a:lnTo>
                <a:lnTo>
                  <a:pt x="223" y="239"/>
                </a:lnTo>
                <a:lnTo>
                  <a:pt x="223" y="239"/>
                </a:lnTo>
                <a:lnTo>
                  <a:pt x="223" y="229"/>
                </a:lnTo>
                <a:lnTo>
                  <a:pt x="223" y="221"/>
                </a:lnTo>
                <a:lnTo>
                  <a:pt x="219" y="215"/>
                </a:lnTo>
                <a:lnTo>
                  <a:pt x="213" y="209"/>
                </a:lnTo>
                <a:lnTo>
                  <a:pt x="203" y="203"/>
                </a:lnTo>
                <a:lnTo>
                  <a:pt x="199" y="201"/>
                </a:lnTo>
                <a:lnTo>
                  <a:pt x="199" y="201"/>
                </a:lnTo>
                <a:lnTo>
                  <a:pt x="199" y="197"/>
                </a:lnTo>
                <a:lnTo>
                  <a:pt x="203" y="189"/>
                </a:lnTo>
                <a:lnTo>
                  <a:pt x="207" y="185"/>
                </a:lnTo>
                <a:lnTo>
                  <a:pt x="213" y="181"/>
                </a:lnTo>
                <a:lnTo>
                  <a:pt x="221" y="179"/>
                </a:lnTo>
                <a:lnTo>
                  <a:pt x="231" y="177"/>
                </a:lnTo>
                <a:lnTo>
                  <a:pt x="231" y="177"/>
                </a:lnTo>
                <a:lnTo>
                  <a:pt x="237" y="179"/>
                </a:lnTo>
                <a:lnTo>
                  <a:pt x="243" y="181"/>
                </a:lnTo>
                <a:lnTo>
                  <a:pt x="251" y="189"/>
                </a:lnTo>
                <a:lnTo>
                  <a:pt x="258" y="199"/>
                </a:lnTo>
                <a:lnTo>
                  <a:pt x="262" y="213"/>
                </a:lnTo>
                <a:lnTo>
                  <a:pt x="262" y="213"/>
                </a:lnTo>
                <a:lnTo>
                  <a:pt x="268" y="185"/>
                </a:lnTo>
                <a:lnTo>
                  <a:pt x="268" y="185"/>
                </a:lnTo>
                <a:lnTo>
                  <a:pt x="270" y="162"/>
                </a:lnTo>
                <a:lnTo>
                  <a:pt x="270" y="162"/>
                </a:lnTo>
                <a:lnTo>
                  <a:pt x="272" y="152"/>
                </a:lnTo>
                <a:lnTo>
                  <a:pt x="105" y="120"/>
                </a:lnTo>
                <a:lnTo>
                  <a:pt x="105" y="120"/>
                </a:lnTo>
                <a:lnTo>
                  <a:pt x="103" y="130"/>
                </a:lnTo>
                <a:lnTo>
                  <a:pt x="103" y="130"/>
                </a:lnTo>
                <a:lnTo>
                  <a:pt x="97" y="156"/>
                </a:lnTo>
                <a:lnTo>
                  <a:pt x="97" y="156"/>
                </a:lnTo>
                <a:lnTo>
                  <a:pt x="93" y="181"/>
                </a:lnTo>
                <a:lnTo>
                  <a:pt x="91" y="207"/>
                </a:lnTo>
                <a:lnTo>
                  <a:pt x="91" y="207"/>
                </a:lnTo>
                <a:close/>
                <a:moveTo>
                  <a:pt x="410" y="112"/>
                </a:moveTo>
                <a:lnTo>
                  <a:pt x="410" y="112"/>
                </a:lnTo>
                <a:lnTo>
                  <a:pt x="404" y="126"/>
                </a:lnTo>
                <a:lnTo>
                  <a:pt x="402" y="142"/>
                </a:lnTo>
                <a:lnTo>
                  <a:pt x="404" y="156"/>
                </a:lnTo>
                <a:lnTo>
                  <a:pt x="408" y="170"/>
                </a:lnTo>
                <a:lnTo>
                  <a:pt x="416" y="181"/>
                </a:lnTo>
                <a:lnTo>
                  <a:pt x="426" y="193"/>
                </a:lnTo>
                <a:lnTo>
                  <a:pt x="438" y="201"/>
                </a:lnTo>
                <a:lnTo>
                  <a:pt x="452" y="209"/>
                </a:lnTo>
                <a:lnTo>
                  <a:pt x="465" y="215"/>
                </a:lnTo>
                <a:lnTo>
                  <a:pt x="479" y="217"/>
                </a:lnTo>
                <a:lnTo>
                  <a:pt x="495" y="217"/>
                </a:lnTo>
                <a:lnTo>
                  <a:pt x="509" y="213"/>
                </a:lnTo>
                <a:lnTo>
                  <a:pt x="523" y="207"/>
                </a:lnTo>
                <a:lnTo>
                  <a:pt x="535" y="197"/>
                </a:lnTo>
                <a:lnTo>
                  <a:pt x="544" y="181"/>
                </a:lnTo>
                <a:lnTo>
                  <a:pt x="552" y="164"/>
                </a:lnTo>
                <a:lnTo>
                  <a:pt x="552" y="164"/>
                </a:lnTo>
                <a:lnTo>
                  <a:pt x="548" y="138"/>
                </a:lnTo>
                <a:lnTo>
                  <a:pt x="542" y="114"/>
                </a:lnTo>
                <a:lnTo>
                  <a:pt x="536" y="95"/>
                </a:lnTo>
                <a:lnTo>
                  <a:pt x="531" y="77"/>
                </a:lnTo>
                <a:lnTo>
                  <a:pt x="531" y="77"/>
                </a:lnTo>
                <a:lnTo>
                  <a:pt x="521" y="55"/>
                </a:lnTo>
                <a:lnTo>
                  <a:pt x="521" y="55"/>
                </a:lnTo>
                <a:lnTo>
                  <a:pt x="517" y="45"/>
                </a:lnTo>
                <a:lnTo>
                  <a:pt x="357" y="103"/>
                </a:lnTo>
                <a:lnTo>
                  <a:pt x="357" y="103"/>
                </a:lnTo>
                <a:lnTo>
                  <a:pt x="359" y="110"/>
                </a:lnTo>
                <a:lnTo>
                  <a:pt x="359" y="110"/>
                </a:lnTo>
                <a:lnTo>
                  <a:pt x="367" y="136"/>
                </a:lnTo>
                <a:lnTo>
                  <a:pt x="367" y="136"/>
                </a:lnTo>
                <a:lnTo>
                  <a:pt x="373" y="152"/>
                </a:lnTo>
                <a:lnTo>
                  <a:pt x="373" y="152"/>
                </a:lnTo>
                <a:lnTo>
                  <a:pt x="375" y="138"/>
                </a:lnTo>
                <a:lnTo>
                  <a:pt x="377" y="128"/>
                </a:lnTo>
                <a:lnTo>
                  <a:pt x="383" y="120"/>
                </a:lnTo>
                <a:lnTo>
                  <a:pt x="391" y="116"/>
                </a:lnTo>
                <a:lnTo>
                  <a:pt x="398" y="114"/>
                </a:lnTo>
                <a:lnTo>
                  <a:pt x="404" y="112"/>
                </a:lnTo>
                <a:lnTo>
                  <a:pt x="410" y="112"/>
                </a:lnTo>
                <a:lnTo>
                  <a:pt x="410" y="112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5737226" y="2284413"/>
            <a:ext cx="890588" cy="1027113"/>
          </a:xfrm>
          <a:custGeom>
            <a:avLst/>
            <a:gdLst>
              <a:gd name="T0" fmla="*/ 32 w 561"/>
              <a:gd name="T1" fmla="*/ 136 h 647"/>
              <a:gd name="T2" fmla="*/ 60 w 561"/>
              <a:gd name="T3" fmla="*/ 195 h 647"/>
              <a:gd name="T4" fmla="*/ 107 w 561"/>
              <a:gd name="T5" fmla="*/ 215 h 647"/>
              <a:gd name="T6" fmla="*/ 154 w 561"/>
              <a:gd name="T7" fmla="*/ 239 h 647"/>
              <a:gd name="T8" fmla="*/ 182 w 561"/>
              <a:gd name="T9" fmla="*/ 302 h 647"/>
              <a:gd name="T10" fmla="*/ 211 w 561"/>
              <a:gd name="T11" fmla="*/ 325 h 647"/>
              <a:gd name="T12" fmla="*/ 255 w 561"/>
              <a:gd name="T13" fmla="*/ 329 h 647"/>
              <a:gd name="T14" fmla="*/ 292 w 561"/>
              <a:gd name="T15" fmla="*/ 317 h 647"/>
              <a:gd name="T16" fmla="*/ 316 w 561"/>
              <a:gd name="T17" fmla="*/ 274 h 647"/>
              <a:gd name="T18" fmla="*/ 351 w 561"/>
              <a:gd name="T19" fmla="*/ 223 h 647"/>
              <a:gd name="T20" fmla="*/ 415 w 561"/>
              <a:gd name="T21" fmla="*/ 203 h 647"/>
              <a:gd name="T22" fmla="*/ 444 w 561"/>
              <a:gd name="T23" fmla="*/ 168 h 647"/>
              <a:gd name="T24" fmla="*/ 292 w 561"/>
              <a:gd name="T25" fmla="*/ 116 h 647"/>
              <a:gd name="T26" fmla="*/ 519 w 561"/>
              <a:gd name="T27" fmla="*/ 18 h 647"/>
              <a:gd name="T28" fmla="*/ 559 w 561"/>
              <a:gd name="T29" fmla="*/ 77 h 647"/>
              <a:gd name="T30" fmla="*/ 545 w 561"/>
              <a:gd name="T31" fmla="*/ 148 h 647"/>
              <a:gd name="T32" fmla="*/ 486 w 561"/>
              <a:gd name="T33" fmla="*/ 187 h 647"/>
              <a:gd name="T34" fmla="*/ 444 w 561"/>
              <a:gd name="T35" fmla="*/ 217 h 647"/>
              <a:gd name="T36" fmla="*/ 385 w 561"/>
              <a:gd name="T37" fmla="*/ 242 h 647"/>
              <a:gd name="T38" fmla="*/ 355 w 561"/>
              <a:gd name="T39" fmla="*/ 254 h 647"/>
              <a:gd name="T40" fmla="*/ 328 w 561"/>
              <a:gd name="T41" fmla="*/ 319 h 647"/>
              <a:gd name="T42" fmla="*/ 298 w 561"/>
              <a:gd name="T43" fmla="*/ 347 h 647"/>
              <a:gd name="T44" fmla="*/ 263 w 561"/>
              <a:gd name="T45" fmla="*/ 489 h 647"/>
              <a:gd name="T46" fmla="*/ 355 w 561"/>
              <a:gd name="T47" fmla="*/ 617 h 647"/>
              <a:gd name="T48" fmla="*/ 101 w 561"/>
              <a:gd name="T49" fmla="*/ 647 h 647"/>
              <a:gd name="T50" fmla="*/ 162 w 561"/>
              <a:gd name="T51" fmla="*/ 617 h 647"/>
              <a:gd name="T52" fmla="*/ 225 w 561"/>
              <a:gd name="T53" fmla="*/ 432 h 647"/>
              <a:gd name="T54" fmla="*/ 188 w 561"/>
              <a:gd name="T55" fmla="*/ 347 h 647"/>
              <a:gd name="T56" fmla="*/ 150 w 561"/>
              <a:gd name="T57" fmla="*/ 302 h 647"/>
              <a:gd name="T58" fmla="*/ 133 w 561"/>
              <a:gd name="T59" fmla="*/ 254 h 647"/>
              <a:gd name="T60" fmla="*/ 87 w 561"/>
              <a:gd name="T61" fmla="*/ 239 h 647"/>
              <a:gd name="T62" fmla="*/ 34 w 561"/>
              <a:gd name="T63" fmla="*/ 209 h 647"/>
              <a:gd name="T64" fmla="*/ 0 w 561"/>
              <a:gd name="T65" fmla="*/ 116 h 647"/>
              <a:gd name="T66" fmla="*/ 373 w 561"/>
              <a:gd name="T67" fmla="*/ 87 h 647"/>
              <a:gd name="T68" fmla="*/ 401 w 561"/>
              <a:gd name="T69" fmla="*/ 27 h 647"/>
              <a:gd name="T70" fmla="*/ 466 w 561"/>
              <a:gd name="T71" fmla="*/ 0 h 647"/>
              <a:gd name="T72" fmla="*/ 478 w 561"/>
              <a:gd name="T73" fmla="*/ 156 h 647"/>
              <a:gd name="T74" fmla="*/ 519 w 561"/>
              <a:gd name="T75" fmla="*/ 128 h 647"/>
              <a:gd name="T76" fmla="*/ 527 w 561"/>
              <a:gd name="T77" fmla="*/ 112 h 647"/>
              <a:gd name="T78" fmla="*/ 523 w 561"/>
              <a:gd name="T79" fmla="*/ 69 h 647"/>
              <a:gd name="T80" fmla="*/ 497 w 561"/>
              <a:gd name="T81" fmla="*/ 41 h 647"/>
              <a:gd name="T82" fmla="*/ 456 w 561"/>
              <a:gd name="T83" fmla="*/ 33 h 647"/>
              <a:gd name="T84" fmla="*/ 426 w 561"/>
              <a:gd name="T85" fmla="*/ 47 h 647"/>
              <a:gd name="T86" fmla="*/ 405 w 561"/>
              <a:gd name="T87" fmla="*/ 87 h 647"/>
              <a:gd name="T88" fmla="*/ 403 w 561"/>
              <a:gd name="T89" fmla="*/ 51 h 647"/>
              <a:gd name="T90" fmla="*/ 450 w 561"/>
              <a:gd name="T91" fmla="*/ 20 h 647"/>
              <a:gd name="T92" fmla="*/ 509 w 561"/>
              <a:gd name="T93" fmla="*/ 31 h 647"/>
              <a:gd name="T94" fmla="*/ 543 w 561"/>
              <a:gd name="T95" fmla="*/ 79 h 647"/>
              <a:gd name="T96" fmla="*/ 531 w 561"/>
              <a:gd name="T97" fmla="*/ 138 h 647"/>
              <a:gd name="T98" fmla="*/ 488 w 561"/>
              <a:gd name="T99" fmla="*/ 169 h 647"/>
              <a:gd name="T100" fmla="*/ 428 w 561"/>
              <a:gd name="T101" fmla="*/ 140 h 647"/>
              <a:gd name="T102" fmla="*/ 403 w 561"/>
              <a:gd name="T103" fmla="*/ 181 h 647"/>
              <a:gd name="T104" fmla="*/ 340 w 561"/>
              <a:gd name="T105" fmla="*/ 201 h 647"/>
              <a:gd name="T106" fmla="*/ 306 w 561"/>
              <a:gd name="T107" fmla="*/ 235 h 647"/>
              <a:gd name="T108" fmla="*/ 280 w 561"/>
              <a:gd name="T109" fmla="*/ 294 h 647"/>
              <a:gd name="T110" fmla="*/ 243 w 561"/>
              <a:gd name="T111" fmla="*/ 308 h 647"/>
              <a:gd name="T112" fmla="*/ 202 w 561"/>
              <a:gd name="T113" fmla="*/ 284 h 647"/>
              <a:gd name="T114" fmla="*/ 174 w 561"/>
              <a:gd name="T115" fmla="*/ 225 h 647"/>
              <a:gd name="T116" fmla="*/ 131 w 561"/>
              <a:gd name="T117" fmla="*/ 195 h 647"/>
              <a:gd name="T118" fmla="*/ 77 w 561"/>
              <a:gd name="T119" fmla="*/ 177 h 647"/>
              <a:gd name="T120" fmla="*/ 60 w 561"/>
              <a:gd name="T121" fmla="*/ 140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61" h="647">
                <a:moveTo>
                  <a:pt x="292" y="116"/>
                </a:moveTo>
                <a:lnTo>
                  <a:pt x="194" y="116"/>
                </a:lnTo>
                <a:lnTo>
                  <a:pt x="30" y="116"/>
                </a:lnTo>
                <a:lnTo>
                  <a:pt x="30" y="116"/>
                </a:lnTo>
                <a:lnTo>
                  <a:pt x="32" y="136"/>
                </a:lnTo>
                <a:lnTo>
                  <a:pt x="38" y="158"/>
                </a:lnTo>
                <a:lnTo>
                  <a:pt x="42" y="168"/>
                </a:lnTo>
                <a:lnTo>
                  <a:pt x="48" y="177"/>
                </a:lnTo>
                <a:lnTo>
                  <a:pt x="54" y="187"/>
                </a:lnTo>
                <a:lnTo>
                  <a:pt x="60" y="195"/>
                </a:lnTo>
                <a:lnTo>
                  <a:pt x="60" y="195"/>
                </a:lnTo>
                <a:lnTo>
                  <a:pt x="71" y="203"/>
                </a:lnTo>
                <a:lnTo>
                  <a:pt x="83" y="209"/>
                </a:lnTo>
                <a:lnTo>
                  <a:pt x="107" y="215"/>
                </a:lnTo>
                <a:lnTo>
                  <a:pt x="107" y="215"/>
                </a:lnTo>
                <a:lnTo>
                  <a:pt x="121" y="217"/>
                </a:lnTo>
                <a:lnTo>
                  <a:pt x="135" y="223"/>
                </a:lnTo>
                <a:lnTo>
                  <a:pt x="146" y="229"/>
                </a:lnTo>
                <a:lnTo>
                  <a:pt x="154" y="239"/>
                </a:lnTo>
                <a:lnTo>
                  <a:pt x="154" y="239"/>
                </a:lnTo>
                <a:lnTo>
                  <a:pt x="164" y="256"/>
                </a:lnTo>
                <a:lnTo>
                  <a:pt x="172" y="274"/>
                </a:lnTo>
                <a:lnTo>
                  <a:pt x="172" y="274"/>
                </a:lnTo>
                <a:lnTo>
                  <a:pt x="176" y="288"/>
                </a:lnTo>
                <a:lnTo>
                  <a:pt x="182" y="302"/>
                </a:lnTo>
                <a:lnTo>
                  <a:pt x="190" y="313"/>
                </a:lnTo>
                <a:lnTo>
                  <a:pt x="196" y="317"/>
                </a:lnTo>
                <a:lnTo>
                  <a:pt x="202" y="321"/>
                </a:lnTo>
                <a:lnTo>
                  <a:pt x="202" y="321"/>
                </a:lnTo>
                <a:lnTo>
                  <a:pt x="211" y="325"/>
                </a:lnTo>
                <a:lnTo>
                  <a:pt x="221" y="329"/>
                </a:lnTo>
                <a:lnTo>
                  <a:pt x="233" y="329"/>
                </a:lnTo>
                <a:lnTo>
                  <a:pt x="243" y="331"/>
                </a:lnTo>
                <a:lnTo>
                  <a:pt x="243" y="331"/>
                </a:lnTo>
                <a:lnTo>
                  <a:pt x="255" y="329"/>
                </a:lnTo>
                <a:lnTo>
                  <a:pt x="265" y="329"/>
                </a:lnTo>
                <a:lnTo>
                  <a:pt x="277" y="325"/>
                </a:lnTo>
                <a:lnTo>
                  <a:pt x="286" y="321"/>
                </a:lnTo>
                <a:lnTo>
                  <a:pt x="286" y="321"/>
                </a:lnTo>
                <a:lnTo>
                  <a:pt x="292" y="317"/>
                </a:lnTo>
                <a:lnTo>
                  <a:pt x="296" y="313"/>
                </a:lnTo>
                <a:lnTo>
                  <a:pt x="304" y="302"/>
                </a:lnTo>
                <a:lnTo>
                  <a:pt x="310" y="288"/>
                </a:lnTo>
                <a:lnTo>
                  <a:pt x="316" y="274"/>
                </a:lnTo>
                <a:lnTo>
                  <a:pt x="316" y="274"/>
                </a:lnTo>
                <a:lnTo>
                  <a:pt x="322" y="256"/>
                </a:lnTo>
                <a:lnTo>
                  <a:pt x="332" y="239"/>
                </a:lnTo>
                <a:lnTo>
                  <a:pt x="332" y="239"/>
                </a:lnTo>
                <a:lnTo>
                  <a:pt x="342" y="229"/>
                </a:lnTo>
                <a:lnTo>
                  <a:pt x="351" y="223"/>
                </a:lnTo>
                <a:lnTo>
                  <a:pt x="365" y="217"/>
                </a:lnTo>
                <a:lnTo>
                  <a:pt x="379" y="215"/>
                </a:lnTo>
                <a:lnTo>
                  <a:pt x="379" y="215"/>
                </a:lnTo>
                <a:lnTo>
                  <a:pt x="403" y="209"/>
                </a:lnTo>
                <a:lnTo>
                  <a:pt x="415" y="203"/>
                </a:lnTo>
                <a:lnTo>
                  <a:pt x="426" y="195"/>
                </a:lnTo>
                <a:lnTo>
                  <a:pt x="426" y="195"/>
                </a:lnTo>
                <a:lnTo>
                  <a:pt x="432" y="187"/>
                </a:lnTo>
                <a:lnTo>
                  <a:pt x="438" y="177"/>
                </a:lnTo>
                <a:lnTo>
                  <a:pt x="444" y="168"/>
                </a:lnTo>
                <a:lnTo>
                  <a:pt x="448" y="158"/>
                </a:lnTo>
                <a:lnTo>
                  <a:pt x="454" y="136"/>
                </a:lnTo>
                <a:lnTo>
                  <a:pt x="456" y="116"/>
                </a:lnTo>
                <a:lnTo>
                  <a:pt x="292" y="116"/>
                </a:lnTo>
                <a:lnTo>
                  <a:pt x="292" y="116"/>
                </a:lnTo>
                <a:close/>
                <a:moveTo>
                  <a:pt x="466" y="0"/>
                </a:moveTo>
                <a:lnTo>
                  <a:pt x="466" y="0"/>
                </a:lnTo>
                <a:lnTo>
                  <a:pt x="486" y="2"/>
                </a:lnTo>
                <a:lnTo>
                  <a:pt x="503" y="8"/>
                </a:lnTo>
                <a:lnTo>
                  <a:pt x="519" y="18"/>
                </a:lnTo>
                <a:lnTo>
                  <a:pt x="533" y="27"/>
                </a:lnTo>
                <a:lnTo>
                  <a:pt x="533" y="27"/>
                </a:lnTo>
                <a:lnTo>
                  <a:pt x="545" y="41"/>
                </a:lnTo>
                <a:lnTo>
                  <a:pt x="553" y="59"/>
                </a:lnTo>
                <a:lnTo>
                  <a:pt x="559" y="77"/>
                </a:lnTo>
                <a:lnTo>
                  <a:pt x="561" y="95"/>
                </a:lnTo>
                <a:lnTo>
                  <a:pt x="561" y="95"/>
                </a:lnTo>
                <a:lnTo>
                  <a:pt x="559" y="114"/>
                </a:lnTo>
                <a:lnTo>
                  <a:pt x="553" y="132"/>
                </a:lnTo>
                <a:lnTo>
                  <a:pt x="545" y="148"/>
                </a:lnTo>
                <a:lnTo>
                  <a:pt x="533" y="162"/>
                </a:lnTo>
                <a:lnTo>
                  <a:pt x="533" y="162"/>
                </a:lnTo>
                <a:lnTo>
                  <a:pt x="519" y="173"/>
                </a:lnTo>
                <a:lnTo>
                  <a:pt x="503" y="181"/>
                </a:lnTo>
                <a:lnTo>
                  <a:pt x="486" y="187"/>
                </a:lnTo>
                <a:lnTo>
                  <a:pt x="466" y="189"/>
                </a:lnTo>
                <a:lnTo>
                  <a:pt x="466" y="189"/>
                </a:lnTo>
                <a:lnTo>
                  <a:pt x="466" y="189"/>
                </a:lnTo>
                <a:lnTo>
                  <a:pt x="456" y="205"/>
                </a:lnTo>
                <a:lnTo>
                  <a:pt x="444" y="217"/>
                </a:lnTo>
                <a:lnTo>
                  <a:pt x="444" y="217"/>
                </a:lnTo>
                <a:lnTo>
                  <a:pt x="430" y="227"/>
                </a:lnTo>
                <a:lnTo>
                  <a:pt x="415" y="235"/>
                </a:lnTo>
                <a:lnTo>
                  <a:pt x="399" y="239"/>
                </a:lnTo>
                <a:lnTo>
                  <a:pt x="385" y="242"/>
                </a:lnTo>
                <a:lnTo>
                  <a:pt x="385" y="242"/>
                </a:lnTo>
                <a:lnTo>
                  <a:pt x="367" y="246"/>
                </a:lnTo>
                <a:lnTo>
                  <a:pt x="359" y="250"/>
                </a:lnTo>
                <a:lnTo>
                  <a:pt x="355" y="254"/>
                </a:lnTo>
                <a:lnTo>
                  <a:pt x="355" y="254"/>
                </a:lnTo>
                <a:lnTo>
                  <a:pt x="348" y="268"/>
                </a:lnTo>
                <a:lnTo>
                  <a:pt x="342" y="284"/>
                </a:lnTo>
                <a:lnTo>
                  <a:pt x="342" y="284"/>
                </a:lnTo>
                <a:lnTo>
                  <a:pt x="336" y="302"/>
                </a:lnTo>
                <a:lnTo>
                  <a:pt x="328" y="319"/>
                </a:lnTo>
                <a:lnTo>
                  <a:pt x="322" y="327"/>
                </a:lnTo>
                <a:lnTo>
                  <a:pt x="316" y="335"/>
                </a:lnTo>
                <a:lnTo>
                  <a:pt x="308" y="341"/>
                </a:lnTo>
                <a:lnTo>
                  <a:pt x="298" y="347"/>
                </a:lnTo>
                <a:lnTo>
                  <a:pt x="298" y="347"/>
                </a:lnTo>
                <a:lnTo>
                  <a:pt x="282" y="353"/>
                </a:lnTo>
                <a:lnTo>
                  <a:pt x="263" y="371"/>
                </a:lnTo>
                <a:lnTo>
                  <a:pt x="263" y="371"/>
                </a:lnTo>
                <a:lnTo>
                  <a:pt x="261" y="432"/>
                </a:lnTo>
                <a:lnTo>
                  <a:pt x="263" y="489"/>
                </a:lnTo>
                <a:lnTo>
                  <a:pt x="267" y="607"/>
                </a:lnTo>
                <a:lnTo>
                  <a:pt x="267" y="607"/>
                </a:lnTo>
                <a:lnTo>
                  <a:pt x="296" y="613"/>
                </a:lnTo>
                <a:lnTo>
                  <a:pt x="326" y="617"/>
                </a:lnTo>
                <a:lnTo>
                  <a:pt x="355" y="617"/>
                </a:lnTo>
                <a:lnTo>
                  <a:pt x="387" y="615"/>
                </a:lnTo>
                <a:lnTo>
                  <a:pt x="387" y="615"/>
                </a:lnTo>
                <a:lnTo>
                  <a:pt x="387" y="647"/>
                </a:lnTo>
                <a:lnTo>
                  <a:pt x="387" y="647"/>
                </a:lnTo>
                <a:lnTo>
                  <a:pt x="101" y="647"/>
                </a:lnTo>
                <a:lnTo>
                  <a:pt x="101" y="647"/>
                </a:lnTo>
                <a:lnTo>
                  <a:pt x="101" y="615"/>
                </a:lnTo>
                <a:lnTo>
                  <a:pt x="101" y="615"/>
                </a:lnTo>
                <a:lnTo>
                  <a:pt x="131" y="617"/>
                </a:lnTo>
                <a:lnTo>
                  <a:pt x="162" y="617"/>
                </a:lnTo>
                <a:lnTo>
                  <a:pt x="192" y="613"/>
                </a:lnTo>
                <a:lnTo>
                  <a:pt x="221" y="607"/>
                </a:lnTo>
                <a:lnTo>
                  <a:pt x="221" y="607"/>
                </a:lnTo>
                <a:lnTo>
                  <a:pt x="225" y="489"/>
                </a:lnTo>
                <a:lnTo>
                  <a:pt x="225" y="432"/>
                </a:lnTo>
                <a:lnTo>
                  <a:pt x="225" y="371"/>
                </a:lnTo>
                <a:lnTo>
                  <a:pt x="206" y="355"/>
                </a:lnTo>
                <a:lnTo>
                  <a:pt x="206" y="355"/>
                </a:lnTo>
                <a:lnTo>
                  <a:pt x="188" y="347"/>
                </a:lnTo>
                <a:lnTo>
                  <a:pt x="188" y="347"/>
                </a:lnTo>
                <a:lnTo>
                  <a:pt x="178" y="341"/>
                </a:lnTo>
                <a:lnTo>
                  <a:pt x="172" y="335"/>
                </a:lnTo>
                <a:lnTo>
                  <a:pt x="164" y="327"/>
                </a:lnTo>
                <a:lnTo>
                  <a:pt x="160" y="319"/>
                </a:lnTo>
                <a:lnTo>
                  <a:pt x="150" y="302"/>
                </a:lnTo>
                <a:lnTo>
                  <a:pt x="144" y="284"/>
                </a:lnTo>
                <a:lnTo>
                  <a:pt x="144" y="284"/>
                </a:lnTo>
                <a:lnTo>
                  <a:pt x="138" y="268"/>
                </a:lnTo>
                <a:lnTo>
                  <a:pt x="133" y="254"/>
                </a:lnTo>
                <a:lnTo>
                  <a:pt x="133" y="254"/>
                </a:lnTo>
                <a:lnTo>
                  <a:pt x="127" y="250"/>
                </a:lnTo>
                <a:lnTo>
                  <a:pt x="121" y="246"/>
                </a:lnTo>
                <a:lnTo>
                  <a:pt x="101" y="242"/>
                </a:lnTo>
                <a:lnTo>
                  <a:pt x="101" y="242"/>
                </a:lnTo>
                <a:lnTo>
                  <a:pt x="87" y="239"/>
                </a:lnTo>
                <a:lnTo>
                  <a:pt x="71" y="235"/>
                </a:lnTo>
                <a:lnTo>
                  <a:pt x="58" y="227"/>
                </a:lnTo>
                <a:lnTo>
                  <a:pt x="42" y="217"/>
                </a:lnTo>
                <a:lnTo>
                  <a:pt x="42" y="217"/>
                </a:lnTo>
                <a:lnTo>
                  <a:pt x="34" y="209"/>
                </a:lnTo>
                <a:lnTo>
                  <a:pt x="28" y="201"/>
                </a:lnTo>
                <a:lnTo>
                  <a:pt x="18" y="185"/>
                </a:lnTo>
                <a:lnTo>
                  <a:pt x="12" y="166"/>
                </a:lnTo>
                <a:lnTo>
                  <a:pt x="6" y="148"/>
                </a:lnTo>
                <a:lnTo>
                  <a:pt x="0" y="116"/>
                </a:lnTo>
                <a:lnTo>
                  <a:pt x="0" y="102"/>
                </a:lnTo>
                <a:lnTo>
                  <a:pt x="14" y="87"/>
                </a:lnTo>
                <a:lnTo>
                  <a:pt x="194" y="87"/>
                </a:lnTo>
                <a:lnTo>
                  <a:pt x="292" y="87"/>
                </a:lnTo>
                <a:lnTo>
                  <a:pt x="373" y="87"/>
                </a:lnTo>
                <a:lnTo>
                  <a:pt x="373" y="87"/>
                </a:lnTo>
                <a:lnTo>
                  <a:pt x="375" y="71"/>
                </a:lnTo>
                <a:lnTo>
                  <a:pt x="381" y="55"/>
                </a:lnTo>
                <a:lnTo>
                  <a:pt x="389" y="41"/>
                </a:lnTo>
                <a:lnTo>
                  <a:pt x="401" y="27"/>
                </a:lnTo>
                <a:lnTo>
                  <a:pt x="401" y="27"/>
                </a:lnTo>
                <a:lnTo>
                  <a:pt x="415" y="18"/>
                </a:lnTo>
                <a:lnTo>
                  <a:pt x="430" y="8"/>
                </a:lnTo>
                <a:lnTo>
                  <a:pt x="448" y="2"/>
                </a:lnTo>
                <a:lnTo>
                  <a:pt x="466" y="0"/>
                </a:lnTo>
                <a:lnTo>
                  <a:pt x="466" y="0"/>
                </a:lnTo>
                <a:close/>
                <a:moveTo>
                  <a:pt x="474" y="171"/>
                </a:moveTo>
                <a:lnTo>
                  <a:pt x="474" y="171"/>
                </a:lnTo>
                <a:lnTo>
                  <a:pt x="478" y="156"/>
                </a:lnTo>
                <a:lnTo>
                  <a:pt x="478" y="156"/>
                </a:lnTo>
                <a:lnTo>
                  <a:pt x="488" y="154"/>
                </a:lnTo>
                <a:lnTo>
                  <a:pt x="497" y="150"/>
                </a:lnTo>
                <a:lnTo>
                  <a:pt x="497" y="150"/>
                </a:lnTo>
                <a:lnTo>
                  <a:pt x="509" y="140"/>
                </a:lnTo>
                <a:lnTo>
                  <a:pt x="519" y="128"/>
                </a:lnTo>
                <a:lnTo>
                  <a:pt x="486" y="108"/>
                </a:lnTo>
                <a:lnTo>
                  <a:pt x="486" y="108"/>
                </a:lnTo>
                <a:lnTo>
                  <a:pt x="488" y="102"/>
                </a:lnTo>
                <a:lnTo>
                  <a:pt x="484" y="100"/>
                </a:lnTo>
                <a:lnTo>
                  <a:pt x="527" y="112"/>
                </a:lnTo>
                <a:lnTo>
                  <a:pt x="527" y="112"/>
                </a:lnTo>
                <a:lnTo>
                  <a:pt x="529" y="98"/>
                </a:lnTo>
                <a:lnTo>
                  <a:pt x="527" y="85"/>
                </a:lnTo>
                <a:lnTo>
                  <a:pt x="527" y="85"/>
                </a:lnTo>
                <a:lnTo>
                  <a:pt x="523" y="69"/>
                </a:lnTo>
                <a:lnTo>
                  <a:pt x="515" y="57"/>
                </a:lnTo>
                <a:lnTo>
                  <a:pt x="474" y="89"/>
                </a:lnTo>
                <a:lnTo>
                  <a:pt x="472" y="87"/>
                </a:lnTo>
                <a:lnTo>
                  <a:pt x="472" y="87"/>
                </a:lnTo>
                <a:lnTo>
                  <a:pt x="497" y="41"/>
                </a:lnTo>
                <a:lnTo>
                  <a:pt x="497" y="41"/>
                </a:lnTo>
                <a:lnTo>
                  <a:pt x="486" y="35"/>
                </a:lnTo>
                <a:lnTo>
                  <a:pt x="472" y="33"/>
                </a:lnTo>
                <a:lnTo>
                  <a:pt x="472" y="33"/>
                </a:lnTo>
                <a:lnTo>
                  <a:pt x="456" y="33"/>
                </a:lnTo>
                <a:lnTo>
                  <a:pt x="442" y="37"/>
                </a:lnTo>
                <a:lnTo>
                  <a:pt x="464" y="87"/>
                </a:lnTo>
                <a:lnTo>
                  <a:pt x="460" y="87"/>
                </a:lnTo>
                <a:lnTo>
                  <a:pt x="426" y="47"/>
                </a:lnTo>
                <a:lnTo>
                  <a:pt x="426" y="47"/>
                </a:lnTo>
                <a:lnTo>
                  <a:pt x="417" y="59"/>
                </a:lnTo>
                <a:lnTo>
                  <a:pt x="409" y="71"/>
                </a:lnTo>
                <a:lnTo>
                  <a:pt x="409" y="71"/>
                </a:lnTo>
                <a:lnTo>
                  <a:pt x="407" y="79"/>
                </a:lnTo>
                <a:lnTo>
                  <a:pt x="405" y="87"/>
                </a:lnTo>
                <a:lnTo>
                  <a:pt x="389" y="87"/>
                </a:lnTo>
                <a:lnTo>
                  <a:pt x="389" y="87"/>
                </a:lnTo>
                <a:lnTo>
                  <a:pt x="393" y="75"/>
                </a:lnTo>
                <a:lnTo>
                  <a:pt x="397" y="61"/>
                </a:lnTo>
                <a:lnTo>
                  <a:pt x="403" y="51"/>
                </a:lnTo>
                <a:lnTo>
                  <a:pt x="413" y="41"/>
                </a:lnTo>
                <a:lnTo>
                  <a:pt x="413" y="41"/>
                </a:lnTo>
                <a:lnTo>
                  <a:pt x="422" y="31"/>
                </a:lnTo>
                <a:lnTo>
                  <a:pt x="436" y="24"/>
                </a:lnTo>
                <a:lnTo>
                  <a:pt x="450" y="20"/>
                </a:lnTo>
                <a:lnTo>
                  <a:pt x="466" y="18"/>
                </a:lnTo>
                <a:lnTo>
                  <a:pt x="466" y="18"/>
                </a:lnTo>
                <a:lnTo>
                  <a:pt x="482" y="20"/>
                </a:lnTo>
                <a:lnTo>
                  <a:pt x="497" y="24"/>
                </a:lnTo>
                <a:lnTo>
                  <a:pt x="509" y="31"/>
                </a:lnTo>
                <a:lnTo>
                  <a:pt x="521" y="41"/>
                </a:lnTo>
                <a:lnTo>
                  <a:pt x="521" y="41"/>
                </a:lnTo>
                <a:lnTo>
                  <a:pt x="531" y="51"/>
                </a:lnTo>
                <a:lnTo>
                  <a:pt x="537" y="65"/>
                </a:lnTo>
                <a:lnTo>
                  <a:pt x="543" y="79"/>
                </a:lnTo>
                <a:lnTo>
                  <a:pt x="545" y="95"/>
                </a:lnTo>
                <a:lnTo>
                  <a:pt x="545" y="95"/>
                </a:lnTo>
                <a:lnTo>
                  <a:pt x="543" y="110"/>
                </a:lnTo>
                <a:lnTo>
                  <a:pt x="537" y="124"/>
                </a:lnTo>
                <a:lnTo>
                  <a:pt x="531" y="138"/>
                </a:lnTo>
                <a:lnTo>
                  <a:pt x="521" y="150"/>
                </a:lnTo>
                <a:lnTo>
                  <a:pt x="521" y="150"/>
                </a:lnTo>
                <a:lnTo>
                  <a:pt x="511" y="158"/>
                </a:lnTo>
                <a:lnTo>
                  <a:pt x="499" y="166"/>
                </a:lnTo>
                <a:lnTo>
                  <a:pt x="488" y="169"/>
                </a:lnTo>
                <a:lnTo>
                  <a:pt x="474" y="171"/>
                </a:lnTo>
                <a:lnTo>
                  <a:pt x="474" y="171"/>
                </a:lnTo>
                <a:close/>
                <a:moveTo>
                  <a:pt x="60" y="140"/>
                </a:moveTo>
                <a:lnTo>
                  <a:pt x="428" y="140"/>
                </a:lnTo>
                <a:lnTo>
                  <a:pt x="428" y="140"/>
                </a:lnTo>
                <a:lnTo>
                  <a:pt x="420" y="162"/>
                </a:lnTo>
                <a:lnTo>
                  <a:pt x="417" y="169"/>
                </a:lnTo>
                <a:lnTo>
                  <a:pt x="411" y="177"/>
                </a:lnTo>
                <a:lnTo>
                  <a:pt x="411" y="177"/>
                </a:lnTo>
                <a:lnTo>
                  <a:pt x="403" y="181"/>
                </a:lnTo>
                <a:lnTo>
                  <a:pt x="393" y="185"/>
                </a:lnTo>
                <a:lnTo>
                  <a:pt x="373" y="191"/>
                </a:lnTo>
                <a:lnTo>
                  <a:pt x="373" y="191"/>
                </a:lnTo>
                <a:lnTo>
                  <a:pt x="355" y="195"/>
                </a:lnTo>
                <a:lnTo>
                  <a:pt x="340" y="201"/>
                </a:lnTo>
                <a:lnTo>
                  <a:pt x="324" y="211"/>
                </a:lnTo>
                <a:lnTo>
                  <a:pt x="318" y="217"/>
                </a:lnTo>
                <a:lnTo>
                  <a:pt x="312" y="225"/>
                </a:lnTo>
                <a:lnTo>
                  <a:pt x="312" y="225"/>
                </a:lnTo>
                <a:lnTo>
                  <a:pt x="306" y="235"/>
                </a:lnTo>
                <a:lnTo>
                  <a:pt x="300" y="244"/>
                </a:lnTo>
                <a:lnTo>
                  <a:pt x="292" y="266"/>
                </a:lnTo>
                <a:lnTo>
                  <a:pt x="292" y="266"/>
                </a:lnTo>
                <a:lnTo>
                  <a:pt x="286" y="284"/>
                </a:lnTo>
                <a:lnTo>
                  <a:pt x="280" y="294"/>
                </a:lnTo>
                <a:lnTo>
                  <a:pt x="275" y="300"/>
                </a:lnTo>
                <a:lnTo>
                  <a:pt x="275" y="300"/>
                </a:lnTo>
                <a:lnTo>
                  <a:pt x="259" y="306"/>
                </a:lnTo>
                <a:lnTo>
                  <a:pt x="243" y="308"/>
                </a:lnTo>
                <a:lnTo>
                  <a:pt x="243" y="308"/>
                </a:lnTo>
                <a:lnTo>
                  <a:pt x="227" y="306"/>
                </a:lnTo>
                <a:lnTo>
                  <a:pt x="211" y="300"/>
                </a:lnTo>
                <a:lnTo>
                  <a:pt x="211" y="300"/>
                </a:lnTo>
                <a:lnTo>
                  <a:pt x="206" y="294"/>
                </a:lnTo>
                <a:lnTo>
                  <a:pt x="202" y="284"/>
                </a:lnTo>
                <a:lnTo>
                  <a:pt x="194" y="266"/>
                </a:lnTo>
                <a:lnTo>
                  <a:pt x="194" y="266"/>
                </a:lnTo>
                <a:lnTo>
                  <a:pt x="186" y="244"/>
                </a:lnTo>
                <a:lnTo>
                  <a:pt x="182" y="235"/>
                </a:lnTo>
                <a:lnTo>
                  <a:pt x="174" y="225"/>
                </a:lnTo>
                <a:lnTo>
                  <a:pt x="174" y="225"/>
                </a:lnTo>
                <a:lnTo>
                  <a:pt x="168" y="217"/>
                </a:lnTo>
                <a:lnTo>
                  <a:pt x="162" y="211"/>
                </a:lnTo>
                <a:lnTo>
                  <a:pt x="146" y="201"/>
                </a:lnTo>
                <a:lnTo>
                  <a:pt x="131" y="195"/>
                </a:lnTo>
                <a:lnTo>
                  <a:pt x="113" y="191"/>
                </a:lnTo>
                <a:lnTo>
                  <a:pt x="113" y="191"/>
                </a:lnTo>
                <a:lnTo>
                  <a:pt x="93" y="185"/>
                </a:lnTo>
                <a:lnTo>
                  <a:pt x="85" y="181"/>
                </a:lnTo>
                <a:lnTo>
                  <a:pt x="77" y="177"/>
                </a:lnTo>
                <a:lnTo>
                  <a:pt x="77" y="177"/>
                </a:lnTo>
                <a:lnTo>
                  <a:pt x="71" y="169"/>
                </a:lnTo>
                <a:lnTo>
                  <a:pt x="66" y="162"/>
                </a:lnTo>
                <a:lnTo>
                  <a:pt x="60" y="140"/>
                </a:lnTo>
                <a:lnTo>
                  <a:pt x="60" y="140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4689476" y="3592513"/>
            <a:ext cx="666750" cy="842963"/>
          </a:xfrm>
          <a:custGeom>
            <a:avLst/>
            <a:gdLst>
              <a:gd name="T0" fmla="*/ 380 w 420"/>
              <a:gd name="T1" fmla="*/ 276 h 531"/>
              <a:gd name="T2" fmla="*/ 386 w 420"/>
              <a:gd name="T3" fmla="*/ 227 h 531"/>
              <a:gd name="T4" fmla="*/ 371 w 420"/>
              <a:gd name="T5" fmla="*/ 117 h 531"/>
              <a:gd name="T6" fmla="*/ 77 w 420"/>
              <a:gd name="T7" fmla="*/ 36 h 531"/>
              <a:gd name="T8" fmla="*/ 51 w 420"/>
              <a:gd name="T9" fmla="*/ 117 h 531"/>
              <a:gd name="T10" fmla="*/ 33 w 420"/>
              <a:gd name="T11" fmla="*/ 227 h 531"/>
              <a:gd name="T12" fmla="*/ 41 w 420"/>
              <a:gd name="T13" fmla="*/ 276 h 531"/>
              <a:gd name="T14" fmla="*/ 53 w 420"/>
              <a:gd name="T15" fmla="*/ 300 h 531"/>
              <a:gd name="T16" fmla="*/ 85 w 420"/>
              <a:gd name="T17" fmla="*/ 326 h 531"/>
              <a:gd name="T18" fmla="*/ 110 w 420"/>
              <a:gd name="T19" fmla="*/ 337 h 531"/>
              <a:gd name="T20" fmla="*/ 211 w 420"/>
              <a:gd name="T21" fmla="*/ 351 h 531"/>
              <a:gd name="T22" fmla="*/ 278 w 420"/>
              <a:gd name="T23" fmla="*/ 345 h 531"/>
              <a:gd name="T24" fmla="*/ 337 w 420"/>
              <a:gd name="T25" fmla="*/ 326 h 531"/>
              <a:gd name="T26" fmla="*/ 359 w 420"/>
              <a:gd name="T27" fmla="*/ 310 h 531"/>
              <a:gd name="T28" fmla="*/ 374 w 420"/>
              <a:gd name="T29" fmla="*/ 290 h 531"/>
              <a:gd name="T30" fmla="*/ 361 w 420"/>
              <a:gd name="T31" fmla="*/ 257 h 531"/>
              <a:gd name="T32" fmla="*/ 353 w 420"/>
              <a:gd name="T33" fmla="*/ 278 h 531"/>
              <a:gd name="T34" fmla="*/ 327 w 420"/>
              <a:gd name="T35" fmla="*/ 302 h 531"/>
              <a:gd name="T36" fmla="*/ 266 w 420"/>
              <a:gd name="T37" fmla="*/ 322 h 531"/>
              <a:gd name="T38" fmla="*/ 211 w 420"/>
              <a:gd name="T39" fmla="*/ 328 h 531"/>
              <a:gd name="T40" fmla="*/ 132 w 420"/>
              <a:gd name="T41" fmla="*/ 318 h 531"/>
              <a:gd name="T42" fmla="*/ 77 w 420"/>
              <a:gd name="T43" fmla="*/ 292 h 531"/>
              <a:gd name="T44" fmla="*/ 67 w 420"/>
              <a:gd name="T45" fmla="*/ 278 h 531"/>
              <a:gd name="T46" fmla="*/ 59 w 420"/>
              <a:gd name="T47" fmla="*/ 257 h 531"/>
              <a:gd name="T48" fmla="*/ 148 w 420"/>
              <a:gd name="T49" fmla="*/ 381 h 531"/>
              <a:gd name="T50" fmla="*/ 67 w 420"/>
              <a:gd name="T51" fmla="*/ 355 h 531"/>
              <a:gd name="T52" fmla="*/ 37 w 420"/>
              <a:gd name="T53" fmla="*/ 334 h 531"/>
              <a:gd name="T54" fmla="*/ 16 w 420"/>
              <a:gd name="T55" fmla="*/ 306 h 531"/>
              <a:gd name="T56" fmla="*/ 0 w 420"/>
              <a:gd name="T57" fmla="*/ 245 h 531"/>
              <a:gd name="T58" fmla="*/ 4 w 420"/>
              <a:gd name="T59" fmla="*/ 172 h 531"/>
              <a:gd name="T60" fmla="*/ 35 w 420"/>
              <a:gd name="T61" fmla="*/ 44 h 531"/>
              <a:gd name="T62" fmla="*/ 65 w 420"/>
              <a:gd name="T63" fmla="*/ 0 h 531"/>
              <a:gd name="T64" fmla="*/ 373 w 420"/>
              <a:gd name="T65" fmla="*/ 10 h 531"/>
              <a:gd name="T66" fmla="*/ 396 w 420"/>
              <a:gd name="T67" fmla="*/ 81 h 531"/>
              <a:gd name="T68" fmla="*/ 420 w 420"/>
              <a:gd name="T69" fmla="*/ 197 h 531"/>
              <a:gd name="T70" fmla="*/ 418 w 420"/>
              <a:gd name="T71" fmla="*/ 266 h 531"/>
              <a:gd name="T72" fmla="*/ 404 w 420"/>
              <a:gd name="T73" fmla="*/ 306 h 531"/>
              <a:gd name="T74" fmla="*/ 369 w 420"/>
              <a:gd name="T75" fmla="*/ 345 h 531"/>
              <a:gd name="T76" fmla="*/ 329 w 420"/>
              <a:gd name="T77" fmla="*/ 367 h 531"/>
              <a:gd name="T78" fmla="*/ 242 w 420"/>
              <a:gd name="T79" fmla="*/ 385 h 531"/>
              <a:gd name="T80" fmla="*/ 233 w 420"/>
              <a:gd name="T81" fmla="*/ 472 h 531"/>
              <a:gd name="T82" fmla="*/ 258 w 420"/>
              <a:gd name="T83" fmla="*/ 487 h 531"/>
              <a:gd name="T84" fmla="*/ 319 w 420"/>
              <a:gd name="T85" fmla="*/ 493 h 531"/>
              <a:gd name="T86" fmla="*/ 353 w 420"/>
              <a:gd name="T87" fmla="*/ 531 h 531"/>
              <a:gd name="T88" fmla="*/ 211 w 420"/>
              <a:gd name="T89" fmla="*/ 531 h 531"/>
              <a:gd name="T90" fmla="*/ 69 w 420"/>
              <a:gd name="T91" fmla="*/ 493 h 531"/>
              <a:gd name="T92" fmla="*/ 132 w 420"/>
              <a:gd name="T93" fmla="*/ 491 h 531"/>
              <a:gd name="T94" fmla="*/ 175 w 420"/>
              <a:gd name="T95" fmla="*/ 481 h 531"/>
              <a:gd name="T96" fmla="*/ 187 w 420"/>
              <a:gd name="T97" fmla="*/ 395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20" h="531">
                <a:moveTo>
                  <a:pt x="374" y="290"/>
                </a:moveTo>
                <a:lnTo>
                  <a:pt x="374" y="290"/>
                </a:lnTo>
                <a:lnTo>
                  <a:pt x="380" y="276"/>
                </a:lnTo>
                <a:lnTo>
                  <a:pt x="384" y="263"/>
                </a:lnTo>
                <a:lnTo>
                  <a:pt x="386" y="245"/>
                </a:lnTo>
                <a:lnTo>
                  <a:pt x="386" y="227"/>
                </a:lnTo>
                <a:lnTo>
                  <a:pt x="384" y="192"/>
                </a:lnTo>
                <a:lnTo>
                  <a:pt x="378" y="152"/>
                </a:lnTo>
                <a:lnTo>
                  <a:pt x="371" y="117"/>
                </a:lnTo>
                <a:lnTo>
                  <a:pt x="361" y="83"/>
                </a:lnTo>
                <a:lnTo>
                  <a:pt x="343" y="36"/>
                </a:lnTo>
                <a:lnTo>
                  <a:pt x="77" y="36"/>
                </a:lnTo>
                <a:lnTo>
                  <a:pt x="77" y="36"/>
                </a:lnTo>
                <a:lnTo>
                  <a:pt x="61" y="83"/>
                </a:lnTo>
                <a:lnTo>
                  <a:pt x="51" y="117"/>
                </a:lnTo>
                <a:lnTo>
                  <a:pt x="41" y="152"/>
                </a:lnTo>
                <a:lnTo>
                  <a:pt x="35" y="192"/>
                </a:lnTo>
                <a:lnTo>
                  <a:pt x="33" y="227"/>
                </a:lnTo>
                <a:lnTo>
                  <a:pt x="33" y="245"/>
                </a:lnTo>
                <a:lnTo>
                  <a:pt x="37" y="263"/>
                </a:lnTo>
                <a:lnTo>
                  <a:pt x="41" y="276"/>
                </a:lnTo>
                <a:lnTo>
                  <a:pt x="47" y="290"/>
                </a:lnTo>
                <a:lnTo>
                  <a:pt x="47" y="290"/>
                </a:lnTo>
                <a:lnTo>
                  <a:pt x="53" y="300"/>
                </a:lnTo>
                <a:lnTo>
                  <a:pt x="61" y="310"/>
                </a:lnTo>
                <a:lnTo>
                  <a:pt x="73" y="318"/>
                </a:lnTo>
                <a:lnTo>
                  <a:pt x="85" y="326"/>
                </a:lnTo>
                <a:lnTo>
                  <a:pt x="85" y="326"/>
                </a:lnTo>
                <a:lnTo>
                  <a:pt x="96" y="332"/>
                </a:lnTo>
                <a:lnTo>
                  <a:pt x="110" y="337"/>
                </a:lnTo>
                <a:lnTo>
                  <a:pt x="142" y="345"/>
                </a:lnTo>
                <a:lnTo>
                  <a:pt x="175" y="349"/>
                </a:lnTo>
                <a:lnTo>
                  <a:pt x="211" y="351"/>
                </a:lnTo>
                <a:lnTo>
                  <a:pt x="211" y="351"/>
                </a:lnTo>
                <a:lnTo>
                  <a:pt x="244" y="349"/>
                </a:lnTo>
                <a:lnTo>
                  <a:pt x="278" y="345"/>
                </a:lnTo>
                <a:lnTo>
                  <a:pt x="309" y="337"/>
                </a:lnTo>
                <a:lnTo>
                  <a:pt x="323" y="332"/>
                </a:lnTo>
                <a:lnTo>
                  <a:pt x="337" y="326"/>
                </a:lnTo>
                <a:lnTo>
                  <a:pt x="337" y="326"/>
                </a:lnTo>
                <a:lnTo>
                  <a:pt x="349" y="318"/>
                </a:lnTo>
                <a:lnTo>
                  <a:pt x="359" y="310"/>
                </a:lnTo>
                <a:lnTo>
                  <a:pt x="367" y="300"/>
                </a:lnTo>
                <a:lnTo>
                  <a:pt x="374" y="290"/>
                </a:lnTo>
                <a:lnTo>
                  <a:pt x="374" y="290"/>
                </a:lnTo>
                <a:close/>
                <a:moveTo>
                  <a:pt x="59" y="257"/>
                </a:moveTo>
                <a:lnTo>
                  <a:pt x="361" y="257"/>
                </a:lnTo>
                <a:lnTo>
                  <a:pt x="361" y="257"/>
                </a:lnTo>
                <a:lnTo>
                  <a:pt x="357" y="268"/>
                </a:lnTo>
                <a:lnTo>
                  <a:pt x="353" y="278"/>
                </a:lnTo>
                <a:lnTo>
                  <a:pt x="353" y="278"/>
                </a:lnTo>
                <a:lnTo>
                  <a:pt x="349" y="286"/>
                </a:lnTo>
                <a:lnTo>
                  <a:pt x="343" y="292"/>
                </a:lnTo>
                <a:lnTo>
                  <a:pt x="327" y="302"/>
                </a:lnTo>
                <a:lnTo>
                  <a:pt x="309" y="310"/>
                </a:lnTo>
                <a:lnTo>
                  <a:pt x="288" y="318"/>
                </a:lnTo>
                <a:lnTo>
                  <a:pt x="266" y="322"/>
                </a:lnTo>
                <a:lnTo>
                  <a:pt x="244" y="326"/>
                </a:lnTo>
                <a:lnTo>
                  <a:pt x="211" y="328"/>
                </a:lnTo>
                <a:lnTo>
                  <a:pt x="211" y="328"/>
                </a:lnTo>
                <a:lnTo>
                  <a:pt x="175" y="326"/>
                </a:lnTo>
                <a:lnTo>
                  <a:pt x="154" y="322"/>
                </a:lnTo>
                <a:lnTo>
                  <a:pt x="132" y="318"/>
                </a:lnTo>
                <a:lnTo>
                  <a:pt x="112" y="310"/>
                </a:lnTo>
                <a:lnTo>
                  <a:pt x="92" y="302"/>
                </a:lnTo>
                <a:lnTo>
                  <a:pt x="77" y="292"/>
                </a:lnTo>
                <a:lnTo>
                  <a:pt x="71" y="286"/>
                </a:lnTo>
                <a:lnTo>
                  <a:pt x="67" y="278"/>
                </a:lnTo>
                <a:lnTo>
                  <a:pt x="67" y="278"/>
                </a:lnTo>
                <a:lnTo>
                  <a:pt x="63" y="268"/>
                </a:lnTo>
                <a:lnTo>
                  <a:pt x="59" y="257"/>
                </a:lnTo>
                <a:lnTo>
                  <a:pt x="59" y="257"/>
                </a:lnTo>
                <a:close/>
                <a:moveTo>
                  <a:pt x="177" y="385"/>
                </a:moveTo>
                <a:lnTo>
                  <a:pt x="177" y="385"/>
                </a:lnTo>
                <a:lnTo>
                  <a:pt x="148" y="381"/>
                </a:lnTo>
                <a:lnTo>
                  <a:pt x="118" y="375"/>
                </a:lnTo>
                <a:lnTo>
                  <a:pt x="92" y="367"/>
                </a:lnTo>
                <a:lnTo>
                  <a:pt x="67" y="355"/>
                </a:lnTo>
                <a:lnTo>
                  <a:pt x="67" y="355"/>
                </a:lnTo>
                <a:lnTo>
                  <a:pt x="51" y="345"/>
                </a:lnTo>
                <a:lnTo>
                  <a:pt x="37" y="334"/>
                </a:lnTo>
                <a:lnTo>
                  <a:pt x="25" y="322"/>
                </a:lnTo>
                <a:lnTo>
                  <a:pt x="16" y="306"/>
                </a:lnTo>
                <a:lnTo>
                  <a:pt x="16" y="306"/>
                </a:lnTo>
                <a:lnTo>
                  <a:pt x="8" y="288"/>
                </a:lnTo>
                <a:lnTo>
                  <a:pt x="2" y="266"/>
                </a:lnTo>
                <a:lnTo>
                  <a:pt x="0" y="245"/>
                </a:lnTo>
                <a:lnTo>
                  <a:pt x="0" y="221"/>
                </a:lnTo>
                <a:lnTo>
                  <a:pt x="0" y="197"/>
                </a:lnTo>
                <a:lnTo>
                  <a:pt x="4" y="172"/>
                </a:lnTo>
                <a:lnTo>
                  <a:pt x="14" y="124"/>
                </a:lnTo>
                <a:lnTo>
                  <a:pt x="25" y="81"/>
                </a:lnTo>
                <a:lnTo>
                  <a:pt x="35" y="44"/>
                </a:lnTo>
                <a:lnTo>
                  <a:pt x="49" y="10"/>
                </a:lnTo>
                <a:lnTo>
                  <a:pt x="53" y="0"/>
                </a:lnTo>
                <a:lnTo>
                  <a:pt x="65" y="0"/>
                </a:lnTo>
                <a:lnTo>
                  <a:pt x="355" y="0"/>
                </a:lnTo>
                <a:lnTo>
                  <a:pt x="367" y="0"/>
                </a:lnTo>
                <a:lnTo>
                  <a:pt x="373" y="10"/>
                </a:lnTo>
                <a:lnTo>
                  <a:pt x="373" y="10"/>
                </a:lnTo>
                <a:lnTo>
                  <a:pt x="384" y="44"/>
                </a:lnTo>
                <a:lnTo>
                  <a:pt x="396" y="81"/>
                </a:lnTo>
                <a:lnTo>
                  <a:pt x="408" y="124"/>
                </a:lnTo>
                <a:lnTo>
                  <a:pt x="416" y="172"/>
                </a:lnTo>
                <a:lnTo>
                  <a:pt x="420" y="197"/>
                </a:lnTo>
                <a:lnTo>
                  <a:pt x="420" y="221"/>
                </a:lnTo>
                <a:lnTo>
                  <a:pt x="420" y="245"/>
                </a:lnTo>
                <a:lnTo>
                  <a:pt x="418" y="266"/>
                </a:lnTo>
                <a:lnTo>
                  <a:pt x="412" y="288"/>
                </a:lnTo>
                <a:lnTo>
                  <a:pt x="404" y="306"/>
                </a:lnTo>
                <a:lnTo>
                  <a:pt x="404" y="306"/>
                </a:lnTo>
                <a:lnTo>
                  <a:pt x="394" y="322"/>
                </a:lnTo>
                <a:lnTo>
                  <a:pt x="382" y="334"/>
                </a:lnTo>
                <a:lnTo>
                  <a:pt x="369" y="345"/>
                </a:lnTo>
                <a:lnTo>
                  <a:pt x="353" y="355"/>
                </a:lnTo>
                <a:lnTo>
                  <a:pt x="353" y="355"/>
                </a:lnTo>
                <a:lnTo>
                  <a:pt x="329" y="367"/>
                </a:lnTo>
                <a:lnTo>
                  <a:pt x="302" y="375"/>
                </a:lnTo>
                <a:lnTo>
                  <a:pt x="274" y="381"/>
                </a:lnTo>
                <a:lnTo>
                  <a:pt x="242" y="385"/>
                </a:lnTo>
                <a:lnTo>
                  <a:pt x="233" y="395"/>
                </a:lnTo>
                <a:lnTo>
                  <a:pt x="233" y="395"/>
                </a:lnTo>
                <a:lnTo>
                  <a:pt x="233" y="472"/>
                </a:lnTo>
                <a:lnTo>
                  <a:pt x="233" y="472"/>
                </a:lnTo>
                <a:lnTo>
                  <a:pt x="244" y="481"/>
                </a:lnTo>
                <a:lnTo>
                  <a:pt x="258" y="487"/>
                </a:lnTo>
                <a:lnTo>
                  <a:pt x="274" y="491"/>
                </a:lnTo>
                <a:lnTo>
                  <a:pt x="288" y="491"/>
                </a:lnTo>
                <a:lnTo>
                  <a:pt x="319" y="493"/>
                </a:lnTo>
                <a:lnTo>
                  <a:pt x="353" y="493"/>
                </a:lnTo>
                <a:lnTo>
                  <a:pt x="353" y="493"/>
                </a:lnTo>
                <a:lnTo>
                  <a:pt x="353" y="531"/>
                </a:lnTo>
                <a:lnTo>
                  <a:pt x="353" y="531"/>
                </a:lnTo>
                <a:lnTo>
                  <a:pt x="211" y="531"/>
                </a:lnTo>
                <a:lnTo>
                  <a:pt x="211" y="531"/>
                </a:lnTo>
                <a:lnTo>
                  <a:pt x="69" y="531"/>
                </a:lnTo>
                <a:lnTo>
                  <a:pt x="69" y="531"/>
                </a:lnTo>
                <a:lnTo>
                  <a:pt x="69" y="493"/>
                </a:lnTo>
                <a:lnTo>
                  <a:pt x="69" y="493"/>
                </a:lnTo>
                <a:lnTo>
                  <a:pt x="102" y="493"/>
                </a:lnTo>
                <a:lnTo>
                  <a:pt x="132" y="491"/>
                </a:lnTo>
                <a:lnTo>
                  <a:pt x="148" y="491"/>
                </a:lnTo>
                <a:lnTo>
                  <a:pt x="162" y="487"/>
                </a:lnTo>
                <a:lnTo>
                  <a:pt x="175" y="481"/>
                </a:lnTo>
                <a:lnTo>
                  <a:pt x="187" y="472"/>
                </a:lnTo>
                <a:lnTo>
                  <a:pt x="187" y="472"/>
                </a:lnTo>
                <a:lnTo>
                  <a:pt x="187" y="395"/>
                </a:lnTo>
                <a:lnTo>
                  <a:pt x="177" y="385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6840538" y="2378075"/>
            <a:ext cx="979488" cy="930276"/>
            <a:chOff x="6840538" y="2378075"/>
            <a:chExt cx="979488" cy="930276"/>
          </a:xfrm>
        </p:grpSpPr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6840538" y="2474913"/>
              <a:ext cx="393700" cy="833438"/>
            </a:xfrm>
            <a:custGeom>
              <a:avLst/>
              <a:gdLst>
                <a:gd name="T0" fmla="*/ 35 w 248"/>
                <a:gd name="T1" fmla="*/ 89 h 525"/>
                <a:gd name="T2" fmla="*/ 31 w 248"/>
                <a:gd name="T3" fmla="*/ 211 h 525"/>
                <a:gd name="T4" fmla="*/ 23 w 248"/>
                <a:gd name="T5" fmla="*/ 278 h 525"/>
                <a:gd name="T6" fmla="*/ 27 w 248"/>
                <a:gd name="T7" fmla="*/ 318 h 525"/>
                <a:gd name="T8" fmla="*/ 49 w 248"/>
                <a:gd name="T9" fmla="*/ 355 h 525"/>
                <a:gd name="T10" fmla="*/ 86 w 248"/>
                <a:gd name="T11" fmla="*/ 381 h 525"/>
                <a:gd name="T12" fmla="*/ 124 w 248"/>
                <a:gd name="T13" fmla="*/ 387 h 525"/>
                <a:gd name="T14" fmla="*/ 163 w 248"/>
                <a:gd name="T15" fmla="*/ 381 h 525"/>
                <a:gd name="T16" fmla="*/ 199 w 248"/>
                <a:gd name="T17" fmla="*/ 355 h 525"/>
                <a:gd name="T18" fmla="*/ 220 w 248"/>
                <a:gd name="T19" fmla="*/ 318 h 525"/>
                <a:gd name="T20" fmla="*/ 226 w 248"/>
                <a:gd name="T21" fmla="*/ 278 h 525"/>
                <a:gd name="T22" fmla="*/ 219 w 248"/>
                <a:gd name="T23" fmla="*/ 211 h 525"/>
                <a:gd name="T24" fmla="*/ 213 w 248"/>
                <a:gd name="T25" fmla="*/ 89 h 525"/>
                <a:gd name="T26" fmla="*/ 9 w 248"/>
                <a:gd name="T27" fmla="*/ 57 h 525"/>
                <a:gd name="T28" fmla="*/ 19 w 248"/>
                <a:gd name="T29" fmla="*/ 26 h 525"/>
                <a:gd name="T30" fmla="*/ 41 w 248"/>
                <a:gd name="T31" fmla="*/ 12 h 525"/>
                <a:gd name="T32" fmla="*/ 140 w 248"/>
                <a:gd name="T33" fmla="*/ 2 h 525"/>
                <a:gd name="T34" fmla="*/ 201 w 248"/>
                <a:gd name="T35" fmla="*/ 14 h 525"/>
                <a:gd name="T36" fmla="*/ 224 w 248"/>
                <a:gd name="T37" fmla="*/ 30 h 525"/>
                <a:gd name="T38" fmla="*/ 236 w 248"/>
                <a:gd name="T39" fmla="*/ 57 h 525"/>
                <a:gd name="T40" fmla="*/ 209 w 248"/>
                <a:gd name="T41" fmla="*/ 49 h 525"/>
                <a:gd name="T42" fmla="*/ 191 w 248"/>
                <a:gd name="T43" fmla="*/ 34 h 525"/>
                <a:gd name="T44" fmla="*/ 122 w 248"/>
                <a:gd name="T45" fmla="*/ 24 h 525"/>
                <a:gd name="T46" fmla="*/ 45 w 248"/>
                <a:gd name="T47" fmla="*/ 34 h 525"/>
                <a:gd name="T48" fmla="*/ 33 w 248"/>
                <a:gd name="T49" fmla="*/ 53 h 525"/>
                <a:gd name="T50" fmla="*/ 57 w 248"/>
                <a:gd name="T51" fmla="*/ 136 h 525"/>
                <a:gd name="T52" fmla="*/ 77 w 248"/>
                <a:gd name="T53" fmla="*/ 190 h 525"/>
                <a:gd name="T54" fmla="*/ 77 w 248"/>
                <a:gd name="T55" fmla="*/ 247 h 525"/>
                <a:gd name="T56" fmla="*/ 106 w 248"/>
                <a:gd name="T57" fmla="*/ 136 h 525"/>
                <a:gd name="T58" fmla="*/ 193 w 248"/>
                <a:gd name="T59" fmla="*/ 160 h 525"/>
                <a:gd name="T60" fmla="*/ 207 w 248"/>
                <a:gd name="T61" fmla="*/ 245 h 525"/>
                <a:gd name="T62" fmla="*/ 207 w 248"/>
                <a:gd name="T63" fmla="*/ 302 h 525"/>
                <a:gd name="T64" fmla="*/ 177 w 248"/>
                <a:gd name="T65" fmla="*/ 353 h 525"/>
                <a:gd name="T66" fmla="*/ 124 w 248"/>
                <a:gd name="T67" fmla="*/ 371 h 525"/>
                <a:gd name="T68" fmla="*/ 73 w 248"/>
                <a:gd name="T69" fmla="*/ 353 h 525"/>
                <a:gd name="T70" fmla="*/ 41 w 248"/>
                <a:gd name="T71" fmla="*/ 302 h 525"/>
                <a:gd name="T72" fmla="*/ 43 w 248"/>
                <a:gd name="T73" fmla="*/ 245 h 525"/>
                <a:gd name="T74" fmla="*/ 55 w 248"/>
                <a:gd name="T75" fmla="*/ 160 h 525"/>
                <a:gd name="T76" fmla="*/ 100 w 248"/>
                <a:gd name="T77" fmla="*/ 408 h 525"/>
                <a:gd name="T78" fmla="*/ 63 w 248"/>
                <a:gd name="T79" fmla="*/ 395 h 525"/>
                <a:gd name="T80" fmla="*/ 25 w 248"/>
                <a:gd name="T81" fmla="*/ 361 h 525"/>
                <a:gd name="T82" fmla="*/ 2 w 248"/>
                <a:gd name="T83" fmla="*/ 308 h 525"/>
                <a:gd name="T84" fmla="*/ 2 w 248"/>
                <a:gd name="T85" fmla="*/ 255 h 525"/>
                <a:gd name="T86" fmla="*/ 13 w 248"/>
                <a:gd name="T87" fmla="*/ 182 h 525"/>
                <a:gd name="T88" fmla="*/ 11 w 248"/>
                <a:gd name="T89" fmla="*/ 79 h 525"/>
                <a:gd name="T90" fmla="*/ 132 w 248"/>
                <a:gd name="T91" fmla="*/ 65 h 525"/>
                <a:gd name="T92" fmla="*/ 238 w 248"/>
                <a:gd name="T93" fmla="*/ 79 h 525"/>
                <a:gd name="T94" fmla="*/ 236 w 248"/>
                <a:gd name="T95" fmla="*/ 182 h 525"/>
                <a:gd name="T96" fmla="*/ 248 w 248"/>
                <a:gd name="T97" fmla="*/ 255 h 525"/>
                <a:gd name="T98" fmla="*/ 246 w 248"/>
                <a:gd name="T99" fmla="*/ 308 h 525"/>
                <a:gd name="T100" fmla="*/ 224 w 248"/>
                <a:gd name="T101" fmla="*/ 361 h 525"/>
                <a:gd name="T102" fmla="*/ 185 w 248"/>
                <a:gd name="T103" fmla="*/ 395 h 525"/>
                <a:gd name="T104" fmla="*/ 142 w 248"/>
                <a:gd name="T105" fmla="*/ 414 h 525"/>
                <a:gd name="T106" fmla="*/ 149 w 248"/>
                <a:gd name="T107" fmla="*/ 485 h 525"/>
                <a:gd name="T108" fmla="*/ 197 w 248"/>
                <a:gd name="T109" fmla="*/ 493 h 525"/>
                <a:gd name="T110" fmla="*/ 217 w 248"/>
                <a:gd name="T111" fmla="*/ 525 h 525"/>
                <a:gd name="T112" fmla="*/ 31 w 248"/>
                <a:gd name="T113" fmla="*/ 525 h 525"/>
                <a:gd name="T114" fmla="*/ 73 w 248"/>
                <a:gd name="T115" fmla="*/ 493 h 525"/>
                <a:gd name="T116" fmla="*/ 106 w 248"/>
                <a:gd name="T117" fmla="*/ 47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8" h="525">
                  <a:moveTo>
                    <a:pt x="132" y="89"/>
                  </a:moveTo>
                  <a:lnTo>
                    <a:pt x="118" y="89"/>
                  </a:lnTo>
                  <a:lnTo>
                    <a:pt x="35" y="89"/>
                  </a:lnTo>
                  <a:lnTo>
                    <a:pt x="35" y="89"/>
                  </a:lnTo>
                  <a:lnTo>
                    <a:pt x="39" y="126"/>
                  </a:lnTo>
                  <a:lnTo>
                    <a:pt x="39" y="158"/>
                  </a:lnTo>
                  <a:lnTo>
                    <a:pt x="35" y="186"/>
                  </a:lnTo>
                  <a:lnTo>
                    <a:pt x="31" y="211"/>
                  </a:lnTo>
                  <a:lnTo>
                    <a:pt x="31" y="211"/>
                  </a:lnTo>
                  <a:lnTo>
                    <a:pt x="27" y="233"/>
                  </a:lnTo>
                  <a:lnTo>
                    <a:pt x="23" y="255"/>
                  </a:lnTo>
                  <a:lnTo>
                    <a:pt x="23" y="278"/>
                  </a:lnTo>
                  <a:lnTo>
                    <a:pt x="25" y="306"/>
                  </a:lnTo>
                  <a:lnTo>
                    <a:pt x="25" y="306"/>
                  </a:lnTo>
                  <a:lnTo>
                    <a:pt x="25" y="306"/>
                  </a:lnTo>
                  <a:lnTo>
                    <a:pt x="27" y="318"/>
                  </a:lnTo>
                  <a:lnTo>
                    <a:pt x="31" y="328"/>
                  </a:lnTo>
                  <a:lnTo>
                    <a:pt x="37" y="339"/>
                  </a:lnTo>
                  <a:lnTo>
                    <a:pt x="43" y="347"/>
                  </a:lnTo>
                  <a:lnTo>
                    <a:pt x="49" y="355"/>
                  </a:lnTo>
                  <a:lnTo>
                    <a:pt x="57" y="363"/>
                  </a:lnTo>
                  <a:lnTo>
                    <a:pt x="75" y="375"/>
                  </a:lnTo>
                  <a:lnTo>
                    <a:pt x="75" y="375"/>
                  </a:lnTo>
                  <a:lnTo>
                    <a:pt x="86" y="381"/>
                  </a:lnTo>
                  <a:lnTo>
                    <a:pt x="98" y="385"/>
                  </a:lnTo>
                  <a:lnTo>
                    <a:pt x="112" y="387"/>
                  </a:lnTo>
                  <a:lnTo>
                    <a:pt x="124" y="387"/>
                  </a:lnTo>
                  <a:lnTo>
                    <a:pt x="124" y="387"/>
                  </a:lnTo>
                  <a:lnTo>
                    <a:pt x="124" y="387"/>
                  </a:lnTo>
                  <a:lnTo>
                    <a:pt x="138" y="387"/>
                  </a:lnTo>
                  <a:lnTo>
                    <a:pt x="149" y="385"/>
                  </a:lnTo>
                  <a:lnTo>
                    <a:pt x="163" y="381"/>
                  </a:lnTo>
                  <a:lnTo>
                    <a:pt x="175" y="375"/>
                  </a:lnTo>
                  <a:lnTo>
                    <a:pt x="175" y="375"/>
                  </a:lnTo>
                  <a:lnTo>
                    <a:pt x="191" y="363"/>
                  </a:lnTo>
                  <a:lnTo>
                    <a:pt x="199" y="355"/>
                  </a:lnTo>
                  <a:lnTo>
                    <a:pt x="207" y="347"/>
                  </a:lnTo>
                  <a:lnTo>
                    <a:pt x="213" y="339"/>
                  </a:lnTo>
                  <a:lnTo>
                    <a:pt x="217" y="328"/>
                  </a:lnTo>
                  <a:lnTo>
                    <a:pt x="220" y="318"/>
                  </a:lnTo>
                  <a:lnTo>
                    <a:pt x="224" y="306"/>
                  </a:lnTo>
                  <a:lnTo>
                    <a:pt x="224" y="306"/>
                  </a:lnTo>
                  <a:lnTo>
                    <a:pt x="224" y="306"/>
                  </a:lnTo>
                  <a:lnTo>
                    <a:pt x="226" y="278"/>
                  </a:lnTo>
                  <a:lnTo>
                    <a:pt x="224" y="255"/>
                  </a:lnTo>
                  <a:lnTo>
                    <a:pt x="222" y="233"/>
                  </a:lnTo>
                  <a:lnTo>
                    <a:pt x="219" y="211"/>
                  </a:lnTo>
                  <a:lnTo>
                    <a:pt x="219" y="211"/>
                  </a:lnTo>
                  <a:lnTo>
                    <a:pt x="213" y="186"/>
                  </a:lnTo>
                  <a:lnTo>
                    <a:pt x="211" y="158"/>
                  </a:lnTo>
                  <a:lnTo>
                    <a:pt x="209" y="126"/>
                  </a:lnTo>
                  <a:lnTo>
                    <a:pt x="213" y="89"/>
                  </a:lnTo>
                  <a:lnTo>
                    <a:pt x="132" y="89"/>
                  </a:lnTo>
                  <a:lnTo>
                    <a:pt x="132" y="89"/>
                  </a:lnTo>
                  <a:close/>
                  <a:moveTo>
                    <a:pt x="9" y="57"/>
                  </a:moveTo>
                  <a:lnTo>
                    <a:pt x="9" y="57"/>
                  </a:lnTo>
                  <a:lnTo>
                    <a:pt x="9" y="49"/>
                  </a:lnTo>
                  <a:lnTo>
                    <a:pt x="13" y="38"/>
                  </a:lnTo>
                  <a:lnTo>
                    <a:pt x="15" y="32"/>
                  </a:lnTo>
                  <a:lnTo>
                    <a:pt x="19" y="26"/>
                  </a:lnTo>
                  <a:lnTo>
                    <a:pt x="25" y="20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41" y="12"/>
                  </a:lnTo>
                  <a:lnTo>
                    <a:pt x="53" y="8"/>
                  </a:lnTo>
                  <a:lnTo>
                    <a:pt x="84" y="2"/>
                  </a:lnTo>
                  <a:lnTo>
                    <a:pt x="122" y="0"/>
                  </a:lnTo>
                  <a:lnTo>
                    <a:pt x="140" y="2"/>
                  </a:lnTo>
                  <a:lnTo>
                    <a:pt x="159" y="2"/>
                  </a:lnTo>
                  <a:lnTo>
                    <a:pt x="159" y="2"/>
                  </a:lnTo>
                  <a:lnTo>
                    <a:pt x="181" y="8"/>
                  </a:lnTo>
                  <a:lnTo>
                    <a:pt x="201" y="14"/>
                  </a:lnTo>
                  <a:lnTo>
                    <a:pt x="201" y="14"/>
                  </a:lnTo>
                  <a:lnTo>
                    <a:pt x="209" y="18"/>
                  </a:lnTo>
                  <a:lnTo>
                    <a:pt x="217" y="24"/>
                  </a:lnTo>
                  <a:lnTo>
                    <a:pt x="224" y="30"/>
                  </a:lnTo>
                  <a:lnTo>
                    <a:pt x="230" y="38"/>
                  </a:lnTo>
                  <a:lnTo>
                    <a:pt x="230" y="38"/>
                  </a:lnTo>
                  <a:lnTo>
                    <a:pt x="234" y="48"/>
                  </a:lnTo>
                  <a:lnTo>
                    <a:pt x="236" y="57"/>
                  </a:lnTo>
                  <a:lnTo>
                    <a:pt x="213" y="57"/>
                  </a:lnTo>
                  <a:lnTo>
                    <a:pt x="213" y="57"/>
                  </a:lnTo>
                  <a:lnTo>
                    <a:pt x="211" y="53"/>
                  </a:lnTo>
                  <a:lnTo>
                    <a:pt x="209" y="49"/>
                  </a:lnTo>
                  <a:lnTo>
                    <a:pt x="209" y="49"/>
                  </a:lnTo>
                  <a:lnTo>
                    <a:pt x="203" y="42"/>
                  </a:lnTo>
                  <a:lnTo>
                    <a:pt x="191" y="34"/>
                  </a:lnTo>
                  <a:lnTo>
                    <a:pt x="191" y="34"/>
                  </a:lnTo>
                  <a:lnTo>
                    <a:pt x="175" y="30"/>
                  </a:lnTo>
                  <a:lnTo>
                    <a:pt x="155" y="26"/>
                  </a:lnTo>
                  <a:lnTo>
                    <a:pt x="155" y="26"/>
                  </a:lnTo>
                  <a:lnTo>
                    <a:pt x="122" y="24"/>
                  </a:lnTo>
                  <a:lnTo>
                    <a:pt x="90" y="24"/>
                  </a:lnTo>
                  <a:lnTo>
                    <a:pt x="63" y="28"/>
                  </a:lnTo>
                  <a:lnTo>
                    <a:pt x="53" y="32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37" y="42"/>
                  </a:lnTo>
                  <a:lnTo>
                    <a:pt x="33" y="48"/>
                  </a:lnTo>
                  <a:lnTo>
                    <a:pt x="33" y="53"/>
                  </a:lnTo>
                  <a:lnTo>
                    <a:pt x="33" y="57"/>
                  </a:lnTo>
                  <a:lnTo>
                    <a:pt x="9" y="57"/>
                  </a:lnTo>
                  <a:lnTo>
                    <a:pt x="9" y="57"/>
                  </a:lnTo>
                  <a:close/>
                  <a:moveTo>
                    <a:pt x="57" y="136"/>
                  </a:moveTo>
                  <a:lnTo>
                    <a:pt x="82" y="136"/>
                  </a:lnTo>
                  <a:lnTo>
                    <a:pt x="82" y="136"/>
                  </a:lnTo>
                  <a:lnTo>
                    <a:pt x="80" y="162"/>
                  </a:lnTo>
                  <a:lnTo>
                    <a:pt x="77" y="190"/>
                  </a:lnTo>
                  <a:lnTo>
                    <a:pt x="67" y="247"/>
                  </a:lnTo>
                  <a:lnTo>
                    <a:pt x="67" y="247"/>
                  </a:lnTo>
                  <a:lnTo>
                    <a:pt x="77" y="247"/>
                  </a:lnTo>
                  <a:lnTo>
                    <a:pt x="77" y="247"/>
                  </a:lnTo>
                  <a:lnTo>
                    <a:pt x="86" y="223"/>
                  </a:lnTo>
                  <a:lnTo>
                    <a:pt x="94" y="197"/>
                  </a:lnTo>
                  <a:lnTo>
                    <a:pt x="100" y="170"/>
                  </a:lnTo>
                  <a:lnTo>
                    <a:pt x="106" y="136"/>
                  </a:lnTo>
                  <a:lnTo>
                    <a:pt x="193" y="136"/>
                  </a:lnTo>
                  <a:lnTo>
                    <a:pt x="193" y="136"/>
                  </a:lnTo>
                  <a:lnTo>
                    <a:pt x="193" y="160"/>
                  </a:lnTo>
                  <a:lnTo>
                    <a:pt x="193" y="160"/>
                  </a:lnTo>
                  <a:lnTo>
                    <a:pt x="197" y="191"/>
                  </a:lnTo>
                  <a:lnTo>
                    <a:pt x="203" y="223"/>
                  </a:lnTo>
                  <a:lnTo>
                    <a:pt x="203" y="223"/>
                  </a:lnTo>
                  <a:lnTo>
                    <a:pt x="207" y="245"/>
                  </a:lnTo>
                  <a:lnTo>
                    <a:pt x="209" y="262"/>
                  </a:lnTo>
                  <a:lnTo>
                    <a:pt x="209" y="282"/>
                  </a:lnTo>
                  <a:lnTo>
                    <a:pt x="207" y="302"/>
                  </a:lnTo>
                  <a:lnTo>
                    <a:pt x="207" y="302"/>
                  </a:lnTo>
                  <a:lnTo>
                    <a:pt x="203" y="318"/>
                  </a:lnTo>
                  <a:lnTo>
                    <a:pt x="197" y="332"/>
                  </a:lnTo>
                  <a:lnTo>
                    <a:pt x="187" y="343"/>
                  </a:lnTo>
                  <a:lnTo>
                    <a:pt x="177" y="353"/>
                  </a:lnTo>
                  <a:lnTo>
                    <a:pt x="165" y="361"/>
                  </a:lnTo>
                  <a:lnTo>
                    <a:pt x="151" y="367"/>
                  </a:lnTo>
                  <a:lnTo>
                    <a:pt x="138" y="369"/>
                  </a:lnTo>
                  <a:lnTo>
                    <a:pt x="124" y="371"/>
                  </a:lnTo>
                  <a:lnTo>
                    <a:pt x="110" y="369"/>
                  </a:lnTo>
                  <a:lnTo>
                    <a:pt x="96" y="367"/>
                  </a:lnTo>
                  <a:lnTo>
                    <a:pt x="84" y="361"/>
                  </a:lnTo>
                  <a:lnTo>
                    <a:pt x="73" y="353"/>
                  </a:lnTo>
                  <a:lnTo>
                    <a:pt x="61" y="343"/>
                  </a:lnTo>
                  <a:lnTo>
                    <a:pt x="53" y="332"/>
                  </a:lnTo>
                  <a:lnTo>
                    <a:pt x="45" y="318"/>
                  </a:lnTo>
                  <a:lnTo>
                    <a:pt x="41" y="302"/>
                  </a:lnTo>
                  <a:lnTo>
                    <a:pt x="41" y="302"/>
                  </a:lnTo>
                  <a:lnTo>
                    <a:pt x="39" y="282"/>
                  </a:lnTo>
                  <a:lnTo>
                    <a:pt x="41" y="262"/>
                  </a:lnTo>
                  <a:lnTo>
                    <a:pt x="43" y="245"/>
                  </a:lnTo>
                  <a:lnTo>
                    <a:pt x="45" y="223"/>
                  </a:lnTo>
                  <a:lnTo>
                    <a:pt x="45" y="223"/>
                  </a:lnTo>
                  <a:lnTo>
                    <a:pt x="51" y="191"/>
                  </a:lnTo>
                  <a:lnTo>
                    <a:pt x="55" y="160"/>
                  </a:lnTo>
                  <a:lnTo>
                    <a:pt x="55" y="160"/>
                  </a:lnTo>
                  <a:lnTo>
                    <a:pt x="57" y="136"/>
                  </a:lnTo>
                  <a:lnTo>
                    <a:pt x="57" y="136"/>
                  </a:lnTo>
                  <a:close/>
                  <a:moveTo>
                    <a:pt x="100" y="408"/>
                  </a:moveTo>
                  <a:lnTo>
                    <a:pt x="100" y="408"/>
                  </a:lnTo>
                  <a:lnTo>
                    <a:pt x="80" y="403"/>
                  </a:lnTo>
                  <a:lnTo>
                    <a:pt x="63" y="395"/>
                  </a:lnTo>
                  <a:lnTo>
                    <a:pt x="63" y="395"/>
                  </a:lnTo>
                  <a:lnTo>
                    <a:pt x="53" y="389"/>
                  </a:lnTo>
                  <a:lnTo>
                    <a:pt x="43" y="381"/>
                  </a:lnTo>
                  <a:lnTo>
                    <a:pt x="33" y="371"/>
                  </a:lnTo>
                  <a:lnTo>
                    <a:pt x="25" y="361"/>
                  </a:lnTo>
                  <a:lnTo>
                    <a:pt x="17" y="349"/>
                  </a:lnTo>
                  <a:lnTo>
                    <a:pt x="11" y="337"/>
                  </a:lnTo>
                  <a:lnTo>
                    <a:pt x="6" y="324"/>
                  </a:lnTo>
                  <a:lnTo>
                    <a:pt x="2" y="308"/>
                  </a:lnTo>
                  <a:lnTo>
                    <a:pt x="2" y="308"/>
                  </a:lnTo>
                  <a:lnTo>
                    <a:pt x="2" y="308"/>
                  </a:lnTo>
                  <a:lnTo>
                    <a:pt x="0" y="280"/>
                  </a:lnTo>
                  <a:lnTo>
                    <a:pt x="2" y="255"/>
                  </a:lnTo>
                  <a:lnTo>
                    <a:pt x="4" y="231"/>
                  </a:lnTo>
                  <a:lnTo>
                    <a:pt x="8" y="207"/>
                  </a:lnTo>
                  <a:lnTo>
                    <a:pt x="8" y="207"/>
                  </a:lnTo>
                  <a:lnTo>
                    <a:pt x="13" y="182"/>
                  </a:lnTo>
                  <a:lnTo>
                    <a:pt x="17" y="152"/>
                  </a:lnTo>
                  <a:lnTo>
                    <a:pt x="17" y="119"/>
                  </a:lnTo>
                  <a:lnTo>
                    <a:pt x="15" y="99"/>
                  </a:lnTo>
                  <a:lnTo>
                    <a:pt x="11" y="79"/>
                  </a:lnTo>
                  <a:lnTo>
                    <a:pt x="9" y="65"/>
                  </a:lnTo>
                  <a:lnTo>
                    <a:pt x="23" y="65"/>
                  </a:lnTo>
                  <a:lnTo>
                    <a:pt x="118" y="65"/>
                  </a:lnTo>
                  <a:lnTo>
                    <a:pt x="132" y="65"/>
                  </a:lnTo>
                  <a:lnTo>
                    <a:pt x="226" y="65"/>
                  </a:lnTo>
                  <a:lnTo>
                    <a:pt x="240" y="65"/>
                  </a:lnTo>
                  <a:lnTo>
                    <a:pt x="238" y="79"/>
                  </a:lnTo>
                  <a:lnTo>
                    <a:pt x="238" y="79"/>
                  </a:lnTo>
                  <a:lnTo>
                    <a:pt x="234" y="99"/>
                  </a:lnTo>
                  <a:lnTo>
                    <a:pt x="232" y="119"/>
                  </a:lnTo>
                  <a:lnTo>
                    <a:pt x="232" y="152"/>
                  </a:lnTo>
                  <a:lnTo>
                    <a:pt x="236" y="182"/>
                  </a:lnTo>
                  <a:lnTo>
                    <a:pt x="240" y="207"/>
                  </a:lnTo>
                  <a:lnTo>
                    <a:pt x="240" y="207"/>
                  </a:lnTo>
                  <a:lnTo>
                    <a:pt x="244" y="231"/>
                  </a:lnTo>
                  <a:lnTo>
                    <a:pt x="248" y="255"/>
                  </a:lnTo>
                  <a:lnTo>
                    <a:pt x="248" y="280"/>
                  </a:lnTo>
                  <a:lnTo>
                    <a:pt x="246" y="308"/>
                  </a:lnTo>
                  <a:lnTo>
                    <a:pt x="246" y="308"/>
                  </a:lnTo>
                  <a:lnTo>
                    <a:pt x="246" y="308"/>
                  </a:lnTo>
                  <a:lnTo>
                    <a:pt x="242" y="324"/>
                  </a:lnTo>
                  <a:lnTo>
                    <a:pt x="238" y="337"/>
                  </a:lnTo>
                  <a:lnTo>
                    <a:pt x="232" y="349"/>
                  </a:lnTo>
                  <a:lnTo>
                    <a:pt x="224" y="361"/>
                  </a:lnTo>
                  <a:lnTo>
                    <a:pt x="217" y="371"/>
                  </a:lnTo>
                  <a:lnTo>
                    <a:pt x="207" y="381"/>
                  </a:lnTo>
                  <a:lnTo>
                    <a:pt x="197" y="389"/>
                  </a:lnTo>
                  <a:lnTo>
                    <a:pt x="185" y="395"/>
                  </a:lnTo>
                  <a:lnTo>
                    <a:pt x="185" y="395"/>
                  </a:lnTo>
                  <a:lnTo>
                    <a:pt x="167" y="403"/>
                  </a:lnTo>
                  <a:lnTo>
                    <a:pt x="148" y="408"/>
                  </a:lnTo>
                  <a:lnTo>
                    <a:pt x="142" y="414"/>
                  </a:lnTo>
                  <a:lnTo>
                    <a:pt x="142" y="414"/>
                  </a:lnTo>
                  <a:lnTo>
                    <a:pt x="142" y="477"/>
                  </a:lnTo>
                  <a:lnTo>
                    <a:pt x="142" y="477"/>
                  </a:lnTo>
                  <a:lnTo>
                    <a:pt x="149" y="485"/>
                  </a:lnTo>
                  <a:lnTo>
                    <a:pt x="159" y="489"/>
                  </a:lnTo>
                  <a:lnTo>
                    <a:pt x="167" y="493"/>
                  </a:lnTo>
                  <a:lnTo>
                    <a:pt x="177" y="493"/>
                  </a:lnTo>
                  <a:lnTo>
                    <a:pt x="197" y="493"/>
                  </a:lnTo>
                  <a:lnTo>
                    <a:pt x="217" y="495"/>
                  </a:lnTo>
                  <a:lnTo>
                    <a:pt x="217" y="495"/>
                  </a:lnTo>
                  <a:lnTo>
                    <a:pt x="217" y="525"/>
                  </a:lnTo>
                  <a:lnTo>
                    <a:pt x="217" y="525"/>
                  </a:lnTo>
                  <a:lnTo>
                    <a:pt x="124" y="525"/>
                  </a:lnTo>
                  <a:lnTo>
                    <a:pt x="124" y="525"/>
                  </a:lnTo>
                  <a:lnTo>
                    <a:pt x="31" y="525"/>
                  </a:lnTo>
                  <a:lnTo>
                    <a:pt x="31" y="525"/>
                  </a:lnTo>
                  <a:lnTo>
                    <a:pt x="31" y="495"/>
                  </a:lnTo>
                  <a:lnTo>
                    <a:pt x="31" y="495"/>
                  </a:lnTo>
                  <a:lnTo>
                    <a:pt x="53" y="493"/>
                  </a:lnTo>
                  <a:lnTo>
                    <a:pt x="73" y="493"/>
                  </a:lnTo>
                  <a:lnTo>
                    <a:pt x="80" y="493"/>
                  </a:lnTo>
                  <a:lnTo>
                    <a:pt x="90" y="489"/>
                  </a:lnTo>
                  <a:lnTo>
                    <a:pt x="98" y="485"/>
                  </a:lnTo>
                  <a:lnTo>
                    <a:pt x="106" y="477"/>
                  </a:lnTo>
                  <a:lnTo>
                    <a:pt x="106" y="477"/>
                  </a:lnTo>
                  <a:lnTo>
                    <a:pt x="106" y="414"/>
                  </a:lnTo>
                  <a:lnTo>
                    <a:pt x="100" y="408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9"/>
            <p:cNvSpPr>
              <a:spLocks noEditPoints="1"/>
            </p:cNvSpPr>
            <p:nvPr/>
          </p:nvSpPr>
          <p:spPr bwMode="auto">
            <a:xfrm>
              <a:off x="7294563" y="2378075"/>
              <a:ext cx="525463" cy="930275"/>
            </a:xfrm>
            <a:custGeom>
              <a:avLst/>
              <a:gdLst>
                <a:gd name="T0" fmla="*/ 39 w 331"/>
                <a:gd name="T1" fmla="*/ 219 h 586"/>
                <a:gd name="T2" fmla="*/ 21 w 331"/>
                <a:gd name="T3" fmla="*/ 339 h 586"/>
                <a:gd name="T4" fmla="*/ 35 w 331"/>
                <a:gd name="T5" fmla="*/ 400 h 586"/>
                <a:gd name="T6" fmla="*/ 84 w 331"/>
                <a:gd name="T7" fmla="*/ 442 h 586"/>
                <a:gd name="T8" fmla="*/ 138 w 331"/>
                <a:gd name="T9" fmla="*/ 448 h 586"/>
                <a:gd name="T10" fmla="*/ 199 w 331"/>
                <a:gd name="T11" fmla="*/ 416 h 586"/>
                <a:gd name="T12" fmla="*/ 224 w 331"/>
                <a:gd name="T13" fmla="*/ 367 h 586"/>
                <a:gd name="T14" fmla="*/ 216 w 331"/>
                <a:gd name="T15" fmla="*/ 272 h 586"/>
                <a:gd name="T16" fmla="*/ 132 w 331"/>
                <a:gd name="T17" fmla="*/ 150 h 586"/>
                <a:gd name="T18" fmla="*/ 43 w 331"/>
                <a:gd name="T19" fmla="*/ 91 h 586"/>
                <a:gd name="T20" fmla="*/ 51 w 331"/>
                <a:gd name="T21" fmla="*/ 87 h 586"/>
                <a:gd name="T22" fmla="*/ 75 w 331"/>
                <a:gd name="T23" fmla="*/ 53 h 586"/>
                <a:gd name="T24" fmla="*/ 96 w 331"/>
                <a:gd name="T25" fmla="*/ 30 h 586"/>
                <a:gd name="T26" fmla="*/ 136 w 331"/>
                <a:gd name="T27" fmla="*/ 0 h 586"/>
                <a:gd name="T28" fmla="*/ 151 w 331"/>
                <a:gd name="T29" fmla="*/ 24 h 586"/>
                <a:gd name="T30" fmla="*/ 163 w 331"/>
                <a:gd name="T31" fmla="*/ 39 h 586"/>
                <a:gd name="T32" fmla="*/ 181 w 331"/>
                <a:gd name="T33" fmla="*/ 67 h 586"/>
                <a:gd name="T34" fmla="*/ 209 w 331"/>
                <a:gd name="T35" fmla="*/ 97 h 586"/>
                <a:gd name="T36" fmla="*/ 216 w 331"/>
                <a:gd name="T37" fmla="*/ 118 h 586"/>
                <a:gd name="T38" fmla="*/ 189 w 331"/>
                <a:gd name="T39" fmla="*/ 107 h 586"/>
                <a:gd name="T40" fmla="*/ 55 w 331"/>
                <a:gd name="T41" fmla="*/ 103 h 586"/>
                <a:gd name="T42" fmla="*/ 110 w 331"/>
                <a:gd name="T43" fmla="*/ 49 h 586"/>
                <a:gd name="T44" fmla="*/ 149 w 331"/>
                <a:gd name="T45" fmla="*/ 53 h 586"/>
                <a:gd name="T46" fmla="*/ 132 w 331"/>
                <a:gd name="T47" fmla="*/ 34 h 586"/>
                <a:gd name="T48" fmla="*/ 122 w 331"/>
                <a:gd name="T49" fmla="*/ 22 h 586"/>
                <a:gd name="T50" fmla="*/ 78 w 331"/>
                <a:gd name="T51" fmla="*/ 83 h 586"/>
                <a:gd name="T52" fmla="*/ 171 w 331"/>
                <a:gd name="T53" fmla="*/ 89 h 586"/>
                <a:gd name="T54" fmla="*/ 126 w 331"/>
                <a:gd name="T55" fmla="*/ 65 h 586"/>
                <a:gd name="T56" fmla="*/ 86 w 331"/>
                <a:gd name="T57" fmla="*/ 65 h 586"/>
                <a:gd name="T58" fmla="*/ 55 w 331"/>
                <a:gd name="T59" fmla="*/ 103 h 586"/>
                <a:gd name="T60" fmla="*/ 276 w 331"/>
                <a:gd name="T61" fmla="*/ 223 h 586"/>
                <a:gd name="T62" fmla="*/ 329 w 331"/>
                <a:gd name="T63" fmla="*/ 290 h 586"/>
                <a:gd name="T64" fmla="*/ 305 w 331"/>
                <a:gd name="T65" fmla="*/ 373 h 586"/>
                <a:gd name="T66" fmla="*/ 240 w 331"/>
                <a:gd name="T67" fmla="*/ 398 h 586"/>
                <a:gd name="T68" fmla="*/ 185 w 331"/>
                <a:gd name="T69" fmla="*/ 456 h 586"/>
                <a:gd name="T70" fmla="*/ 140 w 331"/>
                <a:gd name="T71" fmla="*/ 538 h 586"/>
                <a:gd name="T72" fmla="*/ 195 w 331"/>
                <a:gd name="T73" fmla="*/ 554 h 586"/>
                <a:gd name="T74" fmla="*/ 124 w 331"/>
                <a:gd name="T75" fmla="*/ 586 h 586"/>
                <a:gd name="T76" fmla="*/ 71 w 331"/>
                <a:gd name="T77" fmla="*/ 554 h 586"/>
                <a:gd name="T78" fmla="*/ 106 w 331"/>
                <a:gd name="T79" fmla="*/ 475 h 586"/>
                <a:gd name="T80" fmla="*/ 51 w 331"/>
                <a:gd name="T81" fmla="*/ 450 h 586"/>
                <a:gd name="T82" fmla="*/ 5 w 331"/>
                <a:gd name="T83" fmla="*/ 385 h 586"/>
                <a:gd name="T84" fmla="*/ 4 w 331"/>
                <a:gd name="T85" fmla="*/ 292 h 586"/>
                <a:gd name="T86" fmla="*/ 13 w 331"/>
                <a:gd name="T87" fmla="*/ 160 h 586"/>
                <a:gd name="T88" fmla="*/ 226 w 331"/>
                <a:gd name="T89" fmla="*/ 126 h 586"/>
                <a:gd name="T90" fmla="*/ 230 w 331"/>
                <a:gd name="T91" fmla="*/ 199 h 586"/>
                <a:gd name="T92" fmla="*/ 248 w 331"/>
                <a:gd name="T93" fmla="*/ 357 h 586"/>
                <a:gd name="T94" fmla="*/ 282 w 331"/>
                <a:gd name="T95" fmla="*/ 335 h 586"/>
                <a:gd name="T96" fmla="*/ 286 w 331"/>
                <a:gd name="T97" fmla="*/ 288 h 586"/>
                <a:gd name="T98" fmla="*/ 250 w 331"/>
                <a:gd name="T99" fmla="*/ 260 h 586"/>
                <a:gd name="T100" fmla="*/ 240 w 331"/>
                <a:gd name="T101" fmla="*/ 268 h 586"/>
                <a:gd name="T102" fmla="*/ 82 w 331"/>
                <a:gd name="T103" fmla="*/ 197 h 586"/>
                <a:gd name="T104" fmla="*/ 76 w 331"/>
                <a:gd name="T105" fmla="*/ 308 h 586"/>
                <a:gd name="T106" fmla="*/ 191 w 331"/>
                <a:gd name="T107" fmla="*/ 197 h 586"/>
                <a:gd name="T108" fmla="*/ 203 w 331"/>
                <a:gd name="T109" fmla="*/ 284 h 586"/>
                <a:gd name="T110" fmla="*/ 203 w 331"/>
                <a:gd name="T111" fmla="*/ 379 h 586"/>
                <a:gd name="T112" fmla="*/ 138 w 331"/>
                <a:gd name="T113" fmla="*/ 430 h 586"/>
                <a:gd name="T114" fmla="*/ 61 w 331"/>
                <a:gd name="T115" fmla="*/ 404 h 586"/>
                <a:gd name="T116" fmla="*/ 39 w 331"/>
                <a:gd name="T117" fmla="*/ 323 h 586"/>
                <a:gd name="T118" fmla="*/ 55 w 331"/>
                <a:gd name="T119" fmla="*/ 221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1" h="586">
                  <a:moveTo>
                    <a:pt x="132" y="150"/>
                  </a:moveTo>
                  <a:lnTo>
                    <a:pt x="116" y="150"/>
                  </a:lnTo>
                  <a:lnTo>
                    <a:pt x="35" y="150"/>
                  </a:lnTo>
                  <a:lnTo>
                    <a:pt x="35" y="150"/>
                  </a:lnTo>
                  <a:lnTo>
                    <a:pt x="39" y="187"/>
                  </a:lnTo>
                  <a:lnTo>
                    <a:pt x="39" y="219"/>
                  </a:lnTo>
                  <a:lnTo>
                    <a:pt x="35" y="247"/>
                  </a:lnTo>
                  <a:lnTo>
                    <a:pt x="29" y="272"/>
                  </a:lnTo>
                  <a:lnTo>
                    <a:pt x="29" y="272"/>
                  </a:lnTo>
                  <a:lnTo>
                    <a:pt x="25" y="294"/>
                  </a:lnTo>
                  <a:lnTo>
                    <a:pt x="23" y="316"/>
                  </a:lnTo>
                  <a:lnTo>
                    <a:pt x="21" y="339"/>
                  </a:lnTo>
                  <a:lnTo>
                    <a:pt x="23" y="367"/>
                  </a:lnTo>
                  <a:lnTo>
                    <a:pt x="23" y="367"/>
                  </a:lnTo>
                  <a:lnTo>
                    <a:pt x="23" y="367"/>
                  </a:lnTo>
                  <a:lnTo>
                    <a:pt x="27" y="379"/>
                  </a:lnTo>
                  <a:lnTo>
                    <a:pt x="31" y="389"/>
                  </a:lnTo>
                  <a:lnTo>
                    <a:pt x="35" y="400"/>
                  </a:lnTo>
                  <a:lnTo>
                    <a:pt x="41" y="408"/>
                  </a:lnTo>
                  <a:lnTo>
                    <a:pt x="49" y="416"/>
                  </a:lnTo>
                  <a:lnTo>
                    <a:pt x="57" y="424"/>
                  </a:lnTo>
                  <a:lnTo>
                    <a:pt x="73" y="436"/>
                  </a:lnTo>
                  <a:lnTo>
                    <a:pt x="73" y="436"/>
                  </a:lnTo>
                  <a:lnTo>
                    <a:pt x="84" y="442"/>
                  </a:lnTo>
                  <a:lnTo>
                    <a:pt x="98" y="446"/>
                  </a:lnTo>
                  <a:lnTo>
                    <a:pt x="110" y="448"/>
                  </a:lnTo>
                  <a:lnTo>
                    <a:pt x="124" y="448"/>
                  </a:lnTo>
                  <a:lnTo>
                    <a:pt x="124" y="448"/>
                  </a:lnTo>
                  <a:lnTo>
                    <a:pt x="124" y="448"/>
                  </a:lnTo>
                  <a:lnTo>
                    <a:pt x="138" y="448"/>
                  </a:lnTo>
                  <a:lnTo>
                    <a:pt x="149" y="446"/>
                  </a:lnTo>
                  <a:lnTo>
                    <a:pt x="161" y="442"/>
                  </a:lnTo>
                  <a:lnTo>
                    <a:pt x="173" y="436"/>
                  </a:lnTo>
                  <a:lnTo>
                    <a:pt x="173" y="436"/>
                  </a:lnTo>
                  <a:lnTo>
                    <a:pt x="191" y="424"/>
                  </a:lnTo>
                  <a:lnTo>
                    <a:pt x="199" y="416"/>
                  </a:lnTo>
                  <a:lnTo>
                    <a:pt x="205" y="408"/>
                  </a:lnTo>
                  <a:lnTo>
                    <a:pt x="211" y="400"/>
                  </a:lnTo>
                  <a:lnTo>
                    <a:pt x="216" y="389"/>
                  </a:lnTo>
                  <a:lnTo>
                    <a:pt x="220" y="379"/>
                  </a:lnTo>
                  <a:lnTo>
                    <a:pt x="224" y="367"/>
                  </a:lnTo>
                  <a:lnTo>
                    <a:pt x="224" y="367"/>
                  </a:lnTo>
                  <a:lnTo>
                    <a:pt x="224" y="367"/>
                  </a:lnTo>
                  <a:lnTo>
                    <a:pt x="224" y="339"/>
                  </a:lnTo>
                  <a:lnTo>
                    <a:pt x="224" y="316"/>
                  </a:lnTo>
                  <a:lnTo>
                    <a:pt x="220" y="294"/>
                  </a:lnTo>
                  <a:lnTo>
                    <a:pt x="216" y="272"/>
                  </a:lnTo>
                  <a:lnTo>
                    <a:pt x="216" y="272"/>
                  </a:lnTo>
                  <a:lnTo>
                    <a:pt x="213" y="247"/>
                  </a:lnTo>
                  <a:lnTo>
                    <a:pt x="209" y="219"/>
                  </a:lnTo>
                  <a:lnTo>
                    <a:pt x="209" y="187"/>
                  </a:lnTo>
                  <a:lnTo>
                    <a:pt x="213" y="150"/>
                  </a:lnTo>
                  <a:lnTo>
                    <a:pt x="132" y="150"/>
                  </a:lnTo>
                  <a:lnTo>
                    <a:pt x="132" y="150"/>
                  </a:lnTo>
                  <a:close/>
                  <a:moveTo>
                    <a:pt x="29" y="118"/>
                  </a:moveTo>
                  <a:lnTo>
                    <a:pt x="29" y="118"/>
                  </a:lnTo>
                  <a:lnTo>
                    <a:pt x="29" y="112"/>
                  </a:lnTo>
                  <a:lnTo>
                    <a:pt x="31" y="107"/>
                  </a:lnTo>
                  <a:lnTo>
                    <a:pt x="37" y="99"/>
                  </a:lnTo>
                  <a:lnTo>
                    <a:pt x="43" y="91"/>
                  </a:lnTo>
                  <a:lnTo>
                    <a:pt x="43" y="91"/>
                  </a:lnTo>
                  <a:lnTo>
                    <a:pt x="43" y="91"/>
                  </a:lnTo>
                  <a:lnTo>
                    <a:pt x="43" y="89"/>
                  </a:lnTo>
                  <a:lnTo>
                    <a:pt x="43" y="89"/>
                  </a:lnTo>
                  <a:lnTo>
                    <a:pt x="43" y="89"/>
                  </a:lnTo>
                  <a:lnTo>
                    <a:pt x="51" y="87"/>
                  </a:lnTo>
                  <a:lnTo>
                    <a:pt x="61" y="85"/>
                  </a:lnTo>
                  <a:lnTo>
                    <a:pt x="61" y="85"/>
                  </a:lnTo>
                  <a:lnTo>
                    <a:pt x="67" y="67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5" y="53"/>
                  </a:lnTo>
                  <a:lnTo>
                    <a:pt x="82" y="49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104" y="18"/>
                  </a:lnTo>
                  <a:lnTo>
                    <a:pt x="112" y="8"/>
                  </a:lnTo>
                  <a:lnTo>
                    <a:pt x="112" y="8"/>
                  </a:lnTo>
                  <a:lnTo>
                    <a:pt x="124" y="2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44" y="2"/>
                  </a:lnTo>
                  <a:lnTo>
                    <a:pt x="151" y="4"/>
                  </a:lnTo>
                  <a:lnTo>
                    <a:pt x="161" y="8"/>
                  </a:lnTo>
                  <a:lnTo>
                    <a:pt x="155" y="16"/>
                  </a:lnTo>
                  <a:lnTo>
                    <a:pt x="155" y="16"/>
                  </a:lnTo>
                  <a:lnTo>
                    <a:pt x="151" y="24"/>
                  </a:lnTo>
                  <a:lnTo>
                    <a:pt x="149" y="28"/>
                  </a:lnTo>
                  <a:lnTo>
                    <a:pt x="151" y="30"/>
                  </a:lnTo>
                  <a:lnTo>
                    <a:pt x="153" y="32"/>
                  </a:lnTo>
                  <a:lnTo>
                    <a:pt x="153" y="32"/>
                  </a:lnTo>
                  <a:lnTo>
                    <a:pt x="159" y="36"/>
                  </a:lnTo>
                  <a:lnTo>
                    <a:pt x="163" y="39"/>
                  </a:lnTo>
                  <a:lnTo>
                    <a:pt x="167" y="45"/>
                  </a:lnTo>
                  <a:lnTo>
                    <a:pt x="167" y="57"/>
                  </a:lnTo>
                  <a:lnTo>
                    <a:pt x="167" y="57"/>
                  </a:lnTo>
                  <a:lnTo>
                    <a:pt x="177" y="61"/>
                  </a:lnTo>
                  <a:lnTo>
                    <a:pt x="177" y="61"/>
                  </a:lnTo>
                  <a:lnTo>
                    <a:pt x="181" y="67"/>
                  </a:lnTo>
                  <a:lnTo>
                    <a:pt x="185" y="75"/>
                  </a:lnTo>
                  <a:lnTo>
                    <a:pt x="187" y="83"/>
                  </a:lnTo>
                  <a:lnTo>
                    <a:pt x="189" y="91"/>
                  </a:lnTo>
                  <a:lnTo>
                    <a:pt x="189" y="91"/>
                  </a:lnTo>
                  <a:lnTo>
                    <a:pt x="203" y="95"/>
                  </a:lnTo>
                  <a:lnTo>
                    <a:pt x="209" y="97"/>
                  </a:lnTo>
                  <a:lnTo>
                    <a:pt x="209" y="97"/>
                  </a:lnTo>
                  <a:lnTo>
                    <a:pt x="209" y="97"/>
                  </a:lnTo>
                  <a:lnTo>
                    <a:pt x="209" y="99"/>
                  </a:lnTo>
                  <a:lnTo>
                    <a:pt x="209" y="99"/>
                  </a:lnTo>
                  <a:lnTo>
                    <a:pt x="215" y="109"/>
                  </a:lnTo>
                  <a:lnTo>
                    <a:pt x="216" y="118"/>
                  </a:lnTo>
                  <a:lnTo>
                    <a:pt x="201" y="118"/>
                  </a:lnTo>
                  <a:lnTo>
                    <a:pt x="201" y="118"/>
                  </a:lnTo>
                  <a:lnTo>
                    <a:pt x="199" y="112"/>
                  </a:lnTo>
                  <a:lnTo>
                    <a:pt x="197" y="109"/>
                  </a:lnTo>
                  <a:lnTo>
                    <a:pt x="197" y="109"/>
                  </a:lnTo>
                  <a:lnTo>
                    <a:pt x="189" y="107"/>
                  </a:lnTo>
                  <a:lnTo>
                    <a:pt x="171" y="105"/>
                  </a:lnTo>
                  <a:lnTo>
                    <a:pt x="126" y="101"/>
                  </a:lnTo>
                  <a:lnTo>
                    <a:pt x="78" y="101"/>
                  </a:lnTo>
                  <a:lnTo>
                    <a:pt x="63" y="101"/>
                  </a:lnTo>
                  <a:lnTo>
                    <a:pt x="55" y="103"/>
                  </a:lnTo>
                  <a:lnTo>
                    <a:pt x="55" y="103"/>
                  </a:lnTo>
                  <a:lnTo>
                    <a:pt x="51" y="107"/>
                  </a:lnTo>
                  <a:lnTo>
                    <a:pt x="47" y="112"/>
                  </a:lnTo>
                  <a:lnTo>
                    <a:pt x="47" y="118"/>
                  </a:lnTo>
                  <a:lnTo>
                    <a:pt x="29" y="118"/>
                  </a:lnTo>
                  <a:lnTo>
                    <a:pt x="29" y="118"/>
                  </a:lnTo>
                  <a:close/>
                  <a:moveTo>
                    <a:pt x="110" y="49"/>
                  </a:moveTo>
                  <a:lnTo>
                    <a:pt x="110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49" y="53"/>
                  </a:lnTo>
                  <a:lnTo>
                    <a:pt x="149" y="53"/>
                  </a:lnTo>
                  <a:lnTo>
                    <a:pt x="147" y="49"/>
                  </a:lnTo>
                  <a:lnTo>
                    <a:pt x="146" y="45"/>
                  </a:lnTo>
                  <a:lnTo>
                    <a:pt x="146" y="45"/>
                  </a:lnTo>
                  <a:lnTo>
                    <a:pt x="138" y="43"/>
                  </a:lnTo>
                  <a:lnTo>
                    <a:pt x="134" y="38"/>
                  </a:lnTo>
                  <a:lnTo>
                    <a:pt x="132" y="34"/>
                  </a:lnTo>
                  <a:lnTo>
                    <a:pt x="132" y="30"/>
                  </a:lnTo>
                  <a:lnTo>
                    <a:pt x="136" y="18"/>
                  </a:lnTo>
                  <a:lnTo>
                    <a:pt x="136" y="18"/>
                  </a:lnTo>
                  <a:lnTo>
                    <a:pt x="128" y="18"/>
                  </a:lnTo>
                  <a:lnTo>
                    <a:pt x="122" y="22"/>
                  </a:lnTo>
                  <a:lnTo>
                    <a:pt x="122" y="22"/>
                  </a:lnTo>
                  <a:lnTo>
                    <a:pt x="118" y="28"/>
                  </a:lnTo>
                  <a:lnTo>
                    <a:pt x="112" y="36"/>
                  </a:lnTo>
                  <a:lnTo>
                    <a:pt x="112" y="36"/>
                  </a:lnTo>
                  <a:lnTo>
                    <a:pt x="110" y="49"/>
                  </a:lnTo>
                  <a:lnTo>
                    <a:pt x="110" y="49"/>
                  </a:lnTo>
                  <a:close/>
                  <a:moveTo>
                    <a:pt x="78" y="83"/>
                  </a:moveTo>
                  <a:lnTo>
                    <a:pt x="78" y="83"/>
                  </a:lnTo>
                  <a:lnTo>
                    <a:pt x="102" y="83"/>
                  </a:lnTo>
                  <a:lnTo>
                    <a:pt x="130" y="83"/>
                  </a:lnTo>
                  <a:lnTo>
                    <a:pt x="130" y="83"/>
                  </a:lnTo>
                  <a:lnTo>
                    <a:pt x="171" y="89"/>
                  </a:lnTo>
                  <a:lnTo>
                    <a:pt x="171" y="89"/>
                  </a:lnTo>
                  <a:lnTo>
                    <a:pt x="169" y="79"/>
                  </a:lnTo>
                  <a:lnTo>
                    <a:pt x="165" y="75"/>
                  </a:lnTo>
                  <a:lnTo>
                    <a:pt x="165" y="75"/>
                  </a:lnTo>
                  <a:lnTo>
                    <a:pt x="161" y="71"/>
                  </a:lnTo>
                  <a:lnTo>
                    <a:pt x="151" y="69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00" y="65"/>
                  </a:lnTo>
                  <a:lnTo>
                    <a:pt x="90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2" y="73"/>
                  </a:lnTo>
                  <a:lnTo>
                    <a:pt x="78" y="83"/>
                  </a:lnTo>
                  <a:lnTo>
                    <a:pt x="78" y="83"/>
                  </a:lnTo>
                  <a:close/>
                  <a:moveTo>
                    <a:pt x="55" y="103"/>
                  </a:moveTo>
                  <a:lnTo>
                    <a:pt x="55" y="103"/>
                  </a:lnTo>
                  <a:lnTo>
                    <a:pt x="55" y="103"/>
                  </a:lnTo>
                  <a:lnTo>
                    <a:pt x="55" y="103"/>
                  </a:lnTo>
                  <a:lnTo>
                    <a:pt x="55" y="103"/>
                  </a:lnTo>
                  <a:close/>
                  <a:moveTo>
                    <a:pt x="240" y="217"/>
                  </a:moveTo>
                  <a:lnTo>
                    <a:pt x="240" y="217"/>
                  </a:lnTo>
                  <a:lnTo>
                    <a:pt x="258" y="219"/>
                  </a:lnTo>
                  <a:lnTo>
                    <a:pt x="276" y="223"/>
                  </a:lnTo>
                  <a:lnTo>
                    <a:pt x="291" y="233"/>
                  </a:lnTo>
                  <a:lnTo>
                    <a:pt x="305" y="243"/>
                  </a:lnTo>
                  <a:lnTo>
                    <a:pt x="305" y="243"/>
                  </a:lnTo>
                  <a:lnTo>
                    <a:pt x="315" y="256"/>
                  </a:lnTo>
                  <a:lnTo>
                    <a:pt x="325" y="272"/>
                  </a:lnTo>
                  <a:lnTo>
                    <a:pt x="329" y="290"/>
                  </a:lnTo>
                  <a:lnTo>
                    <a:pt x="331" y="308"/>
                  </a:lnTo>
                  <a:lnTo>
                    <a:pt x="331" y="308"/>
                  </a:lnTo>
                  <a:lnTo>
                    <a:pt x="329" y="325"/>
                  </a:lnTo>
                  <a:lnTo>
                    <a:pt x="325" y="343"/>
                  </a:lnTo>
                  <a:lnTo>
                    <a:pt x="315" y="359"/>
                  </a:lnTo>
                  <a:lnTo>
                    <a:pt x="305" y="373"/>
                  </a:lnTo>
                  <a:lnTo>
                    <a:pt x="305" y="373"/>
                  </a:lnTo>
                  <a:lnTo>
                    <a:pt x="291" y="383"/>
                  </a:lnTo>
                  <a:lnTo>
                    <a:pt x="276" y="391"/>
                  </a:lnTo>
                  <a:lnTo>
                    <a:pt x="258" y="396"/>
                  </a:lnTo>
                  <a:lnTo>
                    <a:pt x="240" y="398"/>
                  </a:lnTo>
                  <a:lnTo>
                    <a:pt x="240" y="398"/>
                  </a:lnTo>
                  <a:lnTo>
                    <a:pt x="236" y="398"/>
                  </a:lnTo>
                  <a:lnTo>
                    <a:pt x="236" y="398"/>
                  </a:lnTo>
                  <a:lnTo>
                    <a:pt x="226" y="416"/>
                  </a:lnTo>
                  <a:lnTo>
                    <a:pt x="215" y="432"/>
                  </a:lnTo>
                  <a:lnTo>
                    <a:pt x="201" y="446"/>
                  </a:lnTo>
                  <a:lnTo>
                    <a:pt x="185" y="456"/>
                  </a:lnTo>
                  <a:lnTo>
                    <a:pt x="185" y="456"/>
                  </a:lnTo>
                  <a:lnTo>
                    <a:pt x="167" y="464"/>
                  </a:lnTo>
                  <a:lnTo>
                    <a:pt x="147" y="469"/>
                  </a:lnTo>
                  <a:lnTo>
                    <a:pt x="140" y="475"/>
                  </a:lnTo>
                  <a:lnTo>
                    <a:pt x="140" y="475"/>
                  </a:lnTo>
                  <a:lnTo>
                    <a:pt x="140" y="538"/>
                  </a:lnTo>
                  <a:lnTo>
                    <a:pt x="140" y="538"/>
                  </a:lnTo>
                  <a:lnTo>
                    <a:pt x="149" y="546"/>
                  </a:lnTo>
                  <a:lnTo>
                    <a:pt x="157" y="550"/>
                  </a:lnTo>
                  <a:lnTo>
                    <a:pt x="167" y="554"/>
                  </a:lnTo>
                  <a:lnTo>
                    <a:pt x="175" y="554"/>
                  </a:lnTo>
                  <a:lnTo>
                    <a:pt x="195" y="554"/>
                  </a:lnTo>
                  <a:lnTo>
                    <a:pt x="216" y="556"/>
                  </a:lnTo>
                  <a:lnTo>
                    <a:pt x="216" y="556"/>
                  </a:lnTo>
                  <a:lnTo>
                    <a:pt x="216" y="586"/>
                  </a:lnTo>
                  <a:lnTo>
                    <a:pt x="216" y="586"/>
                  </a:lnTo>
                  <a:lnTo>
                    <a:pt x="124" y="586"/>
                  </a:lnTo>
                  <a:lnTo>
                    <a:pt x="124" y="586"/>
                  </a:lnTo>
                  <a:lnTo>
                    <a:pt x="31" y="586"/>
                  </a:lnTo>
                  <a:lnTo>
                    <a:pt x="31" y="586"/>
                  </a:lnTo>
                  <a:lnTo>
                    <a:pt x="31" y="556"/>
                  </a:lnTo>
                  <a:lnTo>
                    <a:pt x="31" y="556"/>
                  </a:lnTo>
                  <a:lnTo>
                    <a:pt x="53" y="554"/>
                  </a:lnTo>
                  <a:lnTo>
                    <a:pt x="71" y="554"/>
                  </a:lnTo>
                  <a:lnTo>
                    <a:pt x="80" y="554"/>
                  </a:lnTo>
                  <a:lnTo>
                    <a:pt x="88" y="550"/>
                  </a:lnTo>
                  <a:lnTo>
                    <a:pt x="98" y="546"/>
                  </a:lnTo>
                  <a:lnTo>
                    <a:pt x="106" y="538"/>
                  </a:lnTo>
                  <a:lnTo>
                    <a:pt x="106" y="538"/>
                  </a:lnTo>
                  <a:lnTo>
                    <a:pt x="106" y="475"/>
                  </a:lnTo>
                  <a:lnTo>
                    <a:pt x="100" y="469"/>
                  </a:lnTo>
                  <a:lnTo>
                    <a:pt x="100" y="469"/>
                  </a:lnTo>
                  <a:lnTo>
                    <a:pt x="80" y="464"/>
                  </a:lnTo>
                  <a:lnTo>
                    <a:pt x="63" y="456"/>
                  </a:lnTo>
                  <a:lnTo>
                    <a:pt x="63" y="456"/>
                  </a:lnTo>
                  <a:lnTo>
                    <a:pt x="51" y="450"/>
                  </a:lnTo>
                  <a:lnTo>
                    <a:pt x="41" y="442"/>
                  </a:lnTo>
                  <a:lnTo>
                    <a:pt x="33" y="432"/>
                  </a:lnTo>
                  <a:lnTo>
                    <a:pt x="23" y="422"/>
                  </a:lnTo>
                  <a:lnTo>
                    <a:pt x="15" y="410"/>
                  </a:lnTo>
                  <a:lnTo>
                    <a:pt x="9" y="398"/>
                  </a:lnTo>
                  <a:lnTo>
                    <a:pt x="5" y="385"/>
                  </a:lnTo>
                  <a:lnTo>
                    <a:pt x="2" y="369"/>
                  </a:lnTo>
                  <a:lnTo>
                    <a:pt x="2" y="369"/>
                  </a:lnTo>
                  <a:lnTo>
                    <a:pt x="2" y="369"/>
                  </a:lnTo>
                  <a:lnTo>
                    <a:pt x="0" y="341"/>
                  </a:lnTo>
                  <a:lnTo>
                    <a:pt x="0" y="316"/>
                  </a:lnTo>
                  <a:lnTo>
                    <a:pt x="4" y="292"/>
                  </a:lnTo>
                  <a:lnTo>
                    <a:pt x="7" y="268"/>
                  </a:lnTo>
                  <a:lnTo>
                    <a:pt x="7" y="268"/>
                  </a:lnTo>
                  <a:lnTo>
                    <a:pt x="13" y="243"/>
                  </a:lnTo>
                  <a:lnTo>
                    <a:pt x="15" y="213"/>
                  </a:lnTo>
                  <a:lnTo>
                    <a:pt x="15" y="180"/>
                  </a:lnTo>
                  <a:lnTo>
                    <a:pt x="13" y="160"/>
                  </a:lnTo>
                  <a:lnTo>
                    <a:pt x="11" y="140"/>
                  </a:lnTo>
                  <a:lnTo>
                    <a:pt x="7" y="126"/>
                  </a:lnTo>
                  <a:lnTo>
                    <a:pt x="21" y="126"/>
                  </a:lnTo>
                  <a:lnTo>
                    <a:pt x="116" y="126"/>
                  </a:lnTo>
                  <a:lnTo>
                    <a:pt x="132" y="126"/>
                  </a:lnTo>
                  <a:lnTo>
                    <a:pt x="226" y="126"/>
                  </a:lnTo>
                  <a:lnTo>
                    <a:pt x="238" y="126"/>
                  </a:lnTo>
                  <a:lnTo>
                    <a:pt x="236" y="140"/>
                  </a:lnTo>
                  <a:lnTo>
                    <a:pt x="236" y="140"/>
                  </a:lnTo>
                  <a:lnTo>
                    <a:pt x="232" y="162"/>
                  </a:lnTo>
                  <a:lnTo>
                    <a:pt x="232" y="181"/>
                  </a:lnTo>
                  <a:lnTo>
                    <a:pt x="230" y="199"/>
                  </a:lnTo>
                  <a:lnTo>
                    <a:pt x="232" y="217"/>
                  </a:lnTo>
                  <a:lnTo>
                    <a:pt x="232" y="217"/>
                  </a:lnTo>
                  <a:lnTo>
                    <a:pt x="240" y="217"/>
                  </a:lnTo>
                  <a:lnTo>
                    <a:pt x="240" y="217"/>
                  </a:lnTo>
                  <a:close/>
                  <a:moveTo>
                    <a:pt x="248" y="357"/>
                  </a:moveTo>
                  <a:lnTo>
                    <a:pt x="248" y="357"/>
                  </a:lnTo>
                  <a:lnTo>
                    <a:pt x="256" y="355"/>
                  </a:lnTo>
                  <a:lnTo>
                    <a:pt x="262" y="351"/>
                  </a:lnTo>
                  <a:lnTo>
                    <a:pt x="270" y="347"/>
                  </a:lnTo>
                  <a:lnTo>
                    <a:pt x="276" y="343"/>
                  </a:lnTo>
                  <a:lnTo>
                    <a:pt x="276" y="343"/>
                  </a:lnTo>
                  <a:lnTo>
                    <a:pt x="282" y="335"/>
                  </a:lnTo>
                  <a:lnTo>
                    <a:pt x="286" y="327"/>
                  </a:lnTo>
                  <a:lnTo>
                    <a:pt x="287" y="318"/>
                  </a:lnTo>
                  <a:lnTo>
                    <a:pt x="289" y="308"/>
                  </a:lnTo>
                  <a:lnTo>
                    <a:pt x="289" y="308"/>
                  </a:lnTo>
                  <a:lnTo>
                    <a:pt x="287" y="298"/>
                  </a:lnTo>
                  <a:lnTo>
                    <a:pt x="286" y="288"/>
                  </a:lnTo>
                  <a:lnTo>
                    <a:pt x="282" y="280"/>
                  </a:lnTo>
                  <a:lnTo>
                    <a:pt x="276" y="272"/>
                  </a:lnTo>
                  <a:lnTo>
                    <a:pt x="276" y="272"/>
                  </a:lnTo>
                  <a:lnTo>
                    <a:pt x="268" y="266"/>
                  </a:lnTo>
                  <a:lnTo>
                    <a:pt x="260" y="262"/>
                  </a:lnTo>
                  <a:lnTo>
                    <a:pt x="250" y="260"/>
                  </a:lnTo>
                  <a:lnTo>
                    <a:pt x="240" y="258"/>
                  </a:lnTo>
                  <a:lnTo>
                    <a:pt x="240" y="258"/>
                  </a:lnTo>
                  <a:lnTo>
                    <a:pt x="238" y="258"/>
                  </a:lnTo>
                  <a:lnTo>
                    <a:pt x="238" y="258"/>
                  </a:lnTo>
                  <a:lnTo>
                    <a:pt x="240" y="268"/>
                  </a:lnTo>
                  <a:lnTo>
                    <a:pt x="240" y="268"/>
                  </a:lnTo>
                  <a:lnTo>
                    <a:pt x="246" y="310"/>
                  </a:lnTo>
                  <a:lnTo>
                    <a:pt x="248" y="331"/>
                  </a:lnTo>
                  <a:lnTo>
                    <a:pt x="248" y="357"/>
                  </a:lnTo>
                  <a:lnTo>
                    <a:pt x="248" y="357"/>
                  </a:lnTo>
                  <a:close/>
                  <a:moveTo>
                    <a:pt x="57" y="197"/>
                  </a:moveTo>
                  <a:lnTo>
                    <a:pt x="82" y="197"/>
                  </a:lnTo>
                  <a:lnTo>
                    <a:pt x="82" y="197"/>
                  </a:lnTo>
                  <a:lnTo>
                    <a:pt x="80" y="223"/>
                  </a:lnTo>
                  <a:lnTo>
                    <a:pt x="76" y="251"/>
                  </a:lnTo>
                  <a:lnTo>
                    <a:pt x="67" y="308"/>
                  </a:lnTo>
                  <a:lnTo>
                    <a:pt x="67" y="308"/>
                  </a:lnTo>
                  <a:lnTo>
                    <a:pt x="76" y="308"/>
                  </a:lnTo>
                  <a:lnTo>
                    <a:pt x="76" y="308"/>
                  </a:lnTo>
                  <a:lnTo>
                    <a:pt x="84" y="284"/>
                  </a:lnTo>
                  <a:lnTo>
                    <a:pt x="92" y="258"/>
                  </a:lnTo>
                  <a:lnTo>
                    <a:pt x="100" y="231"/>
                  </a:lnTo>
                  <a:lnTo>
                    <a:pt x="106" y="197"/>
                  </a:lnTo>
                  <a:lnTo>
                    <a:pt x="191" y="197"/>
                  </a:lnTo>
                  <a:lnTo>
                    <a:pt x="191" y="197"/>
                  </a:lnTo>
                  <a:lnTo>
                    <a:pt x="193" y="221"/>
                  </a:lnTo>
                  <a:lnTo>
                    <a:pt x="193" y="221"/>
                  </a:lnTo>
                  <a:lnTo>
                    <a:pt x="197" y="252"/>
                  </a:lnTo>
                  <a:lnTo>
                    <a:pt x="203" y="284"/>
                  </a:lnTo>
                  <a:lnTo>
                    <a:pt x="203" y="284"/>
                  </a:lnTo>
                  <a:lnTo>
                    <a:pt x="205" y="306"/>
                  </a:lnTo>
                  <a:lnTo>
                    <a:pt x="209" y="323"/>
                  </a:lnTo>
                  <a:lnTo>
                    <a:pt x="209" y="343"/>
                  </a:lnTo>
                  <a:lnTo>
                    <a:pt x="207" y="363"/>
                  </a:lnTo>
                  <a:lnTo>
                    <a:pt x="207" y="363"/>
                  </a:lnTo>
                  <a:lnTo>
                    <a:pt x="203" y="379"/>
                  </a:lnTo>
                  <a:lnTo>
                    <a:pt x="195" y="393"/>
                  </a:lnTo>
                  <a:lnTo>
                    <a:pt x="187" y="404"/>
                  </a:lnTo>
                  <a:lnTo>
                    <a:pt x="175" y="414"/>
                  </a:lnTo>
                  <a:lnTo>
                    <a:pt x="163" y="422"/>
                  </a:lnTo>
                  <a:lnTo>
                    <a:pt x="151" y="428"/>
                  </a:lnTo>
                  <a:lnTo>
                    <a:pt x="138" y="430"/>
                  </a:lnTo>
                  <a:lnTo>
                    <a:pt x="124" y="432"/>
                  </a:lnTo>
                  <a:lnTo>
                    <a:pt x="110" y="430"/>
                  </a:lnTo>
                  <a:lnTo>
                    <a:pt x="96" y="428"/>
                  </a:lnTo>
                  <a:lnTo>
                    <a:pt x="82" y="422"/>
                  </a:lnTo>
                  <a:lnTo>
                    <a:pt x="71" y="414"/>
                  </a:lnTo>
                  <a:lnTo>
                    <a:pt x="61" y="404"/>
                  </a:lnTo>
                  <a:lnTo>
                    <a:pt x="53" y="393"/>
                  </a:lnTo>
                  <a:lnTo>
                    <a:pt x="45" y="379"/>
                  </a:lnTo>
                  <a:lnTo>
                    <a:pt x="41" y="363"/>
                  </a:lnTo>
                  <a:lnTo>
                    <a:pt x="41" y="363"/>
                  </a:lnTo>
                  <a:lnTo>
                    <a:pt x="39" y="343"/>
                  </a:lnTo>
                  <a:lnTo>
                    <a:pt x="39" y="323"/>
                  </a:lnTo>
                  <a:lnTo>
                    <a:pt x="41" y="306"/>
                  </a:lnTo>
                  <a:lnTo>
                    <a:pt x="45" y="284"/>
                  </a:lnTo>
                  <a:lnTo>
                    <a:pt x="45" y="284"/>
                  </a:lnTo>
                  <a:lnTo>
                    <a:pt x="51" y="252"/>
                  </a:lnTo>
                  <a:lnTo>
                    <a:pt x="55" y="221"/>
                  </a:lnTo>
                  <a:lnTo>
                    <a:pt x="55" y="221"/>
                  </a:lnTo>
                  <a:lnTo>
                    <a:pt x="57" y="197"/>
                  </a:lnTo>
                  <a:lnTo>
                    <a:pt x="57" y="197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977063" y="3463925"/>
            <a:ext cx="708026" cy="984250"/>
            <a:chOff x="6977063" y="3463925"/>
            <a:chExt cx="708026" cy="984250"/>
          </a:xfrm>
        </p:grpSpPr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6977063" y="3463925"/>
              <a:ext cx="325438" cy="984250"/>
            </a:xfrm>
            <a:custGeom>
              <a:avLst/>
              <a:gdLst>
                <a:gd name="T0" fmla="*/ 50 w 205"/>
                <a:gd name="T1" fmla="*/ 101 h 620"/>
                <a:gd name="T2" fmla="*/ 16 w 205"/>
                <a:gd name="T3" fmla="*/ 136 h 620"/>
                <a:gd name="T4" fmla="*/ 8 w 205"/>
                <a:gd name="T5" fmla="*/ 170 h 620"/>
                <a:gd name="T6" fmla="*/ 6 w 205"/>
                <a:gd name="T7" fmla="*/ 237 h 620"/>
                <a:gd name="T8" fmla="*/ 14 w 205"/>
                <a:gd name="T9" fmla="*/ 255 h 620"/>
                <a:gd name="T10" fmla="*/ 26 w 205"/>
                <a:gd name="T11" fmla="*/ 284 h 620"/>
                <a:gd name="T12" fmla="*/ 24 w 205"/>
                <a:gd name="T13" fmla="*/ 298 h 620"/>
                <a:gd name="T14" fmla="*/ 2 w 205"/>
                <a:gd name="T15" fmla="*/ 330 h 620"/>
                <a:gd name="T16" fmla="*/ 2 w 205"/>
                <a:gd name="T17" fmla="*/ 580 h 620"/>
                <a:gd name="T18" fmla="*/ 8 w 205"/>
                <a:gd name="T19" fmla="*/ 594 h 620"/>
                <a:gd name="T20" fmla="*/ 26 w 205"/>
                <a:gd name="T21" fmla="*/ 614 h 620"/>
                <a:gd name="T22" fmla="*/ 42 w 205"/>
                <a:gd name="T23" fmla="*/ 616 h 620"/>
                <a:gd name="T24" fmla="*/ 77 w 205"/>
                <a:gd name="T25" fmla="*/ 608 h 620"/>
                <a:gd name="T26" fmla="*/ 85 w 205"/>
                <a:gd name="T27" fmla="*/ 618 h 620"/>
                <a:gd name="T28" fmla="*/ 103 w 205"/>
                <a:gd name="T29" fmla="*/ 620 h 620"/>
                <a:gd name="T30" fmla="*/ 117 w 205"/>
                <a:gd name="T31" fmla="*/ 620 h 620"/>
                <a:gd name="T32" fmla="*/ 129 w 205"/>
                <a:gd name="T33" fmla="*/ 608 h 620"/>
                <a:gd name="T34" fmla="*/ 148 w 205"/>
                <a:gd name="T35" fmla="*/ 612 h 620"/>
                <a:gd name="T36" fmla="*/ 180 w 205"/>
                <a:gd name="T37" fmla="*/ 614 h 620"/>
                <a:gd name="T38" fmla="*/ 192 w 205"/>
                <a:gd name="T39" fmla="*/ 606 h 620"/>
                <a:gd name="T40" fmla="*/ 204 w 205"/>
                <a:gd name="T41" fmla="*/ 580 h 620"/>
                <a:gd name="T42" fmla="*/ 205 w 205"/>
                <a:gd name="T43" fmla="*/ 340 h 620"/>
                <a:gd name="T44" fmla="*/ 192 w 205"/>
                <a:gd name="T45" fmla="*/ 310 h 620"/>
                <a:gd name="T46" fmla="*/ 180 w 205"/>
                <a:gd name="T47" fmla="*/ 290 h 620"/>
                <a:gd name="T48" fmla="*/ 186 w 205"/>
                <a:gd name="T49" fmla="*/ 269 h 620"/>
                <a:gd name="T50" fmla="*/ 200 w 205"/>
                <a:gd name="T51" fmla="*/ 243 h 620"/>
                <a:gd name="T52" fmla="*/ 202 w 205"/>
                <a:gd name="T53" fmla="*/ 200 h 620"/>
                <a:gd name="T54" fmla="*/ 192 w 205"/>
                <a:gd name="T55" fmla="*/ 144 h 620"/>
                <a:gd name="T56" fmla="*/ 172 w 205"/>
                <a:gd name="T57" fmla="*/ 115 h 620"/>
                <a:gd name="T58" fmla="*/ 142 w 205"/>
                <a:gd name="T59" fmla="*/ 62 h 620"/>
                <a:gd name="T60" fmla="*/ 107 w 205"/>
                <a:gd name="T61" fmla="*/ 52 h 620"/>
                <a:gd name="T62" fmla="*/ 60 w 205"/>
                <a:gd name="T63" fmla="*/ 62 h 620"/>
                <a:gd name="T64" fmla="*/ 63 w 205"/>
                <a:gd name="T65" fmla="*/ 91 h 620"/>
                <a:gd name="T66" fmla="*/ 81 w 205"/>
                <a:gd name="T67" fmla="*/ 89 h 620"/>
                <a:gd name="T68" fmla="*/ 105 w 205"/>
                <a:gd name="T69" fmla="*/ 69 h 620"/>
                <a:gd name="T70" fmla="*/ 75 w 205"/>
                <a:gd name="T71" fmla="*/ 117 h 620"/>
                <a:gd name="T72" fmla="*/ 60 w 205"/>
                <a:gd name="T73" fmla="*/ 142 h 620"/>
                <a:gd name="T74" fmla="*/ 54 w 205"/>
                <a:gd name="T75" fmla="*/ 182 h 620"/>
                <a:gd name="T76" fmla="*/ 52 w 205"/>
                <a:gd name="T77" fmla="*/ 221 h 620"/>
                <a:gd name="T78" fmla="*/ 22 w 205"/>
                <a:gd name="T79" fmla="*/ 233 h 620"/>
                <a:gd name="T80" fmla="*/ 24 w 205"/>
                <a:gd name="T81" fmla="*/ 188 h 620"/>
                <a:gd name="T82" fmla="*/ 30 w 205"/>
                <a:gd name="T83" fmla="*/ 148 h 620"/>
                <a:gd name="T84" fmla="*/ 58 w 205"/>
                <a:gd name="T85" fmla="*/ 117 h 620"/>
                <a:gd name="T86" fmla="*/ 50 w 205"/>
                <a:gd name="T87" fmla="*/ 340 h 620"/>
                <a:gd name="T88" fmla="*/ 48 w 205"/>
                <a:gd name="T89" fmla="*/ 340 h 620"/>
                <a:gd name="T90" fmla="*/ 50 w 205"/>
                <a:gd name="T91" fmla="*/ 466 h 620"/>
                <a:gd name="T92" fmla="*/ 50 w 205"/>
                <a:gd name="T93" fmla="*/ 590 h 620"/>
                <a:gd name="T94" fmla="*/ 46 w 205"/>
                <a:gd name="T95" fmla="*/ 598 h 620"/>
                <a:gd name="T96" fmla="*/ 34 w 205"/>
                <a:gd name="T97" fmla="*/ 598 h 620"/>
                <a:gd name="T98" fmla="*/ 24 w 205"/>
                <a:gd name="T99" fmla="*/ 590 h 620"/>
                <a:gd name="T100" fmla="*/ 18 w 205"/>
                <a:gd name="T101" fmla="*/ 460 h 620"/>
                <a:gd name="T102" fmla="*/ 18 w 205"/>
                <a:gd name="T103" fmla="*/ 340 h 620"/>
                <a:gd name="T104" fmla="*/ 75 w 205"/>
                <a:gd name="T105" fmla="*/ 0 h 620"/>
                <a:gd name="T106" fmla="*/ 134 w 205"/>
                <a:gd name="T107" fmla="*/ 0 h 620"/>
                <a:gd name="T108" fmla="*/ 144 w 205"/>
                <a:gd name="T109" fmla="*/ 12 h 620"/>
                <a:gd name="T110" fmla="*/ 62 w 205"/>
                <a:gd name="T111" fmla="*/ 12 h 620"/>
                <a:gd name="T112" fmla="*/ 65 w 205"/>
                <a:gd name="T113" fmla="*/ 4 h 620"/>
                <a:gd name="T114" fmla="*/ 75 w 205"/>
                <a:gd name="T115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5" h="620">
                  <a:moveTo>
                    <a:pt x="63" y="91"/>
                  </a:moveTo>
                  <a:lnTo>
                    <a:pt x="63" y="91"/>
                  </a:lnTo>
                  <a:lnTo>
                    <a:pt x="50" y="101"/>
                  </a:lnTo>
                  <a:lnTo>
                    <a:pt x="36" y="115"/>
                  </a:lnTo>
                  <a:lnTo>
                    <a:pt x="22" y="129"/>
                  </a:lnTo>
                  <a:lnTo>
                    <a:pt x="16" y="136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8" y="170"/>
                  </a:lnTo>
                  <a:lnTo>
                    <a:pt x="6" y="200"/>
                  </a:lnTo>
                  <a:lnTo>
                    <a:pt x="4" y="227"/>
                  </a:lnTo>
                  <a:lnTo>
                    <a:pt x="6" y="237"/>
                  </a:lnTo>
                  <a:lnTo>
                    <a:pt x="8" y="243"/>
                  </a:lnTo>
                  <a:lnTo>
                    <a:pt x="8" y="243"/>
                  </a:lnTo>
                  <a:lnTo>
                    <a:pt x="14" y="255"/>
                  </a:lnTo>
                  <a:lnTo>
                    <a:pt x="22" y="269"/>
                  </a:lnTo>
                  <a:lnTo>
                    <a:pt x="24" y="276"/>
                  </a:lnTo>
                  <a:lnTo>
                    <a:pt x="26" y="284"/>
                  </a:lnTo>
                  <a:lnTo>
                    <a:pt x="26" y="290"/>
                  </a:lnTo>
                  <a:lnTo>
                    <a:pt x="24" y="298"/>
                  </a:lnTo>
                  <a:lnTo>
                    <a:pt x="24" y="298"/>
                  </a:lnTo>
                  <a:lnTo>
                    <a:pt x="16" y="310"/>
                  </a:lnTo>
                  <a:lnTo>
                    <a:pt x="8" y="320"/>
                  </a:lnTo>
                  <a:lnTo>
                    <a:pt x="2" y="330"/>
                  </a:lnTo>
                  <a:lnTo>
                    <a:pt x="0" y="340"/>
                  </a:lnTo>
                  <a:lnTo>
                    <a:pt x="0" y="340"/>
                  </a:lnTo>
                  <a:lnTo>
                    <a:pt x="2" y="580"/>
                  </a:lnTo>
                  <a:lnTo>
                    <a:pt x="2" y="580"/>
                  </a:lnTo>
                  <a:lnTo>
                    <a:pt x="4" y="584"/>
                  </a:lnTo>
                  <a:lnTo>
                    <a:pt x="8" y="594"/>
                  </a:lnTo>
                  <a:lnTo>
                    <a:pt x="16" y="606"/>
                  </a:lnTo>
                  <a:lnTo>
                    <a:pt x="20" y="610"/>
                  </a:lnTo>
                  <a:lnTo>
                    <a:pt x="26" y="614"/>
                  </a:lnTo>
                  <a:lnTo>
                    <a:pt x="26" y="614"/>
                  </a:lnTo>
                  <a:lnTo>
                    <a:pt x="34" y="616"/>
                  </a:lnTo>
                  <a:lnTo>
                    <a:pt x="42" y="616"/>
                  </a:lnTo>
                  <a:lnTo>
                    <a:pt x="58" y="612"/>
                  </a:lnTo>
                  <a:lnTo>
                    <a:pt x="71" y="608"/>
                  </a:lnTo>
                  <a:lnTo>
                    <a:pt x="77" y="608"/>
                  </a:lnTo>
                  <a:lnTo>
                    <a:pt x="77" y="608"/>
                  </a:lnTo>
                  <a:lnTo>
                    <a:pt x="81" y="614"/>
                  </a:lnTo>
                  <a:lnTo>
                    <a:pt x="85" y="618"/>
                  </a:lnTo>
                  <a:lnTo>
                    <a:pt x="89" y="620"/>
                  </a:lnTo>
                  <a:lnTo>
                    <a:pt x="89" y="620"/>
                  </a:lnTo>
                  <a:lnTo>
                    <a:pt x="103" y="620"/>
                  </a:lnTo>
                  <a:lnTo>
                    <a:pt x="103" y="620"/>
                  </a:lnTo>
                  <a:lnTo>
                    <a:pt x="117" y="620"/>
                  </a:lnTo>
                  <a:lnTo>
                    <a:pt x="117" y="620"/>
                  </a:lnTo>
                  <a:lnTo>
                    <a:pt x="121" y="618"/>
                  </a:lnTo>
                  <a:lnTo>
                    <a:pt x="125" y="614"/>
                  </a:lnTo>
                  <a:lnTo>
                    <a:pt x="129" y="608"/>
                  </a:lnTo>
                  <a:lnTo>
                    <a:pt x="129" y="608"/>
                  </a:lnTo>
                  <a:lnTo>
                    <a:pt x="136" y="608"/>
                  </a:lnTo>
                  <a:lnTo>
                    <a:pt x="148" y="612"/>
                  </a:lnTo>
                  <a:lnTo>
                    <a:pt x="164" y="616"/>
                  </a:lnTo>
                  <a:lnTo>
                    <a:pt x="172" y="616"/>
                  </a:lnTo>
                  <a:lnTo>
                    <a:pt x="180" y="614"/>
                  </a:lnTo>
                  <a:lnTo>
                    <a:pt x="180" y="614"/>
                  </a:lnTo>
                  <a:lnTo>
                    <a:pt x="186" y="610"/>
                  </a:lnTo>
                  <a:lnTo>
                    <a:pt x="192" y="606"/>
                  </a:lnTo>
                  <a:lnTo>
                    <a:pt x="200" y="594"/>
                  </a:lnTo>
                  <a:lnTo>
                    <a:pt x="204" y="584"/>
                  </a:lnTo>
                  <a:lnTo>
                    <a:pt x="204" y="580"/>
                  </a:lnTo>
                  <a:lnTo>
                    <a:pt x="204" y="580"/>
                  </a:lnTo>
                  <a:lnTo>
                    <a:pt x="205" y="340"/>
                  </a:lnTo>
                  <a:lnTo>
                    <a:pt x="205" y="340"/>
                  </a:lnTo>
                  <a:lnTo>
                    <a:pt x="204" y="330"/>
                  </a:lnTo>
                  <a:lnTo>
                    <a:pt x="198" y="320"/>
                  </a:lnTo>
                  <a:lnTo>
                    <a:pt x="192" y="310"/>
                  </a:lnTo>
                  <a:lnTo>
                    <a:pt x="184" y="298"/>
                  </a:lnTo>
                  <a:lnTo>
                    <a:pt x="184" y="298"/>
                  </a:lnTo>
                  <a:lnTo>
                    <a:pt x="180" y="290"/>
                  </a:lnTo>
                  <a:lnTo>
                    <a:pt x="180" y="284"/>
                  </a:lnTo>
                  <a:lnTo>
                    <a:pt x="182" y="276"/>
                  </a:lnTo>
                  <a:lnTo>
                    <a:pt x="186" y="269"/>
                  </a:lnTo>
                  <a:lnTo>
                    <a:pt x="192" y="255"/>
                  </a:lnTo>
                  <a:lnTo>
                    <a:pt x="200" y="243"/>
                  </a:lnTo>
                  <a:lnTo>
                    <a:pt x="200" y="243"/>
                  </a:lnTo>
                  <a:lnTo>
                    <a:pt x="202" y="237"/>
                  </a:lnTo>
                  <a:lnTo>
                    <a:pt x="202" y="227"/>
                  </a:lnTo>
                  <a:lnTo>
                    <a:pt x="202" y="200"/>
                  </a:lnTo>
                  <a:lnTo>
                    <a:pt x="198" y="170"/>
                  </a:lnTo>
                  <a:lnTo>
                    <a:pt x="192" y="144"/>
                  </a:lnTo>
                  <a:lnTo>
                    <a:pt x="192" y="144"/>
                  </a:lnTo>
                  <a:lnTo>
                    <a:pt x="190" y="136"/>
                  </a:lnTo>
                  <a:lnTo>
                    <a:pt x="186" y="129"/>
                  </a:lnTo>
                  <a:lnTo>
                    <a:pt x="172" y="115"/>
                  </a:lnTo>
                  <a:lnTo>
                    <a:pt x="156" y="101"/>
                  </a:lnTo>
                  <a:lnTo>
                    <a:pt x="142" y="91"/>
                  </a:lnTo>
                  <a:lnTo>
                    <a:pt x="142" y="62"/>
                  </a:lnTo>
                  <a:lnTo>
                    <a:pt x="148" y="62"/>
                  </a:lnTo>
                  <a:lnTo>
                    <a:pt x="148" y="52"/>
                  </a:lnTo>
                  <a:lnTo>
                    <a:pt x="107" y="52"/>
                  </a:lnTo>
                  <a:lnTo>
                    <a:pt x="99" y="52"/>
                  </a:lnTo>
                  <a:lnTo>
                    <a:pt x="60" y="52"/>
                  </a:lnTo>
                  <a:lnTo>
                    <a:pt x="60" y="62"/>
                  </a:lnTo>
                  <a:lnTo>
                    <a:pt x="63" y="62"/>
                  </a:lnTo>
                  <a:lnTo>
                    <a:pt x="63" y="91"/>
                  </a:lnTo>
                  <a:lnTo>
                    <a:pt x="63" y="91"/>
                  </a:lnTo>
                  <a:close/>
                  <a:moveTo>
                    <a:pt x="105" y="69"/>
                  </a:moveTo>
                  <a:lnTo>
                    <a:pt x="105" y="89"/>
                  </a:lnTo>
                  <a:lnTo>
                    <a:pt x="81" y="89"/>
                  </a:lnTo>
                  <a:lnTo>
                    <a:pt x="81" y="69"/>
                  </a:lnTo>
                  <a:lnTo>
                    <a:pt x="105" y="69"/>
                  </a:lnTo>
                  <a:lnTo>
                    <a:pt x="105" y="69"/>
                  </a:lnTo>
                  <a:close/>
                  <a:moveTo>
                    <a:pt x="58" y="117"/>
                  </a:moveTo>
                  <a:lnTo>
                    <a:pt x="75" y="117"/>
                  </a:lnTo>
                  <a:lnTo>
                    <a:pt x="75" y="117"/>
                  </a:lnTo>
                  <a:lnTo>
                    <a:pt x="65" y="131"/>
                  </a:lnTo>
                  <a:lnTo>
                    <a:pt x="62" y="136"/>
                  </a:lnTo>
                  <a:lnTo>
                    <a:pt x="60" y="142"/>
                  </a:lnTo>
                  <a:lnTo>
                    <a:pt x="60" y="142"/>
                  </a:lnTo>
                  <a:lnTo>
                    <a:pt x="56" y="162"/>
                  </a:lnTo>
                  <a:lnTo>
                    <a:pt x="54" y="182"/>
                  </a:lnTo>
                  <a:lnTo>
                    <a:pt x="54" y="182"/>
                  </a:lnTo>
                  <a:lnTo>
                    <a:pt x="52" y="207"/>
                  </a:lnTo>
                  <a:lnTo>
                    <a:pt x="52" y="221"/>
                  </a:lnTo>
                  <a:lnTo>
                    <a:pt x="54" y="233"/>
                  </a:lnTo>
                  <a:lnTo>
                    <a:pt x="22" y="233"/>
                  </a:lnTo>
                  <a:lnTo>
                    <a:pt x="22" y="233"/>
                  </a:lnTo>
                  <a:lnTo>
                    <a:pt x="22" y="209"/>
                  </a:lnTo>
                  <a:lnTo>
                    <a:pt x="24" y="188"/>
                  </a:lnTo>
                  <a:lnTo>
                    <a:pt x="24" y="188"/>
                  </a:lnTo>
                  <a:lnTo>
                    <a:pt x="26" y="16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4" y="140"/>
                  </a:lnTo>
                  <a:lnTo>
                    <a:pt x="40" y="133"/>
                  </a:lnTo>
                  <a:lnTo>
                    <a:pt x="58" y="117"/>
                  </a:lnTo>
                  <a:lnTo>
                    <a:pt x="58" y="117"/>
                  </a:lnTo>
                  <a:close/>
                  <a:moveTo>
                    <a:pt x="18" y="340"/>
                  </a:moveTo>
                  <a:lnTo>
                    <a:pt x="50" y="340"/>
                  </a:lnTo>
                  <a:lnTo>
                    <a:pt x="50" y="340"/>
                  </a:lnTo>
                  <a:lnTo>
                    <a:pt x="48" y="340"/>
                  </a:lnTo>
                  <a:lnTo>
                    <a:pt x="48" y="340"/>
                  </a:lnTo>
                  <a:lnTo>
                    <a:pt x="48" y="342"/>
                  </a:lnTo>
                  <a:lnTo>
                    <a:pt x="48" y="342"/>
                  </a:lnTo>
                  <a:lnTo>
                    <a:pt x="50" y="466"/>
                  </a:lnTo>
                  <a:lnTo>
                    <a:pt x="50" y="466"/>
                  </a:lnTo>
                  <a:lnTo>
                    <a:pt x="50" y="590"/>
                  </a:lnTo>
                  <a:lnTo>
                    <a:pt x="50" y="590"/>
                  </a:lnTo>
                  <a:lnTo>
                    <a:pt x="54" y="596"/>
                  </a:lnTo>
                  <a:lnTo>
                    <a:pt x="54" y="596"/>
                  </a:lnTo>
                  <a:lnTo>
                    <a:pt x="46" y="598"/>
                  </a:lnTo>
                  <a:lnTo>
                    <a:pt x="46" y="598"/>
                  </a:lnTo>
                  <a:lnTo>
                    <a:pt x="40" y="598"/>
                  </a:lnTo>
                  <a:lnTo>
                    <a:pt x="34" y="598"/>
                  </a:lnTo>
                  <a:lnTo>
                    <a:pt x="34" y="598"/>
                  </a:lnTo>
                  <a:lnTo>
                    <a:pt x="28" y="594"/>
                  </a:lnTo>
                  <a:lnTo>
                    <a:pt x="24" y="590"/>
                  </a:lnTo>
                  <a:lnTo>
                    <a:pt x="20" y="578"/>
                  </a:lnTo>
                  <a:lnTo>
                    <a:pt x="20" y="578"/>
                  </a:lnTo>
                  <a:lnTo>
                    <a:pt x="18" y="460"/>
                  </a:lnTo>
                  <a:lnTo>
                    <a:pt x="18" y="460"/>
                  </a:lnTo>
                  <a:lnTo>
                    <a:pt x="18" y="340"/>
                  </a:lnTo>
                  <a:lnTo>
                    <a:pt x="18" y="340"/>
                  </a:lnTo>
                  <a:lnTo>
                    <a:pt x="18" y="340"/>
                  </a:lnTo>
                  <a:lnTo>
                    <a:pt x="18" y="340"/>
                  </a:lnTo>
                  <a:close/>
                  <a:moveTo>
                    <a:pt x="75" y="0"/>
                  </a:moveTo>
                  <a:lnTo>
                    <a:pt x="129" y="0"/>
                  </a:lnTo>
                  <a:lnTo>
                    <a:pt x="129" y="0"/>
                  </a:lnTo>
                  <a:lnTo>
                    <a:pt x="134" y="0"/>
                  </a:lnTo>
                  <a:lnTo>
                    <a:pt x="140" y="4"/>
                  </a:lnTo>
                  <a:lnTo>
                    <a:pt x="142" y="8"/>
                  </a:lnTo>
                  <a:lnTo>
                    <a:pt x="144" y="12"/>
                  </a:lnTo>
                  <a:lnTo>
                    <a:pt x="144" y="46"/>
                  </a:lnTo>
                  <a:lnTo>
                    <a:pt x="62" y="46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8"/>
                  </a:lnTo>
                  <a:lnTo>
                    <a:pt x="65" y="4"/>
                  </a:lnTo>
                  <a:lnTo>
                    <a:pt x="69" y="0"/>
                  </a:lnTo>
                  <a:lnTo>
                    <a:pt x="75" y="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7362826" y="3463925"/>
              <a:ext cx="322263" cy="984250"/>
            </a:xfrm>
            <a:custGeom>
              <a:avLst/>
              <a:gdLst>
                <a:gd name="T0" fmla="*/ 63 w 203"/>
                <a:gd name="T1" fmla="*/ 91 h 620"/>
                <a:gd name="T2" fmla="*/ 30 w 203"/>
                <a:gd name="T3" fmla="*/ 115 h 620"/>
                <a:gd name="T4" fmla="*/ 8 w 203"/>
                <a:gd name="T5" fmla="*/ 136 h 620"/>
                <a:gd name="T6" fmla="*/ 4 w 203"/>
                <a:gd name="T7" fmla="*/ 144 h 620"/>
                <a:gd name="T8" fmla="*/ 0 w 203"/>
                <a:gd name="T9" fmla="*/ 221 h 620"/>
                <a:gd name="T10" fmla="*/ 0 w 203"/>
                <a:gd name="T11" fmla="*/ 580 h 620"/>
                <a:gd name="T12" fmla="*/ 2 w 203"/>
                <a:gd name="T13" fmla="*/ 584 h 620"/>
                <a:gd name="T14" fmla="*/ 14 w 203"/>
                <a:gd name="T15" fmla="*/ 606 h 620"/>
                <a:gd name="T16" fmla="*/ 26 w 203"/>
                <a:gd name="T17" fmla="*/ 614 h 620"/>
                <a:gd name="T18" fmla="*/ 32 w 203"/>
                <a:gd name="T19" fmla="*/ 616 h 620"/>
                <a:gd name="T20" fmla="*/ 55 w 203"/>
                <a:gd name="T21" fmla="*/ 612 h 620"/>
                <a:gd name="T22" fmla="*/ 75 w 203"/>
                <a:gd name="T23" fmla="*/ 608 h 620"/>
                <a:gd name="T24" fmla="*/ 81 w 203"/>
                <a:gd name="T25" fmla="*/ 614 h 620"/>
                <a:gd name="T26" fmla="*/ 89 w 203"/>
                <a:gd name="T27" fmla="*/ 620 h 620"/>
                <a:gd name="T28" fmla="*/ 101 w 203"/>
                <a:gd name="T29" fmla="*/ 620 h 620"/>
                <a:gd name="T30" fmla="*/ 114 w 203"/>
                <a:gd name="T31" fmla="*/ 620 h 620"/>
                <a:gd name="T32" fmla="*/ 120 w 203"/>
                <a:gd name="T33" fmla="*/ 618 h 620"/>
                <a:gd name="T34" fmla="*/ 128 w 203"/>
                <a:gd name="T35" fmla="*/ 608 h 620"/>
                <a:gd name="T36" fmla="*/ 134 w 203"/>
                <a:gd name="T37" fmla="*/ 608 h 620"/>
                <a:gd name="T38" fmla="*/ 164 w 203"/>
                <a:gd name="T39" fmla="*/ 616 h 620"/>
                <a:gd name="T40" fmla="*/ 177 w 203"/>
                <a:gd name="T41" fmla="*/ 614 h 620"/>
                <a:gd name="T42" fmla="*/ 183 w 203"/>
                <a:gd name="T43" fmla="*/ 610 h 620"/>
                <a:gd name="T44" fmla="*/ 197 w 203"/>
                <a:gd name="T45" fmla="*/ 594 h 620"/>
                <a:gd name="T46" fmla="*/ 203 w 203"/>
                <a:gd name="T47" fmla="*/ 580 h 620"/>
                <a:gd name="T48" fmla="*/ 203 w 203"/>
                <a:gd name="T49" fmla="*/ 369 h 620"/>
                <a:gd name="T50" fmla="*/ 201 w 203"/>
                <a:gd name="T51" fmla="*/ 168 h 620"/>
                <a:gd name="T52" fmla="*/ 199 w 203"/>
                <a:gd name="T53" fmla="*/ 144 h 620"/>
                <a:gd name="T54" fmla="*/ 189 w 203"/>
                <a:gd name="T55" fmla="*/ 129 h 620"/>
                <a:gd name="T56" fmla="*/ 156 w 203"/>
                <a:gd name="T57" fmla="*/ 101 h 620"/>
                <a:gd name="T58" fmla="*/ 140 w 203"/>
                <a:gd name="T59" fmla="*/ 62 h 620"/>
                <a:gd name="T60" fmla="*/ 146 w 203"/>
                <a:gd name="T61" fmla="*/ 52 h 620"/>
                <a:gd name="T62" fmla="*/ 97 w 203"/>
                <a:gd name="T63" fmla="*/ 52 h 620"/>
                <a:gd name="T64" fmla="*/ 57 w 203"/>
                <a:gd name="T65" fmla="*/ 62 h 620"/>
                <a:gd name="T66" fmla="*/ 63 w 203"/>
                <a:gd name="T67" fmla="*/ 91 h 620"/>
                <a:gd name="T68" fmla="*/ 57 w 203"/>
                <a:gd name="T69" fmla="*/ 127 h 620"/>
                <a:gd name="T70" fmla="*/ 57 w 203"/>
                <a:gd name="T71" fmla="*/ 134 h 620"/>
                <a:gd name="T72" fmla="*/ 55 w 203"/>
                <a:gd name="T73" fmla="*/ 192 h 620"/>
                <a:gd name="T74" fmla="*/ 55 w 203"/>
                <a:gd name="T75" fmla="*/ 351 h 620"/>
                <a:gd name="T76" fmla="*/ 55 w 203"/>
                <a:gd name="T77" fmla="*/ 586 h 620"/>
                <a:gd name="T78" fmla="*/ 41 w 203"/>
                <a:gd name="T79" fmla="*/ 588 h 620"/>
                <a:gd name="T80" fmla="*/ 33 w 203"/>
                <a:gd name="T81" fmla="*/ 588 h 620"/>
                <a:gd name="T82" fmla="*/ 30 w 203"/>
                <a:gd name="T83" fmla="*/ 584 h 620"/>
                <a:gd name="T84" fmla="*/ 26 w 203"/>
                <a:gd name="T85" fmla="*/ 576 h 620"/>
                <a:gd name="T86" fmla="*/ 26 w 203"/>
                <a:gd name="T87" fmla="*/ 361 h 620"/>
                <a:gd name="T88" fmla="*/ 26 w 203"/>
                <a:gd name="T89" fmla="*/ 223 h 620"/>
                <a:gd name="T90" fmla="*/ 28 w 203"/>
                <a:gd name="T91" fmla="*/ 172 h 620"/>
                <a:gd name="T92" fmla="*/ 30 w 203"/>
                <a:gd name="T93" fmla="*/ 150 h 620"/>
                <a:gd name="T94" fmla="*/ 39 w 203"/>
                <a:gd name="T95" fmla="*/ 138 h 620"/>
                <a:gd name="T96" fmla="*/ 57 w 203"/>
                <a:gd name="T97" fmla="*/ 127 h 620"/>
                <a:gd name="T98" fmla="*/ 128 w 203"/>
                <a:gd name="T99" fmla="*/ 0 h 620"/>
                <a:gd name="T100" fmla="*/ 134 w 203"/>
                <a:gd name="T101" fmla="*/ 0 h 620"/>
                <a:gd name="T102" fmla="*/ 142 w 203"/>
                <a:gd name="T103" fmla="*/ 8 h 620"/>
                <a:gd name="T104" fmla="*/ 142 w 203"/>
                <a:gd name="T105" fmla="*/ 46 h 620"/>
                <a:gd name="T106" fmla="*/ 59 w 203"/>
                <a:gd name="T107" fmla="*/ 12 h 620"/>
                <a:gd name="T108" fmla="*/ 61 w 203"/>
                <a:gd name="T109" fmla="*/ 8 h 620"/>
                <a:gd name="T110" fmla="*/ 69 w 203"/>
                <a:gd name="T111" fmla="*/ 0 h 620"/>
                <a:gd name="T112" fmla="*/ 75 w 203"/>
                <a:gd name="T113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3" h="620">
                  <a:moveTo>
                    <a:pt x="63" y="91"/>
                  </a:moveTo>
                  <a:lnTo>
                    <a:pt x="63" y="91"/>
                  </a:lnTo>
                  <a:lnTo>
                    <a:pt x="47" y="101"/>
                  </a:lnTo>
                  <a:lnTo>
                    <a:pt x="30" y="115"/>
                  </a:lnTo>
                  <a:lnTo>
                    <a:pt x="12" y="129"/>
                  </a:lnTo>
                  <a:lnTo>
                    <a:pt x="8" y="136"/>
                  </a:lnTo>
                  <a:lnTo>
                    <a:pt x="4" y="144"/>
                  </a:lnTo>
                  <a:lnTo>
                    <a:pt x="4" y="144"/>
                  </a:lnTo>
                  <a:lnTo>
                    <a:pt x="2" y="168"/>
                  </a:lnTo>
                  <a:lnTo>
                    <a:pt x="0" y="221"/>
                  </a:lnTo>
                  <a:lnTo>
                    <a:pt x="0" y="369"/>
                  </a:lnTo>
                  <a:lnTo>
                    <a:pt x="0" y="580"/>
                  </a:lnTo>
                  <a:lnTo>
                    <a:pt x="0" y="580"/>
                  </a:lnTo>
                  <a:lnTo>
                    <a:pt x="2" y="584"/>
                  </a:lnTo>
                  <a:lnTo>
                    <a:pt x="6" y="594"/>
                  </a:lnTo>
                  <a:lnTo>
                    <a:pt x="14" y="606"/>
                  </a:lnTo>
                  <a:lnTo>
                    <a:pt x="20" y="610"/>
                  </a:lnTo>
                  <a:lnTo>
                    <a:pt x="26" y="614"/>
                  </a:lnTo>
                  <a:lnTo>
                    <a:pt x="26" y="614"/>
                  </a:lnTo>
                  <a:lnTo>
                    <a:pt x="32" y="616"/>
                  </a:lnTo>
                  <a:lnTo>
                    <a:pt x="39" y="616"/>
                  </a:lnTo>
                  <a:lnTo>
                    <a:pt x="55" y="612"/>
                  </a:lnTo>
                  <a:lnTo>
                    <a:pt x="69" y="608"/>
                  </a:lnTo>
                  <a:lnTo>
                    <a:pt x="75" y="608"/>
                  </a:lnTo>
                  <a:lnTo>
                    <a:pt x="75" y="608"/>
                  </a:lnTo>
                  <a:lnTo>
                    <a:pt x="81" y="614"/>
                  </a:lnTo>
                  <a:lnTo>
                    <a:pt x="83" y="618"/>
                  </a:lnTo>
                  <a:lnTo>
                    <a:pt x="89" y="620"/>
                  </a:lnTo>
                  <a:lnTo>
                    <a:pt x="89" y="620"/>
                  </a:lnTo>
                  <a:lnTo>
                    <a:pt x="101" y="620"/>
                  </a:lnTo>
                  <a:lnTo>
                    <a:pt x="101" y="620"/>
                  </a:lnTo>
                  <a:lnTo>
                    <a:pt x="114" y="620"/>
                  </a:lnTo>
                  <a:lnTo>
                    <a:pt x="114" y="620"/>
                  </a:lnTo>
                  <a:lnTo>
                    <a:pt x="120" y="618"/>
                  </a:lnTo>
                  <a:lnTo>
                    <a:pt x="122" y="614"/>
                  </a:lnTo>
                  <a:lnTo>
                    <a:pt x="128" y="608"/>
                  </a:lnTo>
                  <a:lnTo>
                    <a:pt x="128" y="608"/>
                  </a:lnTo>
                  <a:lnTo>
                    <a:pt x="134" y="608"/>
                  </a:lnTo>
                  <a:lnTo>
                    <a:pt x="148" y="612"/>
                  </a:lnTo>
                  <a:lnTo>
                    <a:pt x="164" y="616"/>
                  </a:lnTo>
                  <a:lnTo>
                    <a:pt x="172" y="616"/>
                  </a:lnTo>
                  <a:lnTo>
                    <a:pt x="177" y="614"/>
                  </a:lnTo>
                  <a:lnTo>
                    <a:pt x="177" y="614"/>
                  </a:lnTo>
                  <a:lnTo>
                    <a:pt x="183" y="610"/>
                  </a:lnTo>
                  <a:lnTo>
                    <a:pt x="189" y="606"/>
                  </a:lnTo>
                  <a:lnTo>
                    <a:pt x="197" y="594"/>
                  </a:lnTo>
                  <a:lnTo>
                    <a:pt x="201" y="584"/>
                  </a:lnTo>
                  <a:lnTo>
                    <a:pt x="203" y="580"/>
                  </a:lnTo>
                  <a:lnTo>
                    <a:pt x="203" y="580"/>
                  </a:lnTo>
                  <a:lnTo>
                    <a:pt x="203" y="369"/>
                  </a:lnTo>
                  <a:lnTo>
                    <a:pt x="203" y="221"/>
                  </a:lnTo>
                  <a:lnTo>
                    <a:pt x="201" y="168"/>
                  </a:lnTo>
                  <a:lnTo>
                    <a:pt x="199" y="144"/>
                  </a:lnTo>
                  <a:lnTo>
                    <a:pt x="199" y="144"/>
                  </a:lnTo>
                  <a:lnTo>
                    <a:pt x="195" y="136"/>
                  </a:lnTo>
                  <a:lnTo>
                    <a:pt x="189" y="129"/>
                  </a:lnTo>
                  <a:lnTo>
                    <a:pt x="173" y="115"/>
                  </a:lnTo>
                  <a:lnTo>
                    <a:pt x="156" y="101"/>
                  </a:lnTo>
                  <a:lnTo>
                    <a:pt x="140" y="91"/>
                  </a:lnTo>
                  <a:lnTo>
                    <a:pt x="140" y="62"/>
                  </a:lnTo>
                  <a:lnTo>
                    <a:pt x="146" y="62"/>
                  </a:lnTo>
                  <a:lnTo>
                    <a:pt x="146" y="52"/>
                  </a:lnTo>
                  <a:lnTo>
                    <a:pt x="106" y="52"/>
                  </a:lnTo>
                  <a:lnTo>
                    <a:pt x="97" y="52"/>
                  </a:lnTo>
                  <a:lnTo>
                    <a:pt x="57" y="52"/>
                  </a:lnTo>
                  <a:lnTo>
                    <a:pt x="57" y="62"/>
                  </a:lnTo>
                  <a:lnTo>
                    <a:pt x="63" y="62"/>
                  </a:lnTo>
                  <a:lnTo>
                    <a:pt x="63" y="91"/>
                  </a:lnTo>
                  <a:lnTo>
                    <a:pt x="63" y="91"/>
                  </a:lnTo>
                  <a:close/>
                  <a:moveTo>
                    <a:pt x="57" y="127"/>
                  </a:moveTo>
                  <a:lnTo>
                    <a:pt x="57" y="127"/>
                  </a:lnTo>
                  <a:lnTo>
                    <a:pt x="57" y="134"/>
                  </a:lnTo>
                  <a:lnTo>
                    <a:pt x="57" y="134"/>
                  </a:lnTo>
                  <a:lnTo>
                    <a:pt x="55" y="192"/>
                  </a:lnTo>
                  <a:lnTo>
                    <a:pt x="55" y="192"/>
                  </a:lnTo>
                  <a:lnTo>
                    <a:pt x="55" y="351"/>
                  </a:lnTo>
                  <a:lnTo>
                    <a:pt x="55" y="351"/>
                  </a:lnTo>
                  <a:lnTo>
                    <a:pt x="55" y="586"/>
                  </a:lnTo>
                  <a:lnTo>
                    <a:pt x="55" y="586"/>
                  </a:lnTo>
                  <a:lnTo>
                    <a:pt x="41" y="588"/>
                  </a:lnTo>
                  <a:lnTo>
                    <a:pt x="41" y="588"/>
                  </a:lnTo>
                  <a:lnTo>
                    <a:pt x="33" y="588"/>
                  </a:lnTo>
                  <a:lnTo>
                    <a:pt x="33" y="588"/>
                  </a:lnTo>
                  <a:lnTo>
                    <a:pt x="30" y="584"/>
                  </a:lnTo>
                  <a:lnTo>
                    <a:pt x="26" y="576"/>
                  </a:lnTo>
                  <a:lnTo>
                    <a:pt x="26" y="576"/>
                  </a:lnTo>
                  <a:lnTo>
                    <a:pt x="26" y="361"/>
                  </a:lnTo>
                  <a:lnTo>
                    <a:pt x="26" y="361"/>
                  </a:lnTo>
                  <a:lnTo>
                    <a:pt x="26" y="223"/>
                  </a:lnTo>
                  <a:lnTo>
                    <a:pt x="26" y="223"/>
                  </a:lnTo>
                  <a:lnTo>
                    <a:pt x="28" y="172"/>
                  </a:lnTo>
                  <a:lnTo>
                    <a:pt x="28" y="172"/>
                  </a:lnTo>
                  <a:lnTo>
                    <a:pt x="30" y="150"/>
                  </a:lnTo>
                  <a:lnTo>
                    <a:pt x="30" y="150"/>
                  </a:lnTo>
                  <a:lnTo>
                    <a:pt x="33" y="146"/>
                  </a:lnTo>
                  <a:lnTo>
                    <a:pt x="39" y="138"/>
                  </a:lnTo>
                  <a:lnTo>
                    <a:pt x="57" y="127"/>
                  </a:lnTo>
                  <a:lnTo>
                    <a:pt x="57" y="127"/>
                  </a:lnTo>
                  <a:close/>
                  <a:moveTo>
                    <a:pt x="75" y="0"/>
                  </a:moveTo>
                  <a:lnTo>
                    <a:pt x="128" y="0"/>
                  </a:lnTo>
                  <a:lnTo>
                    <a:pt x="128" y="0"/>
                  </a:lnTo>
                  <a:lnTo>
                    <a:pt x="134" y="0"/>
                  </a:lnTo>
                  <a:lnTo>
                    <a:pt x="138" y="4"/>
                  </a:lnTo>
                  <a:lnTo>
                    <a:pt x="142" y="8"/>
                  </a:lnTo>
                  <a:lnTo>
                    <a:pt x="142" y="12"/>
                  </a:lnTo>
                  <a:lnTo>
                    <a:pt x="142" y="46"/>
                  </a:lnTo>
                  <a:lnTo>
                    <a:pt x="59" y="46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61" y="8"/>
                  </a:lnTo>
                  <a:lnTo>
                    <a:pt x="63" y="4"/>
                  </a:lnTo>
                  <a:lnTo>
                    <a:pt x="69" y="0"/>
                  </a:lnTo>
                  <a:lnTo>
                    <a:pt x="75" y="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0000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5884863" y="4741863"/>
            <a:ext cx="630238" cy="1004888"/>
          </a:xfrm>
          <a:custGeom>
            <a:avLst/>
            <a:gdLst>
              <a:gd name="T0" fmla="*/ 247 w 397"/>
              <a:gd name="T1" fmla="*/ 168 h 633"/>
              <a:gd name="T2" fmla="*/ 150 w 397"/>
              <a:gd name="T3" fmla="*/ 535 h 633"/>
              <a:gd name="T4" fmla="*/ 339 w 397"/>
              <a:gd name="T5" fmla="*/ 26 h 633"/>
              <a:gd name="T6" fmla="*/ 369 w 397"/>
              <a:gd name="T7" fmla="*/ 55 h 633"/>
              <a:gd name="T8" fmla="*/ 389 w 397"/>
              <a:gd name="T9" fmla="*/ 89 h 633"/>
              <a:gd name="T10" fmla="*/ 395 w 397"/>
              <a:gd name="T11" fmla="*/ 114 h 633"/>
              <a:gd name="T12" fmla="*/ 397 w 397"/>
              <a:gd name="T13" fmla="*/ 154 h 633"/>
              <a:gd name="T14" fmla="*/ 385 w 397"/>
              <a:gd name="T15" fmla="*/ 193 h 633"/>
              <a:gd name="T16" fmla="*/ 357 w 397"/>
              <a:gd name="T17" fmla="*/ 193 h 633"/>
              <a:gd name="T18" fmla="*/ 371 w 397"/>
              <a:gd name="T19" fmla="*/ 130 h 633"/>
              <a:gd name="T20" fmla="*/ 361 w 397"/>
              <a:gd name="T21" fmla="*/ 89 h 633"/>
              <a:gd name="T22" fmla="*/ 316 w 397"/>
              <a:gd name="T23" fmla="*/ 41 h 633"/>
              <a:gd name="T24" fmla="*/ 272 w 397"/>
              <a:gd name="T25" fmla="*/ 26 h 633"/>
              <a:gd name="T26" fmla="*/ 231 w 397"/>
              <a:gd name="T27" fmla="*/ 30 h 633"/>
              <a:gd name="T28" fmla="*/ 176 w 397"/>
              <a:gd name="T29" fmla="*/ 63 h 633"/>
              <a:gd name="T30" fmla="*/ 142 w 397"/>
              <a:gd name="T31" fmla="*/ 69 h 633"/>
              <a:gd name="T32" fmla="*/ 166 w 397"/>
              <a:gd name="T33" fmla="*/ 38 h 633"/>
              <a:gd name="T34" fmla="*/ 199 w 397"/>
              <a:gd name="T35" fmla="*/ 16 h 633"/>
              <a:gd name="T36" fmla="*/ 223 w 397"/>
              <a:gd name="T37" fmla="*/ 6 h 633"/>
              <a:gd name="T38" fmla="*/ 262 w 397"/>
              <a:gd name="T39" fmla="*/ 0 h 633"/>
              <a:gd name="T40" fmla="*/ 302 w 397"/>
              <a:gd name="T41" fmla="*/ 8 h 633"/>
              <a:gd name="T42" fmla="*/ 327 w 397"/>
              <a:gd name="T43" fmla="*/ 20 h 633"/>
              <a:gd name="T44" fmla="*/ 351 w 397"/>
              <a:gd name="T45" fmla="*/ 136 h 633"/>
              <a:gd name="T46" fmla="*/ 345 w 397"/>
              <a:gd name="T47" fmla="*/ 168 h 633"/>
              <a:gd name="T48" fmla="*/ 300 w 397"/>
              <a:gd name="T49" fmla="*/ 160 h 633"/>
              <a:gd name="T50" fmla="*/ 199 w 397"/>
              <a:gd name="T51" fmla="*/ 580 h 633"/>
              <a:gd name="T52" fmla="*/ 249 w 397"/>
              <a:gd name="T53" fmla="*/ 592 h 633"/>
              <a:gd name="T54" fmla="*/ 300 w 397"/>
              <a:gd name="T55" fmla="*/ 596 h 633"/>
              <a:gd name="T56" fmla="*/ 154 w 397"/>
              <a:gd name="T57" fmla="*/ 633 h 633"/>
              <a:gd name="T58" fmla="*/ 10 w 397"/>
              <a:gd name="T59" fmla="*/ 633 h 633"/>
              <a:gd name="T60" fmla="*/ 36 w 397"/>
              <a:gd name="T61" fmla="*/ 594 h 633"/>
              <a:gd name="T62" fmla="*/ 111 w 397"/>
              <a:gd name="T63" fmla="*/ 580 h 633"/>
              <a:gd name="T64" fmla="*/ 4 w 397"/>
              <a:gd name="T65" fmla="*/ 136 h 633"/>
              <a:gd name="T66" fmla="*/ 154 w 397"/>
              <a:gd name="T67" fmla="*/ 118 h 633"/>
              <a:gd name="T68" fmla="*/ 182 w 397"/>
              <a:gd name="T69" fmla="*/ 93 h 633"/>
              <a:gd name="T70" fmla="*/ 205 w 397"/>
              <a:gd name="T71" fmla="*/ 67 h 633"/>
              <a:gd name="T72" fmla="*/ 243 w 397"/>
              <a:gd name="T73" fmla="*/ 49 h 633"/>
              <a:gd name="T74" fmla="*/ 270 w 397"/>
              <a:gd name="T75" fmla="*/ 47 h 633"/>
              <a:gd name="T76" fmla="*/ 290 w 397"/>
              <a:gd name="T77" fmla="*/ 53 h 633"/>
              <a:gd name="T78" fmla="*/ 310 w 397"/>
              <a:gd name="T79" fmla="*/ 63 h 633"/>
              <a:gd name="T80" fmla="*/ 337 w 397"/>
              <a:gd name="T81" fmla="*/ 93 h 633"/>
              <a:gd name="T82" fmla="*/ 306 w 397"/>
              <a:gd name="T83" fmla="*/ 132 h 633"/>
              <a:gd name="T84" fmla="*/ 274 w 397"/>
              <a:gd name="T85" fmla="*/ 146 h 633"/>
              <a:gd name="T86" fmla="*/ 178 w 397"/>
              <a:gd name="T87" fmla="*/ 558 h 633"/>
              <a:gd name="T88" fmla="*/ 34 w 397"/>
              <a:gd name="T89" fmla="*/ 14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97" h="633">
                <a:moveTo>
                  <a:pt x="150" y="535"/>
                </a:moveTo>
                <a:lnTo>
                  <a:pt x="160" y="535"/>
                </a:lnTo>
                <a:lnTo>
                  <a:pt x="247" y="168"/>
                </a:lnTo>
                <a:lnTo>
                  <a:pt x="63" y="168"/>
                </a:lnTo>
                <a:lnTo>
                  <a:pt x="150" y="535"/>
                </a:lnTo>
                <a:lnTo>
                  <a:pt x="150" y="535"/>
                </a:lnTo>
                <a:close/>
                <a:moveTo>
                  <a:pt x="327" y="20"/>
                </a:moveTo>
                <a:lnTo>
                  <a:pt x="327" y="20"/>
                </a:lnTo>
                <a:lnTo>
                  <a:pt x="339" y="26"/>
                </a:lnTo>
                <a:lnTo>
                  <a:pt x="351" y="36"/>
                </a:lnTo>
                <a:lnTo>
                  <a:pt x="359" y="45"/>
                </a:lnTo>
                <a:lnTo>
                  <a:pt x="369" y="55"/>
                </a:lnTo>
                <a:lnTo>
                  <a:pt x="377" y="65"/>
                </a:lnTo>
                <a:lnTo>
                  <a:pt x="383" y="77"/>
                </a:lnTo>
                <a:lnTo>
                  <a:pt x="389" y="89"/>
                </a:lnTo>
                <a:lnTo>
                  <a:pt x="393" y="103"/>
                </a:lnTo>
                <a:lnTo>
                  <a:pt x="393" y="103"/>
                </a:lnTo>
                <a:lnTo>
                  <a:pt x="395" y="114"/>
                </a:lnTo>
                <a:lnTo>
                  <a:pt x="397" y="128"/>
                </a:lnTo>
                <a:lnTo>
                  <a:pt x="397" y="140"/>
                </a:lnTo>
                <a:lnTo>
                  <a:pt x="397" y="154"/>
                </a:lnTo>
                <a:lnTo>
                  <a:pt x="395" y="168"/>
                </a:lnTo>
                <a:lnTo>
                  <a:pt x="391" y="180"/>
                </a:lnTo>
                <a:lnTo>
                  <a:pt x="385" y="193"/>
                </a:lnTo>
                <a:lnTo>
                  <a:pt x="379" y="205"/>
                </a:lnTo>
                <a:lnTo>
                  <a:pt x="357" y="193"/>
                </a:lnTo>
                <a:lnTo>
                  <a:pt x="357" y="193"/>
                </a:lnTo>
                <a:lnTo>
                  <a:pt x="367" y="172"/>
                </a:lnTo>
                <a:lnTo>
                  <a:pt x="371" y="150"/>
                </a:lnTo>
                <a:lnTo>
                  <a:pt x="371" y="130"/>
                </a:lnTo>
                <a:lnTo>
                  <a:pt x="369" y="109"/>
                </a:lnTo>
                <a:lnTo>
                  <a:pt x="369" y="109"/>
                </a:lnTo>
                <a:lnTo>
                  <a:pt x="361" y="89"/>
                </a:lnTo>
                <a:lnTo>
                  <a:pt x="349" y="69"/>
                </a:lnTo>
                <a:lnTo>
                  <a:pt x="333" y="53"/>
                </a:lnTo>
                <a:lnTo>
                  <a:pt x="316" y="41"/>
                </a:lnTo>
                <a:lnTo>
                  <a:pt x="316" y="41"/>
                </a:lnTo>
                <a:lnTo>
                  <a:pt x="294" y="32"/>
                </a:lnTo>
                <a:lnTo>
                  <a:pt x="272" y="26"/>
                </a:lnTo>
                <a:lnTo>
                  <a:pt x="251" y="26"/>
                </a:lnTo>
                <a:lnTo>
                  <a:pt x="231" y="30"/>
                </a:lnTo>
                <a:lnTo>
                  <a:pt x="231" y="30"/>
                </a:lnTo>
                <a:lnTo>
                  <a:pt x="211" y="38"/>
                </a:lnTo>
                <a:lnTo>
                  <a:pt x="191" y="49"/>
                </a:lnTo>
                <a:lnTo>
                  <a:pt x="176" y="63"/>
                </a:lnTo>
                <a:lnTo>
                  <a:pt x="162" y="83"/>
                </a:lnTo>
                <a:lnTo>
                  <a:pt x="142" y="69"/>
                </a:lnTo>
                <a:lnTo>
                  <a:pt x="142" y="69"/>
                </a:lnTo>
                <a:lnTo>
                  <a:pt x="148" y="57"/>
                </a:lnTo>
                <a:lnTo>
                  <a:pt x="158" y="47"/>
                </a:lnTo>
                <a:lnTo>
                  <a:pt x="166" y="38"/>
                </a:lnTo>
                <a:lnTo>
                  <a:pt x="178" y="30"/>
                </a:lnTo>
                <a:lnTo>
                  <a:pt x="187" y="22"/>
                </a:lnTo>
                <a:lnTo>
                  <a:pt x="199" y="16"/>
                </a:lnTo>
                <a:lnTo>
                  <a:pt x="211" y="10"/>
                </a:lnTo>
                <a:lnTo>
                  <a:pt x="223" y="6"/>
                </a:lnTo>
                <a:lnTo>
                  <a:pt x="223" y="6"/>
                </a:lnTo>
                <a:lnTo>
                  <a:pt x="237" y="4"/>
                </a:lnTo>
                <a:lnTo>
                  <a:pt x="249" y="2"/>
                </a:lnTo>
                <a:lnTo>
                  <a:pt x="262" y="0"/>
                </a:lnTo>
                <a:lnTo>
                  <a:pt x="276" y="2"/>
                </a:lnTo>
                <a:lnTo>
                  <a:pt x="290" y="4"/>
                </a:lnTo>
                <a:lnTo>
                  <a:pt x="302" y="8"/>
                </a:lnTo>
                <a:lnTo>
                  <a:pt x="316" y="12"/>
                </a:lnTo>
                <a:lnTo>
                  <a:pt x="327" y="20"/>
                </a:lnTo>
                <a:lnTo>
                  <a:pt x="327" y="20"/>
                </a:lnTo>
                <a:close/>
                <a:moveTo>
                  <a:pt x="349" y="126"/>
                </a:moveTo>
                <a:lnTo>
                  <a:pt x="349" y="126"/>
                </a:lnTo>
                <a:lnTo>
                  <a:pt x="351" y="136"/>
                </a:lnTo>
                <a:lnTo>
                  <a:pt x="349" y="146"/>
                </a:lnTo>
                <a:lnTo>
                  <a:pt x="347" y="158"/>
                </a:lnTo>
                <a:lnTo>
                  <a:pt x="345" y="168"/>
                </a:lnTo>
                <a:lnTo>
                  <a:pt x="345" y="168"/>
                </a:lnTo>
                <a:lnTo>
                  <a:pt x="339" y="181"/>
                </a:lnTo>
                <a:lnTo>
                  <a:pt x="300" y="160"/>
                </a:lnTo>
                <a:lnTo>
                  <a:pt x="237" y="424"/>
                </a:lnTo>
                <a:lnTo>
                  <a:pt x="199" y="580"/>
                </a:lnTo>
                <a:lnTo>
                  <a:pt x="199" y="580"/>
                </a:lnTo>
                <a:lnTo>
                  <a:pt x="199" y="580"/>
                </a:lnTo>
                <a:lnTo>
                  <a:pt x="225" y="586"/>
                </a:lnTo>
                <a:lnTo>
                  <a:pt x="249" y="592"/>
                </a:lnTo>
                <a:lnTo>
                  <a:pt x="274" y="594"/>
                </a:lnTo>
                <a:lnTo>
                  <a:pt x="300" y="596"/>
                </a:lnTo>
                <a:lnTo>
                  <a:pt x="300" y="596"/>
                </a:lnTo>
                <a:lnTo>
                  <a:pt x="300" y="633"/>
                </a:lnTo>
                <a:lnTo>
                  <a:pt x="300" y="633"/>
                </a:lnTo>
                <a:lnTo>
                  <a:pt x="154" y="633"/>
                </a:lnTo>
                <a:lnTo>
                  <a:pt x="154" y="633"/>
                </a:lnTo>
                <a:lnTo>
                  <a:pt x="10" y="633"/>
                </a:lnTo>
                <a:lnTo>
                  <a:pt x="10" y="633"/>
                </a:lnTo>
                <a:lnTo>
                  <a:pt x="10" y="596"/>
                </a:lnTo>
                <a:lnTo>
                  <a:pt x="10" y="596"/>
                </a:lnTo>
                <a:lnTo>
                  <a:pt x="36" y="594"/>
                </a:lnTo>
                <a:lnTo>
                  <a:pt x="59" y="592"/>
                </a:lnTo>
                <a:lnTo>
                  <a:pt x="85" y="586"/>
                </a:lnTo>
                <a:lnTo>
                  <a:pt x="111" y="580"/>
                </a:lnTo>
                <a:lnTo>
                  <a:pt x="111" y="580"/>
                </a:lnTo>
                <a:lnTo>
                  <a:pt x="73" y="424"/>
                </a:lnTo>
                <a:lnTo>
                  <a:pt x="4" y="136"/>
                </a:lnTo>
                <a:lnTo>
                  <a:pt x="0" y="118"/>
                </a:lnTo>
                <a:lnTo>
                  <a:pt x="18" y="118"/>
                </a:lnTo>
                <a:lnTo>
                  <a:pt x="154" y="118"/>
                </a:lnTo>
                <a:lnTo>
                  <a:pt x="227" y="118"/>
                </a:lnTo>
                <a:lnTo>
                  <a:pt x="182" y="93"/>
                </a:lnTo>
                <a:lnTo>
                  <a:pt x="182" y="93"/>
                </a:lnTo>
                <a:lnTo>
                  <a:pt x="191" y="79"/>
                </a:lnTo>
                <a:lnTo>
                  <a:pt x="205" y="67"/>
                </a:lnTo>
                <a:lnTo>
                  <a:pt x="205" y="67"/>
                </a:lnTo>
                <a:lnTo>
                  <a:pt x="213" y="61"/>
                </a:lnTo>
                <a:lnTo>
                  <a:pt x="223" y="55"/>
                </a:lnTo>
                <a:lnTo>
                  <a:pt x="243" y="49"/>
                </a:lnTo>
                <a:lnTo>
                  <a:pt x="257" y="118"/>
                </a:lnTo>
                <a:lnTo>
                  <a:pt x="262" y="118"/>
                </a:lnTo>
                <a:lnTo>
                  <a:pt x="270" y="47"/>
                </a:lnTo>
                <a:lnTo>
                  <a:pt x="270" y="47"/>
                </a:lnTo>
                <a:lnTo>
                  <a:pt x="280" y="49"/>
                </a:lnTo>
                <a:lnTo>
                  <a:pt x="290" y="53"/>
                </a:lnTo>
                <a:lnTo>
                  <a:pt x="300" y="57"/>
                </a:lnTo>
                <a:lnTo>
                  <a:pt x="310" y="63"/>
                </a:lnTo>
                <a:lnTo>
                  <a:pt x="310" y="63"/>
                </a:lnTo>
                <a:lnTo>
                  <a:pt x="318" y="69"/>
                </a:lnTo>
                <a:lnTo>
                  <a:pt x="326" y="77"/>
                </a:lnTo>
                <a:lnTo>
                  <a:pt x="337" y="93"/>
                </a:lnTo>
                <a:lnTo>
                  <a:pt x="292" y="118"/>
                </a:lnTo>
                <a:lnTo>
                  <a:pt x="310" y="118"/>
                </a:lnTo>
                <a:lnTo>
                  <a:pt x="306" y="132"/>
                </a:lnTo>
                <a:lnTo>
                  <a:pt x="349" y="126"/>
                </a:lnTo>
                <a:lnTo>
                  <a:pt x="349" y="126"/>
                </a:lnTo>
                <a:close/>
                <a:moveTo>
                  <a:pt x="274" y="146"/>
                </a:moveTo>
                <a:lnTo>
                  <a:pt x="276" y="146"/>
                </a:lnTo>
                <a:lnTo>
                  <a:pt x="211" y="418"/>
                </a:lnTo>
                <a:lnTo>
                  <a:pt x="178" y="558"/>
                </a:lnTo>
                <a:lnTo>
                  <a:pt x="132" y="558"/>
                </a:lnTo>
                <a:lnTo>
                  <a:pt x="99" y="418"/>
                </a:lnTo>
                <a:lnTo>
                  <a:pt x="34" y="146"/>
                </a:lnTo>
                <a:lnTo>
                  <a:pt x="154" y="146"/>
                </a:lnTo>
                <a:lnTo>
                  <a:pt x="274" y="146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10364018" y="2378075"/>
            <a:ext cx="809625" cy="839788"/>
          </a:xfrm>
          <a:custGeom>
            <a:avLst/>
            <a:gdLst>
              <a:gd name="T0" fmla="*/ 343 w 510"/>
              <a:gd name="T1" fmla="*/ 529 h 529"/>
              <a:gd name="T2" fmla="*/ 149 w 510"/>
              <a:gd name="T3" fmla="*/ 276 h 529"/>
              <a:gd name="T4" fmla="*/ 270 w 510"/>
              <a:gd name="T5" fmla="*/ 245 h 529"/>
              <a:gd name="T6" fmla="*/ 0 w 510"/>
              <a:gd name="T7" fmla="*/ 245 h 529"/>
              <a:gd name="T8" fmla="*/ 5 w 510"/>
              <a:gd name="T9" fmla="*/ 193 h 529"/>
              <a:gd name="T10" fmla="*/ 21 w 510"/>
              <a:gd name="T11" fmla="*/ 148 h 529"/>
              <a:gd name="T12" fmla="*/ 47 w 510"/>
              <a:gd name="T13" fmla="*/ 107 h 529"/>
              <a:gd name="T14" fmla="*/ 76 w 510"/>
              <a:gd name="T15" fmla="*/ 71 h 529"/>
              <a:gd name="T16" fmla="*/ 114 w 510"/>
              <a:gd name="T17" fmla="*/ 41 h 529"/>
              <a:gd name="T18" fmla="*/ 157 w 510"/>
              <a:gd name="T19" fmla="*/ 18 h 529"/>
              <a:gd name="T20" fmla="*/ 205 w 510"/>
              <a:gd name="T21" fmla="*/ 4 h 529"/>
              <a:gd name="T22" fmla="*/ 256 w 510"/>
              <a:gd name="T23" fmla="*/ 0 h 529"/>
              <a:gd name="T24" fmla="*/ 282 w 510"/>
              <a:gd name="T25" fmla="*/ 0 h 529"/>
              <a:gd name="T26" fmla="*/ 329 w 510"/>
              <a:gd name="T27" fmla="*/ 10 h 529"/>
              <a:gd name="T28" fmla="*/ 374 w 510"/>
              <a:gd name="T29" fmla="*/ 28 h 529"/>
              <a:gd name="T30" fmla="*/ 416 w 510"/>
              <a:gd name="T31" fmla="*/ 55 h 529"/>
              <a:gd name="T32" fmla="*/ 449 w 510"/>
              <a:gd name="T33" fmla="*/ 89 h 529"/>
              <a:gd name="T34" fmla="*/ 477 w 510"/>
              <a:gd name="T35" fmla="*/ 126 h 529"/>
              <a:gd name="T36" fmla="*/ 498 w 510"/>
              <a:gd name="T37" fmla="*/ 172 h 529"/>
              <a:gd name="T38" fmla="*/ 508 w 510"/>
              <a:gd name="T39" fmla="*/ 219 h 529"/>
              <a:gd name="T40" fmla="*/ 372 w 510"/>
              <a:gd name="T41" fmla="*/ 245 h 529"/>
              <a:gd name="T42" fmla="*/ 82 w 510"/>
              <a:gd name="T43" fmla="*/ 201 h 529"/>
              <a:gd name="T44" fmla="*/ 157 w 510"/>
              <a:gd name="T45" fmla="*/ 203 h 529"/>
              <a:gd name="T46" fmla="*/ 157 w 510"/>
              <a:gd name="T47" fmla="*/ 138 h 529"/>
              <a:gd name="T48" fmla="*/ 116 w 510"/>
              <a:gd name="T49" fmla="*/ 99 h 529"/>
              <a:gd name="T50" fmla="*/ 108 w 510"/>
              <a:gd name="T51" fmla="*/ 109 h 529"/>
              <a:gd name="T52" fmla="*/ 92 w 510"/>
              <a:gd name="T53" fmla="*/ 146 h 529"/>
              <a:gd name="T54" fmla="*/ 82 w 510"/>
              <a:gd name="T55" fmla="*/ 201 h 529"/>
              <a:gd name="T56" fmla="*/ 163 w 510"/>
              <a:gd name="T57" fmla="*/ 95 h 529"/>
              <a:gd name="T58" fmla="*/ 171 w 510"/>
              <a:gd name="T59" fmla="*/ 77 h 529"/>
              <a:gd name="T60" fmla="*/ 183 w 510"/>
              <a:gd name="T61" fmla="*/ 63 h 529"/>
              <a:gd name="T62" fmla="*/ 167 w 510"/>
              <a:gd name="T63" fmla="*/ 65 h 529"/>
              <a:gd name="T64" fmla="*/ 142 w 510"/>
              <a:gd name="T65" fmla="*/ 75 h 529"/>
              <a:gd name="T66" fmla="*/ 163 w 510"/>
              <a:gd name="T67" fmla="*/ 95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0" h="529">
                <a:moveTo>
                  <a:pt x="372" y="245"/>
                </a:moveTo>
                <a:lnTo>
                  <a:pt x="343" y="529"/>
                </a:lnTo>
                <a:lnTo>
                  <a:pt x="177" y="529"/>
                </a:lnTo>
                <a:lnTo>
                  <a:pt x="149" y="276"/>
                </a:lnTo>
                <a:lnTo>
                  <a:pt x="270" y="254"/>
                </a:lnTo>
                <a:lnTo>
                  <a:pt x="270" y="245"/>
                </a:lnTo>
                <a:lnTo>
                  <a:pt x="0" y="245"/>
                </a:lnTo>
                <a:lnTo>
                  <a:pt x="0" y="245"/>
                </a:lnTo>
                <a:lnTo>
                  <a:pt x="2" y="219"/>
                </a:lnTo>
                <a:lnTo>
                  <a:pt x="5" y="193"/>
                </a:lnTo>
                <a:lnTo>
                  <a:pt x="13" y="172"/>
                </a:lnTo>
                <a:lnTo>
                  <a:pt x="21" y="148"/>
                </a:lnTo>
                <a:lnTo>
                  <a:pt x="33" y="126"/>
                </a:lnTo>
                <a:lnTo>
                  <a:pt x="47" y="107"/>
                </a:lnTo>
                <a:lnTo>
                  <a:pt x="61" y="89"/>
                </a:lnTo>
                <a:lnTo>
                  <a:pt x="76" y="71"/>
                </a:lnTo>
                <a:lnTo>
                  <a:pt x="96" y="55"/>
                </a:lnTo>
                <a:lnTo>
                  <a:pt x="114" y="41"/>
                </a:lnTo>
                <a:lnTo>
                  <a:pt x="136" y="28"/>
                </a:lnTo>
                <a:lnTo>
                  <a:pt x="157" y="18"/>
                </a:lnTo>
                <a:lnTo>
                  <a:pt x="181" y="10"/>
                </a:lnTo>
                <a:lnTo>
                  <a:pt x="205" y="4"/>
                </a:lnTo>
                <a:lnTo>
                  <a:pt x="230" y="0"/>
                </a:lnTo>
                <a:lnTo>
                  <a:pt x="256" y="0"/>
                </a:lnTo>
                <a:lnTo>
                  <a:pt x="256" y="0"/>
                </a:lnTo>
                <a:lnTo>
                  <a:pt x="282" y="0"/>
                </a:lnTo>
                <a:lnTo>
                  <a:pt x="305" y="4"/>
                </a:lnTo>
                <a:lnTo>
                  <a:pt x="329" y="10"/>
                </a:lnTo>
                <a:lnTo>
                  <a:pt x="353" y="18"/>
                </a:lnTo>
                <a:lnTo>
                  <a:pt x="374" y="28"/>
                </a:lnTo>
                <a:lnTo>
                  <a:pt x="396" y="41"/>
                </a:lnTo>
                <a:lnTo>
                  <a:pt x="416" y="55"/>
                </a:lnTo>
                <a:lnTo>
                  <a:pt x="433" y="71"/>
                </a:lnTo>
                <a:lnTo>
                  <a:pt x="449" y="89"/>
                </a:lnTo>
                <a:lnTo>
                  <a:pt x="465" y="107"/>
                </a:lnTo>
                <a:lnTo>
                  <a:pt x="477" y="126"/>
                </a:lnTo>
                <a:lnTo>
                  <a:pt x="489" y="148"/>
                </a:lnTo>
                <a:lnTo>
                  <a:pt x="498" y="172"/>
                </a:lnTo>
                <a:lnTo>
                  <a:pt x="504" y="193"/>
                </a:lnTo>
                <a:lnTo>
                  <a:pt x="508" y="219"/>
                </a:lnTo>
                <a:lnTo>
                  <a:pt x="510" y="245"/>
                </a:lnTo>
                <a:lnTo>
                  <a:pt x="372" y="245"/>
                </a:lnTo>
                <a:lnTo>
                  <a:pt x="372" y="245"/>
                </a:lnTo>
                <a:close/>
                <a:moveTo>
                  <a:pt x="82" y="201"/>
                </a:moveTo>
                <a:lnTo>
                  <a:pt x="157" y="203"/>
                </a:lnTo>
                <a:lnTo>
                  <a:pt x="157" y="203"/>
                </a:lnTo>
                <a:lnTo>
                  <a:pt x="155" y="162"/>
                </a:lnTo>
                <a:lnTo>
                  <a:pt x="157" y="138"/>
                </a:lnTo>
                <a:lnTo>
                  <a:pt x="159" y="114"/>
                </a:lnTo>
                <a:lnTo>
                  <a:pt x="116" y="99"/>
                </a:lnTo>
                <a:lnTo>
                  <a:pt x="116" y="99"/>
                </a:lnTo>
                <a:lnTo>
                  <a:pt x="108" y="109"/>
                </a:lnTo>
                <a:lnTo>
                  <a:pt x="102" y="120"/>
                </a:lnTo>
                <a:lnTo>
                  <a:pt x="92" y="146"/>
                </a:lnTo>
                <a:lnTo>
                  <a:pt x="84" y="174"/>
                </a:lnTo>
                <a:lnTo>
                  <a:pt x="82" y="201"/>
                </a:lnTo>
                <a:lnTo>
                  <a:pt x="82" y="201"/>
                </a:lnTo>
                <a:close/>
                <a:moveTo>
                  <a:pt x="163" y="95"/>
                </a:moveTo>
                <a:lnTo>
                  <a:pt x="163" y="95"/>
                </a:lnTo>
                <a:lnTo>
                  <a:pt x="171" y="77"/>
                </a:lnTo>
                <a:lnTo>
                  <a:pt x="177" y="69"/>
                </a:lnTo>
                <a:lnTo>
                  <a:pt x="183" y="63"/>
                </a:lnTo>
                <a:lnTo>
                  <a:pt x="183" y="63"/>
                </a:lnTo>
                <a:lnTo>
                  <a:pt x="167" y="65"/>
                </a:lnTo>
                <a:lnTo>
                  <a:pt x="153" y="69"/>
                </a:lnTo>
                <a:lnTo>
                  <a:pt x="142" y="75"/>
                </a:lnTo>
                <a:lnTo>
                  <a:pt x="130" y="83"/>
                </a:lnTo>
                <a:lnTo>
                  <a:pt x="163" y="95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34"/>
          <p:cNvSpPr>
            <a:spLocks noEditPoints="1"/>
          </p:cNvSpPr>
          <p:nvPr/>
        </p:nvSpPr>
        <p:spPr bwMode="auto">
          <a:xfrm>
            <a:off x="9114656" y="3617913"/>
            <a:ext cx="979488" cy="889000"/>
          </a:xfrm>
          <a:custGeom>
            <a:avLst/>
            <a:gdLst>
              <a:gd name="T0" fmla="*/ 128 w 617"/>
              <a:gd name="T1" fmla="*/ 320 h 560"/>
              <a:gd name="T2" fmla="*/ 155 w 617"/>
              <a:gd name="T3" fmla="*/ 189 h 560"/>
              <a:gd name="T4" fmla="*/ 223 w 617"/>
              <a:gd name="T5" fmla="*/ 53 h 560"/>
              <a:gd name="T6" fmla="*/ 337 w 617"/>
              <a:gd name="T7" fmla="*/ 22 h 560"/>
              <a:gd name="T8" fmla="*/ 365 w 617"/>
              <a:gd name="T9" fmla="*/ 69 h 560"/>
              <a:gd name="T10" fmla="*/ 434 w 617"/>
              <a:gd name="T11" fmla="*/ 65 h 560"/>
              <a:gd name="T12" fmla="*/ 479 w 617"/>
              <a:gd name="T13" fmla="*/ 107 h 560"/>
              <a:gd name="T14" fmla="*/ 526 w 617"/>
              <a:gd name="T15" fmla="*/ 229 h 560"/>
              <a:gd name="T16" fmla="*/ 449 w 617"/>
              <a:gd name="T17" fmla="*/ 209 h 560"/>
              <a:gd name="T18" fmla="*/ 361 w 617"/>
              <a:gd name="T19" fmla="*/ 138 h 560"/>
              <a:gd name="T20" fmla="*/ 353 w 617"/>
              <a:gd name="T21" fmla="*/ 146 h 560"/>
              <a:gd name="T22" fmla="*/ 388 w 617"/>
              <a:gd name="T23" fmla="*/ 258 h 560"/>
              <a:gd name="T24" fmla="*/ 426 w 617"/>
              <a:gd name="T25" fmla="*/ 321 h 560"/>
              <a:gd name="T26" fmla="*/ 459 w 617"/>
              <a:gd name="T27" fmla="*/ 290 h 560"/>
              <a:gd name="T28" fmla="*/ 493 w 617"/>
              <a:gd name="T29" fmla="*/ 280 h 560"/>
              <a:gd name="T30" fmla="*/ 544 w 617"/>
              <a:gd name="T31" fmla="*/ 290 h 560"/>
              <a:gd name="T32" fmla="*/ 605 w 617"/>
              <a:gd name="T33" fmla="*/ 353 h 560"/>
              <a:gd name="T34" fmla="*/ 615 w 617"/>
              <a:gd name="T35" fmla="*/ 446 h 560"/>
              <a:gd name="T36" fmla="*/ 591 w 617"/>
              <a:gd name="T37" fmla="*/ 489 h 560"/>
              <a:gd name="T38" fmla="*/ 548 w 617"/>
              <a:gd name="T39" fmla="*/ 525 h 560"/>
              <a:gd name="T40" fmla="*/ 530 w 617"/>
              <a:gd name="T41" fmla="*/ 531 h 560"/>
              <a:gd name="T42" fmla="*/ 499 w 617"/>
              <a:gd name="T43" fmla="*/ 548 h 560"/>
              <a:gd name="T44" fmla="*/ 447 w 617"/>
              <a:gd name="T45" fmla="*/ 558 h 560"/>
              <a:gd name="T46" fmla="*/ 390 w 617"/>
              <a:gd name="T47" fmla="*/ 542 h 560"/>
              <a:gd name="T48" fmla="*/ 331 w 617"/>
              <a:gd name="T49" fmla="*/ 473 h 560"/>
              <a:gd name="T50" fmla="*/ 327 w 617"/>
              <a:gd name="T51" fmla="*/ 387 h 560"/>
              <a:gd name="T52" fmla="*/ 351 w 617"/>
              <a:gd name="T53" fmla="*/ 351 h 560"/>
              <a:gd name="T54" fmla="*/ 388 w 617"/>
              <a:gd name="T55" fmla="*/ 331 h 560"/>
              <a:gd name="T56" fmla="*/ 361 w 617"/>
              <a:gd name="T57" fmla="*/ 278 h 560"/>
              <a:gd name="T58" fmla="*/ 292 w 617"/>
              <a:gd name="T59" fmla="*/ 166 h 560"/>
              <a:gd name="T60" fmla="*/ 244 w 617"/>
              <a:gd name="T61" fmla="*/ 122 h 560"/>
              <a:gd name="T62" fmla="*/ 179 w 617"/>
              <a:gd name="T63" fmla="*/ 233 h 560"/>
              <a:gd name="T64" fmla="*/ 153 w 617"/>
              <a:gd name="T65" fmla="*/ 325 h 560"/>
              <a:gd name="T66" fmla="*/ 199 w 617"/>
              <a:gd name="T67" fmla="*/ 314 h 560"/>
              <a:gd name="T68" fmla="*/ 232 w 617"/>
              <a:gd name="T69" fmla="*/ 320 h 560"/>
              <a:gd name="T70" fmla="*/ 274 w 617"/>
              <a:gd name="T71" fmla="*/ 351 h 560"/>
              <a:gd name="T72" fmla="*/ 297 w 617"/>
              <a:gd name="T73" fmla="*/ 438 h 560"/>
              <a:gd name="T74" fmla="*/ 264 w 617"/>
              <a:gd name="T75" fmla="*/ 523 h 560"/>
              <a:gd name="T76" fmla="*/ 224 w 617"/>
              <a:gd name="T77" fmla="*/ 550 h 560"/>
              <a:gd name="T78" fmla="*/ 167 w 617"/>
              <a:gd name="T79" fmla="*/ 560 h 560"/>
              <a:gd name="T80" fmla="*/ 148 w 617"/>
              <a:gd name="T81" fmla="*/ 558 h 560"/>
              <a:gd name="T82" fmla="*/ 114 w 617"/>
              <a:gd name="T83" fmla="*/ 560 h 560"/>
              <a:gd name="T84" fmla="*/ 63 w 617"/>
              <a:gd name="T85" fmla="*/ 544 h 560"/>
              <a:gd name="T86" fmla="*/ 19 w 617"/>
              <a:gd name="T87" fmla="*/ 503 h 560"/>
              <a:gd name="T88" fmla="*/ 0 w 617"/>
              <a:gd name="T89" fmla="*/ 414 h 560"/>
              <a:gd name="T90" fmla="*/ 37 w 617"/>
              <a:gd name="T91" fmla="*/ 335 h 560"/>
              <a:gd name="T92" fmla="*/ 75 w 617"/>
              <a:gd name="T93" fmla="*/ 316 h 560"/>
              <a:gd name="T94" fmla="*/ 366 w 617"/>
              <a:gd name="T95" fmla="*/ 396 h 560"/>
              <a:gd name="T96" fmla="*/ 386 w 617"/>
              <a:gd name="T97" fmla="*/ 462 h 560"/>
              <a:gd name="T98" fmla="*/ 426 w 617"/>
              <a:gd name="T99" fmla="*/ 446 h 560"/>
              <a:gd name="T100" fmla="*/ 366 w 617"/>
              <a:gd name="T101" fmla="*/ 396 h 560"/>
              <a:gd name="T102" fmla="*/ 418 w 617"/>
              <a:gd name="T103" fmla="*/ 499 h 560"/>
              <a:gd name="T104" fmla="*/ 449 w 617"/>
              <a:gd name="T105" fmla="*/ 507 h 560"/>
              <a:gd name="T106" fmla="*/ 57 w 617"/>
              <a:gd name="T107" fmla="*/ 365 h 560"/>
              <a:gd name="T108" fmla="*/ 41 w 617"/>
              <a:gd name="T109" fmla="*/ 434 h 560"/>
              <a:gd name="T110" fmla="*/ 84 w 617"/>
              <a:gd name="T111" fmla="*/ 438 h 560"/>
              <a:gd name="T112" fmla="*/ 57 w 617"/>
              <a:gd name="T113" fmla="*/ 365 h 560"/>
              <a:gd name="T114" fmla="*/ 53 w 617"/>
              <a:gd name="T115" fmla="*/ 481 h 560"/>
              <a:gd name="T116" fmla="*/ 77 w 617"/>
              <a:gd name="T117" fmla="*/ 503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7" h="560">
                <a:moveTo>
                  <a:pt x="98" y="314"/>
                </a:moveTo>
                <a:lnTo>
                  <a:pt x="98" y="314"/>
                </a:lnTo>
                <a:lnTo>
                  <a:pt x="114" y="314"/>
                </a:lnTo>
                <a:lnTo>
                  <a:pt x="128" y="320"/>
                </a:lnTo>
                <a:lnTo>
                  <a:pt x="128" y="320"/>
                </a:lnTo>
                <a:lnTo>
                  <a:pt x="136" y="274"/>
                </a:lnTo>
                <a:lnTo>
                  <a:pt x="144" y="231"/>
                </a:lnTo>
                <a:lnTo>
                  <a:pt x="155" y="189"/>
                </a:lnTo>
                <a:lnTo>
                  <a:pt x="169" y="148"/>
                </a:lnTo>
                <a:lnTo>
                  <a:pt x="189" y="108"/>
                </a:lnTo>
                <a:lnTo>
                  <a:pt x="211" y="71"/>
                </a:lnTo>
                <a:lnTo>
                  <a:pt x="223" y="53"/>
                </a:lnTo>
                <a:lnTo>
                  <a:pt x="236" y="34"/>
                </a:lnTo>
                <a:lnTo>
                  <a:pt x="252" y="18"/>
                </a:lnTo>
                <a:lnTo>
                  <a:pt x="268" y="0"/>
                </a:lnTo>
                <a:lnTo>
                  <a:pt x="337" y="22"/>
                </a:lnTo>
                <a:lnTo>
                  <a:pt x="337" y="22"/>
                </a:lnTo>
                <a:lnTo>
                  <a:pt x="343" y="79"/>
                </a:lnTo>
                <a:lnTo>
                  <a:pt x="343" y="79"/>
                </a:lnTo>
                <a:lnTo>
                  <a:pt x="365" y="69"/>
                </a:lnTo>
                <a:lnTo>
                  <a:pt x="384" y="63"/>
                </a:lnTo>
                <a:lnTo>
                  <a:pt x="402" y="61"/>
                </a:lnTo>
                <a:lnTo>
                  <a:pt x="418" y="61"/>
                </a:lnTo>
                <a:lnTo>
                  <a:pt x="434" y="65"/>
                </a:lnTo>
                <a:lnTo>
                  <a:pt x="445" y="71"/>
                </a:lnTo>
                <a:lnTo>
                  <a:pt x="459" y="81"/>
                </a:lnTo>
                <a:lnTo>
                  <a:pt x="469" y="93"/>
                </a:lnTo>
                <a:lnTo>
                  <a:pt x="479" y="107"/>
                </a:lnTo>
                <a:lnTo>
                  <a:pt x="487" y="120"/>
                </a:lnTo>
                <a:lnTo>
                  <a:pt x="503" y="154"/>
                </a:lnTo>
                <a:lnTo>
                  <a:pt x="514" y="191"/>
                </a:lnTo>
                <a:lnTo>
                  <a:pt x="526" y="229"/>
                </a:lnTo>
                <a:lnTo>
                  <a:pt x="526" y="229"/>
                </a:lnTo>
                <a:lnTo>
                  <a:pt x="503" y="227"/>
                </a:lnTo>
                <a:lnTo>
                  <a:pt x="477" y="219"/>
                </a:lnTo>
                <a:lnTo>
                  <a:pt x="449" y="209"/>
                </a:lnTo>
                <a:lnTo>
                  <a:pt x="424" y="195"/>
                </a:lnTo>
                <a:lnTo>
                  <a:pt x="400" y="178"/>
                </a:lnTo>
                <a:lnTo>
                  <a:pt x="378" y="160"/>
                </a:lnTo>
                <a:lnTo>
                  <a:pt x="361" y="138"/>
                </a:lnTo>
                <a:lnTo>
                  <a:pt x="353" y="126"/>
                </a:lnTo>
                <a:lnTo>
                  <a:pt x="347" y="114"/>
                </a:lnTo>
                <a:lnTo>
                  <a:pt x="347" y="114"/>
                </a:lnTo>
                <a:lnTo>
                  <a:pt x="353" y="146"/>
                </a:lnTo>
                <a:lnTo>
                  <a:pt x="361" y="178"/>
                </a:lnTo>
                <a:lnTo>
                  <a:pt x="368" y="207"/>
                </a:lnTo>
                <a:lnTo>
                  <a:pt x="376" y="233"/>
                </a:lnTo>
                <a:lnTo>
                  <a:pt x="388" y="258"/>
                </a:lnTo>
                <a:lnTo>
                  <a:pt x="398" y="282"/>
                </a:lnTo>
                <a:lnTo>
                  <a:pt x="412" y="302"/>
                </a:lnTo>
                <a:lnTo>
                  <a:pt x="426" y="321"/>
                </a:lnTo>
                <a:lnTo>
                  <a:pt x="426" y="321"/>
                </a:lnTo>
                <a:lnTo>
                  <a:pt x="434" y="312"/>
                </a:lnTo>
                <a:lnTo>
                  <a:pt x="441" y="304"/>
                </a:lnTo>
                <a:lnTo>
                  <a:pt x="449" y="296"/>
                </a:lnTo>
                <a:lnTo>
                  <a:pt x="459" y="290"/>
                </a:lnTo>
                <a:lnTo>
                  <a:pt x="459" y="290"/>
                </a:lnTo>
                <a:lnTo>
                  <a:pt x="469" y="286"/>
                </a:lnTo>
                <a:lnTo>
                  <a:pt x="481" y="282"/>
                </a:lnTo>
                <a:lnTo>
                  <a:pt x="493" y="280"/>
                </a:lnTo>
                <a:lnTo>
                  <a:pt x="503" y="280"/>
                </a:lnTo>
                <a:lnTo>
                  <a:pt x="514" y="280"/>
                </a:lnTo>
                <a:lnTo>
                  <a:pt x="524" y="282"/>
                </a:lnTo>
                <a:lnTo>
                  <a:pt x="544" y="290"/>
                </a:lnTo>
                <a:lnTo>
                  <a:pt x="562" y="300"/>
                </a:lnTo>
                <a:lnTo>
                  <a:pt x="579" y="316"/>
                </a:lnTo>
                <a:lnTo>
                  <a:pt x="593" y="333"/>
                </a:lnTo>
                <a:lnTo>
                  <a:pt x="605" y="353"/>
                </a:lnTo>
                <a:lnTo>
                  <a:pt x="613" y="375"/>
                </a:lnTo>
                <a:lnTo>
                  <a:pt x="617" y="398"/>
                </a:lnTo>
                <a:lnTo>
                  <a:pt x="617" y="422"/>
                </a:lnTo>
                <a:lnTo>
                  <a:pt x="615" y="446"/>
                </a:lnTo>
                <a:lnTo>
                  <a:pt x="611" y="456"/>
                </a:lnTo>
                <a:lnTo>
                  <a:pt x="605" y="467"/>
                </a:lnTo>
                <a:lnTo>
                  <a:pt x="599" y="477"/>
                </a:lnTo>
                <a:lnTo>
                  <a:pt x="591" y="489"/>
                </a:lnTo>
                <a:lnTo>
                  <a:pt x="583" y="499"/>
                </a:lnTo>
                <a:lnTo>
                  <a:pt x="574" y="507"/>
                </a:lnTo>
                <a:lnTo>
                  <a:pt x="562" y="517"/>
                </a:lnTo>
                <a:lnTo>
                  <a:pt x="548" y="525"/>
                </a:lnTo>
                <a:lnTo>
                  <a:pt x="548" y="525"/>
                </a:lnTo>
                <a:lnTo>
                  <a:pt x="538" y="529"/>
                </a:lnTo>
                <a:lnTo>
                  <a:pt x="530" y="531"/>
                </a:lnTo>
                <a:lnTo>
                  <a:pt x="530" y="531"/>
                </a:lnTo>
                <a:lnTo>
                  <a:pt x="522" y="536"/>
                </a:lnTo>
                <a:lnTo>
                  <a:pt x="514" y="542"/>
                </a:lnTo>
                <a:lnTo>
                  <a:pt x="514" y="542"/>
                </a:lnTo>
                <a:lnTo>
                  <a:pt x="499" y="548"/>
                </a:lnTo>
                <a:lnTo>
                  <a:pt x="485" y="554"/>
                </a:lnTo>
                <a:lnTo>
                  <a:pt x="473" y="556"/>
                </a:lnTo>
                <a:lnTo>
                  <a:pt x="459" y="558"/>
                </a:lnTo>
                <a:lnTo>
                  <a:pt x="447" y="558"/>
                </a:lnTo>
                <a:lnTo>
                  <a:pt x="434" y="558"/>
                </a:lnTo>
                <a:lnTo>
                  <a:pt x="422" y="556"/>
                </a:lnTo>
                <a:lnTo>
                  <a:pt x="410" y="552"/>
                </a:lnTo>
                <a:lnTo>
                  <a:pt x="390" y="542"/>
                </a:lnTo>
                <a:lnTo>
                  <a:pt x="370" y="529"/>
                </a:lnTo>
                <a:lnTo>
                  <a:pt x="355" y="513"/>
                </a:lnTo>
                <a:lnTo>
                  <a:pt x="341" y="493"/>
                </a:lnTo>
                <a:lnTo>
                  <a:pt x="331" y="473"/>
                </a:lnTo>
                <a:lnTo>
                  <a:pt x="323" y="450"/>
                </a:lnTo>
                <a:lnTo>
                  <a:pt x="321" y="428"/>
                </a:lnTo>
                <a:lnTo>
                  <a:pt x="321" y="406"/>
                </a:lnTo>
                <a:lnTo>
                  <a:pt x="327" y="387"/>
                </a:lnTo>
                <a:lnTo>
                  <a:pt x="331" y="377"/>
                </a:lnTo>
                <a:lnTo>
                  <a:pt x="337" y="367"/>
                </a:lnTo>
                <a:lnTo>
                  <a:pt x="343" y="359"/>
                </a:lnTo>
                <a:lnTo>
                  <a:pt x="351" y="351"/>
                </a:lnTo>
                <a:lnTo>
                  <a:pt x="361" y="343"/>
                </a:lnTo>
                <a:lnTo>
                  <a:pt x="370" y="337"/>
                </a:lnTo>
                <a:lnTo>
                  <a:pt x="370" y="337"/>
                </a:lnTo>
                <a:lnTo>
                  <a:pt x="388" y="331"/>
                </a:lnTo>
                <a:lnTo>
                  <a:pt x="404" y="327"/>
                </a:lnTo>
                <a:lnTo>
                  <a:pt x="404" y="327"/>
                </a:lnTo>
                <a:lnTo>
                  <a:pt x="382" y="304"/>
                </a:lnTo>
                <a:lnTo>
                  <a:pt x="361" y="278"/>
                </a:lnTo>
                <a:lnTo>
                  <a:pt x="341" y="252"/>
                </a:lnTo>
                <a:lnTo>
                  <a:pt x="323" y="227"/>
                </a:lnTo>
                <a:lnTo>
                  <a:pt x="305" y="197"/>
                </a:lnTo>
                <a:lnTo>
                  <a:pt x="292" y="166"/>
                </a:lnTo>
                <a:lnTo>
                  <a:pt x="280" y="132"/>
                </a:lnTo>
                <a:lnTo>
                  <a:pt x="268" y="95"/>
                </a:lnTo>
                <a:lnTo>
                  <a:pt x="268" y="95"/>
                </a:lnTo>
                <a:lnTo>
                  <a:pt x="244" y="122"/>
                </a:lnTo>
                <a:lnTo>
                  <a:pt x="224" y="150"/>
                </a:lnTo>
                <a:lnTo>
                  <a:pt x="207" y="178"/>
                </a:lnTo>
                <a:lnTo>
                  <a:pt x="193" y="205"/>
                </a:lnTo>
                <a:lnTo>
                  <a:pt x="179" y="233"/>
                </a:lnTo>
                <a:lnTo>
                  <a:pt x="169" y="262"/>
                </a:lnTo>
                <a:lnTo>
                  <a:pt x="159" y="294"/>
                </a:lnTo>
                <a:lnTo>
                  <a:pt x="153" y="325"/>
                </a:lnTo>
                <a:lnTo>
                  <a:pt x="153" y="325"/>
                </a:lnTo>
                <a:lnTo>
                  <a:pt x="163" y="320"/>
                </a:lnTo>
                <a:lnTo>
                  <a:pt x="175" y="316"/>
                </a:lnTo>
                <a:lnTo>
                  <a:pt x="187" y="314"/>
                </a:lnTo>
                <a:lnTo>
                  <a:pt x="199" y="314"/>
                </a:lnTo>
                <a:lnTo>
                  <a:pt x="199" y="314"/>
                </a:lnTo>
                <a:lnTo>
                  <a:pt x="211" y="314"/>
                </a:lnTo>
                <a:lnTo>
                  <a:pt x="223" y="316"/>
                </a:lnTo>
                <a:lnTo>
                  <a:pt x="232" y="320"/>
                </a:lnTo>
                <a:lnTo>
                  <a:pt x="242" y="323"/>
                </a:lnTo>
                <a:lnTo>
                  <a:pt x="252" y="329"/>
                </a:lnTo>
                <a:lnTo>
                  <a:pt x="260" y="335"/>
                </a:lnTo>
                <a:lnTo>
                  <a:pt x="274" y="351"/>
                </a:lnTo>
                <a:lnTo>
                  <a:pt x="286" y="371"/>
                </a:lnTo>
                <a:lnTo>
                  <a:pt x="294" y="391"/>
                </a:lnTo>
                <a:lnTo>
                  <a:pt x="297" y="414"/>
                </a:lnTo>
                <a:lnTo>
                  <a:pt x="297" y="438"/>
                </a:lnTo>
                <a:lnTo>
                  <a:pt x="295" y="460"/>
                </a:lnTo>
                <a:lnTo>
                  <a:pt x="288" y="483"/>
                </a:lnTo>
                <a:lnTo>
                  <a:pt x="278" y="503"/>
                </a:lnTo>
                <a:lnTo>
                  <a:pt x="264" y="523"/>
                </a:lnTo>
                <a:lnTo>
                  <a:pt x="254" y="531"/>
                </a:lnTo>
                <a:lnTo>
                  <a:pt x="246" y="538"/>
                </a:lnTo>
                <a:lnTo>
                  <a:pt x="234" y="544"/>
                </a:lnTo>
                <a:lnTo>
                  <a:pt x="224" y="550"/>
                </a:lnTo>
                <a:lnTo>
                  <a:pt x="211" y="554"/>
                </a:lnTo>
                <a:lnTo>
                  <a:pt x="197" y="558"/>
                </a:lnTo>
                <a:lnTo>
                  <a:pt x="183" y="560"/>
                </a:lnTo>
                <a:lnTo>
                  <a:pt x="167" y="560"/>
                </a:lnTo>
                <a:lnTo>
                  <a:pt x="167" y="560"/>
                </a:lnTo>
                <a:lnTo>
                  <a:pt x="157" y="560"/>
                </a:lnTo>
                <a:lnTo>
                  <a:pt x="148" y="558"/>
                </a:lnTo>
                <a:lnTo>
                  <a:pt x="148" y="558"/>
                </a:lnTo>
                <a:lnTo>
                  <a:pt x="140" y="560"/>
                </a:lnTo>
                <a:lnTo>
                  <a:pt x="130" y="560"/>
                </a:lnTo>
                <a:lnTo>
                  <a:pt x="130" y="560"/>
                </a:lnTo>
                <a:lnTo>
                  <a:pt x="114" y="560"/>
                </a:lnTo>
                <a:lnTo>
                  <a:pt x="100" y="558"/>
                </a:lnTo>
                <a:lnTo>
                  <a:pt x="86" y="554"/>
                </a:lnTo>
                <a:lnTo>
                  <a:pt x="73" y="550"/>
                </a:lnTo>
                <a:lnTo>
                  <a:pt x="63" y="544"/>
                </a:lnTo>
                <a:lnTo>
                  <a:pt x="51" y="538"/>
                </a:lnTo>
                <a:lnTo>
                  <a:pt x="41" y="531"/>
                </a:lnTo>
                <a:lnTo>
                  <a:pt x="33" y="523"/>
                </a:lnTo>
                <a:lnTo>
                  <a:pt x="19" y="503"/>
                </a:lnTo>
                <a:lnTo>
                  <a:pt x="10" y="483"/>
                </a:lnTo>
                <a:lnTo>
                  <a:pt x="2" y="460"/>
                </a:lnTo>
                <a:lnTo>
                  <a:pt x="0" y="438"/>
                </a:lnTo>
                <a:lnTo>
                  <a:pt x="0" y="414"/>
                </a:lnTo>
                <a:lnTo>
                  <a:pt x="4" y="391"/>
                </a:lnTo>
                <a:lnTo>
                  <a:pt x="12" y="371"/>
                </a:lnTo>
                <a:lnTo>
                  <a:pt x="23" y="351"/>
                </a:lnTo>
                <a:lnTo>
                  <a:pt x="37" y="335"/>
                </a:lnTo>
                <a:lnTo>
                  <a:pt x="45" y="329"/>
                </a:lnTo>
                <a:lnTo>
                  <a:pt x="55" y="323"/>
                </a:lnTo>
                <a:lnTo>
                  <a:pt x="65" y="320"/>
                </a:lnTo>
                <a:lnTo>
                  <a:pt x="75" y="316"/>
                </a:lnTo>
                <a:lnTo>
                  <a:pt x="86" y="314"/>
                </a:lnTo>
                <a:lnTo>
                  <a:pt x="98" y="314"/>
                </a:lnTo>
                <a:lnTo>
                  <a:pt x="98" y="314"/>
                </a:lnTo>
                <a:close/>
                <a:moveTo>
                  <a:pt x="366" y="396"/>
                </a:moveTo>
                <a:lnTo>
                  <a:pt x="366" y="396"/>
                </a:lnTo>
                <a:lnTo>
                  <a:pt x="370" y="418"/>
                </a:lnTo>
                <a:lnTo>
                  <a:pt x="376" y="442"/>
                </a:lnTo>
                <a:lnTo>
                  <a:pt x="386" y="462"/>
                </a:lnTo>
                <a:lnTo>
                  <a:pt x="398" y="481"/>
                </a:lnTo>
                <a:lnTo>
                  <a:pt x="430" y="465"/>
                </a:lnTo>
                <a:lnTo>
                  <a:pt x="430" y="465"/>
                </a:lnTo>
                <a:lnTo>
                  <a:pt x="426" y="446"/>
                </a:lnTo>
                <a:lnTo>
                  <a:pt x="424" y="426"/>
                </a:lnTo>
                <a:lnTo>
                  <a:pt x="422" y="391"/>
                </a:lnTo>
                <a:lnTo>
                  <a:pt x="366" y="396"/>
                </a:lnTo>
                <a:lnTo>
                  <a:pt x="366" y="396"/>
                </a:lnTo>
                <a:close/>
                <a:moveTo>
                  <a:pt x="434" y="481"/>
                </a:moveTo>
                <a:lnTo>
                  <a:pt x="410" y="493"/>
                </a:lnTo>
                <a:lnTo>
                  <a:pt x="410" y="493"/>
                </a:lnTo>
                <a:lnTo>
                  <a:pt x="418" y="499"/>
                </a:lnTo>
                <a:lnTo>
                  <a:pt x="428" y="505"/>
                </a:lnTo>
                <a:lnTo>
                  <a:pt x="437" y="507"/>
                </a:lnTo>
                <a:lnTo>
                  <a:pt x="449" y="507"/>
                </a:lnTo>
                <a:lnTo>
                  <a:pt x="449" y="507"/>
                </a:lnTo>
                <a:lnTo>
                  <a:pt x="439" y="495"/>
                </a:lnTo>
                <a:lnTo>
                  <a:pt x="434" y="481"/>
                </a:lnTo>
                <a:lnTo>
                  <a:pt x="434" y="481"/>
                </a:lnTo>
                <a:close/>
                <a:moveTo>
                  <a:pt x="57" y="365"/>
                </a:moveTo>
                <a:lnTo>
                  <a:pt x="57" y="365"/>
                </a:lnTo>
                <a:lnTo>
                  <a:pt x="49" y="387"/>
                </a:lnTo>
                <a:lnTo>
                  <a:pt x="43" y="410"/>
                </a:lnTo>
                <a:lnTo>
                  <a:pt x="41" y="434"/>
                </a:lnTo>
                <a:lnTo>
                  <a:pt x="43" y="456"/>
                </a:lnTo>
                <a:lnTo>
                  <a:pt x="79" y="456"/>
                </a:lnTo>
                <a:lnTo>
                  <a:pt x="79" y="456"/>
                </a:lnTo>
                <a:lnTo>
                  <a:pt x="84" y="438"/>
                </a:lnTo>
                <a:lnTo>
                  <a:pt x="92" y="418"/>
                </a:lnTo>
                <a:lnTo>
                  <a:pt x="108" y="387"/>
                </a:lnTo>
                <a:lnTo>
                  <a:pt x="57" y="365"/>
                </a:lnTo>
                <a:lnTo>
                  <a:pt x="57" y="365"/>
                </a:lnTo>
                <a:close/>
                <a:moveTo>
                  <a:pt x="75" y="471"/>
                </a:moveTo>
                <a:lnTo>
                  <a:pt x="47" y="471"/>
                </a:lnTo>
                <a:lnTo>
                  <a:pt x="47" y="471"/>
                </a:lnTo>
                <a:lnTo>
                  <a:pt x="53" y="481"/>
                </a:lnTo>
                <a:lnTo>
                  <a:pt x="59" y="489"/>
                </a:lnTo>
                <a:lnTo>
                  <a:pt x="67" y="497"/>
                </a:lnTo>
                <a:lnTo>
                  <a:pt x="77" y="503"/>
                </a:lnTo>
                <a:lnTo>
                  <a:pt x="77" y="503"/>
                </a:lnTo>
                <a:lnTo>
                  <a:pt x="75" y="487"/>
                </a:lnTo>
                <a:lnTo>
                  <a:pt x="75" y="471"/>
                </a:lnTo>
                <a:lnTo>
                  <a:pt x="75" y="471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9376593" y="1069975"/>
            <a:ext cx="773113" cy="1060450"/>
          </a:xfrm>
          <a:custGeom>
            <a:avLst/>
            <a:gdLst>
              <a:gd name="T0" fmla="*/ 178 w 487"/>
              <a:gd name="T1" fmla="*/ 668 h 668"/>
              <a:gd name="T2" fmla="*/ 56 w 487"/>
              <a:gd name="T3" fmla="*/ 556 h 668"/>
              <a:gd name="T4" fmla="*/ 36 w 487"/>
              <a:gd name="T5" fmla="*/ 530 h 668"/>
              <a:gd name="T6" fmla="*/ 10 w 487"/>
              <a:gd name="T7" fmla="*/ 475 h 668"/>
              <a:gd name="T8" fmla="*/ 0 w 487"/>
              <a:gd name="T9" fmla="*/ 416 h 668"/>
              <a:gd name="T10" fmla="*/ 4 w 487"/>
              <a:gd name="T11" fmla="*/ 386 h 668"/>
              <a:gd name="T12" fmla="*/ 10 w 487"/>
              <a:gd name="T13" fmla="*/ 359 h 668"/>
              <a:gd name="T14" fmla="*/ 24 w 487"/>
              <a:gd name="T15" fmla="*/ 331 h 668"/>
              <a:gd name="T16" fmla="*/ 40 w 487"/>
              <a:gd name="T17" fmla="*/ 303 h 668"/>
              <a:gd name="T18" fmla="*/ 75 w 487"/>
              <a:gd name="T19" fmla="*/ 264 h 668"/>
              <a:gd name="T20" fmla="*/ 111 w 487"/>
              <a:gd name="T21" fmla="*/ 240 h 668"/>
              <a:gd name="T22" fmla="*/ 146 w 487"/>
              <a:gd name="T23" fmla="*/ 226 h 668"/>
              <a:gd name="T24" fmla="*/ 196 w 487"/>
              <a:gd name="T25" fmla="*/ 215 h 668"/>
              <a:gd name="T26" fmla="*/ 227 w 487"/>
              <a:gd name="T27" fmla="*/ 207 h 668"/>
              <a:gd name="T28" fmla="*/ 253 w 487"/>
              <a:gd name="T29" fmla="*/ 193 h 668"/>
              <a:gd name="T30" fmla="*/ 276 w 487"/>
              <a:gd name="T31" fmla="*/ 167 h 668"/>
              <a:gd name="T32" fmla="*/ 286 w 487"/>
              <a:gd name="T33" fmla="*/ 173 h 668"/>
              <a:gd name="T34" fmla="*/ 312 w 487"/>
              <a:gd name="T35" fmla="*/ 53 h 668"/>
              <a:gd name="T36" fmla="*/ 324 w 487"/>
              <a:gd name="T37" fmla="*/ 19 h 668"/>
              <a:gd name="T38" fmla="*/ 338 w 487"/>
              <a:gd name="T39" fmla="*/ 2 h 668"/>
              <a:gd name="T40" fmla="*/ 347 w 487"/>
              <a:gd name="T41" fmla="*/ 2 h 668"/>
              <a:gd name="T42" fmla="*/ 355 w 487"/>
              <a:gd name="T43" fmla="*/ 19 h 668"/>
              <a:gd name="T44" fmla="*/ 361 w 487"/>
              <a:gd name="T45" fmla="*/ 53 h 668"/>
              <a:gd name="T46" fmla="*/ 361 w 487"/>
              <a:gd name="T47" fmla="*/ 102 h 668"/>
              <a:gd name="T48" fmla="*/ 411 w 487"/>
              <a:gd name="T49" fmla="*/ 47 h 668"/>
              <a:gd name="T50" fmla="*/ 426 w 487"/>
              <a:gd name="T51" fmla="*/ 37 h 668"/>
              <a:gd name="T52" fmla="*/ 436 w 487"/>
              <a:gd name="T53" fmla="*/ 37 h 668"/>
              <a:gd name="T54" fmla="*/ 440 w 487"/>
              <a:gd name="T55" fmla="*/ 47 h 668"/>
              <a:gd name="T56" fmla="*/ 438 w 487"/>
              <a:gd name="T57" fmla="*/ 69 h 668"/>
              <a:gd name="T58" fmla="*/ 412 w 487"/>
              <a:gd name="T59" fmla="*/ 140 h 668"/>
              <a:gd name="T60" fmla="*/ 446 w 487"/>
              <a:gd name="T61" fmla="*/ 122 h 668"/>
              <a:gd name="T62" fmla="*/ 470 w 487"/>
              <a:gd name="T63" fmla="*/ 112 h 668"/>
              <a:gd name="T64" fmla="*/ 483 w 487"/>
              <a:gd name="T65" fmla="*/ 112 h 668"/>
              <a:gd name="T66" fmla="*/ 487 w 487"/>
              <a:gd name="T67" fmla="*/ 120 h 668"/>
              <a:gd name="T68" fmla="*/ 482 w 487"/>
              <a:gd name="T69" fmla="*/ 138 h 668"/>
              <a:gd name="T70" fmla="*/ 436 w 487"/>
              <a:gd name="T71" fmla="*/ 195 h 668"/>
              <a:gd name="T72" fmla="*/ 403 w 487"/>
              <a:gd name="T73" fmla="*/ 238 h 668"/>
              <a:gd name="T74" fmla="*/ 397 w 487"/>
              <a:gd name="T75" fmla="*/ 256 h 668"/>
              <a:gd name="T76" fmla="*/ 395 w 487"/>
              <a:gd name="T77" fmla="*/ 290 h 668"/>
              <a:gd name="T78" fmla="*/ 407 w 487"/>
              <a:gd name="T79" fmla="*/ 335 h 668"/>
              <a:gd name="T80" fmla="*/ 420 w 487"/>
              <a:gd name="T81" fmla="*/ 382 h 668"/>
              <a:gd name="T82" fmla="*/ 426 w 487"/>
              <a:gd name="T83" fmla="*/ 420 h 668"/>
              <a:gd name="T84" fmla="*/ 422 w 487"/>
              <a:gd name="T85" fmla="*/ 461 h 668"/>
              <a:gd name="T86" fmla="*/ 407 w 487"/>
              <a:gd name="T87" fmla="*/ 510 h 668"/>
              <a:gd name="T88" fmla="*/ 393 w 487"/>
              <a:gd name="T89" fmla="*/ 538 h 668"/>
              <a:gd name="T90" fmla="*/ 357 w 487"/>
              <a:gd name="T91" fmla="*/ 581 h 668"/>
              <a:gd name="T92" fmla="*/ 310 w 487"/>
              <a:gd name="T93" fmla="*/ 613 h 668"/>
              <a:gd name="T94" fmla="*/ 257 w 487"/>
              <a:gd name="T95" fmla="*/ 629 h 668"/>
              <a:gd name="T96" fmla="*/ 200 w 487"/>
              <a:gd name="T97" fmla="*/ 631 h 668"/>
              <a:gd name="T98" fmla="*/ 75 w 487"/>
              <a:gd name="T99" fmla="*/ 368 h 668"/>
              <a:gd name="T100" fmla="*/ 154 w 487"/>
              <a:gd name="T101" fmla="*/ 416 h 668"/>
              <a:gd name="T102" fmla="*/ 194 w 487"/>
              <a:gd name="T103" fmla="*/ 345 h 668"/>
              <a:gd name="T104" fmla="*/ 174 w 487"/>
              <a:gd name="T105" fmla="*/ 280 h 668"/>
              <a:gd name="T106" fmla="*/ 160 w 487"/>
              <a:gd name="T107" fmla="*/ 286 h 668"/>
              <a:gd name="T108" fmla="*/ 132 w 487"/>
              <a:gd name="T109" fmla="*/ 305 h 668"/>
              <a:gd name="T110" fmla="*/ 95 w 487"/>
              <a:gd name="T111" fmla="*/ 341 h 668"/>
              <a:gd name="T112" fmla="*/ 75 w 487"/>
              <a:gd name="T113" fmla="*/ 368 h 668"/>
              <a:gd name="T114" fmla="*/ 227 w 487"/>
              <a:gd name="T115" fmla="*/ 305 h 668"/>
              <a:gd name="T116" fmla="*/ 245 w 487"/>
              <a:gd name="T117" fmla="*/ 290 h 668"/>
              <a:gd name="T118" fmla="*/ 267 w 487"/>
              <a:gd name="T119" fmla="*/ 282 h 668"/>
              <a:gd name="T120" fmla="*/ 249 w 487"/>
              <a:gd name="T121" fmla="*/ 274 h 668"/>
              <a:gd name="T122" fmla="*/ 215 w 487"/>
              <a:gd name="T123" fmla="*/ 270 h 668"/>
              <a:gd name="T124" fmla="*/ 227 w 487"/>
              <a:gd name="T125" fmla="*/ 305 h 6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87" h="668">
                <a:moveTo>
                  <a:pt x="200" y="631"/>
                </a:moveTo>
                <a:lnTo>
                  <a:pt x="178" y="668"/>
                </a:lnTo>
                <a:lnTo>
                  <a:pt x="38" y="589"/>
                </a:lnTo>
                <a:lnTo>
                  <a:pt x="56" y="556"/>
                </a:lnTo>
                <a:lnTo>
                  <a:pt x="56" y="556"/>
                </a:lnTo>
                <a:lnTo>
                  <a:pt x="36" y="530"/>
                </a:lnTo>
                <a:lnTo>
                  <a:pt x="20" y="505"/>
                </a:lnTo>
                <a:lnTo>
                  <a:pt x="10" y="475"/>
                </a:lnTo>
                <a:lnTo>
                  <a:pt x="2" y="445"/>
                </a:lnTo>
                <a:lnTo>
                  <a:pt x="0" y="416"/>
                </a:lnTo>
                <a:lnTo>
                  <a:pt x="2" y="402"/>
                </a:lnTo>
                <a:lnTo>
                  <a:pt x="4" y="386"/>
                </a:lnTo>
                <a:lnTo>
                  <a:pt x="6" y="372"/>
                </a:lnTo>
                <a:lnTo>
                  <a:pt x="10" y="359"/>
                </a:lnTo>
                <a:lnTo>
                  <a:pt x="16" y="343"/>
                </a:lnTo>
                <a:lnTo>
                  <a:pt x="24" y="331"/>
                </a:lnTo>
                <a:lnTo>
                  <a:pt x="24" y="331"/>
                </a:lnTo>
                <a:lnTo>
                  <a:pt x="40" y="303"/>
                </a:lnTo>
                <a:lnTo>
                  <a:pt x="58" y="282"/>
                </a:lnTo>
                <a:lnTo>
                  <a:pt x="75" y="264"/>
                </a:lnTo>
                <a:lnTo>
                  <a:pt x="93" y="250"/>
                </a:lnTo>
                <a:lnTo>
                  <a:pt x="111" y="240"/>
                </a:lnTo>
                <a:lnTo>
                  <a:pt x="129" y="232"/>
                </a:lnTo>
                <a:lnTo>
                  <a:pt x="146" y="226"/>
                </a:lnTo>
                <a:lnTo>
                  <a:pt x="162" y="221"/>
                </a:lnTo>
                <a:lnTo>
                  <a:pt x="196" y="215"/>
                </a:lnTo>
                <a:lnTo>
                  <a:pt x="211" y="211"/>
                </a:lnTo>
                <a:lnTo>
                  <a:pt x="227" y="207"/>
                </a:lnTo>
                <a:lnTo>
                  <a:pt x="241" y="201"/>
                </a:lnTo>
                <a:lnTo>
                  <a:pt x="253" y="193"/>
                </a:lnTo>
                <a:lnTo>
                  <a:pt x="267" y="181"/>
                </a:lnTo>
                <a:lnTo>
                  <a:pt x="276" y="167"/>
                </a:lnTo>
                <a:lnTo>
                  <a:pt x="286" y="173"/>
                </a:lnTo>
                <a:lnTo>
                  <a:pt x="286" y="173"/>
                </a:lnTo>
                <a:lnTo>
                  <a:pt x="298" y="104"/>
                </a:lnTo>
                <a:lnTo>
                  <a:pt x="312" y="53"/>
                </a:lnTo>
                <a:lnTo>
                  <a:pt x="318" y="33"/>
                </a:lnTo>
                <a:lnTo>
                  <a:pt x="324" y="19"/>
                </a:lnTo>
                <a:lnTo>
                  <a:pt x="332" y="8"/>
                </a:lnTo>
                <a:lnTo>
                  <a:pt x="338" y="2"/>
                </a:lnTo>
                <a:lnTo>
                  <a:pt x="342" y="0"/>
                </a:lnTo>
                <a:lnTo>
                  <a:pt x="347" y="2"/>
                </a:lnTo>
                <a:lnTo>
                  <a:pt x="351" y="8"/>
                </a:lnTo>
                <a:lnTo>
                  <a:pt x="355" y="19"/>
                </a:lnTo>
                <a:lnTo>
                  <a:pt x="359" y="33"/>
                </a:lnTo>
                <a:lnTo>
                  <a:pt x="361" y="53"/>
                </a:lnTo>
                <a:lnTo>
                  <a:pt x="361" y="102"/>
                </a:lnTo>
                <a:lnTo>
                  <a:pt x="361" y="102"/>
                </a:lnTo>
                <a:lnTo>
                  <a:pt x="389" y="71"/>
                </a:lnTo>
                <a:lnTo>
                  <a:pt x="411" y="47"/>
                </a:lnTo>
                <a:lnTo>
                  <a:pt x="418" y="41"/>
                </a:lnTo>
                <a:lnTo>
                  <a:pt x="426" y="37"/>
                </a:lnTo>
                <a:lnTo>
                  <a:pt x="432" y="35"/>
                </a:lnTo>
                <a:lnTo>
                  <a:pt x="436" y="37"/>
                </a:lnTo>
                <a:lnTo>
                  <a:pt x="440" y="41"/>
                </a:lnTo>
                <a:lnTo>
                  <a:pt x="440" y="47"/>
                </a:lnTo>
                <a:lnTo>
                  <a:pt x="440" y="57"/>
                </a:lnTo>
                <a:lnTo>
                  <a:pt x="438" y="69"/>
                </a:lnTo>
                <a:lnTo>
                  <a:pt x="428" y="98"/>
                </a:lnTo>
                <a:lnTo>
                  <a:pt x="412" y="140"/>
                </a:lnTo>
                <a:lnTo>
                  <a:pt x="412" y="140"/>
                </a:lnTo>
                <a:lnTo>
                  <a:pt x="446" y="122"/>
                </a:lnTo>
                <a:lnTo>
                  <a:pt x="460" y="116"/>
                </a:lnTo>
                <a:lnTo>
                  <a:pt x="470" y="112"/>
                </a:lnTo>
                <a:lnTo>
                  <a:pt x="478" y="110"/>
                </a:lnTo>
                <a:lnTo>
                  <a:pt x="483" y="112"/>
                </a:lnTo>
                <a:lnTo>
                  <a:pt x="487" y="116"/>
                </a:lnTo>
                <a:lnTo>
                  <a:pt x="487" y="120"/>
                </a:lnTo>
                <a:lnTo>
                  <a:pt x="485" y="128"/>
                </a:lnTo>
                <a:lnTo>
                  <a:pt x="482" y="138"/>
                </a:lnTo>
                <a:lnTo>
                  <a:pt x="464" y="163"/>
                </a:lnTo>
                <a:lnTo>
                  <a:pt x="436" y="195"/>
                </a:lnTo>
                <a:lnTo>
                  <a:pt x="395" y="234"/>
                </a:lnTo>
                <a:lnTo>
                  <a:pt x="403" y="238"/>
                </a:lnTo>
                <a:lnTo>
                  <a:pt x="403" y="238"/>
                </a:lnTo>
                <a:lnTo>
                  <a:pt x="397" y="256"/>
                </a:lnTo>
                <a:lnTo>
                  <a:pt x="395" y="274"/>
                </a:lnTo>
                <a:lnTo>
                  <a:pt x="395" y="290"/>
                </a:lnTo>
                <a:lnTo>
                  <a:pt x="397" y="305"/>
                </a:lnTo>
                <a:lnTo>
                  <a:pt x="407" y="335"/>
                </a:lnTo>
                <a:lnTo>
                  <a:pt x="416" y="366"/>
                </a:lnTo>
                <a:lnTo>
                  <a:pt x="420" y="382"/>
                </a:lnTo>
                <a:lnTo>
                  <a:pt x="424" y="400"/>
                </a:lnTo>
                <a:lnTo>
                  <a:pt x="426" y="420"/>
                </a:lnTo>
                <a:lnTo>
                  <a:pt x="426" y="439"/>
                </a:lnTo>
                <a:lnTo>
                  <a:pt x="422" y="461"/>
                </a:lnTo>
                <a:lnTo>
                  <a:pt x="416" y="485"/>
                </a:lnTo>
                <a:lnTo>
                  <a:pt x="407" y="510"/>
                </a:lnTo>
                <a:lnTo>
                  <a:pt x="393" y="538"/>
                </a:lnTo>
                <a:lnTo>
                  <a:pt x="393" y="538"/>
                </a:lnTo>
                <a:lnTo>
                  <a:pt x="377" y="562"/>
                </a:lnTo>
                <a:lnTo>
                  <a:pt x="357" y="581"/>
                </a:lnTo>
                <a:lnTo>
                  <a:pt x="336" y="599"/>
                </a:lnTo>
                <a:lnTo>
                  <a:pt x="310" y="613"/>
                </a:lnTo>
                <a:lnTo>
                  <a:pt x="284" y="623"/>
                </a:lnTo>
                <a:lnTo>
                  <a:pt x="257" y="629"/>
                </a:lnTo>
                <a:lnTo>
                  <a:pt x="229" y="631"/>
                </a:lnTo>
                <a:lnTo>
                  <a:pt x="200" y="631"/>
                </a:lnTo>
                <a:lnTo>
                  <a:pt x="200" y="631"/>
                </a:lnTo>
                <a:close/>
                <a:moveTo>
                  <a:pt x="75" y="368"/>
                </a:moveTo>
                <a:lnTo>
                  <a:pt x="154" y="416"/>
                </a:lnTo>
                <a:lnTo>
                  <a:pt x="154" y="416"/>
                </a:lnTo>
                <a:lnTo>
                  <a:pt x="178" y="370"/>
                </a:lnTo>
                <a:lnTo>
                  <a:pt x="194" y="345"/>
                </a:lnTo>
                <a:lnTo>
                  <a:pt x="211" y="321"/>
                </a:lnTo>
                <a:lnTo>
                  <a:pt x="174" y="280"/>
                </a:lnTo>
                <a:lnTo>
                  <a:pt x="174" y="280"/>
                </a:lnTo>
                <a:lnTo>
                  <a:pt x="160" y="286"/>
                </a:lnTo>
                <a:lnTo>
                  <a:pt x="146" y="295"/>
                </a:lnTo>
                <a:lnTo>
                  <a:pt x="132" y="305"/>
                </a:lnTo>
                <a:lnTo>
                  <a:pt x="119" y="315"/>
                </a:lnTo>
                <a:lnTo>
                  <a:pt x="95" y="341"/>
                </a:lnTo>
                <a:lnTo>
                  <a:pt x="75" y="368"/>
                </a:lnTo>
                <a:lnTo>
                  <a:pt x="75" y="368"/>
                </a:lnTo>
                <a:close/>
                <a:moveTo>
                  <a:pt x="227" y="305"/>
                </a:moveTo>
                <a:lnTo>
                  <a:pt x="227" y="305"/>
                </a:lnTo>
                <a:lnTo>
                  <a:pt x="237" y="297"/>
                </a:lnTo>
                <a:lnTo>
                  <a:pt x="245" y="290"/>
                </a:lnTo>
                <a:lnTo>
                  <a:pt x="257" y="286"/>
                </a:lnTo>
                <a:lnTo>
                  <a:pt x="267" y="282"/>
                </a:lnTo>
                <a:lnTo>
                  <a:pt x="267" y="282"/>
                </a:lnTo>
                <a:lnTo>
                  <a:pt x="249" y="274"/>
                </a:lnTo>
                <a:lnTo>
                  <a:pt x="233" y="270"/>
                </a:lnTo>
                <a:lnTo>
                  <a:pt x="215" y="270"/>
                </a:lnTo>
                <a:lnTo>
                  <a:pt x="198" y="272"/>
                </a:lnTo>
                <a:lnTo>
                  <a:pt x="227" y="305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36"/>
          <p:cNvSpPr>
            <a:spLocks noEditPoints="1"/>
          </p:cNvSpPr>
          <p:nvPr/>
        </p:nvSpPr>
        <p:spPr bwMode="auto">
          <a:xfrm>
            <a:off x="9405168" y="4697413"/>
            <a:ext cx="585788" cy="1030288"/>
          </a:xfrm>
          <a:custGeom>
            <a:avLst/>
            <a:gdLst>
              <a:gd name="T0" fmla="*/ 292 w 369"/>
              <a:gd name="T1" fmla="*/ 253 h 649"/>
              <a:gd name="T2" fmla="*/ 162 w 369"/>
              <a:gd name="T3" fmla="*/ 324 h 649"/>
              <a:gd name="T4" fmla="*/ 47 w 369"/>
              <a:gd name="T5" fmla="*/ 286 h 649"/>
              <a:gd name="T6" fmla="*/ 83 w 369"/>
              <a:gd name="T7" fmla="*/ 249 h 649"/>
              <a:gd name="T8" fmla="*/ 81 w 369"/>
              <a:gd name="T9" fmla="*/ 202 h 649"/>
              <a:gd name="T10" fmla="*/ 77 w 369"/>
              <a:gd name="T11" fmla="*/ 168 h 649"/>
              <a:gd name="T12" fmla="*/ 132 w 369"/>
              <a:gd name="T13" fmla="*/ 182 h 649"/>
              <a:gd name="T14" fmla="*/ 79 w 369"/>
              <a:gd name="T15" fmla="*/ 79 h 649"/>
              <a:gd name="T16" fmla="*/ 150 w 369"/>
              <a:gd name="T17" fmla="*/ 109 h 649"/>
              <a:gd name="T18" fmla="*/ 156 w 369"/>
              <a:gd name="T19" fmla="*/ 0 h 649"/>
              <a:gd name="T20" fmla="*/ 199 w 369"/>
              <a:gd name="T21" fmla="*/ 73 h 649"/>
              <a:gd name="T22" fmla="*/ 243 w 369"/>
              <a:gd name="T23" fmla="*/ 69 h 649"/>
              <a:gd name="T24" fmla="*/ 274 w 369"/>
              <a:gd name="T25" fmla="*/ 64 h 649"/>
              <a:gd name="T26" fmla="*/ 253 w 369"/>
              <a:gd name="T27" fmla="*/ 129 h 649"/>
              <a:gd name="T28" fmla="*/ 251 w 369"/>
              <a:gd name="T29" fmla="*/ 178 h 649"/>
              <a:gd name="T30" fmla="*/ 335 w 369"/>
              <a:gd name="T31" fmla="*/ 178 h 649"/>
              <a:gd name="T32" fmla="*/ 288 w 369"/>
              <a:gd name="T33" fmla="*/ 225 h 649"/>
              <a:gd name="T34" fmla="*/ 312 w 369"/>
              <a:gd name="T35" fmla="*/ 273 h 649"/>
              <a:gd name="T36" fmla="*/ 201 w 369"/>
              <a:gd name="T37" fmla="*/ 334 h 649"/>
              <a:gd name="T38" fmla="*/ 217 w 369"/>
              <a:gd name="T39" fmla="*/ 369 h 649"/>
              <a:gd name="T40" fmla="*/ 324 w 369"/>
              <a:gd name="T41" fmla="*/ 369 h 649"/>
              <a:gd name="T42" fmla="*/ 337 w 369"/>
              <a:gd name="T43" fmla="*/ 306 h 649"/>
              <a:gd name="T44" fmla="*/ 363 w 369"/>
              <a:gd name="T45" fmla="*/ 375 h 649"/>
              <a:gd name="T46" fmla="*/ 327 w 369"/>
              <a:gd name="T47" fmla="*/ 399 h 649"/>
              <a:gd name="T48" fmla="*/ 369 w 369"/>
              <a:gd name="T49" fmla="*/ 434 h 649"/>
              <a:gd name="T50" fmla="*/ 367 w 369"/>
              <a:gd name="T51" fmla="*/ 490 h 649"/>
              <a:gd name="T52" fmla="*/ 254 w 369"/>
              <a:gd name="T53" fmla="*/ 501 h 649"/>
              <a:gd name="T54" fmla="*/ 174 w 369"/>
              <a:gd name="T55" fmla="*/ 478 h 649"/>
              <a:gd name="T56" fmla="*/ 260 w 369"/>
              <a:gd name="T57" fmla="*/ 438 h 649"/>
              <a:gd name="T58" fmla="*/ 369 w 369"/>
              <a:gd name="T59" fmla="*/ 434 h 649"/>
              <a:gd name="T60" fmla="*/ 345 w 369"/>
              <a:gd name="T61" fmla="*/ 568 h 649"/>
              <a:gd name="T62" fmla="*/ 302 w 369"/>
              <a:gd name="T63" fmla="*/ 618 h 649"/>
              <a:gd name="T64" fmla="*/ 256 w 369"/>
              <a:gd name="T65" fmla="*/ 582 h 649"/>
              <a:gd name="T66" fmla="*/ 329 w 369"/>
              <a:gd name="T67" fmla="*/ 545 h 649"/>
              <a:gd name="T68" fmla="*/ 262 w 369"/>
              <a:gd name="T69" fmla="*/ 637 h 649"/>
              <a:gd name="T70" fmla="*/ 142 w 369"/>
              <a:gd name="T71" fmla="*/ 628 h 649"/>
              <a:gd name="T72" fmla="*/ 140 w 369"/>
              <a:gd name="T73" fmla="*/ 645 h 649"/>
              <a:gd name="T74" fmla="*/ 207 w 369"/>
              <a:gd name="T75" fmla="*/ 647 h 649"/>
              <a:gd name="T76" fmla="*/ 262 w 369"/>
              <a:gd name="T77" fmla="*/ 637 h 649"/>
              <a:gd name="T78" fmla="*/ 34 w 369"/>
              <a:gd name="T79" fmla="*/ 584 h 649"/>
              <a:gd name="T80" fmla="*/ 43 w 369"/>
              <a:gd name="T81" fmla="*/ 559 h 649"/>
              <a:gd name="T82" fmla="*/ 136 w 369"/>
              <a:gd name="T83" fmla="*/ 600 h 649"/>
              <a:gd name="T84" fmla="*/ 4 w 369"/>
              <a:gd name="T85" fmla="*/ 497 h 649"/>
              <a:gd name="T86" fmla="*/ 0 w 369"/>
              <a:gd name="T87" fmla="*/ 430 h 649"/>
              <a:gd name="T88" fmla="*/ 99 w 369"/>
              <a:gd name="T89" fmla="*/ 476 h 649"/>
              <a:gd name="T90" fmla="*/ 4 w 369"/>
              <a:gd name="T91" fmla="*/ 497 h 649"/>
              <a:gd name="T92" fmla="*/ 97 w 369"/>
              <a:gd name="T93" fmla="*/ 348 h 649"/>
              <a:gd name="T94" fmla="*/ 32 w 369"/>
              <a:gd name="T95" fmla="*/ 308 h 649"/>
              <a:gd name="T96" fmla="*/ 8 w 369"/>
              <a:gd name="T97" fmla="*/ 371 h 649"/>
              <a:gd name="T98" fmla="*/ 67 w 369"/>
              <a:gd name="T99" fmla="*/ 539 h 649"/>
              <a:gd name="T100" fmla="*/ 172 w 369"/>
              <a:gd name="T101" fmla="*/ 584 h 649"/>
              <a:gd name="T102" fmla="*/ 245 w 369"/>
              <a:gd name="T103" fmla="*/ 559 h 649"/>
              <a:gd name="T104" fmla="*/ 233 w 369"/>
              <a:gd name="T105" fmla="*/ 523 h 649"/>
              <a:gd name="T106" fmla="*/ 136 w 369"/>
              <a:gd name="T107" fmla="*/ 492 h 649"/>
              <a:gd name="T108" fmla="*/ 130 w 369"/>
              <a:gd name="T109" fmla="*/ 363 h 649"/>
              <a:gd name="T110" fmla="*/ 207 w 369"/>
              <a:gd name="T111" fmla="*/ 395 h 649"/>
              <a:gd name="T112" fmla="*/ 211 w 369"/>
              <a:gd name="T113" fmla="*/ 432 h 649"/>
              <a:gd name="T114" fmla="*/ 107 w 369"/>
              <a:gd name="T115" fmla="*/ 450 h 649"/>
              <a:gd name="T116" fmla="*/ 14 w 369"/>
              <a:gd name="T117" fmla="*/ 397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69" h="649">
                <a:moveTo>
                  <a:pt x="276" y="241"/>
                </a:moveTo>
                <a:lnTo>
                  <a:pt x="276" y="241"/>
                </a:lnTo>
                <a:lnTo>
                  <a:pt x="292" y="253"/>
                </a:lnTo>
                <a:lnTo>
                  <a:pt x="292" y="253"/>
                </a:lnTo>
                <a:lnTo>
                  <a:pt x="243" y="284"/>
                </a:lnTo>
                <a:lnTo>
                  <a:pt x="189" y="310"/>
                </a:lnTo>
                <a:lnTo>
                  <a:pt x="189" y="310"/>
                </a:lnTo>
                <a:lnTo>
                  <a:pt x="162" y="324"/>
                </a:lnTo>
                <a:lnTo>
                  <a:pt x="132" y="336"/>
                </a:lnTo>
                <a:lnTo>
                  <a:pt x="132" y="336"/>
                </a:lnTo>
                <a:lnTo>
                  <a:pt x="89" y="312"/>
                </a:lnTo>
                <a:lnTo>
                  <a:pt x="47" y="286"/>
                </a:lnTo>
                <a:lnTo>
                  <a:pt x="47" y="286"/>
                </a:lnTo>
                <a:lnTo>
                  <a:pt x="57" y="273"/>
                </a:lnTo>
                <a:lnTo>
                  <a:pt x="69" y="261"/>
                </a:lnTo>
                <a:lnTo>
                  <a:pt x="83" y="249"/>
                </a:lnTo>
                <a:lnTo>
                  <a:pt x="97" y="239"/>
                </a:lnTo>
                <a:lnTo>
                  <a:pt x="97" y="239"/>
                </a:lnTo>
                <a:lnTo>
                  <a:pt x="89" y="221"/>
                </a:lnTo>
                <a:lnTo>
                  <a:pt x="81" y="202"/>
                </a:lnTo>
                <a:lnTo>
                  <a:pt x="69" y="184"/>
                </a:lnTo>
                <a:lnTo>
                  <a:pt x="55" y="166"/>
                </a:lnTo>
                <a:lnTo>
                  <a:pt x="55" y="166"/>
                </a:lnTo>
                <a:lnTo>
                  <a:pt x="77" y="168"/>
                </a:lnTo>
                <a:lnTo>
                  <a:pt x="97" y="170"/>
                </a:lnTo>
                <a:lnTo>
                  <a:pt x="114" y="176"/>
                </a:lnTo>
                <a:lnTo>
                  <a:pt x="132" y="182"/>
                </a:lnTo>
                <a:lnTo>
                  <a:pt x="132" y="182"/>
                </a:lnTo>
                <a:lnTo>
                  <a:pt x="126" y="156"/>
                </a:lnTo>
                <a:lnTo>
                  <a:pt x="114" y="131"/>
                </a:lnTo>
                <a:lnTo>
                  <a:pt x="99" y="105"/>
                </a:lnTo>
                <a:lnTo>
                  <a:pt x="79" y="79"/>
                </a:lnTo>
                <a:lnTo>
                  <a:pt x="79" y="79"/>
                </a:lnTo>
                <a:lnTo>
                  <a:pt x="116" y="93"/>
                </a:lnTo>
                <a:lnTo>
                  <a:pt x="150" y="109"/>
                </a:lnTo>
                <a:lnTo>
                  <a:pt x="150" y="109"/>
                </a:lnTo>
                <a:lnTo>
                  <a:pt x="154" y="85"/>
                </a:lnTo>
                <a:lnTo>
                  <a:pt x="156" y="58"/>
                </a:lnTo>
                <a:lnTo>
                  <a:pt x="156" y="30"/>
                </a:lnTo>
                <a:lnTo>
                  <a:pt x="156" y="0"/>
                </a:lnTo>
                <a:lnTo>
                  <a:pt x="156" y="0"/>
                </a:lnTo>
                <a:lnTo>
                  <a:pt x="174" y="24"/>
                </a:lnTo>
                <a:lnTo>
                  <a:pt x="187" y="50"/>
                </a:lnTo>
                <a:lnTo>
                  <a:pt x="199" y="73"/>
                </a:lnTo>
                <a:lnTo>
                  <a:pt x="207" y="97"/>
                </a:lnTo>
                <a:lnTo>
                  <a:pt x="207" y="97"/>
                </a:lnTo>
                <a:lnTo>
                  <a:pt x="225" y="83"/>
                </a:lnTo>
                <a:lnTo>
                  <a:pt x="243" y="69"/>
                </a:lnTo>
                <a:lnTo>
                  <a:pt x="262" y="58"/>
                </a:lnTo>
                <a:lnTo>
                  <a:pt x="282" y="46"/>
                </a:lnTo>
                <a:lnTo>
                  <a:pt x="282" y="46"/>
                </a:lnTo>
                <a:lnTo>
                  <a:pt x="274" y="64"/>
                </a:lnTo>
                <a:lnTo>
                  <a:pt x="266" y="79"/>
                </a:lnTo>
                <a:lnTo>
                  <a:pt x="260" y="95"/>
                </a:lnTo>
                <a:lnTo>
                  <a:pt x="256" y="113"/>
                </a:lnTo>
                <a:lnTo>
                  <a:pt x="253" y="129"/>
                </a:lnTo>
                <a:lnTo>
                  <a:pt x="251" y="144"/>
                </a:lnTo>
                <a:lnTo>
                  <a:pt x="251" y="162"/>
                </a:lnTo>
                <a:lnTo>
                  <a:pt x="251" y="178"/>
                </a:lnTo>
                <a:lnTo>
                  <a:pt x="251" y="178"/>
                </a:lnTo>
                <a:lnTo>
                  <a:pt x="272" y="174"/>
                </a:lnTo>
                <a:lnTo>
                  <a:pt x="292" y="174"/>
                </a:lnTo>
                <a:lnTo>
                  <a:pt x="314" y="174"/>
                </a:lnTo>
                <a:lnTo>
                  <a:pt x="335" y="178"/>
                </a:lnTo>
                <a:lnTo>
                  <a:pt x="335" y="178"/>
                </a:lnTo>
                <a:lnTo>
                  <a:pt x="318" y="192"/>
                </a:lnTo>
                <a:lnTo>
                  <a:pt x="302" y="208"/>
                </a:lnTo>
                <a:lnTo>
                  <a:pt x="288" y="225"/>
                </a:lnTo>
                <a:lnTo>
                  <a:pt x="276" y="241"/>
                </a:lnTo>
                <a:lnTo>
                  <a:pt x="276" y="241"/>
                </a:lnTo>
                <a:close/>
                <a:moveTo>
                  <a:pt x="312" y="273"/>
                </a:moveTo>
                <a:lnTo>
                  <a:pt x="312" y="273"/>
                </a:lnTo>
                <a:lnTo>
                  <a:pt x="258" y="304"/>
                </a:lnTo>
                <a:lnTo>
                  <a:pt x="231" y="320"/>
                </a:lnTo>
                <a:lnTo>
                  <a:pt x="201" y="334"/>
                </a:lnTo>
                <a:lnTo>
                  <a:pt x="201" y="334"/>
                </a:lnTo>
                <a:lnTo>
                  <a:pt x="166" y="350"/>
                </a:lnTo>
                <a:lnTo>
                  <a:pt x="166" y="350"/>
                </a:lnTo>
                <a:lnTo>
                  <a:pt x="217" y="369"/>
                </a:lnTo>
                <a:lnTo>
                  <a:pt x="217" y="369"/>
                </a:lnTo>
                <a:lnTo>
                  <a:pt x="253" y="381"/>
                </a:lnTo>
                <a:lnTo>
                  <a:pt x="290" y="391"/>
                </a:lnTo>
                <a:lnTo>
                  <a:pt x="290" y="391"/>
                </a:lnTo>
                <a:lnTo>
                  <a:pt x="324" y="369"/>
                </a:lnTo>
                <a:lnTo>
                  <a:pt x="355" y="348"/>
                </a:lnTo>
                <a:lnTo>
                  <a:pt x="355" y="348"/>
                </a:lnTo>
                <a:lnTo>
                  <a:pt x="347" y="326"/>
                </a:lnTo>
                <a:lnTo>
                  <a:pt x="337" y="306"/>
                </a:lnTo>
                <a:lnTo>
                  <a:pt x="325" y="288"/>
                </a:lnTo>
                <a:lnTo>
                  <a:pt x="312" y="273"/>
                </a:lnTo>
                <a:lnTo>
                  <a:pt x="312" y="273"/>
                </a:lnTo>
                <a:close/>
                <a:moveTo>
                  <a:pt x="363" y="375"/>
                </a:moveTo>
                <a:lnTo>
                  <a:pt x="363" y="375"/>
                </a:lnTo>
                <a:lnTo>
                  <a:pt x="369" y="407"/>
                </a:lnTo>
                <a:lnTo>
                  <a:pt x="369" y="407"/>
                </a:lnTo>
                <a:lnTo>
                  <a:pt x="327" y="399"/>
                </a:lnTo>
                <a:lnTo>
                  <a:pt x="327" y="399"/>
                </a:lnTo>
                <a:lnTo>
                  <a:pt x="363" y="375"/>
                </a:lnTo>
                <a:lnTo>
                  <a:pt x="363" y="375"/>
                </a:lnTo>
                <a:close/>
                <a:moveTo>
                  <a:pt x="369" y="434"/>
                </a:moveTo>
                <a:lnTo>
                  <a:pt x="369" y="434"/>
                </a:lnTo>
                <a:lnTo>
                  <a:pt x="369" y="462"/>
                </a:lnTo>
                <a:lnTo>
                  <a:pt x="367" y="490"/>
                </a:lnTo>
                <a:lnTo>
                  <a:pt x="367" y="490"/>
                </a:lnTo>
                <a:lnTo>
                  <a:pt x="324" y="517"/>
                </a:lnTo>
                <a:lnTo>
                  <a:pt x="324" y="517"/>
                </a:lnTo>
                <a:lnTo>
                  <a:pt x="288" y="509"/>
                </a:lnTo>
                <a:lnTo>
                  <a:pt x="254" y="501"/>
                </a:lnTo>
                <a:lnTo>
                  <a:pt x="221" y="493"/>
                </a:lnTo>
                <a:lnTo>
                  <a:pt x="187" y="482"/>
                </a:lnTo>
                <a:lnTo>
                  <a:pt x="187" y="482"/>
                </a:lnTo>
                <a:lnTo>
                  <a:pt x="174" y="478"/>
                </a:lnTo>
                <a:lnTo>
                  <a:pt x="174" y="478"/>
                </a:lnTo>
                <a:lnTo>
                  <a:pt x="225" y="456"/>
                </a:lnTo>
                <a:lnTo>
                  <a:pt x="225" y="456"/>
                </a:lnTo>
                <a:lnTo>
                  <a:pt x="260" y="438"/>
                </a:lnTo>
                <a:lnTo>
                  <a:pt x="294" y="419"/>
                </a:lnTo>
                <a:lnTo>
                  <a:pt x="294" y="419"/>
                </a:lnTo>
                <a:lnTo>
                  <a:pt x="331" y="426"/>
                </a:lnTo>
                <a:lnTo>
                  <a:pt x="369" y="434"/>
                </a:lnTo>
                <a:lnTo>
                  <a:pt x="369" y="434"/>
                </a:lnTo>
                <a:close/>
                <a:moveTo>
                  <a:pt x="353" y="547"/>
                </a:moveTo>
                <a:lnTo>
                  <a:pt x="353" y="547"/>
                </a:lnTo>
                <a:lnTo>
                  <a:pt x="345" y="568"/>
                </a:lnTo>
                <a:lnTo>
                  <a:pt x="333" y="586"/>
                </a:lnTo>
                <a:lnTo>
                  <a:pt x="320" y="604"/>
                </a:lnTo>
                <a:lnTo>
                  <a:pt x="302" y="618"/>
                </a:lnTo>
                <a:lnTo>
                  <a:pt x="302" y="618"/>
                </a:lnTo>
                <a:lnTo>
                  <a:pt x="260" y="610"/>
                </a:lnTo>
                <a:lnTo>
                  <a:pt x="219" y="600"/>
                </a:lnTo>
                <a:lnTo>
                  <a:pt x="219" y="600"/>
                </a:lnTo>
                <a:lnTo>
                  <a:pt x="256" y="582"/>
                </a:lnTo>
                <a:lnTo>
                  <a:pt x="256" y="582"/>
                </a:lnTo>
                <a:lnTo>
                  <a:pt x="294" y="564"/>
                </a:lnTo>
                <a:lnTo>
                  <a:pt x="329" y="545"/>
                </a:lnTo>
                <a:lnTo>
                  <a:pt x="329" y="545"/>
                </a:lnTo>
                <a:lnTo>
                  <a:pt x="353" y="547"/>
                </a:lnTo>
                <a:lnTo>
                  <a:pt x="353" y="547"/>
                </a:lnTo>
                <a:close/>
                <a:moveTo>
                  <a:pt x="262" y="637"/>
                </a:moveTo>
                <a:lnTo>
                  <a:pt x="262" y="637"/>
                </a:lnTo>
                <a:lnTo>
                  <a:pt x="219" y="628"/>
                </a:lnTo>
                <a:lnTo>
                  <a:pt x="178" y="616"/>
                </a:lnTo>
                <a:lnTo>
                  <a:pt x="178" y="616"/>
                </a:lnTo>
                <a:lnTo>
                  <a:pt x="142" y="628"/>
                </a:lnTo>
                <a:lnTo>
                  <a:pt x="103" y="637"/>
                </a:lnTo>
                <a:lnTo>
                  <a:pt x="103" y="637"/>
                </a:lnTo>
                <a:lnTo>
                  <a:pt x="120" y="641"/>
                </a:lnTo>
                <a:lnTo>
                  <a:pt x="140" y="645"/>
                </a:lnTo>
                <a:lnTo>
                  <a:pt x="162" y="647"/>
                </a:lnTo>
                <a:lnTo>
                  <a:pt x="185" y="649"/>
                </a:lnTo>
                <a:lnTo>
                  <a:pt x="185" y="649"/>
                </a:lnTo>
                <a:lnTo>
                  <a:pt x="207" y="647"/>
                </a:lnTo>
                <a:lnTo>
                  <a:pt x="227" y="645"/>
                </a:lnTo>
                <a:lnTo>
                  <a:pt x="245" y="641"/>
                </a:lnTo>
                <a:lnTo>
                  <a:pt x="262" y="637"/>
                </a:lnTo>
                <a:lnTo>
                  <a:pt x="262" y="637"/>
                </a:lnTo>
                <a:close/>
                <a:moveTo>
                  <a:pt x="67" y="618"/>
                </a:moveTo>
                <a:lnTo>
                  <a:pt x="67" y="618"/>
                </a:lnTo>
                <a:lnTo>
                  <a:pt x="47" y="602"/>
                </a:lnTo>
                <a:lnTo>
                  <a:pt x="34" y="584"/>
                </a:lnTo>
                <a:lnTo>
                  <a:pt x="22" y="563"/>
                </a:lnTo>
                <a:lnTo>
                  <a:pt x="14" y="541"/>
                </a:lnTo>
                <a:lnTo>
                  <a:pt x="14" y="541"/>
                </a:lnTo>
                <a:lnTo>
                  <a:pt x="43" y="559"/>
                </a:lnTo>
                <a:lnTo>
                  <a:pt x="75" y="574"/>
                </a:lnTo>
                <a:lnTo>
                  <a:pt x="105" y="588"/>
                </a:lnTo>
                <a:lnTo>
                  <a:pt x="136" y="600"/>
                </a:lnTo>
                <a:lnTo>
                  <a:pt x="136" y="600"/>
                </a:lnTo>
                <a:lnTo>
                  <a:pt x="103" y="610"/>
                </a:lnTo>
                <a:lnTo>
                  <a:pt x="67" y="618"/>
                </a:lnTo>
                <a:lnTo>
                  <a:pt x="67" y="618"/>
                </a:lnTo>
                <a:close/>
                <a:moveTo>
                  <a:pt x="4" y="497"/>
                </a:moveTo>
                <a:lnTo>
                  <a:pt x="4" y="497"/>
                </a:lnTo>
                <a:lnTo>
                  <a:pt x="2" y="466"/>
                </a:lnTo>
                <a:lnTo>
                  <a:pt x="0" y="430"/>
                </a:lnTo>
                <a:lnTo>
                  <a:pt x="0" y="430"/>
                </a:lnTo>
                <a:lnTo>
                  <a:pt x="0" y="421"/>
                </a:lnTo>
                <a:lnTo>
                  <a:pt x="0" y="421"/>
                </a:lnTo>
                <a:lnTo>
                  <a:pt x="49" y="450"/>
                </a:lnTo>
                <a:lnTo>
                  <a:pt x="99" y="476"/>
                </a:lnTo>
                <a:lnTo>
                  <a:pt x="99" y="476"/>
                </a:lnTo>
                <a:lnTo>
                  <a:pt x="53" y="488"/>
                </a:lnTo>
                <a:lnTo>
                  <a:pt x="4" y="497"/>
                </a:lnTo>
                <a:lnTo>
                  <a:pt x="4" y="497"/>
                </a:lnTo>
                <a:close/>
                <a:moveTo>
                  <a:pt x="8" y="371"/>
                </a:moveTo>
                <a:lnTo>
                  <a:pt x="8" y="371"/>
                </a:lnTo>
                <a:lnTo>
                  <a:pt x="53" y="359"/>
                </a:lnTo>
                <a:lnTo>
                  <a:pt x="97" y="348"/>
                </a:lnTo>
                <a:lnTo>
                  <a:pt x="97" y="348"/>
                </a:lnTo>
                <a:lnTo>
                  <a:pt x="65" y="328"/>
                </a:lnTo>
                <a:lnTo>
                  <a:pt x="32" y="308"/>
                </a:lnTo>
                <a:lnTo>
                  <a:pt x="32" y="308"/>
                </a:lnTo>
                <a:lnTo>
                  <a:pt x="24" y="322"/>
                </a:lnTo>
                <a:lnTo>
                  <a:pt x="18" y="338"/>
                </a:lnTo>
                <a:lnTo>
                  <a:pt x="12" y="353"/>
                </a:lnTo>
                <a:lnTo>
                  <a:pt x="8" y="371"/>
                </a:lnTo>
                <a:lnTo>
                  <a:pt x="8" y="371"/>
                </a:lnTo>
                <a:close/>
                <a:moveTo>
                  <a:pt x="32" y="519"/>
                </a:moveTo>
                <a:lnTo>
                  <a:pt x="32" y="519"/>
                </a:lnTo>
                <a:lnTo>
                  <a:pt x="67" y="539"/>
                </a:lnTo>
                <a:lnTo>
                  <a:pt x="101" y="557"/>
                </a:lnTo>
                <a:lnTo>
                  <a:pt x="136" y="572"/>
                </a:lnTo>
                <a:lnTo>
                  <a:pt x="172" y="584"/>
                </a:lnTo>
                <a:lnTo>
                  <a:pt x="172" y="584"/>
                </a:lnTo>
                <a:lnTo>
                  <a:pt x="178" y="586"/>
                </a:lnTo>
                <a:lnTo>
                  <a:pt x="178" y="586"/>
                </a:lnTo>
                <a:lnTo>
                  <a:pt x="211" y="574"/>
                </a:lnTo>
                <a:lnTo>
                  <a:pt x="245" y="559"/>
                </a:lnTo>
                <a:lnTo>
                  <a:pt x="245" y="559"/>
                </a:lnTo>
                <a:lnTo>
                  <a:pt x="288" y="537"/>
                </a:lnTo>
                <a:lnTo>
                  <a:pt x="288" y="537"/>
                </a:lnTo>
                <a:lnTo>
                  <a:pt x="233" y="523"/>
                </a:lnTo>
                <a:lnTo>
                  <a:pt x="178" y="507"/>
                </a:lnTo>
                <a:lnTo>
                  <a:pt x="178" y="507"/>
                </a:lnTo>
                <a:lnTo>
                  <a:pt x="136" y="492"/>
                </a:lnTo>
                <a:lnTo>
                  <a:pt x="136" y="492"/>
                </a:lnTo>
                <a:lnTo>
                  <a:pt x="85" y="507"/>
                </a:lnTo>
                <a:lnTo>
                  <a:pt x="32" y="519"/>
                </a:lnTo>
                <a:lnTo>
                  <a:pt x="32" y="519"/>
                </a:lnTo>
                <a:close/>
                <a:moveTo>
                  <a:pt x="130" y="363"/>
                </a:moveTo>
                <a:lnTo>
                  <a:pt x="130" y="363"/>
                </a:lnTo>
                <a:lnTo>
                  <a:pt x="170" y="381"/>
                </a:lnTo>
                <a:lnTo>
                  <a:pt x="207" y="395"/>
                </a:lnTo>
                <a:lnTo>
                  <a:pt x="207" y="395"/>
                </a:lnTo>
                <a:lnTo>
                  <a:pt x="256" y="411"/>
                </a:lnTo>
                <a:lnTo>
                  <a:pt x="256" y="411"/>
                </a:lnTo>
                <a:lnTo>
                  <a:pt x="211" y="432"/>
                </a:lnTo>
                <a:lnTo>
                  <a:pt x="211" y="432"/>
                </a:lnTo>
                <a:lnTo>
                  <a:pt x="176" y="448"/>
                </a:lnTo>
                <a:lnTo>
                  <a:pt x="138" y="464"/>
                </a:lnTo>
                <a:lnTo>
                  <a:pt x="138" y="464"/>
                </a:lnTo>
                <a:lnTo>
                  <a:pt x="107" y="450"/>
                </a:lnTo>
                <a:lnTo>
                  <a:pt x="75" y="434"/>
                </a:lnTo>
                <a:lnTo>
                  <a:pt x="45" y="417"/>
                </a:lnTo>
                <a:lnTo>
                  <a:pt x="14" y="397"/>
                </a:lnTo>
                <a:lnTo>
                  <a:pt x="14" y="397"/>
                </a:lnTo>
                <a:lnTo>
                  <a:pt x="75" y="381"/>
                </a:lnTo>
                <a:lnTo>
                  <a:pt x="130" y="363"/>
                </a:lnTo>
                <a:lnTo>
                  <a:pt x="130" y="363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10371956" y="1228725"/>
            <a:ext cx="830263" cy="892175"/>
          </a:xfrm>
          <a:custGeom>
            <a:avLst/>
            <a:gdLst>
              <a:gd name="T0" fmla="*/ 359 w 523"/>
              <a:gd name="T1" fmla="*/ 75 h 562"/>
              <a:gd name="T2" fmla="*/ 458 w 523"/>
              <a:gd name="T3" fmla="*/ 148 h 562"/>
              <a:gd name="T4" fmla="*/ 517 w 523"/>
              <a:gd name="T5" fmla="*/ 247 h 562"/>
              <a:gd name="T6" fmla="*/ 517 w 523"/>
              <a:gd name="T7" fmla="*/ 345 h 562"/>
              <a:gd name="T8" fmla="*/ 468 w 523"/>
              <a:gd name="T9" fmla="*/ 428 h 562"/>
              <a:gd name="T10" fmla="*/ 377 w 523"/>
              <a:gd name="T11" fmla="*/ 485 h 562"/>
              <a:gd name="T12" fmla="*/ 322 w 523"/>
              <a:gd name="T13" fmla="*/ 503 h 562"/>
              <a:gd name="T14" fmla="*/ 294 w 523"/>
              <a:gd name="T15" fmla="*/ 521 h 562"/>
              <a:gd name="T16" fmla="*/ 273 w 523"/>
              <a:gd name="T17" fmla="*/ 501 h 562"/>
              <a:gd name="T18" fmla="*/ 259 w 523"/>
              <a:gd name="T19" fmla="*/ 562 h 562"/>
              <a:gd name="T20" fmla="*/ 237 w 523"/>
              <a:gd name="T21" fmla="*/ 501 h 562"/>
              <a:gd name="T22" fmla="*/ 200 w 523"/>
              <a:gd name="T23" fmla="*/ 558 h 562"/>
              <a:gd name="T24" fmla="*/ 192 w 523"/>
              <a:gd name="T25" fmla="*/ 517 h 562"/>
              <a:gd name="T26" fmla="*/ 152 w 523"/>
              <a:gd name="T27" fmla="*/ 521 h 562"/>
              <a:gd name="T28" fmla="*/ 133 w 523"/>
              <a:gd name="T29" fmla="*/ 478 h 562"/>
              <a:gd name="T30" fmla="*/ 48 w 523"/>
              <a:gd name="T31" fmla="*/ 414 h 562"/>
              <a:gd name="T32" fmla="*/ 4 w 523"/>
              <a:gd name="T33" fmla="*/ 328 h 562"/>
              <a:gd name="T34" fmla="*/ 8 w 523"/>
              <a:gd name="T35" fmla="*/ 229 h 562"/>
              <a:gd name="T36" fmla="*/ 68 w 523"/>
              <a:gd name="T37" fmla="*/ 132 h 562"/>
              <a:gd name="T38" fmla="*/ 188 w 523"/>
              <a:gd name="T39" fmla="*/ 52 h 562"/>
              <a:gd name="T40" fmla="*/ 280 w 523"/>
              <a:gd name="T41" fmla="*/ 22 h 562"/>
              <a:gd name="T42" fmla="*/ 387 w 523"/>
              <a:gd name="T43" fmla="*/ 373 h 562"/>
              <a:gd name="T44" fmla="*/ 407 w 523"/>
              <a:gd name="T45" fmla="*/ 259 h 562"/>
              <a:gd name="T46" fmla="*/ 379 w 523"/>
              <a:gd name="T47" fmla="*/ 184 h 562"/>
              <a:gd name="T48" fmla="*/ 288 w 523"/>
              <a:gd name="T49" fmla="*/ 105 h 562"/>
              <a:gd name="T50" fmla="*/ 306 w 523"/>
              <a:gd name="T51" fmla="*/ 134 h 562"/>
              <a:gd name="T52" fmla="*/ 359 w 523"/>
              <a:gd name="T53" fmla="*/ 266 h 562"/>
              <a:gd name="T54" fmla="*/ 342 w 523"/>
              <a:gd name="T55" fmla="*/ 391 h 562"/>
              <a:gd name="T56" fmla="*/ 344 w 523"/>
              <a:gd name="T57" fmla="*/ 434 h 562"/>
              <a:gd name="T58" fmla="*/ 326 w 523"/>
              <a:gd name="T59" fmla="*/ 385 h 562"/>
              <a:gd name="T60" fmla="*/ 344 w 523"/>
              <a:gd name="T61" fmla="*/ 296 h 562"/>
              <a:gd name="T62" fmla="*/ 310 w 523"/>
              <a:gd name="T63" fmla="*/ 172 h 562"/>
              <a:gd name="T64" fmla="*/ 261 w 523"/>
              <a:gd name="T65" fmla="*/ 91 h 562"/>
              <a:gd name="T66" fmla="*/ 204 w 523"/>
              <a:gd name="T67" fmla="*/ 186 h 562"/>
              <a:gd name="T68" fmla="*/ 178 w 523"/>
              <a:gd name="T69" fmla="*/ 296 h 562"/>
              <a:gd name="T70" fmla="*/ 211 w 523"/>
              <a:gd name="T71" fmla="*/ 418 h 562"/>
              <a:gd name="T72" fmla="*/ 290 w 523"/>
              <a:gd name="T73" fmla="*/ 450 h 562"/>
              <a:gd name="T74" fmla="*/ 180 w 523"/>
              <a:gd name="T75" fmla="*/ 391 h 562"/>
              <a:gd name="T76" fmla="*/ 162 w 523"/>
              <a:gd name="T77" fmla="*/ 266 h 562"/>
              <a:gd name="T78" fmla="*/ 217 w 523"/>
              <a:gd name="T79" fmla="*/ 134 h 562"/>
              <a:gd name="T80" fmla="*/ 233 w 523"/>
              <a:gd name="T81" fmla="*/ 105 h 562"/>
              <a:gd name="T82" fmla="*/ 142 w 523"/>
              <a:gd name="T83" fmla="*/ 184 h 562"/>
              <a:gd name="T84" fmla="*/ 115 w 523"/>
              <a:gd name="T85" fmla="*/ 259 h 562"/>
              <a:gd name="T86" fmla="*/ 135 w 523"/>
              <a:gd name="T87" fmla="*/ 373 h 562"/>
              <a:gd name="T88" fmla="*/ 208 w 523"/>
              <a:gd name="T89" fmla="*/ 444 h 562"/>
              <a:gd name="T90" fmla="*/ 109 w 523"/>
              <a:gd name="T91" fmla="*/ 359 h 562"/>
              <a:gd name="T92" fmla="*/ 103 w 523"/>
              <a:gd name="T93" fmla="*/ 233 h 562"/>
              <a:gd name="T94" fmla="*/ 156 w 523"/>
              <a:gd name="T95" fmla="*/ 142 h 562"/>
              <a:gd name="T96" fmla="*/ 229 w 523"/>
              <a:gd name="T97" fmla="*/ 87 h 562"/>
              <a:gd name="T98" fmla="*/ 135 w 523"/>
              <a:gd name="T99" fmla="*/ 136 h 562"/>
              <a:gd name="T100" fmla="*/ 71 w 523"/>
              <a:gd name="T101" fmla="*/ 217 h 562"/>
              <a:gd name="T102" fmla="*/ 66 w 523"/>
              <a:gd name="T103" fmla="*/ 290 h 562"/>
              <a:gd name="T104" fmla="*/ 109 w 523"/>
              <a:gd name="T105" fmla="*/ 385 h 562"/>
              <a:gd name="T106" fmla="*/ 336 w 523"/>
              <a:gd name="T107" fmla="*/ 119 h 562"/>
              <a:gd name="T108" fmla="*/ 405 w 523"/>
              <a:gd name="T109" fmla="*/ 192 h 562"/>
              <a:gd name="T110" fmla="*/ 424 w 523"/>
              <a:gd name="T111" fmla="*/ 306 h 562"/>
              <a:gd name="T112" fmla="*/ 383 w 523"/>
              <a:gd name="T113" fmla="*/ 412 h 562"/>
              <a:gd name="T114" fmla="*/ 444 w 523"/>
              <a:gd name="T115" fmla="*/ 341 h 562"/>
              <a:gd name="T116" fmla="*/ 460 w 523"/>
              <a:gd name="T117" fmla="*/ 270 h 562"/>
              <a:gd name="T118" fmla="*/ 436 w 523"/>
              <a:gd name="T119" fmla="*/ 195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23" h="562">
                <a:moveTo>
                  <a:pt x="280" y="22"/>
                </a:moveTo>
                <a:lnTo>
                  <a:pt x="280" y="22"/>
                </a:lnTo>
                <a:lnTo>
                  <a:pt x="296" y="36"/>
                </a:lnTo>
                <a:lnTo>
                  <a:pt x="314" y="50"/>
                </a:lnTo>
                <a:lnTo>
                  <a:pt x="336" y="63"/>
                </a:lnTo>
                <a:lnTo>
                  <a:pt x="359" y="75"/>
                </a:lnTo>
                <a:lnTo>
                  <a:pt x="359" y="75"/>
                </a:lnTo>
                <a:lnTo>
                  <a:pt x="383" y="89"/>
                </a:lnTo>
                <a:lnTo>
                  <a:pt x="405" y="103"/>
                </a:lnTo>
                <a:lnTo>
                  <a:pt x="424" y="119"/>
                </a:lnTo>
                <a:lnTo>
                  <a:pt x="442" y="132"/>
                </a:lnTo>
                <a:lnTo>
                  <a:pt x="458" y="148"/>
                </a:lnTo>
                <a:lnTo>
                  <a:pt x="472" y="164"/>
                </a:lnTo>
                <a:lnTo>
                  <a:pt x="484" y="180"/>
                </a:lnTo>
                <a:lnTo>
                  <a:pt x="495" y="197"/>
                </a:lnTo>
                <a:lnTo>
                  <a:pt x="503" y="213"/>
                </a:lnTo>
                <a:lnTo>
                  <a:pt x="511" y="231"/>
                </a:lnTo>
                <a:lnTo>
                  <a:pt x="517" y="247"/>
                </a:lnTo>
                <a:lnTo>
                  <a:pt x="521" y="265"/>
                </a:lnTo>
                <a:lnTo>
                  <a:pt x="523" y="280"/>
                </a:lnTo>
                <a:lnTo>
                  <a:pt x="523" y="296"/>
                </a:lnTo>
                <a:lnTo>
                  <a:pt x="523" y="314"/>
                </a:lnTo>
                <a:lnTo>
                  <a:pt x="521" y="330"/>
                </a:lnTo>
                <a:lnTo>
                  <a:pt x="517" y="345"/>
                </a:lnTo>
                <a:lnTo>
                  <a:pt x="513" y="361"/>
                </a:lnTo>
                <a:lnTo>
                  <a:pt x="507" y="375"/>
                </a:lnTo>
                <a:lnTo>
                  <a:pt x="499" y="389"/>
                </a:lnTo>
                <a:lnTo>
                  <a:pt x="490" y="403"/>
                </a:lnTo>
                <a:lnTo>
                  <a:pt x="480" y="416"/>
                </a:lnTo>
                <a:lnTo>
                  <a:pt x="468" y="428"/>
                </a:lnTo>
                <a:lnTo>
                  <a:pt x="456" y="440"/>
                </a:lnTo>
                <a:lnTo>
                  <a:pt x="442" y="452"/>
                </a:lnTo>
                <a:lnTo>
                  <a:pt x="428" y="462"/>
                </a:lnTo>
                <a:lnTo>
                  <a:pt x="413" y="470"/>
                </a:lnTo>
                <a:lnTo>
                  <a:pt x="395" y="478"/>
                </a:lnTo>
                <a:lnTo>
                  <a:pt x="377" y="485"/>
                </a:lnTo>
                <a:lnTo>
                  <a:pt x="359" y="491"/>
                </a:lnTo>
                <a:lnTo>
                  <a:pt x="340" y="495"/>
                </a:lnTo>
                <a:lnTo>
                  <a:pt x="320" y="499"/>
                </a:lnTo>
                <a:lnTo>
                  <a:pt x="320" y="499"/>
                </a:lnTo>
                <a:lnTo>
                  <a:pt x="322" y="503"/>
                </a:lnTo>
                <a:lnTo>
                  <a:pt x="322" y="503"/>
                </a:lnTo>
                <a:lnTo>
                  <a:pt x="332" y="525"/>
                </a:lnTo>
                <a:lnTo>
                  <a:pt x="340" y="545"/>
                </a:lnTo>
                <a:lnTo>
                  <a:pt x="308" y="554"/>
                </a:lnTo>
                <a:lnTo>
                  <a:pt x="308" y="554"/>
                </a:lnTo>
                <a:lnTo>
                  <a:pt x="302" y="537"/>
                </a:lnTo>
                <a:lnTo>
                  <a:pt x="294" y="521"/>
                </a:lnTo>
                <a:lnTo>
                  <a:pt x="294" y="521"/>
                </a:lnTo>
                <a:lnTo>
                  <a:pt x="286" y="511"/>
                </a:lnTo>
                <a:lnTo>
                  <a:pt x="279" y="501"/>
                </a:lnTo>
                <a:lnTo>
                  <a:pt x="279" y="501"/>
                </a:lnTo>
                <a:lnTo>
                  <a:pt x="273" y="501"/>
                </a:lnTo>
                <a:lnTo>
                  <a:pt x="273" y="501"/>
                </a:lnTo>
                <a:lnTo>
                  <a:pt x="275" y="511"/>
                </a:lnTo>
                <a:lnTo>
                  <a:pt x="275" y="511"/>
                </a:lnTo>
                <a:lnTo>
                  <a:pt x="280" y="529"/>
                </a:lnTo>
                <a:lnTo>
                  <a:pt x="288" y="547"/>
                </a:lnTo>
                <a:lnTo>
                  <a:pt x="259" y="562"/>
                </a:lnTo>
                <a:lnTo>
                  <a:pt x="259" y="562"/>
                </a:lnTo>
                <a:lnTo>
                  <a:pt x="249" y="541"/>
                </a:lnTo>
                <a:lnTo>
                  <a:pt x="243" y="519"/>
                </a:lnTo>
                <a:lnTo>
                  <a:pt x="243" y="519"/>
                </a:lnTo>
                <a:lnTo>
                  <a:pt x="239" y="501"/>
                </a:lnTo>
                <a:lnTo>
                  <a:pt x="237" y="501"/>
                </a:lnTo>
                <a:lnTo>
                  <a:pt x="237" y="501"/>
                </a:lnTo>
                <a:lnTo>
                  <a:pt x="233" y="519"/>
                </a:lnTo>
                <a:lnTo>
                  <a:pt x="233" y="519"/>
                </a:lnTo>
                <a:lnTo>
                  <a:pt x="231" y="537"/>
                </a:lnTo>
                <a:lnTo>
                  <a:pt x="231" y="554"/>
                </a:lnTo>
                <a:lnTo>
                  <a:pt x="200" y="558"/>
                </a:lnTo>
                <a:lnTo>
                  <a:pt x="200" y="558"/>
                </a:lnTo>
                <a:lnTo>
                  <a:pt x="198" y="535"/>
                </a:lnTo>
                <a:lnTo>
                  <a:pt x="200" y="513"/>
                </a:lnTo>
                <a:lnTo>
                  <a:pt x="200" y="513"/>
                </a:lnTo>
                <a:lnTo>
                  <a:pt x="204" y="501"/>
                </a:lnTo>
                <a:lnTo>
                  <a:pt x="204" y="501"/>
                </a:lnTo>
                <a:lnTo>
                  <a:pt x="192" y="517"/>
                </a:lnTo>
                <a:lnTo>
                  <a:pt x="192" y="517"/>
                </a:lnTo>
                <a:lnTo>
                  <a:pt x="184" y="533"/>
                </a:lnTo>
                <a:lnTo>
                  <a:pt x="178" y="550"/>
                </a:lnTo>
                <a:lnTo>
                  <a:pt x="146" y="541"/>
                </a:lnTo>
                <a:lnTo>
                  <a:pt x="146" y="541"/>
                </a:lnTo>
                <a:lnTo>
                  <a:pt x="152" y="521"/>
                </a:lnTo>
                <a:lnTo>
                  <a:pt x="164" y="499"/>
                </a:lnTo>
                <a:lnTo>
                  <a:pt x="164" y="499"/>
                </a:lnTo>
                <a:lnTo>
                  <a:pt x="170" y="489"/>
                </a:lnTo>
                <a:lnTo>
                  <a:pt x="170" y="489"/>
                </a:lnTo>
                <a:lnTo>
                  <a:pt x="150" y="483"/>
                </a:lnTo>
                <a:lnTo>
                  <a:pt x="133" y="478"/>
                </a:lnTo>
                <a:lnTo>
                  <a:pt x="117" y="470"/>
                </a:lnTo>
                <a:lnTo>
                  <a:pt x="101" y="460"/>
                </a:lnTo>
                <a:lnTo>
                  <a:pt x="85" y="450"/>
                </a:lnTo>
                <a:lnTo>
                  <a:pt x="71" y="438"/>
                </a:lnTo>
                <a:lnTo>
                  <a:pt x="60" y="428"/>
                </a:lnTo>
                <a:lnTo>
                  <a:pt x="48" y="414"/>
                </a:lnTo>
                <a:lnTo>
                  <a:pt x="38" y="401"/>
                </a:lnTo>
                <a:lnTo>
                  <a:pt x="28" y="387"/>
                </a:lnTo>
                <a:lnTo>
                  <a:pt x="20" y="373"/>
                </a:lnTo>
                <a:lnTo>
                  <a:pt x="14" y="359"/>
                </a:lnTo>
                <a:lnTo>
                  <a:pt x="8" y="343"/>
                </a:lnTo>
                <a:lnTo>
                  <a:pt x="4" y="328"/>
                </a:lnTo>
                <a:lnTo>
                  <a:pt x="0" y="312"/>
                </a:lnTo>
                <a:lnTo>
                  <a:pt x="0" y="294"/>
                </a:lnTo>
                <a:lnTo>
                  <a:pt x="0" y="278"/>
                </a:lnTo>
                <a:lnTo>
                  <a:pt x="0" y="263"/>
                </a:lnTo>
                <a:lnTo>
                  <a:pt x="4" y="245"/>
                </a:lnTo>
                <a:lnTo>
                  <a:pt x="8" y="229"/>
                </a:lnTo>
                <a:lnTo>
                  <a:pt x="14" y="211"/>
                </a:lnTo>
                <a:lnTo>
                  <a:pt x="22" y="195"/>
                </a:lnTo>
                <a:lnTo>
                  <a:pt x="30" y="180"/>
                </a:lnTo>
                <a:lnTo>
                  <a:pt x="42" y="164"/>
                </a:lnTo>
                <a:lnTo>
                  <a:pt x="54" y="148"/>
                </a:lnTo>
                <a:lnTo>
                  <a:pt x="68" y="132"/>
                </a:lnTo>
                <a:lnTo>
                  <a:pt x="83" y="119"/>
                </a:lnTo>
                <a:lnTo>
                  <a:pt x="101" y="103"/>
                </a:lnTo>
                <a:lnTo>
                  <a:pt x="119" y="89"/>
                </a:lnTo>
                <a:lnTo>
                  <a:pt x="140" y="77"/>
                </a:lnTo>
                <a:lnTo>
                  <a:pt x="162" y="63"/>
                </a:lnTo>
                <a:lnTo>
                  <a:pt x="188" y="52"/>
                </a:lnTo>
                <a:lnTo>
                  <a:pt x="188" y="52"/>
                </a:lnTo>
                <a:lnTo>
                  <a:pt x="221" y="36"/>
                </a:lnTo>
                <a:lnTo>
                  <a:pt x="233" y="28"/>
                </a:lnTo>
                <a:lnTo>
                  <a:pt x="243" y="20"/>
                </a:lnTo>
                <a:lnTo>
                  <a:pt x="263" y="0"/>
                </a:lnTo>
                <a:lnTo>
                  <a:pt x="280" y="22"/>
                </a:lnTo>
                <a:lnTo>
                  <a:pt x="280" y="22"/>
                </a:lnTo>
                <a:close/>
                <a:moveTo>
                  <a:pt x="344" y="434"/>
                </a:moveTo>
                <a:lnTo>
                  <a:pt x="344" y="434"/>
                </a:lnTo>
                <a:lnTo>
                  <a:pt x="361" y="414"/>
                </a:lnTo>
                <a:lnTo>
                  <a:pt x="377" y="395"/>
                </a:lnTo>
                <a:lnTo>
                  <a:pt x="387" y="373"/>
                </a:lnTo>
                <a:lnTo>
                  <a:pt x="397" y="353"/>
                </a:lnTo>
                <a:lnTo>
                  <a:pt x="397" y="353"/>
                </a:lnTo>
                <a:lnTo>
                  <a:pt x="405" y="330"/>
                </a:lnTo>
                <a:lnTo>
                  <a:pt x="409" y="304"/>
                </a:lnTo>
                <a:lnTo>
                  <a:pt x="409" y="280"/>
                </a:lnTo>
                <a:lnTo>
                  <a:pt x="407" y="259"/>
                </a:lnTo>
                <a:lnTo>
                  <a:pt x="407" y="259"/>
                </a:lnTo>
                <a:lnTo>
                  <a:pt x="403" y="237"/>
                </a:lnTo>
                <a:lnTo>
                  <a:pt x="397" y="217"/>
                </a:lnTo>
                <a:lnTo>
                  <a:pt x="389" y="199"/>
                </a:lnTo>
                <a:lnTo>
                  <a:pt x="379" y="184"/>
                </a:lnTo>
                <a:lnTo>
                  <a:pt x="379" y="184"/>
                </a:lnTo>
                <a:lnTo>
                  <a:pt x="367" y="168"/>
                </a:lnTo>
                <a:lnTo>
                  <a:pt x="353" y="154"/>
                </a:lnTo>
                <a:lnTo>
                  <a:pt x="338" y="142"/>
                </a:lnTo>
                <a:lnTo>
                  <a:pt x="320" y="128"/>
                </a:lnTo>
                <a:lnTo>
                  <a:pt x="320" y="128"/>
                </a:lnTo>
                <a:lnTo>
                  <a:pt x="288" y="105"/>
                </a:lnTo>
                <a:lnTo>
                  <a:pt x="288" y="105"/>
                </a:lnTo>
                <a:lnTo>
                  <a:pt x="284" y="103"/>
                </a:lnTo>
                <a:lnTo>
                  <a:pt x="284" y="103"/>
                </a:lnTo>
                <a:lnTo>
                  <a:pt x="294" y="119"/>
                </a:lnTo>
                <a:lnTo>
                  <a:pt x="306" y="134"/>
                </a:lnTo>
                <a:lnTo>
                  <a:pt x="306" y="134"/>
                </a:lnTo>
                <a:lnTo>
                  <a:pt x="324" y="164"/>
                </a:lnTo>
                <a:lnTo>
                  <a:pt x="334" y="180"/>
                </a:lnTo>
                <a:lnTo>
                  <a:pt x="342" y="197"/>
                </a:lnTo>
                <a:lnTo>
                  <a:pt x="350" y="217"/>
                </a:lnTo>
                <a:lnTo>
                  <a:pt x="355" y="241"/>
                </a:lnTo>
                <a:lnTo>
                  <a:pt x="359" y="266"/>
                </a:lnTo>
                <a:lnTo>
                  <a:pt x="361" y="296"/>
                </a:lnTo>
                <a:lnTo>
                  <a:pt x="361" y="296"/>
                </a:lnTo>
                <a:lnTo>
                  <a:pt x="359" y="318"/>
                </a:lnTo>
                <a:lnTo>
                  <a:pt x="355" y="341"/>
                </a:lnTo>
                <a:lnTo>
                  <a:pt x="350" y="365"/>
                </a:lnTo>
                <a:lnTo>
                  <a:pt x="342" y="391"/>
                </a:lnTo>
                <a:lnTo>
                  <a:pt x="342" y="391"/>
                </a:lnTo>
                <a:lnTo>
                  <a:pt x="330" y="418"/>
                </a:lnTo>
                <a:lnTo>
                  <a:pt x="314" y="446"/>
                </a:lnTo>
                <a:lnTo>
                  <a:pt x="314" y="446"/>
                </a:lnTo>
                <a:lnTo>
                  <a:pt x="330" y="440"/>
                </a:lnTo>
                <a:lnTo>
                  <a:pt x="344" y="434"/>
                </a:lnTo>
                <a:lnTo>
                  <a:pt x="344" y="434"/>
                </a:lnTo>
                <a:close/>
                <a:moveTo>
                  <a:pt x="290" y="450"/>
                </a:moveTo>
                <a:lnTo>
                  <a:pt x="290" y="450"/>
                </a:lnTo>
                <a:lnTo>
                  <a:pt x="300" y="434"/>
                </a:lnTo>
                <a:lnTo>
                  <a:pt x="310" y="418"/>
                </a:lnTo>
                <a:lnTo>
                  <a:pt x="326" y="385"/>
                </a:lnTo>
                <a:lnTo>
                  <a:pt x="326" y="385"/>
                </a:lnTo>
                <a:lnTo>
                  <a:pt x="334" y="361"/>
                </a:lnTo>
                <a:lnTo>
                  <a:pt x="340" y="339"/>
                </a:lnTo>
                <a:lnTo>
                  <a:pt x="344" y="316"/>
                </a:lnTo>
                <a:lnTo>
                  <a:pt x="344" y="296"/>
                </a:lnTo>
                <a:lnTo>
                  <a:pt x="344" y="296"/>
                </a:lnTo>
                <a:lnTo>
                  <a:pt x="344" y="268"/>
                </a:lnTo>
                <a:lnTo>
                  <a:pt x="340" y="245"/>
                </a:lnTo>
                <a:lnTo>
                  <a:pt x="334" y="223"/>
                </a:lnTo>
                <a:lnTo>
                  <a:pt x="326" y="203"/>
                </a:lnTo>
                <a:lnTo>
                  <a:pt x="318" y="186"/>
                </a:lnTo>
                <a:lnTo>
                  <a:pt x="310" y="172"/>
                </a:lnTo>
                <a:lnTo>
                  <a:pt x="292" y="144"/>
                </a:lnTo>
                <a:lnTo>
                  <a:pt x="292" y="144"/>
                </a:lnTo>
                <a:lnTo>
                  <a:pt x="275" y="119"/>
                </a:lnTo>
                <a:lnTo>
                  <a:pt x="267" y="105"/>
                </a:lnTo>
                <a:lnTo>
                  <a:pt x="261" y="91"/>
                </a:lnTo>
                <a:lnTo>
                  <a:pt x="261" y="91"/>
                </a:lnTo>
                <a:lnTo>
                  <a:pt x="255" y="105"/>
                </a:lnTo>
                <a:lnTo>
                  <a:pt x="247" y="119"/>
                </a:lnTo>
                <a:lnTo>
                  <a:pt x="229" y="144"/>
                </a:lnTo>
                <a:lnTo>
                  <a:pt x="229" y="144"/>
                </a:lnTo>
                <a:lnTo>
                  <a:pt x="211" y="172"/>
                </a:lnTo>
                <a:lnTo>
                  <a:pt x="204" y="186"/>
                </a:lnTo>
                <a:lnTo>
                  <a:pt x="196" y="203"/>
                </a:lnTo>
                <a:lnTo>
                  <a:pt x="188" y="223"/>
                </a:lnTo>
                <a:lnTo>
                  <a:pt x="182" y="245"/>
                </a:lnTo>
                <a:lnTo>
                  <a:pt x="180" y="268"/>
                </a:lnTo>
                <a:lnTo>
                  <a:pt x="178" y="296"/>
                </a:lnTo>
                <a:lnTo>
                  <a:pt x="178" y="296"/>
                </a:lnTo>
                <a:lnTo>
                  <a:pt x="178" y="316"/>
                </a:lnTo>
                <a:lnTo>
                  <a:pt x="182" y="339"/>
                </a:lnTo>
                <a:lnTo>
                  <a:pt x="188" y="361"/>
                </a:lnTo>
                <a:lnTo>
                  <a:pt x="196" y="385"/>
                </a:lnTo>
                <a:lnTo>
                  <a:pt x="196" y="385"/>
                </a:lnTo>
                <a:lnTo>
                  <a:pt x="211" y="418"/>
                </a:lnTo>
                <a:lnTo>
                  <a:pt x="221" y="434"/>
                </a:lnTo>
                <a:lnTo>
                  <a:pt x="231" y="450"/>
                </a:lnTo>
                <a:lnTo>
                  <a:pt x="231" y="450"/>
                </a:lnTo>
                <a:lnTo>
                  <a:pt x="261" y="452"/>
                </a:lnTo>
                <a:lnTo>
                  <a:pt x="261" y="452"/>
                </a:lnTo>
                <a:lnTo>
                  <a:pt x="290" y="450"/>
                </a:lnTo>
                <a:lnTo>
                  <a:pt x="290" y="450"/>
                </a:lnTo>
                <a:close/>
                <a:moveTo>
                  <a:pt x="208" y="444"/>
                </a:moveTo>
                <a:lnTo>
                  <a:pt x="208" y="444"/>
                </a:lnTo>
                <a:lnTo>
                  <a:pt x="194" y="418"/>
                </a:lnTo>
                <a:lnTo>
                  <a:pt x="180" y="391"/>
                </a:lnTo>
                <a:lnTo>
                  <a:pt x="180" y="391"/>
                </a:lnTo>
                <a:lnTo>
                  <a:pt x="172" y="365"/>
                </a:lnTo>
                <a:lnTo>
                  <a:pt x="166" y="341"/>
                </a:lnTo>
                <a:lnTo>
                  <a:pt x="162" y="318"/>
                </a:lnTo>
                <a:lnTo>
                  <a:pt x="160" y="296"/>
                </a:lnTo>
                <a:lnTo>
                  <a:pt x="160" y="296"/>
                </a:lnTo>
                <a:lnTo>
                  <a:pt x="162" y="266"/>
                </a:lnTo>
                <a:lnTo>
                  <a:pt x="166" y="241"/>
                </a:lnTo>
                <a:lnTo>
                  <a:pt x="172" y="217"/>
                </a:lnTo>
                <a:lnTo>
                  <a:pt x="180" y="197"/>
                </a:lnTo>
                <a:lnTo>
                  <a:pt x="188" y="180"/>
                </a:lnTo>
                <a:lnTo>
                  <a:pt x="198" y="164"/>
                </a:lnTo>
                <a:lnTo>
                  <a:pt x="217" y="134"/>
                </a:lnTo>
                <a:lnTo>
                  <a:pt x="217" y="134"/>
                </a:lnTo>
                <a:lnTo>
                  <a:pt x="227" y="119"/>
                </a:lnTo>
                <a:lnTo>
                  <a:pt x="237" y="103"/>
                </a:lnTo>
                <a:lnTo>
                  <a:pt x="237" y="103"/>
                </a:lnTo>
                <a:lnTo>
                  <a:pt x="233" y="105"/>
                </a:lnTo>
                <a:lnTo>
                  <a:pt x="233" y="105"/>
                </a:lnTo>
                <a:lnTo>
                  <a:pt x="202" y="128"/>
                </a:lnTo>
                <a:lnTo>
                  <a:pt x="202" y="128"/>
                </a:lnTo>
                <a:lnTo>
                  <a:pt x="184" y="142"/>
                </a:lnTo>
                <a:lnTo>
                  <a:pt x="168" y="154"/>
                </a:lnTo>
                <a:lnTo>
                  <a:pt x="154" y="168"/>
                </a:lnTo>
                <a:lnTo>
                  <a:pt x="142" y="184"/>
                </a:lnTo>
                <a:lnTo>
                  <a:pt x="142" y="184"/>
                </a:lnTo>
                <a:lnTo>
                  <a:pt x="133" y="199"/>
                </a:lnTo>
                <a:lnTo>
                  <a:pt x="125" y="217"/>
                </a:lnTo>
                <a:lnTo>
                  <a:pt x="119" y="237"/>
                </a:lnTo>
                <a:lnTo>
                  <a:pt x="115" y="259"/>
                </a:lnTo>
                <a:lnTo>
                  <a:pt x="115" y="259"/>
                </a:lnTo>
                <a:lnTo>
                  <a:pt x="113" y="280"/>
                </a:lnTo>
                <a:lnTo>
                  <a:pt x="115" y="304"/>
                </a:lnTo>
                <a:lnTo>
                  <a:pt x="119" y="330"/>
                </a:lnTo>
                <a:lnTo>
                  <a:pt x="125" y="353"/>
                </a:lnTo>
                <a:lnTo>
                  <a:pt x="125" y="353"/>
                </a:lnTo>
                <a:lnTo>
                  <a:pt x="135" y="373"/>
                </a:lnTo>
                <a:lnTo>
                  <a:pt x="144" y="393"/>
                </a:lnTo>
                <a:lnTo>
                  <a:pt x="160" y="414"/>
                </a:lnTo>
                <a:lnTo>
                  <a:pt x="178" y="434"/>
                </a:lnTo>
                <a:lnTo>
                  <a:pt x="178" y="434"/>
                </a:lnTo>
                <a:lnTo>
                  <a:pt x="192" y="440"/>
                </a:lnTo>
                <a:lnTo>
                  <a:pt x="208" y="444"/>
                </a:lnTo>
                <a:lnTo>
                  <a:pt x="208" y="444"/>
                </a:lnTo>
                <a:close/>
                <a:moveTo>
                  <a:pt x="138" y="412"/>
                </a:moveTo>
                <a:lnTo>
                  <a:pt x="138" y="412"/>
                </a:lnTo>
                <a:lnTo>
                  <a:pt x="121" y="385"/>
                </a:lnTo>
                <a:lnTo>
                  <a:pt x="109" y="359"/>
                </a:lnTo>
                <a:lnTo>
                  <a:pt x="109" y="359"/>
                </a:lnTo>
                <a:lnTo>
                  <a:pt x="101" y="332"/>
                </a:lnTo>
                <a:lnTo>
                  <a:pt x="97" y="306"/>
                </a:lnTo>
                <a:lnTo>
                  <a:pt x="97" y="280"/>
                </a:lnTo>
                <a:lnTo>
                  <a:pt x="99" y="257"/>
                </a:lnTo>
                <a:lnTo>
                  <a:pt x="99" y="257"/>
                </a:lnTo>
                <a:lnTo>
                  <a:pt x="103" y="233"/>
                </a:lnTo>
                <a:lnTo>
                  <a:pt x="109" y="211"/>
                </a:lnTo>
                <a:lnTo>
                  <a:pt x="119" y="192"/>
                </a:lnTo>
                <a:lnTo>
                  <a:pt x="129" y="174"/>
                </a:lnTo>
                <a:lnTo>
                  <a:pt x="129" y="174"/>
                </a:lnTo>
                <a:lnTo>
                  <a:pt x="142" y="158"/>
                </a:lnTo>
                <a:lnTo>
                  <a:pt x="156" y="142"/>
                </a:lnTo>
                <a:lnTo>
                  <a:pt x="174" y="128"/>
                </a:lnTo>
                <a:lnTo>
                  <a:pt x="192" y="115"/>
                </a:lnTo>
                <a:lnTo>
                  <a:pt x="192" y="115"/>
                </a:lnTo>
                <a:lnTo>
                  <a:pt x="223" y="93"/>
                </a:lnTo>
                <a:lnTo>
                  <a:pt x="223" y="93"/>
                </a:lnTo>
                <a:lnTo>
                  <a:pt x="229" y="87"/>
                </a:lnTo>
                <a:lnTo>
                  <a:pt x="229" y="87"/>
                </a:lnTo>
                <a:lnTo>
                  <a:pt x="208" y="97"/>
                </a:lnTo>
                <a:lnTo>
                  <a:pt x="208" y="97"/>
                </a:lnTo>
                <a:lnTo>
                  <a:pt x="184" y="109"/>
                </a:lnTo>
                <a:lnTo>
                  <a:pt x="158" y="121"/>
                </a:lnTo>
                <a:lnTo>
                  <a:pt x="135" y="136"/>
                </a:lnTo>
                <a:lnTo>
                  <a:pt x="113" y="154"/>
                </a:lnTo>
                <a:lnTo>
                  <a:pt x="101" y="164"/>
                </a:lnTo>
                <a:lnTo>
                  <a:pt x="93" y="176"/>
                </a:lnTo>
                <a:lnTo>
                  <a:pt x="83" y="190"/>
                </a:lnTo>
                <a:lnTo>
                  <a:pt x="77" y="203"/>
                </a:lnTo>
                <a:lnTo>
                  <a:pt x="71" y="217"/>
                </a:lnTo>
                <a:lnTo>
                  <a:pt x="68" y="233"/>
                </a:lnTo>
                <a:lnTo>
                  <a:pt x="64" y="251"/>
                </a:lnTo>
                <a:lnTo>
                  <a:pt x="64" y="270"/>
                </a:lnTo>
                <a:lnTo>
                  <a:pt x="64" y="270"/>
                </a:lnTo>
                <a:lnTo>
                  <a:pt x="64" y="270"/>
                </a:lnTo>
                <a:lnTo>
                  <a:pt x="66" y="290"/>
                </a:lnTo>
                <a:lnTo>
                  <a:pt x="68" y="308"/>
                </a:lnTo>
                <a:lnTo>
                  <a:pt x="73" y="324"/>
                </a:lnTo>
                <a:lnTo>
                  <a:pt x="79" y="341"/>
                </a:lnTo>
                <a:lnTo>
                  <a:pt x="87" y="357"/>
                </a:lnTo>
                <a:lnTo>
                  <a:pt x="97" y="371"/>
                </a:lnTo>
                <a:lnTo>
                  <a:pt x="109" y="385"/>
                </a:lnTo>
                <a:lnTo>
                  <a:pt x="121" y="399"/>
                </a:lnTo>
                <a:lnTo>
                  <a:pt x="121" y="399"/>
                </a:lnTo>
                <a:lnTo>
                  <a:pt x="138" y="412"/>
                </a:lnTo>
                <a:lnTo>
                  <a:pt x="138" y="412"/>
                </a:lnTo>
                <a:close/>
                <a:moveTo>
                  <a:pt x="336" y="119"/>
                </a:moveTo>
                <a:lnTo>
                  <a:pt x="336" y="119"/>
                </a:lnTo>
                <a:lnTo>
                  <a:pt x="351" y="132"/>
                </a:lnTo>
                <a:lnTo>
                  <a:pt x="367" y="144"/>
                </a:lnTo>
                <a:lnTo>
                  <a:pt x="381" y="158"/>
                </a:lnTo>
                <a:lnTo>
                  <a:pt x="393" y="174"/>
                </a:lnTo>
                <a:lnTo>
                  <a:pt x="393" y="174"/>
                </a:lnTo>
                <a:lnTo>
                  <a:pt x="405" y="192"/>
                </a:lnTo>
                <a:lnTo>
                  <a:pt x="413" y="211"/>
                </a:lnTo>
                <a:lnTo>
                  <a:pt x="419" y="233"/>
                </a:lnTo>
                <a:lnTo>
                  <a:pt x="422" y="257"/>
                </a:lnTo>
                <a:lnTo>
                  <a:pt x="422" y="257"/>
                </a:lnTo>
                <a:lnTo>
                  <a:pt x="424" y="280"/>
                </a:lnTo>
                <a:lnTo>
                  <a:pt x="424" y="306"/>
                </a:lnTo>
                <a:lnTo>
                  <a:pt x="421" y="332"/>
                </a:lnTo>
                <a:lnTo>
                  <a:pt x="413" y="359"/>
                </a:lnTo>
                <a:lnTo>
                  <a:pt x="413" y="359"/>
                </a:lnTo>
                <a:lnTo>
                  <a:pt x="401" y="387"/>
                </a:lnTo>
                <a:lnTo>
                  <a:pt x="383" y="412"/>
                </a:lnTo>
                <a:lnTo>
                  <a:pt x="383" y="412"/>
                </a:lnTo>
                <a:lnTo>
                  <a:pt x="403" y="399"/>
                </a:lnTo>
                <a:lnTo>
                  <a:pt x="403" y="399"/>
                </a:lnTo>
                <a:lnTo>
                  <a:pt x="415" y="385"/>
                </a:lnTo>
                <a:lnTo>
                  <a:pt x="426" y="371"/>
                </a:lnTo>
                <a:lnTo>
                  <a:pt x="436" y="357"/>
                </a:lnTo>
                <a:lnTo>
                  <a:pt x="444" y="341"/>
                </a:lnTo>
                <a:lnTo>
                  <a:pt x="450" y="324"/>
                </a:lnTo>
                <a:lnTo>
                  <a:pt x="456" y="308"/>
                </a:lnTo>
                <a:lnTo>
                  <a:pt x="458" y="290"/>
                </a:lnTo>
                <a:lnTo>
                  <a:pt x="460" y="270"/>
                </a:lnTo>
                <a:lnTo>
                  <a:pt x="460" y="270"/>
                </a:lnTo>
                <a:lnTo>
                  <a:pt x="460" y="270"/>
                </a:lnTo>
                <a:lnTo>
                  <a:pt x="458" y="255"/>
                </a:lnTo>
                <a:lnTo>
                  <a:pt x="458" y="241"/>
                </a:lnTo>
                <a:lnTo>
                  <a:pt x="454" y="229"/>
                </a:lnTo>
                <a:lnTo>
                  <a:pt x="450" y="217"/>
                </a:lnTo>
                <a:lnTo>
                  <a:pt x="444" y="205"/>
                </a:lnTo>
                <a:lnTo>
                  <a:pt x="436" y="195"/>
                </a:lnTo>
                <a:lnTo>
                  <a:pt x="421" y="176"/>
                </a:lnTo>
                <a:lnTo>
                  <a:pt x="401" y="160"/>
                </a:lnTo>
                <a:lnTo>
                  <a:pt x="381" y="144"/>
                </a:lnTo>
                <a:lnTo>
                  <a:pt x="336" y="119"/>
                </a:lnTo>
                <a:lnTo>
                  <a:pt x="336" y="119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38"/>
          <p:cNvSpPr>
            <a:spLocks noEditPoints="1"/>
          </p:cNvSpPr>
          <p:nvPr/>
        </p:nvSpPr>
        <p:spPr bwMode="auto">
          <a:xfrm>
            <a:off x="8216131" y="2422525"/>
            <a:ext cx="882650" cy="854075"/>
          </a:xfrm>
          <a:custGeom>
            <a:avLst/>
            <a:gdLst>
              <a:gd name="T0" fmla="*/ 108 w 556"/>
              <a:gd name="T1" fmla="*/ 327 h 538"/>
              <a:gd name="T2" fmla="*/ 171 w 556"/>
              <a:gd name="T3" fmla="*/ 294 h 538"/>
              <a:gd name="T4" fmla="*/ 232 w 556"/>
              <a:gd name="T5" fmla="*/ 246 h 538"/>
              <a:gd name="T6" fmla="*/ 345 w 556"/>
              <a:gd name="T7" fmla="*/ 126 h 538"/>
              <a:gd name="T8" fmla="*/ 321 w 556"/>
              <a:gd name="T9" fmla="*/ 124 h 538"/>
              <a:gd name="T10" fmla="*/ 215 w 556"/>
              <a:gd name="T11" fmla="*/ 128 h 538"/>
              <a:gd name="T12" fmla="*/ 104 w 556"/>
              <a:gd name="T13" fmla="*/ 108 h 538"/>
              <a:gd name="T14" fmla="*/ 21 w 556"/>
              <a:gd name="T15" fmla="*/ 67 h 538"/>
              <a:gd name="T16" fmla="*/ 0 w 556"/>
              <a:gd name="T17" fmla="*/ 29 h 538"/>
              <a:gd name="T18" fmla="*/ 10 w 556"/>
              <a:gd name="T19" fmla="*/ 6 h 538"/>
              <a:gd name="T20" fmla="*/ 61 w 556"/>
              <a:gd name="T21" fmla="*/ 2 h 538"/>
              <a:gd name="T22" fmla="*/ 226 w 556"/>
              <a:gd name="T23" fmla="*/ 43 h 538"/>
              <a:gd name="T24" fmla="*/ 378 w 556"/>
              <a:gd name="T25" fmla="*/ 100 h 538"/>
              <a:gd name="T26" fmla="*/ 463 w 556"/>
              <a:gd name="T27" fmla="*/ 49 h 538"/>
              <a:gd name="T28" fmla="*/ 518 w 556"/>
              <a:gd name="T29" fmla="*/ 69 h 538"/>
              <a:gd name="T30" fmla="*/ 388 w 556"/>
              <a:gd name="T31" fmla="*/ 140 h 538"/>
              <a:gd name="T32" fmla="*/ 378 w 556"/>
              <a:gd name="T33" fmla="*/ 303 h 538"/>
              <a:gd name="T34" fmla="*/ 412 w 556"/>
              <a:gd name="T35" fmla="*/ 331 h 538"/>
              <a:gd name="T36" fmla="*/ 437 w 556"/>
              <a:gd name="T37" fmla="*/ 398 h 538"/>
              <a:gd name="T38" fmla="*/ 430 w 556"/>
              <a:gd name="T39" fmla="*/ 473 h 538"/>
              <a:gd name="T40" fmla="*/ 380 w 556"/>
              <a:gd name="T41" fmla="*/ 530 h 538"/>
              <a:gd name="T42" fmla="*/ 337 w 556"/>
              <a:gd name="T43" fmla="*/ 536 h 538"/>
              <a:gd name="T44" fmla="*/ 282 w 556"/>
              <a:gd name="T45" fmla="*/ 489 h 538"/>
              <a:gd name="T46" fmla="*/ 268 w 556"/>
              <a:gd name="T47" fmla="*/ 418 h 538"/>
              <a:gd name="T48" fmla="*/ 284 w 556"/>
              <a:gd name="T49" fmla="*/ 353 h 538"/>
              <a:gd name="T50" fmla="*/ 327 w 556"/>
              <a:gd name="T51" fmla="*/ 305 h 538"/>
              <a:gd name="T52" fmla="*/ 349 w 556"/>
              <a:gd name="T53" fmla="*/ 171 h 538"/>
              <a:gd name="T54" fmla="*/ 258 w 556"/>
              <a:gd name="T55" fmla="*/ 274 h 538"/>
              <a:gd name="T56" fmla="*/ 242 w 556"/>
              <a:gd name="T57" fmla="*/ 341 h 538"/>
              <a:gd name="T58" fmla="*/ 242 w 556"/>
              <a:gd name="T59" fmla="*/ 410 h 538"/>
              <a:gd name="T60" fmla="*/ 213 w 556"/>
              <a:gd name="T61" fmla="*/ 467 h 538"/>
              <a:gd name="T62" fmla="*/ 142 w 556"/>
              <a:gd name="T63" fmla="*/ 510 h 538"/>
              <a:gd name="T64" fmla="*/ 94 w 556"/>
              <a:gd name="T65" fmla="*/ 507 h 538"/>
              <a:gd name="T66" fmla="*/ 67 w 556"/>
              <a:gd name="T67" fmla="*/ 465 h 538"/>
              <a:gd name="T68" fmla="*/ 71 w 556"/>
              <a:gd name="T69" fmla="*/ 382 h 538"/>
              <a:gd name="T70" fmla="*/ 453 w 556"/>
              <a:gd name="T71" fmla="*/ 116 h 538"/>
              <a:gd name="T72" fmla="*/ 453 w 556"/>
              <a:gd name="T73" fmla="*/ 349 h 538"/>
              <a:gd name="T74" fmla="*/ 475 w 556"/>
              <a:gd name="T75" fmla="*/ 471 h 538"/>
              <a:gd name="T76" fmla="*/ 497 w 556"/>
              <a:gd name="T77" fmla="*/ 501 h 538"/>
              <a:gd name="T78" fmla="*/ 524 w 556"/>
              <a:gd name="T79" fmla="*/ 493 h 538"/>
              <a:gd name="T80" fmla="*/ 546 w 556"/>
              <a:gd name="T81" fmla="*/ 461 h 538"/>
              <a:gd name="T82" fmla="*/ 554 w 556"/>
              <a:gd name="T83" fmla="*/ 361 h 538"/>
              <a:gd name="T84" fmla="*/ 528 w 556"/>
              <a:gd name="T85" fmla="*/ 242 h 538"/>
              <a:gd name="T86" fmla="*/ 483 w 556"/>
              <a:gd name="T87" fmla="*/ 146 h 538"/>
              <a:gd name="T88" fmla="*/ 313 w 556"/>
              <a:gd name="T89" fmla="*/ 493 h 538"/>
              <a:gd name="T90" fmla="*/ 335 w 556"/>
              <a:gd name="T91" fmla="*/ 447 h 538"/>
              <a:gd name="T92" fmla="*/ 297 w 556"/>
              <a:gd name="T93" fmla="*/ 418 h 538"/>
              <a:gd name="T94" fmla="*/ 299 w 556"/>
              <a:gd name="T95" fmla="*/ 455 h 538"/>
              <a:gd name="T96" fmla="*/ 92 w 556"/>
              <a:gd name="T97" fmla="*/ 465 h 538"/>
              <a:gd name="T98" fmla="*/ 124 w 556"/>
              <a:gd name="T99" fmla="*/ 426 h 538"/>
              <a:gd name="T100" fmla="*/ 96 w 556"/>
              <a:gd name="T101" fmla="*/ 388 h 538"/>
              <a:gd name="T102" fmla="*/ 88 w 556"/>
              <a:gd name="T103" fmla="*/ 426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56" h="538">
                <a:moveTo>
                  <a:pt x="83" y="361"/>
                </a:moveTo>
                <a:lnTo>
                  <a:pt x="83" y="361"/>
                </a:lnTo>
                <a:lnTo>
                  <a:pt x="94" y="343"/>
                </a:lnTo>
                <a:lnTo>
                  <a:pt x="108" y="327"/>
                </a:lnTo>
                <a:lnTo>
                  <a:pt x="122" y="315"/>
                </a:lnTo>
                <a:lnTo>
                  <a:pt x="138" y="305"/>
                </a:lnTo>
                <a:lnTo>
                  <a:pt x="155" y="297"/>
                </a:lnTo>
                <a:lnTo>
                  <a:pt x="171" y="294"/>
                </a:lnTo>
                <a:lnTo>
                  <a:pt x="185" y="292"/>
                </a:lnTo>
                <a:lnTo>
                  <a:pt x="201" y="294"/>
                </a:lnTo>
                <a:lnTo>
                  <a:pt x="201" y="294"/>
                </a:lnTo>
                <a:lnTo>
                  <a:pt x="232" y="246"/>
                </a:lnTo>
                <a:lnTo>
                  <a:pt x="268" y="201"/>
                </a:lnTo>
                <a:lnTo>
                  <a:pt x="305" y="161"/>
                </a:lnTo>
                <a:lnTo>
                  <a:pt x="345" y="126"/>
                </a:lnTo>
                <a:lnTo>
                  <a:pt x="345" y="126"/>
                </a:lnTo>
                <a:lnTo>
                  <a:pt x="361" y="112"/>
                </a:lnTo>
                <a:lnTo>
                  <a:pt x="361" y="112"/>
                </a:lnTo>
                <a:lnTo>
                  <a:pt x="343" y="120"/>
                </a:lnTo>
                <a:lnTo>
                  <a:pt x="321" y="124"/>
                </a:lnTo>
                <a:lnTo>
                  <a:pt x="296" y="128"/>
                </a:lnTo>
                <a:lnTo>
                  <a:pt x="270" y="130"/>
                </a:lnTo>
                <a:lnTo>
                  <a:pt x="242" y="130"/>
                </a:lnTo>
                <a:lnTo>
                  <a:pt x="215" y="128"/>
                </a:lnTo>
                <a:lnTo>
                  <a:pt x="185" y="126"/>
                </a:lnTo>
                <a:lnTo>
                  <a:pt x="157" y="122"/>
                </a:lnTo>
                <a:lnTo>
                  <a:pt x="130" y="116"/>
                </a:lnTo>
                <a:lnTo>
                  <a:pt x="104" y="108"/>
                </a:lnTo>
                <a:lnTo>
                  <a:pt x="79" y="100"/>
                </a:lnTo>
                <a:lnTo>
                  <a:pt x="57" y="90"/>
                </a:lnTo>
                <a:lnTo>
                  <a:pt x="37" y="79"/>
                </a:lnTo>
                <a:lnTo>
                  <a:pt x="21" y="67"/>
                </a:lnTo>
                <a:lnTo>
                  <a:pt x="10" y="53"/>
                </a:lnTo>
                <a:lnTo>
                  <a:pt x="2" y="39"/>
                </a:lnTo>
                <a:lnTo>
                  <a:pt x="2" y="39"/>
                </a:lnTo>
                <a:lnTo>
                  <a:pt x="0" y="29"/>
                </a:lnTo>
                <a:lnTo>
                  <a:pt x="0" y="21"/>
                </a:lnTo>
                <a:lnTo>
                  <a:pt x="2" y="15"/>
                </a:lnTo>
                <a:lnTo>
                  <a:pt x="6" y="10"/>
                </a:lnTo>
                <a:lnTo>
                  <a:pt x="10" y="6"/>
                </a:lnTo>
                <a:lnTo>
                  <a:pt x="17" y="4"/>
                </a:lnTo>
                <a:lnTo>
                  <a:pt x="27" y="2"/>
                </a:lnTo>
                <a:lnTo>
                  <a:pt x="37" y="0"/>
                </a:lnTo>
                <a:lnTo>
                  <a:pt x="61" y="2"/>
                </a:lnTo>
                <a:lnTo>
                  <a:pt x="90" y="6"/>
                </a:lnTo>
                <a:lnTo>
                  <a:pt x="122" y="11"/>
                </a:lnTo>
                <a:lnTo>
                  <a:pt x="155" y="21"/>
                </a:lnTo>
                <a:lnTo>
                  <a:pt x="226" y="43"/>
                </a:lnTo>
                <a:lnTo>
                  <a:pt x="292" y="65"/>
                </a:lnTo>
                <a:lnTo>
                  <a:pt x="345" y="86"/>
                </a:lnTo>
                <a:lnTo>
                  <a:pt x="378" y="100"/>
                </a:lnTo>
                <a:lnTo>
                  <a:pt x="378" y="100"/>
                </a:lnTo>
                <a:lnTo>
                  <a:pt x="404" y="82"/>
                </a:lnTo>
                <a:lnTo>
                  <a:pt x="430" y="65"/>
                </a:lnTo>
                <a:lnTo>
                  <a:pt x="445" y="57"/>
                </a:lnTo>
                <a:lnTo>
                  <a:pt x="463" y="49"/>
                </a:lnTo>
                <a:lnTo>
                  <a:pt x="485" y="41"/>
                </a:lnTo>
                <a:lnTo>
                  <a:pt x="510" y="33"/>
                </a:lnTo>
                <a:lnTo>
                  <a:pt x="518" y="69"/>
                </a:lnTo>
                <a:lnTo>
                  <a:pt x="518" y="69"/>
                </a:lnTo>
                <a:lnTo>
                  <a:pt x="477" y="86"/>
                </a:lnTo>
                <a:lnTo>
                  <a:pt x="443" y="102"/>
                </a:lnTo>
                <a:lnTo>
                  <a:pt x="416" y="118"/>
                </a:lnTo>
                <a:lnTo>
                  <a:pt x="388" y="140"/>
                </a:lnTo>
                <a:lnTo>
                  <a:pt x="386" y="155"/>
                </a:lnTo>
                <a:lnTo>
                  <a:pt x="386" y="155"/>
                </a:lnTo>
                <a:lnTo>
                  <a:pt x="382" y="226"/>
                </a:lnTo>
                <a:lnTo>
                  <a:pt x="378" y="303"/>
                </a:lnTo>
                <a:lnTo>
                  <a:pt x="378" y="303"/>
                </a:lnTo>
                <a:lnTo>
                  <a:pt x="390" y="311"/>
                </a:lnTo>
                <a:lnTo>
                  <a:pt x="400" y="319"/>
                </a:lnTo>
                <a:lnTo>
                  <a:pt x="412" y="331"/>
                </a:lnTo>
                <a:lnTo>
                  <a:pt x="420" y="345"/>
                </a:lnTo>
                <a:lnTo>
                  <a:pt x="428" y="361"/>
                </a:lnTo>
                <a:lnTo>
                  <a:pt x="434" y="378"/>
                </a:lnTo>
                <a:lnTo>
                  <a:pt x="437" y="398"/>
                </a:lnTo>
                <a:lnTo>
                  <a:pt x="437" y="420"/>
                </a:lnTo>
                <a:lnTo>
                  <a:pt x="437" y="420"/>
                </a:lnTo>
                <a:lnTo>
                  <a:pt x="436" y="447"/>
                </a:lnTo>
                <a:lnTo>
                  <a:pt x="430" y="473"/>
                </a:lnTo>
                <a:lnTo>
                  <a:pt x="420" y="493"/>
                </a:lnTo>
                <a:lnTo>
                  <a:pt x="408" y="508"/>
                </a:lnTo>
                <a:lnTo>
                  <a:pt x="396" y="522"/>
                </a:lnTo>
                <a:lnTo>
                  <a:pt x="380" y="530"/>
                </a:lnTo>
                <a:lnTo>
                  <a:pt x="366" y="536"/>
                </a:lnTo>
                <a:lnTo>
                  <a:pt x="351" y="538"/>
                </a:lnTo>
                <a:lnTo>
                  <a:pt x="351" y="538"/>
                </a:lnTo>
                <a:lnTo>
                  <a:pt x="337" y="536"/>
                </a:lnTo>
                <a:lnTo>
                  <a:pt x="321" y="530"/>
                </a:lnTo>
                <a:lnTo>
                  <a:pt x="307" y="520"/>
                </a:lnTo>
                <a:lnTo>
                  <a:pt x="294" y="507"/>
                </a:lnTo>
                <a:lnTo>
                  <a:pt x="282" y="489"/>
                </a:lnTo>
                <a:lnTo>
                  <a:pt x="274" y="467"/>
                </a:lnTo>
                <a:lnTo>
                  <a:pt x="268" y="443"/>
                </a:lnTo>
                <a:lnTo>
                  <a:pt x="268" y="432"/>
                </a:lnTo>
                <a:lnTo>
                  <a:pt x="268" y="418"/>
                </a:lnTo>
                <a:lnTo>
                  <a:pt x="268" y="418"/>
                </a:lnTo>
                <a:lnTo>
                  <a:pt x="270" y="394"/>
                </a:lnTo>
                <a:lnTo>
                  <a:pt x="276" y="372"/>
                </a:lnTo>
                <a:lnTo>
                  <a:pt x="284" y="353"/>
                </a:lnTo>
                <a:lnTo>
                  <a:pt x="294" y="337"/>
                </a:lnTo>
                <a:lnTo>
                  <a:pt x="303" y="323"/>
                </a:lnTo>
                <a:lnTo>
                  <a:pt x="315" y="311"/>
                </a:lnTo>
                <a:lnTo>
                  <a:pt x="327" y="305"/>
                </a:lnTo>
                <a:lnTo>
                  <a:pt x="341" y="299"/>
                </a:lnTo>
                <a:lnTo>
                  <a:pt x="341" y="299"/>
                </a:lnTo>
                <a:lnTo>
                  <a:pt x="345" y="232"/>
                </a:lnTo>
                <a:lnTo>
                  <a:pt x="349" y="171"/>
                </a:lnTo>
                <a:lnTo>
                  <a:pt x="349" y="171"/>
                </a:lnTo>
                <a:lnTo>
                  <a:pt x="317" y="201"/>
                </a:lnTo>
                <a:lnTo>
                  <a:pt x="286" y="236"/>
                </a:lnTo>
                <a:lnTo>
                  <a:pt x="258" y="274"/>
                </a:lnTo>
                <a:lnTo>
                  <a:pt x="230" y="315"/>
                </a:lnTo>
                <a:lnTo>
                  <a:pt x="230" y="315"/>
                </a:lnTo>
                <a:lnTo>
                  <a:pt x="238" y="327"/>
                </a:lnTo>
                <a:lnTo>
                  <a:pt x="242" y="341"/>
                </a:lnTo>
                <a:lnTo>
                  <a:pt x="246" y="357"/>
                </a:lnTo>
                <a:lnTo>
                  <a:pt x="246" y="374"/>
                </a:lnTo>
                <a:lnTo>
                  <a:pt x="246" y="392"/>
                </a:lnTo>
                <a:lnTo>
                  <a:pt x="242" y="410"/>
                </a:lnTo>
                <a:lnTo>
                  <a:pt x="236" y="430"/>
                </a:lnTo>
                <a:lnTo>
                  <a:pt x="226" y="447"/>
                </a:lnTo>
                <a:lnTo>
                  <a:pt x="226" y="447"/>
                </a:lnTo>
                <a:lnTo>
                  <a:pt x="213" y="467"/>
                </a:lnTo>
                <a:lnTo>
                  <a:pt x="197" y="483"/>
                </a:lnTo>
                <a:lnTo>
                  <a:pt x="179" y="497"/>
                </a:lnTo>
                <a:lnTo>
                  <a:pt x="161" y="505"/>
                </a:lnTo>
                <a:lnTo>
                  <a:pt x="142" y="510"/>
                </a:lnTo>
                <a:lnTo>
                  <a:pt x="124" y="512"/>
                </a:lnTo>
                <a:lnTo>
                  <a:pt x="108" y="510"/>
                </a:lnTo>
                <a:lnTo>
                  <a:pt x="94" y="507"/>
                </a:lnTo>
                <a:lnTo>
                  <a:pt x="94" y="507"/>
                </a:lnTo>
                <a:lnTo>
                  <a:pt x="88" y="501"/>
                </a:lnTo>
                <a:lnTo>
                  <a:pt x="83" y="497"/>
                </a:lnTo>
                <a:lnTo>
                  <a:pt x="73" y="483"/>
                </a:lnTo>
                <a:lnTo>
                  <a:pt x="67" y="465"/>
                </a:lnTo>
                <a:lnTo>
                  <a:pt x="63" y="447"/>
                </a:lnTo>
                <a:lnTo>
                  <a:pt x="63" y="426"/>
                </a:lnTo>
                <a:lnTo>
                  <a:pt x="65" y="404"/>
                </a:lnTo>
                <a:lnTo>
                  <a:pt x="71" y="382"/>
                </a:lnTo>
                <a:lnTo>
                  <a:pt x="83" y="361"/>
                </a:lnTo>
                <a:lnTo>
                  <a:pt x="83" y="361"/>
                </a:lnTo>
                <a:close/>
                <a:moveTo>
                  <a:pt x="453" y="116"/>
                </a:moveTo>
                <a:lnTo>
                  <a:pt x="453" y="116"/>
                </a:lnTo>
                <a:lnTo>
                  <a:pt x="451" y="148"/>
                </a:lnTo>
                <a:lnTo>
                  <a:pt x="449" y="203"/>
                </a:lnTo>
                <a:lnTo>
                  <a:pt x="451" y="274"/>
                </a:lnTo>
                <a:lnTo>
                  <a:pt x="453" y="349"/>
                </a:lnTo>
                <a:lnTo>
                  <a:pt x="457" y="384"/>
                </a:lnTo>
                <a:lnTo>
                  <a:pt x="461" y="418"/>
                </a:lnTo>
                <a:lnTo>
                  <a:pt x="467" y="447"/>
                </a:lnTo>
                <a:lnTo>
                  <a:pt x="475" y="471"/>
                </a:lnTo>
                <a:lnTo>
                  <a:pt x="479" y="481"/>
                </a:lnTo>
                <a:lnTo>
                  <a:pt x="485" y="489"/>
                </a:lnTo>
                <a:lnTo>
                  <a:pt x="491" y="497"/>
                </a:lnTo>
                <a:lnTo>
                  <a:pt x="497" y="501"/>
                </a:lnTo>
                <a:lnTo>
                  <a:pt x="503" y="503"/>
                </a:lnTo>
                <a:lnTo>
                  <a:pt x="508" y="503"/>
                </a:lnTo>
                <a:lnTo>
                  <a:pt x="516" y="499"/>
                </a:lnTo>
                <a:lnTo>
                  <a:pt x="524" y="493"/>
                </a:lnTo>
                <a:lnTo>
                  <a:pt x="524" y="493"/>
                </a:lnTo>
                <a:lnTo>
                  <a:pt x="530" y="487"/>
                </a:lnTo>
                <a:lnTo>
                  <a:pt x="536" y="479"/>
                </a:lnTo>
                <a:lnTo>
                  <a:pt x="546" y="461"/>
                </a:lnTo>
                <a:lnTo>
                  <a:pt x="552" y="441"/>
                </a:lnTo>
                <a:lnTo>
                  <a:pt x="554" y="416"/>
                </a:lnTo>
                <a:lnTo>
                  <a:pt x="556" y="390"/>
                </a:lnTo>
                <a:lnTo>
                  <a:pt x="554" y="361"/>
                </a:lnTo>
                <a:lnTo>
                  <a:pt x="550" y="331"/>
                </a:lnTo>
                <a:lnTo>
                  <a:pt x="544" y="301"/>
                </a:lnTo>
                <a:lnTo>
                  <a:pt x="538" y="272"/>
                </a:lnTo>
                <a:lnTo>
                  <a:pt x="528" y="242"/>
                </a:lnTo>
                <a:lnTo>
                  <a:pt x="518" y="215"/>
                </a:lnTo>
                <a:lnTo>
                  <a:pt x="507" y="189"/>
                </a:lnTo>
                <a:lnTo>
                  <a:pt x="495" y="165"/>
                </a:lnTo>
                <a:lnTo>
                  <a:pt x="483" y="146"/>
                </a:lnTo>
                <a:lnTo>
                  <a:pt x="469" y="128"/>
                </a:lnTo>
                <a:lnTo>
                  <a:pt x="453" y="116"/>
                </a:lnTo>
                <a:lnTo>
                  <a:pt x="453" y="116"/>
                </a:lnTo>
                <a:close/>
                <a:moveTo>
                  <a:pt x="313" y="493"/>
                </a:moveTo>
                <a:lnTo>
                  <a:pt x="345" y="473"/>
                </a:lnTo>
                <a:lnTo>
                  <a:pt x="345" y="473"/>
                </a:lnTo>
                <a:lnTo>
                  <a:pt x="339" y="459"/>
                </a:lnTo>
                <a:lnTo>
                  <a:pt x="335" y="447"/>
                </a:lnTo>
                <a:lnTo>
                  <a:pt x="335" y="447"/>
                </a:lnTo>
                <a:lnTo>
                  <a:pt x="333" y="436"/>
                </a:lnTo>
                <a:lnTo>
                  <a:pt x="333" y="424"/>
                </a:lnTo>
                <a:lnTo>
                  <a:pt x="297" y="418"/>
                </a:lnTo>
                <a:lnTo>
                  <a:pt x="297" y="418"/>
                </a:lnTo>
                <a:lnTo>
                  <a:pt x="296" y="436"/>
                </a:lnTo>
                <a:lnTo>
                  <a:pt x="299" y="455"/>
                </a:lnTo>
                <a:lnTo>
                  <a:pt x="299" y="455"/>
                </a:lnTo>
                <a:lnTo>
                  <a:pt x="305" y="473"/>
                </a:lnTo>
                <a:lnTo>
                  <a:pt x="313" y="493"/>
                </a:lnTo>
                <a:lnTo>
                  <a:pt x="313" y="493"/>
                </a:lnTo>
                <a:close/>
                <a:moveTo>
                  <a:pt x="92" y="465"/>
                </a:moveTo>
                <a:lnTo>
                  <a:pt x="128" y="455"/>
                </a:lnTo>
                <a:lnTo>
                  <a:pt x="128" y="455"/>
                </a:lnTo>
                <a:lnTo>
                  <a:pt x="126" y="439"/>
                </a:lnTo>
                <a:lnTo>
                  <a:pt x="124" y="426"/>
                </a:lnTo>
                <a:lnTo>
                  <a:pt x="124" y="426"/>
                </a:lnTo>
                <a:lnTo>
                  <a:pt x="126" y="414"/>
                </a:lnTo>
                <a:lnTo>
                  <a:pt x="130" y="404"/>
                </a:lnTo>
                <a:lnTo>
                  <a:pt x="96" y="388"/>
                </a:lnTo>
                <a:lnTo>
                  <a:pt x="96" y="388"/>
                </a:lnTo>
                <a:lnTo>
                  <a:pt x="90" y="406"/>
                </a:lnTo>
                <a:lnTo>
                  <a:pt x="88" y="426"/>
                </a:lnTo>
                <a:lnTo>
                  <a:pt x="88" y="426"/>
                </a:lnTo>
                <a:lnTo>
                  <a:pt x="88" y="445"/>
                </a:lnTo>
                <a:lnTo>
                  <a:pt x="92" y="465"/>
                </a:lnTo>
                <a:lnTo>
                  <a:pt x="92" y="465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8097068" y="4799013"/>
            <a:ext cx="985838" cy="912813"/>
          </a:xfrm>
          <a:custGeom>
            <a:avLst/>
            <a:gdLst>
              <a:gd name="T0" fmla="*/ 98 w 621"/>
              <a:gd name="T1" fmla="*/ 5 h 575"/>
              <a:gd name="T2" fmla="*/ 158 w 621"/>
              <a:gd name="T3" fmla="*/ 2 h 575"/>
              <a:gd name="T4" fmla="*/ 260 w 621"/>
              <a:gd name="T5" fmla="*/ 47 h 575"/>
              <a:gd name="T6" fmla="*/ 363 w 621"/>
              <a:gd name="T7" fmla="*/ 116 h 575"/>
              <a:gd name="T8" fmla="*/ 404 w 621"/>
              <a:gd name="T9" fmla="*/ 7 h 575"/>
              <a:gd name="T10" fmla="*/ 430 w 621"/>
              <a:gd name="T11" fmla="*/ 86 h 575"/>
              <a:gd name="T12" fmla="*/ 518 w 621"/>
              <a:gd name="T13" fmla="*/ 218 h 575"/>
              <a:gd name="T14" fmla="*/ 601 w 621"/>
              <a:gd name="T15" fmla="*/ 347 h 575"/>
              <a:gd name="T16" fmla="*/ 611 w 621"/>
              <a:gd name="T17" fmla="*/ 398 h 575"/>
              <a:gd name="T18" fmla="*/ 599 w 621"/>
              <a:gd name="T19" fmla="*/ 435 h 575"/>
              <a:gd name="T20" fmla="*/ 601 w 621"/>
              <a:gd name="T21" fmla="*/ 483 h 575"/>
              <a:gd name="T22" fmla="*/ 560 w 621"/>
              <a:gd name="T23" fmla="*/ 575 h 575"/>
              <a:gd name="T24" fmla="*/ 516 w 621"/>
              <a:gd name="T25" fmla="*/ 546 h 575"/>
              <a:gd name="T26" fmla="*/ 471 w 621"/>
              <a:gd name="T27" fmla="*/ 558 h 575"/>
              <a:gd name="T28" fmla="*/ 420 w 621"/>
              <a:gd name="T29" fmla="*/ 558 h 575"/>
              <a:gd name="T30" fmla="*/ 343 w 621"/>
              <a:gd name="T31" fmla="*/ 510 h 575"/>
              <a:gd name="T32" fmla="*/ 163 w 621"/>
              <a:gd name="T33" fmla="*/ 353 h 575"/>
              <a:gd name="T34" fmla="*/ 0 w 621"/>
              <a:gd name="T35" fmla="*/ 240 h 575"/>
              <a:gd name="T36" fmla="*/ 96 w 621"/>
              <a:gd name="T37" fmla="*/ 230 h 575"/>
              <a:gd name="T38" fmla="*/ 104 w 621"/>
              <a:gd name="T39" fmla="*/ 191 h 575"/>
              <a:gd name="T40" fmla="*/ 69 w 621"/>
              <a:gd name="T41" fmla="*/ 84 h 575"/>
              <a:gd name="T42" fmla="*/ 75 w 621"/>
              <a:gd name="T43" fmla="*/ 27 h 575"/>
              <a:gd name="T44" fmla="*/ 372 w 621"/>
              <a:gd name="T45" fmla="*/ 284 h 575"/>
              <a:gd name="T46" fmla="*/ 372 w 621"/>
              <a:gd name="T47" fmla="*/ 284 h 575"/>
              <a:gd name="T48" fmla="*/ 156 w 621"/>
              <a:gd name="T49" fmla="*/ 106 h 575"/>
              <a:gd name="T50" fmla="*/ 201 w 621"/>
              <a:gd name="T51" fmla="*/ 86 h 575"/>
              <a:gd name="T52" fmla="*/ 201 w 621"/>
              <a:gd name="T53" fmla="*/ 86 h 575"/>
              <a:gd name="T54" fmla="*/ 181 w 621"/>
              <a:gd name="T55" fmla="*/ 167 h 575"/>
              <a:gd name="T56" fmla="*/ 193 w 621"/>
              <a:gd name="T57" fmla="*/ 177 h 575"/>
              <a:gd name="T58" fmla="*/ 193 w 621"/>
              <a:gd name="T59" fmla="*/ 177 h 575"/>
              <a:gd name="T60" fmla="*/ 240 w 621"/>
              <a:gd name="T61" fmla="*/ 199 h 575"/>
              <a:gd name="T62" fmla="*/ 258 w 621"/>
              <a:gd name="T63" fmla="*/ 114 h 575"/>
              <a:gd name="T64" fmla="*/ 258 w 621"/>
              <a:gd name="T65" fmla="*/ 114 h 575"/>
              <a:gd name="T66" fmla="*/ 321 w 621"/>
              <a:gd name="T67" fmla="*/ 299 h 575"/>
              <a:gd name="T68" fmla="*/ 412 w 621"/>
              <a:gd name="T69" fmla="*/ 374 h 575"/>
              <a:gd name="T70" fmla="*/ 514 w 621"/>
              <a:gd name="T71" fmla="*/ 475 h 575"/>
              <a:gd name="T72" fmla="*/ 534 w 621"/>
              <a:gd name="T73" fmla="*/ 451 h 575"/>
              <a:gd name="T74" fmla="*/ 414 w 621"/>
              <a:gd name="T75" fmla="*/ 329 h 575"/>
              <a:gd name="T76" fmla="*/ 339 w 621"/>
              <a:gd name="T77" fmla="*/ 213 h 575"/>
              <a:gd name="T78" fmla="*/ 363 w 621"/>
              <a:gd name="T79" fmla="*/ 181 h 575"/>
              <a:gd name="T80" fmla="*/ 266 w 621"/>
              <a:gd name="T81" fmla="*/ 108 h 575"/>
              <a:gd name="T82" fmla="*/ 159 w 621"/>
              <a:gd name="T83" fmla="*/ 51 h 575"/>
              <a:gd name="T84" fmla="*/ 116 w 621"/>
              <a:gd name="T85" fmla="*/ 47 h 575"/>
              <a:gd name="T86" fmla="*/ 112 w 621"/>
              <a:gd name="T87" fmla="*/ 76 h 575"/>
              <a:gd name="T88" fmla="*/ 148 w 621"/>
              <a:gd name="T89" fmla="*/ 167 h 575"/>
              <a:gd name="T90" fmla="*/ 209 w 621"/>
              <a:gd name="T91" fmla="*/ 244 h 575"/>
              <a:gd name="T92" fmla="*/ 272 w 621"/>
              <a:gd name="T93" fmla="*/ 258 h 575"/>
              <a:gd name="T94" fmla="*/ 298 w 621"/>
              <a:gd name="T95" fmla="*/ 256 h 575"/>
              <a:gd name="T96" fmla="*/ 345 w 621"/>
              <a:gd name="T97" fmla="*/ 276 h 575"/>
              <a:gd name="T98" fmla="*/ 270 w 621"/>
              <a:gd name="T99" fmla="*/ 195 h 575"/>
              <a:gd name="T100" fmla="*/ 270 w 621"/>
              <a:gd name="T101" fmla="*/ 195 h 575"/>
              <a:gd name="T102" fmla="*/ 317 w 621"/>
              <a:gd name="T103" fmla="*/ 215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21" h="575">
                <a:moveTo>
                  <a:pt x="85" y="13"/>
                </a:moveTo>
                <a:lnTo>
                  <a:pt x="85" y="13"/>
                </a:lnTo>
                <a:lnTo>
                  <a:pt x="90" y="9"/>
                </a:lnTo>
                <a:lnTo>
                  <a:pt x="98" y="5"/>
                </a:lnTo>
                <a:lnTo>
                  <a:pt x="106" y="2"/>
                </a:lnTo>
                <a:lnTo>
                  <a:pt x="116" y="0"/>
                </a:lnTo>
                <a:lnTo>
                  <a:pt x="136" y="0"/>
                </a:lnTo>
                <a:lnTo>
                  <a:pt x="158" y="2"/>
                </a:lnTo>
                <a:lnTo>
                  <a:pt x="181" y="9"/>
                </a:lnTo>
                <a:lnTo>
                  <a:pt x="207" y="19"/>
                </a:lnTo>
                <a:lnTo>
                  <a:pt x="232" y="31"/>
                </a:lnTo>
                <a:lnTo>
                  <a:pt x="260" y="47"/>
                </a:lnTo>
                <a:lnTo>
                  <a:pt x="260" y="47"/>
                </a:lnTo>
                <a:lnTo>
                  <a:pt x="311" y="78"/>
                </a:lnTo>
                <a:lnTo>
                  <a:pt x="363" y="116"/>
                </a:lnTo>
                <a:lnTo>
                  <a:pt x="363" y="116"/>
                </a:lnTo>
                <a:lnTo>
                  <a:pt x="367" y="88"/>
                </a:lnTo>
                <a:lnTo>
                  <a:pt x="374" y="59"/>
                </a:lnTo>
                <a:lnTo>
                  <a:pt x="386" y="33"/>
                </a:lnTo>
                <a:lnTo>
                  <a:pt x="404" y="7"/>
                </a:lnTo>
                <a:lnTo>
                  <a:pt x="404" y="7"/>
                </a:lnTo>
                <a:lnTo>
                  <a:pt x="416" y="51"/>
                </a:lnTo>
                <a:lnTo>
                  <a:pt x="424" y="69"/>
                </a:lnTo>
                <a:lnTo>
                  <a:pt x="430" y="86"/>
                </a:lnTo>
                <a:lnTo>
                  <a:pt x="449" y="120"/>
                </a:lnTo>
                <a:lnTo>
                  <a:pt x="473" y="157"/>
                </a:lnTo>
                <a:lnTo>
                  <a:pt x="473" y="157"/>
                </a:lnTo>
                <a:lnTo>
                  <a:pt x="518" y="218"/>
                </a:lnTo>
                <a:lnTo>
                  <a:pt x="542" y="250"/>
                </a:lnTo>
                <a:lnTo>
                  <a:pt x="566" y="284"/>
                </a:lnTo>
                <a:lnTo>
                  <a:pt x="585" y="317"/>
                </a:lnTo>
                <a:lnTo>
                  <a:pt x="601" y="347"/>
                </a:lnTo>
                <a:lnTo>
                  <a:pt x="607" y="360"/>
                </a:lnTo>
                <a:lnTo>
                  <a:pt x="611" y="374"/>
                </a:lnTo>
                <a:lnTo>
                  <a:pt x="613" y="386"/>
                </a:lnTo>
                <a:lnTo>
                  <a:pt x="611" y="398"/>
                </a:lnTo>
                <a:lnTo>
                  <a:pt x="611" y="398"/>
                </a:lnTo>
                <a:lnTo>
                  <a:pt x="609" y="412"/>
                </a:lnTo>
                <a:lnTo>
                  <a:pt x="605" y="424"/>
                </a:lnTo>
                <a:lnTo>
                  <a:pt x="599" y="435"/>
                </a:lnTo>
                <a:lnTo>
                  <a:pt x="593" y="447"/>
                </a:lnTo>
                <a:lnTo>
                  <a:pt x="593" y="447"/>
                </a:lnTo>
                <a:lnTo>
                  <a:pt x="595" y="465"/>
                </a:lnTo>
                <a:lnTo>
                  <a:pt x="601" y="483"/>
                </a:lnTo>
                <a:lnTo>
                  <a:pt x="609" y="499"/>
                </a:lnTo>
                <a:lnTo>
                  <a:pt x="621" y="518"/>
                </a:lnTo>
                <a:lnTo>
                  <a:pt x="621" y="518"/>
                </a:lnTo>
                <a:lnTo>
                  <a:pt x="560" y="575"/>
                </a:lnTo>
                <a:lnTo>
                  <a:pt x="560" y="575"/>
                </a:lnTo>
                <a:lnTo>
                  <a:pt x="544" y="560"/>
                </a:lnTo>
                <a:lnTo>
                  <a:pt x="532" y="550"/>
                </a:lnTo>
                <a:lnTo>
                  <a:pt x="516" y="546"/>
                </a:lnTo>
                <a:lnTo>
                  <a:pt x="501" y="544"/>
                </a:lnTo>
                <a:lnTo>
                  <a:pt x="501" y="544"/>
                </a:lnTo>
                <a:lnTo>
                  <a:pt x="487" y="552"/>
                </a:lnTo>
                <a:lnTo>
                  <a:pt x="471" y="558"/>
                </a:lnTo>
                <a:lnTo>
                  <a:pt x="451" y="562"/>
                </a:lnTo>
                <a:lnTo>
                  <a:pt x="430" y="560"/>
                </a:lnTo>
                <a:lnTo>
                  <a:pt x="430" y="560"/>
                </a:lnTo>
                <a:lnTo>
                  <a:pt x="420" y="558"/>
                </a:lnTo>
                <a:lnTo>
                  <a:pt x="406" y="552"/>
                </a:lnTo>
                <a:lnTo>
                  <a:pt x="392" y="544"/>
                </a:lnTo>
                <a:lnTo>
                  <a:pt x="376" y="534"/>
                </a:lnTo>
                <a:lnTo>
                  <a:pt x="343" y="510"/>
                </a:lnTo>
                <a:lnTo>
                  <a:pt x="307" y="481"/>
                </a:lnTo>
                <a:lnTo>
                  <a:pt x="232" y="416"/>
                </a:lnTo>
                <a:lnTo>
                  <a:pt x="163" y="353"/>
                </a:lnTo>
                <a:lnTo>
                  <a:pt x="163" y="353"/>
                </a:lnTo>
                <a:lnTo>
                  <a:pt x="124" y="317"/>
                </a:lnTo>
                <a:lnTo>
                  <a:pt x="87" y="289"/>
                </a:lnTo>
                <a:lnTo>
                  <a:pt x="47" y="264"/>
                </a:lnTo>
                <a:lnTo>
                  <a:pt x="0" y="240"/>
                </a:lnTo>
                <a:lnTo>
                  <a:pt x="0" y="240"/>
                </a:lnTo>
                <a:lnTo>
                  <a:pt x="35" y="234"/>
                </a:lnTo>
                <a:lnTo>
                  <a:pt x="67" y="230"/>
                </a:lnTo>
                <a:lnTo>
                  <a:pt x="96" y="230"/>
                </a:lnTo>
                <a:lnTo>
                  <a:pt x="126" y="230"/>
                </a:lnTo>
                <a:lnTo>
                  <a:pt x="126" y="230"/>
                </a:lnTo>
                <a:lnTo>
                  <a:pt x="104" y="191"/>
                </a:lnTo>
                <a:lnTo>
                  <a:pt x="104" y="191"/>
                </a:lnTo>
                <a:lnTo>
                  <a:pt x="92" y="163"/>
                </a:lnTo>
                <a:lnTo>
                  <a:pt x="81" y="136"/>
                </a:lnTo>
                <a:lnTo>
                  <a:pt x="73" y="110"/>
                </a:lnTo>
                <a:lnTo>
                  <a:pt x="69" y="84"/>
                </a:lnTo>
                <a:lnTo>
                  <a:pt x="67" y="63"/>
                </a:lnTo>
                <a:lnTo>
                  <a:pt x="69" y="43"/>
                </a:lnTo>
                <a:lnTo>
                  <a:pt x="71" y="35"/>
                </a:lnTo>
                <a:lnTo>
                  <a:pt x="75" y="27"/>
                </a:lnTo>
                <a:lnTo>
                  <a:pt x="79" y="19"/>
                </a:lnTo>
                <a:lnTo>
                  <a:pt x="85" y="13"/>
                </a:lnTo>
                <a:lnTo>
                  <a:pt x="85" y="13"/>
                </a:lnTo>
                <a:close/>
                <a:moveTo>
                  <a:pt x="372" y="284"/>
                </a:moveTo>
                <a:lnTo>
                  <a:pt x="355" y="301"/>
                </a:lnTo>
                <a:lnTo>
                  <a:pt x="388" y="335"/>
                </a:lnTo>
                <a:lnTo>
                  <a:pt x="406" y="317"/>
                </a:lnTo>
                <a:lnTo>
                  <a:pt x="372" y="284"/>
                </a:lnTo>
                <a:lnTo>
                  <a:pt x="372" y="284"/>
                </a:lnTo>
                <a:close/>
                <a:moveTo>
                  <a:pt x="142" y="55"/>
                </a:moveTo>
                <a:lnTo>
                  <a:pt x="124" y="73"/>
                </a:lnTo>
                <a:lnTo>
                  <a:pt x="156" y="106"/>
                </a:lnTo>
                <a:lnTo>
                  <a:pt x="173" y="88"/>
                </a:lnTo>
                <a:lnTo>
                  <a:pt x="142" y="55"/>
                </a:lnTo>
                <a:lnTo>
                  <a:pt x="142" y="55"/>
                </a:lnTo>
                <a:close/>
                <a:moveTo>
                  <a:pt x="201" y="86"/>
                </a:moveTo>
                <a:lnTo>
                  <a:pt x="183" y="102"/>
                </a:lnTo>
                <a:lnTo>
                  <a:pt x="215" y="138"/>
                </a:lnTo>
                <a:lnTo>
                  <a:pt x="232" y="120"/>
                </a:lnTo>
                <a:lnTo>
                  <a:pt x="201" y="86"/>
                </a:lnTo>
                <a:lnTo>
                  <a:pt x="201" y="86"/>
                </a:lnTo>
                <a:close/>
                <a:moveTo>
                  <a:pt x="167" y="116"/>
                </a:moveTo>
                <a:lnTo>
                  <a:pt x="150" y="132"/>
                </a:lnTo>
                <a:lnTo>
                  <a:pt x="181" y="167"/>
                </a:lnTo>
                <a:lnTo>
                  <a:pt x="199" y="149"/>
                </a:lnTo>
                <a:lnTo>
                  <a:pt x="167" y="116"/>
                </a:lnTo>
                <a:lnTo>
                  <a:pt x="167" y="116"/>
                </a:lnTo>
                <a:close/>
                <a:moveTo>
                  <a:pt x="193" y="177"/>
                </a:moveTo>
                <a:lnTo>
                  <a:pt x="173" y="195"/>
                </a:lnTo>
                <a:lnTo>
                  <a:pt x="205" y="230"/>
                </a:lnTo>
                <a:lnTo>
                  <a:pt x="223" y="215"/>
                </a:lnTo>
                <a:lnTo>
                  <a:pt x="193" y="177"/>
                </a:lnTo>
                <a:lnTo>
                  <a:pt x="193" y="177"/>
                </a:lnTo>
                <a:close/>
                <a:moveTo>
                  <a:pt x="227" y="147"/>
                </a:moveTo>
                <a:lnTo>
                  <a:pt x="209" y="163"/>
                </a:lnTo>
                <a:lnTo>
                  <a:pt x="240" y="199"/>
                </a:lnTo>
                <a:lnTo>
                  <a:pt x="258" y="181"/>
                </a:lnTo>
                <a:lnTo>
                  <a:pt x="227" y="147"/>
                </a:lnTo>
                <a:lnTo>
                  <a:pt x="227" y="147"/>
                </a:lnTo>
                <a:close/>
                <a:moveTo>
                  <a:pt x="258" y="114"/>
                </a:moveTo>
                <a:lnTo>
                  <a:pt x="240" y="134"/>
                </a:lnTo>
                <a:lnTo>
                  <a:pt x="276" y="163"/>
                </a:lnTo>
                <a:lnTo>
                  <a:pt x="294" y="145"/>
                </a:lnTo>
                <a:lnTo>
                  <a:pt x="258" y="114"/>
                </a:lnTo>
                <a:lnTo>
                  <a:pt x="258" y="114"/>
                </a:lnTo>
                <a:close/>
                <a:moveTo>
                  <a:pt x="298" y="256"/>
                </a:moveTo>
                <a:lnTo>
                  <a:pt x="329" y="291"/>
                </a:lnTo>
                <a:lnTo>
                  <a:pt x="321" y="299"/>
                </a:lnTo>
                <a:lnTo>
                  <a:pt x="321" y="299"/>
                </a:lnTo>
                <a:lnTo>
                  <a:pt x="343" y="315"/>
                </a:lnTo>
                <a:lnTo>
                  <a:pt x="365" y="333"/>
                </a:lnTo>
                <a:lnTo>
                  <a:pt x="412" y="374"/>
                </a:lnTo>
                <a:lnTo>
                  <a:pt x="459" y="424"/>
                </a:lnTo>
                <a:lnTo>
                  <a:pt x="512" y="479"/>
                </a:lnTo>
                <a:lnTo>
                  <a:pt x="512" y="479"/>
                </a:lnTo>
                <a:lnTo>
                  <a:pt x="514" y="475"/>
                </a:lnTo>
                <a:lnTo>
                  <a:pt x="514" y="475"/>
                </a:lnTo>
                <a:lnTo>
                  <a:pt x="526" y="465"/>
                </a:lnTo>
                <a:lnTo>
                  <a:pt x="534" y="451"/>
                </a:lnTo>
                <a:lnTo>
                  <a:pt x="534" y="451"/>
                </a:lnTo>
                <a:lnTo>
                  <a:pt x="471" y="386"/>
                </a:lnTo>
                <a:lnTo>
                  <a:pt x="441" y="357"/>
                </a:lnTo>
                <a:lnTo>
                  <a:pt x="414" y="329"/>
                </a:lnTo>
                <a:lnTo>
                  <a:pt x="414" y="329"/>
                </a:lnTo>
                <a:lnTo>
                  <a:pt x="392" y="286"/>
                </a:lnTo>
                <a:lnTo>
                  <a:pt x="376" y="242"/>
                </a:lnTo>
                <a:lnTo>
                  <a:pt x="372" y="246"/>
                </a:lnTo>
                <a:lnTo>
                  <a:pt x="339" y="213"/>
                </a:lnTo>
                <a:lnTo>
                  <a:pt x="357" y="195"/>
                </a:lnTo>
                <a:lnTo>
                  <a:pt x="367" y="205"/>
                </a:lnTo>
                <a:lnTo>
                  <a:pt x="367" y="205"/>
                </a:lnTo>
                <a:lnTo>
                  <a:pt x="363" y="181"/>
                </a:lnTo>
                <a:lnTo>
                  <a:pt x="363" y="181"/>
                </a:lnTo>
                <a:lnTo>
                  <a:pt x="331" y="155"/>
                </a:lnTo>
                <a:lnTo>
                  <a:pt x="298" y="130"/>
                </a:lnTo>
                <a:lnTo>
                  <a:pt x="266" y="108"/>
                </a:lnTo>
                <a:lnTo>
                  <a:pt x="234" y="88"/>
                </a:lnTo>
                <a:lnTo>
                  <a:pt x="234" y="88"/>
                </a:lnTo>
                <a:lnTo>
                  <a:pt x="193" y="67"/>
                </a:lnTo>
                <a:lnTo>
                  <a:pt x="159" y="51"/>
                </a:lnTo>
                <a:lnTo>
                  <a:pt x="144" y="47"/>
                </a:lnTo>
                <a:lnTo>
                  <a:pt x="132" y="45"/>
                </a:lnTo>
                <a:lnTo>
                  <a:pt x="122" y="45"/>
                </a:lnTo>
                <a:lnTo>
                  <a:pt x="116" y="47"/>
                </a:lnTo>
                <a:lnTo>
                  <a:pt x="116" y="47"/>
                </a:lnTo>
                <a:lnTo>
                  <a:pt x="112" y="55"/>
                </a:lnTo>
                <a:lnTo>
                  <a:pt x="112" y="63"/>
                </a:lnTo>
                <a:lnTo>
                  <a:pt x="112" y="76"/>
                </a:lnTo>
                <a:lnTo>
                  <a:pt x="116" y="90"/>
                </a:lnTo>
                <a:lnTo>
                  <a:pt x="128" y="126"/>
                </a:lnTo>
                <a:lnTo>
                  <a:pt x="148" y="167"/>
                </a:lnTo>
                <a:lnTo>
                  <a:pt x="148" y="167"/>
                </a:lnTo>
                <a:lnTo>
                  <a:pt x="167" y="203"/>
                </a:lnTo>
                <a:lnTo>
                  <a:pt x="187" y="238"/>
                </a:lnTo>
                <a:lnTo>
                  <a:pt x="187" y="238"/>
                </a:lnTo>
                <a:lnTo>
                  <a:pt x="209" y="244"/>
                </a:lnTo>
                <a:lnTo>
                  <a:pt x="230" y="250"/>
                </a:lnTo>
                <a:lnTo>
                  <a:pt x="221" y="240"/>
                </a:lnTo>
                <a:lnTo>
                  <a:pt x="238" y="224"/>
                </a:lnTo>
                <a:lnTo>
                  <a:pt x="272" y="258"/>
                </a:lnTo>
                <a:lnTo>
                  <a:pt x="264" y="266"/>
                </a:lnTo>
                <a:lnTo>
                  <a:pt x="264" y="266"/>
                </a:lnTo>
                <a:lnTo>
                  <a:pt x="280" y="274"/>
                </a:lnTo>
                <a:lnTo>
                  <a:pt x="298" y="256"/>
                </a:lnTo>
                <a:lnTo>
                  <a:pt x="298" y="256"/>
                </a:lnTo>
                <a:close/>
                <a:moveTo>
                  <a:pt x="329" y="226"/>
                </a:moveTo>
                <a:lnTo>
                  <a:pt x="311" y="244"/>
                </a:lnTo>
                <a:lnTo>
                  <a:pt x="345" y="276"/>
                </a:lnTo>
                <a:lnTo>
                  <a:pt x="363" y="258"/>
                </a:lnTo>
                <a:lnTo>
                  <a:pt x="329" y="226"/>
                </a:lnTo>
                <a:lnTo>
                  <a:pt x="329" y="226"/>
                </a:lnTo>
                <a:close/>
                <a:moveTo>
                  <a:pt x="270" y="195"/>
                </a:moveTo>
                <a:lnTo>
                  <a:pt x="252" y="211"/>
                </a:lnTo>
                <a:lnTo>
                  <a:pt x="284" y="246"/>
                </a:lnTo>
                <a:lnTo>
                  <a:pt x="301" y="228"/>
                </a:lnTo>
                <a:lnTo>
                  <a:pt x="270" y="195"/>
                </a:lnTo>
                <a:lnTo>
                  <a:pt x="270" y="195"/>
                </a:lnTo>
                <a:close/>
                <a:moveTo>
                  <a:pt x="301" y="163"/>
                </a:moveTo>
                <a:lnTo>
                  <a:pt x="284" y="181"/>
                </a:lnTo>
                <a:lnTo>
                  <a:pt x="317" y="215"/>
                </a:lnTo>
                <a:lnTo>
                  <a:pt x="335" y="197"/>
                </a:lnTo>
                <a:lnTo>
                  <a:pt x="301" y="163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40"/>
          <p:cNvSpPr>
            <a:spLocks noEditPoints="1"/>
          </p:cNvSpPr>
          <p:nvPr/>
        </p:nvSpPr>
        <p:spPr bwMode="auto">
          <a:xfrm>
            <a:off x="10329093" y="3473450"/>
            <a:ext cx="814388" cy="952500"/>
          </a:xfrm>
          <a:custGeom>
            <a:avLst/>
            <a:gdLst>
              <a:gd name="T0" fmla="*/ 221 w 513"/>
              <a:gd name="T1" fmla="*/ 594 h 600"/>
              <a:gd name="T2" fmla="*/ 173 w 513"/>
              <a:gd name="T3" fmla="*/ 598 h 600"/>
              <a:gd name="T4" fmla="*/ 144 w 513"/>
              <a:gd name="T5" fmla="*/ 572 h 600"/>
              <a:gd name="T6" fmla="*/ 96 w 513"/>
              <a:gd name="T7" fmla="*/ 497 h 600"/>
              <a:gd name="T8" fmla="*/ 10 w 513"/>
              <a:gd name="T9" fmla="*/ 363 h 600"/>
              <a:gd name="T10" fmla="*/ 0 w 513"/>
              <a:gd name="T11" fmla="*/ 310 h 600"/>
              <a:gd name="T12" fmla="*/ 16 w 513"/>
              <a:gd name="T13" fmla="*/ 251 h 600"/>
              <a:gd name="T14" fmla="*/ 47 w 513"/>
              <a:gd name="T15" fmla="*/ 207 h 600"/>
              <a:gd name="T16" fmla="*/ 140 w 513"/>
              <a:gd name="T17" fmla="*/ 164 h 600"/>
              <a:gd name="T18" fmla="*/ 225 w 513"/>
              <a:gd name="T19" fmla="*/ 164 h 600"/>
              <a:gd name="T20" fmla="*/ 319 w 513"/>
              <a:gd name="T21" fmla="*/ 160 h 600"/>
              <a:gd name="T22" fmla="*/ 400 w 513"/>
              <a:gd name="T23" fmla="*/ 170 h 600"/>
              <a:gd name="T24" fmla="*/ 467 w 513"/>
              <a:gd name="T25" fmla="*/ 207 h 600"/>
              <a:gd name="T26" fmla="*/ 505 w 513"/>
              <a:gd name="T27" fmla="*/ 265 h 600"/>
              <a:gd name="T28" fmla="*/ 513 w 513"/>
              <a:gd name="T29" fmla="*/ 326 h 600"/>
              <a:gd name="T30" fmla="*/ 499 w 513"/>
              <a:gd name="T31" fmla="*/ 369 h 600"/>
              <a:gd name="T32" fmla="*/ 412 w 513"/>
              <a:gd name="T33" fmla="*/ 499 h 600"/>
              <a:gd name="T34" fmla="*/ 371 w 513"/>
              <a:gd name="T35" fmla="*/ 570 h 600"/>
              <a:gd name="T36" fmla="*/ 333 w 513"/>
              <a:gd name="T37" fmla="*/ 596 h 600"/>
              <a:gd name="T38" fmla="*/ 282 w 513"/>
              <a:gd name="T39" fmla="*/ 590 h 600"/>
              <a:gd name="T40" fmla="*/ 319 w 513"/>
              <a:gd name="T41" fmla="*/ 0 h 600"/>
              <a:gd name="T42" fmla="*/ 335 w 513"/>
              <a:gd name="T43" fmla="*/ 48 h 600"/>
              <a:gd name="T44" fmla="*/ 321 w 513"/>
              <a:gd name="T45" fmla="*/ 87 h 600"/>
              <a:gd name="T46" fmla="*/ 250 w 513"/>
              <a:gd name="T47" fmla="*/ 146 h 600"/>
              <a:gd name="T48" fmla="*/ 272 w 513"/>
              <a:gd name="T49" fmla="*/ 95 h 600"/>
              <a:gd name="T50" fmla="*/ 262 w 513"/>
              <a:gd name="T51" fmla="*/ 28 h 600"/>
              <a:gd name="T52" fmla="*/ 246 w 513"/>
              <a:gd name="T53" fmla="*/ 414 h 600"/>
              <a:gd name="T54" fmla="*/ 235 w 513"/>
              <a:gd name="T55" fmla="*/ 363 h 600"/>
              <a:gd name="T56" fmla="*/ 207 w 513"/>
              <a:gd name="T57" fmla="*/ 336 h 600"/>
              <a:gd name="T58" fmla="*/ 175 w 513"/>
              <a:gd name="T59" fmla="*/ 343 h 600"/>
              <a:gd name="T60" fmla="*/ 162 w 513"/>
              <a:gd name="T61" fmla="*/ 375 h 600"/>
              <a:gd name="T62" fmla="*/ 181 w 513"/>
              <a:gd name="T63" fmla="*/ 397 h 600"/>
              <a:gd name="T64" fmla="*/ 246 w 513"/>
              <a:gd name="T65" fmla="*/ 414 h 600"/>
              <a:gd name="T66" fmla="*/ 282 w 513"/>
              <a:gd name="T67" fmla="*/ 412 h 600"/>
              <a:gd name="T68" fmla="*/ 345 w 513"/>
              <a:gd name="T69" fmla="*/ 391 h 600"/>
              <a:gd name="T70" fmla="*/ 355 w 513"/>
              <a:gd name="T71" fmla="*/ 367 h 600"/>
              <a:gd name="T72" fmla="*/ 333 w 513"/>
              <a:gd name="T73" fmla="*/ 340 h 600"/>
              <a:gd name="T74" fmla="*/ 304 w 513"/>
              <a:gd name="T75" fmla="*/ 338 h 600"/>
              <a:gd name="T76" fmla="*/ 276 w 513"/>
              <a:gd name="T77" fmla="*/ 377 h 600"/>
              <a:gd name="T78" fmla="*/ 315 w 513"/>
              <a:gd name="T79" fmla="*/ 523 h 600"/>
              <a:gd name="T80" fmla="*/ 331 w 513"/>
              <a:gd name="T81" fmla="*/ 493 h 600"/>
              <a:gd name="T82" fmla="*/ 386 w 513"/>
              <a:gd name="T83" fmla="*/ 405 h 600"/>
              <a:gd name="T84" fmla="*/ 438 w 513"/>
              <a:gd name="T85" fmla="*/ 320 h 600"/>
              <a:gd name="T86" fmla="*/ 426 w 513"/>
              <a:gd name="T87" fmla="*/ 274 h 600"/>
              <a:gd name="T88" fmla="*/ 390 w 513"/>
              <a:gd name="T89" fmla="*/ 245 h 600"/>
              <a:gd name="T90" fmla="*/ 339 w 513"/>
              <a:gd name="T91" fmla="*/ 235 h 600"/>
              <a:gd name="T92" fmla="*/ 256 w 513"/>
              <a:gd name="T93" fmla="*/ 247 h 600"/>
              <a:gd name="T94" fmla="*/ 197 w 513"/>
              <a:gd name="T95" fmla="*/ 235 h 600"/>
              <a:gd name="T96" fmla="*/ 138 w 513"/>
              <a:gd name="T97" fmla="*/ 241 h 600"/>
              <a:gd name="T98" fmla="*/ 98 w 513"/>
              <a:gd name="T99" fmla="*/ 263 h 600"/>
              <a:gd name="T100" fmla="*/ 75 w 513"/>
              <a:gd name="T101" fmla="*/ 322 h 600"/>
              <a:gd name="T102" fmla="*/ 112 w 513"/>
              <a:gd name="T103" fmla="*/ 389 h 600"/>
              <a:gd name="T104" fmla="*/ 193 w 513"/>
              <a:gd name="T105" fmla="*/ 509 h 600"/>
              <a:gd name="T106" fmla="*/ 223 w 513"/>
              <a:gd name="T107" fmla="*/ 511 h 600"/>
              <a:gd name="T108" fmla="*/ 302 w 513"/>
              <a:gd name="T109" fmla="*/ 517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13" h="600">
                <a:moveTo>
                  <a:pt x="256" y="578"/>
                </a:moveTo>
                <a:lnTo>
                  <a:pt x="256" y="578"/>
                </a:lnTo>
                <a:lnTo>
                  <a:pt x="238" y="586"/>
                </a:lnTo>
                <a:lnTo>
                  <a:pt x="221" y="594"/>
                </a:lnTo>
                <a:lnTo>
                  <a:pt x="207" y="598"/>
                </a:lnTo>
                <a:lnTo>
                  <a:pt x="195" y="600"/>
                </a:lnTo>
                <a:lnTo>
                  <a:pt x="183" y="600"/>
                </a:lnTo>
                <a:lnTo>
                  <a:pt x="173" y="598"/>
                </a:lnTo>
                <a:lnTo>
                  <a:pt x="165" y="594"/>
                </a:lnTo>
                <a:lnTo>
                  <a:pt x="158" y="588"/>
                </a:lnTo>
                <a:lnTo>
                  <a:pt x="150" y="580"/>
                </a:lnTo>
                <a:lnTo>
                  <a:pt x="144" y="572"/>
                </a:lnTo>
                <a:lnTo>
                  <a:pt x="130" y="551"/>
                </a:lnTo>
                <a:lnTo>
                  <a:pt x="116" y="525"/>
                </a:lnTo>
                <a:lnTo>
                  <a:pt x="96" y="497"/>
                </a:lnTo>
                <a:lnTo>
                  <a:pt x="96" y="497"/>
                </a:lnTo>
                <a:lnTo>
                  <a:pt x="61" y="446"/>
                </a:lnTo>
                <a:lnTo>
                  <a:pt x="31" y="403"/>
                </a:lnTo>
                <a:lnTo>
                  <a:pt x="20" y="381"/>
                </a:lnTo>
                <a:lnTo>
                  <a:pt x="10" y="363"/>
                </a:lnTo>
                <a:lnTo>
                  <a:pt x="4" y="343"/>
                </a:lnTo>
                <a:lnTo>
                  <a:pt x="0" y="326"/>
                </a:lnTo>
                <a:lnTo>
                  <a:pt x="0" y="326"/>
                </a:lnTo>
                <a:lnTo>
                  <a:pt x="0" y="310"/>
                </a:lnTo>
                <a:lnTo>
                  <a:pt x="2" y="294"/>
                </a:lnTo>
                <a:lnTo>
                  <a:pt x="4" y="280"/>
                </a:lnTo>
                <a:lnTo>
                  <a:pt x="10" y="265"/>
                </a:lnTo>
                <a:lnTo>
                  <a:pt x="16" y="251"/>
                </a:lnTo>
                <a:lnTo>
                  <a:pt x="24" y="235"/>
                </a:lnTo>
                <a:lnTo>
                  <a:pt x="33" y="221"/>
                </a:lnTo>
                <a:lnTo>
                  <a:pt x="47" y="207"/>
                </a:lnTo>
                <a:lnTo>
                  <a:pt x="47" y="207"/>
                </a:lnTo>
                <a:lnTo>
                  <a:pt x="65" y="192"/>
                </a:lnTo>
                <a:lnTo>
                  <a:pt x="87" y="180"/>
                </a:lnTo>
                <a:lnTo>
                  <a:pt x="112" y="170"/>
                </a:lnTo>
                <a:lnTo>
                  <a:pt x="140" y="164"/>
                </a:lnTo>
                <a:lnTo>
                  <a:pt x="140" y="164"/>
                </a:lnTo>
                <a:lnTo>
                  <a:pt x="167" y="160"/>
                </a:lnTo>
                <a:lnTo>
                  <a:pt x="195" y="160"/>
                </a:lnTo>
                <a:lnTo>
                  <a:pt x="225" y="164"/>
                </a:lnTo>
                <a:lnTo>
                  <a:pt x="256" y="170"/>
                </a:lnTo>
                <a:lnTo>
                  <a:pt x="256" y="170"/>
                </a:lnTo>
                <a:lnTo>
                  <a:pt x="288" y="164"/>
                </a:lnTo>
                <a:lnTo>
                  <a:pt x="319" y="160"/>
                </a:lnTo>
                <a:lnTo>
                  <a:pt x="347" y="160"/>
                </a:lnTo>
                <a:lnTo>
                  <a:pt x="373" y="164"/>
                </a:lnTo>
                <a:lnTo>
                  <a:pt x="373" y="164"/>
                </a:lnTo>
                <a:lnTo>
                  <a:pt x="400" y="170"/>
                </a:lnTo>
                <a:lnTo>
                  <a:pt x="426" y="180"/>
                </a:lnTo>
                <a:lnTo>
                  <a:pt x="448" y="192"/>
                </a:lnTo>
                <a:lnTo>
                  <a:pt x="467" y="207"/>
                </a:lnTo>
                <a:lnTo>
                  <a:pt x="467" y="207"/>
                </a:lnTo>
                <a:lnTo>
                  <a:pt x="479" y="221"/>
                </a:lnTo>
                <a:lnTo>
                  <a:pt x="491" y="235"/>
                </a:lnTo>
                <a:lnTo>
                  <a:pt x="499" y="251"/>
                </a:lnTo>
                <a:lnTo>
                  <a:pt x="505" y="265"/>
                </a:lnTo>
                <a:lnTo>
                  <a:pt x="509" y="280"/>
                </a:lnTo>
                <a:lnTo>
                  <a:pt x="513" y="294"/>
                </a:lnTo>
                <a:lnTo>
                  <a:pt x="513" y="310"/>
                </a:lnTo>
                <a:lnTo>
                  <a:pt x="513" y="326"/>
                </a:lnTo>
                <a:lnTo>
                  <a:pt x="513" y="326"/>
                </a:lnTo>
                <a:lnTo>
                  <a:pt x="511" y="336"/>
                </a:lnTo>
                <a:lnTo>
                  <a:pt x="509" y="345"/>
                </a:lnTo>
                <a:lnTo>
                  <a:pt x="499" y="369"/>
                </a:lnTo>
                <a:lnTo>
                  <a:pt x="483" y="395"/>
                </a:lnTo>
                <a:lnTo>
                  <a:pt x="467" y="420"/>
                </a:lnTo>
                <a:lnTo>
                  <a:pt x="430" y="474"/>
                </a:lnTo>
                <a:lnTo>
                  <a:pt x="412" y="499"/>
                </a:lnTo>
                <a:lnTo>
                  <a:pt x="398" y="525"/>
                </a:lnTo>
                <a:lnTo>
                  <a:pt x="398" y="525"/>
                </a:lnTo>
                <a:lnTo>
                  <a:pt x="384" y="551"/>
                </a:lnTo>
                <a:lnTo>
                  <a:pt x="371" y="570"/>
                </a:lnTo>
                <a:lnTo>
                  <a:pt x="357" y="584"/>
                </a:lnTo>
                <a:lnTo>
                  <a:pt x="349" y="590"/>
                </a:lnTo>
                <a:lnTo>
                  <a:pt x="341" y="594"/>
                </a:lnTo>
                <a:lnTo>
                  <a:pt x="333" y="596"/>
                </a:lnTo>
                <a:lnTo>
                  <a:pt x="323" y="598"/>
                </a:lnTo>
                <a:lnTo>
                  <a:pt x="315" y="598"/>
                </a:lnTo>
                <a:lnTo>
                  <a:pt x="306" y="596"/>
                </a:lnTo>
                <a:lnTo>
                  <a:pt x="282" y="590"/>
                </a:lnTo>
                <a:lnTo>
                  <a:pt x="256" y="578"/>
                </a:lnTo>
                <a:lnTo>
                  <a:pt x="256" y="578"/>
                </a:lnTo>
                <a:close/>
                <a:moveTo>
                  <a:pt x="319" y="0"/>
                </a:moveTo>
                <a:lnTo>
                  <a:pt x="319" y="0"/>
                </a:lnTo>
                <a:lnTo>
                  <a:pt x="325" y="12"/>
                </a:lnTo>
                <a:lnTo>
                  <a:pt x="331" y="24"/>
                </a:lnTo>
                <a:lnTo>
                  <a:pt x="333" y="36"/>
                </a:lnTo>
                <a:lnTo>
                  <a:pt x="335" y="48"/>
                </a:lnTo>
                <a:lnTo>
                  <a:pt x="333" y="57"/>
                </a:lnTo>
                <a:lnTo>
                  <a:pt x="331" y="67"/>
                </a:lnTo>
                <a:lnTo>
                  <a:pt x="327" y="77"/>
                </a:lnTo>
                <a:lnTo>
                  <a:pt x="321" y="87"/>
                </a:lnTo>
                <a:lnTo>
                  <a:pt x="309" y="105"/>
                </a:lnTo>
                <a:lnTo>
                  <a:pt x="294" y="121"/>
                </a:lnTo>
                <a:lnTo>
                  <a:pt x="260" y="150"/>
                </a:lnTo>
                <a:lnTo>
                  <a:pt x="250" y="146"/>
                </a:lnTo>
                <a:lnTo>
                  <a:pt x="250" y="146"/>
                </a:lnTo>
                <a:lnTo>
                  <a:pt x="258" y="128"/>
                </a:lnTo>
                <a:lnTo>
                  <a:pt x="266" y="111"/>
                </a:lnTo>
                <a:lnTo>
                  <a:pt x="272" y="95"/>
                </a:lnTo>
                <a:lnTo>
                  <a:pt x="274" y="77"/>
                </a:lnTo>
                <a:lnTo>
                  <a:pt x="272" y="61"/>
                </a:lnTo>
                <a:lnTo>
                  <a:pt x="270" y="46"/>
                </a:lnTo>
                <a:lnTo>
                  <a:pt x="262" y="28"/>
                </a:lnTo>
                <a:lnTo>
                  <a:pt x="252" y="10"/>
                </a:lnTo>
                <a:lnTo>
                  <a:pt x="319" y="0"/>
                </a:lnTo>
                <a:lnTo>
                  <a:pt x="319" y="0"/>
                </a:lnTo>
                <a:close/>
                <a:moveTo>
                  <a:pt x="246" y="414"/>
                </a:moveTo>
                <a:lnTo>
                  <a:pt x="246" y="414"/>
                </a:lnTo>
                <a:lnTo>
                  <a:pt x="246" y="403"/>
                </a:lnTo>
                <a:lnTo>
                  <a:pt x="240" y="377"/>
                </a:lnTo>
                <a:lnTo>
                  <a:pt x="235" y="363"/>
                </a:lnTo>
                <a:lnTo>
                  <a:pt x="229" y="349"/>
                </a:lnTo>
                <a:lnTo>
                  <a:pt x="219" y="341"/>
                </a:lnTo>
                <a:lnTo>
                  <a:pt x="213" y="338"/>
                </a:lnTo>
                <a:lnTo>
                  <a:pt x="207" y="336"/>
                </a:lnTo>
                <a:lnTo>
                  <a:pt x="207" y="336"/>
                </a:lnTo>
                <a:lnTo>
                  <a:pt x="195" y="336"/>
                </a:lnTo>
                <a:lnTo>
                  <a:pt x="183" y="340"/>
                </a:lnTo>
                <a:lnTo>
                  <a:pt x="175" y="343"/>
                </a:lnTo>
                <a:lnTo>
                  <a:pt x="169" y="351"/>
                </a:lnTo>
                <a:lnTo>
                  <a:pt x="164" y="359"/>
                </a:lnTo>
                <a:lnTo>
                  <a:pt x="162" y="367"/>
                </a:lnTo>
                <a:lnTo>
                  <a:pt x="162" y="375"/>
                </a:lnTo>
                <a:lnTo>
                  <a:pt x="164" y="385"/>
                </a:lnTo>
                <a:lnTo>
                  <a:pt x="164" y="385"/>
                </a:lnTo>
                <a:lnTo>
                  <a:pt x="171" y="391"/>
                </a:lnTo>
                <a:lnTo>
                  <a:pt x="181" y="397"/>
                </a:lnTo>
                <a:lnTo>
                  <a:pt x="195" y="403"/>
                </a:lnTo>
                <a:lnTo>
                  <a:pt x="209" y="407"/>
                </a:lnTo>
                <a:lnTo>
                  <a:pt x="235" y="412"/>
                </a:lnTo>
                <a:lnTo>
                  <a:pt x="246" y="414"/>
                </a:lnTo>
                <a:lnTo>
                  <a:pt x="246" y="414"/>
                </a:lnTo>
                <a:close/>
                <a:moveTo>
                  <a:pt x="270" y="414"/>
                </a:moveTo>
                <a:lnTo>
                  <a:pt x="270" y="414"/>
                </a:lnTo>
                <a:lnTo>
                  <a:pt x="282" y="412"/>
                </a:lnTo>
                <a:lnTo>
                  <a:pt x="307" y="407"/>
                </a:lnTo>
                <a:lnTo>
                  <a:pt x="321" y="403"/>
                </a:lnTo>
                <a:lnTo>
                  <a:pt x="335" y="397"/>
                </a:lnTo>
                <a:lnTo>
                  <a:pt x="345" y="391"/>
                </a:lnTo>
                <a:lnTo>
                  <a:pt x="353" y="385"/>
                </a:lnTo>
                <a:lnTo>
                  <a:pt x="353" y="385"/>
                </a:lnTo>
                <a:lnTo>
                  <a:pt x="355" y="375"/>
                </a:lnTo>
                <a:lnTo>
                  <a:pt x="355" y="367"/>
                </a:lnTo>
                <a:lnTo>
                  <a:pt x="353" y="359"/>
                </a:lnTo>
                <a:lnTo>
                  <a:pt x="349" y="351"/>
                </a:lnTo>
                <a:lnTo>
                  <a:pt x="341" y="343"/>
                </a:lnTo>
                <a:lnTo>
                  <a:pt x="333" y="340"/>
                </a:lnTo>
                <a:lnTo>
                  <a:pt x="321" y="336"/>
                </a:lnTo>
                <a:lnTo>
                  <a:pt x="309" y="336"/>
                </a:lnTo>
                <a:lnTo>
                  <a:pt x="309" y="336"/>
                </a:lnTo>
                <a:lnTo>
                  <a:pt x="304" y="338"/>
                </a:lnTo>
                <a:lnTo>
                  <a:pt x="298" y="341"/>
                </a:lnTo>
                <a:lnTo>
                  <a:pt x="290" y="349"/>
                </a:lnTo>
                <a:lnTo>
                  <a:pt x="282" y="363"/>
                </a:lnTo>
                <a:lnTo>
                  <a:pt x="276" y="377"/>
                </a:lnTo>
                <a:lnTo>
                  <a:pt x="272" y="403"/>
                </a:lnTo>
                <a:lnTo>
                  <a:pt x="270" y="414"/>
                </a:lnTo>
                <a:lnTo>
                  <a:pt x="270" y="414"/>
                </a:lnTo>
                <a:close/>
                <a:moveTo>
                  <a:pt x="315" y="523"/>
                </a:moveTo>
                <a:lnTo>
                  <a:pt x="315" y="523"/>
                </a:lnTo>
                <a:lnTo>
                  <a:pt x="323" y="507"/>
                </a:lnTo>
                <a:lnTo>
                  <a:pt x="331" y="493"/>
                </a:lnTo>
                <a:lnTo>
                  <a:pt x="331" y="493"/>
                </a:lnTo>
                <a:lnTo>
                  <a:pt x="343" y="470"/>
                </a:lnTo>
                <a:lnTo>
                  <a:pt x="357" y="448"/>
                </a:lnTo>
                <a:lnTo>
                  <a:pt x="386" y="405"/>
                </a:lnTo>
                <a:lnTo>
                  <a:pt x="386" y="405"/>
                </a:lnTo>
                <a:lnTo>
                  <a:pt x="414" y="363"/>
                </a:lnTo>
                <a:lnTo>
                  <a:pt x="430" y="340"/>
                </a:lnTo>
                <a:lnTo>
                  <a:pt x="436" y="328"/>
                </a:lnTo>
                <a:lnTo>
                  <a:pt x="438" y="320"/>
                </a:lnTo>
                <a:lnTo>
                  <a:pt x="438" y="320"/>
                </a:lnTo>
                <a:lnTo>
                  <a:pt x="438" y="304"/>
                </a:lnTo>
                <a:lnTo>
                  <a:pt x="434" y="288"/>
                </a:lnTo>
                <a:lnTo>
                  <a:pt x="426" y="274"/>
                </a:lnTo>
                <a:lnTo>
                  <a:pt x="416" y="263"/>
                </a:lnTo>
                <a:lnTo>
                  <a:pt x="416" y="263"/>
                </a:lnTo>
                <a:lnTo>
                  <a:pt x="404" y="253"/>
                </a:lnTo>
                <a:lnTo>
                  <a:pt x="390" y="245"/>
                </a:lnTo>
                <a:lnTo>
                  <a:pt x="377" y="241"/>
                </a:lnTo>
                <a:lnTo>
                  <a:pt x="361" y="237"/>
                </a:lnTo>
                <a:lnTo>
                  <a:pt x="361" y="237"/>
                </a:lnTo>
                <a:lnTo>
                  <a:pt x="339" y="235"/>
                </a:lnTo>
                <a:lnTo>
                  <a:pt x="317" y="235"/>
                </a:lnTo>
                <a:lnTo>
                  <a:pt x="296" y="239"/>
                </a:lnTo>
                <a:lnTo>
                  <a:pt x="274" y="243"/>
                </a:lnTo>
                <a:lnTo>
                  <a:pt x="256" y="247"/>
                </a:lnTo>
                <a:lnTo>
                  <a:pt x="238" y="243"/>
                </a:lnTo>
                <a:lnTo>
                  <a:pt x="238" y="243"/>
                </a:lnTo>
                <a:lnTo>
                  <a:pt x="219" y="239"/>
                </a:lnTo>
                <a:lnTo>
                  <a:pt x="197" y="235"/>
                </a:lnTo>
                <a:lnTo>
                  <a:pt x="173" y="235"/>
                </a:lnTo>
                <a:lnTo>
                  <a:pt x="152" y="237"/>
                </a:lnTo>
                <a:lnTo>
                  <a:pt x="152" y="237"/>
                </a:lnTo>
                <a:lnTo>
                  <a:pt x="138" y="241"/>
                </a:lnTo>
                <a:lnTo>
                  <a:pt x="124" y="245"/>
                </a:lnTo>
                <a:lnTo>
                  <a:pt x="110" y="253"/>
                </a:lnTo>
                <a:lnTo>
                  <a:pt x="98" y="263"/>
                </a:lnTo>
                <a:lnTo>
                  <a:pt x="98" y="263"/>
                </a:lnTo>
                <a:lnTo>
                  <a:pt x="87" y="274"/>
                </a:lnTo>
                <a:lnTo>
                  <a:pt x="79" y="288"/>
                </a:lnTo>
                <a:lnTo>
                  <a:pt x="75" y="304"/>
                </a:lnTo>
                <a:lnTo>
                  <a:pt x="75" y="322"/>
                </a:lnTo>
                <a:lnTo>
                  <a:pt x="75" y="322"/>
                </a:lnTo>
                <a:lnTo>
                  <a:pt x="79" y="334"/>
                </a:lnTo>
                <a:lnTo>
                  <a:pt x="87" y="349"/>
                </a:lnTo>
                <a:lnTo>
                  <a:pt x="112" y="389"/>
                </a:lnTo>
                <a:lnTo>
                  <a:pt x="158" y="456"/>
                </a:lnTo>
                <a:lnTo>
                  <a:pt x="158" y="456"/>
                </a:lnTo>
                <a:lnTo>
                  <a:pt x="175" y="482"/>
                </a:lnTo>
                <a:lnTo>
                  <a:pt x="193" y="509"/>
                </a:lnTo>
                <a:lnTo>
                  <a:pt x="193" y="509"/>
                </a:lnTo>
                <a:lnTo>
                  <a:pt x="199" y="523"/>
                </a:lnTo>
                <a:lnTo>
                  <a:pt x="199" y="523"/>
                </a:lnTo>
                <a:lnTo>
                  <a:pt x="223" y="511"/>
                </a:lnTo>
                <a:lnTo>
                  <a:pt x="256" y="493"/>
                </a:lnTo>
                <a:lnTo>
                  <a:pt x="290" y="511"/>
                </a:lnTo>
                <a:lnTo>
                  <a:pt x="290" y="511"/>
                </a:lnTo>
                <a:lnTo>
                  <a:pt x="302" y="517"/>
                </a:lnTo>
                <a:lnTo>
                  <a:pt x="315" y="523"/>
                </a:lnTo>
                <a:lnTo>
                  <a:pt x="315" y="523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10341793" y="4735513"/>
            <a:ext cx="866775" cy="939800"/>
          </a:xfrm>
          <a:custGeom>
            <a:avLst/>
            <a:gdLst>
              <a:gd name="T0" fmla="*/ 294 w 546"/>
              <a:gd name="T1" fmla="*/ 280 h 592"/>
              <a:gd name="T2" fmla="*/ 296 w 546"/>
              <a:gd name="T3" fmla="*/ 282 h 592"/>
              <a:gd name="T4" fmla="*/ 90 w 546"/>
              <a:gd name="T5" fmla="*/ 329 h 592"/>
              <a:gd name="T6" fmla="*/ 102 w 546"/>
              <a:gd name="T7" fmla="*/ 377 h 592"/>
              <a:gd name="T8" fmla="*/ 51 w 546"/>
              <a:gd name="T9" fmla="*/ 408 h 592"/>
              <a:gd name="T10" fmla="*/ 61 w 546"/>
              <a:gd name="T11" fmla="*/ 331 h 592"/>
              <a:gd name="T12" fmla="*/ 85 w 546"/>
              <a:gd name="T13" fmla="*/ 428 h 592"/>
              <a:gd name="T14" fmla="*/ 77 w 546"/>
              <a:gd name="T15" fmla="*/ 456 h 592"/>
              <a:gd name="T16" fmla="*/ 85 w 546"/>
              <a:gd name="T17" fmla="*/ 428 h 592"/>
              <a:gd name="T18" fmla="*/ 392 w 546"/>
              <a:gd name="T19" fmla="*/ 184 h 592"/>
              <a:gd name="T20" fmla="*/ 426 w 546"/>
              <a:gd name="T21" fmla="*/ 176 h 592"/>
              <a:gd name="T22" fmla="*/ 445 w 546"/>
              <a:gd name="T23" fmla="*/ 191 h 592"/>
              <a:gd name="T24" fmla="*/ 467 w 546"/>
              <a:gd name="T25" fmla="*/ 166 h 592"/>
              <a:gd name="T26" fmla="*/ 497 w 546"/>
              <a:gd name="T27" fmla="*/ 158 h 592"/>
              <a:gd name="T28" fmla="*/ 522 w 546"/>
              <a:gd name="T29" fmla="*/ 174 h 592"/>
              <a:gd name="T30" fmla="*/ 528 w 546"/>
              <a:gd name="T31" fmla="*/ 187 h 592"/>
              <a:gd name="T32" fmla="*/ 546 w 546"/>
              <a:gd name="T33" fmla="*/ 211 h 592"/>
              <a:gd name="T34" fmla="*/ 540 w 546"/>
              <a:gd name="T35" fmla="*/ 231 h 592"/>
              <a:gd name="T36" fmla="*/ 507 w 546"/>
              <a:gd name="T37" fmla="*/ 241 h 592"/>
              <a:gd name="T38" fmla="*/ 509 w 546"/>
              <a:gd name="T39" fmla="*/ 260 h 592"/>
              <a:gd name="T40" fmla="*/ 503 w 546"/>
              <a:gd name="T41" fmla="*/ 298 h 592"/>
              <a:gd name="T42" fmla="*/ 485 w 546"/>
              <a:gd name="T43" fmla="*/ 306 h 592"/>
              <a:gd name="T44" fmla="*/ 428 w 546"/>
              <a:gd name="T45" fmla="*/ 302 h 592"/>
              <a:gd name="T46" fmla="*/ 434 w 546"/>
              <a:gd name="T47" fmla="*/ 329 h 592"/>
              <a:gd name="T48" fmla="*/ 414 w 546"/>
              <a:gd name="T49" fmla="*/ 345 h 592"/>
              <a:gd name="T50" fmla="*/ 331 w 546"/>
              <a:gd name="T51" fmla="*/ 327 h 592"/>
              <a:gd name="T52" fmla="*/ 355 w 546"/>
              <a:gd name="T53" fmla="*/ 398 h 592"/>
              <a:gd name="T54" fmla="*/ 351 w 546"/>
              <a:gd name="T55" fmla="*/ 448 h 592"/>
              <a:gd name="T56" fmla="*/ 325 w 546"/>
              <a:gd name="T57" fmla="*/ 509 h 592"/>
              <a:gd name="T58" fmla="*/ 301 w 546"/>
              <a:gd name="T59" fmla="*/ 535 h 592"/>
              <a:gd name="T60" fmla="*/ 250 w 546"/>
              <a:gd name="T61" fmla="*/ 572 h 592"/>
              <a:gd name="T62" fmla="*/ 163 w 546"/>
              <a:gd name="T63" fmla="*/ 584 h 592"/>
              <a:gd name="T64" fmla="*/ 104 w 546"/>
              <a:gd name="T65" fmla="*/ 572 h 592"/>
              <a:gd name="T66" fmla="*/ 27 w 546"/>
              <a:gd name="T67" fmla="*/ 586 h 592"/>
              <a:gd name="T68" fmla="*/ 2 w 546"/>
              <a:gd name="T69" fmla="*/ 576 h 592"/>
              <a:gd name="T70" fmla="*/ 21 w 546"/>
              <a:gd name="T71" fmla="*/ 489 h 592"/>
              <a:gd name="T72" fmla="*/ 12 w 546"/>
              <a:gd name="T73" fmla="*/ 436 h 592"/>
              <a:gd name="T74" fmla="*/ 10 w 546"/>
              <a:gd name="T75" fmla="*/ 349 h 592"/>
              <a:gd name="T76" fmla="*/ 51 w 546"/>
              <a:gd name="T77" fmla="*/ 284 h 592"/>
              <a:gd name="T78" fmla="*/ 88 w 546"/>
              <a:gd name="T79" fmla="*/ 253 h 592"/>
              <a:gd name="T80" fmla="*/ 152 w 546"/>
              <a:gd name="T81" fmla="*/ 233 h 592"/>
              <a:gd name="T82" fmla="*/ 201 w 546"/>
              <a:gd name="T83" fmla="*/ 235 h 592"/>
              <a:gd name="T84" fmla="*/ 227 w 546"/>
              <a:gd name="T85" fmla="*/ 221 h 592"/>
              <a:gd name="T86" fmla="*/ 221 w 546"/>
              <a:gd name="T87" fmla="*/ 174 h 592"/>
              <a:gd name="T88" fmla="*/ 242 w 546"/>
              <a:gd name="T89" fmla="*/ 158 h 592"/>
              <a:gd name="T90" fmla="*/ 270 w 546"/>
              <a:gd name="T91" fmla="*/ 168 h 592"/>
              <a:gd name="T92" fmla="*/ 250 w 546"/>
              <a:gd name="T93" fmla="*/ 132 h 592"/>
              <a:gd name="T94" fmla="*/ 252 w 546"/>
              <a:gd name="T95" fmla="*/ 95 h 592"/>
              <a:gd name="T96" fmla="*/ 282 w 546"/>
              <a:gd name="T97" fmla="*/ 71 h 592"/>
              <a:gd name="T98" fmla="*/ 298 w 546"/>
              <a:gd name="T99" fmla="*/ 73 h 592"/>
              <a:gd name="T100" fmla="*/ 299 w 546"/>
              <a:gd name="T101" fmla="*/ 26 h 592"/>
              <a:gd name="T102" fmla="*/ 325 w 546"/>
              <a:gd name="T103" fmla="*/ 2 h 592"/>
              <a:gd name="T104" fmla="*/ 359 w 546"/>
              <a:gd name="T105" fmla="*/ 4 h 592"/>
              <a:gd name="T106" fmla="*/ 369 w 546"/>
              <a:gd name="T107" fmla="*/ 8 h 592"/>
              <a:gd name="T108" fmla="*/ 402 w 546"/>
              <a:gd name="T109" fmla="*/ 20 h 592"/>
              <a:gd name="T110" fmla="*/ 404 w 546"/>
              <a:gd name="T111" fmla="*/ 45 h 592"/>
              <a:gd name="T112" fmla="*/ 382 w 546"/>
              <a:gd name="T113" fmla="*/ 73 h 592"/>
              <a:gd name="T114" fmla="*/ 410 w 546"/>
              <a:gd name="T115" fmla="*/ 93 h 592"/>
              <a:gd name="T116" fmla="*/ 426 w 546"/>
              <a:gd name="T117" fmla="*/ 120 h 592"/>
              <a:gd name="T118" fmla="*/ 416 w 546"/>
              <a:gd name="T119" fmla="*/ 140 h 592"/>
              <a:gd name="T120" fmla="*/ 369 w 546"/>
              <a:gd name="T121" fmla="*/ 180 h 592"/>
              <a:gd name="T122" fmla="*/ 384 w 546"/>
              <a:gd name="T123" fmla="*/ 191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46" h="592">
                <a:moveTo>
                  <a:pt x="296" y="282"/>
                </a:moveTo>
                <a:lnTo>
                  <a:pt x="296" y="282"/>
                </a:lnTo>
                <a:lnTo>
                  <a:pt x="298" y="276"/>
                </a:lnTo>
                <a:lnTo>
                  <a:pt x="294" y="280"/>
                </a:lnTo>
                <a:lnTo>
                  <a:pt x="294" y="280"/>
                </a:lnTo>
                <a:lnTo>
                  <a:pt x="294" y="280"/>
                </a:lnTo>
                <a:lnTo>
                  <a:pt x="296" y="282"/>
                </a:lnTo>
                <a:lnTo>
                  <a:pt x="296" y="282"/>
                </a:lnTo>
                <a:close/>
                <a:moveTo>
                  <a:pt x="71" y="306"/>
                </a:moveTo>
                <a:lnTo>
                  <a:pt x="71" y="306"/>
                </a:lnTo>
                <a:lnTo>
                  <a:pt x="81" y="318"/>
                </a:lnTo>
                <a:lnTo>
                  <a:pt x="90" y="329"/>
                </a:lnTo>
                <a:lnTo>
                  <a:pt x="104" y="339"/>
                </a:lnTo>
                <a:lnTo>
                  <a:pt x="116" y="349"/>
                </a:lnTo>
                <a:lnTo>
                  <a:pt x="116" y="349"/>
                </a:lnTo>
                <a:lnTo>
                  <a:pt x="102" y="377"/>
                </a:lnTo>
                <a:lnTo>
                  <a:pt x="96" y="393"/>
                </a:lnTo>
                <a:lnTo>
                  <a:pt x="90" y="412"/>
                </a:lnTo>
                <a:lnTo>
                  <a:pt x="51" y="408"/>
                </a:lnTo>
                <a:lnTo>
                  <a:pt x="51" y="408"/>
                </a:lnTo>
                <a:lnTo>
                  <a:pt x="51" y="397"/>
                </a:lnTo>
                <a:lnTo>
                  <a:pt x="51" y="385"/>
                </a:lnTo>
                <a:lnTo>
                  <a:pt x="55" y="357"/>
                </a:lnTo>
                <a:lnTo>
                  <a:pt x="61" y="331"/>
                </a:lnTo>
                <a:lnTo>
                  <a:pt x="71" y="306"/>
                </a:lnTo>
                <a:lnTo>
                  <a:pt x="71" y="306"/>
                </a:lnTo>
                <a:close/>
                <a:moveTo>
                  <a:pt x="85" y="428"/>
                </a:moveTo>
                <a:lnTo>
                  <a:pt x="85" y="428"/>
                </a:lnTo>
                <a:lnTo>
                  <a:pt x="85" y="446"/>
                </a:lnTo>
                <a:lnTo>
                  <a:pt x="87" y="462"/>
                </a:lnTo>
                <a:lnTo>
                  <a:pt x="87" y="462"/>
                </a:lnTo>
                <a:lnTo>
                  <a:pt x="77" y="456"/>
                </a:lnTo>
                <a:lnTo>
                  <a:pt x="67" y="448"/>
                </a:lnTo>
                <a:lnTo>
                  <a:pt x="61" y="438"/>
                </a:lnTo>
                <a:lnTo>
                  <a:pt x="55" y="426"/>
                </a:lnTo>
                <a:lnTo>
                  <a:pt x="85" y="428"/>
                </a:lnTo>
                <a:lnTo>
                  <a:pt x="85" y="428"/>
                </a:lnTo>
                <a:close/>
                <a:moveTo>
                  <a:pt x="384" y="191"/>
                </a:moveTo>
                <a:lnTo>
                  <a:pt x="384" y="191"/>
                </a:lnTo>
                <a:lnTo>
                  <a:pt x="392" y="184"/>
                </a:lnTo>
                <a:lnTo>
                  <a:pt x="404" y="178"/>
                </a:lnTo>
                <a:lnTo>
                  <a:pt x="404" y="178"/>
                </a:lnTo>
                <a:lnTo>
                  <a:pt x="416" y="176"/>
                </a:lnTo>
                <a:lnTo>
                  <a:pt x="426" y="176"/>
                </a:lnTo>
                <a:lnTo>
                  <a:pt x="432" y="178"/>
                </a:lnTo>
                <a:lnTo>
                  <a:pt x="438" y="180"/>
                </a:lnTo>
                <a:lnTo>
                  <a:pt x="443" y="187"/>
                </a:lnTo>
                <a:lnTo>
                  <a:pt x="445" y="191"/>
                </a:lnTo>
                <a:lnTo>
                  <a:pt x="445" y="191"/>
                </a:lnTo>
                <a:lnTo>
                  <a:pt x="449" y="185"/>
                </a:lnTo>
                <a:lnTo>
                  <a:pt x="459" y="174"/>
                </a:lnTo>
                <a:lnTo>
                  <a:pt x="467" y="166"/>
                </a:lnTo>
                <a:lnTo>
                  <a:pt x="475" y="162"/>
                </a:lnTo>
                <a:lnTo>
                  <a:pt x="485" y="158"/>
                </a:lnTo>
                <a:lnTo>
                  <a:pt x="497" y="158"/>
                </a:lnTo>
                <a:lnTo>
                  <a:pt x="497" y="158"/>
                </a:lnTo>
                <a:lnTo>
                  <a:pt x="507" y="160"/>
                </a:lnTo>
                <a:lnTo>
                  <a:pt x="514" y="164"/>
                </a:lnTo>
                <a:lnTo>
                  <a:pt x="518" y="168"/>
                </a:lnTo>
                <a:lnTo>
                  <a:pt x="522" y="174"/>
                </a:lnTo>
                <a:lnTo>
                  <a:pt x="526" y="182"/>
                </a:lnTo>
                <a:lnTo>
                  <a:pt x="528" y="187"/>
                </a:lnTo>
                <a:lnTo>
                  <a:pt x="528" y="187"/>
                </a:lnTo>
                <a:lnTo>
                  <a:pt x="528" y="187"/>
                </a:lnTo>
                <a:lnTo>
                  <a:pt x="532" y="189"/>
                </a:lnTo>
                <a:lnTo>
                  <a:pt x="540" y="197"/>
                </a:lnTo>
                <a:lnTo>
                  <a:pt x="544" y="203"/>
                </a:lnTo>
                <a:lnTo>
                  <a:pt x="546" y="211"/>
                </a:lnTo>
                <a:lnTo>
                  <a:pt x="546" y="217"/>
                </a:lnTo>
                <a:lnTo>
                  <a:pt x="544" y="225"/>
                </a:lnTo>
                <a:lnTo>
                  <a:pt x="544" y="225"/>
                </a:lnTo>
                <a:lnTo>
                  <a:pt x="540" y="231"/>
                </a:lnTo>
                <a:lnTo>
                  <a:pt x="534" y="235"/>
                </a:lnTo>
                <a:lnTo>
                  <a:pt x="528" y="239"/>
                </a:lnTo>
                <a:lnTo>
                  <a:pt x="520" y="241"/>
                </a:lnTo>
                <a:lnTo>
                  <a:pt x="507" y="241"/>
                </a:lnTo>
                <a:lnTo>
                  <a:pt x="503" y="241"/>
                </a:lnTo>
                <a:lnTo>
                  <a:pt x="503" y="241"/>
                </a:lnTo>
                <a:lnTo>
                  <a:pt x="505" y="251"/>
                </a:lnTo>
                <a:lnTo>
                  <a:pt x="509" y="260"/>
                </a:lnTo>
                <a:lnTo>
                  <a:pt x="509" y="270"/>
                </a:lnTo>
                <a:lnTo>
                  <a:pt x="509" y="282"/>
                </a:lnTo>
                <a:lnTo>
                  <a:pt x="507" y="294"/>
                </a:lnTo>
                <a:lnTo>
                  <a:pt x="503" y="298"/>
                </a:lnTo>
                <a:lnTo>
                  <a:pt x="499" y="302"/>
                </a:lnTo>
                <a:lnTo>
                  <a:pt x="493" y="304"/>
                </a:lnTo>
                <a:lnTo>
                  <a:pt x="485" y="306"/>
                </a:lnTo>
                <a:lnTo>
                  <a:pt x="485" y="306"/>
                </a:lnTo>
                <a:lnTo>
                  <a:pt x="459" y="308"/>
                </a:lnTo>
                <a:lnTo>
                  <a:pt x="441" y="306"/>
                </a:lnTo>
                <a:lnTo>
                  <a:pt x="432" y="304"/>
                </a:lnTo>
                <a:lnTo>
                  <a:pt x="428" y="302"/>
                </a:lnTo>
                <a:lnTo>
                  <a:pt x="428" y="302"/>
                </a:lnTo>
                <a:lnTo>
                  <a:pt x="430" y="308"/>
                </a:lnTo>
                <a:lnTo>
                  <a:pt x="434" y="322"/>
                </a:lnTo>
                <a:lnTo>
                  <a:pt x="434" y="329"/>
                </a:lnTo>
                <a:lnTo>
                  <a:pt x="430" y="337"/>
                </a:lnTo>
                <a:lnTo>
                  <a:pt x="424" y="343"/>
                </a:lnTo>
                <a:lnTo>
                  <a:pt x="414" y="345"/>
                </a:lnTo>
                <a:lnTo>
                  <a:pt x="414" y="345"/>
                </a:lnTo>
                <a:lnTo>
                  <a:pt x="402" y="343"/>
                </a:lnTo>
                <a:lnTo>
                  <a:pt x="382" y="339"/>
                </a:lnTo>
                <a:lnTo>
                  <a:pt x="331" y="327"/>
                </a:lnTo>
                <a:lnTo>
                  <a:pt x="331" y="327"/>
                </a:lnTo>
                <a:lnTo>
                  <a:pt x="339" y="345"/>
                </a:lnTo>
                <a:lnTo>
                  <a:pt x="347" y="363"/>
                </a:lnTo>
                <a:lnTo>
                  <a:pt x="351" y="381"/>
                </a:lnTo>
                <a:lnTo>
                  <a:pt x="355" y="398"/>
                </a:lnTo>
                <a:lnTo>
                  <a:pt x="355" y="398"/>
                </a:lnTo>
                <a:lnTo>
                  <a:pt x="355" y="416"/>
                </a:lnTo>
                <a:lnTo>
                  <a:pt x="355" y="432"/>
                </a:lnTo>
                <a:lnTo>
                  <a:pt x="351" y="448"/>
                </a:lnTo>
                <a:lnTo>
                  <a:pt x="347" y="464"/>
                </a:lnTo>
                <a:lnTo>
                  <a:pt x="341" y="479"/>
                </a:lnTo>
                <a:lnTo>
                  <a:pt x="335" y="495"/>
                </a:lnTo>
                <a:lnTo>
                  <a:pt x="325" y="509"/>
                </a:lnTo>
                <a:lnTo>
                  <a:pt x="315" y="523"/>
                </a:lnTo>
                <a:lnTo>
                  <a:pt x="315" y="523"/>
                </a:lnTo>
                <a:lnTo>
                  <a:pt x="315" y="523"/>
                </a:lnTo>
                <a:lnTo>
                  <a:pt x="301" y="535"/>
                </a:lnTo>
                <a:lnTo>
                  <a:pt x="290" y="546"/>
                </a:lnTo>
                <a:lnTo>
                  <a:pt x="276" y="556"/>
                </a:lnTo>
                <a:lnTo>
                  <a:pt x="264" y="564"/>
                </a:lnTo>
                <a:lnTo>
                  <a:pt x="250" y="572"/>
                </a:lnTo>
                <a:lnTo>
                  <a:pt x="238" y="576"/>
                </a:lnTo>
                <a:lnTo>
                  <a:pt x="213" y="584"/>
                </a:lnTo>
                <a:lnTo>
                  <a:pt x="187" y="586"/>
                </a:lnTo>
                <a:lnTo>
                  <a:pt x="163" y="584"/>
                </a:lnTo>
                <a:lnTo>
                  <a:pt x="140" y="580"/>
                </a:lnTo>
                <a:lnTo>
                  <a:pt x="118" y="574"/>
                </a:lnTo>
                <a:lnTo>
                  <a:pt x="118" y="574"/>
                </a:lnTo>
                <a:lnTo>
                  <a:pt x="104" y="572"/>
                </a:lnTo>
                <a:lnTo>
                  <a:pt x="90" y="574"/>
                </a:lnTo>
                <a:lnTo>
                  <a:pt x="75" y="576"/>
                </a:lnTo>
                <a:lnTo>
                  <a:pt x="59" y="578"/>
                </a:lnTo>
                <a:lnTo>
                  <a:pt x="27" y="586"/>
                </a:lnTo>
                <a:lnTo>
                  <a:pt x="12" y="590"/>
                </a:lnTo>
                <a:lnTo>
                  <a:pt x="0" y="592"/>
                </a:lnTo>
                <a:lnTo>
                  <a:pt x="0" y="592"/>
                </a:lnTo>
                <a:lnTo>
                  <a:pt x="2" y="576"/>
                </a:lnTo>
                <a:lnTo>
                  <a:pt x="6" y="560"/>
                </a:lnTo>
                <a:lnTo>
                  <a:pt x="16" y="525"/>
                </a:lnTo>
                <a:lnTo>
                  <a:pt x="19" y="507"/>
                </a:lnTo>
                <a:lnTo>
                  <a:pt x="21" y="489"/>
                </a:lnTo>
                <a:lnTo>
                  <a:pt x="21" y="471"/>
                </a:lnTo>
                <a:lnTo>
                  <a:pt x="19" y="458"/>
                </a:lnTo>
                <a:lnTo>
                  <a:pt x="19" y="458"/>
                </a:lnTo>
                <a:lnTo>
                  <a:pt x="12" y="436"/>
                </a:lnTo>
                <a:lnTo>
                  <a:pt x="8" y="414"/>
                </a:lnTo>
                <a:lnTo>
                  <a:pt x="6" y="395"/>
                </a:lnTo>
                <a:lnTo>
                  <a:pt x="6" y="373"/>
                </a:lnTo>
                <a:lnTo>
                  <a:pt x="10" y="349"/>
                </a:lnTo>
                <a:lnTo>
                  <a:pt x="19" y="327"/>
                </a:lnTo>
                <a:lnTo>
                  <a:pt x="31" y="306"/>
                </a:lnTo>
                <a:lnTo>
                  <a:pt x="51" y="284"/>
                </a:lnTo>
                <a:lnTo>
                  <a:pt x="51" y="284"/>
                </a:lnTo>
                <a:lnTo>
                  <a:pt x="51" y="284"/>
                </a:lnTo>
                <a:lnTo>
                  <a:pt x="63" y="272"/>
                </a:lnTo>
                <a:lnTo>
                  <a:pt x="75" y="262"/>
                </a:lnTo>
                <a:lnTo>
                  <a:pt x="88" y="253"/>
                </a:lnTo>
                <a:lnTo>
                  <a:pt x="104" y="245"/>
                </a:lnTo>
                <a:lnTo>
                  <a:pt x="120" y="239"/>
                </a:lnTo>
                <a:lnTo>
                  <a:pt x="136" y="235"/>
                </a:lnTo>
                <a:lnTo>
                  <a:pt x="152" y="233"/>
                </a:lnTo>
                <a:lnTo>
                  <a:pt x="167" y="231"/>
                </a:lnTo>
                <a:lnTo>
                  <a:pt x="167" y="231"/>
                </a:lnTo>
                <a:lnTo>
                  <a:pt x="185" y="233"/>
                </a:lnTo>
                <a:lnTo>
                  <a:pt x="201" y="235"/>
                </a:lnTo>
                <a:lnTo>
                  <a:pt x="217" y="239"/>
                </a:lnTo>
                <a:lnTo>
                  <a:pt x="234" y="243"/>
                </a:lnTo>
                <a:lnTo>
                  <a:pt x="234" y="243"/>
                </a:lnTo>
                <a:lnTo>
                  <a:pt x="227" y="221"/>
                </a:lnTo>
                <a:lnTo>
                  <a:pt x="221" y="199"/>
                </a:lnTo>
                <a:lnTo>
                  <a:pt x="219" y="191"/>
                </a:lnTo>
                <a:lnTo>
                  <a:pt x="219" y="182"/>
                </a:lnTo>
                <a:lnTo>
                  <a:pt x="221" y="174"/>
                </a:lnTo>
                <a:lnTo>
                  <a:pt x="225" y="168"/>
                </a:lnTo>
                <a:lnTo>
                  <a:pt x="225" y="168"/>
                </a:lnTo>
                <a:lnTo>
                  <a:pt x="234" y="160"/>
                </a:lnTo>
                <a:lnTo>
                  <a:pt x="242" y="158"/>
                </a:lnTo>
                <a:lnTo>
                  <a:pt x="250" y="156"/>
                </a:lnTo>
                <a:lnTo>
                  <a:pt x="256" y="158"/>
                </a:lnTo>
                <a:lnTo>
                  <a:pt x="266" y="164"/>
                </a:lnTo>
                <a:lnTo>
                  <a:pt x="270" y="168"/>
                </a:lnTo>
                <a:lnTo>
                  <a:pt x="270" y="168"/>
                </a:lnTo>
                <a:lnTo>
                  <a:pt x="264" y="160"/>
                </a:lnTo>
                <a:lnTo>
                  <a:pt x="254" y="144"/>
                </a:lnTo>
                <a:lnTo>
                  <a:pt x="250" y="132"/>
                </a:lnTo>
                <a:lnTo>
                  <a:pt x="246" y="120"/>
                </a:lnTo>
                <a:lnTo>
                  <a:pt x="248" y="107"/>
                </a:lnTo>
                <a:lnTo>
                  <a:pt x="252" y="95"/>
                </a:lnTo>
                <a:lnTo>
                  <a:pt x="252" y="95"/>
                </a:lnTo>
                <a:lnTo>
                  <a:pt x="260" y="83"/>
                </a:lnTo>
                <a:lnTo>
                  <a:pt x="268" y="77"/>
                </a:lnTo>
                <a:lnTo>
                  <a:pt x="276" y="73"/>
                </a:lnTo>
                <a:lnTo>
                  <a:pt x="282" y="71"/>
                </a:lnTo>
                <a:lnTo>
                  <a:pt x="288" y="71"/>
                </a:lnTo>
                <a:lnTo>
                  <a:pt x="294" y="71"/>
                </a:lnTo>
                <a:lnTo>
                  <a:pt x="298" y="73"/>
                </a:lnTo>
                <a:lnTo>
                  <a:pt x="298" y="73"/>
                </a:lnTo>
                <a:lnTo>
                  <a:pt x="296" y="65"/>
                </a:lnTo>
                <a:lnTo>
                  <a:pt x="296" y="47"/>
                </a:lnTo>
                <a:lnTo>
                  <a:pt x="298" y="38"/>
                </a:lnTo>
                <a:lnTo>
                  <a:pt x="299" y="26"/>
                </a:lnTo>
                <a:lnTo>
                  <a:pt x="305" y="16"/>
                </a:lnTo>
                <a:lnTo>
                  <a:pt x="315" y="8"/>
                </a:lnTo>
                <a:lnTo>
                  <a:pt x="315" y="8"/>
                </a:lnTo>
                <a:lnTo>
                  <a:pt x="325" y="2"/>
                </a:lnTo>
                <a:lnTo>
                  <a:pt x="335" y="0"/>
                </a:lnTo>
                <a:lnTo>
                  <a:pt x="343" y="0"/>
                </a:lnTo>
                <a:lnTo>
                  <a:pt x="349" y="0"/>
                </a:lnTo>
                <a:lnTo>
                  <a:pt x="359" y="4"/>
                </a:lnTo>
                <a:lnTo>
                  <a:pt x="363" y="8"/>
                </a:lnTo>
                <a:lnTo>
                  <a:pt x="363" y="8"/>
                </a:lnTo>
                <a:lnTo>
                  <a:pt x="363" y="8"/>
                </a:lnTo>
                <a:lnTo>
                  <a:pt x="369" y="8"/>
                </a:lnTo>
                <a:lnTo>
                  <a:pt x="382" y="10"/>
                </a:lnTo>
                <a:lnTo>
                  <a:pt x="388" y="12"/>
                </a:lnTo>
                <a:lnTo>
                  <a:pt x="396" y="14"/>
                </a:lnTo>
                <a:lnTo>
                  <a:pt x="402" y="20"/>
                </a:lnTo>
                <a:lnTo>
                  <a:pt x="406" y="28"/>
                </a:lnTo>
                <a:lnTo>
                  <a:pt x="406" y="28"/>
                </a:lnTo>
                <a:lnTo>
                  <a:pt x="406" y="36"/>
                </a:lnTo>
                <a:lnTo>
                  <a:pt x="404" y="45"/>
                </a:lnTo>
                <a:lnTo>
                  <a:pt x="402" y="51"/>
                </a:lnTo>
                <a:lnTo>
                  <a:pt x="396" y="59"/>
                </a:lnTo>
                <a:lnTo>
                  <a:pt x="386" y="69"/>
                </a:lnTo>
                <a:lnTo>
                  <a:pt x="382" y="73"/>
                </a:lnTo>
                <a:lnTo>
                  <a:pt x="382" y="73"/>
                </a:lnTo>
                <a:lnTo>
                  <a:pt x="392" y="79"/>
                </a:lnTo>
                <a:lnTo>
                  <a:pt x="400" y="85"/>
                </a:lnTo>
                <a:lnTo>
                  <a:pt x="410" y="93"/>
                </a:lnTo>
                <a:lnTo>
                  <a:pt x="420" y="103"/>
                </a:lnTo>
                <a:lnTo>
                  <a:pt x="422" y="109"/>
                </a:lnTo>
                <a:lnTo>
                  <a:pt x="424" y="114"/>
                </a:lnTo>
                <a:lnTo>
                  <a:pt x="426" y="120"/>
                </a:lnTo>
                <a:lnTo>
                  <a:pt x="424" y="126"/>
                </a:lnTo>
                <a:lnTo>
                  <a:pt x="422" y="134"/>
                </a:lnTo>
                <a:lnTo>
                  <a:pt x="416" y="140"/>
                </a:lnTo>
                <a:lnTo>
                  <a:pt x="416" y="140"/>
                </a:lnTo>
                <a:lnTo>
                  <a:pt x="406" y="152"/>
                </a:lnTo>
                <a:lnTo>
                  <a:pt x="396" y="162"/>
                </a:lnTo>
                <a:lnTo>
                  <a:pt x="378" y="174"/>
                </a:lnTo>
                <a:lnTo>
                  <a:pt x="369" y="180"/>
                </a:lnTo>
                <a:lnTo>
                  <a:pt x="365" y="180"/>
                </a:lnTo>
                <a:lnTo>
                  <a:pt x="365" y="180"/>
                </a:lnTo>
                <a:lnTo>
                  <a:pt x="372" y="184"/>
                </a:lnTo>
                <a:lnTo>
                  <a:pt x="384" y="191"/>
                </a:lnTo>
                <a:lnTo>
                  <a:pt x="384" y="191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9398818" y="2381250"/>
            <a:ext cx="744538" cy="904875"/>
          </a:xfrm>
          <a:custGeom>
            <a:avLst/>
            <a:gdLst>
              <a:gd name="T0" fmla="*/ 186 w 469"/>
              <a:gd name="T1" fmla="*/ 185 h 570"/>
              <a:gd name="T2" fmla="*/ 148 w 469"/>
              <a:gd name="T3" fmla="*/ 201 h 570"/>
              <a:gd name="T4" fmla="*/ 109 w 469"/>
              <a:gd name="T5" fmla="*/ 239 h 570"/>
              <a:gd name="T6" fmla="*/ 73 w 469"/>
              <a:gd name="T7" fmla="*/ 337 h 570"/>
              <a:gd name="T8" fmla="*/ 85 w 469"/>
              <a:gd name="T9" fmla="*/ 463 h 570"/>
              <a:gd name="T10" fmla="*/ 120 w 469"/>
              <a:gd name="T11" fmla="*/ 529 h 570"/>
              <a:gd name="T12" fmla="*/ 164 w 469"/>
              <a:gd name="T13" fmla="*/ 562 h 570"/>
              <a:gd name="T14" fmla="*/ 154 w 469"/>
              <a:gd name="T15" fmla="*/ 568 h 570"/>
              <a:gd name="T16" fmla="*/ 95 w 469"/>
              <a:gd name="T17" fmla="*/ 552 h 570"/>
              <a:gd name="T18" fmla="*/ 45 w 469"/>
              <a:gd name="T19" fmla="*/ 511 h 570"/>
              <a:gd name="T20" fmla="*/ 12 w 469"/>
              <a:gd name="T21" fmla="*/ 450 h 570"/>
              <a:gd name="T22" fmla="*/ 0 w 469"/>
              <a:gd name="T23" fmla="*/ 375 h 570"/>
              <a:gd name="T24" fmla="*/ 8 w 469"/>
              <a:gd name="T25" fmla="*/ 318 h 570"/>
              <a:gd name="T26" fmla="*/ 36 w 469"/>
              <a:gd name="T27" fmla="*/ 252 h 570"/>
              <a:gd name="T28" fmla="*/ 81 w 469"/>
              <a:gd name="T29" fmla="*/ 205 h 570"/>
              <a:gd name="T30" fmla="*/ 138 w 469"/>
              <a:gd name="T31" fmla="*/ 183 h 570"/>
              <a:gd name="T32" fmla="*/ 272 w 469"/>
              <a:gd name="T33" fmla="*/ 49 h 570"/>
              <a:gd name="T34" fmla="*/ 308 w 469"/>
              <a:gd name="T35" fmla="*/ 14 h 570"/>
              <a:gd name="T36" fmla="*/ 355 w 469"/>
              <a:gd name="T37" fmla="*/ 8 h 570"/>
              <a:gd name="T38" fmla="*/ 469 w 469"/>
              <a:gd name="T39" fmla="*/ 45 h 570"/>
              <a:gd name="T40" fmla="*/ 428 w 469"/>
              <a:gd name="T41" fmla="*/ 79 h 570"/>
              <a:gd name="T42" fmla="*/ 329 w 469"/>
              <a:gd name="T43" fmla="*/ 110 h 570"/>
              <a:gd name="T44" fmla="*/ 276 w 469"/>
              <a:gd name="T45" fmla="*/ 101 h 570"/>
              <a:gd name="T46" fmla="*/ 255 w 469"/>
              <a:gd name="T47" fmla="*/ 120 h 570"/>
              <a:gd name="T48" fmla="*/ 193 w 469"/>
              <a:gd name="T49" fmla="*/ 178 h 570"/>
              <a:gd name="T50" fmla="*/ 213 w 469"/>
              <a:gd name="T51" fmla="*/ 114 h 570"/>
              <a:gd name="T52" fmla="*/ 205 w 469"/>
              <a:gd name="T53" fmla="*/ 34 h 570"/>
              <a:gd name="T54" fmla="*/ 264 w 469"/>
              <a:gd name="T55" fmla="*/ 12 h 570"/>
              <a:gd name="T56" fmla="*/ 272 w 469"/>
              <a:gd name="T57" fmla="*/ 49 h 570"/>
              <a:gd name="T58" fmla="*/ 235 w 469"/>
              <a:gd name="T59" fmla="*/ 187 h 570"/>
              <a:gd name="T60" fmla="*/ 180 w 469"/>
              <a:gd name="T61" fmla="*/ 217 h 570"/>
              <a:gd name="T62" fmla="*/ 138 w 469"/>
              <a:gd name="T63" fmla="*/ 268 h 570"/>
              <a:gd name="T64" fmla="*/ 115 w 469"/>
              <a:gd name="T65" fmla="*/ 337 h 570"/>
              <a:gd name="T66" fmla="*/ 113 w 469"/>
              <a:gd name="T67" fmla="*/ 396 h 570"/>
              <a:gd name="T68" fmla="*/ 130 w 469"/>
              <a:gd name="T69" fmla="*/ 469 h 570"/>
              <a:gd name="T70" fmla="*/ 168 w 469"/>
              <a:gd name="T71" fmla="*/ 527 h 570"/>
              <a:gd name="T72" fmla="*/ 221 w 469"/>
              <a:gd name="T73" fmla="*/ 562 h 570"/>
              <a:gd name="T74" fmla="*/ 266 w 469"/>
              <a:gd name="T75" fmla="*/ 570 h 570"/>
              <a:gd name="T76" fmla="*/ 326 w 469"/>
              <a:gd name="T77" fmla="*/ 556 h 570"/>
              <a:gd name="T78" fmla="*/ 375 w 469"/>
              <a:gd name="T79" fmla="*/ 513 h 570"/>
              <a:gd name="T80" fmla="*/ 408 w 469"/>
              <a:gd name="T81" fmla="*/ 452 h 570"/>
              <a:gd name="T82" fmla="*/ 420 w 469"/>
              <a:gd name="T83" fmla="*/ 377 h 570"/>
              <a:gd name="T84" fmla="*/ 412 w 469"/>
              <a:gd name="T85" fmla="*/ 320 h 570"/>
              <a:gd name="T86" fmla="*/ 385 w 469"/>
              <a:gd name="T87" fmla="*/ 254 h 570"/>
              <a:gd name="T88" fmla="*/ 339 w 469"/>
              <a:gd name="T89" fmla="*/ 207 h 570"/>
              <a:gd name="T90" fmla="*/ 282 w 469"/>
              <a:gd name="T91" fmla="*/ 185 h 570"/>
              <a:gd name="T92" fmla="*/ 235 w 469"/>
              <a:gd name="T93" fmla="*/ 347 h 570"/>
              <a:gd name="T94" fmla="*/ 247 w 469"/>
              <a:gd name="T95" fmla="*/ 266 h 570"/>
              <a:gd name="T96" fmla="*/ 193 w 469"/>
              <a:gd name="T97" fmla="*/ 266 h 570"/>
              <a:gd name="T98" fmla="*/ 168 w 469"/>
              <a:gd name="T99" fmla="*/ 339 h 570"/>
              <a:gd name="T100" fmla="*/ 233 w 469"/>
              <a:gd name="T101" fmla="*/ 229 h 570"/>
              <a:gd name="T102" fmla="*/ 272 w 469"/>
              <a:gd name="T103" fmla="*/ 221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69" h="570">
                <a:moveTo>
                  <a:pt x="154" y="181"/>
                </a:moveTo>
                <a:lnTo>
                  <a:pt x="154" y="181"/>
                </a:lnTo>
                <a:lnTo>
                  <a:pt x="170" y="183"/>
                </a:lnTo>
                <a:lnTo>
                  <a:pt x="186" y="185"/>
                </a:lnTo>
                <a:lnTo>
                  <a:pt x="186" y="185"/>
                </a:lnTo>
                <a:lnTo>
                  <a:pt x="172" y="189"/>
                </a:lnTo>
                <a:lnTo>
                  <a:pt x="160" y="193"/>
                </a:lnTo>
                <a:lnTo>
                  <a:pt x="148" y="201"/>
                </a:lnTo>
                <a:lnTo>
                  <a:pt x="136" y="209"/>
                </a:lnTo>
                <a:lnTo>
                  <a:pt x="126" y="217"/>
                </a:lnTo>
                <a:lnTo>
                  <a:pt x="116" y="227"/>
                </a:lnTo>
                <a:lnTo>
                  <a:pt x="109" y="239"/>
                </a:lnTo>
                <a:lnTo>
                  <a:pt x="101" y="250"/>
                </a:lnTo>
                <a:lnTo>
                  <a:pt x="89" y="278"/>
                </a:lnTo>
                <a:lnTo>
                  <a:pt x="79" y="308"/>
                </a:lnTo>
                <a:lnTo>
                  <a:pt x="73" y="337"/>
                </a:lnTo>
                <a:lnTo>
                  <a:pt x="71" y="369"/>
                </a:lnTo>
                <a:lnTo>
                  <a:pt x="71" y="402"/>
                </a:lnTo>
                <a:lnTo>
                  <a:pt x="77" y="434"/>
                </a:lnTo>
                <a:lnTo>
                  <a:pt x="85" y="463"/>
                </a:lnTo>
                <a:lnTo>
                  <a:pt x="95" y="491"/>
                </a:lnTo>
                <a:lnTo>
                  <a:pt x="103" y="505"/>
                </a:lnTo>
                <a:lnTo>
                  <a:pt x="111" y="517"/>
                </a:lnTo>
                <a:lnTo>
                  <a:pt x="120" y="529"/>
                </a:lnTo>
                <a:lnTo>
                  <a:pt x="128" y="538"/>
                </a:lnTo>
                <a:lnTo>
                  <a:pt x="140" y="546"/>
                </a:lnTo>
                <a:lnTo>
                  <a:pt x="152" y="554"/>
                </a:lnTo>
                <a:lnTo>
                  <a:pt x="164" y="562"/>
                </a:lnTo>
                <a:lnTo>
                  <a:pt x="178" y="566"/>
                </a:lnTo>
                <a:lnTo>
                  <a:pt x="178" y="566"/>
                </a:lnTo>
                <a:lnTo>
                  <a:pt x="154" y="568"/>
                </a:lnTo>
                <a:lnTo>
                  <a:pt x="154" y="568"/>
                </a:lnTo>
                <a:lnTo>
                  <a:pt x="138" y="568"/>
                </a:lnTo>
                <a:lnTo>
                  <a:pt x="124" y="564"/>
                </a:lnTo>
                <a:lnTo>
                  <a:pt x="109" y="560"/>
                </a:lnTo>
                <a:lnTo>
                  <a:pt x="95" y="552"/>
                </a:lnTo>
                <a:lnTo>
                  <a:pt x="81" y="544"/>
                </a:lnTo>
                <a:lnTo>
                  <a:pt x="69" y="534"/>
                </a:lnTo>
                <a:lnTo>
                  <a:pt x="57" y="525"/>
                </a:lnTo>
                <a:lnTo>
                  <a:pt x="45" y="511"/>
                </a:lnTo>
                <a:lnTo>
                  <a:pt x="36" y="499"/>
                </a:lnTo>
                <a:lnTo>
                  <a:pt x="28" y="483"/>
                </a:lnTo>
                <a:lnTo>
                  <a:pt x="20" y="467"/>
                </a:lnTo>
                <a:lnTo>
                  <a:pt x="12" y="450"/>
                </a:lnTo>
                <a:lnTo>
                  <a:pt x="8" y="432"/>
                </a:lnTo>
                <a:lnTo>
                  <a:pt x="4" y="414"/>
                </a:lnTo>
                <a:lnTo>
                  <a:pt x="2" y="394"/>
                </a:lnTo>
                <a:lnTo>
                  <a:pt x="0" y="375"/>
                </a:lnTo>
                <a:lnTo>
                  <a:pt x="0" y="375"/>
                </a:lnTo>
                <a:lnTo>
                  <a:pt x="2" y="355"/>
                </a:lnTo>
                <a:lnTo>
                  <a:pt x="4" y="335"/>
                </a:lnTo>
                <a:lnTo>
                  <a:pt x="8" y="318"/>
                </a:lnTo>
                <a:lnTo>
                  <a:pt x="12" y="300"/>
                </a:lnTo>
                <a:lnTo>
                  <a:pt x="20" y="282"/>
                </a:lnTo>
                <a:lnTo>
                  <a:pt x="28" y="266"/>
                </a:lnTo>
                <a:lnTo>
                  <a:pt x="36" y="252"/>
                </a:lnTo>
                <a:lnTo>
                  <a:pt x="45" y="239"/>
                </a:lnTo>
                <a:lnTo>
                  <a:pt x="57" y="227"/>
                </a:lnTo>
                <a:lnTo>
                  <a:pt x="69" y="215"/>
                </a:lnTo>
                <a:lnTo>
                  <a:pt x="81" y="205"/>
                </a:lnTo>
                <a:lnTo>
                  <a:pt x="95" y="197"/>
                </a:lnTo>
                <a:lnTo>
                  <a:pt x="109" y="191"/>
                </a:lnTo>
                <a:lnTo>
                  <a:pt x="124" y="185"/>
                </a:lnTo>
                <a:lnTo>
                  <a:pt x="138" y="183"/>
                </a:lnTo>
                <a:lnTo>
                  <a:pt x="154" y="181"/>
                </a:lnTo>
                <a:lnTo>
                  <a:pt x="154" y="181"/>
                </a:lnTo>
                <a:close/>
                <a:moveTo>
                  <a:pt x="272" y="49"/>
                </a:moveTo>
                <a:lnTo>
                  <a:pt x="272" y="49"/>
                </a:lnTo>
                <a:lnTo>
                  <a:pt x="280" y="37"/>
                </a:lnTo>
                <a:lnTo>
                  <a:pt x="288" y="28"/>
                </a:lnTo>
                <a:lnTo>
                  <a:pt x="298" y="20"/>
                </a:lnTo>
                <a:lnTo>
                  <a:pt x="308" y="14"/>
                </a:lnTo>
                <a:lnTo>
                  <a:pt x="320" y="10"/>
                </a:lnTo>
                <a:lnTo>
                  <a:pt x="331" y="8"/>
                </a:lnTo>
                <a:lnTo>
                  <a:pt x="343" y="8"/>
                </a:lnTo>
                <a:lnTo>
                  <a:pt x="355" y="8"/>
                </a:lnTo>
                <a:lnTo>
                  <a:pt x="383" y="14"/>
                </a:lnTo>
                <a:lnTo>
                  <a:pt x="410" y="22"/>
                </a:lnTo>
                <a:lnTo>
                  <a:pt x="440" y="34"/>
                </a:lnTo>
                <a:lnTo>
                  <a:pt x="469" y="45"/>
                </a:lnTo>
                <a:lnTo>
                  <a:pt x="469" y="45"/>
                </a:lnTo>
                <a:lnTo>
                  <a:pt x="462" y="53"/>
                </a:lnTo>
                <a:lnTo>
                  <a:pt x="452" y="63"/>
                </a:lnTo>
                <a:lnTo>
                  <a:pt x="428" y="79"/>
                </a:lnTo>
                <a:lnTo>
                  <a:pt x="402" y="93"/>
                </a:lnTo>
                <a:lnTo>
                  <a:pt x="373" y="103"/>
                </a:lnTo>
                <a:lnTo>
                  <a:pt x="343" y="108"/>
                </a:lnTo>
                <a:lnTo>
                  <a:pt x="329" y="110"/>
                </a:lnTo>
                <a:lnTo>
                  <a:pt x="316" y="110"/>
                </a:lnTo>
                <a:lnTo>
                  <a:pt x="302" y="108"/>
                </a:lnTo>
                <a:lnTo>
                  <a:pt x="288" y="105"/>
                </a:lnTo>
                <a:lnTo>
                  <a:pt x="276" y="101"/>
                </a:lnTo>
                <a:lnTo>
                  <a:pt x="266" y="95"/>
                </a:lnTo>
                <a:lnTo>
                  <a:pt x="266" y="95"/>
                </a:lnTo>
                <a:lnTo>
                  <a:pt x="260" y="108"/>
                </a:lnTo>
                <a:lnTo>
                  <a:pt x="255" y="120"/>
                </a:lnTo>
                <a:lnTo>
                  <a:pt x="239" y="142"/>
                </a:lnTo>
                <a:lnTo>
                  <a:pt x="221" y="164"/>
                </a:lnTo>
                <a:lnTo>
                  <a:pt x="203" y="181"/>
                </a:lnTo>
                <a:lnTo>
                  <a:pt x="193" y="178"/>
                </a:lnTo>
                <a:lnTo>
                  <a:pt x="193" y="178"/>
                </a:lnTo>
                <a:lnTo>
                  <a:pt x="203" y="156"/>
                </a:lnTo>
                <a:lnTo>
                  <a:pt x="209" y="134"/>
                </a:lnTo>
                <a:lnTo>
                  <a:pt x="213" y="114"/>
                </a:lnTo>
                <a:lnTo>
                  <a:pt x="215" y="95"/>
                </a:lnTo>
                <a:lnTo>
                  <a:pt x="215" y="75"/>
                </a:lnTo>
                <a:lnTo>
                  <a:pt x="211" y="55"/>
                </a:lnTo>
                <a:lnTo>
                  <a:pt x="205" y="34"/>
                </a:lnTo>
                <a:lnTo>
                  <a:pt x="195" y="12"/>
                </a:lnTo>
                <a:lnTo>
                  <a:pt x="258" y="0"/>
                </a:lnTo>
                <a:lnTo>
                  <a:pt x="258" y="0"/>
                </a:lnTo>
                <a:lnTo>
                  <a:pt x="264" y="12"/>
                </a:lnTo>
                <a:lnTo>
                  <a:pt x="268" y="26"/>
                </a:lnTo>
                <a:lnTo>
                  <a:pt x="270" y="37"/>
                </a:lnTo>
                <a:lnTo>
                  <a:pt x="272" y="49"/>
                </a:lnTo>
                <a:lnTo>
                  <a:pt x="272" y="49"/>
                </a:lnTo>
                <a:close/>
                <a:moveTo>
                  <a:pt x="266" y="183"/>
                </a:moveTo>
                <a:lnTo>
                  <a:pt x="266" y="183"/>
                </a:lnTo>
                <a:lnTo>
                  <a:pt x="251" y="185"/>
                </a:lnTo>
                <a:lnTo>
                  <a:pt x="235" y="187"/>
                </a:lnTo>
                <a:lnTo>
                  <a:pt x="221" y="193"/>
                </a:lnTo>
                <a:lnTo>
                  <a:pt x="205" y="199"/>
                </a:lnTo>
                <a:lnTo>
                  <a:pt x="193" y="207"/>
                </a:lnTo>
                <a:lnTo>
                  <a:pt x="180" y="217"/>
                </a:lnTo>
                <a:lnTo>
                  <a:pt x="168" y="229"/>
                </a:lnTo>
                <a:lnTo>
                  <a:pt x="158" y="241"/>
                </a:lnTo>
                <a:lnTo>
                  <a:pt x="148" y="254"/>
                </a:lnTo>
                <a:lnTo>
                  <a:pt x="138" y="268"/>
                </a:lnTo>
                <a:lnTo>
                  <a:pt x="130" y="284"/>
                </a:lnTo>
                <a:lnTo>
                  <a:pt x="124" y="302"/>
                </a:lnTo>
                <a:lnTo>
                  <a:pt x="118" y="320"/>
                </a:lnTo>
                <a:lnTo>
                  <a:pt x="115" y="337"/>
                </a:lnTo>
                <a:lnTo>
                  <a:pt x="113" y="357"/>
                </a:lnTo>
                <a:lnTo>
                  <a:pt x="113" y="377"/>
                </a:lnTo>
                <a:lnTo>
                  <a:pt x="113" y="377"/>
                </a:lnTo>
                <a:lnTo>
                  <a:pt x="113" y="396"/>
                </a:lnTo>
                <a:lnTo>
                  <a:pt x="115" y="416"/>
                </a:lnTo>
                <a:lnTo>
                  <a:pt x="118" y="434"/>
                </a:lnTo>
                <a:lnTo>
                  <a:pt x="124" y="452"/>
                </a:lnTo>
                <a:lnTo>
                  <a:pt x="130" y="469"/>
                </a:lnTo>
                <a:lnTo>
                  <a:pt x="138" y="485"/>
                </a:lnTo>
                <a:lnTo>
                  <a:pt x="148" y="501"/>
                </a:lnTo>
                <a:lnTo>
                  <a:pt x="158" y="513"/>
                </a:lnTo>
                <a:lnTo>
                  <a:pt x="168" y="527"/>
                </a:lnTo>
                <a:lnTo>
                  <a:pt x="180" y="536"/>
                </a:lnTo>
                <a:lnTo>
                  <a:pt x="193" y="546"/>
                </a:lnTo>
                <a:lnTo>
                  <a:pt x="205" y="556"/>
                </a:lnTo>
                <a:lnTo>
                  <a:pt x="221" y="562"/>
                </a:lnTo>
                <a:lnTo>
                  <a:pt x="235" y="566"/>
                </a:lnTo>
                <a:lnTo>
                  <a:pt x="251" y="570"/>
                </a:lnTo>
                <a:lnTo>
                  <a:pt x="266" y="570"/>
                </a:lnTo>
                <a:lnTo>
                  <a:pt x="266" y="570"/>
                </a:lnTo>
                <a:lnTo>
                  <a:pt x="282" y="570"/>
                </a:lnTo>
                <a:lnTo>
                  <a:pt x="298" y="566"/>
                </a:lnTo>
                <a:lnTo>
                  <a:pt x="312" y="562"/>
                </a:lnTo>
                <a:lnTo>
                  <a:pt x="326" y="556"/>
                </a:lnTo>
                <a:lnTo>
                  <a:pt x="339" y="546"/>
                </a:lnTo>
                <a:lnTo>
                  <a:pt x="353" y="536"/>
                </a:lnTo>
                <a:lnTo>
                  <a:pt x="365" y="527"/>
                </a:lnTo>
                <a:lnTo>
                  <a:pt x="375" y="513"/>
                </a:lnTo>
                <a:lnTo>
                  <a:pt x="385" y="501"/>
                </a:lnTo>
                <a:lnTo>
                  <a:pt x="395" y="485"/>
                </a:lnTo>
                <a:lnTo>
                  <a:pt x="402" y="469"/>
                </a:lnTo>
                <a:lnTo>
                  <a:pt x="408" y="452"/>
                </a:lnTo>
                <a:lnTo>
                  <a:pt x="412" y="434"/>
                </a:lnTo>
                <a:lnTo>
                  <a:pt x="416" y="416"/>
                </a:lnTo>
                <a:lnTo>
                  <a:pt x="420" y="396"/>
                </a:lnTo>
                <a:lnTo>
                  <a:pt x="420" y="377"/>
                </a:lnTo>
                <a:lnTo>
                  <a:pt x="420" y="377"/>
                </a:lnTo>
                <a:lnTo>
                  <a:pt x="420" y="357"/>
                </a:lnTo>
                <a:lnTo>
                  <a:pt x="416" y="337"/>
                </a:lnTo>
                <a:lnTo>
                  <a:pt x="412" y="320"/>
                </a:lnTo>
                <a:lnTo>
                  <a:pt x="408" y="302"/>
                </a:lnTo>
                <a:lnTo>
                  <a:pt x="402" y="284"/>
                </a:lnTo>
                <a:lnTo>
                  <a:pt x="395" y="268"/>
                </a:lnTo>
                <a:lnTo>
                  <a:pt x="385" y="254"/>
                </a:lnTo>
                <a:lnTo>
                  <a:pt x="375" y="241"/>
                </a:lnTo>
                <a:lnTo>
                  <a:pt x="365" y="229"/>
                </a:lnTo>
                <a:lnTo>
                  <a:pt x="353" y="217"/>
                </a:lnTo>
                <a:lnTo>
                  <a:pt x="339" y="207"/>
                </a:lnTo>
                <a:lnTo>
                  <a:pt x="326" y="199"/>
                </a:lnTo>
                <a:lnTo>
                  <a:pt x="312" y="193"/>
                </a:lnTo>
                <a:lnTo>
                  <a:pt x="298" y="187"/>
                </a:lnTo>
                <a:lnTo>
                  <a:pt x="282" y="185"/>
                </a:lnTo>
                <a:lnTo>
                  <a:pt x="266" y="183"/>
                </a:lnTo>
                <a:lnTo>
                  <a:pt x="266" y="183"/>
                </a:lnTo>
                <a:close/>
                <a:moveTo>
                  <a:pt x="168" y="339"/>
                </a:moveTo>
                <a:lnTo>
                  <a:pt x="235" y="347"/>
                </a:lnTo>
                <a:lnTo>
                  <a:pt x="235" y="347"/>
                </a:lnTo>
                <a:lnTo>
                  <a:pt x="239" y="308"/>
                </a:lnTo>
                <a:lnTo>
                  <a:pt x="241" y="286"/>
                </a:lnTo>
                <a:lnTo>
                  <a:pt x="247" y="266"/>
                </a:lnTo>
                <a:lnTo>
                  <a:pt x="207" y="247"/>
                </a:lnTo>
                <a:lnTo>
                  <a:pt x="207" y="247"/>
                </a:lnTo>
                <a:lnTo>
                  <a:pt x="199" y="256"/>
                </a:lnTo>
                <a:lnTo>
                  <a:pt x="193" y="266"/>
                </a:lnTo>
                <a:lnTo>
                  <a:pt x="182" y="290"/>
                </a:lnTo>
                <a:lnTo>
                  <a:pt x="174" y="314"/>
                </a:lnTo>
                <a:lnTo>
                  <a:pt x="168" y="339"/>
                </a:lnTo>
                <a:lnTo>
                  <a:pt x="168" y="339"/>
                </a:lnTo>
                <a:close/>
                <a:moveTo>
                  <a:pt x="253" y="249"/>
                </a:moveTo>
                <a:lnTo>
                  <a:pt x="223" y="235"/>
                </a:lnTo>
                <a:lnTo>
                  <a:pt x="223" y="235"/>
                </a:lnTo>
                <a:lnTo>
                  <a:pt x="233" y="229"/>
                </a:lnTo>
                <a:lnTo>
                  <a:pt x="245" y="223"/>
                </a:lnTo>
                <a:lnTo>
                  <a:pt x="258" y="221"/>
                </a:lnTo>
                <a:lnTo>
                  <a:pt x="272" y="221"/>
                </a:lnTo>
                <a:lnTo>
                  <a:pt x="272" y="221"/>
                </a:lnTo>
                <a:lnTo>
                  <a:pt x="260" y="233"/>
                </a:lnTo>
                <a:lnTo>
                  <a:pt x="253" y="249"/>
                </a:lnTo>
                <a:lnTo>
                  <a:pt x="253" y="249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43"/>
          <p:cNvSpPr>
            <a:spLocks noEditPoints="1"/>
          </p:cNvSpPr>
          <p:nvPr/>
        </p:nvSpPr>
        <p:spPr bwMode="auto">
          <a:xfrm>
            <a:off x="8103418" y="1312863"/>
            <a:ext cx="938213" cy="698500"/>
          </a:xfrm>
          <a:custGeom>
            <a:avLst/>
            <a:gdLst>
              <a:gd name="T0" fmla="*/ 495 w 591"/>
              <a:gd name="T1" fmla="*/ 0 h 440"/>
              <a:gd name="T2" fmla="*/ 560 w 591"/>
              <a:gd name="T3" fmla="*/ 133 h 440"/>
              <a:gd name="T4" fmla="*/ 566 w 591"/>
              <a:gd name="T5" fmla="*/ 164 h 440"/>
              <a:gd name="T6" fmla="*/ 570 w 591"/>
              <a:gd name="T7" fmla="*/ 225 h 440"/>
              <a:gd name="T8" fmla="*/ 562 w 591"/>
              <a:gd name="T9" fmla="*/ 283 h 440"/>
              <a:gd name="T10" fmla="*/ 542 w 591"/>
              <a:gd name="T11" fmla="*/ 334 h 440"/>
              <a:gd name="T12" fmla="*/ 512 w 591"/>
              <a:gd name="T13" fmla="*/ 377 h 440"/>
              <a:gd name="T14" fmla="*/ 473 w 591"/>
              <a:gd name="T15" fmla="*/ 411 h 440"/>
              <a:gd name="T16" fmla="*/ 424 w 591"/>
              <a:gd name="T17" fmla="*/ 432 h 440"/>
              <a:gd name="T18" fmla="*/ 363 w 591"/>
              <a:gd name="T19" fmla="*/ 440 h 440"/>
              <a:gd name="T20" fmla="*/ 329 w 591"/>
              <a:gd name="T21" fmla="*/ 438 h 440"/>
              <a:gd name="T22" fmla="*/ 276 w 591"/>
              <a:gd name="T23" fmla="*/ 425 h 440"/>
              <a:gd name="T24" fmla="*/ 228 w 591"/>
              <a:gd name="T25" fmla="*/ 403 h 440"/>
              <a:gd name="T26" fmla="*/ 163 w 591"/>
              <a:gd name="T27" fmla="*/ 369 h 440"/>
              <a:gd name="T28" fmla="*/ 142 w 591"/>
              <a:gd name="T29" fmla="*/ 361 h 440"/>
              <a:gd name="T30" fmla="*/ 83 w 591"/>
              <a:gd name="T31" fmla="*/ 352 h 440"/>
              <a:gd name="T32" fmla="*/ 37 w 591"/>
              <a:gd name="T33" fmla="*/ 352 h 440"/>
              <a:gd name="T34" fmla="*/ 10 w 591"/>
              <a:gd name="T35" fmla="*/ 357 h 440"/>
              <a:gd name="T36" fmla="*/ 51 w 591"/>
              <a:gd name="T37" fmla="*/ 310 h 440"/>
              <a:gd name="T38" fmla="*/ 98 w 591"/>
              <a:gd name="T39" fmla="*/ 269 h 440"/>
              <a:gd name="T40" fmla="*/ 197 w 591"/>
              <a:gd name="T41" fmla="*/ 190 h 440"/>
              <a:gd name="T42" fmla="*/ 303 w 591"/>
              <a:gd name="T43" fmla="*/ 117 h 440"/>
              <a:gd name="T44" fmla="*/ 420 w 591"/>
              <a:gd name="T45" fmla="*/ 54 h 440"/>
              <a:gd name="T46" fmla="*/ 481 w 591"/>
              <a:gd name="T47" fmla="*/ 24 h 440"/>
              <a:gd name="T48" fmla="*/ 209 w 591"/>
              <a:gd name="T49" fmla="*/ 310 h 440"/>
              <a:gd name="T50" fmla="*/ 286 w 591"/>
              <a:gd name="T51" fmla="*/ 304 h 440"/>
              <a:gd name="T52" fmla="*/ 361 w 591"/>
              <a:gd name="T53" fmla="*/ 286 h 440"/>
              <a:gd name="T54" fmla="*/ 400 w 591"/>
              <a:gd name="T55" fmla="*/ 271 h 440"/>
              <a:gd name="T56" fmla="*/ 441 w 591"/>
              <a:gd name="T57" fmla="*/ 247 h 440"/>
              <a:gd name="T58" fmla="*/ 485 w 591"/>
              <a:gd name="T59" fmla="*/ 217 h 440"/>
              <a:gd name="T60" fmla="*/ 530 w 591"/>
              <a:gd name="T61" fmla="*/ 180 h 440"/>
              <a:gd name="T62" fmla="*/ 508 w 591"/>
              <a:gd name="T63" fmla="*/ 123 h 440"/>
              <a:gd name="T64" fmla="*/ 209 w 591"/>
              <a:gd name="T65" fmla="*/ 31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91" h="440">
                <a:moveTo>
                  <a:pt x="481" y="24"/>
                </a:moveTo>
                <a:lnTo>
                  <a:pt x="495" y="0"/>
                </a:lnTo>
                <a:lnTo>
                  <a:pt x="591" y="117"/>
                </a:lnTo>
                <a:lnTo>
                  <a:pt x="560" y="133"/>
                </a:lnTo>
                <a:lnTo>
                  <a:pt x="560" y="133"/>
                </a:lnTo>
                <a:lnTo>
                  <a:pt x="566" y="164"/>
                </a:lnTo>
                <a:lnTo>
                  <a:pt x="570" y="196"/>
                </a:lnTo>
                <a:lnTo>
                  <a:pt x="570" y="225"/>
                </a:lnTo>
                <a:lnTo>
                  <a:pt x="568" y="255"/>
                </a:lnTo>
                <a:lnTo>
                  <a:pt x="562" y="283"/>
                </a:lnTo>
                <a:lnTo>
                  <a:pt x="554" y="308"/>
                </a:lnTo>
                <a:lnTo>
                  <a:pt x="542" y="334"/>
                </a:lnTo>
                <a:lnTo>
                  <a:pt x="530" y="357"/>
                </a:lnTo>
                <a:lnTo>
                  <a:pt x="512" y="377"/>
                </a:lnTo>
                <a:lnTo>
                  <a:pt x="495" y="395"/>
                </a:lnTo>
                <a:lnTo>
                  <a:pt x="473" y="411"/>
                </a:lnTo>
                <a:lnTo>
                  <a:pt x="449" y="425"/>
                </a:lnTo>
                <a:lnTo>
                  <a:pt x="424" y="432"/>
                </a:lnTo>
                <a:lnTo>
                  <a:pt x="394" y="438"/>
                </a:lnTo>
                <a:lnTo>
                  <a:pt x="363" y="440"/>
                </a:lnTo>
                <a:lnTo>
                  <a:pt x="329" y="438"/>
                </a:lnTo>
                <a:lnTo>
                  <a:pt x="329" y="438"/>
                </a:lnTo>
                <a:lnTo>
                  <a:pt x="301" y="432"/>
                </a:lnTo>
                <a:lnTo>
                  <a:pt x="276" y="425"/>
                </a:lnTo>
                <a:lnTo>
                  <a:pt x="252" y="415"/>
                </a:lnTo>
                <a:lnTo>
                  <a:pt x="228" y="403"/>
                </a:lnTo>
                <a:lnTo>
                  <a:pt x="185" y="379"/>
                </a:lnTo>
                <a:lnTo>
                  <a:pt x="163" y="369"/>
                </a:lnTo>
                <a:lnTo>
                  <a:pt x="142" y="361"/>
                </a:lnTo>
                <a:lnTo>
                  <a:pt x="142" y="361"/>
                </a:lnTo>
                <a:lnTo>
                  <a:pt x="112" y="354"/>
                </a:lnTo>
                <a:lnTo>
                  <a:pt x="83" y="352"/>
                </a:lnTo>
                <a:lnTo>
                  <a:pt x="59" y="350"/>
                </a:lnTo>
                <a:lnTo>
                  <a:pt x="37" y="352"/>
                </a:lnTo>
                <a:lnTo>
                  <a:pt x="21" y="355"/>
                </a:lnTo>
                <a:lnTo>
                  <a:pt x="10" y="357"/>
                </a:lnTo>
                <a:lnTo>
                  <a:pt x="0" y="361"/>
                </a:lnTo>
                <a:lnTo>
                  <a:pt x="51" y="310"/>
                </a:lnTo>
                <a:lnTo>
                  <a:pt x="51" y="310"/>
                </a:lnTo>
                <a:lnTo>
                  <a:pt x="98" y="269"/>
                </a:lnTo>
                <a:lnTo>
                  <a:pt x="146" y="227"/>
                </a:lnTo>
                <a:lnTo>
                  <a:pt x="197" y="190"/>
                </a:lnTo>
                <a:lnTo>
                  <a:pt x="248" y="152"/>
                </a:lnTo>
                <a:lnTo>
                  <a:pt x="303" y="117"/>
                </a:lnTo>
                <a:lnTo>
                  <a:pt x="361" y="85"/>
                </a:lnTo>
                <a:lnTo>
                  <a:pt x="420" y="54"/>
                </a:lnTo>
                <a:lnTo>
                  <a:pt x="481" y="24"/>
                </a:lnTo>
                <a:lnTo>
                  <a:pt x="481" y="24"/>
                </a:lnTo>
                <a:close/>
                <a:moveTo>
                  <a:pt x="209" y="310"/>
                </a:moveTo>
                <a:lnTo>
                  <a:pt x="209" y="310"/>
                </a:lnTo>
                <a:lnTo>
                  <a:pt x="248" y="308"/>
                </a:lnTo>
                <a:lnTo>
                  <a:pt x="286" y="304"/>
                </a:lnTo>
                <a:lnTo>
                  <a:pt x="323" y="296"/>
                </a:lnTo>
                <a:lnTo>
                  <a:pt x="361" y="286"/>
                </a:lnTo>
                <a:lnTo>
                  <a:pt x="380" y="279"/>
                </a:lnTo>
                <a:lnTo>
                  <a:pt x="400" y="271"/>
                </a:lnTo>
                <a:lnTo>
                  <a:pt x="420" y="259"/>
                </a:lnTo>
                <a:lnTo>
                  <a:pt x="441" y="247"/>
                </a:lnTo>
                <a:lnTo>
                  <a:pt x="463" y="233"/>
                </a:lnTo>
                <a:lnTo>
                  <a:pt x="485" y="217"/>
                </a:lnTo>
                <a:lnTo>
                  <a:pt x="507" y="200"/>
                </a:lnTo>
                <a:lnTo>
                  <a:pt x="530" y="180"/>
                </a:lnTo>
                <a:lnTo>
                  <a:pt x="530" y="180"/>
                </a:lnTo>
                <a:lnTo>
                  <a:pt x="508" y="123"/>
                </a:lnTo>
                <a:lnTo>
                  <a:pt x="508" y="123"/>
                </a:lnTo>
                <a:lnTo>
                  <a:pt x="209" y="310"/>
                </a:lnTo>
                <a:lnTo>
                  <a:pt x="209" y="310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44"/>
          <p:cNvSpPr>
            <a:spLocks noEditPoints="1"/>
          </p:cNvSpPr>
          <p:nvPr/>
        </p:nvSpPr>
        <p:spPr bwMode="auto">
          <a:xfrm>
            <a:off x="8033568" y="3524250"/>
            <a:ext cx="923925" cy="923925"/>
          </a:xfrm>
          <a:custGeom>
            <a:avLst/>
            <a:gdLst>
              <a:gd name="T0" fmla="*/ 513 w 582"/>
              <a:gd name="T1" fmla="*/ 124 h 582"/>
              <a:gd name="T2" fmla="*/ 539 w 582"/>
              <a:gd name="T3" fmla="*/ 73 h 582"/>
              <a:gd name="T4" fmla="*/ 535 w 582"/>
              <a:gd name="T5" fmla="*/ 18 h 582"/>
              <a:gd name="T6" fmla="*/ 541 w 582"/>
              <a:gd name="T7" fmla="*/ 0 h 582"/>
              <a:gd name="T8" fmla="*/ 558 w 582"/>
              <a:gd name="T9" fmla="*/ 18 h 582"/>
              <a:gd name="T10" fmla="*/ 576 w 582"/>
              <a:gd name="T11" fmla="*/ 47 h 582"/>
              <a:gd name="T12" fmla="*/ 582 w 582"/>
              <a:gd name="T13" fmla="*/ 79 h 582"/>
              <a:gd name="T14" fmla="*/ 560 w 582"/>
              <a:gd name="T15" fmla="*/ 154 h 582"/>
              <a:gd name="T16" fmla="*/ 554 w 582"/>
              <a:gd name="T17" fmla="*/ 195 h 582"/>
              <a:gd name="T18" fmla="*/ 566 w 582"/>
              <a:gd name="T19" fmla="*/ 246 h 582"/>
              <a:gd name="T20" fmla="*/ 554 w 582"/>
              <a:gd name="T21" fmla="*/ 294 h 582"/>
              <a:gd name="T22" fmla="*/ 525 w 582"/>
              <a:gd name="T23" fmla="*/ 335 h 582"/>
              <a:gd name="T24" fmla="*/ 489 w 582"/>
              <a:gd name="T25" fmla="*/ 365 h 582"/>
              <a:gd name="T26" fmla="*/ 452 w 582"/>
              <a:gd name="T27" fmla="*/ 377 h 582"/>
              <a:gd name="T28" fmla="*/ 430 w 582"/>
              <a:gd name="T29" fmla="*/ 379 h 582"/>
              <a:gd name="T30" fmla="*/ 401 w 582"/>
              <a:gd name="T31" fmla="*/ 392 h 582"/>
              <a:gd name="T32" fmla="*/ 381 w 582"/>
              <a:gd name="T33" fmla="*/ 428 h 582"/>
              <a:gd name="T34" fmla="*/ 369 w 582"/>
              <a:gd name="T35" fmla="*/ 450 h 582"/>
              <a:gd name="T36" fmla="*/ 347 w 582"/>
              <a:gd name="T37" fmla="*/ 465 h 582"/>
              <a:gd name="T38" fmla="*/ 310 w 582"/>
              <a:gd name="T39" fmla="*/ 473 h 582"/>
              <a:gd name="T40" fmla="*/ 284 w 582"/>
              <a:gd name="T41" fmla="*/ 485 h 582"/>
              <a:gd name="T42" fmla="*/ 270 w 582"/>
              <a:gd name="T43" fmla="*/ 511 h 582"/>
              <a:gd name="T44" fmla="*/ 247 w 582"/>
              <a:gd name="T45" fmla="*/ 540 h 582"/>
              <a:gd name="T46" fmla="*/ 211 w 582"/>
              <a:gd name="T47" fmla="*/ 562 h 582"/>
              <a:gd name="T48" fmla="*/ 150 w 582"/>
              <a:gd name="T49" fmla="*/ 580 h 582"/>
              <a:gd name="T50" fmla="*/ 50 w 582"/>
              <a:gd name="T51" fmla="*/ 580 h 582"/>
              <a:gd name="T52" fmla="*/ 22 w 582"/>
              <a:gd name="T53" fmla="*/ 562 h 582"/>
              <a:gd name="T54" fmla="*/ 67 w 582"/>
              <a:gd name="T55" fmla="*/ 511 h 582"/>
              <a:gd name="T56" fmla="*/ 91 w 582"/>
              <a:gd name="T57" fmla="*/ 446 h 582"/>
              <a:gd name="T58" fmla="*/ 111 w 582"/>
              <a:gd name="T59" fmla="*/ 390 h 582"/>
              <a:gd name="T60" fmla="*/ 146 w 582"/>
              <a:gd name="T61" fmla="*/ 363 h 582"/>
              <a:gd name="T62" fmla="*/ 182 w 582"/>
              <a:gd name="T63" fmla="*/ 353 h 582"/>
              <a:gd name="T64" fmla="*/ 227 w 582"/>
              <a:gd name="T65" fmla="*/ 331 h 582"/>
              <a:gd name="T66" fmla="*/ 294 w 582"/>
              <a:gd name="T67" fmla="*/ 266 h 582"/>
              <a:gd name="T68" fmla="*/ 359 w 582"/>
              <a:gd name="T69" fmla="*/ 173 h 582"/>
              <a:gd name="T70" fmla="*/ 399 w 582"/>
              <a:gd name="T71" fmla="*/ 132 h 582"/>
              <a:gd name="T72" fmla="*/ 426 w 582"/>
              <a:gd name="T73" fmla="*/ 120 h 582"/>
              <a:gd name="T74" fmla="*/ 460 w 582"/>
              <a:gd name="T75" fmla="*/ 122 h 582"/>
              <a:gd name="T76" fmla="*/ 499 w 582"/>
              <a:gd name="T77" fmla="*/ 142 h 582"/>
              <a:gd name="T78" fmla="*/ 426 w 582"/>
              <a:gd name="T79" fmla="*/ 173 h 582"/>
              <a:gd name="T80" fmla="*/ 379 w 582"/>
              <a:gd name="T81" fmla="*/ 217 h 582"/>
              <a:gd name="T82" fmla="*/ 395 w 582"/>
              <a:gd name="T83" fmla="*/ 252 h 582"/>
              <a:gd name="T84" fmla="*/ 454 w 582"/>
              <a:gd name="T85" fmla="*/ 217 h 582"/>
              <a:gd name="T86" fmla="*/ 385 w 582"/>
              <a:gd name="T87" fmla="*/ 264 h 582"/>
              <a:gd name="T88" fmla="*/ 363 w 582"/>
              <a:gd name="T89" fmla="*/ 258 h 582"/>
              <a:gd name="T90" fmla="*/ 369 w 582"/>
              <a:gd name="T91" fmla="*/ 288 h 582"/>
              <a:gd name="T92" fmla="*/ 385 w 582"/>
              <a:gd name="T93" fmla="*/ 264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82" h="582">
                <a:moveTo>
                  <a:pt x="499" y="142"/>
                </a:moveTo>
                <a:lnTo>
                  <a:pt x="499" y="142"/>
                </a:lnTo>
                <a:lnTo>
                  <a:pt x="513" y="124"/>
                </a:lnTo>
                <a:lnTo>
                  <a:pt x="525" y="108"/>
                </a:lnTo>
                <a:lnTo>
                  <a:pt x="533" y="91"/>
                </a:lnTo>
                <a:lnTo>
                  <a:pt x="539" y="73"/>
                </a:lnTo>
                <a:lnTo>
                  <a:pt x="541" y="55"/>
                </a:lnTo>
                <a:lnTo>
                  <a:pt x="539" y="37"/>
                </a:lnTo>
                <a:lnTo>
                  <a:pt x="535" y="18"/>
                </a:lnTo>
                <a:lnTo>
                  <a:pt x="525" y="0"/>
                </a:lnTo>
                <a:lnTo>
                  <a:pt x="525" y="0"/>
                </a:lnTo>
                <a:lnTo>
                  <a:pt x="541" y="0"/>
                </a:lnTo>
                <a:lnTo>
                  <a:pt x="541" y="0"/>
                </a:lnTo>
                <a:lnTo>
                  <a:pt x="551" y="8"/>
                </a:lnTo>
                <a:lnTo>
                  <a:pt x="558" y="18"/>
                </a:lnTo>
                <a:lnTo>
                  <a:pt x="566" y="27"/>
                </a:lnTo>
                <a:lnTo>
                  <a:pt x="572" y="37"/>
                </a:lnTo>
                <a:lnTo>
                  <a:pt x="576" y="47"/>
                </a:lnTo>
                <a:lnTo>
                  <a:pt x="580" y="57"/>
                </a:lnTo>
                <a:lnTo>
                  <a:pt x="582" y="67"/>
                </a:lnTo>
                <a:lnTo>
                  <a:pt x="582" y="79"/>
                </a:lnTo>
                <a:lnTo>
                  <a:pt x="580" y="102"/>
                </a:lnTo>
                <a:lnTo>
                  <a:pt x="572" y="126"/>
                </a:lnTo>
                <a:lnTo>
                  <a:pt x="560" y="154"/>
                </a:lnTo>
                <a:lnTo>
                  <a:pt x="545" y="179"/>
                </a:lnTo>
                <a:lnTo>
                  <a:pt x="545" y="179"/>
                </a:lnTo>
                <a:lnTo>
                  <a:pt x="554" y="195"/>
                </a:lnTo>
                <a:lnTo>
                  <a:pt x="562" y="213"/>
                </a:lnTo>
                <a:lnTo>
                  <a:pt x="564" y="229"/>
                </a:lnTo>
                <a:lnTo>
                  <a:pt x="566" y="246"/>
                </a:lnTo>
                <a:lnTo>
                  <a:pt x="564" y="262"/>
                </a:lnTo>
                <a:lnTo>
                  <a:pt x="560" y="278"/>
                </a:lnTo>
                <a:lnTo>
                  <a:pt x="554" y="294"/>
                </a:lnTo>
                <a:lnTo>
                  <a:pt x="547" y="309"/>
                </a:lnTo>
                <a:lnTo>
                  <a:pt x="537" y="323"/>
                </a:lnTo>
                <a:lnTo>
                  <a:pt x="525" y="335"/>
                </a:lnTo>
                <a:lnTo>
                  <a:pt x="515" y="347"/>
                </a:lnTo>
                <a:lnTo>
                  <a:pt x="501" y="357"/>
                </a:lnTo>
                <a:lnTo>
                  <a:pt x="489" y="365"/>
                </a:lnTo>
                <a:lnTo>
                  <a:pt x="478" y="371"/>
                </a:lnTo>
                <a:lnTo>
                  <a:pt x="464" y="375"/>
                </a:lnTo>
                <a:lnTo>
                  <a:pt x="452" y="377"/>
                </a:lnTo>
                <a:lnTo>
                  <a:pt x="452" y="377"/>
                </a:lnTo>
                <a:lnTo>
                  <a:pt x="440" y="377"/>
                </a:lnTo>
                <a:lnTo>
                  <a:pt x="430" y="379"/>
                </a:lnTo>
                <a:lnTo>
                  <a:pt x="422" y="380"/>
                </a:lnTo>
                <a:lnTo>
                  <a:pt x="414" y="384"/>
                </a:lnTo>
                <a:lnTo>
                  <a:pt x="401" y="392"/>
                </a:lnTo>
                <a:lnTo>
                  <a:pt x="393" y="402"/>
                </a:lnTo>
                <a:lnTo>
                  <a:pt x="387" y="416"/>
                </a:lnTo>
                <a:lnTo>
                  <a:pt x="381" y="428"/>
                </a:lnTo>
                <a:lnTo>
                  <a:pt x="375" y="440"/>
                </a:lnTo>
                <a:lnTo>
                  <a:pt x="369" y="450"/>
                </a:lnTo>
                <a:lnTo>
                  <a:pt x="369" y="450"/>
                </a:lnTo>
                <a:lnTo>
                  <a:pt x="361" y="457"/>
                </a:lnTo>
                <a:lnTo>
                  <a:pt x="353" y="463"/>
                </a:lnTo>
                <a:lnTo>
                  <a:pt x="347" y="465"/>
                </a:lnTo>
                <a:lnTo>
                  <a:pt x="340" y="467"/>
                </a:lnTo>
                <a:lnTo>
                  <a:pt x="322" y="469"/>
                </a:lnTo>
                <a:lnTo>
                  <a:pt x="310" y="473"/>
                </a:lnTo>
                <a:lnTo>
                  <a:pt x="296" y="477"/>
                </a:lnTo>
                <a:lnTo>
                  <a:pt x="296" y="477"/>
                </a:lnTo>
                <a:lnTo>
                  <a:pt x="284" y="485"/>
                </a:lnTo>
                <a:lnTo>
                  <a:pt x="278" y="493"/>
                </a:lnTo>
                <a:lnTo>
                  <a:pt x="272" y="501"/>
                </a:lnTo>
                <a:lnTo>
                  <a:pt x="270" y="511"/>
                </a:lnTo>
                <a:lnTo>
                  <a:pt x="265" y="521"/>
                </a:lnTo>
                <a:lnTo>
                  <a:pt x="259" y="530"/>
                </a:lnTo>
                <a:lnTo>
                  <a:pt x="247" y="540"/>
                </a:lnTo>
                <a:lnTo>
                  <a:pt x="231" y="552"/>
                </a:lnTo>
                <a:lnTo>
                  <a:pt x="231" y="552"/>
                </a:lnTo>
                <a:lnTo>
                  <a:pt x="211" y="562"/>
                </a:lnTo>
                <a:lnTo>
                  <a:pt x="194" y="570"/>
                </a:lnTo>
                <a:lnTo>
                  <a:pt x="174" y="576"/>
                </a:lnTo>
                <a:lnTo>
                  <a:pt x="150" y="580"/>
                </a:lnTo>
                <a:lnTo>
                  <a:pt x="125" y="582"/>
                </a:lnTo>
                <a:lnTo>
                  <a:pt x="91" y="582"/>
                </a:lnTo>
                <a:lnTo>
                  <a:pt x="50" y="580"/>
                </a:lnTo>
                <a:lnTo>
                  <a:pt x="0" y="578"/>
                </a:lnTo>
                <a:lnTo>
                  <a:pt x="0" y="578"/>
                </a:lnTo>
                <a:lnTo>
                  <a:pt x="22" y="562"/>
                </a:lnTo>
                <a:lnTo>
                  <a:pt x="42" y="544"/>
                </a:lnTo>
                <a:lnTo>
                  <a:pt x="56" y="528"/>
                </a:lnTo>
                <a:lnTo>
                  <a:pt x="67" y="511"/>
                </a:lnTo>
                <a:lnTo>
                  <a:pt x="75" y="493"/>
                </a:lnTo>
                <a:lnTo>
                  <a:pt x="81" y="477"/>
                </a:lnTo>
                <a:lnTo>
                  <a:pt x="91" y="446"/>
                </a:lnTo>
                <a:lnTo>
                  <a:pt x="99" y="416"/>
                </a:lnTo>
                <a:lnTo>
                  <a:pt x="105" y="402"/>
                </a:lnTo>
                <a:lnTo>
                  <a:pt x="111" y="390"/>
                </a:lnTo>
                <a:lnTo>
                  <a:pt x="121" y="380"/>
                </a:lnTo>
                <a:lnTo>
                  <a:pt x="130" y="371"/>
                </a:lnTo>
                <a:lnTo>
                  <a:pt x="146" y="363"/>
                </a:lnTo>
                <a:lnTo>
                  <a:pt x="164" y="359"/>
                </a:lnTo>
                <a:lnTo>
                  <a:pt x="164" y="359"/>
                </a:lnTo>
                <a:lnTo>
                  <a:pt x="182" y="353"/>
                </a:lnTo>
                <a:lnTo>
                  <a:pt x="198" y="347"/>
                </a:lnTo>
                <a:lnTo>
                  <a:pt x="211" y="339"/>
                </a:lnTo>
                <a:lnTo>
                  <a:pt x="227" y="331"/>
                </a:lnTo>
                <a:lnTo>
                  <a:pt x="253" y="311"/>
                </a:lnTo>
                <a:lnTo>
                  <a:pt x="274" y="290"/>
                </a:lnTo>
                <a:lnTo>
                  <a:pt x="294" y="266"/>
                </a:lnTo>
                <a:lnTo>
                  <a:pt x="312" y="242"/>
                </a:lnTo>
                <a:lnTo>
                  <a:pt x="343" y="195"/>
                </a:lnTo>
                <a:lnTo>
                  <a:pt x="359" y="173"/>
                </a:lnTo>
                <a:lnTo>
                  <a:pt x="375" y="154"/>
                </a:lnTo>
                <a:lnTo>
                  <a:pt x="391" y="138"/>
                </a:lnTo>
                <a:lnTo>
                  <a:pt x="399" y="132"/>
                </a:lnTo>
                <a:lnTo>
                  <a:pt x="407" y="126"/>
                </a:lnTo>
                <a:lnTo>
                  <a:pt x="416" y="122"/>
                </a:lnTo>
                <a:lnTo>
                  <a:pt x="426" y="120"/>
                </a:lnTo>
                <a:lnTo>
                  <a:pt x="436" y="118"/>
                </a:lnTo>
                <a:lnTo>
                  <a:pt x="448" y="120"/>
                </a:lnTo>
                <a:lnTo>
                  <a:pt x="460" y="122"/>
                </a:lnTo>
                <a:lnTo>
                  <a:pt x="472" y="126"/>
                </a:lnTo>
                <a:lnTo>
                  <a:pt x="485" y="132"/>
                </a:lnTo>
                <a:lnTo>
                  <a:pt x="499" y="142"/>
                </a:lnTo>
                <a:lnTo>
                  <a:pt x="499" y="142"/>
                </a:lnTo>
                <a:close/>
                <a:moveTo>
                  <a:pt x="426" y="173"/>
                </a:moveTo>
                <a:lnTo>
                  <a:pt x="426" y="173"/>
                </a:lnTo>
                <a:lnTo>
                  <a:pt x="409" y="185"/>
                </a:lnTo>
                <a:lnTo>
                  <a:pt x="393" y="201"/>
                </a:lnTo>
                <a:lnTo>
                  <a:pt x="379" y="217"/>
                </a:lnTo>
                <a:lnTo>
                  <a:pt x="369" y="235"/>
                </a:lnTo>
                <a:lnTo>
                  <a:pt x="395" y="252"/>
                </a:lnTo>
                <a:lnTo>
                  <a:pt x="395" y="252"/>
                </a:lnTo>
                <a:lnTo>
                  <a:pt x="411" y="242"/>
                </a:lnTo>
                <a:lnTo>
                  <a:pt x="426" y="233"/>
                </a:lnTo>
                <a:lnTo>
                  <a:pt x="454" y="217"/>
                </a:lnTo>
                <a:lnTo>
                  <a:pt x="426" y="173"/>
                </a:lnTo>
                <a:lnTo>
                  <a:pt x="426" y="173"/>
                </a:lnTo>
                <a:close/>
                <a:moveTo>
                  <a:pt x="385" y="264"/>
                </a:moveTo>
                <a:lnTo>
                  <a:pt x="365" y="248"/>
                </a:lnTo>
                <a:lnTo>
                  <a:pt x="365" y="248"/>
                </a:lnTo>
                <a:lnTo>
                  <a:pt x="363" y="258"/>
                </a:lnTo>
                <a:lnTo>
                  <a:pt x="363" y="268"/>
                </a:lnTo>
                <a:lnTo>
                  <a:pt x="365" y="278"/>
                </a:lnTo>
                <a:lnTo>
                  <a:pt x="369" y="288"/>
                </a:lnTo>
                <a:lnTo>
                  <a:pt x="369" y="288"/>
                </a:lnTo>
                <a:lnTo>
                  <a:pt x="375" y="276"/>
                </a:lnTo>
                <a:lnTo>
                  <a:pt x="385" y="264"/>
                </a:lnTo>
                <a:lnTo>
                  <a:pt x="385" y="264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3227983" y="4713288"/>
            <a:ext cx="1033463" cy="958850"/>
          </a:xfrm>
          <a:custGeom>
            <a:avLst/>
            <a:gdLst>
              <a:gd name="T0" fmla="*/ 444 w 651"/>
              <a:gd name="T1" fmla="*/ 282 h 604"/>
              <a:gd name="T2" fmla="*/ 566 w 651"/>
              <a:gd name="T3" fmla="*/ 302 h 604"/>
              <a:gd name="T4" fmla="*/ 635 w 651"/>
              <a:gd name="T5" fmla="*/ 336 h 604"/>
              <a:gd name="T6" fmla="*/ 651 w 651"/>
              <a:gd name="T7" fmla="*/ 367 h 604"/>
              <a:gd name="T8" fmla="*/ 635 w 651"/>
              <a:gd name="T9" fmla="*/ 420 h 604"/>
              <a:gd name="T10" fmla="*/ 576 w 651"/>
              <a:gd name="T11" fmla="*/ 539 h 604"/>
              <a:gd name="T12" fmla="*/ 548 w 651"/>
              <a:gd name="T13" fmla="*/ 568 h 604"/>
              <a:gd name="T14" fmla="*/ 491 w 651"/>
              <a:gd name="T15" fmla="*/ 588 h 604"/>
              <a:gd name="T16" fmla="*/ 325 w 651"/>
              <a:gd name="T17" fmla="*/ 604 h 604"/>
              <a:gd name="T18" fmla="*/ 195 w 651"/>
              <a:gd name="T19" fmla="*/ 594 h 604"/>
              <a:gd name="T20" fmla="*/ 105 w 651"/>
              <a:gd name="T21" fmla="*/ 568 h 604"/>
              <a:gd name="T22" fmla="*/ 77 w 651"/>
              <a:gd name="T23" fmla="*/ 543 h 604"/>
              <a:gd name="T24" fmla="*/ 34 w 651"/>
              <a:gd name="T25" fmla="*/ 466 h 604"/>
              <a:gd name="T26" fmla="*/ 0 w 651"/>
              <a:gd name="T27" fmla="*/ 377 h 604"/>
              <a:gd name="T28" fmla="*/ 6 w 651"/>
              <a:gd name="T29" fmla="*/ 345 h 604"/>
              <a:gd name="T30" fmla="*/ 63 w 651"/>
              <a:gd name="T31" fmla="*/ 310 h 604"/>
              <a:gd name="T32" fmla="*/ 146 w 651"/>
              <a:gd name="T33" fmla="*/ 290 h 604"/>
              <a:gd name="T34" fmla="*/ 118 w 651"/>
              <a:gd name="T35" fmla="*/ 345 h 604"/>
              <a:gd name="T36" fmla="*/ 51 w 651"/>
              <a:gd name="T37" fmla="*/ 365 h 604"/>
              <a:gd name="T38" fmla="*/ 55 w 651"/>
              <a:gd name="T39" fmla="*/ 371 h 604"/>
              <a:gd name="T40" fmla="*/ 162 w 651"/>
              <a:gd name="T41" fmla="*/ 399 h 604"/>
              <a:gd name="T42" fmla="*/ 325 w 651"/>
              <a:gd name="T43" fmla="*/ 409 h 604"/>
              <a:gd name="T44" fmla="*/ 533 w 651"/>
              <a:gd name="T45" fmla="*/ 391 h 604"/>
              <a:gd name="T46" fmla="*/ 600 w 651"/>
              <a:gd name="T47" fmla="*/ 369 h 604"/>
              <a:gd name="T48" fmla="*/ 596 w 651"/>
              <a:gd name="T49" fmla="*/ 363 h 604"/>
              <a:gd name="T50" fmla="*/ 489 w 651"/>
              <a:gd name="T51" fmla="*/ 338 h 604"/>
              <a:gd name="T52" fmla="*/ 325 w 651"/>
              <a:gd name="T53" fmla="*/ 326 h 604"/>
              <a:gd name="T54" fmla="*/ 282 w 651"/>
              <a:gd name="T55" fmla="*/ 373 h 604"/>
              <a:gd name="T56" fmla="*/ 185 w 651"/>
              <a:gd name="T57" fmla="*/ 304 h 604"/>
              <a:gd name="T58" fmla="*/ 118 w 651"/>
              <a:gd name="T59" fmla="*/ 160 h 604"/>
              <a:gd name="T60" fmla="*/ 168 w 651"/>
              <a:gd name="T61" fmla="*/ 81 h 604"/>
              <a:gd name="T62" fmla="*/ 237 w 651"/>
              <a:gd name="T63" fmla="*/ 229 h 604"/>
              <a:gd name="T64" fmla="*/ 325 w 651"/>
              <a:gd name="T65" fmla="*/ 276 h 604"/>
              <a:gd name="T66" fmla="*/ 483 w 651"/>
              <a:gd name="T67" fmla="*/ 182 h 604"/>
              <a:gd name="T68" fmla="*/ 479 w 651"/>
              <a:gd name="T69" fmla="*/ 111 h 604"/>
              <a:gd name="T70" fmla="*/ 467 w 651"/>
              <a:gd name="T71" fmla="*/ 107 h 604"/>
              <a:gd name="T72" fmla="*/ 452 w 651"/>
              <a:gd name="T73" fmla="*/ 199 h 604"/>
              <a:gd name="T74" fmla="*/ 458 w 651"/>
              <a:gd name="T75" fmla="*/ 239 h 604"/>
              <a:gd name="T76" fmla="*/ 377 w 651"/>
              <a:gd name="T77" fmla="*/ 239 h 604"/>
              <a:gd name="T78" fmla="*/ 414 w 651"/>
              <a:gd name="T79" fmla="*/ 121 h 604"/>
              <a:gd name="T80" fmla="*/ 412 w 651"/>
              <a:gd name="T81" fmla="*/ 69 h 604"/>
              <a:gd name="T82" fmla="*/ 381 w 651"/>
              <a:gd name="T83" fmla="*/ 2 h 604"/>
              <a:gd name="T84" fmla="*/ 383 w 651"/>
              <a:gd name="T85" fmla="*/ 52 h 604"/>
              <a:gd name="T86" fmla="*/ 359 w 651"/>
              <a:gd name="T87" fmla="*/ 172 h 604"/>
              <a:gd name="T88" fmla="*/ 361 w 651"/>
              <a:gd name="T89" fmla="*/ 223 h 604"/>
              <a:gd name="T90" fmla="*/ 286 w 651"/>
              <a:gd name="T91" fmla="*/ 237 h 604"/>
              <a:gd name="T92" fmla="*/ 318 w 651"/>
              <a:gd name="T93" fmla="*/ 144 h 604"/>
              <a:gd name="T94" fmla="*/ 323 w 651"/>
              <a:gd name="T95" fmla="*/ 81 h 604"/>
              <a:gd name="T96" fmla="*/ 302 w 651"/>
              <a:gd name="T97" fmla="*/ 20 h 604"/>
              <a:gd name="T98" fmla="*/ 294 w 651"/>
              <a:gd name="T99" fmla="*/ 32 h 604"/>
              <a:gd name="T100" fmla="*/ 274 w 651"/>
              <a:gd name="T101" fmla="*/ 138 h 604"/>
              <a:gd name="T102" fmla="*/ 268 w 651"/>
              <a:gd name="T103" fmla="*/ 211 h 604"/>
              <a:gd name="T104" fmla="*/ 286 w 651"/>
              <a:gd name="T105" fmla="*/ 237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51" h="604">
                <a:moveTo>
                  <a:pt x="325" y="276"/>
                </a:moveTo>
                <a:lnTo>
                  <a:pt x="325" y="276"/>
                </a:lnTo>
                <a:lnTo>
                  <a:pt x="387" y="278"/>
                </a:lnTo>
                <a:lnTo>
                  <a:pt x="444" y="282"/>
                </a:lnTo>
                <a:lnTo>
                  <a:pt x="497" y="288"/>
                </a:lnTo>
                <a:lnTo>
                  <a:pt x="542" y="296"/>
                </a:lnTo>
                <a:lnTo>
                  <a:pt x="542" y="296"/>
                </a:lnTo>
                <a:lnTo>
                  <a:pt x="566" y="302"/>
                </a:lnTo>
                <a:lnTo>
                  <a:pt x="588" y="310"/>
                </a:lnTo>
                <a:lnTo>
                  <a:pt x="605" y="318"/>
                </a:lnTo>
                <a:lnTo>
                  <a:pt x="621" y="326"/>
                </a:lnTo>
                <a:lnTo>
                  <a:pt x="635" y="336"/>
                </a:lnTo>
                <a:lnTo>
                  <a:pt x="643" y="345"/>
                </a:lnTo>
                <a:lnTo>
                  <a:pt x="649" y="355"/>
                </a:lnTo>
                <a:lnTo>
                  <a:pt x="651" y="367"/>
                </a:lnTo>
                <a:lnTo>
                  <a:pt x="651" y="367"/>
                </a:lnTo>
                <a:lnTo>
                  <a:pt x="651" y="375"/>
                </a:lnTo>
                <a:lnTo>
                  <a:pt x="651" y="375"/>
                </a:lnTo>
                <a:lnTo>
                  <a:pt x="651" y="375"/>
                </a:lnTo>
                <a:lnTo>
                  <a:pt x="635" y="420"/>
                </a:lnTo>
                <a:lnTo>
                  <a:pt x="617" y="464"/>
                </a:lnTo>
                <a:lnTo>
                  <a:pt x="598" y="505"/>
                </a:lnTo>
                <a:lnTo>
                  <a:pt x="576" y="539"/>
                </a:lnTo>
                <a:lnTo>
                  <a:pt x="576" y="539"/>
                </a:lnTo>
                <a:lnTo>
                  <a:pt x="572" y="547"/>
                </a:lnTo>
                <a:lnTo>
                  <a:pt x="566" y="554"/>
                </a:lnTo>
                <a:lnTo>
                  <a:pt x="558" y="562"/>
                </a:lnTo>
                <a:lnTo>
                  <a:pt x="548" y="568"/>
                </a:lnTo>
                <a:lnTo>
                  <a:pt x="536" y="574"/>
                </a:lnTo>
                <a:lnTo>
                  <a:pt x="523" y="580"/>
                </a:lnTo>
                <a:lnTo>
                  <a:pt x="491" y="588"/>
                </a:lnTo>
                <a:lnTo>
                  <a:pt x="491" y="588"/>
                </a:lnTo>
                <a:lnTo>
                  <a:pt x="456" y="594"/>
                </a:lnTo>
                <a:lnTo>
                  <a:pt x="416" y="600"/>
                </a:lnTo>
                <a:lnTo>
                  <a:pt x="373" y="602"/>
                </a:lnTo>
                <a:lnTo>
                  <a:pt x="325" y="604"/>
                </a:lnTo>
                <a:lnTo>
                  <a:pt x="325" y="604"/>
                </a:lnTo>
                <a:lnTo>
                  <a:pt x="278" y="602"/>
                </a:lnTo>
                <a:lnTo>
                  <a:pt x="235" y="600"/>
                </a:lnTo>
                <a:lnTo>
                  <a:pt x="195" y="594"/>
                </a:lnTo>
                <a:lnTo>
                  <a:pt x="160" y="588"/>
                </a:lnTo>
                <a:lnTo>
                  <a:pt x="160" y="588"/>
                </a:lnTo>
                <a:lnTo>
                  <a:pt x="128" y="580"/>
                </a:lnTo>
                <a:lnTo>
                  <a:pt x="105" y="568"/>
                </a:lnTo>
                <a:lnTo>
                  <a:pt x="95" y="562"/>
                </a:lnTo>
                <a:lnTo>
                  <a:pt x="87" y="556"/>
                </a:lnTo>
                <a:lnTo>
                  <a:pt x="81" y="549"/>
                </a:lnTo>
                <a:lnTo>
                  <a:pt x="77" y="543"/>
                </a:lnTo>
                <a:lnTo>
                  <a:pt x="75" y="541"/>
                </a:lnTo>
                <a:lnTo>
                  <a:pt x="75" y="541"/>
                </a:lnTo>
                <a:lnTo>
                  <a:pt x="53" y="505"/>
                </a:lnTo>
                <a:lnTo>
                  <a:pt x="34" y="466"/>
                </a:lnTo>
                <a:lnTo>
                  <a:pt x="18" y="426"/>
                </a:lnTo>
                <a:lnTo>
                  <a:pt x="4" y="385"/>
                </a:lnTo>
                <a:lnTo>
                  <a:pt x="4" y="385"/>
                </a:lnTo>
                <a:lnTo>
                  <a:pt x="0" y="377"/>
                </a:lnTo>
                <a:lnTo>
                  <a:pt x="0" y="367"/>
                </a:lnTo>
                <a:lnTo>
                  <a:pt x="0" y="367"/>
                </a:lnTo>
                <a:lnTo>
                  <a:pt x="2" y="355"/>
                </a:lnTo>
                <a:lnTo>
                  <a:pt x="6" y="345"/>
                </a:lnTo>
                <a:lnTo>
                  <a:pt x="16" y="336"/>
                </a:lnTo>
                <a:lnTo>
                  <a:pt x="28" y="326"/>
                </a:lnTo>
                <a:lnTo>
                  <a:pt x="43" y="318"/>
                </a:lnTo>
                <a:lnTo>
                  <a:pt x="63" y="310"/>
                </a:lnTo>
                <a:lnTo>
                  <a:pt x="83" y="302"/>
                </a:lnTo>
                <a:lnTo>
                  <a:pt x="107" y="296"/>
                </a:lnTo>
                <a:lnTo>
                  <a:pt x="107" y="296"/>
                </a:lnTo>
                <a:lnTo>
                  <a:pt x="146" y="290"/>
                </a:lnTo>
                <a:lnTo>
                  <a:pt x="146" y="290"/>
                </a:lnTo>
                <a:lnTo>
                  <a:pt x="164" y="338"/>
                </a:lnTo>
                <a:lnTo>
                  <a:pt x="164" y="338"/>
                </a:lnTo>
                <a:lnTo>
                  <a:pt x="118" y="345"/>
                </a:lnTo>
                <a:lnTo>
                  <a:pt x="118" y="345"/>
                </a:lnTo>
                <a:lnTo>
                  <a:pt x="69" y="357"/>
                </a:lnTo>
                <a:lnTo>
                  <a:pt x="55" y="363"/>
                </a:lnTo>
                <a:lnTo>
                  <a:pt x="51" y="365"/>
                </a:lnTo>
                <a:lnTo>
                  <a:pt x="49" y="367"/>
                </a:lnTo>
                <a:lnTo>
                  <a:pt x="49" y="367"/>
                </a:lnTo>
                <a:lnTo>
                  <a:pt x="51" y="369"/>
                </a:lnTo>
                <a:lnTo>
                  <a:pt x="55" y="371"/>
                </a:lnTo>
                <a:lnTo>
                  <a:pt x="69" y="377"/>
                </a:lnTo>
                <a:lnTo>
                  <a:pt x="118" y="391"/>
                </a:lnTo>
                <a:lnTo>
                  <a:pt x="118" y="391"/>
                </a:lnTo>
                <a:lnTo>
                  <a:pt x="162" y="399"/>
                </a:lnTo>
                <a:lnTo>
                  <a:pt x="211" y="405"/>
                </a:lnTo>
                <a:lnTo>
                  <a:pt x="266" y="407"/>
                </a:lnTo>
                <a:lnTo>
                  <a:pt x="325" y="409"/>
                </a:lnTo>
                <a:lnTo>
                  <a:pt x="325" y="409"/>
                </a:lnTo>
                <a:lnTo>
                  <a:pt x="385" y="407"/>
                </a:lnTo>
                <a:lnTo>
                  <a:pt x="440" y="405"/>
                </a:lnTo>
                <a:lnTo>
                  <a:pt x="489" y="399"/>
                </a:lnTo>
                <a:lnTo>
                  <a:pt x="533" y="391"/>
                </a:lnTo>
                <a:lnTo>
                  <a:pt x="533" y="391"/>
                </a:lnTo>
                <a:lnTo>
                  <a:pt x="582" y="377"/>
                </a:lnTo>
                <a:lnTo>
                  <a:pt x="596" y="371"/>
                </a:lnTo>
                <a:lnTo>
                  <a:pt x="600" y="369"/>
                </a:lnTo>
                <a:lnTo>
                  <a:pt x="600" y="367"/>
                </a:lnTo>
                <a:lnTo>
                  <a:pt x="600" y="367"/>
                </a:lnTo>
                <a:lnTo>
                  <a:pt x="600" y="365"/>
                </a:lnTo>
                <a:lnTo>
                  <a:pt x="596" y="363"/>
                </a:lnTo>
                <a:lnTo>
                  <a:pt x="582" y="357"/>
                </a:lnTo>
                <a:lnTo>
                  <a:pt x="533" y="345"/>
                </a:lnTo>
                <a:lnTo>
                  <a:pt x="533" y="345"/>
                </a:lnTo>
                <a:lnTo>
                  <a:pt x="489" y="338"/>
                </a:lnTo>
                <a:lnTo>
                  <a:pt x="440" y="332"/>
                </a:lnTo>
                <a:lnTo>
                  <a:pt x="385" y="328"/>
                </a:lnTo>
                <a:lnTo>
                  <a:pt x="325" y="326"/>
                </a:lnTo>
                <a:lnTo>
                  <a:pt x="325" y="326"/>
                </a:lnTo>
                <a:lnTo>
                  <a:pt x="270" y="328"/>
                </a:lnTo>
                <a:lnTo>
                  <a:pt x="270" y="328"/>
                </a:lnTo>
                <a:lnTo>
                  <a:pt x="282" y="373"/>
                </a:lnTo>
                <a:lnTo>
                  <a:pt x="282" y="373"/>
                </a:lnTo>
                <a:lnTo>
                  <a:pt x="209" y="375"/>
                </a:lnTo>
                <a:lnTo>
                  <a:pt x="209" y="375"/>
                </a:lnTo>
                <a:lnTo>
                  <a:pt x="197" y="340"/>
                </a:lnTo>
                <a:lnTo>
                  <a:pt x="185" y="304"/>
                </a:lnTo>
                <a:lnTo>
                  <a:pt x="170" y="267"/>
                </a:lnTo>
                <a:lnTo>
                  <a:pt x="154" y="231"/>
                </a:lnTo>
                <a:lnTo>
                  <a:pt x="138" y="196"/>
                </a:lnTo>
                <a:lnTo>
                  <a:pt x="118" y="160"/>
                </a:lnTo>
                <a:lnTo>
                  <a:pt x="99" y="127"/>
                </a:lnTo>
                <a:lnTo>
                  <a:pt x="75" y="91"/>
                </a:lnTo>
                <a:lnTo>
                  <a:pt x="75" y="91"/>
                </a:lnTo>
                <a:lnTo>
                  <a:pt x="168" y="81"/>
                </a:lnTo>
                <a:lnTo>
                  <a:pt x="168" y="81"/>
                </a:lnTo>
                <a:lnTo>
                  <a:pt x="193" y="130"/>
                </a:lnTo>
                <a:lnTo>
                  <a:pt x="217" y="178"/>
                </a:lnTo>
                <a:lnTo>
                  <a:pt x="237" y="229"/>
                </a:lnTo>
                <a:lnTo>
                  <a:pt x="254" y="278"/>
                </a:lnTo>
                <a:lnTo>
                  <a:pt x="254" y="278"/>
                </a:lnTo>
                <a:lnTo>
                  <a:pt x="325" y="276"/>
                </a:lnTo>
                <a:lnTo>
                  <a:pt x="325" y="276"/>
                </a:lnTo>
                <a:close/>
                <a:moveTo>
                  <a:pt x="463" y="243"/>
                </a:moveTo>
                <a:lnTo>
                  <a:pt x="463" y="243"/>
                </a:lnTo>
                <a:lnTo>
                  <a:pt x="477" y="199"/>
                </a:lnTo>
                <a:lnTo>
                  <a:pt x="483" y="182"/>
                </a:lnTo>
                <a:lnTo>
                  <a:pt x="487" y="166"/>
                </a:lnTo>
                <a:lnTo>
                  <a:pt x="489" y="148"/>
                </a:lnTo>
                <a:lnTo>
                  <a:pt x="485" y="130"/>
                </a:lnTo>
                <a:lnTo>
                  <a:pt x="479" y="111"/>
                </a:lnTo>
                <a:lnTo>
                  <a:pt x="465" y="87"/>
                </a:lnTo>
                <a:lnTo>
                  <a:pt x="465" y="87"/>
                </a:lnTo>
                <a:lnTo>
                  <a:pt x="467" y="97"/>
                </a:lnTo>
                <a:lnTo>
                  <a:pt x="467" y="107"/>
                </a:lnTo>
                <a:lnTo>
                  <a:pt x="465" y="130"/>
                </a:lnTo>
                <a:lnTo>
                  <a:pt x="462" y="154"/>
                </a:lnTo>
                <a:lnTo>
                  <a:pt x="456" y="178"/>
                </a:lnTo>
                <a:lnTo>
                  <a:pt x="452" y="199"/>
                </a:lnTo>
                <a:lnTo>
                  <a:pt x="450" y="219"/>
                </a:lnTo>
                <a:lnTo>
                  <a:pt x="450" y="227"/>
                </a:lnTo>
                <a:lnTo>
                  <a:pt x="452" y="233"/>
                </a:lnTo>
                <a:lnTo>
                  <a:pt x="458" y="239"/>
                </a:lnTo>
                <a:lnTo>
                  <a:pt x="463" y="243"/>
                </a:lnTo>
                <a:lnTo>
                  <a:pt x="463" y="243"/>
                </a:lnTo>
                <a:close/>
                <a:moveTo>
                  <a:pt x="377" y="239"/>
                </a:moveTo>
                <a:lnTo>
                  <a:pt x="377" y="239"/>
                </a:lnTo>
                <a:lnTo>
                  <a:pt x="389" y="203"/>
                </a:lnTo>
                <a:lnTo>
                  <a:pt x="398" y="174"/>
                </a:lnTo>
                <a:lnTo>
                  <a:pt x="408" y="146"/>
                </a:lnTo>
                <a:lnTo>
                  <a:pt x="414" y="121"/>
                </a:lnTo>
                <a:lnTo>
                  <a:pt x="414" y="109"/>
                </a:lnTo>
                <a:lnTo>
                  <a:pt x="416" y="95"/>
                </a:lnTo>
                <a:lnTo>
                  <a:pt x="414" y="83"/>
                </a:lnTo>
                <a:lnTo>
                  <a:pt x="412" y="69"/>
                </a:lnTo>
                <a:lnTo>
                  <a:pt x="406" y="54"/>
                </a:lnTo>
                <a:lnTo>
                  <a:pt x="400" y="38"/>
                </a:lnTo>
                <a:lnTo>
                  <a:pt x="392" y="22"/>
                </a:lnTo>
                <a:lnTo>
                  <a:pt x="381" y="2"/>
                </a:lnTo>
                <a:lnTo>
                  <a:pt x="381" y="2"/>
                </a:lnTo>
                <a:lnTo>
                  <a:pt x="385" y="18"/>
                </a:lnTo>
                <a:lnTo>
                  <a:pt x="385" y="34"/>
                </a:lnTo>
                <a:lnTo>
                  <a:pt x="383" y="52"/>
                </a:lnTo>
                <a:lnTo>
                  <a:pt x="381" y="69"/>
                </a:lnTo>
                <a:lnTo>
                  <a:pt x="375" y="105"/>
                </a:lnTo>
                <a:lnTo>
                  <a:pt x="365" y="140"/>
                </a:lnTo>
                <a:lnTo>
                  <a:pt x="359" y="172"/>
                </a:lnTo>
                <a:lnTo>
                  <a:pt x="357" y="188"/>
                </a:lnTo>
                <a:lnTo>
                  <a:pt x="357" y="201"/>
                </a:lnTo>
                <a:lnTo>
                  <a:pt x="357" y="213"/>
                </a:lnTo>
                <a:lnTo>
                  <a:pt x="361" y="223"/>
                </a:lnTo>
                <a:lnTo>
                  <a:pt x="367" y="231"/>
                </a:lnTo>
                <a:lnTo>
                  <a:pt x="377" y="239"/>
                </a:lnTo>
                <a:lnTo>
                  <a:pt x="377" y="239"/>
                </a:lnTo>
                <a:close/>
                <a:moveTo>
                  <a:pt x="286" y="237"/>
                </a:moveTo>
                <a:lnTo>
                  <a:pt x="286" y="237"/>
                </a:lnTo>
                <a:lnTo>
                  <a:pt x="298" y="201"/>
                </a:lnTo>
                <a:lnTo>
                  <a:pt x="308" y="172"/>
                </a:lnTo>
                <a:lnTo>
                  <a:pt x="318" y="144"/>
                </a:lnTo>
                <a:lnTo>
                  <a:pt x="323" y="119"/>
                </a:lnTo>
                <a:lnTo>
                  <a:pt x="325" y="107"/>
                </a:lnTo>
                <a:lnTo>
                  <a:pt x="325" y="93"/>
                </a:lnTo>
                <a:lnTo>
                  <a:pt x="323" y="81"/>
                </a:lnTo>
                <a:lnTo>
                  <a:pt x="321" y="67"/>
                </a:lnTo>
                <a:lnTo>
                  <a:pt x="318" y="52"/>
                </a:lnTo>
                <a:lnTo>
                  <a:pt x="310" y="36"/>
                </a:lnTo>
                <a:lnTo>
                  <a:pt x="302" y="20"/>
                </a:lnTo>
                <a:lnTo>
                  <a:pt x="292" y="0"/>
                </a:lnTo>
                <a:lnTo>
                  <a:pt x="292" y="0"/>
                </a:lnTo>
                <a:lnTo>
                  <a:pt x="294" y="16"/>
                </a:lnTo>
                <a:lnTo>
                  <a:pt x="294" y="32"/>
                </a:lnTo>
                <a:lnTo>
                  <a:pt x="294" y="50"/>
                </a:lnTo>
                <a:lnTo>
                  <a:pt x="292" y="67"/>
                </a:lnTo>
                <a:lnTo>
                  <a:pt x="284" y="103"/>
                </a:lnTo>
                <a:lnTo>
                  <a:pt x="274" y="138"/>
                </a:lnTo>
                <a:lnTo>
                  <a:pt x="268" y="170"/>
                </a:lnTo>
                <a:lnTo>
                  <a:pt x="266" y="186"/>
                </a:lnTo>
                <a:lnTo>
                  <a:pt x="266" y="199"/>
                </a:lnTo>
                <a:lnTo>
                  <a:pt x="268" y="211"/>
                </a:lnTo>
                <a:lnTo>
                  <a:pt x="270" y="221"/>
                </a:lnTo>
                <a:lnTo>
                  <a:pt x="278" y="229"/>
                </a:lnTo>
                <a:lnTo>
                  <a:pt x="286" y="237"/>
                </a:lnTo>
                <a:lnTo>
                  <a:pt x="286" y="237"/>
                </a:lnTo>
                <a:close/>
              </a:path>
            </a:pathLst>
          </a:custGeom>
          <a:solidFill>
            <a:srgbClr val="00000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7899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2754313" y="3159962"/>
            <a:ext cx="754063" cy="731838"/>
          </a:xfrm>
          <a:custGeom>
            <a:avLst/>
            <a:gdLst>
              <a:gd name="T0" fmla="*/ 475 w 475"/>
              <a:gd name="T1" fmla="*/ 72 h 461"/>
              <a:gd name="T2" fmla="*/ 429 w 475"/>
              <a:gd name="T3" fmla="*/ 150 h 461"/>
              <a:gd name="T4" fmla="*/ 104 w 475"/>
              <a:gd name="T5" fmla="*/ 307 h 461"/>
              <a:gd name="T6" fmla="*/ 26 w 475"/>
              <a:gd name="T7" fmla="*/ 266 h 461"/>
              <a:gd name="T8" fmla="*/ 6 w 475"/>
              <a:gd name="T9" fmla="*/ 132 h 461"/>
              <a:gd name="T10" fmla="*/ 337 w 475"/>
              <a:gd name="T11" fmla="*/ 2 h 461"/>
              <a:gd name="T12" fmla="*/ 413 w 475"/>
              <a:gd name="T13" fmla="*/ 40 h 461"/>
              <a:gd name="T14" fmla="*/ 465 w 475"/>
              <a:gd name="T15" fmla="*/ 355 h 461"/>
              <a:gd name="T16" fmla="*/ 465 w 475"/>
              <a:gd name="T17" fmla="*/ 341 h 461"/>
              <a:gd name="T18" fmla="*/ 413 w 475"/>
              <a:gd name="T19" fmla="*/ 268 h 461"/>
              <a:gd name="T20" fmla="*/ 321 w 475"/>
              <a:gd name="T21" fmla="*/ 250 h 461"/>
              <a:gd name="T22" fmla="*/ 216 w 475"/>
              <a:gd name="T23" fmla="*/ 327 h 461"/>
              <a:gd name="T24" fmla="*/ 220 w 475"/>
              <a:gd name="T25" fmla="*/ 397 h 461"/>
              <a:gd name="T26" fmla="*/ 335 w 475"/>
              <a:gd name="T27" fmla="*/ 461 h 461"/>
              <a:gd name="T28" fmla="*/ 453 w 475"/>
              <a:gd name="T29" fmla="*/ 411 h 461"/>
              <a:gd name="T30" fmla="*/ 295 w 475"/>
              <a:gd name="T31" fmla="*/ 337 h 461"/>
              <a:gd name="T32" fmla="*/ 273 w 475"/>
              <a:gd name="T33" fmla="*/ 331 h 461"/>
              <a:gd name="T34" fmla="*/ 293 w 475"/>
              <a:gd name="T35" fmla="*/ 325 h 461"/>
              <a:gd name="T36" fmla="*/ 309 w 475"/>
              <a:gd name="T37" fmla="*/ 373 h 461"/>
              <a:gd name="T38" fmla="*/ 291 w 475"/>
              <a:gd name="T39" fmla="*/ 355 h 461"/>
              <a:gd name="T40" fmla="*/ 319 w 475"/>
              <a:gd name="T41" fmla="*/ 361 h 461"/>
              <a:gd name="T42" fmla="*/ 361 w 475"/>
              <a:gd name="T43" fmla="*/ 395 h 461"/>
              <a:gd name="T44" fmla="*/ 355 w 475"/>
              <a:gd name="T45" fmla="*/ 367 h 461"/>
              <a:gd name="T46" fmla="*/ 397 w 475"/>
              <a:gd name="T47" fmla="*/ 345 h 461"/>
              <a:gd name="T48" fmla="*/ 377 w 475"/>
              <a:gd name="T49" fmla="*/ 349 h 461"/>
              <a:gd name="T50" fmla="*/ 385 w 475"/>
              <a:gd name="T51" fmla="*/ 335 h 461"/>
              <a:gd name="T52" fmla="*/ 355 w 475"/>
              <a:gd name="T53" fmla="*/ 315 h 461"/>
              <a:gd name="T54" fmla="*/ 321 w 475"/>
              <a:gd name="T55" fmla="*/ 317 h 461"/>
              <a:gd name="T56" fmla="*/ 351 w 475"/>
              <a:gd name="T57" fmla="*/ 329 h 461"/>
              <a:gd name="T58" fmla="*/ 433 w 475"/>
              <a:gd name="T59" fmla="*/ 361 h 461"/>
              <a:gd name="T60" fmla="*/ 423 w 475"/>
              <a:gd name="T61" fmla="*/ 315 h 461"/>
              <a:gd name="T62" fmla="*/ 345 w 475"/>
              <a:gd name="T63" fmla="*/ 280 h 461"/>
              <a:gd name="T64" fmla="*/ 262 w 475"/>
              <a:gd name="T65" fmla="*/ 307 h 461"/>
              <a:gd name="T66" fmla="*/ 269 w 475"/>
              <a:gd name="T67" fmla="*/ 383 h 461"/>
              <a:gd name="T68" fmla="*/ 375 w 475"/>
              <a:gd name="T69" fmla="*/ 403 h 461"/>
              <a:gd name="T70" fmla="*/ 68 w 475"/>
              <a:gd name="T71" fmla="*/ 232 h 461"/>
              <a:gd name="T72" fmla="*/ 80 w 475"/>
              <a:gd name="T73" fmla="*/ 248 h 461"/>
              <a:gd name="T74" fmla="*/ 76 w 475"/>
              <a:gd name="T75" fmla="*/ 226 h 461"/>
              <a:gd name="T76" fmla="*/ 100 w 475"/>
              <a:gd name="T77" fmla="*/ 216 h 461"/>
              <a:gd name="T78" fmla="*/ 122 w 475"/>
              <a:gd name="T79" fmla="*/ 222 h 461"/>
              <a:gd name="T80" fmla="*/ 128 w 475"/>
              <a:gd name="T81" fmla="*/ 136 h 461"/>
              <a:gd name="T82" fmla="*/ 118 w 475"/>
              <a:gd name="T83" fmla="*/ 172 h 461"/>
              <a:gd name="T84" fmla="*/ 142 w 475"/>
              <a:gd name="T85" fmla="*/ 156 h 461"/>
              <a:gd name="T86" fmla="*/ 80 w 475"/>
              <a:gd name="T87" fmla="*/ 126 h 461"/>
              <a:gd name="T88" fmla="*/ 82 w 475"/>
              <a:gd name="T89" fmla="*/ 148 h 461"/>
              <a:gd name="T90" fmla="*/ 88 w 475"/>
              <a:gd name="T91" fmla="*/ 128 h 461"/>
              <a:gd name="T92" fmla="*/ 48 w 475"/>
              <a:gd name="T93" fmla="*/ 176 h 461"/>
              <a:gd name="T94" fmla="*/ 66 w 475"/>
              <a:gd name="T95" fmla="*/ 200 h 461"/>
              <a:gd name="T96" fmla="*/ 60 w 475"/>
              <a:gd name="T97" fmla="*/ 166 h 461"/>
              <a:gd name="T98" fmla="*/ 363 w 475"/>
              <a:gd name="T99" fmla="*/ 26 h 461"/>
              <a:gd name="T100" fmla="*/ 130 w 475"/>
              <a:gd name="T101" fmla="*/ 62 h 461"/>
              <a:gd name="T102" fmla="*/ 80 w 475"/>
              <a:gd name="T103" fmla="*/ 88 h 461"/>
              <a:gd name="T104" fmla="*/ 30 w 475"/>
              <a:gd name="T105" fmla="*/ 180 h 461"/>
              <a:gd name="T106" fmla="*/ 70 w 475"/>
              <a:gd name="T107" fmla="*/ 268 h 461"/>
              <a:gd name="T108" fmla="*/ 136 w 475"/>
              <a:gd name="T109" fmla="*/ 250 h 461"/>
              <a:gd name="T110" fmla="*/ 144 w 475"/>
              <a:gd name="T111" fmla="*/ 126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75" h="461">
                <a:moveTo>
                  <a:pt x="419" y="54"/>
                </a:moveTo>
                <a:lnTo>
                  <a:pt x="449" y="20"/>
                </a:lnTo>
                <a:lnTo>
                  <a:pt x="449" y="20"/>
                </a:lnTo>
                <a:lnTo>
                  <a:pt x="459" y="28"/>
                </a:lnTo>
                <a:lnTo>
                  <a:pt x="465" y="38"/>
                </a:lnTo>
                <a:lnTo>
                  <a:pt x="471" y="48"/>
                </a:lnTo>
                <a:lnTo>
                  <a:pt x="473" y="60"/>
                </a:lnTo>
                <a:lnTo>
                  <a:pt x="475" y="72"/>
                </a:lnTo>
                <a:lnTo>
                  <a:pt x="473" y="86"/>
                </a:lnTo>
                <a:lnTo>
                  <a:pt x="471" y="100"/>
                </a:lnTo>
                <a:lnTo>
                  <a:pt x="467" y="116"/>
                </a:lnTo>
                <a:lnTo>
                  <a:pt x="431" y="96"/>
                </a:lnTo>
                <a:lnTo>
                  <a:pt x="431" y="96"/>
                </a:lnTo>
                <a:lnTo>
                  <a:pt x="433" y="114"/>
                </a:lnTo>
                <a:lnTo>
                  <a:pt x="433" y="132"/>
                </a:lnTo>
                <a:lnTo>
                  <a:pt x="429" y="150"/>
                </a:lnTo>
                <a:lnTo>
                  <a:pt x="425" y="166"/>
                </a:lnTo>
                <a:lnTo>
                  <a:pt x="419" y="180"/>
                </a:lnTo>
                <a:lnTo>
                  <a:pt x="411" y="192"/>
                </a:lnTo>
                <a:lnTo>
                  <a:pt x="401" y="202"/>
                </a:lnTo>
                <a:lnTo>
                  <a:pt x="389" y="210"/>
                </a:lnTo>
                <a:lnTo>
                  <a:pt x="118" y="302"/>
                </a:lnTo>
                <a:lnTo>
                  <a:pt x="118" y="302"/>
                </a:lnTo>
                <a:lnTo>
                  <a:pt x="104" y="307"/>
                </a:lnTo>
                <a:lnTo>
                  <a:pt x="92" y="307"/>
                </a:lnTo>
                <a:lnTo>
                  <a:pt x="92" y="307"/>
                </a:lnTo>
                <a:lnTo>
                  <a:pt x="82" y="304"/>
                </a:lnTo>
                <a:lnTo>
                  <a:pt x="74" y="302"/>
                </a:lnTo>
                <a:lnTo>
                  <a:pt x="64" y="300"/>
                </a:lnTo>
                <a:lnTo>
                  <a:pt x="56" y="296"/>
                </a:lnTo>
                <a:lnTo>
                  <a:pt x="40" y="282"/>
                </a:lnTo>
                <a:lnTo>
                  <a:pt x="26" y="266"/>
                </a:lnTo>
                <a:lnTo>
                  <a:pt x="26" y="266"/>
                </a:lnTo>
                <a:lnTo>
                  <a:pt x="14" y="248"/>
                </a:lnTo>
                <a:lnTo>
                  <a:pt x="6" y="228"/>
                </a:lnTo>
                <a:lnTo>
                  <a:pt x="2" y="204"/>
                </a:lnTo>
                <a:lnTo>
                  <a:pt x="0" y="180"/>
                </a:lnTo>
                <a:lnTo>
                  <a:pt x="0" y="180"/>
                </a:lnTo>
                <a:lnTo>
                  <a:pt x="2" y="156"/>
                </a:lnTo>
                <a:lnTo>
                  <a:pt x="6" y="132"/>
                </a:lnTo>
                <a:lnTo>
                  <a:pt x="14" y="112"/>
                </a:lnTo>
                <a:lnTo>
                  <a:pt x="26" y="94"/>
                </a:lnTo>
                <a:lnTo>
                  <a:pt x="26" y="94"/>
                </a:lnTo>
                <a:lnTo>
                  <a:pt x="34" y="82"/>
                </a:lnTo>
                <a:lnTo>
                  <a:pt x="44" y="72"/>
                </a:lnTo>
                <a:lnTo>
                  <a:pt x="56" y="64"/>
                </a:lnTo>
                <a:lnTo>
                  <a:pt x="68" y="60"/>
                </a:lnTo>
                <a:lnTo>
                  <a:pt x="337" y="2"/>
                </a:lnTo>
                <a:lnTo>
                  <a:pt x="337" y="2"/>
                </a:lnTo>
                <a:lnTo>
                  <a:pt x="351" y="0"/>
                </a:lnTo>
                <a:lnTo>
                  <a:pt x="363" y="0"/>
                </a:lnTo>
                <a:lnTo>
                  <a:pt x="375" y="4"/>
                </a:lnTo>
                <a:lnTo>
                  <a:pt x="387" y="10"/>
                </a:lnTo>
                <a:lnTo>
                  <a:pt x="397" y="18"/>
                </a:lnTo>
                <a:lnTo>
                  <a:pt x="405" y="30"/>
                </a:lnTo>
                <a:lnTo>
                  <a:pt x="413" y="40"/>
                </a:lnTo>
                <a:lnTo>
                  <a:pt x="419" y="54"/>
                </a:lnTo>
                <a:lnTo>
                  <a:pt x="419" y="54"/>
                </a:lnTo>
                <a:close/>
                <a:moveTo>
                  <a:pt x="465" y="375"/>
                </a:moveTo>
                <a:lnTo>
                  <a:pt x="465" y="375"/>
                </a:lnTo>
                <a:lnTo>
                  <a:pt x="465" y="375"/>
                </a:lnTo>
                <a:lnTo>
                  <a:pt x="465" y="375"/>
                </a:lnTo>
                <a:lnTo>
                  <a:pt x="465" y="375"/>
                </a:lnTo>
                <a:lnTo>
                  <a:pt x="465" y="355"/>
                </a:lnTo>
                <a:lnTo>
                  <a:pt x="465" y="355"/>
                </a:lnTo>
                <a:lnTo>
                  <a:pt x="465" y="351"/>
                </a:lnTo>
                <a:lnTo>
                  <a:pt x="465" y="349"/>
                </a:lnTo>
                <a:lnTo>
                  <a:pt x="465" y="349"/>
                </a:lnTo>
                <a:lnTo>
                  <a:pt x="465" y="349"/>
                </a:lnTo>
                <a:lnTo>
                  <a:pt x="465" y="349"/>
                </a:lnTo>
                <a:lnTo>
                  <a:pt x="465" y="341"/>
                </a:lnTo>
                <a:lnTo>
                  <a:pt x="465" y="341"/>
                </a:lnTo>
                <a:lnTo>
                  <a:pt x="465" y="341"/>
                </a:lnTo>
                <a:lnTo>
                  <a:pt x="465" y="341"/>
                </a:lnTo>
                <a:lnTo>
                  <a:pt x="463" y="325"/>
                </a:lnTo>
                <a:lnTo>
                  <a:pt x="455" y="309"/>
                </a:lnTo>
                <a:lnTo>
                  <a:pt x="445" y="294"/>
                </a:lnTo>
                <a:lnTo>
                  <a:pt x="431" y="280"/>
                </a:lnTo>
                <a:lnTo>
                  <a:pt x="431" y="280"/>
                </a:lnTo>
                <a:lnTo>
                  <a:pt x="413" y="268"/>
                </a:lnTo>
                <a:lnTo>
                  <a:pt x="393" y="260"/>
                </a:lnTo>
                <a:lnTo>
                  <a:pt x="371" y="254"/>
                </a:lnTo>
                <a:lnTo>
                  <a:pt x="345" y="250"/>
                </a:lnTo>
                <a:lnTo>
                  <a:pt x="345" y="250"/>
                </a:lnTo>
                <a:lnTo>
                  <a:pt x="345" y="250"/>
                </a:lnTo>
                <a:lnTo>
                  <a:pt x="345" y="250"/>
                </a:lnTo>
                <a:lnTo>
                  <a:pt x="345" y="250"/>
                </a:lnTo>
                <a:lnTo>
                  <a:pt x="321" y="250"/>
                </a:lnTo>
                <a:lnTo>
                  <a:pt x="297" y="254"/>
                </a:lnTo>
                <a:lnTo>
                  <a:pt x="277" y="262"/>
                </a:lnTo>
                <a:lnTo>
                  <a:pt x="256" y="270"/>
                </a:lnTo>
                <a:lnTo>
                  <a:pt x="256" y="270"/>
                </a:lnTo>
                <a:lnTo>
                  <a:pt x="242" y="282"/>
                </a:lnTo>
                <a:lnTo>
                  <a:pt x="230" y="296"/>
                </a:lnTo>
                <a:lnTo>
                  <a:pt x="222" y="311"/>
                </a:lnTo>
                <a:lnTo>
                  <a:pt x="216" y="327"/>
                </a:lnTo>
                <a:lnTo>
                  <a:pt x="216" y="327"/>
                </a:lnTo>
                <a:lnTo>
                  <a:pt x="216" y="327"/>
                </a:lnTo>
                <a:lnTo>
                  <a:pt x="214" y="337"/>
                </a:lnTo>
                <a:lnTo>
                  <a:pt x="214" y="355"/>
                </a:lnTo>
                <a:lnTo>
                  <a:pt x="214" y="371"/>
                </a:lnTo>
                <a:lnTo>
                  <a:pt x="216" y="383"/>
                </a:lnTo>
                <a:lnTo>
                  <a:pt x="216" y="383"/>
                </a:lnTo>
                <a:lnTo>
                  <a:pt x="220" y="397"/>
                </a:lnTo>
                <a:lnTo>
                  <a:pt x="228" y="409"/>
                </a:lnTo>
                <a:lnTo>
                  <a:pt x="238" y="421"/>
                </a:lnTo>
                <a:lnTo>
                  <a:pt x="248" y="431"/>
                </a:lnTo>
                <a:lnTo>
                  <a:pt x="248" y="431"/>
                </a:lnTo>
                <a:lnTo>
                  <a:pt x="267" y="443"/>
                </a:lnTo>
                <a:lnTo>
                  <a:pt x="287" y="451"/>
                </a:lnTo>
                <a:lnTo>
                  <a:pt x="311" y="457"/>
                </a:lnTo>
                <a:lnTo>
                  <a:pt x="335" y="461"/>
                </a:lnTo>
                <a:lnTo>
                  <a:pt x="335" y="461"/>
                </a:lnTo>
                <a:lnTo>
                  <a:pt x="359" y="461"/>
                </a:lnTo>
                <a:lnTo>
                  <a:pt x="383" y="457"/>
                </a:lnTo>
                <a:lnTo>
                  <a:pt x="403" y="449"/>
                </a:lnTo>
                <a:lnTo>
                  <a:pt x="423" y="441"/>
                </a:lnTo>
                <a:lnTo>
                  <a:pt x="423" y="441"/>
                </a:lnTo>
                <a:lnTo>
                  <a:pt x="439" y="427"/>
                </a:lnTo>
                <a:lnTo>
                  <a:pt x="453" y="411"/>
                </a:lnTo>
                <a:lnTo>
                  <a:pt x="457" y="403"/>
                </a:lnTo>
                <a:lnTo>
                  <a:pt x="461" y="395"/>
                </a:lnTo>
                <a:lnTo>
                  <a:pt x="463" y="385"/>
                </a:lnTo>
                <a:lnTo>
                  <a:pt x="465" y="375"/>
                </a:lnTo>
                <a:lnTo>
                  <a:pt x="465" y="375"/>
                </a:lnTo>
                <a:close/>
                <a:moveTo>
                  <a:pt x="295" y="333"/>
                </a:moveTo>
                <a:lnTo>
                  <a:pt x="295" y="333"/>
                </a:lnTo>
                <a:lnTo>
                  <a:pt x="295" y="337"/>
                </a:lnTo>
                <a:lnTo>
                  <a:pt x="293" y="339"/>
                </a:lnTo>
                <a:lnTo>
                  <a:pt x="289" y="341"/>
                </a:lnTo>
                <a:lnTo>
                  <a:pt x="285" y="341"/>
                </a:lnTo>
                <a:lnTo>
                  <a:pt x="285" y="341"/>
                </a:lnTo>
                <a:lnTo>
                  <a:pt x="279" y="341"/>
                </a:lnTo>
                <a:lnTo>
                  <a:pt x="277" y="339"/>
                </a:lnTo>
                <a:lnTo>
                  <a:pt x="275" y="335"/>
                </a:lnTo>
                <a:lnTo>
                  <a:pt x="273" y="331"/>
                </a:lnTo>
                <a:lnTo>
                  <a:pt x="273" y="331"/>
                </a:lnTo>
                <a:lnTo>
                  <a:pt x="275" y="327"/>
                </a:lnTo>
                <a:lnTo>
                  <a:pt x="277" y="325"/>
                </a:lnTo>
                <a:lnTo>
                  <a:pt x="281" y="323"/>
                </a:lnTo>
                <a:lnTo>
                  <a:pt x="285" y="323"/>
                </a:lnTo>
                <a:lnTo>
                  <a:pt x="285" y="323"/>
                </a:lnTo>
                <a:lnTo>
                  <a:pt x="289" y="323"/>
                </a:lnTo>
                <a:lnTo>
                  <a:pt x="293" y="325"/>
                </a:lnTo>
                <a:lnTo>
                  <a:pt x="295" y="329"/>
                </a:lnTo>
                <a:lnTo>
                  <a:pt x="295" y="333"/>
                </a:lnTo>
                <a:lnTo>
                  <a:pt x="295" y="333"/>
                </a:lnTo>
                <a:close/>
                <a:moveTo>
                  <a:pt x="319" y="361"/>
                </a:moveTo>
                <a:lnTo>
                  <a:pt x="319" y="361"/>
                </a:lnTo>
                <a:lnTo>
                  <a:pt x="317" y="367"/>
                </a:lnTo>
                <a:lnTo>
                  <a:pt x="315" y="369"/>
                </a:lnTo>
                <a:lnTo>
                  <a:pt x="309" y="373"/>
                </a:lnTo>
                <a:lnTo>
                  <a:pt x="303" y="373"/>
                </a:lnTo>
                <a:lnTo>
                  <a:pt x="303" y="373"/>
                </a:lnTo>
                <a:lnTo>
                  <a:pt x="297" y="371"/>
                </a:lnTo>
                <a:lnTo>
                  <a:pt x="293" y="369"/>
                </a:lnTo>
                <a:lnTo>
                  <a:pt x="291" y="365"/>
                </a:lnTo>
                <a:lnTo>
                  <a:pt x="289" y="359"/>
                </a:lnTo>
                <a:lnTo>
                  <a:pt x="289" y="359"/>
                </a:lnTo>
                <a:lnTo>
                  <a:pt x="291" y="355"/>
                </a:lnTo>
                <a:lnTo>
                  <a:pt x="295" y="351"/>
                </a:lnTo>
                <a:lnTo>
                  <a:pt x="299" y="349"/>
                </a:lnTo>
                <a:lnTo>
                  <a:pt x="305" y="349"/>
                </a:lnTo>
                <a:lnTo>
                  <a:pt x="305" y="349"/>
                </a:lnTo>
                <a:lnTo>
                  <a:pt x="311" y="349"/>
                </a:lnTo>
                <a:lnTo>
                  <a:pt x="315" y="353"/>
                </a:lnTo>
                <a:lnTo>
                  <a:pt x="319" y="357"/>
                </a:lnTo>
                <a:lnTo>
                  <a:pt x="319" y="361"/>
                </a:lnTo>
                <a:lnTo>
                  <a:pt x="319" y="361"/>
                </a:lnTo>
                <a:close/>
                <a:moveTo>
                  <a:pt x="383" y="383"/>
                </a:moveTo>
                <a:lnTo>
                  <a:pt x="383" y="383"/>
                </a:lnTo>
                <a:lnTo>
                  <a:pt x="381" y="387"/>
                </a:lnTo>
                <a:lnTo>
                  <a:pt x="377" y="391"/>
                </a:lnTo>
                <a:lnTo>
                  <a:pt x="369" y="395"/>
                </a:lnTo>
                <a:lnTo>
                  <a:pt x="361" y="395"/>
                </a:lnTo>
                <a:lnTo>
                  <a:pt x="361" y="395"/>
                </a:lnTo>
                <a:lnTo>
                  <a:pt x="353" y="393"/>
                </a:lnTo>
                <a:lnTo>
                  <a:pt x="347" y="391"/>
                </a:lnTo>
                <a:lnTo>
                  <a:pt x="343" y="385"/>
                </a:lnTo>
                <a:lnTo>
                  <a:pt x="341" y="381"/>
                </a:lnTo>
                <a:lnTo>
                  <a:pt x="341" y="381"/>
                </a:lnTo>
                <a:lnTo>
                  <a:pt x="343" y="375"/>
                </a:lnTo>
                <a:lnTo>
                  <a:pt x="347" y="371"/>
                </a:lnTo>
                <a:lnTo>
                  <a:pt x="355" y="367"/>
                </a:lnTo>
                <a:lnTo>
                  <a:pt x="363" y="367"/>
                </a:lnTo>
                <a:lnTo>
                  <a:pt x="363" y="367"/>
                </a:lnTo>
                <a:lnTo>
                  <a:pt x="371" y="369"/>
                </a:lnTo>
                <a:lnTo>
                  <a:pt x="377" y="373"/>
                </a:lnTo>
                <a:lnTo>
                  <a:pt x="381" y="377"/>
                </a:lnTo>
                <a:lnTo>
                  <a:pt x="383" y="383"/>
                </a:lnTo>
                <a:lnTo>
                  <a:pt x="383" y="383"/>
                </a:lnTo>
                <a:close/>
                <a:moveTo>
                  <a:pt x="397" y="345"/>
                </a:moveTo>
                <a:lnTo>
                  <a:pt x="397" y="345"/>
                </a:lnTo>
                <a:lnTo>
                  <a:pt x="395" y="347"/>
                </a:lnTo>
                <a:lnTo>
                  <a:pt x="393" y="349"/>
                </a:lnTo>
                <a:lnTo>
                  <a:pt x="389" y="351"/>
                </a:lnTo>
                <a:lnTo>
                  <a:pt x="385" y="351"/>
                </a:lnTo>
                <a:lnTo>
                  <a:pt x="385" y="351"/>
                </a:lnTo>
                <a:lnTo>
                  <a:pt x="381" y="351"/>
                </a:lnTo>
                <a:lnTo>
                  <a:pt x="377" y="349"/>
                </a:lnTo>
                <a:lnTo>
                  <a:pt x="375" y="347"/>
                </a:lnTo>
                <a:lnTo>
                  <a:pt x="373" y="343"/>
                </a:lnTo>
                <a:lnTo>
                  <a:pt x="373" y="343"/>
                </a:lnTo>
                <a:lnTo>
                  <a:pt x="375" y="339"/>
                </a:lnTo>
                <a:lnTo>
                  <a:pt x="377" y="337"/>
                </a:lnTo>
                <a:lnTo>
                  <a:pt x="381" y="335"/>
                </a:lnTo>
                <a:lnTo>
                  <a:pt x="385" y="335"/>
                </a:lnTo>
                <a:lnTo>
                  <a:pt x="385" y="335"/>
                </a:lnTo>
                <a:lnTo>
                  <a:pt x="389" y="337"/>
                </a:lnTo>
                <a:lnTo>
                  <a:pt x="393" y="339"/>
                </a:lnTo>
                <a:lnTo>
                  <a:pt x="395" y="341"/>
                </a:lnTo>
                <a:lnTo>
                  <a:pt x="397" y="345"/>
                </a:lnTo>
                <a:lnTo>
                  <a:pt x="397" y="345"/>
                </a:lnTo>
                <a:close/>
                <a:moveTo>
                  <a:pt x="357" y="319"/>
                </a:moveTo>
                <a:lnTo>
                  <a:pt x="357" y="319"/>
                </a:lnTo>
                <a:lnTo>
                  <a:pt x="355" y="315"/>
                </a:lnTo>
                <a:lnTo>
                  <a:pt x="351" y="311"/>
                </a:lnTo>
                <a:lnTo>
                  <a:pt x="347" y="307"/>
                </a:lnTo>
                <a:lnTo>
                  <a:pt x="339" y="304"/>
                </a:lnTo>
                <a:lnTo>
                  <a:pt x="339" y="304"/>
                </a:lnTo>
                <a:lnTo>
                  <a:pt x="333" y="307"/>
                </a:lnTo>
                <a:lnTo>
                  <a:pt x="327" y="309"/>
                </a:lnTo>
                <a:lnTo>
                  <a:pt x="323" y="313"/>
                </a:lnTo>
                <a:lnTo>
                  <a:pt x="321" y="317"/>
                </a:lnTo>
                <a:lnTo>
                  <a:pt x="321" y="317"/>
                </a:lnTo>
                <a:lnTo>
                  <a:pt x="323" y="323"/>
                </a:lnTo>
                <a:lnTo>
                  <a:pt x="327" y="327"/>
                </a:lnTo>
                <a:lnTo>
                  <a:pt x="331" y="331"/>
                </a:lnTo>
                <a:lnTo>
                  <a:pt x="339" y="331"/>
                </a:lnTo>
                <a:lnTo>
                  <a:pt x="339" y="331"/>
                </a:lnTo>
                <a:lnTo>
                  <a:pt x="345" y="331"/>
                </a:lnTo>
                <a:lnTo>
                  <a:pt x="351" y="329"/>
                </a:lnTo>
                <a:lnTo>
                  <a:pt x="355" y="325"/>
                </a:lnTo>
                <a:lnTo>
                  <a:pt x="357" y="319"/>
                </a:lnTo>
                <a:lnTo>
                  <a:pt x="357" y="319"/>
                </a:lnTo>
                <a:close/>
                <a:moveTo>
                  <a:pt x="407" y="389"/>
                </a:moveTo>
                <a:lnTo>
                  <a:pt x="407" y="389"/>
                </a:lnTo>
                <a:lnTo>
                  <a:pt x="419" y="381"/>
                </a:lnTo>
                <a:lnTo>
                  <a:pt x="427" y="371"/>
                </a:lnTo>
                <a:lnTo>
                  <a:pt x="433" y="361"/>
                </a:lnTo>
                <a:lnTo>
                  <a:pt x="435" y="349"/>
                </a:lnTo>
                <a:lnTo>
                  <a:pt x="435" y="349"/>
                </a:lnTo>
                <a:lnTo>
                  <a:pt x="435" y="349"/>
                </a:lnTo>
                <a:lnTo>
                  <a:pt x="435" y="349"/>
                </a:lnTo>
                <a:lnTo>
                  <a:pt x="435" y="349"/>
                </a:lnTo>
                <a:lnTo>
                  <a:pt x="435" y="337"/>
                </a:lnTo>
                <a:lnTo>
                  <a:pt x="429" y="325"/>
                </a:lnTo>
                <a:lnTo>
                  <a:pt x="423" y="315"/>
                </a:lnTo>
                <a:lnTo>
                  <a:pt x="411" y="304"/>
                </a:lnTo>
                <a:lnTo>
                  <a:pt x="411" y="304"/>
                </a:lnTo>
                <a:lnTo>
                  <a:pt x="399" y="296"/>
                </a:lnTo>
                <a:lnTo>
                  <a:pt x="383" y="288"/>
                </a:lnTo>
                <a:lnTo>
                  <a:pt x="365" y="284"/>
                </a:lnTo>
                <a:lnTo>
                  <a:pt x="345" y="280"/>
                </a:lnTo>
                <a:lnTo>
                  <a:pt x="345" y="280"/>
                </a:lnTo>
                <a:lnTo>
                  <a:pt x="345" y="280"/>
                </a:lnTo>
                <a:lnTo>
                  <a:pt x="345" y="280"/>
                </a:lnTo>
                <a:lnTo>
                  <a:pt x="345" y="280"/>
                </a:lnTo>
                <a:lnTo>
                  <a:pt x="325" y="280"/>
                </a:lnTo>
                <a:lnTo>
                  <a:pt x="305" y="284"/>
                </a:lnTo>
                <a:lnTo>
                  <a:pt x="289" y="290"/>
                </a:lnTo>
                <a:lnTo>
                  <a:pt x="273" y="296"/>
                </a:lnTo>
                <a:lnTo>
                  <a:pt x="273" y="296"/>
                </a:lnTo>
                <a:lnTo>
                  <a:pt x="262" y="307"/>
                </a:lnTo>
                <a:lnTo>
                  <a:pt x="254" y="315"/>
                </a:lnTo>
                <a:lnTo>
                  <a:pt x="248" y="327"/>
                </a:lnTo>
                <a:lnTo>
                  <a:pt x="244" y="339"/>
                </a:lnTo>
                <a:lnTo>
                  <a:pt x="244" y="339"/>
                </a:lnTo>
                <a:lnTo>
                  <a:pt x="246" y="351"/>
                </a:lnTo>
                <a:lnTo>
                  <a:pt x="250" y="363"/>
                </a:lnTo>
                <a:lnTo>
                  <a:pt x="258" y="373"/>
                </a:lnTo>
                <a:lnTo>
                  <a:pt x="269" y="383"/>
                </a:lnTo>
                <a:lnTo>
                  <a:pt x="269" y="383"/>
                </a:lnTo>
                <a:lnTo>
                  <a:pt x="283" y="391"/>
                </a:lnTo>
                <a:lnTo>
                  <a:pt x="299" y="399"/>
                </a:lnTo>
                <a:lnTo>
                  <a:pt x="317" y="403"/>
                </a:lnTo>
                <a:lnTo>
                  <a:pt x="337" y="407"/>
                </a:lnTo>
                <a:lnTo>
                  <a:pt x="337" y="407"/>
                </a:lnTo>
                <a:lnTo>
                  <a:pt x="357" y="405"/>
                </a:lnTo>
                <a:lnTo>
                  <a:pt x="375" y="403"/>
                </a:lnTo>
                <a:lnTo>
                  <a:pt x="393" y="397"/>
                </a:lnTo>
                <a:lnTo>
                  <a:pt x="407" y="389"/>
                </a:lnTo>
                <a:lnTo>
                  <a:pt x="407" y="389"/>
                </a:lnTo>
                <a:close/>
                <a:moveTo>
                  <a:pt x="76" y="226"/>
                </a:moveTo>
                <a:lnTo>
                  <a:pt x="76" y="226"/>
                </a:lnTo>
                <a:lnTo>
                  <a:pt x="72" y="226"/>
                </a:lnTo>
                <a:lnTo>
                  <a:pt x="70" y="230"/>
                </a:lnTo>
                <a:lnTo>
                  <a:pt x="68" y="232"/>
                </a:lnTo>
                <a:lnTo>
                  <a:pt x="66" y="238"/>
                </a:lnTo>
                <a:lnTo>
                  <a:pt x="66" y="238"/>
                </a:lnTo>
                <a:lnTo>
                  <a:pt x="68" y="242"/>
                </a:lnTo>
                <a:lnTo>
                  <a:pt x="70" y="246"/>
                </a:lnTo>
                <a:lnTo>
                  <a:pt x="72" y="248"/>
                </a:lnTo>
                <a:lnTo>
                  <a:pt x="76" y="248"/>
                </a:lnTo>
                <a:lnTo>
                  <a:pt x="76" y="248"/>
                </a:lnTo>
                <a:lnTo>
                  <a:pt x="80" y="248"/>
                </a:lnTo>
                <a:lnTo>
                  <a:pt x="84" y="246"/>
                </a:lnTo>
                <a:lnTo>
                  <a:pt x="86" y="242"/>
                </a:lnTo>
                <a:lnTo>
                  <a:pt x="86" y="238"/>
                </a:lnTo>
                <a:lnTo>
                  <a:pt x="86" y="238"/>
                </a:lnTo>
                <a:lnTo>
                  <a:pt x="86" y="232"/>
                </a:lnTo>
                <a:lnTo>
                  <a:pt x="84" y="230"/>
                </a:lnTo>
                <a:lnTo>
                  <a:pt x="80" y="226"/>
                </a:lnTo>
                <a:lnTo>
                  <a:pt x="76" y="226"/>
                </a:lnTo>
                <a:lnTo>
                  <a:pt x="76" y="226"/>
                </a:lnTo>
                <a:close/>
                <a:moveTo>
                  <a:pt x="112" y="200"/>
                </a:moveTo>
                <a:lnTo>
                  <a:pt x="112" y="200"/>
                </a:lnTo>
                <a:lnTo>
                  <a:pt x="106" y="202"/>
                </a:lnTo>
                <a:lnTo>
                  <a:pt x="102" y="206"/>
                </a:lnTo>
                <a:lnTo>
                  <a:pt x="100" y="210"/>
                </a:lnTo>
                <a:lnTo>
                  <a:pt x="100" y="216"/>
                </a:lnTo>
                <a:lnTo>
                  <a:pt x="100" y="216"/>
                </a:lnTo>
                <a:lnTo>
                  <a:pt x="100" y="222"/>
                </a:lnTo>
                <a:lnTo>
                  <a:pt x="102" y="226"/>
                </a:lnTo>
                <a:lnTo>
                  <a:pt x="106" y="230"/>
                </a:lnTo>
                <a:lnTo>
                  <a:pt x="112" y="230"/>
                </a:lnTo>
                <a:lnTo>
                  <a:pt x="112" y="230"/>
                </a:lnTo>
                <a:lnTo>
                  <a:pt x="116" y="230"/>
                </a:lnTo>
                <a:lnTo>
                  <a:pt x="120" y="226"/>
                </a:lnTo>
                <a:lnTo>
                  <a:pt x="122" y="222"/>
                </a:lnTo>
                <a:lnTo>
                  <a:pt x="124" y="216"/>
                </a:lnTo>
                <a:lnTo>
                  <a:pt x="124" y="216"/>
                </a:lnTo>
                <a:lnTo>
                  <a:pt x="122" y="210"/>
                </a:lnTo>
                <a:lnTo>
                  <a:pt x="120" y="206"/>
                </a:lnTo>
                <a:lnTo>
                  <a:pt x="116" y="202"/>
                </a:lnTo>
                <a:lnTo>
                  <a:pt x="112" y="200"/>
                </a:lnTo>
                <a:lnTo>
                  <a:pt x="112" y="200"/>
                </a:lnTo>
                <a:close/>
                <a:moveTo>
                  <a:pt x="128" y="136"/>
                </a:moveTo>
                <a:lnTo>
                  <a:pt x="128" y="136"/>
                </a:lnTo>
                <a:lnTo>
                  <a:pt x="124" y="138"/>
                </a:lnTo>
                <a:lnTo>
                  <a:pt x="118" y="142"/>
                </a:lnTo>
                <a:lnTo>
                  <a:pt x="116" y="148"/>
                </a:lnTo>
                <a:lnTo>
                  <a:pt x="114" y="156"/>
                </a:lnTo>
                <a:lnTo>
                  <a:pt x="114" y="156"/>
                </a:lnTo>
                <a:lnTo>
                  <a:pt x="116" y="164"/>
                </a:lnTo>
                <a:lnTo>
                  <a:pt x="118" y="172"/>
                </a:lnTo>
                <a:lnTo>
                  <a:pt x="124" y="176"/>
                </a:lnTo>
                <a:lnTo>
                  <a:pt x="128" y="178"/>
                </a:lnTo>
                <a:lnTo>
                  <a:pt x="128" y="178"/>
                </a:lnTo>
                <a:lnTo>
                  <a:pt x="134" y="176"/>
                </a:lnTo>
                <a:lnTo>
                  <a:pt x="138" y="172"/>
                </a:lnTo>
                <a:lnTo>
                  <a:pt x="142" y="164"/>
                </a:lnTo>
                <a:lnTo>
                  <a:pt x="142" y="156"/>
                </a:lnTo>
                <a:lnTo>
                  <a:pt x="142" y="156"/>
                </a:lnTo>
                <a:lnTo>
                  <a:pt x="142" y="148"/>
                </a:lnTo>
                <a:lnTo>
                  <a:pt x="138" y="142"/>
                </a:lnTo>
                <a:lnTo>
                  <a:pt x="134" y="138"/>
                </a:lnTo>
                <a:lnTo>
                  <a:pt x="128" y="136"/>
                </a:lnTo>
                <a:lnTo>
                  <a:pt x="128" y="136"/>
                </a:lnTo>
                <a:close/>
                <a:moveTo>
                  <a:pt x="82" y="126"/>
                </a:moveTo>
                <a:lnTo>
                  <a:pt x="82" y="126"/>
                </a:lnTo>
                <a:lnTo>
                  <a:pt x="80" y="126"/>
                </a:lnTo>
                <a:lnTo>
                  <a:pt x="76" y="128"/>
                </a:lnTo>
                <a:lnTo>
                  <a:pt x="74" y="132"/>
                </a:lnTo>
                <a:lnTo>
                  <a:pt x="74" y="136"/>
                </a:lnTo>
                <a:lnTo>
                  <a:pt x="74" y="136"/>
                </a:lnTo>
                <a:lnTo>
                  <a:pt x="74" y="140"/>
                </a:lnTo>
                <a:lnTo>
                  <a:pt x="76" y="144"/>
                </a:lnTo>
                <a:lnTo>
                  <a:pt x="80" y="146"/>
                </a:lnTo>
                <a:lnTo>
                  <a:pt x="82" y="148"/>
                </a:lnTo>
                <a:lnTo>
                  <a:pt x="82" y="148"/>
                </a:lnTo>
                <a:lnTo>
                  <a:pt x="86" y="146"/>
                </a:lnTo>
                <a:lnTo>
                  <a:pt x="88" y="144"/>
                </a:lnTo>
                <a:lnTo>
                  <a:pt x="90" y="140"/>
                </a:lnTo>
                <a:lnTo>
                  <a:pt x="90" y="136"/>
                </a:lnTo>
                <a:lnTo>
                  <a:pt x="90" y="136"/>
                </a:lnTo>
                <a:lnTo>
                  <a:pt x="90" y="132"/>
                </a:lnTo>
                <a:lnTo>
                  <a:pt x="88" y="128"/>
                </a:lnTo>
                <a:lnTo>
                  <a:pt x="86" y="126"/>
                </a:lnTo>
                <a:lnTo>
                  <a:pt x="82" y="126"/>
                </a:lnTo>
                <a:lnTo>
                  <a:pt x="82" y="126"/>
                </a:lnTo>
                <a:close/>
                <a:moveTo>
                  <a:pt x="60" y="166"/>
                </a:moveTo>
                <a:lnTo>
                  <a:pt x="60" y="166"/>
                </a:lnTo>
                <a:lnTo>
                  <a:pt x="56" y="168"/>
                </a:lnTo>
                <a:lnTo>
                  <a:pt x="52" y="172"/>
                </a:lnTo>
                <a:lnTo>
                  <a:pt x="48" y="176"/>
                </a:lnTo>
                <a:lnTo>
                  <a:pt x="48" y="184"/>
                </a:lnTo>
                <a:lnTo>
                  <a:pt x="48" y="184"/>
                </a:lnTo>
                <a:lnTo>
                  <a:pt x="48" y="190"/>
                </a:lnTo>
                <a:lnTo>
                  <a:pt x="52" y="196"/>
                </a:lnTo>
                <a:lnTo>
                  <a:pt x="56" y="200"/>
                </a:lnTo>
                <a:lnTo>
                  <a:pt x="60" y="202"/>
                </a:lnTo>
                <a:lnTo>
                  <a:pt x="60" y="202"/>
                </a:lnTo>
                <a:lnTo>
                  <a:pt x="66" y="200"/>
                </a:lnTo>
                <a:lnTo>
                  <a:pt x="70" y="196"/>
                </a:lnTo>
                <a:lnTo>
                  <a:pt x="72" y="190"/>
                </a:lnTo>
                <a:lnTo>
                  <a:pt x="74" y="184"/>
                </a:lnTo>
                <a:lnTo>
                  <a:pt x="74" y="184"/>
                </a:lnTo>
                <a:lnTo>
                  <a:pt x="72" y="176"/>
                </a:lnTo>
                <a:lnTo>
                  <a:pt x="70" y="172"/>
                </a:lnTo>
                <a:lnTo>
                  <a:pt x="66" y="168"/>
                </a:lnTo>
                <a:lnTo>
                  <a:pt x="60" y="166"/>
                </a:lnTo>
                <a:lnTo>
                  <a:pt x="60" y="166"/>
                </a:lnTo>
                <a:close/>
                <a:moveTo>
                  <a:pt x="130" y="62"/>
                </a:moveTo>
                <a:lnTo>
                  <a:pt x="130" y="62"/>
                </a:lnTo>
                <a:lnTo>
                  <a:pt x="144" y="70"/>
                </a:lnTo>
                <a:lnTo>
                  <a:pt x="150" y="74"/>
                </a:lnTo>
                <a:lnTo>
                  <a:pt x="154" y="78"/>
                </a:lnTo>
                <a:lnTo>
                  <a:pt x="154" y="78"/>
                </a:lnTo>
                <a:lnTo>
                  <a:pt x="363" y="26"/>
                </a:lnTo>
                <a:lnTo>
                  <a:pt x="363" y="26"/>
                </a:lnTo>
                <a:lnTo>
                  <a:pt x="361" y="20"/>
                </a:lnTo>
                <a:lnTo>
                  <a:pt x="357" y="14"/>
                </a:lnTo>
                <a:lnTo>
                  <a:pt x="349" y="12"/>
                </a:lnTo>
                <a:lnTo>
                  <a:pt x="341" y="12"/>
                </a:lnTo>
                <a:lnTo>
                  <a:pt x="341" y="12"/>
                </a:lnTo>
                <a:lnTo>
                  <a:pt x="130" y="62"/>
                </a:lnTo>
                <a:lnTo>
                  <a:pt x="130" y="62"/>
                </a:lnTo>
                <a:close/>
                <a:moveTo>
                  <a:pt x="136" y="112"/>
                </a:moveTo>
                <a:lnTo>
                  <a:pt x="136" y="112"/>
                </a:lnTo>
                <a:lnTo>
                  <a:pt x="126" y="100"/>
                </a:lnTo>
                <a:lnTo>
                  <a:pt x="116" y="92"/>
                </a:lnTo>
                <a:lnTo>
                  <a:pt x="104" y="88"/>
                </a:lnTo>
                <a:lnTo>
                  <a:pt x="92" y="86"/>
                </a:lnTo>
                <a:lnTo>
                  <a:pt x="92" y="86"/>
                </a:lnTo>
                <a:lnTo>
                  <a:pt x="80" y="88"/>
                </a:lnTo>
                <a:lnTo>
                  <a:pt x="70" y="92"/>
                </a:lnTo>
                <a:lnTo>
                  <a:pt x="60" y="100"/>
                </a:lnTo>
                <a:lnTo>
                  <a:pt x="50" y="112"/>
                </a:lnTo>
                <a:lnTo>
                  <a:pt x="50" y="112"/>
                </a:lnTo>
                <a:lnTo>
                  <a:pt x="42" y="126"/>
                </a:lnTo>
                <a:lnTo>
                  <a:pt x="36" y="142"/>
                </a:lnTo>
                <a:lnTo>
                  <a:pt x="32" y="160"/>
                </a:lnTo>
                <a:lnTo>
                  <a:pt x="30" y="180"/>
                </a:lnTo>
                <a:lnTo>
                  <a:pt x="30" y="180"/>
                </a:lnTo>
                <a:lnTo>
                  <a:pt x="32" y="200"/>
                </a:lnTo>
                <a:lnTo>
                  <a:pt x="36" y="218"/>
                </a:lnTo>
                <a:lnTo>
                  <a:pt x="42" y="234"/>
                </a:lnTo>
                <a:lnTo>
                  <a:pt x="50" y="250"/>
                </a:lnTo>
                <a:lnTo>
                  <a:pt x="50" y="250"/>
                </a:lnTo>
                <a:lnTo>
                  <a:pt x="60" y="260"/>
                </a:lnTo>
                <a:lnTo>
                  <a:pt x="70" y="268"/>
                </a:lnTo>
                <a:lnTo>
                  <a:pt x="80" y="274"/>
                </a:lnTo>
                <a:lnTo>
                  <a:pt x="92" y="276"/>
                </a:lnTo>
                <a:lnTo>
                  <a:pt x="92" y="276"/>
                </a:lnTo>
                <a:lnTo>
                  <a:pt x="104" y="274"/>
                </a:lnTo>
                <a:lnTo>
                  <a:pt x="116" y="268"/>
                </a:lnTo>
                <a:lnTo>
                  <a:pt x="126" y="260"/>
                </a:lnTo>
                <a:lnTo>
                  <a:pt x="136" y="250"/>
                </a:lnTo>
                <a:lnTo>
                  <a:pt x="136" y="250"/>
                </a:lnTo>
                <a:lnTo>
                  <a:pt x="144" y="234"/>
                </a:lnTo>
                <a:lnTo>
                  <a:pt x="150" y="218"/>
                </a:lnTo>
                <a:lnTo>
                  <a:pt x="154" y="200"/>
                </a:lnTo>
                <a:lnTo>
                  <a:pt x="156" y="180"/>
                </a:lnTo>
                <a:lnTo>
                  <a:pt x="156" y="180"/>
                </a:lnTo>
                <a:lnTo>
                  <a:pt x="154" y="160"/>
                </a:lnTo>
                <a:lnTo>
                  <a:pt x="150" y="142"/>
                </a:lnTo>
                <a:lnTo>
                  <a:pt x="144" y="126"/>
                </a:lnTo>
                <a:lnTo>
                  <a:pt x="136" y="112"/>
                </a:lnTo>
                <a:lnTo>
                  <a:pt x="136" y="112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539875" y="3258387"/>
            <a:ext cx="755650" cy="608013"/>
          </a:xfrm>
          <a:custGeom>
            <a:avLst/>
            <a:gdLst>
              <a:gd name="T0" fmla="*/ 329 w 476"/>
              <a:gd name="T1" fmla="*/ 6 h 383"/>
              <a:gd name="T2" fmla="*/ 432 w 476"/>
              <a:gd name="T3" fmla="*/ 28 h 383"/>
              <a:gd name="T4" fmla="*/ 474 w 476"/>
              <a:gd name="T5" fmla="*/ 58 h 383"/>
              <a:gd name="T6" fmla="*/ 474 w 476"/>
              <a:gd name="T7" fmla="*/ 261 h 383"/>
              <a:gd name="T8" fmla="*/ 430 w 476"/>
              <a:gd name="T9" fmla="*/ 289 h 383"/>
              <a:gd name="T10" fmla="*/ 329 w 476"/>
              <a:gd name="T11" fmla="*/ 313 h 383"/>
              <a:gd name="T12" fmla="*/ 225 w 476"/>
              <a:gd name="T13" fmla="*/ 317 h 383"/>
              <a:gd name="T14" fmla="*/ 127 w 476"/>
              <a:gd name="T15" fmla="*/ 379 h 383"/>
              <a:gd name="T16" fmla="*/ 73 w 476"/>
              <a:gd name="T17" fmla="*/ 297 h 383"/>
              <a:gd name="T18" fmla="*/ 21 w 476"/>
              <a:gd name="T19" fmla="*/ 275 h 383"/>
              <a:gd name="T20" fmla="*/ 0 w 476"/>
              <a:gd name="T21" fmla="*/ 242 h 383"/>
              <a:gd name="T22" fmla="*/ 6 w 476"/>
              <a:gd name="T23" fmla="*/ 58 h 383"/>
              <a:gd name="T24" fmla="*/ 45 w 476"/>
              <a:gd name="T25" fmla="*/ 30 h 383"/>
              <a:gd name="T26" fmla="*/ 149 w 476"/>
              <a:gd name="T27" fmla="*/ 6 h 383"/>
              <a:gd name="T28" fmla="*/ 201 w 476"/>
              <a:gd name="T29" fmla="*/ 263 h 383"/>
              <a:gd name="T30" fmla="*/ 207 w 476"/>
              <a:gd name="T31" fmla="*/ 202 h 383"/>
              <a:gd name="T32" fmla="*/ 195 w 476"/>
              <a:gd name="T33" fmla="*/ 196 h 383"/>
              <a:gd name="T34" fmla="*/ 193 w 476"/>
              <a:gd name="T35" fmla="*/ 176 h 383"/>
              <a:gd name="T36" fmla="*/ 205 w 476"/>
              <a:gd name="T37" fmla="*/ 164 h 383"/>
              <a:gd name="T38" fmla="*/ 183 w 476"/>
              <a:gd name="T39" fmla="*/ 178 h 383"/>
              <a:gd name="T40" fmla="*/ 207 w 476"/>
              <a:gd name="T41" fmla="*/ 295 h 383"/>
              <a:gd name="T42" fmla="*/ 191 w 476"/>
              <a:gd name="T43" fmla="*/ 291 h 383"/>
              <a:gd name="T44" fmla="*/ 189 w 476"/>
              <a:gd name="T45" fmla="*/ 273 h 383"/>
              <a:gd name="T46" fmla="*/ 201 w 476"/>
              <a:gd name="T47" fmla="*/ 263 h 383"/>
              <a:gd name="T48" fmla="*/ 191 w 476"/>
              <a:gd name="T49" fmla="*/ 224 h 383"/>
              <a:gd name="T50" fmla="*/ 193 w 476"/>
              <a:gd name="T51" fmla="*/ 240 h 383"/>
              <a:gd name="T52" fmla="*/ 201 w 476"/>
              <a:gd name="T53" fmla="*/ 238 h 383"/>
              <a:gd name="T54" fmla="*/ 199 w 476"/>
              <a:gd name="T55" fmla="*/ 222 h 383"/>
              <a:gd name="T56" fmla="*/ 27 w 476"/>
              <a:gd name="T57" fmla="*/ 242 h 383"/>
              <a:gd name="T58" fmla="*/ 53 w 476"/>
              <a:gd name="T59" fmla="*/ 265 h 383"/>
              <a:gd name="T60" fmla="*/ 93 w 476"/>
              <a:gd name="T61" fmla="*/ 134 h 383"/>
              <a:gd name="T62" fmla="*/ 29 w 476"/>
              <a:gd name="T63" fmla="*/ 110 h 383"/>
              <a:gd name="T64" fmla="*/ 27 w 476"/>
              <a:gd name="T65" fmla="*/ 242 h 383"/>
              <a:gd name="T66" fmla="*/ 101 w 476"/>
              <a:gd name="T67" fmla="*/ 156 h 383"/>
              <a:gd name="T68" fmla="*/ 97 w 476"/>
              <a:gd name="T69" fmla="*/ 180 h 383"/>
              <a:gd name="T70" fmla="*/ 129 w 476"/>
              <a:gd name="T71" fmla="*/ 355 h 383"/>
              <a:gd name="T72" fmla="*/ 157 w 476"/>
              <a:gd name="T73" fmla="*/ 188 h 383"/>
              <a:gd name="T74" fmla="*/ 97 w 476"/>
              <a:gd name="T75" fmla="*/ 180 h 383"/>
              <a:gd name="T76" fmla="*/ 325 w 476"/>
              <a:gd name="T77" fmla="*/ 30 h 383"/>
              <a:gd name="T78" fmla="*/ 195 w 476"/>
              <a:gd name="T79" fmla="*/ 26 h 383"/>
              <a:gd name="T80" fmla="*/ 83 w 476"/>
              <a:gd name="T81" fmla="*/ 42 h 383"/>
              <a:gd name="T82" fmla="*/ 27 w 476"/>
              <a:gd name="T83" fmla="*/ 70 h 383"/>
              <a:gd name="T84" fmla="*/ 31 w 476"/>
              <a:gd name="T85" fmla="*/ 82 h 383"/>
              <a:gd name="T86" fmla="*/ 95 w 476"/>
              <a:gd name="T87" fmla="*/ 108 h 383"/>
              <a:gd name="T88" fmla="*/ 239 w 476"/>
              <a:gd name="T89" fmla="*/ 122 h 383"/>
              <a:gd name="T90" fmla="*/ 358 w 476"/>
              <a:gd name="T91" fmla="*/ 114 h 383"/>
              <a:gd name="T92" fmla="*/ 438 w 476"/>
              <a:gd name="T93" fmla="*/ 90 h 383"/>
              <a:gd name="T94" fmla="*/ 452 w 476"/>
              <a:gd name="T95" fmla="*/ 74 h 383"/>
              <a:gd name="T96" fmla="*/ 420 w 476"/>
              <a:gd name="T97" fmla="*/ 5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76" h="383">
                <a:moveTo>
                  <a:pt x="239" y="0"/>
                </a:moveTo>
                <a:lnTo>
                  <a:pt x="239" y="0"/>
                </a:lnTo>
                <a:lnTo>
                  <a:pt x="285" y="2"/>
                </a:lnTo>
                <a:lnTo>
                  <a:pt x="329" y="6"/>
                </a:lnTo>
                <a:lnTo>
                  <a:pt x="368" y="12"/>
                </a:lnTo>
                <a:lnTo>
                  <a:pt x="402" y="18"/>
                </a:lnTo>
                <a:lnTo>
                  <a:pt x="402" y="18"/>
                </a:lnTo>
                <a:lnTo>
                  <a:pt x="432" y="28"/>
                </a:lnTo>
                <a:lnTo>
                  <a:pt x="454" y="40"/>
                </a:lnTo>
                <a:lnTo>
                  <a:pt x="464" y="46"/>
                </a:lnTo>
                <a:lnTo>
                  <a:pt x="470" y="52"/>
                </a:lnTo>
                <a:lnTo>
                  <a:pt x="474" y="58"/>
                </a:lnTo>
                <a:lnTo>
                  <a:pt x="476" y="66"/>
                </a:lnTo>
                <a:lnTo>
                  <a:pt x="476" y="253"/>
                </a:lnTo>
                <a:lnTo>
                  <a:pt x="476" y="253"/>
                </a:lnTo>
                <a:lnTo>
                  <a:pt x="474" y="261"/>
                </a:lnTo>
                <a:lnTo>
                  <a:pt x="470" y="267"/>
                </a:lnTo>
                <a:lnTo>
                  <a:pt x="464" y="273"/>
                </a:lnTo>
                <a:lnTo>
                  <a:pt x="454" y="279"/>
                </a:lnTo>
                <a:lnTo>
                  <a:pt x="430" y="289"/>
                </a:lnTo>
                <a:lnTo>
                  <a:pt x="402" y="299"/>
                </a:lnTo>
                <a:lnTo>
                  <a:pt x="402" y="299"/>
                </a:lnTo>
                <a:lnTo>
                  <a:pt x="368" y="307"/>
                </a:lnTo>
                <a:lnTo>
                  <a:pt x="329" y="313"/>
                </a:lnTo>
                <a:lnTo>
                  <a:pt x="285" y="315"/>
                </a:lnTo>
                <a:lnTo>
                  <a:pt x="239" y="317"/>
                </a:lnTo>
                <a:lnTo>
                  <a:pt x="239" y="317"/>
                </a:lnTo>
                <a:lnTo>
                  <a:pt x="225" y="317"/>
                </a:lnTo>
                <a:lnTo>
                  <a:pt x="183" y="383"/>
                </a:lnTo>
                <a:lnTo>
                  <a:pt x="183" y="383"/>
                </a:lnTo>
                <a:lnTo>
                  <a:pt x="153" y="381"/>
                </a:lnTo>
                <a:lnTo>
                  <a:pt x="127" y="379"/>
                </a:lnTo>
                <a:lnTo>
                  <a:pt x="101" y="373"/>
                </a:lnTo>
                <a:lnTo>
                  <a:pt x="73" y="363"/>
                </a:lnTo>
                <a:lnTo>
                  <a:pt x="73" y="353"/>
                </a:lnTo>
                <a:lnTo>
                  <a:pt x="73" y="297"/>
                </a:lnTo>
                <a:lnTo>
                  <a:pt x="73" y="297"/>
                </a:lnTo>
                <a:lnTo>
                  <a:pt x="43" y="287"/>
                </a:lnTo>
                <a:lnTo>
                  <a:pt x="31" y="281"/>
                </a:lnTo>
                <a:lnTo>
                  <a:pt x="21" y="275"/>
                </a:lnTo>
                <a:lnTo>
                  <a:pt x="12" y="267"/>
                </a:lnTo>
                <a:lnTo>
                  <a:pt x="6" y="259"/>
                </a:lnTo>
                <a:lnTo>
                  <a:pt x="2" y="253"/>
                </a:lnTo>
                <a:lnTo>
                  <a:pt x="0" y="242"/>
                </a:lnTo>
                <a:lnTo>
                  <a:pt x="0" y="74"/>
                </a:lnTo>
                <a:lnTo>
                  <a:pt x="0" y="74"/>
                </a:lnTo>
                <a:lnTo>
                  <a:pt x="2" y="66"/>
                </a:lnTo>
                <a:lnTo>
                  <a:pt x="6" y="58"/>
                </a:lnTo>
                <a:lnTo>
                  <a:pt x="12" y="50"/>
                </a:lnTo>
                <a:lnTo>
                  <a:pt x="21" y="42"/>
                </a:lnTo>
                <a:lnTo>
                  <a:pt x="33" y="36"/>
                </a:lnTo>
                <a:lnTo>
                  <a:pt x="45" y="30"/>
                </a:lnTo>
                <a:lnTo>
                  <a:pt x="77" y="18"/>
                </a:lnTo>
                <a:lnTo>
                  <a:pt x="77" y="18"/>
                </a:lnTo>
                <a:lnTo>
                  <a:pt x="111" y="12"/>
                </a:lnTo>
                <a:lnTo>
                  <a:pt x="149" y="6"/>
                </a:lnTo>
                <a:lnTo>
                  <a:pt x="193" y="2"/>
                </a:lnTo>
                <a:lnTo>
                  <a:pt x="239" y="0"/>
                </a:lnTo>
                <a:lnTo>
                  <a:pt x="239" y="0"/>
                </a:lnTo>
                <a:close/>
                <a:moveTo>
                  <a:pt x="201" y="263"/>
                </a:moveTo>
                <a:lnTo>
                  <a:pt x="201" y="263"/>
                </a:lnTo>
                <a:lnTo>
                  <a:pt x="207" y="265"/>
                </a:lnTo>
                <a:lnTo>
                  <a:pt x="207" y="202"/>
                </a:lnTo>
                <a:lnTo>
                  <a:pt x="207" y="202"/>
                </a:lnTo>
                <a:lnTo>
                  <a:pt x="205" y="202"/>
                </a:lnTo>
                <a:lnTo>
                  <a:pt x="205" y="202"/>
                </a:lnTo>
                <a:lnTo>
                  <a:pt x="199" y="200"/>
                </a:lnTo>
                <a:lnTo>
                  <a:pt x="195" y="196"/>
                </a:lnTo>
                <a:lnTo>
                  <a:pt x="193" y="190"/>
                </a:lnTo>
                <a:lnTo>
                  <a:pt x="191" y="182"/>
                </a:lnTo>
                <a:lnTo>
                  <a:pt x="191" y="182"/>
                </a:lnTo>
                <a:lnTo>
                  <a:pt x="193" y="176"/>
                </a:lnTo>
                <a:lnTo>
                  <a:pt x="195" y="170"/>
                </a:lnTo>
                <a:lnTo>
                  <a:pt x="199" y="166"/>
                </a:lnTo>
                <a:lnTo>
                  <a:pt x="205" y="164"/>
                </a:lnTo>
                <a:lnTo>
                  <a:pt x="205" y="164"/>
                </a:lnTo>
                <a:lnTo>
                  <a:pt x="207" y="166"/>
                </a:lnTo>
                <a:lnTo>
                  <a:pt x="207" y="144"/>
                </a:lnTo>
                <a:lnTo>
                  <a:pt x="219" y="92"/>
                </a:lnTo>
                <a:lnTo>
                  <a:pt x="183" y="178"/>
                </a:lnTo>
                <a:lnTo>
                  <a:pt x="183" y="339"/>
                </a:lnTo>
                <a:lnTo>
                  <a:pt x="207" y="299"/>
                </a:lnTo>
                <a:lnTo>
                  <a:pt x="207" y="295"/>
                </a:lnTo>
                <a:lnTo>
                  <a:pt x="207" y="295"/>
                </a:lnTo>
                <a:lnTo>
                  <a:pt x="201" y="295"/>
                </a:lnTo>
                <a:lnTo>
                  <a:pt x="201" y="295"/>
                </a:lnTo>
                <a:lnTo>
                  <a:pt x="197" y="295"/>
                </a:lnTo>
                <a:lnTo>
                  <a:pt x="191" y="291"/>
                </a:lnTo>
                <a:lnTo>
                  <a:pt x="189" y="285"/>
                </a:lnTo>
                <a:lnTo>
                  <a:pt x="189" y="279"/>
                </a:lnTo>
                <a:lnTo>
                  <a:pt x="189" y="279"/>
                </a:lnTo>
                <a:lnTo>
                  <a:pt x="189" y="273"/>
                </a:lnTo>
                <a:lnTo>
                  <a:pt x="191" y="269"/>
                </a:lnTo>
                <a:lnTo>
                  <a:pt x="197" y="265"/>
                </a:lnTo>
                <a:lnTo>
                  <a:pt x="201" y="263"/>
                </a:lnTo>
                <a:lnTo>
                  <a:pt x="201" y="263"/>
                </a:lnTo>
                <a:close/>
                <a:moveTo>
                  <a:pt x="197" y="222"/>
                </a:moveTo>
                <a:lnTo>
                  <a:pt x="197" y="222"/>
                </a:lnTo>
                <a:lnTo>
                  <a:pt x="193" y="222"/>
                </a:lnTo>
                <a:lnTo>
                  <a:pt x="191" y="224"/>
                </a:lnTo>
                <a:lnTo>
                  <a:pt x="189" y="230"/>
                </a:lnTo>
                <a:lnTo>
                  <a:pt x="189" y="230"/>
                </a:lnTo>
                <a:lnTo>
                  <a:pt x="191" y="238"/>
                </a:lnTo>
                <a:lnTo>
                  <a:pt x="193" y="240"/>
                </a:lnTo>
                <a:lnTo>
                  <a:pt x="197" y="240"/>
                </a:lnTo>
                <a:lnTo>
                  <a:pt x="197" y="240"/>
                </a:lnTo>
                <a:lnTo>
                  <a:pt x="199" y="240"/>
                </a:lnTo>
                <a:lnTo>
                  <a:pt x="201" y="238"/>
                </a:lnTo>
                <a:lnTo>
                  <a:pt x="203" y="230"/>
                </a:lnTo>
                <a:lnTo>
                  <a:pt x="203" y="230"/>
                </a:lnTo>
                <a:lnTo>
                  <a:pt x="201" y="224"/>
                </a:lnTo>
                <a:lnTo>
                  <a:pt x="199" y="222"/>
                </a:lnTo>
                <a:lnTo>
                  <a:pt x="197" y="222"/>
                </a:lnTo>
                <a:lnTo>
                  <a:pt x="197" y="222"/>
                </a:lnTo>
                <a:close/>
                <a:moveTo>
                  <a:pt x="27" y="242"/>
                </a:moveTo>
                <a:lnTo>
                  <a:pt x="27" y="242"/>
                </a:lnTo>
                <a:lnTo>
                  <a:pt x="27" y="247"/>
                </a:lnTo>
                <a:lnTo>
                  <a:pt x="29" y="251"/>
                </a:lnTo>
                <a:lnTo>
                  <a:pt x="39" y="259"/>
                </a:lnTo>
                <a:lnTo>
                  <a:pt x="53" y="265"/>
                </a:lnTo>
                <a:lnTo>
                  <a:pt x="73" y="273"/>
                </a:lnTo>
                <a:lnTo>
                  <a:pt x="73" y="148"/>
                </a:lnTo>
                <a:lnTo>
                  <a:pt x="99" y="134"/>
                </a:lnTo>
                <a:lnTo>
                  <a:pt x="93" y="134"/>
                </a:lnTo>
                <a:lnTo>
                  <a:pt x="93" y="134"/>
                </a:lnTo>
                <a:lnTo>
                  <a:pt x="57" y="122"/>
                </a:lnTo>
                <a:lnTo>
                  <a:pt x="43" y="118"/>
                </a:lnTo>
                <a:lnTo>
                  <a:pt x="29" y="110"/>
                </a:lnTo>
                <a:lnTo>
                  <a:pt x="29" y="110"/>
                </a:lnTo>
                <a:lnTo>
                  <a:pt x="27" y="108"/>
                </a:lnTo>
                <a:lnTo>
                  <a:pt x="27" y="242"/>
                </a:lnTo>
                <a:lnTo>
                  <a:pt x="27" y="242"/>
                </a:lnTo>
                <a:close/>
                <a:moveTo>
                  <a:pt x="163" y="164"/>
                </a:moveTo>
                <a:lnTo>
                  <a:pt x="201" y="80"/>
                </a:lnTo>
                <a:lnTo>
                  <a:pt x="101" y="156"/>
                </a:lnTo>
                <a:lnTo>
                  <a:pt x="101" y="156"/>
                </a:lnTo>
                <a:lnTo>
                  <a:pt x="131" y="162"/>
                </a:lnTo>
                <a:lnTo>
                  <a:pt x="163" y="164"/>
                </a:lnTo>
                <a:lnTo>
                  <a:pt x="163" y="164"/>
                </a:lnTo>
                <a:close/>
                <a:moveTo>
                  <a:pt x="97" y="180"/>
                </a:moveTo>
                <a:lnTo>
                  <a:pt x="97" y="345"/>
                </a:lnTo>
                <a:lnTo>
                  <a:pt x="97" y="345"/>
                </a:lnTo>
                <a:lnTo>
                  <a:pt x="113" y="351"/>
                </a:lnTo>
                <a:lnTo>
                  <a:pt x="129" y="355"/>
                </a:lnTo>
                <a:lnTo>
                  <a:pt x="129" y="355"/>
                </a:lnTo>
                <a:lnTo>
                  <a:pt x="157" y="357"/>
                </a:lnTo>
                <a:lnTo>
                  <a:pt x="157" y="188"/>
                </a:lnTo>
                <a:lnTo>
                  <a:pt x="157" y="188"/>
                </a:lnTo>
                <a:lnTo>
                  <a:pt x="125" y="186"/>
                </a:lnTo>
                <a:lnTo>
                  <a:pt x="125" y="186"/>
                </a:lnTo>
                <a:lnTo>
                  <a:pt x="97" y="180"/>
                </a:lnTo>
                <a:lnTo>
                  <a:pt x="97" y="180"/>
                </a:lnTo>
                <a:close/>
                <a:moveTo>
                  <a:pt x="396" y="42"/>
                </a:moveTo>
                <a:lnTo>
                  <a:pt x="396" y="42"/>
                </a:lnTo>
                <a:lnTo>
                  <a:pt x="364" y="36"/>
                </a:lnTo>
                <a:lnTo>
                  <a:pt x="325" y="30"/>
                </a:lnTo>
                <a:lnTo>
                  <a:pt x="283" y="26"/>
                </a:lnTo>
                <a:lnTo>
                  <a:pt x="239" y="26"/>
                </a:lnTo>
                <a:lnTo>
                  <a:pt x="239" y="26"/>
                </a:lnTo>
                <a:lnTo>
                  <a:pt x="195" y="26"/>
                </a:lnTo>
                <a:lnTo>
                  <a:pt x="153" y="30"/>
                </a:lnTo>
                <a:lnTo>
                  <a:pt x="115" y="36"/>
                </a:lnTo>
                <a:lnTo>
                  <a:pt x="83" y="42"/>
                </a:lnTo>
                <a:lnTo>
                  <a:pt x="83" y="42"/>
                </a:lnTo>
                <a:lnTo>
                  <a:pt x="59" y="50"/>
                </a:lnTo>
                <a:lnTo>
                  <a:pt x="41" y="58"/>
                </a:lnTo>
                <a:lnTo>
                  <a:pt x="31" y="66"/>
                </a:lnTo>
                <a:lnTo>
                  <a:pt x="27" y="70"/>
                </a:lnTo>
                <a:lnTo>
                  <a:pt x="27" y="74"/>
                </a:lnTo>
                <a:lnTo>
                  <a:pt x="27" y="74"/>
                </a:lnTo>
                <a:lnTo>
                  <a:pt x="27" y="78"/>
                </a:lnTo>
                <a:lnTo>
                  <a:pt x="31" y="82"/>
                </a:lnTo>
                <a:lnTo>
                  <a:pt x="41" y="90"/>
                </a:lnTo>
                <a:lnTo>
                  <a:pt x="41" y="90"/>
                </a:lnTo>
                <a:lnTo>
                  <a:pt x="65" y="100"/>
                </a:lnTo>
                <a:lnTo>
                  <a:pt x="95" y="108"/>
                </a:lnTo>
                <a:lnTo>
                  <a:pt x="219" y="44"/>
                </a:lnTo>
                <a:lnTo>
                  <a:pt x="219" y="44"/>
                </a:lnTo>
                <a:lnTo>
                  <a:pt x="255" y="46"/>
                </a:lnTo>
                <a:lnTo>
                  <a:pt x="239" y="122"/>
                </a:lnTo>
                <a:lnTo>
                  <a:pt x="239" y="122"/>
                </a:lnTo>
                <a:lnTo>
                  <a:pt x="277" y="122"/>
                </a:lnTo>
                <a:lnTo>
                  <a:pt x="317" y="120"/>
                </a:lnTo>
                <a:lnTo>
                  <a:pt x="358" y="114"/>
                </a:lnTo>
                <a:lnTo>
                  <a:pt x="396" y="106"/>
                </a:lnTo>
                <a:lnTo>
                  <a:pt x="396" y="106"/>
                </a:lnTo>
                <a:lnTo>
                  <a:pt x="420" y="98"/>
                </a:lnTo>
                <a:lnTo>
                  <a:pt x="438" y="90"/>
                </a:lnTo>
                <a:lnTo>
                  <a:pt x="448" y="82"/>
                </a:lnTo>
                <a:lnTo>
                  <a:pt x="452" y="78"/>
                </a:lnTo>
                <a:lnTo>
                  <a:pt x="452" y="74"/>
                </a:lnTo>
                <a:lnTo>
                  <a:pt x="452" y="74"/>
                </a:lnTo>
                <a:lnTo>
                  <a:pt x="452" y="70"/>
                </a:lnTo>
                <a:lnTo>
                  <a:pt x="448" y="66"/>
                </a:lnTo>
                <a:lnTo>
                  <a:pt x="438" y="58"/>
                </a:lnTo>
                <a:lnTo>
                  <a:pt x="420" y="50"/>
                </a:lnTo>
                <a:lnTo>
                  <a:pt x="396" y="42"/>
                </a:lnTo>
                <a:lnTo>
                  <a:pt x="396" y="42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11222038" y="1929649"/>
            <a:ext cx="769938" cy="771525"/>
          </a:xfrm>
          <a:custGeom>
            <a:avLst/>
            <a:gdLst>
              <a:gd name="T0" fmla="*/ 314 w 485"/>
              <a:gd name="T1" fmla="*/ 12 h 486"/>
              <a:gd name="T2" fmla="*/ 377 w 485"/>
              <a:gd name="T3" fmla="*/ 42 h 486"/>
              <a:gd name="T4" fmla="*/ 461 w 485"/>
              <a:gd name="T5" fmla="*/ 141 h 486"/>
              <a:gd name="T6" fmla="*/ 483 w 485"/>
              <a:gd name="T7" fmla="*/ 223 h 486"/>
              <a:gd name="T8" fmla="*/ 459 w 485"/>
              <a:gd name="T9" fmla="*/ 353 h 486"/>
              <a:gd name="T10" fmla="*/ 363 w 485"/>
              <a:gd name="T11" fmla="*/ 454 h 486"/>
              <a:gd name="T12" fmla="*/ 270 w 485"/>
              <a:gd name="T13" fmla="*/ 484 h 486"/>
              <a:gd name="T14" fmla="*/ 208 w 485"/>
              <a:gd name="T15" fmla="*/ 484 h 486"/>
              <a:gd name="T16" fmla="*/ 100 w 485"/>
              <a:gd name="T17" fmla="*/ 440 h 486"/>
              <a:gd name="T18" fmla="*/ 28 w 485"/>
              <a:gd name="T19" fmla="*/ 359 h 486"/>
              <a:gd name="T20" fmla="*/ 0 w 485"/>
              <a:gd name="T21" fmla="*/ 243 h 486"/>
              <a:gd name="T22" fmla="*/ 26 w 485"/>
              <a:gd name="T23" fmla="*/ 133 h 486"/>
              <a:gd name="T24" fmla="*/ 94 w 485"/>
              <a:gd name="T25" fmla="*/ 50 h 486"/>
              <a:gd name="T26" fmla="*/ 192 w 485"/>
              <a:gd name="T27" fmla="*/ 6 h 486"/>
              <a:gd name="T28" fmla="*/ 272 w 485"/>
              <a:gd name="T29" fmla="*/ 2 h 486"/>
              <a:gd name="T30" fmla="*/ 214 w 485"/>
              <a:gd name="T31" fmla="*/ 167 h 486"/>
              <a:gd name="T32" fmla="*/ 184 w 485"/>
              <a:gd name="T33" fmla="*/ 107 h 486"/>
              <a:gd name="T34" fmla="*/ 186 w 485"/>
              <a:gd name="T35" fmla="*/ 153 h 486"/>
              <a:gd name="T36" fmla="*/ 148 w 485"/>
              <a:gd name="T37" fmla="*/ 127 h 486"/>
              <a:gd name="T38" fmla="*/ 190 w 485"/>
              <a:gd name="T39" fmla="*/ 181 h 486"/>
              <a:gd name="T40" fmla="*/ 222 w 485"/>
              <a:gd name="T41" fmla="*/ 243 h 486"/>
              <a:gd name="T42" fmla="*/ 214 w 485"/>
              <a:gd name="T43" fmla="*/ 283 h 486"/>
              <a:gd name="T44" fmla="*/ 242 w 485"/>
              <a:gd name="T45" fmla="*/ 263 h 486"/>
              <a:gd name="T46" fmla="*/ 262 w 485"/>
              <a:gd name="T47" fmla="*/ 285 h 486"/>
              <a:gd name="T48" fmla="*/ 258 w 485"/>
              <a:gd name="T49" fmla="*/ 253 h 486"/>
              <a:gd name="T50" fmla="*/ 288 w 485"/>
              <a:gd name="T51" fmla="*/ 173 h 486"/>
              <a:gd name="T52" fmla="*/ 331 w 485"/>
              <a:gd name="T53" fmla="*/ 147 h 486"/>
              <a:gd name="T54" fmla="*/ 333 w 485"/>
              <a:gd name="T55" fmla="*/ 99 h 486"/>
              <a:gd name="T56" fmla="*/ 302 w 485"/>
              <a:gd name="T57" fmla="*/ 97 h 486"/>
              <a:gd name="T58" fmla="*/ 274 w 485"/>
              <a:gd name="T59" fmla="*/ 159 h 486"/>
              <a:gd name="T60" fmla="*/ 242 w 485"/>
              <a:gd name="T61" fmla="*/ 225 h 486"/>
              <a:gd name="T62" fmla="*/ 128 w 485"/>
              <a:gd name="T63" fmla="*/ 131 h 486"/>
              <a:gd name="T64" fmla="*/ 355 w 485"/>
              <a:gd name="T65" fmla="*/ 131 h 486"/>
              <a:gd name="T66" fmla="*/ 357 w 485"/>
              <a:gd name="T67" fmla="*/ 357 h 486"/>
              <a:gd name="T68" fmla="*/ 128 w 485"/>
              <a:gd name="T69" fmla="*/ 357 h 486"/>
              <a:gd name="T70" fmla="*/ 246 w 485"/>
              <a:gd name="T71" fmla="*/ 377 h 486"/>
              <a:gd name="T72" fmla="*/ 246 w 485"/>
              <a:gd name="T73" fmla="*/ 63 h 486"/>
              <a:gd name="T74" fmla="*/ 371 w 485"/>
              <a:gd name="T75" fmla="*/ 237 h 486"/>
              <a:gd name="T76" fmla="*/ 56 w 485"/>
              <a:gd name="T77" fmla="*/ 237 h 486"/>
              <a:gd name="T78" fmla="*/ 435 w 485"/>
              <a:gd name="T79" fmla="*/ 223 h 486"/>
              <a:gd name="T80" fmla="*/ 411 w 485"/>
              <a:gd name="T81" fmla="*/ 147 h 486"/>
              <a:gd name="T82" fmla="*/ 357 w 485"/>
              <a:gd name="T83" fmla="*/ 87 h 486"/>
              <a:gd name="T84" fmla="*/ 292 w 485"/>
              <a:gd name="T85" fmla="*/ 56 h 486"/>
              <a:gd name="T86" fmla="*/ 242 w 485"/>
              <a:gd name="T87" fmla="*/ 48 h 486"/>
              <a:gd name="T88" fmla="*/ 198 w 485"/>
              <a:gd name="T89" fmla="*/ 54 h 486"/>
              <a:gd name="T90" fmla="*/ 104 w 485"/>
              <a:gd name="T91" fmla="*/ 107 h 486"/>
              <a:gd name="T92" fmla="*/ 70 w 485"/>
              <a:gd name="T93" fmla="*/ 155 h 486"/>
              <a:gd name="T94" fmla="*/ 50 w 485"/>
              <a:gd name="T95" fmla="*/ 217 h 486"/>
              <a:gd name="T96" fmla="*/ 62 w 485"/>
              <a:gd name="T97" fmla="*/ 319 h 486"/>
              <a:gd name="T98" fmla="*/ 118 w 485"/>
              <a:gd name="T99" fmla="*/ 393 h 486"/>
              <a:gd name="T100" fmla="*/ 192 w 485"/>
              <a:gd name="T101" fmla="*/ 432 h 486"/>
              <a:gd name="T102" fmla="*/ 238 w 485"/>
              <a:gd name="T103" fmla="*/ 438 h 486"/>
              <a:gd name="T104" fmla="*/ 339 w 485"/>
              <a:gd name="T105" fmla="*/ 412 h 486"/>
              <a:gd name="T106" fmla="*/ 407 w 485"/>
              <a:gd name="T107" fmla="*/ 347 h 486"/>
              <a:gd name="T108" fmla="*/ 435 w 485"/>
              <a:gd name="T109" fmla="*/ 267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5" h="486">
                <a:moveTo>
                  <a:pt x="272" y="2"/>
                </a:moveTo>
                <a:lnTo>
                  <a:pt x="274" y="2"/>
                </a:lnTo>
                <a:lnTo>
                  <a:pt x="274" y="2"/>
                </a:lnTo>
                <a:lnTo>
                  <a:pt x="274" y="2"/>
                </a:lnTo>
                <a:lnTo>
                  <a:pt x="294" y="6"/>
                </a:lnTo>
                <a:lnTo>
                  <a:pt x="314" y="12"/>
                </a:lnTo>
                <a:lnTo>
                  <a:pt x="333" y="18"/>
                </a:lnTo>
                <a:lnTo>
                  <a:pt x="351" y="26"/>
                </a:lnTo>
                <a:lnTo>
                  <a:pt x="351" y="26"/>
                </a:lnTo>
                <a:lnTo>
                  <a:pt x="353" y="28"/>
                </a:lnTo>
                <a:lnTo>
                  <a:pt x="353" y="28"/>
                </a:lnTo>
                <a:lnTo>
                  <a:pt x="377" y="42"/>
                </a:lnTo>
                <a:lnTo>
                  <a:pt x="397" y="58"/>
                </a:lnTo>
                <a:lnTo>
                  <a:pt x="417" y="77"/>
                </a:lnTo>
                <a:lnTo>
                  <a:pt x="435" y="97"/>
                </a:lnTo>
                <a:lnTo>
                  <a:pt x="435" y="97"/>
                </a:lnTo>
                <a:lnTo>
                  <a:pt x="449" y="119"/>
                </a:lnTo>
                <a:lnTo>
                  <a:pt x="461" y="141"/>
                </a:lnTo>
                <a:lnTo>
                  <a:pt x="471" y="167"/>
                </a:lnTo>
                <a:lnTo>
                  <a:pt x="479" y="193"/>
                </a:lnTo>
                <a:lnTo>
                  <a:pt x="479" y="195"/>
                </a:lnTo>
                <a:lnTo>
                  <a:pt x="479" y="195"/>
                </a:lnTo>
                <a:lnTo>
                  <a:pt x="479" y="195"/>
                </a:lnTo>
                <a:lnTo>
                  <a:pt x="483" y="223"/>
                </a:lnTo>
                <a:lnTo>
                  <a:pt x="485" y="251"/>
                </a:lnTo>
                <a:lnTo>
                  <a:pt x="481" y="279"/>
                </a:lnTo>
                <a:lnTo>
                  <a:pt x="477" y="307"/>
                </a:lnTo>
                <a:lnTo>
                  <a:pt x="477" y="307"/>
                </a:lnTo>
                <a:lnTo>
                  <a:pt x="469" y="329"/>
                </a:lnTo>
                <a:lnTo>
                  <a:pt x="459" y="353"/>
                </a:lnTo>
                <a:lnTo>
                  <a:pt x="447" y="373"/>
                </a:lnTo>
                <a:lnTo>
                  <a:pt x="433" y="393"/>
                </a:lnTo>
                <a:lnTo>
                  <a:pt x="419" y="412"/>
                </a:lnTo>
                <a:lnTo>
                  <a:pt x="401" y="428"/>
                </a:lnTo>
                <a:lnTo>
                  <a:pt x="383" y="442"/>
                </a:lnTo>
                <a:lnTo>
                  <a:pt x="363" y="454"/>
                </a:lnTo>
                <a:lnTo>
                  <a:pt x="363" y="454"/>
                </a:lnTo>
                <a:lnTo>
                  <a:pt x="347" y="464"/>
                </a:lnTo>
                <a:lnTo>
                  <a:pt x="329" y="470"/>
                </a:lnTo>
                <a:lnTo>
                  <a:pt x="308" y="478"/>
                </a:lnTo>
                <a:lnTo>
                  <a:pt x="290" y="482"/>
                </a:lnTo>
                <a:lnTo>
                  <a:pt x="270" y="484"/>
                </a:lnTo>
                <a:lnTo>
                  <a:pt x="252" y="486"/>
                </a:lnTo>
                <a:lnTo>
                  <a:pt x="232" y="486"/>
                </a:lnTo>
                <a:lnTo>
                  <a:pt x="210" y="484"/>
                </a:lnTo>
                <a:lnTo>
                  <a:pt x="210" y="484"/>
                </a:lnTo>
                <a:lnTo>
                  <a:pt x="208" y="484"/>
                </a:lnTo>
                <a:lnTo>
                  <a:pt x="208" y="484"/>
                </a:lnTo>
                <a:lnTo>
                  <a:pt x="188" y="480"/>
                </a:lnTo>
                <a:lnTo>
                  <a:pt x="170" y="476"/>
                </a:lnTo>
                <a:lnTo>
                  <a:pt x="150" y="470"/>
                </a:lnTo>
                <a:lnTo>
                  <a:pt x="134" y="462"/>
                </a:lnTo>
                <a:lnTo>
                  <a:pt x="116" y="452"/>
                </a:lnTo>
                <a:lnTo>
                  <a:pt x="100" y="440"/>
                </a:lnTo>
                <a:lnTo>
                  <a:pt x="84" y="428"/>
                </a:lnTo>
                <a:lnTo>
                  <a:pt x="70" y="416"/>
                </a:lnTo>
                <a:lnTo>
                  <a:pt x="70" y="416"/>
                </a:lnTo>
                <a:lnTo>
                  <a:pt x="54" y="397"/>
                </a:lnTo>
                <a:lnTo>
                  <a:pt x="40" y="379"/>
                </a:lnTo>
                <a:lnTo>
                  <a:pt x="28" y="359"/>
                </a:lnTo>
                <a:lnTo>
                  <a:pt x="18" y="337"/>
                </a:lnTo>
                <a:lnTo>
                  <a:pt x="10" y="315"/>
                </a:lnTo>
                <a:lnTo>
                  <a:pt x="4" y="293"/>
                </a:lnTo>
                <a:lnTo>
                  <a:pt x="0" y="269"/>
                </a:lnTo>
                <a:lnTo>
                  <a:pt x="0" y="243"/>
                </a:lnTo>
                <a:lnTo>
                  <a:pt x="0" y="243"/>
                </a:lnTo>
                <a:lnTo>
                  <a:pt x="2" y="215"/>
                </a:lnTo>
                <a:lnTo>
                  <a:pt x="6" y="187"/>
                </a:lnTo>
                <a:lnTo>
                  <a:pt x="14" y="161"/>
                </a:lnTo>
                <a:lnTo>
                  <a:pt x="24" y="135"/>
                </a:lnTo>
                <a:lnTo>
                  <a:pt x="26" y="135"/>
                </a:lnTo>
                <a:lnTo>
                  <a:pt x="26" y="133"/>
                </a:lnTo>
                <a:lnTo>
                  <a:pt x="26" y="133"/>
                </a:lnTo>
                <a:lnTo>
                  <a:pt x="40" y="109"/>
                </a:lnTo>
                <a:lnTo>
                  <a:pt x="56" y="89"/>
                </a:lnTo>
                <a:lnTo>
                  <a:pt x="74" y="69"/>
                </a:lnTo>
                <a:lnTo>
                  <a:pt x="94" y="50"/>
                </a:lnTo>
                <a:lnTo>
                  <a:pt x="94" y="50"/>
                </a:lnTo>
                <a:lnTo>
                  <a:pt x="116" y="36"/>
                </a:lnTo>
                <a:lnTo>
                  <a:pt x="140" y="24"/>
                </a:lnTo>
                <a:lnTo>
                  <a:pt x="164" y="14"/>
                </a:lnTo>
                <a:lnTo>
                  <a:pt x="190" y="6"/>
                </a:lnTo>
                <a:lnTo>
                  <a:pt x="192" y="6"/>
                </a:lnTo>
                <a:lnTo>
                  <a:pt x="192" y="6"/>
                </a:lnTo>
                <a:lnTo>
                  <a:pt x="192" y="6"/>
                </a:lnTo>
                <a:lnTo>
                  <a:pt x="212" y="2"/>
                </a:lnTo>
                <a:lnTo>
                  <a:pt x="232" y="0"/>
                </a:lnTo>
                <a:lnTo>
                  <a:pt x="252" y="0"/>
                </a:lnTo>
                <a:lnTo>
                  <a:pt x="272" y="2"/>
                </a:lnTo>
                <a:lnTo>
                  <a:pt x="272" y="2"/>
                </a:lnTo>
                <a:close/>
                <a:moveTo>
                  <a:pt x="242" y="225"/>
                </a:moveTo>
                <a:lnTo>
                  <a:pt x="242" y="225"/>
                </a:lnTo>
                <a:lnTo>
                  <a:pt x="240" y="225"/>
                </a:lnTo>
                <a:lnTo>
                  <a:pt x="208" y="177"/>
                </a:lnTo>
                <a:lnTo>
                  <a:pt x="208" y="177"/>
                </a:lnTo>
                <a:lnTo>
                  <a:pt x="214" y="167"/>
                </a:lnTo>
                <a:lnTo>
                  <a:pt x="214" y="159"/>
                </a:lnTo>
                <a:lnTo>
                  <a:pt x="214" y="149"/>
                </a:lnTo>
                <a:lnTo>
                  <a:pt x="210" y="139"/>
                </a:lnTo>
                <a:lnTo>
                  <a:pt x="198" y="121"/>
                </a:lnTo>
                <a:lnTo>
                  <a:pt x="188" y="105"/>
                </a:lnTo>
                <a:lnTo>
                  <a:pt x="184" y="107"/>
                </a:lnTo>
                <a:lnTo>
                  <a:pt x="202" y="145"/>
                </a:lnTo>
                <a:lnTo>
                  <a:pt x="198" y="147"/>
                </a:lnTo>
                <a:lnTo>
                  <a:pt x="176" y="111"/>
                </a:lnTo>
                <a:lnTo>
                  <a:pt x="172" y="113"/>
                </a:lnTo>
                <a:lnTo>
                  <a:pt x="190" y="151"/>
                </a:lnTo>
                <a:lnTo>
                  <a:pt x="186" y="153"/>
                </a:lnTo>
                <a:lnTo>
                  <a:pt x="164" y="119"/>
                </a:lnTo>
                <a:lnTo>
                  <a:pt x="160" y="121"/>
                </a:lnTo>
                <a:lnTo>
                  <a:pt x="180" y="157"/>
                </a:lnTo>
                <a:lnTo>
                  <a:pt x="174" y="161"/>
                </a:lnTo>
                <a:lnTo>
                  <a:pt x="152" y="125"/>
                </a:lnTo>
                <a:lnTo>
                  <a:pt x="148" y="127"/>
                </a:lnTo>
                <a:lnTo>
                  <a:pt x="148" y="127"/>
                </a:lnTo>
                <a:lnTo>
                  <a:pt x="156" y="145"/>
                </a:lnTo>
                <a:lnTo>
                  <a:pt x="166" y="163"/>
                </a:lnTo>
                <a:lnTo>
                  <a:pt x="174" y="171"/>
                </a:lnTo>
                <a:lnTo>
                  <a:pt x="180" y="179"/>
                </a:lnTo>
                <a:lnTo>
                  <a:pt x="190" y="181"/>
                </a:lnTo>
                <a:lnTo>
                  <a:pt x="200" y="181"/>
                </a:lnTo>
                <a:lnTo>
                  <a:pt x="226" y="233"/>
                </a:lnTo>
                <a:lnTo>
                  <a:pt x="226" y="233"/>
                </a:lnTo>
                <a:lnTo>
                  <a:pt x="224" y="237"/>
                </a:lnTo>
                <a:lnTo>
                  <a:pt x="222" y="243"/>
                </a:lnTo>
                <a:lnTo>
                  <a:pt x="222" y="243"/>
                </a:lnTo>
                <a:lnTo>
                  <a:pt x="224" y="253"/>
                </a:lnTo>
                <a:lnTo>
                  <a:pt x="216" y="267"/>
                </a:lnTo>
                <a:lnTo>
                  <a:pt x="216" y="267"/>
                </a:lnTo>
                <a:lnTo>
                  <a:pt x="212" y="273"/>
                </a:lnTo>
                <a:lnTo>
                  <a:pt x="212" y="279"/>
                </a:lnTo>
                <a:lnTo>
                  <a:pt x="214" y="283"/>
                </a:lnTo>
                <a:lnTo>
                  <a:pt x="218" y="285"/>
                </a:lnTo>
                <a:lnTo>
                  <a:pt x="220" y="287"/>
                </a:lnTo>
                <a:lnTo>
                  <a:pt x="226" y="287"/>
                </a:lnTo>
                <a:lnTo>
                  <a:pt x="230" y="283"/>
                </a:lnTo>
                <a:lnTo>
                  <a:pt x="234" y="279"/>
                </a:lnTo>
                <a:lnTo>
                  <a:pt x="242" y="263"/>
                </a:lnTo>
                <a:lnTo>
                  <a:pt x="242" y="263"/>
                </a:lnTo>
                <a:lnTo>
                  <a:pt x="250" y="277"/>
                </a:lnTo>
                <a:lnTo>
                  <a:pt x="250" y="277"/>
                </a:lnTo>
                <a:lnTo>
                  <a:pt x="254" y="281"/>
                </a:lnTo>
                <a:lnTo>
                  <a:pt x="258" y="283"/>
                </a:lnTo>
                <a:lnTo>
                  <a:pt x="262" y="285"/>
                </a:lnTo>
                <a:lnTo>
                  <a:pt x="266" y="283"/>
                </a:lnTo>
                <a:lnTo>
                  <a:pt x="268" y="281"/>
                </a:lnTo>
                <a:lnTo>
                  <a:pt x="270" y="277"/>
                </a:lnTo>
                <a:lnTo>
                  <a:pt x="268" y="271"/>
                </a:lnTo>
                <a:lnTo>
                  <a:pt x="266" y="265"/>
                </a:lnTo>
                <a:lnTo>
                  <a:pt x="258" y="253"/>
                </a:lnTo>
                <a:lnTo>
                  <a:pt x="258" y="253"/>
                </a:lnTo>
                <a:lnTo>
                  <a:pt x="260" y="243"/>
                </a:lnTo>
                <a:lnTo>
                  <a:pt x="260" y="243"/>
                </a:lnTo>
                <a:lnTo>
                  <a:pt x="260" y="239"/>
                </a:lnTo>
                <a:lnTo>
                  <a:pt x="256" y="233"/>
                </a:lnTo>
                <a:lnTo>
                  <a:pt x="288" y="173"/>
                </a:lnTo>
                <a:lnTo>
                  <a:pt x="288" y="173"/>
                </a:lnTo>
                <a:lnTo>
                  <a:pt x="294" y="173"/>
                </a:lnTo>
                <a:lnTo>
                  <a:pt x="298" y="173"/>
                </a:lnTo>
                <a:lnTo>
                  <a:pt x="310" y="169"/>
                </a:lnTo>
                <a:lnTo>
                  <a:pt x="321" y="159"/>
                </a:lnTo>
                <a:lnTo>
                  <a:pt x="331" y="147"/>
                </a:lnTo>
                <a:lnTo>
                  <a:pt x="331" y="147"/>
                </a:lnTo>
                <a:lnTo>
                  <a:pt x="337" y="133"/>
                </a:lnTo>
                <a:lnTo>
                  <a:pt x="339" y="117"/>
                </a:lnTo>
                <a:lnTo>
                  <a:pt x="337" y="111"/>
                </a:lnTo>
                <a:lnTo>
                  <a:pt x="335" y="105"/>
                </a:lnTo>
                <a:lnTo>
                  <a:pt x="333" y="99"/>
                </a:lnTo>
                <a:lnTo>
                  <a:pt x="327" y="97"/>
                </a:lnTo>
                <a:lnTo>
                  <a:pt x="327" y="97"/>
                </a:lnTo>
                <a:lnTo>
                  <a:pt x="323" y="95"/>
                </a:lnTo>
                <a:lnTo>
                  <a:pt x="316" y="93"/>
                </a:lnTo>
                <a:lnTo>
                  <a:pt x="310" y="95"/>
                </a:lnTo>
                <a:lnTo>
                  <a:pt x="302" y="97"/>
                </a:lnTo>
                <a:lnTo>
                  <a:pt x="290" y="105"/>
                </a:lnTo>
                <a:lnTo>
                  <a:pt x="280" y="119"/>
                </a:lnTo>
                <a:lnTo>
                  <a:pt x="280" y="119"/>
                </a:lnTo>
                <a:lnTo>
                  <a:pt x="274" y="133"/>
                </a:lnTo>
                <a:lnTo>
                  <a:pt x="272" y="147"/>
                </a:lnTo>
                <a:lnTo>
                  <a:pt x="274" y="159"/>
                </a:lnTo>
                <a:lnTo>
                  <a:pt x="276" y="163"/>
                </a:lnTo>
                <a:lnTo>
                  <a:pt x="280" y="167"/>
                </a:lnTo>
                <a:lnTo>
                  <a:pt x="242" y="225"/>
                </a:lnTo>
                <a:lnTo>
                  <a:pt x="242" y="225"/>
                </a:lnTo>
                <a:lnTo>
                  <a:pt x="242" y="225"/>
                </a:lnTo>
                <a:lnTo>
                  <a:pt x="242" y="225"/>
                </a:lnTo>
                <a:close/>
                <a:moveTo>
                  <a:pt x="128" y="131"/>
                </a:moveTo>
                <a:lnTo>
                  <a:pt x="132" y="127"/>
                </a:lnTo>
                <a:lnTo>
                  <a:pt x="116" y="111"/>
                </a:lnTo>
                <a:lnTo>
                  <a:pt x="112" y="115"/>
                </a:lnTo>
                <a:lnTo>
                  <a:pt x="128" y="131"/>
                </a:lnTo>
                <a:lnTo>
                  <a:pt x="128" y="131"/>
                </a:lnTo>
                <a:close/>
                <a:moveTo>
                  <a:pt x="355" y="131"/>
                </a:moveTo>
                <a:lnTo>
                  <a:pt x="361" y="135"/>
                </a:lnTo>
                <a:lnTo>
                  <a:pt x="377" y="119"/>
                </a:lnTo>
                <a:lnTo>
                  <a:pt x="371" y="115"/>
                </a:lnTo>
                <a:lnTo>
                  <a:pt x="355" y="131"/>
                </a:lnTo>
                <a:lnTo>
                  <a:pt x="355" y="131"/>
                </a:lnTo>
                <a:close/>
                <a:moveTo>
                  <a:pt x="357" y="357"/>
                </a:moveTo>
                <a:lnTo>
                  <a:pt x="351" y="361"/>
                </a:lnTo>
                <a:lnTo>
                  <a:pt x="367" y="377"/>
                </a:lnTo>
                <a:lnTo>
                  <a:pt x="371" y="373"/>
                </a:lnTo>
                <a:lnTo>
                  <a:pt x="357" y="357"/>
                </a:lnTo>
                <a:lnTo>
                  <a:pt x="357" y="357"/>
                </a:lnTo>
                <a:close/>
                <a:moveTo>
                  <a:pt x="128" y="357"/>
                </a:moveTo>
                <a:lnTo>
                  <a:pt x="124" y="353"/>
                </a:lnTo>
                <a:lnTo>
                  <a:pt x="108" y="369"/>
                </a:lnTo>
                <a:lnTo>
                  <a:pt x="112" y="373"/>
                </a:lnTo>
                <a:lnTo>
                  <a:pt x="128" y="357"/>
                </a:lnTo>
                <a:lnTo>
                  <a:pt x="128" y="357"/>
                </a:lnTo>
                <a:close/>
                <a:moveTo>
                  <a:pt x="246" y="377"/>
                </a:moveTo>
                <a:lnTo>
                  <a:pt x="230" y="377"/>
                </a:lnTo>
                <a:lnTo>
                  <a:pt x="230" y="428"/>
                </a:lnTo>
                <a:lnTo>
                  <a:pt x="246" y="428"/>
                </a:lnTo>
                <a:lnTo>
                  <a:pt x="246" y="377"/>
                </a:lnTo>
                <a:lnTo>
                  <a:pt x="246" y="377"/>
                </a:lnTo>
                <a:close/>
                <a:moveTo>
                  <a:pt x="246" y="63"/>
                </a:moveTo>
                <a:lnTo>
                  <a:pt x="230" y="63"/>
                </a:lnTo>
                <a:lnTo>
                  <a:pt x="230" y="113"/>
                </a:lnTo>
                <a:lnTo>
                  <a:pt x="246" y="113"/>
                </a:lnTo>
                <a:lnTo>
                  <a:pt x="246" y="63"/>
                </a:lnTo>
                <a:lnTo>
                  <a:pt x="246" y="63"/>
                </a:lnTo>
                <a:close/>
                <a:moveTo>
                  <a:pt x="371" y="237"/>
                </a:moveTo>
                <a:lnTo>
                  <a:pt x="371" y="253"/>
                </a:lnTo>
                <a:lnTo>
                  <a:pt x="421" y="253"/>
                </a:lnTo>
                <a:lnTo>
                  <a:pt x="421" y="237"/>
                </a:lnTo>
                <a:lnTo>
                  <a:pt x="371" y="237"/>
                </a:lnTo>
                <a:lnTo>
                  <a:pt x="371" y="237"/>
                </a:lnTo>
                <a:close/>
                <a:moveTo>
                  <a:pt x="56" y="237"/>
                </a:moveTo>
                <a:lnTo>
                  <a:pt x="56" y="253"/>
                </a:lnTo>
                <a:lnTo>
                  <a:pt x="106" y="253"/>
                </a:lnTo>
                <a:lnTo>
                  <a:pt x="106" y="237"/>
                </a:lnTo>
                <a:lnTo>
                  <a:pt x="56" y="237"/>
                </a:lnTo>
                <a:lnTo>
                  <a:pt x="56" y="237"/>
                </a:lnTo>
                <a:close/>
                <a:moveTo>
                  <a:pt x="435" y="267"/>
                </a:moveTo>
                <a:lnTo>
                  <a:pt x="435" y="267"/>
                </a:lnTo>
                <a:lnTo>
                  <a:pt x="435" y="267"/>
                </a:lnTo>
                <a:lnTo>
                  <a:pt x="437" y="243"/>
                </a:lnTo>
                <a:lnTo>
                  <a:pt x="437" y="243"/>
                </a:lnTo>
                <a:lnTo>
                  <a:pt x="435" y="223"/>
                </a:lnTo>
                <a:lnTo>
                  <a:pt x="431" y="203"/>
                </a:lnTo>
                <a:lnTo>
                  <a:pt x="431" y="201"/>
                </a:lnTo>
                <a:lnTo>
                  <a:pt x="431" y="201"/>
                </a:lnTo>
                <a:lnTo>
                  <a:pt x="431" y="201"/>
                </a:lnTo>
                <a:lnTo>
                  <a:pt x="423" y="173"/>
                </a:lnTo>
                <a:lnTo>
                  <a:pt x="411" y="147"/>
                </a:lnTo>
                <a:lnTo>
                  <a:pt x="411" y="147"/>
                </a:lnTo>
                <a:lnTo>
                  <a:pt x="397" y="125"/>
                </a:lnTo>
                <a:lnTo>
                  <a:pt x="397" y="125"/>
                </a:lnTo>
                <a:lnTo>
                  <a:pt x="379" y="107"/>
                </a:lnTo>
                <a:lnTo>
                  <a:pt x="379" y="107"/>
                </a:lnTo>
                <a:lnTo>
                  <a:pt x="357" y="87"/>
                </a:lnTo>
                <a:lnTo>
                  <a:pt x="333" y="73"/>
                </a:lnTo>
                <a:lnTo>
                  <a:pt x="333" y="71"/>
                </a:lnTo>
                <a:lnTo>
                  <a:pt x="331" y="71"/>
                </a:lnTo>
                <a:lnTo>
                  <a:pt x="331" y="71"/>
                </a:lnTo>
                <a:lnTo>
                  <a:pt x="312" y="63"/>
                </a:lnTo>
                <a:lnTo>
                  <a:pt x="292" y="56"/>
                </a:lnTo>
                <a:lnTo>
                  <a:pt x="292" y="56"/>
                </a:lnTo>
                <a:lnTo>
                  <a:pt x="268" y="50"/>
                </a:lnTo>
                <a:lnTo>
                  <a:pt x="268" y="50"/>
                </a:lnTo>
                <a:lnTo>
                  <a:pt x="266" y="50"/>
                </a:lnTo>
                <a:lnTo>
                  <a:pt x="266" y="50"/>
                </a:lnTo>
                <a:lnTo>
                  <a:pt x="242" y="48"/>
                </a:lnTo>
                <a:lnTo>
                  <a:pt x="242" y="48"/>
                </a:lnTo>
                <a:lnTo>
                  <a:pt x="220" y="50"/>
                </a:lnTo>
                <a:lnTo>
                  <a:pt x="200" y="54"/>
                </a:lnTo>
                <a:lnTo>
                  <a:pt x="200" y="54"/>
                </a:lnTo>
                <a:lnTo>
                  <a:pt x="198" y="54"/>
                </a:lnTo>
                <a:lnTo>
                  <a:pt x="198" y="54"/>
                </a:lnTo>
                <a:lnTo>
                  <a:pt x="170" y="63"/>
                </a:lnTo>
                <a:lnTo>
                  <a:pt x="144" y="75"/>
                </a:lnTo>
                <a:lnTo>
                  <a:pt x="144" y="75"/>
                </a:lnTo>
                <a:lnTo>
                  <a:pt x="124" y="89"/>
                </a:lnTo>
                <a:lnTo>
                  <a:pt x="104" y="107"/>
                </a:lnTo>
                <a:lnTo>
                  <a:pt x="104" y="107"/>
                </a:lnTo>
                <a:lnTo>
                  <a:pt x="86" y="127"/>
                </a:lnTo>
                <a:lnTo>
                  <a:pt x="70" y="151"/>
                </a:lnTo>
                <a:lnTo>
                  <a:pt x="70" y="151"/>
                </a:lnTo>
                <a:lnTo>
                  <a:pt x="70" y="153"/>
                </a:lnTo>
                <a:lnTo>
                  <a:pt x="70" y="155"/>
                </a:lnTo>
                <a:lnTo>
                  <a:pt x="70" y="155"/>
                </a:lnTo>
                <a:lnTo>
                  <a:pt x="70" y="155"/>
                </a:lnTo>
                <a:lnTo>
                  <a:pt x="62" y="171"/>
                </a:lnTo>
                <a:lnTo>
                  <a:pt x="56" y="189"/>
                </a:lnTo>
                <a:lnTo>
                  <a:pt x="56" y="189"/>
                </a:lnTo>
                <a:lnTo>
                  <a:pt x="56" y="189"/>
                </a:lnTo>
                <a:lnTo>
                  <a:pt x="50" y="217"/>
                </a:lnTo>
                <a:lnTo>
                  <a:pt x="48" y="243"/>
                </a:lnTo>
                <a:lnTo>
                  <a:pt x="48" y="243"/>
                </a:lnTo>
                <a:lnTo>
                  <a:pt x="48" y="263"/>
                </a:lnTo>
                <a:lnTo>
                  <a:pt x="52" y="283"/>
                </a:lnTo>
                <a:lnTo>
                  <a:pt x="56" y="301"/>
                </a:lnTo>
                <a:lnTo>
                  <a:pt x="62" y="319"/>
                </a:lnTo>
                <a:lnTo>
                  <a:pt x="70" y="337"/>
                </a:lnTo>
                <a:lnTo>
                  <a:pt x="80" y="353"/>
                </a:lnTo>
                <a:lnTo>
                  <a:pt x="92" y="367"/>
                </a:lnTo>
                <a:lnTo>
                  <a:pt x="104" y="381"/>
                </a:lnTo>
                <a:lnTo>
                  <a:pt x="104" y="381"/>
                </a:lnTo>
                <a:lnTo>
                  <a:pt x="118" y="393"/>
                </a:lnTo>
                <a:lnTo>
                  <a:pt x="134" y="406"/>
                </a:lnTo>
                <a:lnTo>
                  <a:pt x="152" y="416"/>
                </a:lnTo>
                <a:lnTo>
                  <a:pt x="170" y="424"/>
                </a:lnTo>
                <a:lnTo>
                  <a:pt x="170" y="424"/>
                </a:lnTo>
                <a:lnTo>
                  <a:pt x="170" y="424"/>
                </a:lnTo>
                <a:lnTo>
                  <a:pt x="192" y="432"/>
                </a:lnTo>
                <a:lnTo>
                  <a:pt x="192" y="432"/>
                </a:lnTo>
                <a:lnTo>
                  <a:pt x="216" y="436"/>
                </a:lnTo>
                <a:lnTo>
                  <a:pt x="216" y="436"/>
                </a:lnTo>
                <a:lnTo>
                  <a:pt x="216" y="438"/>
                </a:lnTo>
                <a:lnTo>
                  <a:pt x="216" y="438"/>
                </a:lnTo>
                <a:lnTo>
                  <a:pt x="238" y="438"/>
                </a:lnTo>
                <a:lnTo>
                  <a:pt x="238" y="438"/>
                </a:lnTo>
                <a:lnTo>
                  <a:pt x="238" y="438"/>
                </a:lnTo>
                <a:lnTo>
                  <a:pt x="264" y="438"/>
                </a:lnTo>
                <a:lnTo>
                  <a:pt x="290" y="432"/>
                </a:lnTo>
                <a:lnTo>
                  <a:pt x="314" y="424"/>
                </a:lnTo>
                <a:lnTo>
                  <a:pt x="339" y="412"/>
                </a:lnTo>
                <a:lnTo>
                  <a:pt x="339" y="412"/>
                </a:lnTo>
                <a:lnTo>
                  <a:pt x="355" y="402"/>
                </a:lnTo>
                <a:lnTo>
                  <a:pt x="369" y="391"/>
                </a:lnTo>
                <a:lnTo>
                  <a:pt x="383" y="377"/>
                </a:lnTo>
                <a:lnTo>
                  <a:pt x="395" y="363"/>
                </a:lnTo>
                <a:lnTo>
                  <a:pt x="407" y="347"/>
                </a:lnTo>
                <a:lnTo>
                  <a:pt x="415" y="331"/>
                </a:lnTo>
                <a:lnTo>
                  <a:pt x="423" y="313"/>
                </a:lnTo>
                <a:lnTo>
                  <a:pt x="429" y="293"/>
                </a:lnTo>
                <a:lnTo>
                  <a:pt x="429" y="293"/>
                </a:lnTo>
                <a:lnTo>
                  <a:pt x="435" y="267"/>
                </a:lnTo>
                <a:lnTo>
                  <a:pt x="435" y="267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7648575" y="723149"/>
            <a:ext cx="728663" cy="803275"/>
            <a:chOff x="7648575" y="1862138"/>
            <a:chExt cx="728663" cy="803275"/>
          </a:xfrm>
        </p:grpSpPr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7750175" y="2033588"/>
              <a:ext cx="528638" cy="531813"/>
            </a:xfrm>
            <a:custGeom>
              <a:avLst/>
              <a:gdLst>
                <a:gd name="T0" fmla="*/ 24 w 333"/>
                <a:gd name="T1" fmla="*/ 131 h 335"/>
                <a:gd name="T2" fmla="*/ 52 w 333"/>
                <a:gd name="T3" fmla="*/ 153 h 335"/>
                <a:gd name="T4" fmla="*/ 48 w 333"/>
                <a:gd name="T5" fmla="*/ 189 h 335"/>
                <a:gd name="T6" fmla="*/ 16 w 333"/>
                <a:gd name="T7" fmla="*/ 205 h 335"/>
                <a:gd name="T8" fmla="*/ 20 w 333"/>
                <a:gd name="T9" fmla="*/ 253 h 335"/>
                <a:gd name="T10" fmla="*/ 142 w 333"/>
                <a:gd name="T11" fmla="*/ 335 h 335"/>
                <a:gd name="T12" fmla="*/ 151 w 333"/>
                <a:gd name="T13" fmla="*/ 307 h 335"/>
                <a:gd name="T14" fmla="*/ 173 w 333"/>
                <a:gd name="T15" fmla="*/ 279 h 335"/>
                <a:gd name="T16" fmla="*/ 209 w 333"/>
                <a:gd name="T17" fmla="*/ 283 h 335"/>
                <a:gd name="T18" fmla="*/ 227 w 333"/>
                <a:gd name="T19" fmla="*/ 313 h 335"/>
                <a:gd name="T20" fmla="*/ 287 w 333"/>
                <a:gd name="T21" fmla="*/ 285 h 335"/>
                <a:gd name="T22" fmla="*/ 333 w 333"/>
                <a:gd name="T23" fmla="*/ 169 h 335"/>
                <a:gd name="T24" fmla="*/ 305 w 333"/>
                <a:gd name="T25" fmla="*/ 75 h 335"/>
                <a:gd name="T26" fmla="*/ 231 w 333"/>
                <a:gd name="T27" fmla="*/ 14 h 335"/>
                <a:gd name="T28" fmla="*/ 144 w 333"/>
                <a:gd name="T29" fmla="*/ 2 h 335"/>
                <a:gd name="T30" fmla="*/ 2 w 333"/>
                <a:gd name="T31" fmla="*/ 133 h 335"/>
                <a:gd name="T32" fmla="*/ 243 w 333"/>
                <a:gd name="T33" fmla="*/ 243 h 335"/>
                <a:gd name="T34" fmla="*/ 241 w 333"/>
                <a:gd name="T35" fmla="*/ 243 h 335"/>
                <a:gd name="T36" fmla="*/ 241 w 333"/>
                <a:gd name="T37" fmla="*/ 243 h 335"/>
                <a:gd name="T38" fmla="*/ 239 w 333"/>
                <a:gd name="T39" fmla="*/ 249 h 335"/>
                <a:gd name="T40" fmla="*/ 219 w 333"/>
                <a:gd name="T41" fmla="*/ 267 h 335"/>
                <a:gd name="T42" fmla="*/ 195 w 333"/>
                <a:gd name="T43" fmla="*/ 233 h 335"/>
                <a:gd name="T44" fmla="*/ 207 w 333"/>
                <a:gd name="T45" fmla="*/ 195 h 335"/>
                <a:gd name="T46" fmla="*/ 239 w 333"/>
                <a:gd name="T47" fmla="*/ 183 h 335"/>
                <a:gd name="T48" fmla="*/ 247 w 333"/>
                <a:gd name="T49" fmla="*/ 205 h 335"/>
                <a:gd name="T50" fmla="*/ 249 w 333"/>
                <a:gd name="T51" fmla="*/ 215 h 335"/>
                <a:gd name="T52" fmla="*/ 249 w 333"/>
                <a:gd name="T53" fmla="*/ 215 h 335"/>
                <a:gd name="T54" fmla="*/ 251 w 333"/>
                <a:gd name="T55" fmla="*/ 215 h 335"/>
                <a:gd name="T56" fmla="*/ 299 w 333"/>
                <a:gd name="T57" fmla="*/ 119 h 335"/>
                <a:gd name="T58" fmla="*/ 327 w 333"/>
                <a:gd name="T59" fmla="*/ 143 h 335"/>
                <a:gd name="T60" fmla="*/ 323 w 333"/>
                <a:gd name="T61" fmla="*/ 179 h 335"/>
                <a:gd name="T62" fmla="*/ 291 w 333"/>
                <a:gd name="T63" fmla="*/ 195 h 335"/>
                <a:gd name="T64" fmla="*/ 265 w 333"/>
                <a:gd name="T65" fmla="*/ 183 h 335"/>
                <a:gd name="T66" fmla="*/ 255 w 333"/>
                <a:gd name="T67" fmla="*/ 149 h 335"/>
                <a:gd name="T68" fmla="*/ 277 w 333"/>
                <a:gd name="T69" fmla="*/ 123 h 335"/>
                <a:gd name="T70" fmla="*/ 201 w 333"/>
                <a:gd name="T71" fmla="*/ 63 h 335"/>
                <a:gd name="T72" fmla="*/ 215 w 333"/>
                <a:gd name="T73" fmla="*/ 71 h 335"/>
                <a:gd name="T74" fmla="*/ 227 w 333"/>
                <a:gd name="T75" fmla="*/ 71 h 335"/>
                <a:gd name="T76" fmla="*/ 227 w 333"/>
                <a:gd name="T77" fmla="*/ 71 h 335"/>
                <a:gd name="T78" fmla="*/ 227 w 333"/>
                <a:gd name="T79" fmla="*/ 71 h 335"/>
                <a:gd name="T80" fmla="*/ 251 w 333"/>
                <a:gd name="T81" fmla="*/ 89 h 335"/>
                <a:gd name="T82" fmla="*/ 251 w 333"/>
                <a:gd name="T83" fmla="*/ 89 h 335"/>
                <a:gd name="T84" fmla="*/ 249 w 333"/>
                <a:gd name="T85" fmla="*/ 91 h 335"/>
                <a:gd name="T86" fmla="*/ 255 w 333"/>
                <a:gd name="T87" fmla="*/ 97 h 335"/>
                <a:gd name="T88" fmla="*/ 261 w 333"/>
                <a:gd name="T89" fmla="*/ 119 h 335"/>
                <a:gd name="T90" fmla="*/ 229 w 333"/>
                <a:gd name="T91" fmla="*/ 131 h 335"/>
                <a:gd name="T92" fmla="*/ 195 w 333"/>
                <a:gd name="T93" fmla="*/ 109 h 335"/>
                <a:gd name="T94" fmla="*/ 195 w 333"/>
                <a:gd name="T95" fmla="*/ 67 h 335"/>
                <a:gd name="T96" fmla="*/ 130 w 333"/>
                <a:gd name="T97" fmla="*/ 197 h 335"/>
                <a:gd name="T98" fmla="*/ 151 w 333"/>
                <a:gd name="T99" fmla="*/ 225 h 335"/>
                <a:gd name="T100" fmla="*/ 130 w 333"/>
                <a:gd name="T101" fmla="*/ 239 h 335"/>
                <a:gd name="T102" fmla="*/ 122 w 333"/>
                <a:gd name="T103" fmla="*/ 241 h 335"/>
                <a:gd name="T104" fmla="*/ 122 w 333"/>
                <a:gd name="T105" fmla="*/ 243 h 335"/>
                <a:gd name="T106" fmla="*/ 122 w 333"/>
                <a:gd name="T107" fmla="*/ 243 h 335"/>
                <a:gd name="T108" fmla="*/ 92 w 333"/>
                <a:gd name="T109" fmla="*/ 243 h 335"/>
                <a:gd name="T110" fmla="*/ 92 w 333"/>
                <a:gd name="T111" fmla="*/ 243 h 335"/>
                <a:gd name="T112" fmla="*/ 92 w 333"/>
                <a:gd name="T113" fmla="*/ 241 h 335"/>
                <a:gd name="T114" fmla="*/ 82 w 333"/>
                <a:gd name="T115" fmla="*/ 235 h 335"/>
                <a:gd name="T116" fmla="*/ 66 w 333"/>
                <a:gd name="T117" fmla="*/ 233 h 335"/>
                <a:gd name="T118" fmla="*/ 76 w 333"/>
                <a:gd name="T119" fmla="*/ 201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33" h="335">
                  <a:moveTo>
                    <a:pt x="2" y="133"/>
                  </a:moveTo>
                  <a:lnTo>
                    <a:pt x="2" y="133"/>
                  </a:lnTo>
                  <a:lnTo>
                    <a:pt x="8" y="131"/>
                  </a:lnTo>
                  <a:lnTo>
                    <a:pt x="16" y="129"/>
                  </a:lnTo>
                  <a:lnTo>
                    <a:pt x="16" y="129"/>
                  </a:lnTo>
                  <a:lnTo>
                    <a:pt x="24" y="131"/>
                  </a:lnTo>
                  <a:lnTo>
                    <a:pt x="32" y="133"/>
                  </a:lnTo>
                  <a:lnTo>
                    <a:pt x="38" y="137"/>
                  </a:lnTo>
                  <a:lnTo>
                    <a:pt x="44" y="141"/>
                  </a:lnTo>
                  <a:lnTo>
                    <a:pt x="44" y="141"/>
                  </a:lnTo>
                  <a:lnTo>
                    <a:pt x="48" y="147"/>
                  </a:lnTo>
                  <a:lnTo>
                    <a:pt x="52" y="153"/>
                  </a:lnTo>
                  <a:lnTo>
                    <a:pt x="54" y="159"/>
                  </a:lnTo>
                  <a:lnTo>
                    <a:pt x="54" y="167"/>
                  </a:lnTo>
                  <a:lnTo>
                    <a:pt x="54" y="167"/>
                  </a:lnTo>
                  <a:lnTo>
                    <a:pt x="54" y="175"/>
                  </a:lnTo>
                  <a:lnTo>
                    <a:pt x="52" y="181"/>
                  </a:lnTo>
                  <a:lnTo>
                    <a:pt x="48" y="189"/>
                  </a:lnTo>
                  <a:lnTo>
                    <a:pt x="44" y="193"/>
                  </a:lnTo>
                  <a:lnTo>
                    <a:pt x="44" y="193"/>
                  </a:lnTo>
                  <a:lnTo>
                    <a:pt x="38" y="199"/>
                  </a:lnTo>
                  <a:lnTo>
                    <a:pt x="32" y="203"/>
                  </a:lnTo>
                  <a:lnTo>
                    <a:pt x="24" y="205"/>
                  </a:lnTo>
                  <a:lnTo>
                    <a:pt x="16" y="205"/>
                  </a:lnTo>
                  <a:lnTo>
                    <a:pt x="16" y="205"/>
                  </a:lnTo>
                  <a:lnTo>
                    <a:pt x="8" y="205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8" y="229"/>
                  </a:lnTo>
                  <a:lnTo>
                    <a:pt x="20" y="253"/>
                  </a:lnTo>
                  <a:lnTo>
                    <a:pt x="36" y="275"/>
                  </a:lnTo>
                  <a:lnTo>
                    <a:pt x="56" y="295"/>
                  </a:lnTo>
                  <a:lnTo>
                    <a:pt x="78" y="311"/>
                  </a:lnTo>
                  <a:lnTo>
                    <a:pt x="102" y="323"/>
                  </a:lnTo>
                  <a:lnTo>
                    <a:pt x="128" y="331"/>
                  </a:lnTo>
                  <a:lnTo>
                    <a:pt x="142" y="335"/>
                  </a:lnTo>
                  <a:lnTo>
                    <a:pt x="157" y="335"/>
                  </a:lnTo>
                  <a:lnTo>
                    <a:pt x="157" y="335"/>
                  </a:lnTo>
                  <a:lnTo>
                    <a:pt x="153" y="325"/>
                  </a:lnTo>
                  <a:lnTo>
                    <a:pt x="151" y="313"/>
                  </a:lnTo>
                  <a:lnTo>
                    <a:pt x="151" y="313"/>
                  </a:lnTo>
                  <a:lnTo>
                    <a:pt x="151" y="307"/>
                  </a:lnTo>
                  <a:lnTo>
                    <a:pt x="153" y="299"/>
                  </a:lnTo>
                  <a:lnTo>
                    <a:pt x="157" y="293"/>
                  </a:lnTo>
                  <a:lnTo>
                    <a:pt x="161" y="287"/>
                  </a:lnTo>
                  <a:lnTo>
                    <a:pt x="161" y="287"/>
                  </a:lnTo>
                  <a:lnTo>
                    <a:pt x="167" y="283"/>
                  </a:lnTo>
                  <a:lnTo>
                    <a:pt x="173" y="279"/>
                  </a:lnTo>
                  <a:lnTo>
                    <a:pt x="181" y="277"/>
                  </a:lnTo>
                  <a:lnTo>
                    <a:pt x="189" y="277"/>
                  </a:lnTo>
                  <a:lnTo>
                    <a:pt x="189" y="277"/>
                  </a:lnTo>
                  <a:lnTo>
                    <a:pt x="197" y="277"/>
                  </a:lnTo>
                  <a:lnTo>
                    <a:pt x="203" y="279"/>
                  </a:lnTo>
                  <a:lnTo>
                    <a:pt x="209" y="283"/>
                  </a:lnTo>
                  <a:lnTo>
                    <a:pt x="215" y="287"/>
                  </a:lnTo>
                  <a:lnTo>
                    <a:pt x="215" y="287"/>
                  </a:lnTo>
                  <a:lnTo>
                    <a:pt x="219" y="293"/>
                  </a:lnTo>
                  <a:lnTo>
                    <a:pt x="223" y="299"/>
                  </a:lnTo>
                  <a:lnTo>
                    <a:pt x="225" y="307"/>
                  </a:lnTo>
                  <a:lnTo>
                    <a:pt x="227" y="313"/>
                  </a:lnTo>
                  <a:lnTo>
                    <a:pt x="227" y="313"/>
                  </a:lnTo>
                  <a:lnTo>
                    <a:pt x="225" y="325"/>
                  </a:lnTo>
                  <a:lnTo>
                    <a:pt x="225" y="325"/>
                  </a:lnTo>
                  <a:lnTo>
                    <a:pt x="247" y="315"/>
                  </a:lnTo>
                  <a:lnTo>
                    <a:pt x="269" y="301"/>
                  </a:lnTo>
                  <a:lnTo>
                    <a:pt x="287" y="285"/>
                  </a:lnTo>
                  <a:lnTo>
                    <a:pt x="303" y="265"/>
                  </a:lnTo>
                  <a:lnTo>
                    <a:pt x="315" y="243"/>
                  </a:lnTo>
                  <a:lnTo>
                    <a:pt x="325" y="221"/>
                  </a:lnTo>
                  <a:lnTo>
                    <a:pt x="331" y="195"/>
                  </a:lnTo>
                  <a:lnTo>
                    <a:pt x="333" y="169"/>
                  </a:lnTo>
                  <a:lnTo>
                    <a:pt x="333" y="169"/>
                  </a:lnTo>
                  <a:lnTo>
                    <a:pt x="333" y="151"/>
                  </a:lnTo>
                  <a:lnTo>
                    <a:pt x="331" y="135"/>
                  </a:lnTo>
                  <a:lnTo>
                    <a:pt x="325" y="119"/>
                  </a:lnTo>
                  <a:lnTo>
                    <a:pt x="321" y="103"/>
                  </a:lnTo>
                  <a:lnTo>
                    <a:pt x="313" y="89"/>
                  </a:lnTo>
                  <a:lnTo>
                    <a:pt x="305" y="75"/>
                  </a:lnTo>
                  <a:lnTo>
                    <a:pt x="295" y="61"/>
                  </a:lnTo>
                  <a:lnTo>
                    <a:pt x="285" y="51"/>
                  </a:lnTo>
                  <a:lnTo>
                    <a:pt x="273" y="39"/>
                  </a:lnTo>
                  <a:lnTo>
                    <a:pt x="259" y="28"/>
                  </a:lnTo>
                  <a:lnTo>
                    <a:pt x="245" y="20"/>
                  </a:lnTo>
                  <a:lnTo>
                    <a:pt x="231" y="14"/>
                  </a:lnTo>
                  <a:lnTo>
                    <a:pt x="215" y="8"/>
                  </a:lnTo>
                  <a:lnTo>
                    <a:pt x="199" y="4"/>
                  </a:lnTo>
                  <a:lnTo>
                    <a:pt x="183" y="0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44" y="2"/>
                  </a:lnTo>
                  <a:lnTo>
                    <a:pt x="163" y="157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10" y="107"/>
                  </a:lnTo>
                  <a:lnTo>
                    <a:pt x="2" y="133"/>
                  </a:lnTo>
                  <a:lnTo>
                    <a:pt x="2" y="133"/>
                  </a:lnTo>
                  <a:close/>
                  <a:moveTo>
                    <a:pt x="275" y="251"/>
                  </a:moveTo>
                  <a:lnTo>
                    <a:pt x="243" y="243"/>
                  </a:lnTo>
                  <a:lnTo>
                    <a:pt x="243" y="243"/>
                  </a:lnTo>
                  <a:lnTo>
                    <a:pt x="243" y="243"/>
                  </a:lnTo>
                  <a:lnTo>
                    <a:pt x="243" y="243"/>
                  </a:lnTo>
                  <a:lnTo>
                    <a:pt x="243" y="243"/>
                  </a:lnTo>
                  <a:lnTo>
                    <a:pt x="243" y="243"/>
                  </a:lnTo>
                  <a:lnTo>
                    <a:pt x="243" y="243"/>
                  </a:lnTo>
                  <a:lnTo>
                    <a:pt x="243" y="243"/>
                  </a:lnTo>
                  <a:lnTo>
                    <a:pt x="243" y="243"/>
                  </a:lnTo>
                  <a:lnTo>
                    <a:pt x="243" y="243"/>
                  </a:lnTo>
                  <a:lnTo>
                    <a:pt x="241" y="243"/>
                  </a:lnTo>
                  <a:lnTo>
                    <a:pt x="241" y="243"/>
                  </a:lnTo>
                  <a:lnTo>
                    <a:pt x="241" y="243"/>
                  </a:lnTo>
                  <a:lnTo>
                    <a:pt x="241" y="243"/>
                  </a:lnTo>
                  <a:lnTo>
                    <a:pt x="241" y="243"/>
                  </a:lnTo>
                  <a:lnTo>
                    <a:pt x="241" y="243"/>
                  </a:lnTo>
                  <a:lnTo>
                    <a:pt x="241" y="243"/>
                  </a:lnTo>
                  <a:lnTo>
                    <a:pt x="235" y="241"/>
                  </a:lnTo>
                  <a:lnTo>
                    <a:pt x="235" y="241"/>
                  </a:lnTo>
                  <a:lnTo>
                    <a:pt x="233" y="251"/>
                  </a:lnTo>
                  <a:lnTo>
                    <a:pt x="233" y="251"/>
                  </a:lnTo>
                  <a:lnTo>
                    <a:pt x="237" y="251"/>
                  </a:lnTo>
                  <a:lnTo>
                    <a:pt x="239" y="249"/>
                  </a:lnTo>
                  <a:lnTo>
                    <a:pt x="239" y="249"/>
                  </a:lnTo>
                  <a:lnTo>
                    <a:pt x="237" y="257"/>
                  </a:lnTo>
                  <a:lnTo>
                    <a:pt x="233" y="263"/>
                  </a:lnTo>
                  <a:lnTo>
                    <a:pt x="227" y="267"/>
                  </a:lnTo>
                  <a:lnTo>
                    <a:pt x="219" y="267"/>
                  </a:lnTo>
                  <a:lnTo>
                    <a:pt x="219" y="267"/>
                  </a:lnTo>
                  <a:lnTo>
                    <a:pt x="213" y="263"/>
                  </a:lnTo>
                  <a:lnTo>
                    <a:pt x="207" y="259"/>
                  </a:lnTo>
                  <a:lnTo>
                    <a:pt x="201" y="255"/>
                  </a:lnTo>
                  <a:lnTo>
                    <a:pt x="199" y="249"/>
                  </a:lnTo>
                  <a:lnTo>
                    <a:pt x="195" y="241"/>
                  </a:lnTo>
                  <a:lnTo>
                    <a:pt x="195" y="233"/>
                  </a:lnTo>
                  <a:lnTo>
                    <a:pt x="195" y="225"/>
                  </a:lnTo>
                  <a:lnTo>
                    <a:pt x="195" y="217"/>
                  </a:lnTo>
                  <a:lnTo>
                    <a:pt x="195" y="217"/>
                  </a:lnTo>
                  <a:lnTo>
                    <a:pt x="199" y="209"/>
                  </a:lnTo>
                  <a:lnTo>
                    <a:pt x="203" y="201"/>
                  </a:lnTo>
                  <a:lnTo>
                    <a:pt x="207" y="195"/>
                  </a:lnTo>
                  <a:lnTo>
                    <a:pt x="213" y="189"/>
                  </a:lnTo>
                  <a:lnTo>
                    <a:pt x="219" y="187"/>
                  </a:lnTo>
                  <a:lnTo>
                    <a:pt x="225" y="183"/>
                  </a:lnTo>
                  <a:lnTo>
                    <a:pt x="233" y="183"/>
                  </a:lnTo>
                  <a:lnTo>
                    <a:pt x="239" y="183"/>
                  </a:lnTo>
                  <a:lnTo>
                    <a:pt x="239" y="183"/>
                  </a:lnTo>
                  <a:lnTo>
                    <a:pt x="247" y="187"/>
                  </a:lnTo>
                  <a:lnTo>
                    <a:pt x="251" y="193"/>
                  </a:lnTo>
                  <a:lnTo>
                    <a:pt x="251" y="201"/>
                  </a:lnTo>
                  <a:lnTo>
                    <a:pt x="249" y="209"/>
                  </a:lnTo>
                  <a:lnTo>
                    <a:pt x="249" y="209"/>
                  </a:lnTo>
                  <a:lnTo>
                    <a:pt x="247" y="205"/>
                  </a:lnTo>
                  <a:lnTo>
                    <a:pt x="245" y="203"/>
                  </a:lnTo>
                  <a:lnTo>
                    <a:pt x="245" y="203"/>
                  </a:lnTo>
                  <a:lnTo>
                    <a:pt x="241" y="213"/>
                  </a:lnTo>
                  <a:lnTo>
                    <a:pt x="249" y="215"/>
                  </a:lnTo>
                  <a:lnTo>
                    <a:pt x="249" y="215"/>
                  </a:lnTo>
                  <a:lnTo>
                    <a:pt x="249" y="215"/>
                  </a:lnTo>
                  <a:lnTo>
                    <a:pt x="249" y="215"/>
                  </a:lnTo>
                  <a:lnTo>
                    <a:pt x="249" y="215"/>
                  </a:lnTo>
                  <a:lnTo>
                    <a:pt x="249" y="215"/>
                  </a:lnTo>
                  <a:lnTo>
                    <a:pt x="249" y="215"/>
                  </a:lnTo>
                  <a:lnTo>
                    <a:pt x="249" y="215"/>
                  </a:lnTo>
                  <a:lnTo>
                    <a:pt x="249" y="215"/>
                  </a:lnTo>
                  <a:lnTo>
                    <a:pt x="249" y="215"/>
                  </a:lnTo>
                  <a:lnTo>
                    <a:pt x="249" y="215"/>
                  </a:lnTo>
                  <a:lnTo>
                    <a:pt x="249" y="215"/>
                  </a:lnTo>
                  <a:lnTo>
                    <a:pt x="249" y="215"/>
                  </a:lnTo>
                  <a:lnTo>
                    <a:pt x="251" y="215"/>
                  </a:lnTo>
                  <a:lnTo>
                    <a:pt x="251" y="215"/>
                  </a:lnTo>
                  <a:lnTo>
                    <a:pt x="251" y="215"/>
                  </a:lnTo>
                  <a:lnTo>
                    <a:pt x="281" y="223"/>
                  </a:lnTo>
                  <a:lnTo>
                    <a:pt x="275" y="251"/>
                  </a:lnTo>
                  <a:close/>
                  <a:moveTo>
                    <a:pt x="291" y="119"/>
                  </a:moveTo>
                  <a:lnTo>
                    <a:pt x="291" y="119"/>
                  </a:lnTo>
                  <a:lnTo>
                    <a:pt x="299" y="119"/>
                  </a:lnTo>
                  <a:lnTo>
                    <a:pt x="307" y="123"/>
                  </a:lnTo>
                  <a:lnTo>
                    <a:pt x="313" y="125"/>
                  </a:lnTo>
                  <a:lnTo>
                    <a:pt x="319" y="131"/>
                  </a:lnTo>
                  <a:lnTo>
                    <a:pt x="319" y="131"/>
                  </a:lnTo>
                  <a:lnTo>
                    <a:pt x="323" y="135"/>
                  </a:lnTo>
                  <a:lnTo>
                    <a:pt x="327" y="143"/>
                  </a:lnTo>
                  <a:lnTo>
                    <a:pt x="329" y="149"/>
                  </a:lnTo>
                  <a:lnTo>
                    <a:pt x="329" y="157"/>
                  </a:lnTo>
                  <a:lnTo>
                    <a:pt x="329" y="157"/>
                  </a:lnTo>
                  <a:lnTo>
                    <a:pt x="329" y="165"/>
                  </a:lnTo>
                  <a:lnTo>
                    <a:pt x="327" y="171"/>
                  </a:lnTo>
                  <a:lnTo>
                    <a:pt x="323" y="179"/>
                  </a:lnTo>
                  <a:lnTo>
                    <a:pt x="319" y="183"/>
                  </a:lnTo>
                  <a:lnTo>
                    <a:pt x="319" y="183"/>
                  </a:lnTo>
                  <a:lnTo>
                    <a:pt x="313" y="189"/>
                  </a:lnTo>
                  <a:lnTo>
                    <a:pt x="307" y="191"/>
                  </a:lnTo>
                  <a:lnTo>
                    <a:pt x="299" y="193"/>
                  </a:lnTo>
                  <a:lnTo>
                    <a:pt x="291" y="195"/>
                  </a:lnTo>
                  <a:lnTo>
                    <a:pt x="291" y="195"/>
                  </a:lnTo>
                  <a:lnTo>
                    <a:pt x="285" y="193"/>
                  </a:lnTo>
                  <a:lnTo>
                    <a:pt x="277" y="191"/>
                  </a:lnTo>
                  <a:lnTo>
                    <a:pt x="271" y="189"/>
                  </a:lnTo>
                  <a:lnTo>
                    <a:pt x="265" y="183"/>
                  </a:lnTo>
                  <a:lnTo>
                    <a:pt x="265" y="183"/>
                  </a:lnTo>
                  <a:lnTo>
                    <a:pt x="261" y="179"/>
                  </a:lnTo>
                  <a:lnTo>
                    <a:pt x="257" y="171"/>
                  </a:lnTo>
                  <a:lnTo>
                    <a:pt x="255" y="165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49"/>
                  </a:lnTo>
                  <a:lnTo>
                    <a:pt x="257" y="143"/>
                  </a:lnTo>
                  <a:lnTo>
                    <a:pt x="261" y="135"/>
                  </a:lnTo>
                  <a:lnTo>
                    <a:pt x="265" y="131"/>
                  </a:lnTo>
                  <a:lnTo>
                    <a:pt x="265" y="131"/>
                  </a:lnTo>
                  <a:lnTo>
                    <a:pt x="271" y="125"/>
                  </a:lnTo>
                  <a:lnTo>
                    <a:pt x="277" y="123"/>
                  </a:lnTo>
                  <a:lnTo>
                    <a:pt x="285" y="119"/>
                  </a:lnTo>
                  <a:lnTo>
                    <a:pt x="291" y="119"/>
                  </a:lnTo>
                  <a:lnTo>
                    <a:pt x="291" y="119"/>
                  </a:lnTo>
                  <a:close/>
                  <a:moveTo>
                    <a:pt x="195" y="67"/>
                  </a:moveTo>
                  <a:lnTo>
                    <a:pt x="195" y="67"/>
                  </a:lnTo>
                  <a:lnTo>
                    <a:pt x="201" y="63"/>
                  </a:lnTo>
                  <a:lnTo>
                    <a:pt x="207" y="61"/>
                  </a:lnTo>
                  <a:lnTo>
                    <a:pt x="215" y="63"/>
                  </a:lnTo>
                  <a:lnTo>
                    <a:pt x="221" y="69"/>
                  </a:lnTo>
                  <a:lnTo>
                    <a:pt x="221" y="69"/>
                  </a:lnTo>
                  <a:lnTo>
                    <a:pt x="219" y="69"/>
                  </a:lnTo>
                  <a:lnTo>
                    <a:pt x="215" y="71"/>
                  </a:lnTo>
                  <a:lnTo>
                    <a:pt x="215" y="71"/>
                  </a:lnTo>
                  <a:lnTo>
                    <a:pt x="221" y="77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27" y="71"/>
                  </a:lnTo>
                  <a:lnTo>
                    <a:pt x="247" y="45"/>
                  </a:lnTo>
                  <a:lnTo>
                    <a:pt x="271" y="63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49" y="89"/>
                  </a:lnTo>
                  <a:lnTo>
                    <a:pt x="249" y="91"/>
                  </a:lnTo>
                  <a:lnTo>
                    <a:pt x="249" y="91"/>
                  </a:lnTo>
                  <a:lnTo>
                    <a:pt x="249" y="91"/>
                  </a:lnTo>
                  <a:lnTo>
                    <a:pt x="245" y="95"/>
                  </a:lnTo>
                  <a:lnTo>
                    <a:pt x="245" y="95"/>
                  </a:lnTo>
                  <a:lnTo>
                    <a:pt x="253" y="101"/>
                  </a:lnTo>
                  <a:lnTo>
                    <a:pt x="253" y="101"/>
                  </a:lnTo>
                  <a:lnTo>
                    <a:pt x="255" y="97"/>
                  </a:lnTo>
                  <a:lnTo>
                    <a:pt x="255" y="93"/>
                  </a:lnTo>
                  <a:lnTo>
                    <a:pt x="255" y="93"/>
                  </a:lnTo>
                  <a:lnTo>
                    <a:pt x="261" y="99"/>
                  </a:lnTo>
                  <a:lnTo>
                    <a:pt x="265" y="105"/>
                  </a:lnTo>
                  <a:lnTo>
                    <a:pt x="265" y="113"/>
                  </a:lnTo>
                  <a:lnTo>
                    <a:pt x="261" y="119"/>
                  </a:lnTo>
                  <a:lnTo>
                    <a:pt x="261" y="119"/>
                  </a:lnTo>
                  <a:lnTo>
                    <a:pt x="257" y="125"/>
                  </a:lnTo>
                  <a:lnTo>
                    <a:pt x="251" y="129"/>
                  </a:lnTo>
                  <a:lnTo>
                    <a:pt x="243" y="131"/>
                  </a:lnTo>
                  <a:lnTo>
                    <a:pt x="237" y="131"/>
                  </a:lnTo>
                  <a:lnTo>
                    <a:pt x="229" y="131"/>
                  </a:lnTo>
                  <a:lnTo>
                    <a:pt x="221" y="129"/>
                  </a:lnTo>
                  <a:lnTo>
                    <a:pt x="213" y="125"/>
                  </a:lnTo>
                  <a:lnTo>
                    <a:pt x="207" y="121"/>
                  </a:lnTo>
                  <a:lnTo>
                    <a:pt x="207" y="121"/>
                  </a:lnTo>
                  <a:lnTo>
                    <a:pt x="201" y="115"/>
                  </a:lnTo>
                  <a:lnTo>
                    <a:pt x="195" y="109"/>
                  </a:lnTo>
                  <a:lnTo>
                    <a:pt x="191" y="101"/>
                  </a:lnTo>
                  <a:lnTo>
                    <a:pt x="189" y="95"/>
                  </a:lnTo>
                  <a:lnTo>
                    <a:pt x="189" y="87"/>
                  </a:lnTo>
                  <a:lnTo>
                    <a:pt x="189" y="81"/>
                  </a:lnTo>
                  <a:lnTo>
                    <a:pt x="191" y="73"/>
                  </a:lnTo>
                  <a:lnTo>
                    <a:pt x="195" y="67"/>
                  </a:lnTo>
                  <a:lnTo>
                    <a:pt x="195" y="67"/>
                  </a:lnTo>
                  <a:close/>
                  <a:moveTo>
                    <a:pt x="106" y="191"/>
                  </a:moveTo>
                  <a:lnTo>
                    <a:pt x="106" y="191"/>
                  </a:lnTo>
                  <a:lnTo>
                    <a:pt x="116" y="191"/>
                  </a:lnTo>
                  <a:lnTo>
                    <a:pt x="124" y="193"/>
                  </a:lnTo>
                  <a:lnTo>
                    <a:pt x="130" y="197"/>
                  </a:lnTo>
                  <a:lnTo>
                    <a:pt x="136" y="201"/>
                  </a:lnTo>
                  <a:lnTo>
                    <a:pt x="142" y="205"/>
                  </a:lnTo>
                  <a:lnTo>
                    <a:pt x="146" y="211"/>
                  </a:lnTo>
                  <a:lnTo>
                    <a:pt x="149" y="219"/>
                  </a:lnTo>
                  <a:lnTo>
                    <a:pt x="151" y="225"/>
                  </a:lnTo>
                  <a:lnTo>
                    <a:pt x="151" y="225"/>
                  </a:lnTo>
                  <a:lnTo>
                    <a:pt x="149" y="233"/>
                  </a:lnTo>
                  <a:lnTo>
                    <a:pt x="142" y="239"/>
                  </a:lnTo>
                  <a:lnTo>
                    <a:pt x="136" y="241"/>
                  </a:lnTo>
                  <a:lnTo>
                    <a:pt x="126" y="241"/>
                  </a:lnTo>
                  <a:lnTo>
                    <a:pt x="126" y="241"/>
                  </a:lnTo>
                  <a:lnTo>
                    <a:pt x="130" y="239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22" y="233"/>
                  </a:lnTo>
                  <a:lnTo>
                    <a:pt x="122" y="241"/>
                  </a:lnTo>
                  <a:lnTo>
                    <a:pt x="122" y="241"/>
                  </a:lnTo>
                  <a:lnTo>
                    <a:pt x="122" y="241"/>
                  </a:lnTo>
                  <a:lnTo>
                    <a:pt x="122" y="241"/>
                  </a:lnTo>
                  <a:lnTo>
                    <a:pt x="122" y="241"/>
                  </a:lnTo>
                  <a:lnTo>
                    <a:pt x="122" y="241"/>
                  </a:lnTo>
                  <a:lnTo>
                    <a:pt x="122" y="241"/>
                  </a:lnTo>
                  <a:lnTo>
                    <a:pt x="122" y="243"/>
                  </a:lnTo>
                  <a:lnTo>
                    <a:pt x="122" y="243"/>
                  </a:lnTo>
                  <a:lnTo>
                    <a:pt x="122" y="243"/>
                  </a:lnTo>
                  <a:lnTo>
                    <a:pt x="122" y="243"/>
                  </a:lnTo>
                  <a:lnTo>
                    <a:pt x="122" y="243"/>
                  </a:lnTo>
                  <a:lnTo>
                    <a:pt x="122" y="243"/>
                  </a:lnTo>
                  <a:lnTo>
                    <a:pt x="122" y="243"/>
                  </a:lnTo>
                  <a:lnTo>
                    <a:pt x="122" y="243"/>
                  </a:lnTo>
                  <a:lnTo>
                    <a:pt x="122" y="243"/>
                  </a:lnTo>
                  <a:lnTo>
                    <a:pt x="122" y="275"/>
                  </a:lnTo>
                  <a:lnTo>
                    <a:pt x="92" y="275"/>
                  </a:lnTo>
                  <a:lnTo>
                    <a:pt x="92" y="243"/>
                  </a:lnTo>
                  <a:lnTo>
                    <a:pt x="92" y="243"/>
                  </a:lnTo>
                  <a:lnTo>
                    <a:pt x="92" y="243"/>
                  </a:lnTo>
                  <a:lnTo>
                    <a:pt x="92" y="243"/>
                  </a:lnTo>
                  <a:lnTo>
                    <a:pt x="92" y="243"/>
                  </a:lnTo>
                  <a:lnTo>
                    <a:pt x="92" y="243"/>
                  </a:lnTo>
                  <a:lnTo>
                    <a:pt x="92" y="243"/>
                  </a:lnTo>
                  <a:lnTo>
                    <a:pt x="92" y="243"/>
                  </a:lnTo>
                  <a:lnTo>
                    <a:pt x="92" y="243"/>
                  </a:lnTo>
                  <a:lnTo>
                    <a:pt x="92" y="243"/>
                  </a:lnTo>
                  <a:lnTo>
                    <a:pt x="92" y="243"/>
                  </a:lnTo>
                  <a:lnTo>
                    <a:pt x="92" y="241"/>
                  </a:lnTo>
                  <a:lnTo>
                    <a:pt x="92" y="241"/>
                  </a:lnTo>
                  <a:lnTo>
                    <a:pt x="92" y="241"/>
                  </a:lnTo>
                  <a:lnTo>
                    <a:pt x="92" y="241"/>
                  </a:lnTo>
                  <a:lnTo>
                    <a:pt x="92" y="241"/>
                  </a:lnTo>
                  <a:lnTo>
                    <a:pt x="92" y="241"/>
                  </a:lnTo>
                  <a:lnTo>
                    <a:pt x="92" y="235"/>
                  </a:lnTo>
                  <a:lnTo>
                    <a:pt x="92" y="235"/>
                  </a:lnTo>
                  <a:lnTo>
                    <a:pt x="82" y="235"/>
                  </a:lnTo>
                  <a:lnTo>
                    <a:pt x="82" y="235"/>
                  </a:lnTo>
                  <a:lnTo>
                    <a:pt x="84" y="239"/>
                  </a:lnTo>
                  <a:lnTo>
                    <a:pt x="86" y="241"/>
                  </a:lnTo>
                  <a:lnTo>
                    <a:pt x="86" y="241"/>
                  </a:lnTo>
                  <a:lnTo>
                    <a:pt x="76" y="241"/>
                  </a:lnTo>
                  <a:lnTo>
                    <a:pt x="70" y="239"/>
                  </a:lnTo>
                  <a:lnTo>
                    <a:pt x="66" y="233"/>
                  </a:lnTo>
                  <a:lnTo>
                    <a:pt x="64" y="225"/>
                  </a:lnTo>
                  <a:lnTo>
                    <a:pt x="64" y="225"/>
                  </a:lnTo>
                  <a:lnTo>
                    <a:pt x="64" y="219"/>
                  </a:lnTo>
                  <a:lnTo>
                    <a:pt x="68" y="211"/>
                  </a:lnTo>
                  <a:lnTo>
                    <a:pt x="72" y="205"/>
                  </a:lnTo>
                  <a:lnTo>
                    <a:pt x="76" y="201"/>
                  </a:lnTo>
                  <a:lnTo>
                    <a:pt x="82" y="197"/>
                  </a:lnTo>
                  <a:lnTo>
                    <a:pt x="90" y="193"/>
                  </a:lnTo>
                  <a:lnTo>
                    <a:pt x="98" y="191"/>
                  </a:lnTo>
                  <a:lnTo>
                    <a:pt x="106" y="191"/>
                  </a:lnTo>
                  <a:lnTo>
                    <a:pt x="106" y="191"/>
                  </a:lnTo>
                  <a:close/>
                </a:path>
              </a:pathLst>
            </a:custGeom>
            <a:solidFill>
              <a:srgbClr val="05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648575" y="1862138"/>
              <a:ext cx="276225" cy="203200"/>
            </a:xfrm>
            <a:custGeom>
              <a:avLst/>
              <a:gdLst>
                <a:gd name="T0" fmla="*/ 62 w 174"/>
                <a:gd name="T1" fmla="*/ 90 h 128"/>
                <a:gd name="T2" fmla="*/ 62 w 174"/>
                <a:gd name="T3" fmla="*/ 90 h 128"/>
                <a:gd name="T4" fmla="*/ 72 w 174"/>
                <a:gd name="T5" fmla="*/ 78 h 128"/>
                <a:gd name="T6" fmla="*/ 86 w 174"/>
                <a:gd name="T7" fmla="*/ 68 h 128"/>
                <a:gd name="T8" fmla="*/ 98 w 174"/>
                <a:gd name="T9" fmla="*/ 60 h 128"/>
                <a:gd name="T10" fmla="*/ 112 w 174"/>
                <a:gd name="T11" fmla="*/ 52 h 128"/>
                <a:gd name="T12" fmla="*/ 126 w 174"/>
                <a:gd name="T13" fmla="*/ 46 h 128"/>
                <a:gd name="T14" fmla="*/ 142 w 174"/>
                <a:gd name="T15" fmla="*/ 40 h 128"/>
                <a:gd name="T16" fmla="*/ 158 w 174"/>
                <a:gd name="T17" fmla="*/ 36 h 128"/>
                <a:gd name="T18" fmla="*/ 174 w 174"/>
                <a:gd name="T19" fmla="*/ 34 h 128"/>
                <a:gd name="T20" fmla="*/ 170 w 174"/>
                <a:gd name="T21" fmla="*/ 0 h 128"/>
                <a:gd name="T22" fmla="*/ 170 w 174"/>
                <a:gd name="T23" fmla="*/ 0 h 128"/>
                <a:gd name="T24" fmla="*/ 150 w 174"/>
                <a:gd name="T25" fmla="*/ 2 h 128"/>
                <a:gd name="T26" fmla="*/ 132 w 174"/>
                <a:gd name="T27" fmla="*/ 8 h 128"/>
                <a:gd name="T28" fmla="*/ 114 w 174"/>
                <a:gd name="T29" fmla="*/ 14 h 128"/>
                <a:gd name="T30" fmla="*/ 96 w 174"/>
                <a:gd name="T31" fmla="*/ 22 h 128"/>
                <a:gd name="T32" fmla="*/ 80 w 174"/>
                <a:gd name="T33" fmla="*/ 30 h 128"/>
                <a:gd name="T34" fmla="*/ 64 w 174"/>
                <a:gd name="T35" fmla="*/ 40 h 128"/>
                <a:gd name="T36" fmla="*/ 50 w 174"/>
                <a:gd name="T37" fmla="*/ 52 h 128"/>
                <a:gd name="T38" fmla="*/ 36 w 174"/>
                <a:gd name="T39" fmla="*/ 64 h 128"/>
                <a:gd name="T40" fmla="*/ 36 w 174"/>
                <a:gd name="T41" fmla="*/ 64 h 128"/>
                <a:gd name="T42" fmla="*/ 16 w 174"/>
                <a:gd name="T43" fmla="*/ 88 h 128"/>
                <a:gd name="T44" fmla="*/ 0 w 174"/>
                <a:gd name="T45" fmla="*/ 112 h 128"/>
                <a:gd name="T46" fmla="*/ 30 w 174"/>
                <a:gd name="T47" fmla="*/ 128 h 128"/>
                <a:gd name="T48" fmla="*/ 30 w 174"/>
                <a:gd name="T49" fmla="*/ 128 h 128"/>
                <a:gd name="T50" fmla="*/ 44 w 174"/>
                <a:gd name="T51" fmla="*/ 108 h 128"/>
                <a:gd name="T52" fmla="*/ 62 w 174"/>
                <a:gd name="T53" fmla="*/ 90 h 128"/>
                <a:gd name="T54" fmla="*/ 62 w 174"/>
                <a:gd name="T55" fmla="*/ 9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" h="128">
                  <a:moveTo>
                    <a:pt x="62" y="90"/>
                  </a:moveTo>
                  <a:lnTo>
                    <a:pt x="62" y="90"/>
                  </a:lnTo>
                  <a:lnTo>
                    <a:pt x="72" y="78"/>
                  </a:lnTo>
                  <a:lnTo>
                    <a:pt x="86" y="68"/>
                  </a:lnTo>
                  <a:lnTo>
                    <a:pt x="98" y="60"/>
                  </a:lnTo>
                  <a:lnTo>
                    <a:pt x="112" y="52"/>
                  </a:lnTo>
                  <a:lnTo>
                    <a:pt x="126" y="46"/>
                  </a:lnTo>
                  <a:lnTo>
                    <a:pt x="142" y="40"/>
                  </a:lnTo>
                  <a:lnTo>
                    <a:pt x="158" y="36"/>
                  </a:lnTo>
                  <a:lnTo>
                    <a:pt x="174" y="34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50" y="2"/>
                  </a:lnTo>
                  <a:lnTo>
                    <a:pt x="132" y="8"/>
                  </a:lnTo>
                  <a:lnTo>
                    <a:pt x="114" y="14"/>
                  </a:lnTo>
                  <a:lnTo>
                    <a:pt x="96" y="22"/>
                  </a:lnTo>
                  <a:lnTo>
                    <a:pt x="80" y="30"/>
                  </a:lnTo>
                  <a:lnTo>
                    <a:pt x="64" y="40"/>
                  </a:lnTo>
                  <a:lnTo>
                    <a:pt x="50" y="52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16" y="88"/>
                  </a:lnTo>
                  <a:lnTo>
                    <a:pt x="0" y="112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44" y="108"/>
                  </a:lnTo>
                  <a:lnTo>
                    <a:pt x="62" y="90"/>
                  </a:lnTo>
                  <a:lnTo>
                    <a:pt x="62" y="90"/>
                  </a:lnTo>
                  <a:close/>
                </a:path>
              </a:pathLst>
            </a:custGeom>
            <a:solidFill>
              <a:srgbClr val="05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905750" y="1957388"/>
              <a:ext cx="31750" cy="57150"/>
            </a:xfrm>
            <a:custGeom>
              <a:avLst/>
              <a:gdLst>
                <a:gd name="T0" fmla="*/ 0 w 20"/>
                <a:gd name="T1" fmla="*/ 14 h 36"/>
                <a:gd name="T2" fmla="*/ 0 w 20"/>
                <a:gd name="T3" fmla="*/ 14 h 36"/>
                <a:gd name="T4" fmla="*/ 2 w 20"/>
                <a:gd name="T5" fmla="*/ 24 h 36"/>
                <a:gd name="T6" fmla="*/ 6 w 20"/>
                <a:gd name="T7" fmla="*/ 30 h 36"/>
                <a:gd name="T8" fmla="*/ 6 w 20"/>
                <a:gd name="T9" fmla="*/ 30 h 36"/>
                <a:gd name="T10" fmla="*/ 12 w 20"/>
                <a:gd name="T11" fmla="*/ 34 h 36"/>
                <a:gd name="T12" fmla="*/ 20 w 20"/>
                <a:gd name="T13" fmla="*/ 36 h 36"/>
                <a:gd name="T14" fmla="*/ 14 w 20"/>
                <a:gd name="T15" fmla="*/ 0 h 36"/>
                <a:gd name="T16" fmla="*/ 14 w 20"/>
                <a:gd name="T17" fmla="*/ 0 h 36"/>
                <a:gd name="T18" fmla="*/ 4 w 20"/>
                <a:gd name="T19" fmla="*/ 2 h 36"/>
                <a:gd name="T20" fmla="*/ 4 w 20"/>
                <a:gd name="T21" fmla="*/ 2 h 36"/>
                <a:gd name="T22" fmla="*/ 2 w 20"/>
                <a:gd name="T23" fmla="*/ 8 h 36"/>
                <a:gd name="T24" fmla="*/ 0 w 20"/>
                <a:gd name="T25" fmla="*/ 14 h 36"/>
                <a:gd name="T26" fmla="*/ 0 w 20"/>
                <a:gd name="T27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36">
                  <a:moveTo>
                    <a:pt x="0" y="14"/>
                  </a:moveTo>
                  <a:lnTo>
                    <a:pt x="0" y="14"/>
                  </a:lnTo>
                  <a:lnTo>
                    <a:pt x="2" y="24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12" y="34"/>
                  </a:lnTo>
                  <a:lnTo>
                    <a:pt x="20" y="36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8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5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8177213" y="2247901"/>
              <a:ext cx="73025" cy="69850"/>
            </a:xfrm>
            <a:custGeom>
              <a:avLst/>
              <a:gdLst>
                <a:gd name="T0" fmla="*/ 22 w 46"/>
                <a:gd name="T1" fmla="*/ 44 h 44"/>
                <a:gd name="T2" fmla="*/ 22 w 46"/>
                <a:gd name="T3" fmla="*/ 44 h 44"/>
                <a:gd name="T4" fmla="*/ 32 w 46"/>
                <a:gd name="T5" fmla="*/ 42 h 44"/>
                <a:gd name="T6" fmla="*/ 38 w 46"/>
                <a:gd name="T7" fmla="*/ 38 h 44"/>
                <a:gd name="T8" fmla="*/ 38 w 46"/>
                <a:gd name="T9" fmla="*/ 38 h 44"/>
                <a:gd name="T10" fmla="*/ 44 w 46"/>
                <a:gd name="T11" fmla="*/ 30 h 44"/>
                <a:gd name="T12" fmla="*/ 46 w 46"/>
                <a:gd name="T13" fmla="*/ 22 h 44"/>
                <a:gd name="T14" fmla="*/ 46 w 46"/>
                <a:gd name="T15" fmla="*/ 22 h 44"/>
                <a:gd name="T16" fmla="*/ 44 w 46"/>
                <a:gd name="T17" fmla="*/ 14 h 44"/>
                <a:gd name="T18" fmla="*/ 38 w 46"/>
                <a:gd name="T19" fmla="*/ 6 h 44"/>
                <a:gd name="T20" fmla="*/ 38 w 46"/>
                <a:gd name="T21" fmla="*/ 6 h 44"/>
                <a:gd name="T22" fmla="*/ 32 w 46"/>
                <a:gd name="T23" fmla="*/ 2 h 44"/>
                <a:gd name="T24" fmla="*/ 22 w 46"/>
                <a:gd name="T25" fmla="*/ 0 h 44"/>
                <a:gd name="T26" fmla="*/ 22 w 46"/>
                <a:gd name="T27" fmla="*/ 0 h 44"/>
                <a:gd name="T28" fmla="*/ 14 w 46"/>
                <a:gd name="T29" fmla="*/ 2 h 44"/>
                <a:gd name="T30" fmla="*/ 6 w 46"/>
                <a:gd name="T31" fmla="*/ 6 h 44"/>
                <a:gd name="T32" fmla="*/ 6 w 46"/>
                <a:gd name="T33" fmla="*/ 6 h 44"/>
                <a:gd name="T34" fmla="*/ 2 w 46"/>
                <a:gd name="T35" fmla="*/ 14 h 44"/>
                <a:gd name="T36" fmla="*/ 0 w 46"/>
                <a:gd name="T37" fmla="*/ 22 h 44"/>
                <a:gd name="T38" fmla="*/ 0 w 46"/>
                <a:gd name="T39" fmla="*/ 22 h 44"/>
                <a:gd name="T40" fmla="*/ 2 w 46"/>
                <a:gd name="T41" fmla="*/ 30 h 44"/>
                <a:gd name="T42" fmla="*/ 6 w 46"/>
                <a:gd name="T43" fmla="*/ 38 h 44"/>
                <a:gd name="T44" fmla="*/ 6 w 46"/>
                <a:gd name="T45" fmla="*/ 38 h 44"/>
                <a:gd name="T46" fmla="*/ 14 w 46"/>
                <a:gd name="T47" fmla="*/ 42 h 44"/>
                <a:gd name="T48" fmla="*/ 22 w 46"/>
                <a:gd name="T49" fmla="*/ 44 h 44"/>
                <a:gd name="T50" fmla="*/ 22 w 46"/>
                <a:gd name="T51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" h="44">
                  <a:moveTo>
                    <a:pt x="22" y="44"/>
                  </a:moveTo>
                  <a:lnTo>
                    <a:pt x="22" y="44"/>
                  </a:lnTo>
                  <a:lnTo>
                    <a:pt x="32" y="42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4" y="30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4" y="14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2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6" y="6"/>
                  </a:lnTo>
                  <a:lnTo>
                    <a:pt x="6" y="6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30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14" y="42"/>
                  </a:lnTo>
                  <a:lnTo>
                    <a:pt x="22" y="44"/>
                  </a:lnTo>
                  <a:lnTo>
                    <a:pt x="22" y="44"/>
                  </a:lnTo>
                  <a:close/>
                </a:path>
              </a:pathLst>
            </a:custGeom>
            <a:solidFill>
              <a:srgbClr val="05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8012113" y="2495551"/>
              <a:ext cx="73025" cy="73025"/>
            </a:xfrm>
            <a:custGeom>
              <a:avLst/>
              <a:gdLst>
                <a:gd name="T0" fmla="*/ 8 w 46"/>
                <a:gd name="T1" fmla="*/ 6 h 46"/>
                <a:gd name="T2" fmla="*/ 8 w 46"/>
                <a:gd name="T3" fmla="*/ 6 h 46"/>
                <a:gd name="T4" fmla="*/ 2 w 46"/>
                <a:gd name="T5" fmla="*/ 14 h 46"/>
                <a:gd name="T6" fmla="*/ 0 w 46"/>
                <a:gd name="T7" fmla="*/ 22 h 46"/>
                <a:gd name="T8" fmla="*/ 0 w 46"/>
                <a:gd name="T9" fmla="*/ 22 h 46"/>
                <a:gd name="T10" fmla="*/ 2 w 46"/>
                <a:gd name="T11" fmla="*/ 32 h 46"/>
                <a:gd name="T12" fmla="*/ 8 w 46"/>
                <a:gd name="T13" fmla="*/ 38 h 46"/>
                <a:gd name="T14" fmla="*/ 8 w 46"/>
                <a:gd name="T15" fmla="*/ 38 h 46"/>
                <a:gd name="T16" fmla="*/ 12 w 46"/>
                <a:gd name="T17" fmla="*/ 42 h 46"/>
                <a:gd name="T18" fmla="*/ 16 w 46"/>
                <a:gd name="T19" fmla="*/ 44 h 46"/>
                <a:gd name="T20" fmla="*/ 16 w 46"/>
                <a:gd name="T21" fmla="*/ 44 h 46"/>
                <a:gd name="T22" fmla="*/ 24 w 46"/>
                <a:gd name="T23" fmla="*/ 46 h 46"/>
                <a:gd name="T24" fmla="*/ 24 w 46"/>
                <a:gd name="T25" fmla="*/ 46 h 46"/>
                <a:gd name="T26" fmla="*/ 30 w 46"/>
                <a:gd name="T27" fmla="*/ 44 h 46"/>
                <a:gd name="T28" fmla="*/ 36 w 46"/>
                <a:gd name="T29" fmla="*/ 42 h 46"/>
                <a:gd name="T30" fmla="*/ 36 w 46"/>
                <a:gd name="T31" fmla="*/ 42 h 46"/>
                <a:gd name="T32" fmla="*/ 40 w 46"/>
                <a:gd name="T33" fmla="*/ 38 h 46"/>
                <a:gd name="T34" fmla="*/ 40 w 46"/>
                <a:gd name="T35" fmla="*/ 38 h 46"/>
                <a:gd name="T36" fmla="*/ 44 w 46"/>
                <a:gd name="T37" fmla="*/ 32 h 46"/>
                <a:gd name="T38" fmla="*/ 46 w 46"/>
                <a:gd name="T39" fmla="*/ 22 h 46"/>
                <a:gd name="T40" fmla="*/ 46 w 46"/>
                <a:gd name="T41" fmla="*/ 22 h 46"/>
                <a:gd name="T42" fmla="*/ 44 w 46"/>
                <a:gd name="T43" fmla="*/ 14 h 46"/>
                <a:gd name="T44" fmla="*/ 40 w 46"/>
                <a:gd name="T45" fmla="*/ 6 h 46"/>
                <a:gd name="T46" fmla="*/ 40 w 46"/>
                <a:gd name="T47" fmla="*/ 6 h 46"/>
                <a:gd name="T48" fmla="*/ 32 w 46"/>
                <a:gd name="T49" fmla="*/ 2 h 46"/>
                <a:gd name="T50" fmla="*/ 24 w 46"/>
                <a:gd name="T51" fmla="*/ 0 h 46"/>
                <a:gd name="T52" fmla="*/ 24 w 46"/>
                <a:gd name="T53" fmla="*/ 0 h 46"/>
                <a:gd name="T54" fmla="*/ 14 w 46"/>
                <a:gd name="T55" fmla="*/ 2 h 46"/>
                <a:gd name="T56" fmla="*/ 8 w 46"/>
                <a:gd name="T57" fmla="*/ 6 h 46"/>
                <a:gd name="T58" fmla="*/ 8 w 46"/>
                <a:gd name="T59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6">
                  <a:moveTo>
                    <a:pt x="8" y="6"/>
                  </a:moveTo>
                  <a:lnTo>
                    <a:pt x="8" y="6"/>
                  </a:lnTo>
                  <a:lnTo>
                    <a:pt x="2" y="1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32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12" y="42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30" y="44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4" y="3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4" y="14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2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05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740650" y="2263776"/>
              <a:ext cx="73025" cy="69850"/>
            </a:xfrm>
            <a:custGeom>
              <a:avLst/>
              <a:gdLst>
                <a:gd name="T0" fmla="*/ 38 w 46"/>
                <a:gd name="T1" fmla="*/ 38 h 44"/>
                <a:gd name="T2" fmla="*/ 38 w 46"/>
                <a:gd name="T3" fmla="*/ 38 h 44"/>
                <a:gd name="T4" fmla="*/ 44 w 46"/>
                <a:gd name="T5" fmla="*/ 32 h 44"/>
                <a:gd name="T6" fmla="*/ 46 w 46"/>
                <a:gd name="T7" fmla="*/ 22 h 44"/>
                <a:gd name="T8" fmla="*/ 46 w 46"/>
                <a:gd name="T9" fmla="*/ 22 h 44"/>
                <a:gd name="T10" fmla="*/ 44 w 46"/>
                <a:gd name="T11" fmla="*/ 14 h 44"/>
                <a:gd name="T12" fmla="*/ 38 w 46"/>
                <a:gd name="T13" fmla="*/ 6 h 44"/>
                <a:gd name="T14" fmla="*/ 38 w 46"/>
                <a:gd name="T15" fmla="*/ 6 h 44"/>
                <a:gd name="T16" fmla="*/ 32 w 46"/>
                <a:gd name="T17" fmla="*/ 2 h 44"/>
                <a:gd name="T18" fmla="*/ 22 w 46"/>
                <a:gd name="T19" fmla="*/ 0 h 44"/>
                <a:gd name="T20" fmla="*/ 22 w 46"/>
                <a:gd name="T21" fmla="*/ 0 h 44"/>
                <a:gd name="T22" fmla="*/ 14 w 46"/>
                <a:gd name="T23" fmla="*/ 2 h 44"/>
                <a:gd name="T24" fmla="*/ 6 w 46"/>
                <a:gd name="T25" fmla="*/ 6 h 44"/>
                <a:gd name="T26" fmla="*/ 6 w 46"/>
                <a:gd name="T27" fmla="*/ 6 h 44"/>
                <a:gd name="T28" fmla="*/ 4 w 46"/>
                <a:gd name="T29" fmla="*/ 10 h 44"/>
                <a:gd name="T30" fmla="*/ 4 w 46"/>
                <a:gd name="T31" fmla="*/ 10 h 44"/>
                <a:gd name="T32" fmla="*/ 2 w 46"/>
                <a:gd name="T33" fmla="*/ 16 h 44"/>
                <a:gd name="T34" fmla="*/ 0 w 46"/>
                <a:gd name="T35" fmla="*/ 22 h 44"/>
                <a:gd name="T36" fmla="*/ 0 w 46"/>
                <a:gd name="T37" fmla="*/ 22 h 44"/>
                <a:gd name="T38" fmla="*/ 2 w 46"/>
                <a:gd name="T39" fmla="*/ 28 h 44"/>
                <a:gd name="T40" fmla="*/ 4 w 46"/>
                <a:gd name="T41" fmla="*/ 34 h 44"/>
                <a:gd name="T42" fmla="*/ 4 w 46"/>
                <a:gd name="T43" fmla="*/ 34 h 44"/>
                <a:gd name="T44" fmla="*/ 6 w 46"/>
                <a:gd name="T45" fmla="*/ 38 h 44"/>
                <a:gd name="T46" fmla="*/ 6 w 46"/>
                <a:gd name="T47" fmla="*/ 38 h 44"/>
                <a:gd name="T48" fmla="*/ 14 w 46"/>
                <a:gd name="T49" fmla="*/ 44 h 44"/>
                <a:gd name="T50" fmla="*/ 22 w 46"/>
                <a:gd name="T51" fmla="*/ 44 h 44"/>
                <a:gd name="T52" fmla="*/ 22 w 46"/>
                <a:gd name="T53" fmla="*/ 44 h 44"/>
                <a:gd name="T54" fmla="*/ 32 w 46"/>
                <a:gd name="T55" fmla="*/ 44 h 44"/>
                <a:gd name="T56" fmla="*/ 38 w 46"/>
                <a:gd name="T57" fmla="*/ 38 h 44"/>
                <a:gd name="T58" fmla="*/ 38 w 46"/>
                <a:gd name="T59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4">
                  <a:moveTo>
                    <a:pt x="38" y="38"/>
                  </a:moveTo>
                  <a:lnTo>
                    <a:pt x="38" y="38"/>
                  </a:lnTo>
                  <a:lnTo>
                    <a:pt x="44" y="3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4" y="14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2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6" y="6"/>
                  </a:lnTo>
                  <a:lnTo>
                    <a:pt x="6" y="6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2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8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14" y="4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2" y="44"/>
                  </a:lnTo>
                  <a:lnTo>
                    <a:pt x="38" y="38"/>
                  </a:lnTo>
                  <a:lnTo>
                    <a:pt x="38" y="38"/>
                  </a:lnTo>
                  <a:close/>
                </a:path>
              </a:pathLst>
            </a:custGeom>
            <a:solidFill>
              <a:srgbClr val="05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648575" y="1938338"/>
              <a:ext cx="728663" cy="727075"/>
            </a:xfrm>
            <a:custGeom>
              <a:avLst/>
              <a:gdLst>
                <a:gd name="T0" fmla="*/ 391 w 459"/>
                <a:gd name="T1" fmla="*/ 66 h 458"/>
                <a:gd name="T2" fmla="*/ 357 w 459"/>
                <a:gd name="T3" fmla="*/ 38 h 458"/>
                <a:gd name="T4" fmla="*/ 319 w 459"/>
                <a:gd name="T5" fmla="*/ 18 h 458"/>
                <a:gd name="T6" fmla="*/ 277 w 459"/>
                <a:gd name="T7" fmla="*/ 4 h 458"/>
                <a:gd name="T8" fmla="*/ 229 w 459"/>
                <a:gd name="T9" fmla="*/ 0 h 458"/>
                <a:gd name="T10" fmla="*/ 200 w 459"/>
                <a:gd name="T11" fmla="*/ 0 h 458"/>
                <a:gd name="T12" fmla="*/ 204 w 459"/>
                <a:gd name="T13" fmla="*/ 36 h 458"/>
                <a:gd name="T14" fmla="*/ 229 w 459"/>
                <a:gd name="T15" fmla="*/ 34 h 458"/>
                <a:gd name="T16" fmla="*/ 269 w 459"/>
                <a:gd name="T17" fmla="*/ 38 h 458"/>
                <a:gd name="T18" fmla="*/ 305 w 459"/>
                <a:gd name="T19" fmla="*/ 50 h 458"/>
                <a:gd name="T20" fmla="*/ 339 w 459"/>
                <a:gd name="T21" fmla="*/ 66 h 458"/>
                <a:gd name="T22" fmla="*/ 367 w 459"/>
                <a:gd name="T23" fmla="*/ 90 h 458"/>
                <a:gd name="T24" fmla="*/ 379 w 459"/>
                <a:gd name="T25" fmla="*/ 105 h 458"/>
                <a:gd name="T26" fmla="*/ 401 w 459"/>
                <a:gd name="T27" fmla="*/ 137 h 458"/>
                <a:gd name="T28" fmla="*/ 415 w 459"/>
                <a:gd name="T29" fmla="*/ 171 h 458"/>
                <a:gd name="T30" fmla="*/ 423 w 459"/>
                <a:gd name="T31" fmla="*/ 209 h 458"/>
                <a:gd name="T32" fmla="*/ 423 w 459"/>
                <a:gd name="T33" fmla="*/ 229 h 458"/>
                <a:gd name="T34" fmla="*/ 419 w 459"/>
                <a:gd name="T35" fmla="*/ 267 h 458"/>
                <a:gd name="T36" fmla="*/ 409 w 459"/>
                <a:gd name="T37" fmla="*/ 303 h 458"/>
                <a:gd name="T38" fmla="*/ 391 w 459"/>
                <a:gd name="T39" fmla="*/ 337 h 458"/>
                <a:gd name="T40" fmla="*/ 367 w 459"/>
                <a:gd name="T41" fmla="*/ 365 h 458"/>
                <a:gd name="T42" fmla="*/ 353 w 459"/>
                <a:gd name="T43" fmla="*/ 377 h 458"/>
                <a:gd name="T44" fmla="*/ 323 w 459"/>
                <a:gd name="T45" fmla="*/ 399 h 458"/>
                <a:gd name="T46" fmla="*/ 287 w 459"/>
                <a:gd name="T47" fmla="*/ 413 h 458"/>
                <a:gd name="T48" fmla="*/ 249 w 459"/>
                <a:gd name="T49" fmla="*/ 421 h 458"/>
                <a:gd name="T50" fmla="*/ 229 w 459"/>
                <a:gd name="T51" fmla="*/ 423 h 458"/>
                <a:gd name="T52" fmla="*/ 190 w 459"/>
                <a:gd name="T53" fmla="*/ 419 h 458"/>
                <a:gd name="T54" fmla="*/ 154 w 459"/>
                <a:gd name="T55" fmla="*/ 407 h 458"/>
                <a:gd name="T56" fmla="*/ 120 w 459"/>
                <a:gd name="T57" fmla="*/ 389 h 458"/>
                <a:gd name="T58" fmla="*/ 92 w 459"/>
                <a:gd name="T59" fmla="*/ 365 h 458"/>
                <a:gd name="T60" fmla="*/ 80 w 459"/>
                <a:gd name="T61" fmla="*/ 351 h 458"/>
                <a:gd name="T62" fmla="*/ 58 w 459"/>
                <a:gd name="T63" fmla="*/ 321 h 458"/>
                <a:gd name="T64" fmla="*/ 44 w 459"/>
                <a:gd name="T65" fmla="*/ 287 h 458"/>
                <a:gd name="T66" fmla="*/ 36 w 459"/>
                <a:gd name="T67" fmla="*/ 249 h 458"/>
                <a:gd name="T68" fmla="*/ 36 w 459"/>
                <a:gd name="T69" fmla="*/ 229 h 458"/>
                <a:gd name="T70" fmla="*/ 42 w 459"/>
                <a:gd name="T71" fmla="*/ 177 h 458"/>
                <a:gd name="T72" fmla="*/ 62 w 459"/>
                <a:gd name="T73" fmla="*/ 131 h 458"/>
                <a:gd name="T74" fmla="*/ 30 w 459"/>
                <a:gd name="T75" fmla="*/ 115 h 458"/>
                <a:gd name="T76" fmla="*/ 8 w 459"/>
                <a:gd name="T77" fmla="*/ 169 h 458"/>
                <a:gd name="T78" fmla="*/ 0 w 459"/>
                <a:gd name="T79" fmla="*/ 229 h 458"/>
                <a:gd name="T80" fmla="*/ 2 w 459"/>
                <a:gd name="T81" fmla="*/ 251 h 458"/>
                <a:gd name="T82" fmla="*/ 10 w 459"/>
                <a:gd name="T83" fmla="*/ 297 h 458"/>
                <a:gd name="T84" fmla="*/ 28 w 459"/>
                <a:gd name="T85" fmla="*/ 337 h 458"/>
                <a:gd name="T86" fmla="*/ 52 w 459"/>
                <a:gd name="T87" fmla="*/ 373 h 458"/>
                <a:gd name="T88" fmla="*/ 68 w 459"/>
                <a:gd name="T89" fmla="*/ 391 h 458"/>
                <a:gd name="T90" fmla="*/ 102 w 459"/>
                <a:gd name="T91" fmla="*/ 417 h 458"/>
                <a:gd name="T92" fmla="*/ 140 w 459"/>
                <a:gd name="T93" fmla="*/ 440 h 458"/>
                <a:gd name="T94" fmla="*/ 182 w 459"/>
                <a:gd name="T95" fmla="*/ 454 h 458"/>
                <a:gd name="T96" fmla="*/ 229 w 459"/>
                <a:gd name="T97" fmla="*/ 458 h 458"/>
                <a:gd name="T98" fmla="*/ 253 w 459"/>
                <a:gd name="T99" fmla="*/ 456 h 458"/>
                <a:gd name="T100" fmla="*/ 297 w 459"/>
                <a:gd name="T101" fmla="*/ 448 h 458"/>
                <a:gd name="T102" fmla="*/ 339 w 459"/>
                <a:gd name="T103" fmla="*/ 429 h 458"/>
                <a:gd name="T104" fmla="*/ 375 w 459"/>
                <a:gd name="T105" fmla="*/ 405 h 458"/>
                <a:gd name="T106" fmla="*/ 391 w 459"/>
                <a:gd name="T107" fmla="*/ 391 h 458"/>
                <a:gd name="T108" fmla="*/ 419 w 459"/>
                <a:gd name="T109" fmla="*/ 357 h 458"/>
                <a:gd name="T110" fmla="*/ 441 w 459"/>
                <a:gd name="T111" fmla="*/ 317 h 458"/>
                <a:gd name="T112" fmla="*/ 453 w 459"/>
                <a:gd name="T113" fmla="*/ 275 h 458"/>
                <a:gd name="T114" fmla="*/ 459 w 459"/>
                <a:gd name="T115" fmla="*/ 229 h 458"/>
                <a:gd name="T116" fmla="*/ 457 w 459"/>
                <a:gd name="T117" fmla="*/ 205 h 458"/>
                <a:gd name="T118" fmla="*/ 449 w 459"/>
                <a:gd name="T119" fmla="*/ 161 h 458"/>
                <a:gd name="T120" fmla="*/ 431 w 459"/>
                <a:gd name="T121" fmla="*/ 119 h 458"/>
                <a:gd name="T122" fmla="*/ 407 w 459"/>
                <a:gd name="T123" fmla="*/ 82 h 458"/>
                <a:gd name="T124" fmla="*/ 391 w 459"/>
                <a:gd name="T125" fmla="*/ 66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9" h="458">
                  <a:moveTo>
                    <a:pt x="391" y="66"/>
                  </a:moveTo>
                  <a:lnTo>
                    <a:pt x="391" y="66"/>
                  </a:lnTo>
                  <a:lnTo>
                    <a:pt x="375" y="52"/>
                  </a:lnTo>
                  <a:lnTo>
                    <a:pt x="357" y="38"/>
                  </a:lnTo>
                  <a:lnTo>
                    <a:pt x="339" y="26"/>
                  </a:lnTo>
                  <a:lnTo>
                    <a:pt x="319" y="18"/>
                  </a:lnTo>
                  <a:lnTo>
                    <a:pt x="297" y="10"/>
                  </a:lnTo>
                  <a:lnTo>
                    <a:pt x="277" y="4"/>
                  </a:lnTo>
                  <a:lnTo>
                    <a:pt x="253" y="0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00" y="0"/>
                  </a:lnTo>
                  <a:lnTo>
                    <a:pt x="204" y="36"/>
                  </a:lnTo>
                  <a:lnTo>
                    <a:pt x="204" y="36"/>
                  </a:lnTo>
                  <a:lnTo>
                    <a:pt x="229" y="34"/>
                  </a:lnTo>
                  <a:lnTo>
                    <a:pt x="229" y="34"/>
                  </a:lnTo>
                  <a:lnTo>
                    <a:pt x="249" y="34"/>
                  </a:lnTo>
                  <a:lnTo>
                    <a:pt x="269" y="38"/>
                  </a:lnTo>
                  <a:lnTo>
                    <a:pt x="287" y="42"/>
                  </a:lnTo>
                  <a:lnTo>
                    <a:pt x="305" y="50"/>
                  </a:lnTo>
                  <a:lnTo>
                    <a:pt x="323" y="58"/>
                  </a:lnTo>
                  <a:lnTo>
                    <a:pt x="339" y="66"/>
                  </a:lnTo>
                  <a:lnTo>
                    <a:pt x="353" y="78"/>
                  </a:lnTo>
                  <a:lnTo>
                    <a:pt x="367" y="90"/>
                  </a:lnTo>
                  <a:lnTo>
                    <a:pt x="367" y="90"/>
                  </a:lnTo>
                  <a:lnTo>
                    <a:pt x="379" y="105"/>
                  </a:lnTo>
                  <a:lnTo>
                    <a:pt x="391" y="121"/>
                  </a:lnTo>
                  <a:lnTo>
                    <a:pt x="401" y="137"/>
                  </a:lnTo>
                  <a:lnTo>
                    <a:pt x="409" y="153"/>
                  </a:lnTo>
                  <a:lnTo>
                    <a:pt x="415" y="171"/>
                  </a:lnTo>
                  <a:lnTo>
                    <a:pt x="419" y="189"/>
                  </a:lnTo>
                  <a:lnTo>
                    <a:pt x="423" y="209"/>
                  </a:lnTo>
                  <a:lnTo>
                    <a:pt x="423" y="229"/>
                  </a:lnTo>
                  <a:lnTo>
                    <a:pt x="423" y="229"/>
                  </a:lnTo>
                  <a:lnTo>
                    <a:pt x="423" y="249"/>
                  </a:lnTo>
                  <a:lnTo>
                    <a:pt x="419" y="267"/>
                  </a:lnTo>
                  <a:lnTo>
                    <a:pt x="415" y="287"/>
                  </a:lnTo>
                  <a:lnTo>
                    <a:pt x="409" y="303"/>
                  </a:lnTo>
                  <a:lnTo>
                    <a:pt x="401" y="321"/>
                  </a:lnTo>
                  <a:lnTo>
                    <a:pt x="391" y="337"/>
                  </a:lnTo>
                  <a:lnTo>
                    <a:pt x="379" y="351"/>
                  </a:lnTo>
                  <a:lnTo>
                    <a:pt x="367" y="365"/>
                  </a:lnTo>
                  <a:lnTo>
                    <a:pt x="367" y="365"/>
                  </a:lnTo>
                  <a:lnTo>
                    <a:pt x="353" y="377"/>
                  </a:lnTo>
                  <a:lnTo>
                    <a:pt x="339" y="389"/>
                  </a:lnTo>
                  <a:lnTo>
                    <a:pt x="323" y="399"/>
                  </a:lnTo>
                  <a:lnTo>
                    <a:pt x="305" y="407"/>
                  </a:lnTo>
                  <a:lnTo>
                    <a:pt x="287" y="413"/>
                  </a:lnTo>
                  <a:lnTo>
                    <a:pt x="269" y="419"/>
                  </a:lnTo>
                  <a:lnTo>
                    <a:pt x="249" y="421"/>
                  </a:lnTo>
                  <a:lnTo>
                    <a:pt x="229" y="423"/>
                  </a:lnTo>
                  <a:lnTo>
                    <a:pt x="229" y="423"/>
                  </a:lnTo>
                  <a:lnTo>
                    <a:pt x="210" y="421"/>
                  </a:lnTo>
                  <a:lnTo>
                    <a:pt x="190" y="419"/>
                  </a:lnTo>
                  <a:lnTo>
                    <a:pt x="172" y="413"/>
                  </a:lnTo>
                  <a:lnTo>
                    <a:pt x="154" y="407"/>
                  </a:lnTo>
                  <a:lnTo>
                    <a:pt x="136" y="399"/>
                  </a:lnTo>
                  <a:lnTo>
                    <a:pt x="120" y="389"/>
                  </a:lnTo>
                  <a:lnTo>
                    <a:pt x="106" y="377"/>
                  </a:lnTo>
                  <a:lnTo>
                    <a:pt x="92" y="365"/>
                  </a:lnTo>
                  <a:lnTo>
                    <a:pt x="92" y="365"/>
                  </a:lnTo>
                  <a:lnTo>
                    <a:pt x="80" y="351"/>
                  </a:lnTo>
                  <a:lnTo>
                    <a:pt x="68" y="337"/>
                  </a:lnTo>
                  <a:lnTo>
                    <a:pt x="58" y="321"/>
                  </a:lnTo>
                  <a:lnTo>
                    <a:pt x="50" y="303"/>
                  </a:lnTo>
                  <a:lnTo>
                    <a:pt x="44" y="287"/>
                  </a:lnTo>
                  <a:lnTo>
                    <a:pt x="40" y="267"/>
                  </a:lnTo>
                  <a:lnTo>
                    <a:pt x="36" y="249"/>
                  </a:lnTo>
                  <a:lnTo>
                    <a:pt x="36" y="229"/>
                  </a:lnTo>
                  <a:lnTo>
                    <a:pt x="36" y="229"/>
                  </a:lnTo>
                  <a:lnTo>
                    <a:pt x="38" y="203"/>
                  </a:lnTo>
                  <a:lnTo>
                    <a:pt x="42" y="177"/>
                  </a:lnTo>
                  <a:lnTo>
                    <a:pt x="50" y="153"/>
                  </a:lnTo>
                  <a:lnTo>
                    <a:pt x="62" y="131"/>
                  </a:lnTo>
                  <a:lnTo>
                    <a:pt x="30" y="115"/>
                  </a:lnTo>
                  <a:lnTo>
                    <a:pt x="30" y="115"/>
                  </a:lnTo>
                  <a:lnTo>
                    <a:pt x="18" y="141"/>
                  </a:lnTo>
                  <a:lnTo>
                    <a:pt x="8" y="169"/>
                  </a:lnTo>
                  <a:lnTo>
                    <a:pt x="2" y="197"/>
                  </a:lnTo>
                  <a:lnTo>
                    <a:pt x="0" y="229"/>
                  </a:lnTo>
                  <a:lnTo>
                    <a:pt x="0" y="229"/>
                  </a:lnTo>
                  <a:lnTo>
                    <a:pt x="2" y="251"/>
                  </a:lnTo>
                  <a:lnTo>
                    <a:pt x="6" y="275"/>
                  </a:lnTo>
                  <a:lnTo>
                    <a:pt x="10" y="297"/>
                  </a:lnTo>
                  <a:lnTo>
                    <a:pt x="18" y="317"/>
                  </a:lnTo>
                  <a:lnTo>
                    <a:pt x="28" y="337"/>
                  </a:lnTo>
                  <a:lnTo>
                    <a:pt x="40" y="357"/>
                  </a:lnTo>
                  <a:lnTo>
                    <a:pt x="52" y="373"/>
                  </a:lnTo>
                  <a:lnTo>
                    <a:pt x="68" y="391"/>
                  </a:lnTo>
                  <a:lnTo>
                    <a:pt x="68" y="391"/>
                  </a:lnTo>
                  <a:lnTo>
                    <a:pt x="84" y="405"/>
                  </a:lnTo>
                  <a:lnTo>
                    <a:pt x="102" y="417"/>
                  </a:lnTo>
                  <a:lnTo>
                    <a:pt x="120" y="429"/>
                  </a:lnTo>
                  <a:lnTo>
                    <a:pt x="140" y="440"/>
                  </a:lnTo>
                  <a:lnTo>
                    <a:pt x="162" y="448"/>
                  </a:lnTo>
                  <a:lnTo>
                    <a:pt x="182" y="454"/>
                  </a:lnTo>
                  <a:lnTo>
                    <a:pt x="206" y="456"/>
                  </a:lnTo>
                  <a:lnTo>
                    <a:pt x="229" y="458"/>
                  </a:lnTo>
                  <a:lnTo>
                    <a:pt x="229" y="458"/>
                  </a:lnTo>
                  <a:lnTo>
                    <a:pt x="253" y="456"/>
                  </a:lnTo>
                  <a:lnTo>
                    <a:pt x="277" y="454"/>
                  </a:lnTo>
                  <a:lnTo>
                    <a:pt x="297" y="448"/>
                  </a:lnTo>
                  <a:lnTo>
                    <a:pt x="319" y="440"/>
                  </a:lnTo>
                  <a:lnTo>
                    <a:pt x="339" y="429"/>
                  </a:lnTo>
                  <a:lnTo>
                    <a:pt x="357" y="417"/>
                  </a:lnTo>
                  <a:lnTo>
                    <a:pt x="375" y="405"/>
                  </a:lnTo>
                  <a:lnTo>
                    <a:pt x="391" y="391"/>
                  </a:lnTo>
                  <a:lnTo>
                    <a:pt x="391" y="391"/>
                  </a:lnTo>
                  <a:lnTo>
                    <a:pt x="407" y="373"/>
                  </a:lnTo>
                  <a:lnTo>
                    <a:pt x="419" y="357"/>
                  </a:lnTo>
                  <a:lnTo>
                    <a:pt x="431" y="337"/>
                  </a:lnTo>
                  <a:lnTo>
                    <a:pt x="441" y="317"/>
                  </a:lnTo>
                  <a:lnTo>
                    <a:pt x="449" y="297"/>
                  </a:lnTo>
                  <a:lnTo>
                    <a:pt x="453" y="275"/>
                  </a:lnTo>
                  <a:lnTo>
                    <a:pt x="457" y="251"/>
                  </a:lnTo>
                  <a:lnTo>
                    <a:pt x="459" y="229"/>
                  </a:lnTo>
                  <a:lnTo>
                    <a:pt x="459" y="229"/>
                  </a:lnTo>
                  <a:lnTo>
                    <a:pt x="457" y="205"/>
                  </a:lnTo>
                  <a:lnTo>
                    <a:pt x="453" y="183"/>
                  </a:lnTo>
                  <a:lnTo>
                    <a:pt x="449" y="161"/>
                  </a:lnTo>
                  <a:lnTo>
                    <a:pt x="441" y="139"/>
                  </a:lnTo>
                  <a:lnTo>
                    <a:pt x="431" y="119"/>
                  </a:lnTo>
                  <a:lnTo>
                    <a:pt x="419" y="101"/>
                  </a:lnTo>
                  <a:lnTo>
                    <a:pt x="407" y="82"/>
                  </a:lnTo>
                  <a:lnTo>
                    <a:pt x="391" y="66"/>
                  </a:lnTo>
                  <a:lnTo>
                    <a:pt x="391" y="66"/>
                  </a:lnTo>
                  <a:close/>
                </a:path>
              </a:pathLst>
            </a:custGeom>
            <a:solidFill>
              <a:srgbClr val="05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734300" y="1966913"/>
              <a:ext cx="225425" cy="239713"/>
            </a:xfrm>
            <a:custGeom>
              <a:avLst/>
              <a:gdLst>
                <a:gd name="T0" fmla="*/ 92 w 142"/>
                <a:gd name="T1" fmla="*/ 8 h 151"/>
                <a:gd name="T2" fmla="*/ 94 w 142"/>
                <a:gd name="T3" fmla="*/ 0 h 151"/>
                <a:gd name="T4" fmla="*/ 66 w 142"/>
                <a:gd name="T5" fmla="*/ 12 h 151"/>
                <a:gd name="T6" fmla="*/ 40 w 142"/>
                <a:gd name="T7" fmla="*/ 30 h 151"/>
                <a:gd name="T8" fmla="*/ 18 w 142"/>
                <a:gd name="T9" fmla="*/ 50 h 151"/>
                <a:gd name="T10" fmla="*/ 0 w 142"/>
                <a:gd name="T11" fmla="*/ 75 h 151"/>
                <a:gd name="T12" fmla="*/ 62 w 142"/>
                <a:gd name="T13" fmla="*/ 93 h 151"/>
                <a:gd name="T14" fmla="*/ 62 w 142"/>
                <a:gd name="T15" fmla="*/ 93 h 151"/>
                <a:gd name="T16" fmla="*/ 62 w 142"/>
                <a:gd name="T17" fmla="*/ 93 h 151"/>
                <a:gd name="T18" fmla="*/ 62 w 142"/>
                <a:gd name="T19" fmla="*/ 93 h 151"/>
                <a:gd name="T20" fmla="*/ 62 w 142"/>
                <a:gd name="T21" fmla="*/ 93 h 151"/>
                <a:gd name="T22" fmla="*/ 64 w 142"/>
                <a:gd name="T23" fmla="*/ 93 h 151"/>
                <a:gd name="T24" fmla="*/ 64 w 142"/>
                <a:gd name="T25" fmla="*/ 93 h 151"/>
                <a:gd name="T26" fmla="*/ 64 w 142"/>
                <a:gd name="T27" fmla="*/ 91 h 151"/>
                <a:gd name="T28" fmla="*/ 64 w 142"/>
                <a:gd name="T29" fmla="*/ 91 h 151"/>
                <a:gd name="T30" fmla="*/ 66 w 142"/>
                <a:gd name="T31" fmla="*/ 85 h 151"/>
                <a:gd name="T32" fmla="*/ 58 w 142"/>
                <a:gd name="T33" fmla="*/ 83 h 151"/>
                <a:gd name="T34" fmla="*/ 58 w 142"/>
                <a:gd name="T35" fmla="*/ 89 h 151"/>
                <a:gd name="T36" fmla="*/ 50 w 142"/>
                <a:gd name="T37" fmla="*/ 83 h 151"/>
                <a:gd name="T38" fmla="*/ 44 w 142"/>
                <a:gd name="T39" fmla="*/ 72 h 151"/>
                <a:gd name="T40" fmla="*/ 48 w 142"/>
                <a:gd name="T41" fmla="*/ 64 h 151"/>
                <a:gd name="T42" fmla="*/ 56 w 142"/>
                <a:gd name="T43" fmla="*/ 54 h 151"/>
                <a:gd name="T44" fmla="*/ 70 w 142"/>
                <a:gd name="T45" fmla="*/ 48 h 151"/>
                <a:gd name="T46" fmla="*/ 86 w 142"/>
                <a:gd name="T47" fmla="*/ 48 h 151"/>
                <a:gd name="T48" fmla="*/ 102 w 142"/>
                <a:gd name="T49" fmla="*/ 54 h 151"/>
                <a:gd name="T50" fmla="*/ 108 w 142"/>
                <a:gd name="T51" fmla="*/ 58 h 151"/>
                <a:gd name="T52" fmla="*/ 120 w 142"/>
                <a:gd name="T53" fmla="*/ 70 h 151"/>
                <a:gd name="T54" fmla="*/ 124 w 142"/>
                <a:gd name="T55" fmla="*/ 85 h 151"/>
                <a:gd name="T56" fmla="*/ 124 w 142"/>
                <a:gd name="T57" fmla="*/ 99 h 151"/>
                <a:gd name="T58" fmla="*/ 122 w 142"/>
                <a:gd name="T59" fmla="*/ 105 h 151"/>
                <a:gd name="T60" fmla="*/ 110 w 142"/>
                <a:gd name="T61" fmla="*/ 113 h 151"/>
                <a:gd name="T62" fmla="*/ 94 w 142"/>
                <a:gd name="T63" fmla="*/ 109 h 151"/>
                <a:gd name="T64" fmla="*/ 98 w 142"/>
                <a:gd name="T65" fmla="*/ 107 h 151"/>
                <a:gd name="T66" fmla="*/ 100 w 142"/>
                <a:gd name="T67" fmla="*/ 105 h 151"/>
                <a:gd name="T68" fmla="*/ 90 w 142"/>
                <a:gd name="T69" fmla="*/ 105 h 151"/>
                <a:gd name="T70" fmla="*/ 90 w 142"/>
                <a:gd name="T71" fmla="*/ 107 h 151"/>
                <a:gd name="T72" fmla="*/ 90 w 142"/>
                <a:gd name="T73" fmla="*/ 107 h 151"/>
                <a:gd name="T74" fmla="*/ 90 w 142"/>
                <a:gd name="T75" fmla="*/ 107 h 151"/>
                <a:gd name="T76" fmla="*/ 90 w 142"/>
                <a:gd name="T77" fmla="*/ 107 h 151"/>
                <a:gd name="T78" fmla="*/ 90 w 142"/>
                <a:gd name="T79" fmla="*/ 107 h 151"/>
                <a:gd name="T80" fmla="*/ 88 w 142"/>
                <a:gd name="T81" fmla="*/ 107 h 151"/>
                <a:gd name="T82" fmla="*/ 88 w 142"/>
                <a:gd name="T83" fmla="*/ 107 h 151"/>
                <a:gd name="T84" fmla="*/ 82 w 142"/>
                <a:gd name="T85" fmla="*/ 119 h 151"/>
                <a:gd name="T86" fmla="*/ 130 w 142"/>
                <a:gd name="T87" fmla="*/ 46 h 151"/>
                <a:gd name="T88" fmla="*/ 122 w 142"/>
                <a:gd name="T89" fmla="*/ 44 h 151"/>
                <a:gd name="T90" fmla="*/ 110 w 142"/>
                <a:gd name="T91" fmla="*/ 40 h 151"/>
                <a:gd name="T92" fmla="*/ 104 w 142"/>
                <a:gd name="T93" fmla="*/ 34 h 151"/>
                <a:gd name="T94" fmla="*/ 96 w 142"/>
                <a:gd name="T95" fmla="*/ 22 h 151"/>
                <a:gd name="T96" fmla="*/ 92 w 142"/>
                <a:gd name="T97" fmla="*/ 8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2" h="151">
                  <a:moveTo>
                    <a:pt x="92" y="8"/>
                  </a:moveTo>
                  <a:lnTo>
                    <a:pt x="92" y="8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0" y="6"/>
                  </a:lnTo>
                  <a:lnTo>
                    <a:pt x="66" y="12"/>
                  </a:lnTo>
                  <a:lnTo>
                    <a:pt x="52" y="20"/>
                  </a:lnTo>
                  <a:lnTo>
                    <a:pt x="40" y="30"/>
                  </a:lnTo>
                  <a:lnTo>
                    <a:pt x="28" y="40"/>
                  </a:lnTo>
                  <a:lnTo>
                    <a:pt x="18" y="50"/>
                  </a:lnTo>
                  <a:lnTo>
                    <a:pt x="8" y="62"/>
                  </a:lnTo>
                  <a:lnTo>
                    <a:pt x="0" y="75"/>
                  </a:lnTo>
                  <a:lnTo>
                    <a:pt x="56" y="105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4" y="93"/>
                  </a:lnTo>
                  <a:lnTo>
                    <a:pt x="64" y="93"/>
                  </a:lnTo>
                  <a:lnTo>
                    <a:pt x="64" y="93"/>
                  </a:lnTo>
                  <a:lnTo>
                    <a:pt x="64" y="93"/>
                  </a:lnTo>
                  <a:lnTo>
                    <a:pt x="64" y="91"/>
                  </a:lnTo>
                  <a:lnTo>
                    <a:pt x="64" y="91"/>
                  </a:lnTo>
                  <a:lnTo>
                    <a:pt x="64" y="91"/>
                  </a:lnTo>
                  <a:lnTo>
                    <a:pt x="64" y="91"/>
                  </a:lnTo>
                  <a:lnTo>
                    <a:pt x="66" y="85"/>
                  </a:lnTo>
                  <a:lnTo>
                    <a:pt x="66" y="85"/>
                  </a:lnTo>
                  <a:lnTo>
                    <a:pt x="58" y="83"/>
                  </a:lnTo>
                  <a:lnTo>
                    <a:pt x="58" y="83"/>
                  </a:lnTo>
                  <a:lnTo>
                    <a:pt x="58" y="85"/>
                  </a:lnTo>
                  <a:lnTo>
                    <a:pt x="58" y="89"/>
                  </a:lnTo>
                  <a:lnTo>
                    <a:pt x="58" y="89"/>
                  </a:lnTo>
                  <a:lnTo>
                    <a:pt x="50" y="83"/>
                  </a:lnTo>
                  <a:lnTo>
                    <a:pt x="46" y="79"/>
                  </a:lnTo>
                  <a:lnTo>
                    <a:pt x="44" y="72"/>
                  </a:lnTo>
                  <a:lnTo>
                    <a:pt x="48" y="64"/>
                  </a:lnTo>
                  <a:lnTo>
                    <a:pt x="48" y="64"/>
                  </a:lnTo>
                  <a:lnTo>
                    <a:pt x="52" y="58"/>
                  </a:lnTo>
                  <a:lnTo>
                    <a:pt x="56" y="54"/>
                  </a:lnTo>
                  <a:lnTo>
                    <a:pt x="62" y="50"/>
                  </a:lnTo>
                  <a:lnTo>
                    <a:pt x="70" y="48"/>
                  </a:lnTo>
                  <a:lnTo>
                    <a:pt x="78" y="48"/>
                  </a:lnTo>
                  <a:lnTo>
                    <a:pt x="86" y="48"/>
                  </a:lnTo>
                  <a:lnTo>
                    <a:pt x="94" y="50"/>
                  </a:lnTo>
                  <a:lnTo>
                    <a:pt x="102" y="54"/>
                  </a:lnTo>
                  <a:lnTo>
                    <a:pt x="102" y="54"/>
                  </a:lnTo>
                  <a:lnTo>
                    <a:pt x="108" y="58"/>
                  </a:lnTo>
                  <a:lnTo>
                    <a:pt x="114" y="64"/>
                  </a:lnTo>
                  <a:lnTo>
                    <a:pt x="120" y="70"/>
                  </a:lnTo>
                  <a:lnTo>
                    <a:pt x="122" y="77"/>
                  </a:lnTo>
                  <a:lnTo>
                    <a:pt x="124" y="85"/>
                  </a:lnTo>
                  <a:lnTo>
                    <a:pt x="126" y="91"/>
                  </a:lnTo>
                  <a:lnTo>
                    <a:pt x="124" y="99"/>
                  </a:lnTo>
                  <a:lnTo>
                    <a:pt x="122" y="105"/>
                  </a:lnTo>
                  <a:lnTo>
                    <a:pt x="122" y="105"/>
                  </a:lnTo>
                  <a:lnTo>
                    <a:pt x="116" y="111"/>
                  </a:lnTo>
                  <a:lnTo>
                    <a:pt x="110" y="113"/>
                  </a:lnTo>
                  <a:lnTo>
                    <a:pt x="102" y="113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8" y="107"/>
                  </a:lnTo>
                  <a:lnTo>
                    <a:pt x="100" y="105"/>
                  </a:lnTo>
                  <a:lnTo>
                    <a:pt x="100" y="105"/>
                  </a:lnTo>
                  <a:lnTo>
                    <a:pt x="94" y="99"/>
                  </a:lnTo>
                  <a:lnTo>
                    <a:pt x="90" y="105"/>
                  </a:lnTo>
                  <a:lnTo>
                    <a:pt x="90" y="105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88" y="107"/>
                  </a:lnTo>
                  <a:lnTo>
                    <a:pt x="88" y="107"/>
                  </a:lnTo>
                  <a:lnTo>
                    <a:pt x="88" y="107"/>
                  </a:lnTo>
                  <a:lnTo>
                    <a:pt x="88" y="107"/>
                  </a:lnTo>
                  <a:lnTo>
                    <a:pt x="82" y="119"/>
                  </a:lnTo>
                  <a:lnTo>
                    <a:pt x="142" y="151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22" y="44"/>
                  </a:lnTo>
                  <a:lnTo>
                    <a:pt x="116" y="42"/>
                  </a:lnTo>
                  <a:lnTo>
                    <a:pt x="110" y="40"/>
                  </a:lnTo>
                  <a:lnTo>
                    <a:pt x="104" y="34"/>
                  </a:lnTo>
                  <a:lnTo>
                    <a:pt x="104" y="34"/>
                  </a:lnTo>
                  <a:lnTo>
                    <a:pt x="100" y="30"/>
                  </a:lnTo>
                  <a:lnTo>
                    <a:pt x="96" y="22"/>
                  </a:lnTo>
                  <a:lnTo>
                    <a:pt x="94" y="16"/>
                  </a:lnTo>
                  <a:lnTo>
                    <a:pt x="92" y="8"/>
                  </a:lnTo>
                  <a:lnTo>
                    <a:pt x="92" y="8"/>
                  </a:lnTo>
                  <a:close/>
                </a:path>
              </a:pathLst>
            </a:custGeom>
            <a:solidFill>
              <a:srgbClr val="05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5218113" y="3066299"/>
            <a:ext cx="831850" cy="806450"/>
          </a:xfrm>
          <a:custGeom>
            <a:avLst/>
            <a:gdLst>
              <a:gd name="T0" fmla="*/ 385 w 524"/>
              <a:gd name="T1" fmla="*/ 231 h 508"/>
              <a:gd name="T2" fmla="*/ 357 w 524"/>
              <a:gd name="T3" fmla="*/ 321 h 508"/>
              <a:gd name="T4" fmla="*/ 299 w 524"/>
              <a:gd name="T5" fmla="*/ 402 h 508"/>
              <a:gd name="T6" fmla="*/ 219 w 524"/>
              <a:gd name="T7" fmla="*/ 466 h 508"/>
              <a:gd name="T8" fmla="*/ 167 w 524"/>
              <a:gd name="T9" fmla="*/ 470 h 508"/>
              <a:gd name="T10" fmla="*/ 117 w 524"/>
              <a:gd name="T11" fmla="*/ 402 h 508"/>
              <a:gd name="T12" fmla="*/ 61 w 524"/>
              <a:gd name="T13" fmla="*/ 355 h 508"/>
              <a:gd name="T14" fmla="*/ 81 w 524"/>
              <a:gd name="T15" fmla="*/ 392 h 508"/>
              <a:gd name="T16" fmla="*/ 129 w 524"/>
              <a:gd name="T17" fmla="*/ 458 h 508"/>
              <a:gd name="T18" fmla="*/ 111 w 524"/>
              <a:gd name="T19" fmla="*/ 506 h 508"/>
              <a:gd name="T20" fmla="*/ 16 w 524"/>
              <a:gd name="T21" fmla="*/ 498 h 508"/>
              <a:gd name="T22" fmla="*/ 2 w 524"/>
              <a:gd name="T23" fmla="*/ 452 h 508"/>
              <a:gd name="T24" fmla="*/ 4 w 524"/>
              <a:gd name="T25" fmla="*/ 384 h 508"/>
              <a:gd name="T26" fmla="*/ 56 w 524"/>
              <a:gd name="T27" fmla="*/ 269 h 508"/>
              <a:gd name="T28" fmla="*/ 169 w 524"/>
              <a:gd name="T29" fmla="*/ 169 h 508"/>
              <a:gd name="T30" fmla="*/ 271 w 524"/>
              <a:gd name="T31" fmla="*/ 131 h 508"/>
              <a:gd name="T32" fmla="*/ 339 w 524"/>
              <a:gd name="T33" fmla="*/ 135 h 508"/>
              <a:gd name="T34" fmla="*/ 327 w 524"/>
              <a:gd name="T35" fmla="*/ 83 h 508"/>
              <a:gd name="T36" fmla="*/ 335 w 524"/>
              <a:gd name="T37" fmla="*/ 0 h 508"/>
              <a:gd name="T38" fmla="*/ 389 w 524"/>
              <a:gd name="T39" fmla="*/ 81 h 508"/>
              <a:gd name="T40" fmla="*/ 500 w 524"/>
              <a:gd name="T41" fmla="*/ 185 h 508"/>
              <a:gd name="T42" fmla="*/ 490 w 524"/>
              <a:gd name="T43" fmla="*/ 201 h 508"/>
              <a:gd name="T44" fmla="*/ 404 w 524"/>
              <a:gd name="T45" fmla="*/ 193 h 508"/>
              <a:gd name="T46" fmla="*/ 361 w 524"/>
              <a:gd name="T47" fmla="*/ 349 h 508"/>
              <a:gd name="T48" fmla="*/ 402 w 524"/>
              <a:gd name="T49" fmla="*/ 355 h 508"/>
              <a:gd name="T50" fmla="*/ 56 w 524"/>
              <a:gd name="T51" fmla="*/ 247 h 508"/>
              <a:gd name="T52" fmla="*/ 127 w 524"/>
              <a:gd name="T53" fmla="*/ 177 h 508"/>
              <a:gd name="T54" fmla="*/ 111 w 524"/>
              <a:gd name="T55" fmla="*/ 101 h 508"/>
              <a:gd name="T56" fmla="*/ 81 w 524"/>
              <a:gd name="T57" fmla="*/ 151 h 508"/>
              <a:gd name="T58" fmla="*/ 56 w 524"/>
              <a:gd name="T59" fmla="*/ 247 h 508"/>
              <a:gd name="T60" fmla="*/ 36 w 524"/>
              <a:gd name="T61" fmla="*/ 410 h 508"/>
              <a:gd name="T62" fmla="*/ 40 w 524"/>
              <a:gd name="T63" fmla="*/ 428 h 508"/>
              <a:gd name="T64" fmla="*/ 65 w 524"/>
              <a:gd name="T65" fmla="*/ 430 h 508"/>
              <a:gd name="T66" fmla="*/ 67 w 524"/>
              <a:gd name="T67" fmla="*/ 412 h 508"/>
              <a:gd name="T68" fmla="*/ 50 w 524"/>
              <a:gd name="T69" fmla="*/ 400 h 508"/>
              <a:gd name="T70" fmla="*/ 207 w 524"/>
              <a:gd name="T71" fmla="*/ 199 h 508"/>
              <a:gd name="T72" fmla="*/ 263 w 524"/>
              <a:gd name="T73" fmla="*/ 237 h 508"/>
              <a:gd name="T74" fmla="*/ 313 w 524"/>
              <a:gd name="T75" fmla="*/ 313 h 508"/>
              <a:gd name="T76" fmla="*/ 313 w 524"/>
              <a:gd name="T77" fmla="*/ 269 h 508"/>
              <a:gd name="T78" fmla="*/ 253 w 524"/>
              <a:gd name="T79" fmla="*/ 205 h 508"/>
              <a:gd name="T80" fmla="*/ 207 w 524"/>
              <a:gd name="T81" fmla="*/ 199 h 508"/>
              <a:gd name="T82" fmla="*/ 163 w 524"/>
              <a:gd name="T83" fmla="*/ 259 h 508"/>
              <a:gd name="T84" fmla="*/ 233 w 524"/>
              <a:gd name="T85" fmla="*/ 323 h 508"/>
              <a:gd name="T86" fmla="*/ 273 w 524"/>
              <a:gd name="T87" fmla="*/ 378 h 508"/>
              <a:gd name="T88" fmla="*/ 267 w 524"/>
              <a:gd name="T89" fmla="*/ 339 h 508"/>
              <a:gd name="T90" fmla="*/ 215 w 524"/>
              <a:gd name="T91" fmla="*/ 265 h 508"/>
              <a:gd name="T92" fmla="*/ 167 w 524"/>
              <a:gd name="T93" fmla="*/ 241 h 508"/>
              <a:gd name="T94" fmla="*/ 137 w 524"/>
              <a:gd name="T95" fmla="*/ 245 h 508"/>
              <a:gd name="T96" fmla="*/ 133 w 524"/>
              <a:gd name="T97" fmla="*/ 331 h 508"/>
              <a:gd name="T98" fmla="*/ 185 w 524"/>
              <a:gd name="T99" fmla="*/ 388 h 508"/>
              <a:gd name="T100" fmla="*/ 207 w 524"/>
              <a:gd name="T101" fmla="*/ 398 h 508"/>
              <a:gd name="T102" fmla="*/ 159 w 524"/>
              <a:gd name="T103" fmla="*/ 323 h 508"/>
              <a:gd name="T104" fmla="*/ 97 w 524"/>
              <a:gd name="T105" fmla="*/ 301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24" h="508">
                <a:moveTo>
                  <a:pt x="385" y="187"/>
                </a:moveTo>
                <a:lnTo>
                  <a:pt x="385" y="187"/>
                </a:lnTo>
                <a:lnTo>
                  <a:pt x="387" y="209"/>
                </a:lnTo>
                <a:lnTo>
                  <a:pt x="385" y="231"/>
                </a:lnTo>
                <a:lnTo>
                  <a:pt x="383" y="255"/>
                </a:lnTo>
                <a:lnTo>
                  <a:pt x="375" y="277"/>
                </a:lnTo>
                <a:lnTo>
                  <a:pt x="367" y="299"/>
                </a:lnTo>
                <a:lnTo>
                  <a:pt x="357" y="321"/>
                </a:lnTo>
                <a:lnTo>
                  <a:pt x="345" y="343"/>
                </a:lnTo>
                <a:lnTo>
                  <a:pt x="331" y="363"/>
                </a:lnTo>
                <a:lnTo>
                  <a:pt x="317" y="384"/>
                </a:lnTo>
                <a:lnTo>
                  <a:pt x="299" y="402"/>
                </a:lnTo>
                <a:lnTo>
                  <a:pt x="281" y="420"/>
                </a:lnTo>
                <a:lnTo>
                  <a:pt x="261" y="436"/>
                </a:lnTo>
                <a:lnTo>
                  <a:pt x="241" y="452"/>
                </a:lnTo>
                <a:lnTo>
                  <a:pt x="219" y="466"/>
                </a:lnTo>
                <a:lnTo>
                  <a:pt x="197" y="478"/>
                </a:lnTo>
                <a:lnTo>
                  <a:pt x="175" y="488"/>
                </a:lnTo>
                <a:lnTo>
                  <a:pt x="175" y="488"/>
                </a:lnTo>
                <a:lnTo>
                  <a:pt x="167" y="470"/>
                </a:lnTo>
                <a:lnTo>
                  <a:pt x="157" y="452"/>
                </a:lnTo>
                <a:lnTo>
                  <a:pt x="145" y="434"/>
                </a:lnTo>
                <a:lnTo>
                  <a:pt x="133" y="418"/>
                </a:lnTo>
                <a:lnTo>
                  <a:pt x="117" y="402"/>
                </a:lnTo>
                <a:lnTo>
                  <a:pt x="101" y="386"/>
                </a:lnTo>
                <a:lnTo>
                  <a:pt x="81" y="370"/>
                </a:lnTo>
                <a:lnTo>
                  <a:pt x="61" y="355"/>
                </a:lnTo>
                <a:lnTo>
                  <a:pt x="61" y="355"/>
                </a:lnTo>
                <a:lnTo>
                  <a:pt x="48" y="366"/>
                </a:lnTo>
                <a:lnTo>
                  <a:pt x="48" y="366"/>
                </a:lnTo>
                <a:lnTo>
                  <a:pt x="65" y="378"/>
                </a:lnTo>
                <a:lnTo>
                  <a:pt x="81" y="392"/>
                </a:lnTo>
                <a:lnTo>
                  <a:pt x="95" y="406"/>
                </a:lnTo>
                <a:lnTo>
                  <a:pt x="109" y="422"/>
                </a:lnTo>
                <a:lnTo>
                  <a:pt x="121" y="440"/>
                </a:lnTo>
                <a:lnTo>
                  <a:pt x="129" y="458"/>
                </a:lnTo>
                <a:lnTo>
                  <a:pt x="137" y="478"/>
                </a:lnTo>
                <a:lnTo>
                  <a:pt x="141" y="498"/>
                </a:lnTo>
                <a:lnTo>
                  <a:pt x="141" y="498"/>
                </a:lnTo>
                <a:lnTo>
                  <a:pt x="111" y="506"/>
                </a:lnTo>
                <a:lnTo>
                  <a:pt x="79" y="508"/>
                </a:lnTo>
                <a:lnTo>
                  <a:pt x="46" y="506"/>
                </a:lnTo>
                <a:lnTo>
                  <a:pt x="32" y="502"/>
                </a:lnTo>
                <a:lnTo>
                  <a:pt x="16" y="498"/>
                </a:lnTo>
                <a:lnTo>
                  <a:pt x="16" y="498"/>
                </a:lnTo>
                <a:lnTo>
                  <a:pt x="10" y="484"/>
                </a:lnTo>
                <a:lnTo>
                  <a:pt x="4" y="468"/>
                </a:lnTo>
                <a:lnTo>
                  <a:pt x="2" y="452"/>
                </a:lnTo>
                <a:lnTo>
                  <a:pt x="0" y="434"/>
                </a:lnTo>
                <a:lnTo>
                  <a:pt x="0" y="418"/>
                </a:lnTo>
                <a:lnTo>
                  <a:pt x="2" y="402"/>
                </a:lnTo>
                <a:lnTo>
                  <a:pt x="4" y="384"/>
                </a:lnTo>
                <a:lnTo>
                  <a:pt x="8" y="368"/>
                </a:lnTo>
                <a:lnTo>
                  <a:pt x="20" y="333"/>
                </a:lnTo>
                <a:lnTo>
                  <a:pt x="36" y="301"/>
                </a:lnTo>
                <a:lnTo>
                  <a:pt x="56" y="269"/>
                </a:lnTo>
                <a:lnTo>
                  <a:pt x="81" y="239"/>
                </a:lnTo>
                <a:lnTo>
                  <a:pt x="109" y="213"/>
                </a:lnTo>
                <a:lnTo>
                  <a:pt x="137" y="189"/>
                </a:lnTo>
                <a:lnTo>
                  <a:pt x="169" y="169"/>
                </a:lnTo>
                <a:lnTo>
                  <a:pt x="203" y="151"/>
                </a:lnTo>
                <a:lnTo>
                  <a:pt x="235" y="139"/>
                </a:lnTo>
                <a:lnTo>
                  <a:pt x="253" y="135"/>
                </a:lnTo>
                <a:lnTo>
                  <a:pt x="271" y="131"/>
                </a:lnTo>
                <a:lnTo>
                  <a:pt x="287" y="131"/>
                </a:lnTo>
                <a:lnTo>
                  <a:pt x="305" y="131"/>
                </a:lnTo>
                <a:lnTo>
                  <a:pt x="321" y="131"/>
                </a:lnTo>
                <a:lnTo>
                  <a:pt x="339" y="135"/>
                </a:lnTo>
                <a:lnTo>
                  <a:pt x="339" y="135"/>
                </a:lnTo>
                <a:lnTo>
                  <a:pt x="333" y="117"/>
                </a:lnTo>
                <a:lnTo>
                  <a:pt x="329" y="101"/>
                </a:lnTo>
                <a:lnTo>
                  <a:pt x="327" y="83"/>
                </a:lnTo>
                <a:lnTo>
                  <a:pt x="327" y="67"/>
                </a:lnTo>
                <a:lnTo>
                  <a:pt x="329" y="33"/>
                </a:lnTo>
                <a:lnTo>
                  <a:pt x="335" y="0"/>
                </a:lnTo>
                <a:lnTo>
                  <a:pt x="335" y="0"/>
                </a:lnTo>
                <a:lnTo>
                  <a:pt x="339" y="10"/>
                </a:lnTo>
                <a:lnTo>
                  <a:pt x="347" y="25"/>
                </a:lnTo>
                <a:lnTo>
                  <a:pt x="365" y="51"/>
                </a:lnTo>
                <a:lnTo>
                  <a:pt x="389" y="81"/>
                </a:lnTo>
                <a:lnTo>
                  <a:pt x="416" y="111"/>
                </a:lnTo>
                <a:lnTo>
                  <a:pt x="446" y="139"/>
                </a:lnTo>
                <a:lnTo>
                  <a:pt x="474" y="165"/>
                </a:lnTo>
                <a:lnTo>
                  <a:pt x="500" y="185"/>
                </a:lnTo>
                <a:lnTo>
                  <a:pt x="512" y="191"/>
                </a:lnTo>
                <a:lnTo>
                  <a:pt x="524" y="197"/>
                </a:lnTo>
                <a:lnTo>
                  <a:pt x="524" y="197"/>
                </a:lnTo>
                <a:lnTo>
                  <a:pt x="490" y="201"/>
                </a:lnTo>
                <a:lnTo>
                  <a:pt x="456" y="201"/>
                </a:lnTo>
                <a:lnTo>
                  <a:pt x="438" y="201"/>
                </a:lnTo>
                <a:lnTo>
                  <a:pt x="422" y="197"/>
                </a:lnTo>
                <a:lnTo>
                  <a:pt x="404" y="193"/>
                </a:lnTo>
                <a:lnTo>
                  <a:pt x="385" y="187"/>
                </a:lnTo>
                <a:lnTo>
                  <a:pt x="385" y="187"/>
                </a:lnTo>
                <a:close/>
                <a:moveTo>
                  <a:pt x="361" y="349"/>
                </a:moveTo>
                <a:lnTo>
                  <a:pt x="361" y="349"/>
                </a:lnTo>
                <a:lnTo>
                  <a:pt x="337" y="382"/>
                </a:lnTo>
                <a:lnTo>
                  <a:pt x="311" y="412"/>
                </a:lnTo>
                <a:lnTo>
                  <a:pt x="406" y="366"/>
                </a:lnTo>
                <a:lnTo>
                  <a:pt x="402" y="355"/>
                </a:lnTo>
                <a:lnTo>
                  <a:pt x="361" y="349"/>
                </a:lnTo>
                <a:lnTo>
                  <a:pt x="361" y="349"/>
                </a:lnTo>
                <a:close/>
                <a:moveTo>
                  <a:pt x="56" y="247"/>
                </a:moveTo>
                <a:lnTo>
                  <a:pt x="56" y="247"/>
                </a:lnTo>
                <a:lnTo>
                  <a:pt x="56" y="247"/>
                </a:lnTo>
                <a:lnTo>
                  <a:pt x="77" y="223"/>
                </a:lnTo>
                <a:lnTo>
                  <a:pt x="101" y="199"/>
                </a:lnTo>
                <a:lnTo>
                  <a:pt x="127" y="177"/>
                </a:lnTo>
                <a:lnTo>
                  <a:pt x="155" y="159"/>
                </a:lnTo>
                <a:lnTo>
                  <a:pt x="129" y="105"/>
                </a:lnTo>
                <a:lnTo>
                  <a:pt x="129" y="105"/>
                </a:lnTo>
                <a:lnTo>
                  <a:pt x="111" y="101"/>
                </a:lnTo>
                <a:lnTo>
                  <a:pt x="111" y="101"/>
                </a:lnTo>
                <a:lnTo>
                  <a:pt x="99" y="117"/>
                </a:lnTo>
                <a:lnTo>
                  <a:pt x="89" y="133"/>
                </a:lnTo>
                <a:lnTo>
                  <a:pt x="81" y="151"/>
                </a:lnTo>
                <a:lnTo>
                  <a:pt x="73" y="169"/>
                </a:lnTo>
                <a:lnTo>
                  <a:pt x="67" y="187"/>
                </a:lnTo>
                <a:lnTo>
                  <a:pt x="63" y="207"/>
                </a:lnTo>
                <a:lnTo>
                  <a:pt x="56" y="247"/>
                </a:lnTo>
                <a:lnTo>
                  <a:pt x="56" y="247"/>
                </a:lnTo>
                <a:close/>
                <a:moveTo>
                  <a:pt x="40" y="404"/>
                </a:moveTo>
                <a:lnTo>
                  <a:pt x="40" y="404"/>
                </a:lnTo>
                <a:lnTo>
                  <a:pt x="36" y="410"/>
                </a:lnTo>
                <a:lnTo>
                  <a:pt x="36" y="416"/>
                </a:lnTo>
                <a:lnTo>
                  <a:pt x="36" y="422"/>
                </a:lnTo>
                <a:lnTo>
                  <a:pt x="40" y="428"/>
                </a:lnTo>
                <a:lnTo>
                  <a:pt x="40" y="428"/>
                </a:lnTo>
                <a:lnTo>
                  <a:pt x="46" y="432"/>
                </a:lnTo>
                <a:lnTo>
                  <a:pt x="52" y="434"/>
                </a:lnTo>
                <a:lnTo>
                  <a:pt x="58" y="432"/>
                </a:lnTo>
                <a:lnTo>
                  <a:pt x="65" y="430"/>
                </a:lnTo>
                <a:lnTo>
                  <a:pt x="65" y="430"/>
                </a:lnTo>
                <a:lnTo>
                  <a:pt x="69" y="424"/>
                </a:lnTo>
                <a:lnTo>
                  <a:pt x="69" y="418"/>
                </a:lnTo>
                <a:lnTo>
                  <a:pt x="67" y="412"/>
                </a:lnTo>
                <a:lnTo>
                  <a:pt x="63" y="406"/>
                </a:lnTo>
                <a:lnTo>
                  <a:pt x="63" y="406"/>
                </a:lnTo>
                <a:lnTo>
                  <a:pt x="58" y="402"/>
                </a:lnTo>
                <a:lnTo>
                  <a:pt x="50" y="400"/>
                </a:lnTo>
                <a:lnTo>
                  <a:pt x="44" y="400"/>
                </a:lnTo>
                <a:lnTo>
                  <a:pt x="40" y="404"/>
                </a:lnTo>
                <a:lnTo>
                  <a:pt x="40" y="404"/>
                </a:lnTo>
                <a:close/>
                <a:moveTo>
                  <a:pt x="207" y="199"/>
                </a:moveTo>
                <a:lnTo>
                  <a:pt x="207" y="199"/>
                </a:lnTo>
                <a:lnTo>
                  <a:pt x="227" y="211"/>
                </a:lnTo>
                <a:lnTo>
                  <a:pt x="247" y="223"/>
                </a:lnTo>
                <a:lnTo>
                  <a:pt x="263" y="237"/>
                </a:lnTo>
                <a:lnTo>
                  <a:pt x="275" y="251"/>
                </a:lnTo>
                <a:lnTo>
                  <a:pt x="287" y="265"/>
                </a:lnTo>
                <a:lnTo>
                  <a:pt x="297" y="281"/>
                </a:lnTo>
                <a:lnTo>
                  <a:pt x="313" y="313"/>
                </a:lnTo>
                <a:lnTo>
                  <a:pt x="321" y="311"/>
                </a:lnTo>
                <a:lnTo>
                  <a:pt x="321" y="311"/>
                </a:lnTo>
                <a:lnTo>
                  <a:pt x="319" y="289"/>
                </a:lnTo>
                <a:lnTo>
                  <a:pt x="313" y="269"/>
                </a:lnTo>
                <a:lnTo>
                  <a:pt x="301" y="249"/>
                </a:lnTo>
                <a:lnTo>
                  <a:pt x="289" y="231"/>
                </a:lnTo>
                <a:lnTo>
                  <a:pt x="271" y="217"/>
                </a:lnTo>
                <a:lnTo>
                  <a:pt x="253" y="205"/>
                </a:lnTo>
                <a:lnTo>
                  <a:pt x="231" y="197"/>
                </a:lnTo>
                <a:lnTo>
                  <a:pt x="221" y="195"/>
                </a:lnTo>
                <a:lnTo>
                  <a:pt x="209" y="193"/>
                </a:lnTo>
                <a:lnTo>
                  <a:pt x="207" y="199"/>
                </a:lnTo>
                <a:lnTo>
                  <a:pt x="207" y="199"/>
                </a:lnTo>
                <a:close/>
                <a:moveTo>
                  <a:pt x="137" y="245"/>
                </a:moveTo>
                <a:lnTo>
                  <a:pt x="137" y="245"/>
                </a:lnTo>
                <a:lnTo>
                  <a:pt x="163" y="259"/>
                </a:lnTo>
                <a:lnTo>
                  <a:pt x="185" y="273"/>
                </a:lnTo>
                <a:lnTo>
                  <a:pt x="203" y="289"/>
                </a:lnTo>
                <a:lnTo>
                  <a:pt x="219" y="305"/>
                </a:lnTo>
                <a:lnTo>
                  <a:pt x="233" y="323"/>
                </a:lnTo>
                <a:lnTo>
                  <a:pt x="245" y="341"/>
                </a:lnTo>
                <a:lnTo>
                  <a:pt x="255" y="361"/>
                </a:lnTo>
                <a:lnTo>
                  <a:pt x="265" y="380"/>
                </a:lnTo>
                <a:lnTo>
                  <a:pt x="273" y="378"/>
                </a:lnTo>
                <a:lnTo>
                  <a:pt x="273" y="378"/>
                </a:lnTo>
                <a:lnTo>
                  <a:pt x="271" y="363"/>
                </a:lnTo>
                <a:lnTo>
                  <a:pt x="269" y="351"/>
                </a:lnTo>
                <a:lnTo>
                  <a:pt x="267" y="339"/>
                </a:lnTo>
                <a:lnTo>
                  <a:pt x="263" y="327"/>
                </a:lnTo>
                <a:lnTo>
                  <a:pt x="251" y="303"/>
                </a:lnTo>
                <a:lnTo>
                  <a:pt x="235" y="283"/>
                </a:lnTo>
                <a:lnTo>
                  <a:pt x="215" y="265"/>
                </a:lnTo>
                <a:lnTo>
                  <a:pt x="205" y="257"/>
                </a:lnTo>
                <a:lnTo>
                  <a:pt x="193" y="251"/>
                </a:lnTo>
                <a:lnTo>
                  <a:pt x="181" y="245"/>
                </a:lnTo>
                <a:lnTo>
                  <a:pt x="167" y="241"/>
                </a:lnTo>
                <a:lnTo>
                  <a:pt x="155" y="239"/>
                </a:lnTo>
                <a:lnTo>
                  <a:pt x="141" y="237"/>
                </a:lnTo>
                <a:lnTo>
                  <a:pt x="137" y="245"/>
                </a:lnTo>
                <a:lnTo>
                  <a:pt x="137" y="245"/>
                </a:lnTo>
                <a:close/>
                <a:moveTo>
                  <a:pt x="93" y="307"/>
                </a:moveTo>
                <a:lnTo>
                  <a:pt x="93" y="307"/>
                </a:lnTo>
                <a:lnTo>
                  <a:pt x="115" y="317"/>
                </a:lnTo>
                <a:lnTo>
                  <a:pt x="133" y="331"/>
                </a:lnTo>
                <a:lnTo>
                  <a:pt x="149" y="343"/>
                </a:lnTo>
                <a:lnTo>
                  <a:pt x="163" y="357"/>
                </a:lnTo>
                <a:lnTo>
                  <a:pt x="175" y="374"/>
                </a:lnTo>
                <a:lnTo>
                  <a:pt x="185" y="388"/>
                </a:lnTo>
                <a:lnTo>
                  <a:pt x="201" y="420"/>
                </a:lnTo>
                <a:lnTo>
                  <a:pt x="209" y="418"/>
                </a:lnTo>
                <a:lnTo>
                  <a:pt x="209" y="418"/>
                </a:lnTo>
                <a:lnTo>
                  <a:pt x="207" y="398"/>
                </a:lnTo>
                <a:lnTo>
                  <a:pt x="199" y="376"/>
                </a:lnTo>
                <a:lnTo>
                  <a:pt x="189" y="355"/>
                </a:lnTo>
                <a:lnTo>
                  <a:pt x="175" y="339"/>
                </a:lnTo>
                <a:lnTo>
                  <a:pt x="159" y="323"/>
                </a:lnTo>
                <a:lnTo>
                  <a:pt x="141" y="311"/>
                </a:lnTo>
                <a:lnTo>
                  <a:pt x="119" y="303"/>
                </a:lnTo>
                <a:lnTo>
                  <a:pt x="107" y="301"/>
                </a:lnTo>
                <a:lnTo>
                  <a:pt x="97" y="301"/>
                </a:lnTo>
                <a:lnTo>
                  <a:pt x="93" y="307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6505575" y="3101224"/>
            <a:ext cx="620713" cy="812800"/>
          </a:xfrm>
          <a:custGeom>
            <a:avLst/>
            <a:gdLst>
              <a:gd name="T0" fmla="*/ 58 w 391"/>
              <a:gd name="T1" fmla="*/ 19 h 512"/>
              <a:gd name="T2" fmla="*/ 70 w 391"/>
              <a:gd name="T3" fmla="*/ 11 h 512"/>
              <a:gd name="T4" fmla="*/ 70 w 391"/>
              <a:gd name="T5" fmla="*/ 23 h 512"/>
              <a:gd name="T6" fmla="*/ 70 w 391"/>
              <a:gd name="T7" fmla="*/ 67 h 512"/>
              <a:gd name="T8" fmla="*/ 353 w 391"/>
              <a:gd name="T9" fmla="*/ 149 h 512"/>
              <a:gd name="T10" fmla="*/ 80 w 391"/>
              <a:gd name="T11" fmla="*/ 267 h 512"/>
              <a:gd name="T12" fmla="*/ 345 w 391"/>
              <a:gd name="T13" fmla="*/ 259 h 512"/>
              <a:gd name="T14" fmla="*/ 50 w 391"/>
              <a:gd name="T15" fmla="*/ 269 h 512"/>
              <a:gd name="T16" fmla="*/ 329 w 391"/>
              <a:gd name="T17" fmla="*/ 512 h 512"/>
              <a:gd name="T18" fmla="*/ 263 w 391"/>
              <a:gd name="T19" fmla="*/ 99 h 512"/>
              <a:gd name="T20" fmla="*/ 248 w 391"/>
              <a:gd name="T21" fmla="*/ 113 h 512"/>
              <a:gd name="T22" fmla="*/ 263 w 391"/>
              <a:gd name="T23" fmla="*/ 123 h 512"/>
              <a:gd name="T24" fmla="*/ 275 w 391"/>
              <a:gd name="T25" fmla="*/ 111 h 512"/>
              <a:gd name="T26" fmla="*/ 275 w 391"/>
              <a:gd name="T27" fmla="*/ 121 h 512"/>
              <a:gd name="T28" fmla="*/ 275 w 391"/>
              <a:gd name="T29" fmla="*/ 123 h 512"/>
              <a:gd name="T30" fmla="*/ 333 w 391"/>
              <a:gd name="T31" fmla="*/ 107 h 512"/>
              <a:gd name="T32" fmla="*/ 263 w 391"/>
              <a:gd name="T33" fmla="*/ 99 h 512"/>
              <a:gd name="T34" fmla="*/ 263 w 391"/>
              <a:gd name="T35" fmla="*/ 19 h 512"/>
              <a:gd name="T36" fmla="*/ 275 w 391"/>
              <a:gd name="T37" fmla="*/ 11 h 512"/>
              <a:gd name="T38" fmla="*/ 275 w 391"/>
              <a:gd name="T39" fmla="*/ 23 h 512"/>
              <a:gd name="T40" fmla="*/ 275 w 391"/>
              <a:gd name="T41" fmla="*/ 67 h 512"/>
              <a:gd name="T42" fmla="*/ 160 w 391"/>
              <a:gd name="T43" fmla="*/ 23 h 512"/>
              <a:gd name="T44" fmla="*/ 168 w 391"/>
              <a:gd name="T45" fmla="*/ 11 h 512"/>
              <a:gd name="T46" fmla="*/ 172 w 391"/>
              <a:gd name="T47" fmla="*/ 23 h 512"/>
              <a:gd name="T48" fmla="*/ 172 w 391"/>
              <a:gd name="T49" fmla="*/ 23 h 512"/>
              <a:gd name="T50" fmla="*/ 160 w 391"/>
              <a:gd name="T51" fmla="*/ 165 h 512"/>
              <a:gd name="T52" fmla="*/ 172 w 391"/>
              <a:gd name="T53" fmla="*/ 123 h 512"/>
              <a:gd name="T54" fmla="*/ 214 w 391"/>
              <a:gd name="T55" fmla="*/ 111 h 512"/>
              <a:gd name="T56" fmla="*/ 164 w 391"/>
              <a:gd name="T57" fmla="*/ 113 h 512"/>
              <a:gd name="T58" fmla="*/ 160 w 391"/>
              <a:gd name="T59" fmla="*/ 165 h 512"/>
              <a:gd name="T60" fmla="*/ 52 w 391"/>
              <a:gd name="T61" fmla="*/ 5 h 512"/>
              <a:gd name="T62" fmla="*/ 48 w 391"/>
              <a:gd name="T63" fmla="*/ 77 h 512"/>
              <a:gd name="T64" fmla="*/ 118 w 391"/>
              <a:gd name="T65" fmla="*/ 85 h 512"/>
              <a:gd name="T66" fmla="*/ 132 w 391"/>
              <a:gd name="T67" fmla="*/ 15 h 512"/>
              <a:gd name="T68" fmla="*/ 118 w 391"/>
              <a:gd name="T69" fmla="*/ 0 h 512"/>
              <a:gd name="T70" fmla="*/ 156 w 391"/>
              <a:gd name="T71" fmla="*/ 3 h 512"/>
              <a:gd name="T72" fmla="*/ 148 w 391"/>
              <a:gd name="T73" fmla="*/ 71 h 512"/>
              <a:gd name="T74" fmla="*/ 218 w 391"/>
              <a:gd name="T75" fmla="*/ 85 h 512"/>
              <a:gd name="T76" fmla="*/ 232 w 391"/>
              <a:gd name="T77" fmla="*/ 71 h 512"/>
              <a:gd name="T78" fmla="*/ 224 w 391"/>
              <a:gd name="T79" fmla="*/ 3 h 512"/>
              <a:gd name="T80" fmla="*/ 263 w 391"/>
              <a:gd name="T81" fmla="*/ 0 h 512"/>
              <a:gd name="T82" fmla="*/ 248 w 391"/>
              <a:gd name="T83" fmla="*/ 71 h 512"/>
              <a:gd name="T84" fmla="*/ 263 w 391"/>
              <a:gd name="T85" fmla="*/ 85 h 512"/>
              <a:gd name="T86" fmla="*/ 333 w 391"/>
              <a:gd name="T87" fmla="*/ 77 h 512"/>
              <a:gd name="T88" fmla="*/ 329 w 391"/>
              <a:gd name="T89" fmla="*/ 5 h 512"/>
              <a:gd name="T90" fmla="*/ 60 w 391"/>
              <a:gd name="T91" fmla="*/ 99 h 512"/>
              <a:gd name="T92" fmla="*/ 48 w 391"/>
              <a:gd name="T93" fmla="*/ 113 h 512"/>
              <a:gd name="T94" fmla="*/ 58 w 391"/>
              <a:gd name="T95" fmla="*/ 123 h 512"/>
              <a:gd name="T96" fmla="*/ 70 w 391"/>
              <a:gd name="T97" fmla="*/ 111 h 512"/>
              <a:gd name="T98" fmla="*/ 70 w 391"/>
              <a:gd name="T99" fmla="*/ 121 h 512"/>
              <a:gd name="T100" fmla="*/ 70 w 391"/>
              <a:gd name="T101" fmla="*/ 123 h 512"/>
              <a:gd name="T102" fmla="*/ 132 w 391"/>
              <a:gd name="T103" fmla="*/ 169 h 512"/>
              <a:gd name="T104" fmla="*/ 122 w 391"/>
              <a:gd name="T105" fmla="*/ 101 h 512"/>
              <a:gd name="T106" fmla="*/ 162 w 391"/>
              <a:gd name="T107" fmla="*/ 99 h 512"/>
              <a:gd name="T108" fmla="*/ 148 w 391"/>
              <a:gd name="T109" fmla="*/ 169 h 512"/>
              <a:gd name="T110" fmla="*/ 232 w 391"/>
              <a:gd name="T111" fmla="*/ 113 h 512"/>
              <a:gd name="T112" fmla="*/ 162 w 391"/>
              <a:gd name="T113" fmla="*/ 99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91" h="512">
                <a:moveTo>
                  <a:pt x="58" y="67"/>
                </a:moveTo>
                <a:lnTo>
                  <a:pt x="58" y="23"/>
                </a:lnTo>
                <a:lnTo>
                  <a:pt x="58" y="23"/>
                </a:lnTo>
                <a:lnTo>
                  <a:pt x="58" y="23"/>
                </a:lnTo>
                <a:lnTo>
                  <a:pt x="58" y="19"/>
                </a:lnTo>
                <a:lnTo>
                  <a:pt x="62" y="13"/>
                </a:lnTo>
                <a:lnTo>
                  <a:pt x="62" y="13"/>
                </a:lnTo>
                <a:lnTo>
                  <a:pt x="66" y="11"/>
                </a:lnTo>
                <a:lnTo>
                  <a:pt x="70" y="11"/>
                </a:lnTo>
                <a:lnTo>
                  <a:pt x="70" y="11"/>
                </a:lnTo>
                <a:lnTo>
                  <a:pt x="110" y="11"/>
                </a:lnTo>
                <a:lnTo>
                  <a:pt x="110" y="23"/>
                </a:lnTo>
                <a:lnTo>
                  <a:pt x="70" y="23"/>
                </a:lnTo>
                <a:lnTo>
                  <a:pt x="70" y="23"/>
                </a:lnTo>
                <a:lnTo>
                  <a:pt x="70" y="23"/>
                </a:lnTo>
                <a:lnTo>
                  <a:pt x="70" y="23"/>
                </a:lnTo>
                <a:lnTo>
                  <a:pt x="70" y="23"/>
                </a:lnTo>
                <a:lnTo>
                  <a:pt x="70" y="23"/>
                </a:lnTo>
                <a:lnTo>
                  <a:pt x="70" y="23"/>
                </a:lnTo>
                <a:lnTo>
                  <a:pt x="70" y="67"/>
                </a:lnTo>
                <a:lnTo>
                  <a:pt x="58" y="67"/>
                </a:lnTo>
                <a:lnTo>
                  <a:pt x="58" y="67"/>
                </a:lnTo>
                <a:close/>
                <a:moveTo>
                  <a:pt x="30" y="143"/>
                </a:moveTo>
                <a:lnTo>
                  <a:pt x="122" y="199"/>
                </a:lnTo>
                <a:lnTo>
                  <a:pt x="353" y="149"/>
                </a:lnTo>
                <a:lnTo>
                  <a:pt x="391" y="225"/>
                </a:lnTo>
                <a:lnTo>
                  <a:pt x="279" y="223"/>
                </a:lnTo>
                <a:lnTo>
                  <a:pt x="226" y="265"/>
                </a:lnTo>
                <a:lnTo>
                  <a:pt x="122" y="233"/>
                </a:lnTo>
                <a:lnTo>
                  <a:pt x="80" y="267"/>
                </a:lnTo>
                <a:lnTo>
                  <a:pt x="50" y="233"/>
                </a:lnTo>
                <a:lnTo>
                  <a:pt x="0" y="233"/>
                </a:lnTo>
                <a:lnTo>
                  <a:pt x="30" y="143"/>
                </a:lnTo>
                <a:lnTo>
                  <a:pt x="30" y="143"/>
                </a:lnTo>
                <a:close/>
                <a:moveTo>
                  <a:pt x="345" y="259"/>
                </a:moveTo>
                <a:lnTo>
                  <a:pt x="311" y="259"/>
                </a:lnTo>
                <a:lnTo>
                  <a:pt x="311" y="478"/>
                </a:lnTo>
                <a:lnTo>
                  <a:pt x="66" y="478"/>
                </a:lnTo>
                <a:lnTo>
                  <a:pt x="66" y="287"/>
                </a:lnTo>
                <a:lnTo>
                  <a:pt x="50" y="269"/>
                </a:lnTo>
                <a:lnTo>
                  <a:pt x="32" y="269"/>
                </a:lnTo>
                <a:lnTo>
                  <a:pt x="32" y="494"/>
                </a:lnTo>
                <a:lnTo>
                  <a:pt x="32" y="512"/>
                </a:lnTo>
                <a:lnTo>
                  <a:pt x="48" y="512"/>
                </a:lnTo>
                <a:lnTo>
                  <a:pt x="329" y="512"/>
                </a:lnTo>
                <a:lnTo>
                  <a:pt x="345" y="512"/>
                </a:lnTo>
                <a:lnTo>
                  <a:pt x="345" y="494"/>
                </a:lnTo>
                <a:lnTo>
                  <a:pt x="345" y="259"/>
                </a:lnTo>
                <a:lnTo>
                  <a:pt x="345" y="259"/>
                </a:lnTo>
                <a:close/>
                <a:moveTo>
                  <a:pt x="263" y="99"/>
                </a:moveTo>
                <a:lnTo>
                  <a:pt x="263" y="99"/>
                </a:lnTo>
                <a:lnTo>
                  <a:pt x="256" y="101"/>
                </a:lnTo>
                <a:lnTo>
                  <a:pt x="252" y="103"/>
                </a:lnTo>
                <a:lnTo>
                  <a:pt x="250" y="107"/>
                </a:lnTo>
                <a:lnTo>
                  <a:pt x="248" y="113"/>
                </a:lnTo>
                <a:lnTo>
                  <a:pt x="248" y="149"/>
                </a:lnTo>
                <a:lnTo>
                  <a:pt x="263" y="147"/>
                </a:lnTo>
                <a:lnTo>
                  <a:pt x="263" y="123"/>
                </a:lnTo>
                <a:lnTo>
                  <a:pt x="263" y="123"/>
                </a:lnTo>
                <a:lnTo>
                  <a:pt x="263" y="123"/>
                </a:lnTo>
                <a:lnTo>
                  <a:pt x="263" y="117"/>
                </a:lnTo>
                <a:lnTo>
                  <a:pt x="265" y="113"/>
                </a:lnTo>
                <a:lnTo>
                  <a:pt x="265" y="113"/>
                </a:lnTo>
                <a:lnTo>
                  <a:pt x="269" y="111"/>
                </a:lnTo>
                <a:lnTo>
                  <a:pt x="275" y="111"/>
                </a:lnTo>
                <a:lnTo>
                  <a:pt x="275" y="111"/>
                </a:lnTo>
                <a:lnTo>
                  <a:pt x="315" y="111"/>
                </a:lnTo>
                <a:lnTo>
                  <a:pt x="315" y="121"/>
                </a:lnTo>
                <a:lnTo>
                  <a:pt x="275" y="121"/>
                </a:lnTo>
                <a:lnTo>
                  <a:pt x="275" y="121"/>
                </a:lnTo>
                <a:lnTo>
                  <a:pt x="275" y="121"/>
                </a:lnTo>
                <a:lnTo>
                  <a:pt x="275" y="123"/>
                </a:lnTo>
                <a:lnTo>
                  <a:pt x="275" y="123"/>
                </a:lnTo>
                <a:lnTo>
                  <a:pt x="275" y="123"/>
                </a:lnTo>
                <a:lnTo>
                  <a:pt x="275" y="123"/>
                </a:lnTo>
                <a:lnTo>
                  <a:pt x="275" y="145"/>
                </a:lnTo>
                <a:lnTo>
                  <a:pt x="333" y="131"/>
                </a:lnTo>
                <a:lnTo>
                  <a:pt x="333" y="113"/>
                </a:lnTo>
                <a:lnTo>
                  <a:pt x="333" y="113"/>
                </a:lnTo>
                <a:lnTo>
                  <a:pt x="333" y="107"/>
                </a:lnTo>
                <a:lnTo>
                  <a:pt x="329" y="103"/>
                </a:lnTo>
                <a:lnTo>
                  <a:pt x="325" y="101"/>
                </a:lnTo>
                <a:lnTo>
                  <a:pt x="319" y="99"/>
                </a:lnTo>
                <a:lnTo>
                  <a:pt x="263" y="99"/>
                </a:lnTo>
                <a:lnTo>
                  <a:pt x="263" y="99"/>
                </a:lnTo>
                <a:close/>
                <a:moveTo>
                  <a:pt x="263" y="67"/>
                </a:moveTo>
                <a:lnTo>
                  <a:pt x="263" y="23"/>
                </a:lnTo>
                <a:lnTo>
                  <a:pt x="263" y="23"/>
                </a:lnTo>
                <a:lnTo>
                  <a:pt x="263" y="23"/>
                </a:lnTo>
                <a:lnTo>
                  <a:pt x="263" y="19"/>
                </a:lnTo>
                <a:lnTo>
                  <a:pt x="267" y="13"/>
                </a:lnTo>
                <a:lnTo>
                  <a:pt x="267" y="13"/>
                </a:lnTo>
                <a:lnTo>
                  <a:pt x="271" y="11"/>
                </a:lnTo>
                <a:lnTo>
                  <a:pt x="275" y="11"/>
                </a:lnTo>
                <a:lnTo>
                  <a:pt x="275" y="11"/>
                </a:lnTo>
                <a:lnTo>
                  <a:pt x="317" y="11"/>
                </a:lnTo>
                <a:lnTo>
                  <a:pt x="317" y="23"/>
                </a:lnTo>
                <a:lnTo>
                  <a:pt x="275" y="23"/>
                </a:lnTo>
                <a:lnTo>
                  <a:pt x="275" y="23"/>
                </a:lnTo>
                <a:lnTo>
                  <a:pt x="275" y="23"/>
                </a:lnTo>
                <a:lnTo>
                  <a:pt x="275" y="23"/>
                </a:lnTo>
                <a:lnTo>
                  <a:pt x="275" y="23"/>
                </a:lnTo>
                <a:lnTo>
                  <a:pt x="275" y="23"/>
                </a:lnTo>
                <a:lnTo>
                  <a:pt x="275" y="23"/>
                </a:lnTo>
                <a:lnTo>
                  <a:pt x="275" y="67"/>
                </a:lnTo>
                <a:lnTo>
                  <a:pt x="263" y="67"/>
                </a:lnTo>
                <a:lnTo>
                  <a:pt x="263" y="67"/>
                </a:lnTo>
                <a:close/>
                <a:moveTo>
                  <a:pt x="160" y="67"/>
                </a:moveTo>
                <a:lnTo>
                  <a:pt x="160" y="23"/>
                </a:lnTo>
                <a:lnTo>
                  <a:pt x="160" y="23"/>
                </a:lnTo>
                <a:lnTo>
                  <a:pt x="160" y="23"/>
                </a:lnTo>
                <a:lnTo>
                  <a:pt x="160" y="19"/>
                </a:lnTo>
                <a:lnTo>
                  <a:pt x="164" y="13"/>
                </a:lnTo>
                <a:lnTo>
                  <a:pt x="164" y="13"/>
                </a:lnTo>
                <a:lnTo>
                  <a:pt x="168" y="11"/>
                </a:lnTo>
                <a:lnTo>
                  <a:pt x="172" y="11"/>
                </a:lnTo>
                <a:lnTo>
                  <a:pt x="172" y="11"/>
                </a:lnTo>
                <a:lnTo>
                  <a:pt x="212" y="11"/>
                </a:lnTo>
                <a:lnTo>
                  <a:pt x="212" y="23"/>
                </a:lnTo>
                <a:lnTo>
                  <a:pt x="172" y="23"/>
                </a:lnTo>
                <a:lnTo>
                  <a:pt x="172" y="23"/>
                </a:lnTo>
                <a:lnTo>
                  <a:pt x="172" y="23"/>
                </a:lnTo>
                <a:lnTo>
                  <a:pt x="172" y="23"/>
                </a:lnTo>
                <a:lnTo>
                  <a:pt x="172" y="23"/>
                </a:lnTo>
                <a:lnTo>
                  <a:pt x="172" y="23"/>
                </a:lnTo>
                <a:lnTo>
                  <a:pt x="172" y="23"/>
                </a:lnTo>
                <a:lnTo>
                  <a:pt x="172" y="67"/>
                </a:lnTo>
                <a:lnTo>
                  <a:pt x="160" y="67"/>
                </a:lnTo>
                <a:lnTo>
                  <a:pt x="160" y="67"/>
                </a:lnTo>
                <a:close/>
                <a:moveTo>
                  <a:pt x="160" y="165"/>
                </a:moveTo>
                <a:lnTo>
                  <a:pt x="172" y="165"/>
                </a:lnTo>
                <a:lnTo>
                  <a:pt x="172" y="123"/>
                </a:lnTo>
                <a:lnTo>
                  <a:pt x="172" y="123"/>
                </a:lnTo>
                <a:lnTo>
                  <a:pt x="172" y="123"/>
                </a:lnTo>
                <a:lnTo>
                  <a:pt x="172" y="123"/>
                </a:lnTo>
                <a:lnTo>
                  <a:pt x="172" y="123"/>
                </a:lnTo>
                <a:lnTo>
                  <a:pt x="174" y="121"/>
                </a:lnTo>
                <a:lnTo>
                  <a:pt x="174" y="121"/>
                </a:lnTo>
                <a:lnTo>
                  <a:pt x="214" y="121"/>
                </a:lnTo>
                <a:lnTo>
                  <a:pt x="214" y="111"/>
                </a:lnTo>
                <a:lnTo>
                  <a:pt x="174" y="111"/>
                </a:lnTo>
                <a:lnTo>
                  <a:pt x="174" y="111"/>
                </a:lnTo>
                <a:lnTo>
                  <a:pt x="174" y="111"/>
                </a:lnTo>
                <a:lnTo>
                  <a:pt x="168" y="111"/>
                </a:lnTo>
                <a:lnTo>
                  <a:pt x="164" y="113"/>
                </a:lnTo>
                <a:lnTo>
                  <a:pt x="164" y="113"/>
                </a:lnTo>
                <a:lnTo>
                  <a:pt x="162" y="117"/>
                </a:lnTo>
                <a:lnTo>
                  <a:pt x="160" y="123"/>
                </a:lnTo>
                <a:lnTo>
                  <a:pt x="160" y="123"/>
                </a:lnTo>
                <a:lnTo>
                  <a:pt x="160" y="165"/>
                </a:lnTo>
                <a:lnTo>
                  <a:pt x="160" y="165"/>
                </a:lnTo>
                <a:close/>
                <a:moveTo>
                  <a:pt x="60" y="0"/>
                </a:moveTo>
                <a:lnTo>
                  <a:pt x="60" y="0"/>
                </a:lnTo>
                <a:lnTo>
                  <a:pt x="56" y="3"/>
                </a:lnTo>
                <a:lnTo>
                  <a:pt x="52" y="5"/>
                </a:lnTo>
                <a:lnTo>
                  <a:pt x="48" y="9"/>
                </a:lnTo>
                <a:lnTo>
                  <a:pt x="48" y="15"/>
                </a:lnTo>
                <a:lnTo>
                  <a:pt x="48" y="71"/>
                </a:lnTo>
                <a:lnTo>
                  <a:pt x="48" y="71"/>
                </a:lnTo>
                <a:lnTo>
                  <a:pt x="48" y="77"/>
                </a:lnTo>
                <a:lnTo>
                  <a:pt x="52" y="81"/>
                </a:lnTo>
                <a:lnTo>
                  <a:pt x="56" y="85"/>
                </a:lnTo>
                <a:lnTo>
                  <a:pt x="60" y="85"/>
                </a:lnTo>
                <a:lnTo>
                  <a:pt x="118" y="85"/>
                </a:lnTo>
                <a:lnTo>
                  <a:pt x="118" y="85"/>
                </a:lnTo>
                <a:lnTo>
                  <a:pt x="122" y="85"/>
                </a:lnTo>
                <a:lnTo>
                  <a:pt x="126" y="81"/>
                </a:lnTo>
                <a:lnTo>
                  <a:pt x="130" y="77"/>
                </a:lnTo>
                <a:lnTo>
                  <a:pt x="132" y="71"/>
                </a:lnTo>
                <a:lnTo>
                  <a:pt x="132" y="15"/>
                </a:lnTo>
                <a:lnTo>
                  <a:pt x="132" y="15"/>
                </a:lnTo>
                <a:lnTo>
                  <a:pt x="130" y="9"/>
                </a:lnTo>
                <a:lnTo>
                  <a:pt x="126" y="5"/>
                </a:lnTo>
                <a:lnTo>
                  <a:pt x="122" y="3"/>
                </a:lnTo>
                <a:lnTo>
                  <a:pt x="118" y="0"/>
                </a:lnTo>
                <a:lnTo>
                  <a:pt x="60" y="0"/>
                </a:lnTo>
                <a:lnTo>
                  <a:pt x="60" y="0"/>
                </a:lnTo>
                <a:close/>
                <a:moveTo>
                  <a:pt x="162" y="0"/>
                </a:moveTo>
                <a:lnTo>
                  <a:pt x="162" y="0"/>
                </a:lnTo>
                <a:lnTo>
                  <a:pt x="156" y="3"/>
                </a:lnTo>
                <a:lnTo>
                  <a:pt x="152" y="5"/>
                </a:lnTo>
                <a:lnTo>
                  <a:pt x="148" y="9"/>
                </a:lnTo>
                <a:lnTo>
                  <a:pt x="148" y="15"/>
                </a:lnTo>
                <a:lnTo>
                  <a:pt x="148" y="71"/>
                </a:lnTo>
                <a:lnTo>
                  <a:pt x="148" y="71"/>
                </a:lnTo>
                <a:lnTo>
                  <a:pt x="148" y="77"/>
                </a:lnTo>
                <a:lnTo>
                  <a:pt x="152" y="81"/>
                </a:lnTo>
                <a:lnTo>
                  <a:pt x="156" y="85"/>
                </a:lnTo>
                <a:lnTo>
                  <a:pt x="162" y="85"/>
                </a:lnTo>
                <a:lnTo>
                  <a:pt x="218" y="85"/>
                </a:lnTo>
                <a:lnTo>
                  <a:pt x="218" y="85"/>
                </a:lnTo>
                <a:lnTo>
                  <a:pt x="224" y="85"/>
                </a:lnTo>
                <a:lnTo>
                  <a:pt x="228" y="81"/>
                </a:lnTo>
                <a:lnTo>
                  <a:pt x="230" y="77"/>
                </a:lnTo>
                <a:lnTo>
                  <a:pt x="232" y="71"/>
                </a:lnTo>
                <a:lnTo>
                  <a:pt x="232" y="15"/>
                </a:lnTo>
                <a:lnTo>
                  <a:pt x="232" y="15"/>
                </a:lnTo>
                <a:lnTo>
                  <a:pt x="230" y="9"/>
                </a:lnTo>
                <a:lnTo>
                  <a:pt x="228" y="5"/>
                </a:lnTo>
                <a:lnTo>
                  <a:pt x="224" y="3"/>
                </a:lnTo>
                <a:lnTo>
                  <a:pt x="218" y="0"/>
                </a:lnTo>
                <a:lnTo>
                  <a:pt x="162" y="0"/>
                </a:lnTo>
                <a:lnTo>
                  <a:pt x="162" y="0"/>
                </a:lnTo>
                <a:close/>
                <a:moveTo>
                  <a:pt x="263" y="0"/>
                </a:moveTo>
                <a:lnTo>
                  <a:pt x="263" y="0"/>
                </a:lnTo>
                <a:lnTo>
                  <a:pt x="256" y="3"/>
                </a:lnTo>
                <a:lnTo>
                  <a:pt x="252" y="5"/>
                </a:lnTo>
                <a:lnTo>
                  <a:pt x="250" y="9"/>
                </a:lnTo>
                <a:lnTo>
                  <a:pt x="248" y="15"/>
                </a:lnTo>
                <a:lnTo>
                  <a:pt x="248" y="71"/>
                </a:lnTo>
                <a:lnTo>
                  <a:pt x="248" y="71"/>
                </a:lnTo>
                <a:lnTo>
                  <a:pt x="250" y="77"/>
                </a:lnTo>
                <a:lnTo>
                  <a:pt x="252" y="81"/>
                </a:lnTo>
                <a:lnTo>
                  <a:pt x="256" y="85"/>
                </a:lnTo>
                <a:lnTo>
                  <a:pt x="263" y="85"/>
                </a:lnTo>
                <a:lnTo>
                  <a:pt x="319" y="85"/>
                </a:lnTo>
                <a:lnTo>
                  <a:pt x="319" y="85"/>
                </a:lnTo>
                <a:lnTo>
                  <a:pt x="325" y="85"/>
                </a:lnTo>
                <a:lnTo>
                  <a:pt x="329" y="81"/>
                </a:lnTo>
                <a:lnTo>
                  <a:pt x="333" y="77"/>
                </a:lnTo>
                <a:lnTo>
                  <a:pt x="333" y="71"/>
                </a:lnTo>
                <a:lnTo>
                  <a:pt x="333" y="15"/>
                </a:lnTo>
                <a:lnTo>
                  <a:pt x="333" y="15"/>
                </a:lnTo>
                <a:lnTo>
                  <a:pt x="333" y="9"/>
                </a:lnTo>
                <a:lnTo>
                  <a:pt x="329" y="5"/>
                </a:lnTo>
                <a:lnTo>
                  <a:pt x="325" y="3"/>
                </a:lnTo>
                <a:lnTo>
                  <a:pt x="319" y="0"/>
                </a:lnTo>
                <a:lnTo>
                  <a:pt x="263" y="0"/>
                </a:lnTo>
                <a:lnTo>
                  <a:pt x="263" y="0"/>
                </a:lnTo>
                <a:close/>
                <a:moveTo>
                  <a:pt x="60" y="99"/>
                </a:moveTo>
                <a:lnTo>
                  <a:pt x="60" y="99"/>
                </a:lnTo>
                <a:lnTo>
                  <a:pt x="56" y="101"/>
                </a:lnTo>
                <a:lnTo>
                  <a:pt x="52" y="103"/>
                </a:lnTo>
                <a:lnTo>
                  <a:pt x="48" y="107"/>
                </a:lnTo>
                <a:lnTo>
                  <a:pt x="48" y="113"/>
                </a:lnTo>
                <a:lnTo>
                  <a:pt x="48" y="131"/>
                </a:lnTo>
                <a:lnTo>
                  <a:pt x="58" y="137"/>
                </a:lnTo>
                <a:lnTo>
                  <a:pt x="58" y="123"/>
                </a:lnTo>
                <a:lnTo>
                  <a:pt x="58" y="123"/>
                </a:lnTo>
                <a:lnTo>
                  <a:pt x="58" y="123"/>
                </a:lnTo>
                <a:lnTo>
                  <a:pt x="58" y="117"/>
                </a:lnTo>
                <a:lnTo>
                  <a:pt x="62" y="113"/>
                </a:lnTo>
                <a:lnTo>
                  <a:pt x="62" y="113"/>
                </a:lnTo>
                <a:lnTo>
                  <a:pt x="66" y="111"/>
                </a:lnTo>
                <a:lnTo>
                  <a:pt x="70" y="111"/>
                </a:lnTo>
                <a:lnTo>
                  <a:pt x="70" y="111"/>
                </a:lnTo>
                <a:lnTo>
                  <a:pt x="110" y="111"/>
                </a:lnTo>
                <a:lnTo>
                  <a:pt x="110" y="121"/>
                </a:lnTo>
                <a:lnTo>
                  <a:pt x="70" y="121"/>
                </a:lnTo>
                <a:lnTo>
                  <a:pt x="70" y="121"/>
                </a:lnTo>
                <a:lnTo>
                  <a:pt x="70" y="121"/>
                </a:lnTo>
                <a:lnTo>
                  <a:pt x="70" y="123"/>
                </a:lnTo>
                <a:lnTo>
                  <a:pt x="70" y="123"/>
                </a:lnTo>
                <a:lnTo>
                  <a:pt x="70" y="123"/>
                </a:lnTo>
                <a:lnTo>
                  <a:pt x="70" y="123"/>
                </a:lnTo>
                <a:lnTo>
                  <a:pt x="70" y="145"/>
                </a:lnTo>
                <a:lnTo>
                  <a:pt x="122" y="177"/>
                </a:lnTo>
                <a:lnTo>
                  <a:pt x="130" y="175"/>
                </a:lnTo>
                <a:lnTo>
                  <a:pt x="130" y="175"/>
                </a:lnTo>
                <a:lnTo>
                  <a:pt x="132" y="169"/>
                </a:lnTo>
                <a:lnTo>
                  <a:pt x="132" y="113"/>
                </a:lnTo>
                <a:lnTo>
                  <a:pt x="132" y="113"/>
                </a:lnTo>
                <a:lnTo>
                  <a:pt x="130" y="107"/>
                </a:lnTo>
                <a:lnTo>
                  <a:pt x="126" y="103"/>
                </a:lnTo>
                <a:lnTo>
                  <a:pt x="122" y="101"/>
                </a:lnTo>
                <a:lnTo>
                  <a:pt x="118" y="99"/>
                </a:lnTo>
                <a:lnTo>
                  <a:pt x="60" y="99"/>
                </a:lnTo>
                <a:lnTo>
                  <a:pt x="60" y="99"/>
                </a:lnTo>
                <a:close/>
                <a:moveTo>
                  <a:pt x="162" y="99"/>
                </a:moveTo>
                <a:lnTo>
                  <a:pt x="162" y="99"/>
                </a:lnTo>
                <a:lnTo>
                  <a:pt x="156" y="101"/>
                </a:lnTo>
                <a:lnTo>
                  <a:pt x="152" y="103"/>
                </a:lnTo>
                <a:lnTo>
                  <a:pt x="148" y="107"/>
                </a:lnTo>
                <a:lnTo>
                  <a:pt x="148" y="113"/>
                </a:lnTo>
                <a:lnTo>
                  <a:pt x="148" y="169"/>
                </a:lnTo>
                <a:lnTo>
                  <a:pt x="148" y="169"/>
                </a:lnTo>
                <a:lnTo>
                  <a:pt x="148" y="171"/>
                </a:lnTo>
                <a:lnTo>
                  <a:pt x="232" y="153"/>
                </a:lnTo>
                <a:lnTo>
                  <a:pt x="232" y="113"/>
                </a:lnTo>
                <a:lnTo>
                  <a:pt x="232" y="113"/>
                </a:lnTo>
                <a:lnTo>
                  <a:pt x="230" y="107"/>
                </a:lnTo>
                <a:lnTo>
                  <a:pt x="228" y="103"/>
                </a:lnTo>
                <a:lnTo>
                  <a:pt x="224" y="101"/>
                </a:lnTo>
                <a:lnTo>
                  <a:pt x="218" y="99"/>
                </a:lnTo>
                <a:lnTo>
                  <a:pt x="162" y="99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3900488" y="735849"/>
            <a:ext cx="917575" cy="777875"/>
          </a:xfrm>
          <a:custGeom>
            <a:avLst/>
            <a:gdLst>
              <a:gd name="T0" fmla="*/ 184 w 578"/>
              <a:gd name="T1" fmla="*/ 403 h 490"/>
              <a:gd name="T2" fmla="*/ 158 w 578"/>
              <a:gd name="T3" fmla="*/ 409 h 490"/>
              <a:gd name="T4" fmla="*/ 122 w 578"/>
              <a:gd name="T5" fmla="*/ 471 h 490"/>
              <a:gd name="T6" fmla="*/ 76 w 578"/>
              <a:gd name="T7" fmla="*/ 478 h 490"/>
              <a:gd name="T8" fmla="*/ 24 w 578"/>
              <a:gd name="T9" fmla="*/ 415 h 490"/>
              <a:gd name="T10" fmla="*/ 0 w 578"/>
              <a:gd name="T11" fmla="*/ 357 h 490"/>
              <a:gd name="T12" fmla="*/ 58 w 578"/>
              <a:gd name="T13" fmla="*/ 327 h 490"/>
              <a:gd name="T14" fmla="*/ 126 w 578"/>
              <a:gd name="T15" fmla="*/ 323 h 490"/>
              <a:gd name="T16" fmla="*/ 118 w 578"/>
              <a:gd name="T17" fmla="*/ 309 h 490"/>
              <a:gd name="T18" fmla="*/ 110 w 578"/>
              <a:gd name="T19" fmla="*/ 285 h 490"/>
              <a:gd name="T20" fmla="*/ 134 w 578"/>
              <a:gd name="T21" fmla="*/ 231 h 490"/>
              <a:gd name="T22" fmla="*/ 192 w 578"/>
              <a:gd name="T23" fmla="*/ 171 h 490"/>
              <a:gd name="T24" fmla="*/ 273 w 578"/>
              <a:gd name="T25" fmla="*/ 116 h 490"/>
              <a:gd name="T26" fmla="*/ 345 w 578"/>
              <a:gd name="T27" fmla="*/ 86 h 490"/>
              <a:gd name="T28" fmla="*/ 385 w 578"/>
              <a:gd name="T29" fmla="*/ 90 h 490"/>
              <a:gd name="T30" fmla="*/ 401 w 578"/>
              <a:gd name="T31" fmla="*/ 102 h 490"/>
              <a:gd name="T32" fmla="*/ 407 w 578"/>
              <a:gd name="T33" fmla="*/ 108 h 490"/>
              <a:gd name="T34" fmla="*/ 421 w 578"/>
              <a:gd name="T35" fmla="*/ 46 h 490"/>
              <a:gd name="T36" fmla="*/ 461 w 578"/>
              <a:gd name="T37" fmla="*/ 0 h 490"/>
              <a:gd name="T38" fmla="*/ 471 w 578"/>
              <a:gd name="T39" fmla="*/ 34 h 490"/>
              <a:gd name="T40" fmla="*/ 453 w 578"/>
              <a:gd name="T41" fmla="*/ 76 h 490"/>
              <a:gd name="T42" fmla="*/ 499 w 578"/>
              <a:gd name="T43" fmla="*/ 36 h 490"/>
              <a:gd name="T44" fmla="*/ 554 w 578"/>
              <a:gd name="T45" fmla="*/ 74 h 490"/>
              <a:gd name="T46" fmla="*/ 578 w 578"/>
              <a:gd name="T47" fmla="*/ 120 h 490"/>
              <a:gd name="T48" fmla="*/ 523 w 578"/>
              <a:gd name="T49" fmla="*/ 161 h 490"/>
              <a:gd name="T50" fmla="*/ 455 w 578"/>
              <a:gd name="T51" fmla="*/ 177 h 490"/>
              <a:gd name="T52" fmla="*/ 469 w 578"/>
              <a:gd name="T53" fmla="*/ 197 h 490"/>
              <a:gd name="T54" fmla="*/ 477 w 578"/>
              <a:gd name="T55" fmla="*/ 223 h 490"/>
              <a:gd name="T56" fmla="*/ 453 w 578"/>
              <a:gd name="T57" fmla="*/ 277 h 490"/>
              <a:gd name="T58" fmla="*/ 395 w 578"/>
              <a:gd name="T59" fmla="*/ 337 h 490"/>
              <a:gd name="T60" fmla="*/ 315 w 578"/>
              <a:gd name="T61" fmla="*/ 391 h 490"/>
              <a:gd name="T62" fmla="*/ 241 w 578"/>
              <a:gd name="T63" fmla="*/ 419 h 490"/>
              <a:gd name="T64" fmla="*/ 200 w 578"/>
              <a:gd name="T65" fmla="*/ 415 h 490"/>
              <a:gd name="T66" fmla="*/ 186 w 578"/>
              <a:gd name="T67" fmla="*/ 405 h 490"/>
              <a:gd name="T68" fmla="*/ 214 w 578"/>
              <a:gd name="T69" fmla="*/ 325 h 490"/>
              <a:gd name="T70" fmla="*/ 271 w 578"/>
              <a:gd name="T71" fmla="*/ 299 h 490"/>
              <a:gd name="T72" fmla="*/ 323 w 578"/>
              <a:gd name="T73" fmla="*/ 257 h 490"/>
              <a:gd name="T74" fmla="*/ 321 w 578"/>
              <a:gd name="T75" fmla="*/ 241 h 490"/>
              <a:gd name="T76" fmla="*/ 301 w 578"/>
              <a:gd name="T77" fmla="*/ 239 h 490"/>
              <a:gd name="T78" fmla="*/ 239 w 578"/>
              <a:gd name="T79" fmla="*/ 283 h 490"/>
              <a:gd name="T80" fmla="*/ 186 w 578"/>
              <a:gd name="T81" fmla="*/ 305 h 490"/>
              <a:gd name="T82" fmla="*/ 160 w 578"/>
              <a:gd name="T83" fmla="*/ 315 h 490"/>
              <a:gd name="T84" fmla="*/ 160 w 578"/>
              <a:gd name="T85" fmla="*/ 331 h 490"/>
              <a:gd name="T86" fmla="*/ 174 w 578"/>
              <a:gd name="T87" fmla="*/ 337 h 490"/>
              <a:gd name="T88" fmla="*/ 293 w 578"/>
              <a:gd name="T89" fmla="*/ 153 h 490"/>
              <a:gd name="T90" fmla="*/ 221 w 578"/>
              <a:gd name="T91" fmla="*/ 203 h 490"/>
              <a:gd name="T92" fmla="*/ 166 w 578"/>
              <a:gd name="T93" fmla="*/ 257 h 490"/>
              <a:gd name="T94" fmla="*/ 148 w 578"/>
              <a:gd name="T95" fmla="*/ 287 h 490"/>
              <a:gd name="T96" fmla="*/ 182 w 578"/>
              <a:gd name="T97" fmla="*/ 279 h 490"/>
              <a:gd name="T98" fmla="*/ 275 w 578"/>
              <a:gd name="T99" fmla="*/ 229 h 490"/>
              <a:gd name="T100" fmla="*/ 339 w 578"/>
              <a:gd name="T101" fmla="*/ 173 h 490"/>
              <a:gd name="T102" fmla="*/ 371 w 578"/>
              <a:gd name="T103" fmla="*/ 128 h 490"/>
              <a:gd name="T104" fmla="*/ 361 w 578"/>
              <a:gd name="T105" fmla="*/ 126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78" h="490">
                <a:moveTo>
                  <a:pt x="186" y="405"/>
                </a:moveTo>
                <a:lnTo>
                  <a:pt x="186" y="403"/>
                </a:lnTo>
                <a:lnTo>
                  <a:pt x="186" y="403"/>
                </a:lnTo>
                <a:lnTo>
                  <a:pt x="184" y="403"/>
                </a:lnTo>
                <a:lnTo>
                  <a:pt x="164" y="375"/>
                </a:lnTo>
                <a:lnTo>
                  <a:pt x="164" y="375"/>
                </a:lnTo>
                <a:lnTo>
                  <a:pt x="162" y="391"/>
                </a:lnTo>
                <a:lnTo>
                  <a:pt x="158" y="409"/>
                </a:lnTo>
                <a:lnTo>
                  <a:pt x="152" y="427"/>
                </a:lnTo>
                <a:lnTo>
                  <a:pt x="144" y="443"/>
                </a:lnTo>
                <a:lnTo>
                  <a:pt x="134" y="457"/>
                </a:lnTo>
                <a:lnTo>
                  <a:pt x="122" y="471"/>
                </a:lnTo>
                <a:lnTo>
                  <a:pt x="108" y="482"/>
                </a:lnTo>
                <a:lnTo>
                  <a:pt x="94" y="490"/>
                </a:lnTo>
                <a:lnTo>
                  <a:pt x="94" y="490"/>
                </a:lnTo>
                <a:lnTo>
                  <a:pt x="76" y="478"/>
                </a:lnTo>
                <a:lnTo>
                  <a:pt x="60" y="463"/>
                </a:lnTo>
                <a:lnTo>
                  <a:pt x="46" y="447"/>
                </a:lnTo>
                <a:lnTo>
                  <a:pt x="34" y="431"/>
                </a:lnTo>
                <a:lnTo>
                  <a:pt x="24" y="415"/>
                </a:lnTo>
                <a:lnTo>
                  <a:pt x="14" y="397"/>
                </a:lnTo>
                <a:lnTo>
                  <a:pt x="8" y="377"/>
                </a:lnTo>
                <a:lnTo>
                  <a:pt x="0" y="357"/>
                </a:lnTo>
                <a:lnTo>
                  <a:pt x="0" y="357"/>
                </a:lnTo>
                <a:lnTo>
                  <a:pt x="14" y="347"/>
                </a:lnTo>
                <a:lnTo>
                  <a:pt x="28" y="339"/>
                </a:lnTo>
                <a:lnTo>
                  <a:pt x="44" y="333"/>
                </a:lnTo>
                <a:lnTo>
                  <a:pt x="58" y="327"/>
                </a:lnTo>
                <a:lnTo>
                  <a:pt x="74" y="325"/>
                </a:lnTo>
                <a:lnTo>
                  <a:pt x="92" y="323"/>
                </a:lnTo>
                <a:lnTo>
                  <a:pt x="108" y="321"/>
                </a:lnTo>
                <a:lnTo>
                  <a:pt x="126" y="323"/>
                </a:lnTo>
                <a:lnTo>
                  <a:pt x="120" y="313"/>
                </a:lnTo>
                <a:lnTo>
                  <a:pt x="120" y="313"/>
                </a:lnTo>
                <a:lnTo>
                  <a:pt x="120" y="313"/>
                </a:lnTo>
                <a:lnTo>
                  <a:pt x="118" y="309"/>
                </a:lnTo>
                <a:lnTo>
                  <a:pt x="118" y="309"/>
                </a:lnTo>
                <a:lnTo>
                  <a:pt x="112" y="303"/>
                </a:lnTo>
                <a:lnTo>
                  <a:pt x="110" y="293"/>
                </a:lnTo>
                <a:lnTo>
                  <a:pt x="110" y="285"/>
                </a:lnTo>
                <a:lnTo>
                  <a:pt x="112" y="275"/>
                </a:lnTo>
                <a:lnTo>
                  <a:pt x="114" y="263"/>
                </a:lnTo>
                <a:lnTo>
                  <a:pt x="120" y="253"/>
                </a:lnTo>
                <a:lnTo>
                  <a:pt x="134" y="231"/>
                </a:lnTo>
                <a:lnTo>
                  <a:pt x="134" y="231"/>
                </a:lnTo>
                <a:lnTo>
                  <a:pt x="150" y="211"/>
                </a:lnTo>
                <a:lnTo>
                  <a:pt x="170" y="191"/>
                </a:lnTo>
                <a:lnTo>
                  <a:pt x="192" y="171"/>
                </a:lnTo>
                <a:lnTo>
                  <a:pt x="219" y="151"/>
                </a:lnTo>
                <a:lnTo>
                  <a:pt x="219" y="151"/>
                </a:lnTo>
                <a:lnTo>
                  <a:pt x="245" y="130"/>
                </a:lnTo>
                <a:lnTo>
                  <a:pt x="273" y="116"/>
                </a:lnTo>
                <a:lnTo>
                  <a:pt x="297" y="102"/>
                </a:lnTo>
                <a:lnTo>
                  <a:pt x="321" y="94"/>
                </a:lnTo>
                <a:lnTo>
                  <a:pt x="321" y="94"/>
                </a:lnTo>
                <a:lnTo>
                  <a:pt x="345" y="86"/>
                </a:lnTo>
                <a:lnTo>
                  <a:pt x="357" y="86"/>
                </a:lnTo>
                <a:lnTo>
                  <a:pt x="367" y="86"/>
                </a:lnTo>
                <a:lnTo>
                  <a:pt x="377" y="86"/>
                </a:lnTo>
                <a:lnTo>
                  <a:pt x="385" y="90"/>
                </a:lnTo>
                <a:lnTo>
                  <a:pt x="393" y="94"/>
                </a:lnTo>
                <a:lnTo>
                  <a:pt x="399" y="100"/>
                </a:lnTo>
                <a:lnTo>
                  <a:pt x="399" y="98"/>
                </a:lnTo>
                <a:lnTo>
                  <a:pt x="401" y="102"/>
                </a:lnTo>
                <a:lnTo>
                  <a:pt x="401" y="102"/>
                </a:lnTo>
                <a:lnTo>
                  <a:pt x="403" y="104"/>
                </a:lnTo>
                <a:lnTo>
                  <a:pt x="407" y="108"/>
                </a:lnTo>
                <a:lnTo>
                  <a:pt x="407" y="108"/>
                </a:lnTo>
                <a:lnTo>
                  <a:pt x="407" y="92"/>
                </a:lnTo>
                <a:lnTo>
                  <a:pt x="411" y="76"/>
                </a:lnTo>
                <a:lnTo>
                  <a:pt x="415" y="62"/>
                </a:lnTo>
                <a:lnTo>
                  <a:pt x="421" y="46"/>
                </a:lnTo>
                <a:lnTo>
                  <a:pt x="429" y="32"/>
                </a:lnTo>
                <a:lnTo>
                  <a:pt x="437" y="20"/>
                </a:lnTo>
                <a:lnTo>
                  <a:pt x="449" y="10"/>
                </a:lnTo>
                <a:lnTo>
                  <a:pt x="461" y="0"/>
                </a:lnTo>
                <a:lnTo>
                  <a:pt x="461" y="0"/>
                </a:lnTo>
                <a:lnTo>
                  <a:pt x="479" y="18"/>
                </a:lnTo>
                <a:lnTo>
                  <a:pt x="479" y="18"/>
                </a:lnTo>
                <a:lnTo>
                  <a:pt x="471" y="34"/>
                </a:lnTo>
                <a:lnTo>
                  <a:pt x="463" y="48"/>
                </a:lnTo>
                <a:lnTo>
                  <a:pt x="457" y="62"/>
                </a:lnTo>
                <a:lnTo>
                  <a:pt x="453" y="76"/>
                </a:lnTo>
                <a:lnTo>
                  <a:pt x="453" y="76"/>
                </a:lnTo>
                <a:lnTo>
                  <a:pt x="459" y="80"/>
                </a:lnTo>
                <a:lnTo>
                  <a:pt x="459" y="80"/>
                </a:lnTo>
                <a:lnTo>
                  <a:pt x="477" y="58"/>
                </a:lnTo>
                <a:lnTo>
                  <a:pt x="499" y="36"/>
                </a:lnTo>
                <a:lnTo>
                  <a:pt x="499" y="36"/>
                </a:lnTo>
                <a:lnTo>
                  <a:pt x="517" y="50"/>
                </a:lnTo>
                <a:lnTo>
                  <a:pt x="535" y="64"/>
                </a:lnTo>
                <a:lnTo>
                  <a:pt x="554" y="74"/>
                </a:lnTo>
                <a:lnTo>
                  <a:pt x="572" y="84"/>
                </a:lnTo>
                <a:lnTo>
                  <a:pt x="572" y="84"/>
                </a:lnTo>
                <a:lnTo>
                  <a:pt x="578" y="120"/>
                </a:lnTo>
                <a:lnTo>
                  <a:pt x="578" y="120"/>
                </a:lnTo>
                <a:lnTo>
                  <a:pt x="566" y="133"/>
                </a:lnTo>
                <a:lnTo>
                  <a:pt x="554" y="143"/>
                </a:lnTo>
                <a:lnTo>
                  <a:pt x="539" y="153"/>
                </a:lnTo>
                <a:lnTo>
                  <a:pt x="523" y="161"/>
                </a:lnTo>
                <a:lnTo>
                  <a:pt x="507" y="167"/>
                </a:lnTo>
                <a:lnTo>
                  <a:pt x="491" y="171"/>
                </a:lnTo>
                <a:lnTo>
                  <a:pt x="473" y="175"/>
                </a:lnTo>
                <a:lnTo>
                  <a:pt x="455" y="177"/>
                </a:lnTo>
                <a:lnTo>
                  <a:pt x="467" y="193"/>
                </a:lnTo>
                <a:lnTo>
                  <a:pt x="467" y="193"/>
                </a:lnTo>
                <a:lnTo>
                  <a:pt x="467" y="193"/>
                </a:lnTo>
                <a:lnTo>
                  <a:pt x="469" y="197"/>
                </a:lnTo>
                <a:lnTo>
                  <a:pt x="469" y="197"/>
                </a:lnTo>
                <a:lnTo>
                  <a:pt x="473" y="205"/>
                </a:lnTo>
                <a:lnTo>
                  <a:pt x="477" y="213"/>
                </a:lnTo>
                <a:lnTo>
                  <a:pt x="477" y="223"/>
                </a:lnTo>
                <a:lnTo>
                  <a:pt x="475" y="233"/>
                </a:lnTo>
                <a:lnTo>
                  <a:pt x="473" y="243"/>
                </a:lnTo>
                <a:lnTo>
                  <a:pt x="467" y="253"/>
                </a:lnTo>
                <a:lnTo>
                  <a:pt x="453" y="277"/>
                </a:lnTo>
                <a:lnTo>
                  <a:pt x="453" y="277"/>
                </a:lnTo>
                <a:lnTo>
                  <a:pt x="437" y="295"/>
                </a:lnTo>
                <a:lnTo>
                  <a:pt x="417" y="317"/>
                </a:lnTo>
                <a:lnTo>
                  <a:pt x="395" y="337"/>
                </a:lnTo>
                <a:lnTo>
                  <a:pt x="369" y="357"/>
                </a:lnTo>
                <a:lnTo>
                  <a:pt x="369" y="357"/>
                </a:lnTo>
                <a:lnTo>
                  <a:pt x="343" y="375"/>
                </a:lnTo>
                <a:lnTo>
                  <a:pt x="315" y="391"/>
                </a:lnTo>
                <a:lnTo>
                  <a:pt x="291" y="403"/>
                </a:lnTo>
                <a:lnTo>
                  <a:pt x="267" y="413"/>
                </a:lnTo>
                <a:lnTo>
                  <a:pt x="267" y="413"/>
                </a:lnTo>
                <a:lnTo>
                  <a:pt x="241" y="419"/>
                </a:lnTo>
                <a:lnTo>
                  <a:pt x="231" y="421"/>
                </a:lnTo>
                <a:lnTo>
                  <a:pt x="219" y="419"/>
                </a:lnTo>
                <a:lnTo>
                  <a:pt x="208" y="419"/>
                </a:lnTo>
                <a:lnTo>
                  <a:pt x="200" y="415"/>
                </a:lnTo>
                <a:lnTo>
                  <a:pt x="192" y="411"/>
                </a:lnTo>
                <a:lnTo>
                  <a:pt x="186" y="405"/>
                </a:lnTo>
                <a:lnTo>
                  <a:pt x="186" y="405"/>
                </a:lnTo>
                <a:lnTo>
                  <a:pt x="186" y="405"/>
                </a:lnTo>
                <a:close/>
                <a:moveTo>
                  <a:pt x="174" y="337"/>
                </a:moveTo>
                <a:lnTo>
                  <a:pt x="174" y="337"/>
                </a:lnTo>
                <a:lnTo>
                  <a:pt x="196" y="331"/>
                </a:lnTo>
                <a:lnTo>
                  <a:pt x="214" y="325"/>
                </a:lnTo>
                <a:lnTo>
                  <a:pt x="235" y="317"/>
                </a:lnTo>
                <a:lnTo>
                  <a:pt x="253" y="309"/>
                </a:lnTo>
                <a:lnTo>
                  <a:pt x="253" y="309"/>
                </a:lnTo>
                <a:lnTo>
                  <a:pt x="271" y="299"/>
                </a:lnTo>
                <a:lnTo>
                  <a:pt x="287" y="287"/>
                </a:lnTo>
                <a:lnTo>
                  <a:pt x="319" y="261"/>
                </a:lnTo>
                <a:lnTo>
                  <a:pt x="319" y="261"/>
                </a:lnTo>
                <a:lnTo>
                  <a:pt x="323" y="257"/>
                </a:lnTo>
                <a:lnTo>
                  <a:pt x="323" y="251"/>
                </a:lnTo>
                <a:lnTo>
                  <a:pt x="323" y="245"/>
                </a:lnTo>
                <a:lnTo>
                  <a:pt x="321" y="241"/>
                </a:lnTo>
                <a:lnTo>
                  <a:pt x="321" y="241"/>
                </a:lnTo>
                <a:lnTo>
                  <a:pt x="315" y="237"/>
                </a:lnTo>
                <a:lnTo>
                  <a:pt x="311" y="235"/>
                </a:lnTo>
                <a:lnTo>
                  <a:pt x="305" y="235"/>
                </a:lnTo>
                <a:lnTo>
                  <a:pt x="301" y="239"/>
                </a:lnTo>
                <a:lnTo>
                  <a:pt x="301" y="239"/>
                </a:lnTo>
                <a:lnTo>
                  <a:pt x="271" y="263"/>
                </a:lnTo>
                <a:lnTo>
                  <a:pt x="255" y="275"/>
                </a:lnTo>
                <a:lnTo>
                  <a:pt x="239" y="283"/>
                </a:lnTo>
                <a:lnTo>
                  <a:pt x="239" y="283"/>
                </a:lnTo>
                <a:lnTo>
                  <a:pt x="221" y="293"/>
                </a:lnTo>
                <a:lnTo>
                  <a:pt x="204" y="299"/>
                </a:lnTo>
                <a:lnTo>
                  <a:pt x="186" y="305"/>
                </a:lnTo>
                <a:lnTo>
                  <a:pt x="166" y="309"/>
                </a:lnTo>
                <a:lnTo>
                  <a:pt x="166" y="309"/>
                </a:lnTo>
                <a:lnTo>
                  <a:pt x="162" y="311"/>
                </a:lnTo>
                <a:lnTo>
                  <a:pt x="160" y="315"/>
                </a:lnTo>
                <a:lnTo>
                  <a:pt x="158" y="319"/>
                </a:lnTo>
                <a:lnTo>
                  <a:pt x="158" y="325"/>
                </a:lnTo>
                <a:lnTo>
                  <a:pt x="158" y="325"/>
                </a:lnTo>
                <a:lnTo>
                  <a:pt x="160" y="331"/>
                </a:lnTo>
                <a:lnTo>
                  <a:pt x="164" y="335"/>
                </a:lnTo>
                <a:lnTo>
                  <a:pt x="170" y="337"/>
                </a:lnTo>
                <a:lnTo>
                  <a:pt x="174" y="337"/>
                </a:lnTo>
                <a:lnTo>
                  <a:pt x="174" y="337"/>
                </a:lnTo>
                <a:close/>
                <a:moveTo>
                  <a:pt x="337" y="133"/>
                </a:moveTo>
                <a:lnTo>
                  <a:pt x="337" y="133"/>
                </a:lnTo>
                <a:lnTo>
                  <a:pt x="317" y="143"/>
                </a:lnTo>
                <a:lnTo>
                  <a:pt x="293" y="153"/>
                </a:lnTo>
                <a:lnTo>
                  <a:pt x="269" y="169"/>
                </a:lnTo>
                <a:lnTo>
                  <a:pt x="245" y="185"/>
                </a:lnTo>
                <a:lnTo>
                  <a:pt x="245" y="185"/>
                </a:lnTo>
                <a:lnTo>
                  <a:pt x="221" y="203"/>
                </a:lnTo>
                <a:lnTo>
                  <a:pt x="198" y="223"/>
                </a:lnTo>
                <a:lnTo>
                  <a:pt x="180" y="241"/>
                </a:lnTo>
                <a:lnTo>
                  <a:pt x="166" y="257"/>
                </a:lnTo>
                <a:lnTo>
                  <a:pt x="166" y="257"/>
                </a:lnTo>
                <a:lnTo>
                  <a:pt x="152" y="277"/>
                </a:lnTo>
                <a:lnTo>
                  <a:pt x="148" y="285"/>
                </a:lnTo>
                <a:lnTo>
                  <a:pt x="148" y="287"/>
                </a:lnTo>
                <a:lnTo>
                  <a:pt x="148" y="287"/>
                </a:lnTo>
                <a:lnTo>
                  <a:pt x="152" y="287"/>
                </a:lnTo>
                <a:lnTo>
                  <a:pt x="158" y="287"/>
                </a:lnTo>
                <a:lnTo>
                  <a:pt x="182" y="279"/>
                </a:lnTo>
                <a:lnTo>
                  <a:pt x="182" y="279"/>
                </a:lnTo>
                <a:lnTo>
                  <a:pt x="202" y="271"/>
                </a:lnTo>
                <a:lnTo>
                  <a:pt x="227" y="259"/>
                </a:lnTo>
                <a:lnTo>
                  <a:pt x="251" y="245"/>
                </a:lnTo>
                <a:lnTo>
                  <a:pt x="275" y="229"/>
                </a:lnTo>
                <a:lnTo>
                  <a:pt x="275" y="229"/>
                </a:lnTo>
                <a:lnTo>
                  <a:pt x="299" y="209"/>
                </a:lnTo>
                <a:lnTo>
                  <a:pt x="321" y="191"/>
                </a:lnTo>
                <a:lnTo>
                  <a:pt x="339" y="173"/>
                </a:lnTo>
                <a:lnTo>
                  <a:pt x="353" y="155"/>
                </a:lnTo>
                <a:lnTo>
                  <a:pt x="353" y="155"/>
                </a:lnTo>
                <a:lnTo>
                  <a:pt x="367" y="135"/>
                </a:lnTo>
                <a:lnTo>
                  <a:pt x="371" y="128"/>
                </a:lnTo>
                <a:lnTo>
                  <a:pt x="371" y="126"/>
                </a:lnTo>
                <a:lnTo>
                  <a:pt x="371" y="126"/>
                </a:lnTo>
                <a:lnTo>
                  <a:pt x="367" y="124"/>
                </a:lnTo>
                <a:lnTo>
                  <a:pt x="361" y="126"/>
                </a:lnTo>
                <a:lnTo>
                  <a:pt x="337" y="133"/>
                </a:lnTo>
                <a:lnTo>
                  <a:pt x="337" y="133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3900488" y="3166312"/>
            <a:ext cx="892175" cy="690563"/>
          </a:xfrm>
          <a:custGeom>
            <a:avLst/>
            <a:gdLst>
              <a:gd name="T0" fmla="*/ 477 w 562"/>
              <a:gd name="T1" fmla="*/ 220 h 435"/>
              <a:gd name="T2" fmla="*/ 477 w 562"/>
              <a:gd name="T3" fmla="*/ 294 h 435"/>
              <a:gd name="T4" fmla="*/ 477 w 562"/>
              <a:gd name="T5" fmla="*/ 337 h 435"/>
              <a:gd name="T6" fmla="*/ 475 w 562"/>
              <a:gd name="T7" fmla="*/ 343 h 435"/>
              <a:gd name="T8" fmla="*/ 333 w 562"/>
              <a:gd name="T9" fmla="*/ 407 h 435"/>
              <a:gd name="T10" fmla="*/ 281 w 562"/>
              <a:gd name="T11" fmla="*/ 413 h 435"/>
              <a:gd name="T12" fmla="*/ 255 w 562"/>
              <a:gd name="T13" fmla="*/ 405 h 435"/>
              <a:gd name="T14" fmla="*/ 219 w 562"/>
              <a:gd name="T15" fmla="*/ 391 h 435"/>
              <a:gd name="T16" fmla="*/ 112 w 562"/>
              <a:gd name="T17" fmla="*/ 431 h 435"/>
              <a:gd name="T18" fmla="*/ 174 w 562"/>
              <a:gd name="T19" fmla="*/ 377 h 435"/>
              <a:gd name="T20" fmla="*/ 307 w 562"/>
              <a:gd name="T21" fmla="*/ 303 h 435"/>
              <a:gd name="T22" fmla="*/ 148 w 562"/>
              <a:gd name="T23" fmla="*/ 361 h 435"/>
              <a:gd name="T24" fmla="*/ 118 w 562"/>
              <a:gd name="T25" fmla="*/ 349 h 435"/>
              <a:gd name="T26" fmla="*/ 116 w 562"/>
              <a:gd name="T27" fmla="*/ 144 h 435"/>
              <a:gd name="T28" fmla="*/ 263 w 562"/>
              <a:gd name="T29" fmla="*/ 204 h 435"/>
              <a:gd name="T30" fmla="*/ 317 w 562"/>
              <a:gd name="T31" fmla="*/ 206 h 435"/>
              <a:gd name="T32" fmla="*/ 469 w 562"/>
              <a:gd name="T33" fmla="*/ 142 h 435"/>
              <a:gd name="T34" fmla="*/ 2 w 562"/>
              <a:gd name="T35" fmla="*/ 270 h 435"/>
              <a:gd name="T36" fmla="*/ 6 w 562"/>
              <a:gd name="T37" fmla="*/ 292 h 435"/>
              <a:gd name="T38" fmla="*/ 104 w 562"/>
              <a:gd name="T39" fmla="*/ 222 h 435"/>
              <a:gd name="T40" fmla="*/ 562 w 562"/>
              <a:gd name="T41" fmla="*/ 0 h 435"/>
              <a:gd name="T42" fmla="*/ 425 w 562"/>
              <a:gd name="T43" fmla="*/ 66 h 435"/>
              <a:gd name="T44" fmla="*/ 16 w 562"/>
              <a:gd name="T45" fmla="*/ 272 h 435"/>
              <a:gd name="T46" fmla="*/ 14 w 562"/>
              <a:gd name="T47" fmla="*/ 292 h 435"/>
              <a:gd name="T48" fmla="*/ 12 w 562"/>
              <a:gd name="T49" fmla="*/ 274 h 435"/>
              <a:gd name="T50" fmla="*/ 114 w 562"/>
              <a:gd name="T51" fmla="*/ 411 h 435"/>
              <a:gd name="T52" fmla="*/ 122 w 562"/>
              <a:gd name="T53" fmla="*/ 433 h 435"/>
              <a:gd name="T54" fmla="*/ 124 w 562"/>
              <a:gd name="T55" fmla="*/ 415 h 435"/>
              <a:gd name="T56" fmla="*/ 114 w 562"/>
              <a:gd name="T57" fmla="*/ 411 h 435"/>
              <a:gd name="T58" fmla="*/ 283 w 562"/>
              <a:gd name="T59" fmla="*/ 146 h 435"/>
              <a:gd name="T60" fmla="*/ 317 w 562"/>
              <a:gd name="T61" fmla="*/ 144 h 435"/>
              <a:gd name="T62" fmla="*/ 387 w 562"/>
              <a:gd name="T63" fmla="*/ 112 h 435"/>
              <a:gd name="T64" fmla="*/ 383 w 562"/>
              <a:gd name="T65" fmla="*/ 104 h 435"/>
              <a:gd name="T66" fmla="*/ 289 w 562"/>
              <a:gd name="T67" fmla="*/ 78 h 435"/>
              <a:gd name="T68" fmla="*/ 210 w 562"/>
              <a:gd name="T69" fmla="*/ 112 h 435"/>
              <a:gd name="T70" fmla="*/ 301 w 562"/>
              <a:gd name="T71" fmla="*/ 114 h 435"/>
              <a:gd name="T72" fmla="*/ 301 w 562"/>
              <a:gd name="T73" fmla="*/ 110 h 435"/>
              <a:gd name="T74" fmla="*/ 339 w 562"/>
              <a:gd name="T75" fmla="*/ 100 h 435"/>
              <a:gd name="T76" fmla="*/ 365 w 562"/>
              <a:gd name="T77" fmla="*/ 110 h 435"/>
              <a:gd name="T78" fmla="*/ 339 w 562"/>
              <a:gd name="T79" fmla="*/ 124 h 435"/>
              <a:gd name="T80" fmla="*/ 301 w 562"/>
              <a:gd name="T81" fmla="*/ 114 h 435"/>
              <a:gd name="T82" fmla="*/ 267 w 562"/>
              <a:gd name="T83" fmla="*/ 174 h 435"/>
              <a:gd name="T84" fmla="*/ 313 w 562"/>
              <a:gd name="T85" fmla="*/ 176 h 435"/>
              <a:gd name="T86" fmla="*/ 461 w 562"/>
              <a:gd name="T87" fmla="*/ 112 h 435"/>
              <a:gd name="T88" fmla="*/ 461 w 562"/>
              <a:gd name="T89" fmla="*/ 110 h 435"/>
              <a:gd name="T90" fmla="*/ 457 w 562"/>
              <a:gd name="T91" fmla="*/ 108 h 435"/>
              <a:gd name="T92" fmla="*/ 303 w 562"/>
              <a:gd name="T93" fmla="*/ 56 h 435"/>
              <a:gd name="T94" fmla="*/ 136 w 562"/>
              <a:gd name="T95" fmla="*/ 116 h 435"/>
              <a:gd name="T96" fmla="*/ 134 w 562"/>
              <a:gd name="T97" fmla="*/ 118 h 435"/>
              <a:gd name="T98" fmla="*/ 281 w 562"/>
              <a:gd name="T99" fmla="*/ 194 h 435"/>
              <a:gd name="T100" fmla="*/ 333 w 562"/>
              <a:gd name="T101" fmla="*/ 186 h 435"/>
              <a:gd name="T102" fmla="*/ 465 w 562"/>
              <a:gd name="T103" fmla="*/ 128 h 435"/>
              <a:gd name="T104" fmla="*/ 477 w 562"/>
              <a:gd name="T105" fmla="*/ 114 h 435"/>
              <a:gd name="T106" fmla="*/ 473 w 562"/>
              <a:gd name="T107" fmla="*/ 100 h 435"/>
              <a:gd name="T108" fmla="*/ 463 w 562"/>
              <a:gd name="T109" fmla="*/ 94 h 435"/>
              <a:gd name="T110" fmla="*/ 315 w 562"/>
              <a:gd name="T111" fmla="*/ 42 h 435"/>
              <a:gd name="T112" fmla="*/ 275 w 562"/>
              <a:gd name="T113" fmla="*/ 44 h 435"/>
              <a:gd name="T114" fmla="*/ 130 w 562"/>
              <a:gd name="T115" fmla="*/ 102 h 435"/>
              <a:gd name="T116" fmla="*/ 118 w 562"/>
              <a:gd name="T117" fmla="*/ 114 h 435"/>
              <a:gd name="T118" fmla="*/ 120 w 562"/>
              <a:gd name="T119" fmla="*/ 128 h 435"/>
              <a:gd name="T120" fmla="*/ 126 w 562"/>
              <a:gd name="T121" fmla="*/ 132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62" h="435">
                <a:moveTo>
                  <a:pt x="475" y="138"/>
                </a:moveTo>
                <a:lnTo>
                  <a:pt x="477" y="138"/>
                </a:lnTo>
                <a:lnTo>
                  <a:pt x="477" y="194"/>
                </a:lnTo>
                <a:lnTo>
                  <a:pt x="477" y="220"/>
                </a:lnTo>
                <a:lnTo>
                  <a:pt x="562" y="178"/>
                </a:lnTo>
                <a:lnTo>
                  <a:pt x="562" y="230"/>
                </a:lnTo>
                <a:lnTo>
                  <a:pt x="477" y="268"/>
                </a:lnTo>
                <a:lnTo>
                  <a:pt x="477" y="294"/>
                </a:lnTo>
                <a:lnTo>
                  <a:pt x="477" y="305"/>
                </a:lnTo>
                <a:lnTo>
                  <a:pt x="477" y="337"/>
                </a:lnTo>
                <a:lnTo>
                  <a:pt x="477" y="337"/>
                </a:lnTo>
                <a:lnTo>
                  <a:pt x="477" y="337"/>
                </a:lnTo>
                <a:lnTo>
                  <a:pt x="477" y="339"/>
                </a:lnTo>
                <a:lnTo>
                  <a:pt x="477" y="339"/>
                </a:lnTo>
                <a:lnTo>
                  <a:pt x="477" y="339"/>
                </a:lnTo>
                <a:lnTo>
                  <a:pt x="475" y="343"/>
                </a:lnTo>
                <a:lnTo>
                  <a:pt x="469" y="347"/>
                </a:lnTo>
                <a:lnTo>
                  <a:pt x="469" y="347"/>
                </a:lnTo>
                <a:lnTo>
                  <a:pt x="401" y="377"/>
                </a:lnTo>
                <a:lnTo>
                  <a:pt x="333" y="407"/>
                </a:lnTo>
                <a:lnTo>
                  <a:pt x="333" y="407"/>
                </a:lnTo>
                <a:lnTo>
                  <a:pt x="317" y="411"/>
                </a:lnTo>
                <a:lnTo>
                  <a:pt x="299" y="413"/>
                </a:lnTo>
                <a:lnTo>
                  <a:pt x="281" y="413"/>
                </a:lnTo>
                <a:lnTo>
                  <a:pt x="263" y="409"/>
                </a:lnTo>
                <a:lnTo>
                  <a:pt x="263" y="409"/>
                </a:lnTo>
                <a:lnTo>
                  <a:pt x="255" y="405"/>
                </a:lnTo>
                <a:lnTo>
                  <a:pt x="255" y="405"/>
                </a:lnTo>
                <a:lnTo>
                  <a:pt x="255" y="405"/>
                </a:lnTo>
                <a:lnTo>
                  <a:pt x="249" y="403"/>
                </a:lnTo>
                <a:lnTo>
                  <a:pt x="249" y="403"/>
                </a:lnTo>
                <a:lnTo>
                  <a:pt x="219" y="391"/>
                </a:lnTo>
                <a:lnTo>
                  <a:pt x="122" y="435"/>
                </a:lnTo>
                <a:lnTo>
                  <a:pt x="122" y="435"/>
                </a:lnTo>
                <a:lnTo>
                  <a:pt x="116" y="433"/>
                </a:lnTo>
                <a:lnTo>
                  <a:pt x="112" y="431"/>
                </a:lnTo>
                <a:lnTo>
                  <a:pt x="108" y="425"/>
                </a:lnTo>
                <a:lnTo>
                  <a:pt x="106" y="417"/>
                </a:lnTo>
                <a:lnTo>
                  <a:pt x="110" y="411"/>
                </a:lnTo>
                <a:lnTo>
                  <a:pt x="174" y="377"/>
                </a:lnTo>
                <a:lnTo>
                  <a:pt x="174" y="377"/>
                </a:lnTo>
                <a:lnTo>
                  <a:pt x="178" y="375"/>
                </a:lnTo>
                <a:lnTo>
                  <a:pt x="178" y="375"/>
                </a:lnTo>
                <a:lnTo>
                  <a:pt x="307" y="303"/>
                </a:lnTo>
                <a:lnTo>
                  <a:pt x="299" y="294"/>
                </a:lnTo>
                <a:lnTo>
                  <a:pt x="299" y="294"/>
                </a:lnTo>
                <a:lnTo>
                  <a:pt x="237" y="323"/>
                </a:lnTo>
                <a:lnTo>
                  <a:pt x="148" y="361"/>
                </a:lnTo>
                <a:lnTo>
                  <a:pt x="148" y="361"/>
                </a:lnTo>
                <a:lnTo>
                  <a:pt x="124" y="353"/>
                </a:lnTo>
                <a:lnTo>
                  <a:pt x="124" y="353"/>
                </a:lnTo>
                <a:lnTo>
                  <a:pt x="118" y="349"/>
                </a:lnTo>
                <a:lnTo>
                  <a:pt x="116" y="345"/>
                </a:lnTo>
                <a:lnTo>
                  <a:pt x="116" y="339"/>
                </a:lnTo>
                <a:lnTo>
                  <a:pt x="116" y="144"/>
                </a:lnTo>
                <a:lnTo>
                  <a:pt x="116" y="144"/>
                </a:lnTo>
                <a:lnTo>
                  <a:pt x="122" y="148"/>
                </a:lnTo>
                <a:lnTo>
                  <a:pt x="122" y="148"/>
                </a:lnTo>
                <a:lnTo>
                  <a:pt x="192" y="176"/>
                </a:lnTo>
                <a:lnTo>
                  <a:pt x="263" y="204"/>
                </a:lnTo>
                <a:lnTo>
                  <a:pt x="263" y="204"/>
                </a:lnTo>
                <a:lnTo>
                  <a:pt x="281" y="208"/>
                </a:lnTo>
                <a:lnTo>
                  <a:pt x="299" y="208"/>
                </a:lnTo>
                <a:lnTo>
                  <a:pt x="317" y="206"/>
                </a:lnTo>
                <a:lnTo>
                  <a:pt x="333" y="202"/>
                </a:lnTo>
                <a:lnTo>
                  <a:pt x="333" y="202"/>
                </a:lnTo>
                <a:lnTo>
                  <a:pt x="401" y="172"/>
                </a:lnTo>
                <a:lnTo>
                  <a:pt x="469" y="142"/>
                </a:lnTo>
                <a:lnTo>
                  <a:pt x="469" y="142"/>
                </a:lnTo>
                <a:lnTo>
                  <a:pt x="475" y="138"/>
                </a:lnTo>
                <a:lnTo>
                  <a:pt x="475" y="138"/>
                </a:lnTo>
                <a:close/>
                <a:moveTo>
                  <a:pt x="2" y="270"/>
                </a:moveTo>
                <a:lnTo>
                  <a:pt x="2" y="270"/>
                </a:lnTo>
                <a:lnTo>
                  <a:pt x="0" y="278"/>
                </a:lnTo>
                <a:lnTo>
                  <a:pt x="0" y="284"/>
                </a:lnTo>
                <a:lnTo>
                  <a:pt x="6" y="292"/>
                </a:lnTo>
                <a:lnTo>
                  <a:pt x="10" y="294"/>
                </a:lnTo>
                <a:lnTo>
                  <a:pt x="14" y="294"/>
                </a:lnTo>
                <a:lnTo>
                  <a:pt x="104" y="256"/>
                </a:lnTo>
                <a:lnTo>
                  <a:pt x="104" y="222"/>
                </a:lnTo>
                <a:lnTo>
                  <a:pt x="2" y="270"/>
                </a:lnTo>
                <a:lnTo>
                  <a:pt x="2" y="270"/>
                </a:lnTo>
                <a:close/>
                <a:moveTo>
                  <a:pt x="425" y="66"/>
                </a:moveTo>
                <a:lnTo>
                  <a:pt x="562" y="0"/>
                </a:lnTo>
                <a:lnTo>
                  <a:pt x="562" y="58"/>
                </a:lnTo>
                <a:lnTo>
                  <a:pt x="491" y="88"/>
                </a:lnTo>
                <a:lnTo>
                  <a:pt x="425" y="66"/>
                </a:lnTo>
                <a:lnTo>
                  <a:pt x="425" y="66"/>
                </a:lnTo>
                <a:close/>
                <a:moveTo>
                  <a:pt x="8" y="270"/>
                </a:moveTo>
                <a:lnTo>
                  <a:pt x="8" y="270"/>
                </a:lnTo>
                <a:lnTo>
                  <a:pt x="12" y="270"/>
                </a:lnTo>
                <a:lnTo>
                  <a:pt x="16" y="272"/>
                </a:lnTo>
                <a:lnTo>
                  <a:pt x="18" y="276"/>
                </a:lnTo>
                <a:lnTo>
                  <a:pt x="18" y="278"/>
                </a:lnTo>
                <a:lnTo>
                  <a:pt x="18" y="286"/>
                </a:lnTo>
                <a:lnTo>
                  <a:pt x="14" y="292"/>
                </a:lnTo>
                <a:lnTo>
                  <a:pt x="14" y="292"/>
                </a:lnTo>
                <a:lnTo>
                  <a:pt x="16" y="286"/>
                </a:lnTo>
                <a:lnTo>
                  <a:pt x="16" y="280"/>
                </a:lnTo>
                <a:lnTo>
                  <a:pt x="12" y="274"/>
                </a:lnTo>
                <a:lnTo>
                  <a:pt x="8" y="270"/>
                </a:lnTo>
                <a:lnTo>
                  <a:pt x="8" y="270"/>
                </a:lnTo>
                <a:close/>
                <a:moveTo>
                  <a:pt x="114" y="411"/>
                </a:moveTo>
                <a:lnTo>
                  <a:pt x="114" y="411"/>
                </a:lnTo>
                <a:lnTo>
                  <a:pt x="118" y="415"/>
                </a:lnTo>
                <a:lnTo>
                  <a:pt x="122" y="419"/>
                </a:lnTo>
                <a:lnTo>
                  <a:pt x="122" y="425"/>
                </a:lnTo>
                <a:lnTo>
                  <a:pt x="122" y="433"/>
                </a:lnTo>
                <a:lnTo>
                  <a:pt x="122" y="433"/>
                </a:lnTo>
                <a:lnTo>
                  <a:pt x="126" y="425"/>
                </a:lnTo>
                <a:lnTo>
                  <a:pt x="126" y="419"/>
                </a:lnTo>
                <a:lnTo>
                  <a:pt x="124" y="415"/>
                </a:lnTo>
                <a:lnTo>
                  <a:pt x="122" y="413"/>
                </a:lnTo>
                <a:lnTo>
                  <a:pt x="118" y="411"/>
                </a:lnTo>
                <a:lnTo>
                  <a:pt x="114" y="411"/>
                </a:lnTo>
                <a:lnTo>
                  <a:pt x="114" y="411"/>
                </a:lnTo>
                <a:close/>
                <a:moveTo>
                  <a:pt x="212" y="116"/>
                </a:moveTo>
                <a:lnTo>
                  <a:pt x="212" y="116"/>
                </a:lnTo>
                <a:lnTo>
                  <a:pt x="283" y="146"/>
                </a:lnTo>
                <a:lnTo>
                  <a:pt x="283" y="146"/>
                </a:lnTo>
                <a:lnTo>
                  <a:pt x="291" y="148"/>
                </a:lnTo>
                <a:lnTo>
                  <a:pt x="299" y="148"/>
                </a:lnTo>
                <a:lnTo>
                  <a:pt x="309" y="146"/>
                </a:lnTo>
                <a:lnTo>
                  <a:pt x="317" y="144"/>
                </a:lnTo>
                <a:lnTo>
                  <a:pt x="317" y="144"/>
                </a:lnTo>
                <a:lnTo>
                  <a:pt x="383" y="114"/>
                </a:lnTo>
                <a:lnTo>
                  <a:pt x="383" y="114"/>
                </a:lnTo>
                <a:lnTo>
                  <a:pt x="387" y="112"/>
                </a:lnTo>
                <a:lnTo>
                  <a:pt x="387" y="108"/>
                </a:lnTo>
                <a:lnTo>
                  <a:pt x="385" y="106"/>
                </a:lnTo>
                <a:lnTo>
                  <a:pt x="383" y="104"/>
                </a:lnTo>
                <a:lnTo>
                  <a:pt x="383" y="104"/>
                </a:lnTo>
                <a:lnTo>
                  <a:pt x="315" y="80"/>
                </a:lnTo>
                <a:lnTo>
                  <a:pt x="315" y="80"/>
                </a:lnTo>
                <a:lnTo>
                  <a:pt x="301" y="76"/>
                </a:lnTo>
                <a:lnTo>
                  <a:pt x="289" y="78"/>
                </a:lnTo>
                <a:lnTo>
                  <a:pt x="289" y="78"/>
                </a:lnTo>
                <a:lnTo>
                  <a:pt x="214" y="108"/>
                </a:lnTo>
                <a:lnTo>
                  <a:pt x="214" y="108"/>
                </a:lnTo>
                <a:lnTo>
                  <a:pt x="210" y="112"/>
                </a:lnTo>
                <a:lnTo>
                  <a:pt x="210" y="114"/>
                </a:lnTo>
                <a:lnTo>
                  <a:pt x="212" y="116"/>
                </a:lnTo>
                <a:lnTo>
                  <a:pt x="212" y="116"/>
                </a:lnTo>
                <a:close/>
                <a:moveTo>
                  <a:pt x="301" y="114"/>
                </a:moveTo>
                <a:lnTo>
                  <a:pt x="301" y="114"/>
                </a:lnTo>
                <a:lnTo>
                  <a:pt x="301" y="112"/>
                </a:lnTo>
                <a:lnTo>
                  <a:pt x="301" y="110"/>
                </a:lnTo>
                <a:lnTo>
                  <a:pt x="301" y="110"/>
                </a:lnTo>
                <a:lnTo>
                  <a:pt x="329" y="100"/>
                </a:lnTo>
                <a:lnTo>
                  <a:pt x="329" y="100"/>
                </a:lnTo>
                <a:lnTo>
                  <a:pt x="333" y="98"/>
                </a:lnTo>
                <a:lnTo>
                  <a:pt x="339" y="100"/>
                </a:lnTo>
                <a:lnTo>
                  <a:pt x="339" y="100"/>
                </a:lnTo>
                <a:lnTo>
                  <a:pt x="365" y="108"/>
                </a:lnTo>
                <a:lnTo>
                  <a:pt x="365" y="108"/>
                </a:lnTo>
                <a:lnTo>
                  <a:pt x="365" y="110"/>
                </a:lnTo>
                <a:lnTo>
                  <a:pt x="365" y="112"/>
                </a:lnTo>
                <a:lnTo>
                  <a:pt x="365" y="112"/>
                </a:lnTo>
                <a:lnTo>
                  <a:pt x="339" y="124"/>
                </a:lnTo>
                <a:lnTo>
                  <a:pt x="339" y="124"/>
                </a:lnTo>
                <a:lnTo>
                  <a:pt x="333" y="126"/>
                </a:lnTo>
                <a:lnTo>
                  <a:pt x="327" y="124"/>
                </a:lnTo>
                <a:lnTo>
                  <a:pt x="327" y="124"/>
                </a:lnTo>
                <a:lnTo>
                  <a:pt x="301" y="114"/>
                </a:lnTo>
                <a:lnTo>
                  <a:pt x="301" y="114"/>
                </a:lnTo>
                <a:close/>
                <a:moveTo>
                  <a:pt x="134" y="118"/>
                </a:moveTo>
                <a:lnTo>
                  <a:pt x="267" y="174"/>
                </a:lnTo>
                <a:lnTo>
                  <a:pt x="267" y="174"/>
                </a:lnTo>
                <a:lnTo>
                  <a:pt x="283" y="178"/>
                </a:lnTo>
                <a:lnTo>
                  <a:pt x="299" y="178"/>
                </a:lnTo>
                <a:lnTo>
                  <a:pt x="299" y="178"/>
                </a:lnTo>
                <a:lnTo>
                  <a:pt x="313" y="176"/>
                </a:lnTo>
                <a:lnTo>
                  <a:pt x="327" y="172"/>
                </a:lnTo>
                <a:lnTo>
                  <a:pt x="457" y="114"/>
                </a:lnTo>
                <a:lnTo>
                  <a:pt x="457" y="114"/>
                </a:lnTo>
                <a:lnTo>
                  <a:pt x="461" y="112"/>
                </a:lnTo>
                <a:lnTo>
                  <a:pt x="461" y="112"/>
                </a:lnTo>
                <a:lnTo>
                  <a:pt x="461" y="110"/>
                </a:lnTo>
                <a:lnTo>
                  <a:pt x="461" y="110"/>
                </a:lnTo>
                <a:lnTo>
                  <a:pt x="461" y="110"/>
                </a:lnTo>
                <a:lnTo>
                  <a:pt x="461" y="110"/>
                </a:lnTo>
                <a:lnTo>
                  <a:pt x="461" y="110"/>
                </a:lnTo>
                <a:lnTo>
                  <a:pt x="457" y="108"/>
                </a:lnTo>
                <a:lnTo>
                  <a:pt x="457" y="108"/>
                </a:lnTo>
                <a:lnTo>
                  <a:pt x="325" y="60"/>
                </a:lnTo>
                <a:lnTo>
                  <a:pt x="325" y="60"/>
                </a:lnTo>
                <a:lnTo>
                  <a:pt x="313" y="58"/>
                </a:lnTo>
                <a:lnTo>
                  <a:pt x="303" y="56"/>
                </a:lnTo>
                <a:lnTo>
                  <a:pt x="303" y="56"/>
                </a:lnTo>
                <a:lnTo>
                  <a:pt x="291" y="56"/>
                </a:lnTo>
                <a:lnTo>
                  <a:pt x="281" y="60"/>
                </a:lnTo>
                <a:lnTo>
                  <a:pt x="136" y="116"/>
                </a:lnTo>
                <a:lnTo>
                  <a:pt x="136" y="116"/>
                </a:lnTo>
                <a:lnTo>
                  <a:pt x="136" y="116"/>
                </a:lnTo>
                <a:lnTo>
                  <a:pt x="134" y="118"/>
                </a:lnTo>
                <a:lnTo>
                  <a:pt x="134" y="118"/>
                </a:lnTo>
                <a:close/>
                <a:moveTo>
                  <a:pt x="263" y="188"/>
                </a:moveTo>
                <a:lnTo>
                  <a:pt x="263" y="188"/>
                </a:lnTo>
                <a:lnTo>
                  <a:pt x="263" y="188"/>
                </a:lnTo>
                <a:lnTo>
                  <a:pt x="281" y="194"/>
                </a:lnTo>
                <a:lnTo>
                  <a:pt x="299" y="194"/>
                </a:lnTo>
                <a:lnTo>
                  <a:pt x="299" y="194"/>
                </a:lnTo>
                <a:lnTo>
                  <a:pt x="317" y="192"/>
                </a:lnTo>
                <a:lnTo>
                  <a:pt x="333" y="186"/>
                </a:lnTo>
                <a:lnTo>
                  <a:pt x="335" y="186"/>
                </a:lnTo>
                <a:lnTo>
                  <a:pt x="465" y="128"/>
                </a:lnTo>
                <a:lnTo>
                  <a:pt x="465" y="128"/>
                </a:lnTo>
                <a:lnTo>
                  <a:pt x="465" y="128"/>
                </a:lnTo>
                <a:lnTo>
                  <a:pt x="471" y="124"/>
                </a:lnTo>
                <a:lnTo>
                  <a:pt x="475" y="120"/>
                </a:lnTo>
                <a:lnTo>
                  <a:pt x="475" y="120"/>
                </a:lnTo>
                <a:lnTo>
                  <a:pt x="477" y="114"/>
                </a:lnTo>
                <a:lnTo>
                  <a:pt x="477" y="108"/>
                </a:lnTo>
                <a:lnTo>
                  <a:pt x="477" y="108"/>
                </a:lnTo>
                <a:lnTo>
                  <a:pt x="475" y="104"/>
                </a:lnTo>
                <a:lnTo>
                  <a:pt x="473" y="100"/>
                </a:lnTo>
                <a:lnTo>
                  <a:pt x="473" y="100"/>
                </a:lnTo>
                <a:lnTo>
                  <a:pt x="473" y="100"/>
                </a:lnTo>
                <a:lnTo>
                  <a:pt x="467" y="96"/>
                </a:lnTo>
                <a:lnTo>
                  <a:pt x="463" y="94"/>
                </a:lnTo>
                <a:lnTo>
                  <a:pt x="329" y="46"/>
                </a:lnTo>
                <a:lnTo>
                  <a:pt x="329" y="44"/>
                </a:lnTo>
                <a:lnTo>
                  <a:pt x="329" y="44"/>
                </a:lnTo>
                <a:lnTo>
                  <a:pt x="315" y="42"/>
                </a:lnTo>
                <a:lnTo>
                  <a:pt x="303" y="40"/>
                </a:lnTo>
                <a:lnTo>
                  <a:pt x="303" y="40"/>
                </a:lnTo>
                <a:lnTo>
                  <a:pt x="289" y="42"/>
                </a:lnTo>
                <a:lnTo>
                  <a:pt x="275" y="44"/>
                </a:lnTo>
                <a:lnTo>
                  <a:pt x="275" y="44"/>
                </a:lnTo>
                <a:lnTo>
                  <a:pt x="130" y="102"/>
                </a:lnTo>
                <a:lnTo>
                  <a:pt x="130" y="102"/>
                </a:lnTo>
                <a:lnTo>
                  <a:pt x="130" y="102"/>
                </a:lnTo>
                <a:lnTo>
                  <a:pt x="126" y="106"/>
                </a:lnTo>
                <a:lnTo>
                  <a:pt x="120" y="110"/>
                </a:lnTo>
                <a:lnTo>
                  <a:pt x="120" y="110"/>
                </a:lnTo>
                <a:lnTo>
                  <a:pt x="118" y="114"/>
                </a:lnTo>
                <a:lnTo>
                  <a:pt x="118" y="118"/>
                </a:lnTo>
                <a:lnTo>
                  <a:pt x="118" y="118"/>
                </a:lnTo>
                <a:lnTo>
                  <a:pt x="118" y="122"/>
                </a:lnTo>
                <a:lnTo>
                  <a:pt x="120" y="128"/>
                </a:lnTo>
                <a:lnTo>
                  <a:pt x="120" y="128"/>
                </a:lnTo>
                <a:lnTo>
                  <a:pt x="122" y="130"/>
                </a:lnTo>
                <a:lnTo>
                  <a:pt x="126" y="132"/>
                </a:lnTo>
                <a:lnTo>
                  <a:pt x="126" y="132"/>
                </a:lnTo>
                <a:lnTo>
                  <a:pt x="263" y="188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8867775" y="751724"/>
            <a:ext cx="715963" cy="771525"/>
          </a:xfrm>
          <a:custGeom>
            <a:avLst/>
            <a:gdLst>
              <a:gd name="T0" fmla="*/ 335 w 451"/>
              <a:gd name="T1" fmla="*/ 50 h 486"/>
              <a:gd name="T2" fmla="*/ 425 w 451"/>
              <a:gd name="T3" fmla="*/ 104 h 486"/>
              <a:gd name="T4" fmla="*/ 385 w 451"/>
              <a:gd name="T5" fmla="*/ 167 h 486"/>
              <a:gd name="T6" fmla="*/ 337 w 451"/>
              <a:gd name="T7" fmla="*/ 199 h 486"/>
              <a:gd name="T8" fmla="*/ 407 w 451"/>
              <a:gd name="T9" fmla="*/ 217 h 486"/>
              <a:gd name="T10" fmla="*/ 449 w 451"/>
              <a:gd name="T11" fmla="*/ 249 h 486"/>
              <a:gd name="T12" fmla="*/ 439 w 451"/>
              <a:gd name="T13" fmla="*/ 279 h 486"/>
              <a:gd name="T14" fmla="*/ 445 w 451"/>
              <a:gd name="T15" fmla="*/ 409 h 486"/>
              <a:gd name="T16" fmla="*/ 445 w 451"/>
              <a:gd name="T17" fmla="*/ 439 h 486"/>
              <a:gd name="T18" fmla="*/ 375 w 451"/>
              <a:gd name="T19" fmla="*/ 474 h 486"/>
              <a:gd name="T20" fmla="*/ 225 w 451"/>
              <a:gd name="T21" fmla="*/ 486 h 486"/>
              <a:gd name="T22" fmla="*/ 74 w 451"/>
              <a:gd name="T23" fmla="*/ 474 h 486"/>
              <a:gd name="T24" fmla="*/ 12 w 451"/>
              <a:gd name="T25" fmla="*/ 447 h 486"/>
              <a:gd name="T26" fmla="*/ 0 w 451"/>
              <a:gd name="T27" fmla="*/ 417 h 486"/>
              <a:gd name="T28" fmla="*/ 20 w 451"/>
              <a:gd name="T29" fmla="*/ 337 h 486"/>
              <a:gd name="T30" fmla="*/ 0 w 451"/>
              <a:gd name="T31" fmla="*/ 265 h 486"/>
              <a:gd name="T32" fmla="*/ 12 w 451"/>
              <a:gd name="T33" fmla="*/ 235 h 486"/>
              <a:gd name="T34" fmla="*/ 74 w 451"/>
              <a:gd name="T35" fmla="*/ 209 h 486"/>
              <a:gd name="T36" fmla="*/ 80 w 451"/>
              <a:gd name="T37" fmla="*/ 193 h 486"/>
              <a:gd name="T38" fmla="*/ 0 w 451"/>
              <a:gd name="T39" fmla="*/ 159 h 486"/>
              <a:gd name="T40" fmla="*/ 2 w 451"/>
              <a:gd name="T41" fmla="*/ 76 h 486"/>
              <a:gd name="T42" fmla="*/ 52 w 451"/>
              <a:gd name="T43" fmla="*/ 32 h 486"/>
              <a:gd name="T44" fmla="*/ 203 w 451"/>
              <a:gd name="T45" fmla="*/ 0 h 486"/>
              <a:gd name="T46" fmla="*/ 191 w 451"/>
              <a:gd name="T47" fmla="*/ 86 h 486"/>
              <a:gd name="T48" fmla="*/ 114 w 451"/>
              <a:gd name="T49" fmla="*/ 100 h 486"/>
              <a:gd name="T50" fmla="*/ 90 w 451"/>
              <a:gd name="T51" fmla="*/ 125 h 486"/>
              <a:gd name="T52" fmla="*/ 131 w 451"/>
              <a:gd name="T53" fmla="*/ 155 h 486"/>
              <a:gd name="T54" fmla="*/ 215 w 451"/>
              <a:gd name="T55" fmla="*/ 165 h 486"/>
              <a:gd name="T56" fmla="*/ 297 w 451"/>
              <a:gd name="T57" fmla="*/ 155 h 486"/>
              <a:gd name="T58" fmla="*/ 335 w 451"/>
              <a:gd name="T59" fmla="*/ 131 h 486"/>
              <a:gd name="T60" fmla="*/ 327 w 451"/>
              <a:gd name="T61" fmla="*/ 108 h 486"/>
              <a:gd name="T62" fmla="*/ 259 w 451"/>
              <a:gd name="T63" fmla="*/ 88 h 486"/>
              <a:gd name="T64" fmla="*/ 293 w 451"/>
              <a:gd name="T65" fmla="*/ 110 h 486"/>
              <a:gd name="T66" fmla="*/ 215 w 451"/>
              <a:gd name="T67" fmla="*/ 102 h 486"/>
              <a:gd name="T68" fmla="*/ 135 w 451"/>
              <a:gd name="T69" fmla="*/ 110 h 486"/>
              <a:gd name="T70" fmla="*/ 110 w 451"/>
              <a:gd name="T71" fmla="*/ 129 h 486"/>
              <a:gd name="T72" fmla="*/ 171 w 451"/>
              <a:gd name="T73" fmla="*/ 147 h 486"/>
              <a:gd name="T74" fmla="*/ 257 w 451"/>
              <a:gd name="T75" fmla="*/ 147 h 486"/>
              <a:gd name="T76" fmla="*/ 317 w 451"/>
              <a:gd name="T77" fmla="*/ 129 h 486"/>
              <a:gd name="T78" fmla="*/ 293 w 451"/>
              <a:gd name="T79" fmla="*/ 110 h 486"/>
              <a:gd name="T80" fmla="*/ 305 w 451"/>
              <a:gd name="T81" fmla="*/ 235 h 486"/>
              <a:gd name="T82" fmla="*/ 147 w 451"/>
              <a:gd name="T83" fmla="*/ 235 h 486"/>
              <a:gd name="T84" fmla="*/ 40 w 451"/>
              <a:gd name="T85" fmla="*/ 255 h 486"/>
              <a:gd name="T86" fmla="*/ 82 w 451"/>
              <a:gd name="T87" fmla="*/ 269 h 486"/>
              <a:gd name="T88" fmla="*/ 225 w 451"/>
              <a:gd name="T89" fmla="*/ 281 h 486"/>
              <a:gd name="T90" fmla="*/ 369 w 451"/>
              <a:gd name="T91" fmla="*/ 269 h 486"/>
              <a:gd name="T92" fmla="*/ 415 w 451"/>
              <a:gd name="T93" fmla="*/ 257 h 486"/>
              <a:gd name="T94" fmla="*/ 327 w 451"/>
              <a:gd name="T95" fmla="*/ 86 h 486"/>
              <a:gd name="T96" fmla="*/ 215 w 451"/>
              <a:gd name="T97" fmla="*/ 64 h 486"/>
              <a:gd name="T98" fmla="*/ 102 w 451"/>
              <a:gd name="T99" fmla="*/ 86 h 486"/>
              <a:gd name="T100" fmla="*/ 64 w 451"/>
              <a:gd name="T101" fmla="*/ 120 h 486"/>
              <a:gd name="T102" fmla="*/ 74 w 451"/>
              <a:gd name="T103" fmla="*/ 145 h 486"/>
              <a:gd name="T104" fmla="*/ 153 w 451"/>
              <a:gd name="T105" fmla="*/ 179 h 486"/>
              <a:gd name="T106" fmla="*/ 277 w 451"/>
              <a:gd name="T107" fmla="*/ 179 h 486"/>
              <a:gd name="T108" fmla="*/ 355 w 451"/>
              <a:gd name="T109" fmla="*/ 145 h 486"/>
              <a:gd name="T110" fmla="*/ 365 w 451"/>
              <a:gd name="T111" fmla="*/ 120 h 486"/>
              <a:gd name="T112" fmla="*/ 327 w 451"/>
              <a:gd name="T113" fmla="*/ 86 h 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51" h="486">
                <a:moveTo>
                  <a:pt x="277" y="34"/>
                </a:moveTo>
                <a:lnTo>
                  <a:pt x="279" y="34"/>
                </a:lnTo>
                <a:lnTo>
                  <a:pt x="281" y="6"/>
                </a:lnTo>
                <a:lnTo>
                  <a:pt x="335" y="50"/>
                </a:lnTo>
                <a:lnTo>
                  <a:pt x="335" y="50"/>
                </a:lnTo>
                <a:lnTo>
                  <a:pt x="337" y="22"/>
                </a:lnTo>
                <a:lnTo>
                  <a:pt x="371" y="70"/>
                </a:lnTo>
                <a:lnTo>
                  <a:pt x="389" y="52"/>
                </a:lnTo>
                <a:lnTo>
                  <a:pt x="399" y="106"/>
                </a:lnTo>
                <a:lnTo>
                  <a:pt x="425" y="104"/>
                </a:lnTo>
                <a:lnTo>
                  <a:pt x="401" y="135"/>
                </a:lnTo>
                <a:lnTo>
                  <a:pt x="401" y="135"/>
                </a:lnTo>
                <a:lnTo>
                  <a:pt x="397" y="147"/>
                </a:lnTo>
                <a:lnTo>
                  <a:pt x="423" y="159"/>
                </a:lnTo>
                <a:lnTo>
                  <a:pt x="385" y="167"/>
                </a:lnTo>
                <a:lnTo>
                  <a:pt x="385" y="167"/>
                </a:lnTo>
                <a:lnTo>
                  <a:pt x="375" y="175"/>
                </a:lnTo>
                <a:lnTo>
                  <a:pt x="403" y="191"/>
                </a:lnTo>
                <a:lnTo>
                  <a:pt x="337" y="199"/>
                </a:lnTo>
                <a:lnTo>
                  <a:pt x="337" y="199"/>
                </a:lnTo>
                <a:lnTo>
                  <a:pt x="329" y="201"/>
                </a:lnTo>
                <a:lnTo>
                  <a:pt x="329" y="201"/>
                </a:lnTo>
                <a:lnTo>
                  <a:pt x="375" y="209"/>
                </a:lnTo>
                <a:lnTo>
                  <a:pt x="375" y="209"/>
                </a:lnTo>
                <a:lnTo>
                  <a:pt x="407" y="217"/>
                </a:lnTo>
                <a:lnTo>
                  <a:pt x="421" y="223"/>
                </a:lnTo>
                <a:lnTo>
                  <a:pt x="431" y="229"/>
                </a:lnTo>
                <a:lnTo>
                  <a:pt x="439" y="235"/>
                </a:lnTo>
                <a:lnTo>
                  <a:pt x="445" y="241"/>
                </a:lnTo>
                <a:lnTo>
                  <a:pt x="449" y="249"/>
                </a:lnTo>
                <a:lnTo>
                  <a:pt x="451" y="257"/>
                </a:lnTo>
                <a:lnTo>
                  <a:pt x="451" y="257"/>
                </a:lnTo>
                <a:lnTo>
                  <a:pt x="449" y="265"/>
                </a:lnTo>
                <a:lnTo>
                  <a:pt x="445" y="271"/>
                </a:lnTo>
                <a:lnTo>
                  <a:pt x="439" y="279"/>
                </a:lnTo>
                <a:lnTo>
                  <a:pt x="431" y="285"/>
                </a:lnTo>
                <a:lnTo>
                  <a:pt x="431" y="397"/>
                </a:lnTo>
                <a:lnTo>
                  <a:pt x="431" y="397"/>
                </a:lnTo>
                <a:lnTo>
                  <a:pt x="439" y="403"/>
                </a:lnTo>
                <a:lnTo>
                  <a:pt x="445" y="409"/>
                </a:lnTo>
                <a:lnTo>
                  <a:pt x="449" y="417"/>
                </a:lnTo>
                <a:lnTo>
                  <a:pt x="451" y="425"/>
                </a:lnTo>
                <a:lnTo>
                  <a:pt x="451" y="425"/>
                </a:lnTo>
                <a:lnTo>
                  <a:pt x="449" y="433"/>
                </a:lnTo>
                <a:lnTo>
                  <a:pt x="445" y="439"/>
                </a:lnTo>
                <a:lnTo>
                  <a:pt x="439" y="447"/>
                </a:lnTo>
                <a:lnTo>
                  <a:pt x="431" y="453"/>
                </a:lnTo>
                <a:lnTo>
                  <a:pt x="421" y="459"/>
                </a:lnTo>
                <a:lnTo>
                  <a:pt x="407" y="464"/>
                </a:lnTo>
                <a:lnTo>
                  <a:pt x="375" y="474"/>
                </a:lnTo>
                <a:lnTo>
                  <a:pt x="375" y="474"/>
                </a:lnTo>
                <a:lnTo>
                  <a:pt x="345" y="478"/>
                </a:lnTo>
                <a:lnTo>
                  <a:pt x="309" y="482"/>
                </a:lnTo>
                <a:lnTo>
                  <a:pt x="269" y="486"/>
                </a:lnTo>
                <a:lnTo>
                  <a:pt x="225" y="486"/>
                </a:lnTo>
                <a:lnTo>
                  <a:pt x="225" y="486"/>
                </a:lnTo>
                <a:lnTo>
                  <a:pt x="183" y="486"/>
                </a:lnTo>
                <a:lnTo>
                  <a:pt x="143" y="482"/>
                </a:lnTo>
                <a:lnTo>
                  <a:pt x="106" y="478"/>
                </a:lnTo>
                <a:lnTo>
                  <a:pt x="74" y="474"/>
                </a:lnTo>
                <a:lnTo>
                  <a:pt x="74" y="474"/>
                </a:lnTo>
                <a:lnTo>
                  <a:pt x="44" y="464"/>
                </a:lnTo>
                <a:lnTo>
                  <a:pt x="30" y="459"/>
                </a:lnTo>
                <a:lnTo>
                  <a:pt x="20" y="453"/>
                </a:lnTo>
                <a:lnTo>
                  <a:pt x="12" y="447"/>
                </a:lnTo>
                <a:lnTo>
                  <a:pt x="4" y="439"/>
                </a:lnTo>
                <a:lnTo>
                  <a:pt x="2" y="433"/>
                </a:lnTo>
                <a:lnTo>
                  <a:pt x="0" y="425"/>
                </a:lnTo>
                <a:lnTo>
                  <a:pt x="0" y="425"/>
                </a:lnTo>
                <a:lnTo>
                  <a:pt x="0" y="417"/>
                </a:lnTo>
                <a:lnTo>
                  <a:pt x="4" y="409"/>
                </a:lnTo>
                <a:lnTo>
                  <a:pt x="10" y="403"/>
                </a:lnTo>
                <a:lnTo>
                  <a:pt x="18" y="397"/>
                </a:lnTo>
                <a:lnTo>
                  <a:pt x="18" y="397"/>
                </a:lnTo>
                <a:lnTo>
                  <a:pt x="20" y="337"/>
                </a:lnTo>
                <a:lnTo>
                  <a:pt x="20" y="285"/>
                </a:lnTo>
                <a:lnTo>
                  <a:pt x="20" y="285"/>
                </a:lnTo>
                <a:lnTo>
                  <a:pt x="10" y="279"/>
                </a:lnTo>
                <a:lnTo>
                  <a:pt x="4" y="271"/>
                </a:lnTo>
                <a:lnTo>
                  <a:pt x="0" y="265"/>
                </a:lnTo>
                <a:lnTo>
                  <a:pt x="0" y="257"/>
                </a:lnTo>
                <a:lnTo>
                  <a:pt x="0" y="257"/>
                </a:lnTo>
                <a:lnTo>
                  <a:pt x="2" y="249"/>
                </a:lnTo>
                <a:lnTo>
                  <a:pt x="4" y="241"/>
                </a:lnTo>
                <a:lnTo>
                  <a:pt x="12" y="235"/>
                </a:lnTo>
                <a:lnTo>
                  <a:pt x="20" y="229"/>
                </a:lnTo>
                <a:lnTo>
                  <a:pt x="30" y="223"/>
                </a:lnTo>
                <a:lnTo>
                  <a:pt x="44" y="217"/>
                </a:lnTo>
                <a:lnTo>
                  <a:pt x="74" y="209"/>
                </a:lnTo>
                <a:lnTo>
                  <a:pt x="74" y="209"/>
                </a:lnTo>
                <a:lnTo>
                  <a:pt x="106" y="203"/>
                </a:lnTo>
                <a:lnTo>
                  <a:pt x="106" y="203"/>
                </a:lnTo>
                <a:lnTo>
                  <a:pt x="88" y="197"/>
                </a:lnTo>
                <a:lnTo>
                  <a:pt x="88" y="197"/>
                </a:lnTo>
                <a:lnTo>
                  <a:pt x="80" y="193"/>
                </a:lnTo>
                <a:lnTo>
                  <a:pt x="42" y="199"/>
                </a:lnTo>
                <a:lnTo>
                  <a:pt x="46" y="167"/>
                </a:lnTo>
                <a:lnTo>
                  <a:pt x="46" y="167"/>
                </a:lnTo>
                <a:lnTo>
                  <a:pt x="38" y="159"/>
                </a:lnTo>
                <a:lnTo>
                  <a:pt x="0" y="159"/>
                </a:lnTo>
                <a:lnTo>
                  <a:pt x="30" y="112"/>
                </a:lnTo>
                <a:lnTo>
                  <a:pt x="30" y="112"/>
                </a:lnTo>
                <a:lnTo>
                  <a:pt x="32" y="102"/>
                </a:lnTo>
                <a:lnTo>
                  <a:pt x="38" y="92"/>
                </a:lnTo>
                <a:lnTo>
                  <a:pt x="2" y="76"/>
                </a:lnTo>
                <a:lnTo>
                  <a:pt x="70" y="62"/>
                </a:lnTo>
                <a:lnTo>
                  <a:pt x="70" y="62"/>
                </a:lnTo>
                <a:lnTo>
                  <a:pt x="72" y="60"/>
                </a:lnTo>
                <a:lnTo>
                  <a:pt x="52" y="32"/>
                </a:lnTo>
                <a:lnTo>
                  <a:pt x="52" y="32"/>
                </a:lnTo>
                <a:lnTo>
                  <a:pt x="139" y="36"/>
                </a:lnTo>
                <a:lnTo>
                  <a:pt x="119" y="12"/>
                </a:lnTo>
                <a:lnTo>
                  <a:pt x="205" y="28"/>
                </a:lnTo>
                <a:lnTo>
                  <a:pt x="207" y="28"/>
                </a:lnTo>
                <a:lnTo>
                  <a:pt x="203" y="0"/>
                </a:lnTo>
                <a:lnTo>
                  <a:pt x="277" y="34"/>
                </a:lnTo>
                <a:lnTo>
                  <a:pt x="277" y="34"/>
                </a:lnTo>
                <a:close/>
                <a:moveTo>
                  <a:pt x="215" y="84"/>
                </a:moveTo>
                <a:lnTo>
                  <a:pt x="215" y="84"/>
                </a:lnTo>
                <a:lnTo>
                  <a:pt x="191" y="86"/>
                </a:lnTo>
                <a:lnTo>
                  <a:pt x="169" y="88"/>
                </a:lnTo>
                <a:lnTo>
                  <a:pt x="149" y="90"/>
                </a:lnTo>
                <a:lnTo>
                  <a:pt x="131" y="94"/>
                </a:lnTo>
                <a:lnTo>
                  <a:pt x="131" y="94"/>
                </a:lnTo>
                <a:lnTo>
                  <a:pt x="114" y="100"/>
                </a:lnTo>
                <a:lnTo>
                  <a:pt x="102" y="108"/>
                </a:lnTo>
                <a:lnTo>
                  <a:pt x="94" y="116"/>
                </a:lnTo>
                <a:lnTo>
                  <a:pt x="92" y="120"/>
                </a:lnTo>
                <a:lnTo>
                  <a:pt x="90" y="125"/>
                </a:lnTo>
                <a:lnTo>
                  <a:pt x="90" y="125"/>
                </a:lnTo>
                <a:lnTo>
                  <a:pt x="92" y="131"/>
                </a:lnTo>
                <a:lnTo>
                  <a:pt x="94" y="135"/>
                </a:lnTo>
                <a:lnTo>
                  <a:pt x="102" y="143"/>
                </a:lnTo>
                <a:lnTo>
                  <a:pt x="114" y="151"/>
                </a:lnTo>
                <a:lnTo>
                  <a:pt x="131" y="155"/>
                </a:lnTo>
                <a:lnTo>
                  <a:pt x="131" y="155"/>
                </a:lnTo>
                <a:lnTo>
                  <a:pt x="149" y="159"/>
                </a:lnTo>
                <a:lnTo>
                  <a:pt x="169" y="163"/>
                </a:lnTo>
                <a:lnTo>
                  <a:pt x="191" y="165"/>
                </a:lnTo>
                <a:lnTo>
                  <a:pt x="215" y="165"/>
                </a:lnTo>
                <a:lnTo>
                  <a:pt x="215" y="165"/>
                </a:lnTo>
                <a:lnTo>
                  <a:pt x="237" y="165"/>
                </a:lnTo>
                <a:lnTo>
                  <a:pt x="259" y="163"/>
                </a:lnTo>
                <a:lnTo>
                  <a:pt x="279" y="159"/>
                </a:lnTo>
                <a:lnTo>
                  <a:pt x="297" y="155"/>
                </a:lnTo>
                <a:lnTo>
                  <a:pt x="297" y="155"/>
                </a:lnTo>
                <a:lnTo>
                  <a:pt x="313" y="151"/>
                </a:lnTo>
                <a:lnTo>
                  <a:pt x="327" y="143"/>
                </a:lnTo>
                <a:lnTo>
                  <a:pt x="333" y="135"/>
                </a:lnTo>
                <a:lnTo>
                  <a:pt x="335" y="131"/>
                </a:lnTo>
                <a:lnTo>
                  <a:pt x="337" y="125"/>
                </a:lnTo>
                <a:lnTo>
                  <a:pt x="337" y="125"/>
                </a:lnTo>
                <a:lnTo>
                  <a:pt x="335" y="120"/>
                </a:lnTo>
                <a:lnTo>
                  <a:pt x="333" y="116"/>
                </a:lnTo>
                <a:lnTo>
                  <a:pt x="327" y="108"/>
                </a:lnTo>
                <a:lnTo>
                  <a:pt x="313" y="100"/>
                </a:lnTo>
                <a:lnTo>
                  <a:pt x="297" y="94"/>
                </a:lnTo>
                <a:lnTo>
                  <a:pt x="297" y="94"/>
                </a:lnTo>
                <a:lnTo>
                  <a:pt x="279" y="90"/>
                </a:lnTo>
                <a:lnTo>
                  <a:pt x="259" y="88"/>
                </a:lnTo>
                <a:lnTo>
                  <a:pt x="237" y="86"/>
                </a:lnTo>
                <a:lnTo>
                  <a:pt x="215" y="84"/>
                </a:lnTo>
                <a:lnTo>
                  <a:pt x="215" y="84"/>
                </a:lnTo>
                <a:close/>
                <a:moveTo>
                  <a:pt x="293" y="110"/>
                </a:moveTo>
                <a:lnTo>
                  <a:pt x="293" y="110"/>
                </a:lnTo>
                <a:lnTo>
                  <a:pt x="277" y="106"/>
                </a:lnTo>
                <a:lnTo>
                  <a:pt x="257" y="104"/>
                </a:lnTo>
                <a:lnTo>
                  <a:pt x="237" y="102"/>
                </a:lnTo>
                <a:lnTo>
                  <a:pt x="215" y="102"/>
                </a:lnTo>
                <a:lnTo>
                  <a:pt x="215" y="102"/>
                </a:lnTo>
                <a:lnTo>
                  <a:pt x="191" y="102"/>
                </a:lnTo>
                <a:lnTo>
                  <a:pt x="171" y="104"/>
                </a:lnTo>
                <a:lnTo>
                  <a:pt x="153" y="106"/>
                </a:lnTo>
                <a:lnTo>
                  <a:pt x="135" y="110"/>
                </a:lnTo>
                <a:lnTo>
                  <a:pt x="135" y="110"/>
                </a:lnTo>
                <a:lnTo>
                  <a:pt x="114" y="118"/>
                </a:lnTo>
                <a:lnTo>
                  <a:pt x="110" y="123"/>
                </a:lnTo>
                <a:lnTo>
                  <a:pt x="108" y="125"/>
                </a:lnTo>
                <a:lnTo>
                  <a:pt x="108" y="125"/>
                </a:lnTo>
                <a:lnTo>
                  <a:pt x="110" y="129"/>
                </a:lnTo>
                <a:lnTo>
                  <a:pt x="114" y="133"/>
                </a:lnTo>
                <a:lnTo>
                  <a:pt x="135" y="139"/>
                </a:lnTo>
                <a:lnTo>
                  <a:pt x="135" y="139"/>
                </a:lnTo>
                <a:lnTo>
                  <a:pt x="153" y="143"/>
                </a:lnTo>
                <a:lnTo>
                  <a:pt x="171" y="147"/>
                </a:lnTo>
                <a:lnTo>
                  <a:pt x="191" y="147"/>
                </a:lnTo>
                <a:lnTo>
                  <a:pt x="215" y="149"/>
                </a:lnTo>
                <a:lnTo>
                  <a:pt x="215" y="149"/>
                </a:lnTo>
                <a:lnTo>
                  <a:pt x="237" y="147"/>
                </a:lnTo>
                <a:lnTo>
                  <a:pt x="257" y="147"/>
                </a:lnTo>
                <a:lnTo>
                  <a:pt x="277" y="143"/>
                </a:lnTo>
                <a:lnTo>
                  <a:pt x="293" y="139"/>
                </a:lnTo>
                <a:lnTo>
                  <a:pt x="293" y="139"/>
                </a:lnTo>
                <a:lnTo>
                  <a:pt x="313" y="133"/>
                </a:lnTo>
                <a:lnTo>
                  <a:pt x="317" y="129"/>
                </a:lnTo>
                <a:lnTo>
                  <a:pt x="319" y="125"/>
                </a:lnTo>
                <a:lnTo>
                  <a:pt x="319" y="125"/>
                </a:lnTo>
                <a:lnTo>
                  <a:pt x="317" y="123"/>
                </a:lnTo>
                <a:lnTo>
                  <a:pt x="313" y="118"/>
                </a:lnTo>
                <a:lnTo>
                  <a:pt x="293" y="110"/>
                </a:lnTo>
                <a:lnTo>
                  <a:pt x="293" y="110"/>
                </a:lnTo>
                <a:close/>
                <a:moveTo>
                  <a:pt x="369" y="245"/>
                </a:moveTo>
                <a:lnTo>
                  <a:pt x="369" y="245"/>
                </a:lnTo>
                <a:lnTo>
                  <a:pt x="339" y="239"/>
                </a:lnTo>
                <a:lnTo>
                  <a:pt x="305" y="235"/>
                </a:lnTo>
                <a:lnTo>
                  <a:pt x="267" y="233"/>
                </a:lnTo>
                <a:lnTo>
                  <a:pt x="225" y="233"/>
                </a:lnTo>
                <a:lnTo>
                  <a:pt x="225" y="233"/>
                </a:lnTo>
                <a:lnTo>
                  <a:pt x="185" y="233"/>
                </a:lnTo>
                <a:lnTo>
                  <a:pt x="147" y="235"/>
                </a:lnTo>
                <a:lnTo>
                  <a:pt x="112" y="239"/>
                </a:lnTo>
                <a:lnTo>
                  <a:pt x="82" y="245"/>
                </a:lnTo>
                <a:lnTo>
                  <a:pt x="82" y="245"/>
                </a:lnTo>
                <a:lnTo>
                  <a:pt x="48" y="253"/>
                </a:lnTo>
                <a:lnTo>
                  <a:pt x="40" y="255"/>
                </a:lnTo>
                <a:lnTo>
                  <a:pt x="36" y="257"/>
                </a:lnTo>
                <a:lnTo>
                  <a:pt x="36" y="257"/>
                </a:lnTo>
                <a:lnTo>
                  <a:pt x="40" y="259"/>
                </a:lnTo>
                <a:lnTo>
                  <a:pt x="48" y="261"/>
                </a:lnTo>
                <a:lnTo>
                  <a:pt x="82" y="269"/>
                </a:lnTo>
                <a:lnTo>
                  <a:pt x="82" y="269"/>
                </a:lnTo>
                <a:lnTo>
                  <a:pt x="112" y="275"/>
                </a:lnTo>
                <a:lnTo>
                  <a:pt x="147" y="279"/>
                </a:lnTo>
                <a:lnTo>
                  <a:pt x="185" y="281"/>
                </a:lnTo>
                <a:lnTo>
                  <a:pt x="225" y="281"/>
                </a:lnTo>
                <a:lnTo>
                  <a:pt x="225" y="281"/>
                </a:lnTo>
                <a:lnTo>
                  <a:pt x="267" y="281"/>
                </a:lnTo>
                <a:lnTo>
                  <a:pt x="305" y="279"/>
                </a:lnTo>
                <a:lnTo>
                  <a:pt x="339" y="275"/>
                </a:lnTo>
                <a:lnTo>
                  <a:pt x="369" y="269"/>
                </a:lnTo>
                <a:lnTo>
                  <a:pt x="369" y="269"/>
                </a:lnTo>
                <a:lnTo>
                  <a:pt x="403" y="261"/>
                </a:lnTo>
                <a:lnTo>
                  <a:pt x="411" y="259"/>
                </a:lnTo>
                <a:lnTo>
                  <a:pt x="415" y="257"/>
                </a:lnTo>
                <a:lnTo>
                  <a:pt x="415" y="257"/>
                </a:lnTo>
                <a:lnTo>
                  <a:pt x="411" y="255"/>
                </a:lnTo>
                <a:lnTo>
                  <a:pt x="403" y="253"/>
                </a:lnTo>
                <a:lnTo>
                  <a:pt x="369" y="245"/>
                </a:lnTo>
                <a:lnTo>
                  <a:pt x="369" y="245"/>
                </a:lnTo>
                <a:close/>
                <a:moveTo>
                  <a:pt x="327" y="86"/>
                </a:moveTo>
                <a:lnTo>
                  <a:pt x="327" y="86"/>
                </a:lnTo>
                <a:lnTo>
                  <a:pt x="303" y="78"/>
                </a:lnTo>
                <a:lnTo>
                  <a:pt x="277" y="70"/>
                </a:lnTo>
                <a:lnTo>
                  <a:pt x="247" y="66"/>
                </a:lnTo>
                <a:lnTo>
                  <a:pt x="215" y="64"/>
                </a:lnTo>
                <a:lnTo>
                  <a:pt x="215" y="64"/>
                </a:lnTo>
                <a:lnTo>
                  <a:pt x="183" y="66"/>
                </a:lnTo>
                <a:lnTo>
                  <a:pt x="153" y="70"/>
                </a:lnTo>
                <a:lnTo>
                  <a:pt x="127" y="78"/>
                </a:lnTo>
                <a:lnTo>
                  <a:pt x="102" y="86"/>
                </a:lnTo>
                <a:lnTo>
                  <a:pt x="102" y="86"/>
                </a:lnTo>
                <a:lnTo>
                  <a:pt x="86" y="94"/>
                </a:lnTo>
                <a:lnTo>
                  <a:pt x="74" y="104"/>
                </a:lnTo>
                <a:lnTo>
                  <a:pt x="66" y="114"/>
                </a:lnTo>
                <a:lnTo>
                  <a:pt x="64" y="120"/>
                </a:lnTo>
                <a:lnTo>
                  <a:pt x="64" y="125"/>
                </a:lnTo>
                <a:lnTo>
                  <a:pt x="64" y="125"/>
                </a:lnTo>
                <a:lnTo>
                  <a:pt x="64" y="131"/>
                </a:lnTo>
                <a:lnTo>
                  <a:pt x="66" y="135"/>
                </a:lnTo>
                <a:lnTo>
                  <a:pt x="74" y="145"/>
                </a:lnTo>
                <a:lnTo>
                  <a:pt x="86" y="155"/>
                </a:lnTo>
                <a:lnTo>
                  <a:pt x="102" y="163"/>
                </a:lnTo>
                <a:lnTo>
                  <a:pt x="102" y="163"/>
                </a:lnTo>
                <a:lnTo>
                  <a:pt x="127" y="173"/>
                </a:lnTo>
                <a:lnTo>
                  <a:pt x="153" y="179"/>
                </a:lnTo>
                <a:lnTo>
                  <a:pt x="183" y="183"/>
                </a:lnTo>
                <a:lnTo>
                  <a:pt x="215" y="185"/>
                </a:lnTo>
                <a:lnTo>
                  <a:pt x="215" y="185"/>
                </a:lnTo>
                <a:lnTo>
                  <a:pt x="247" y="183"/>
                </a:lnTo>
                <a:lnTo>
                  <a:pt x="277" y="179"/>
                </a:lnTo>
                <a:lnTo>
                  <a:pt x="303" y="173"/>
                </a:lnTo>
                <a:lnTo>
                  <a:pt x="327" y="163"/>
                </a:lnTo>
                <a:lnTo>
                  <a:pt x="327" y="163"/>
                </a:lnTo>
                <a:lnTo>
                  <a:pt x="343" y="155"/>
                </a:lnTo>
                <a:lnTo>
                  <a:pt x="355" y="145"/>
                </a:lnTo>
                <a:lnTo>
                  <a:pt x="363" y="135"/>
                </a:lnTo>
                <a:lnTo>
                  <a:pt x="365" y="131"/>
                </a:lnTo>
                <a:lnTo>
                  <a:pt x="365" y="125"/>
                </a:lnTo>
                <a:lnTo>
                  <a:pt x="365" y="125"/>
                </a:lnTo>
                <a:lnTo>
                  <a:pt x="365" y="120"/>
                </a:lnTo>
                <a:lnTo>
                  <a:pt x="363" y="114"/>
                </a:lnTo>
                <a:lnTo>
                  <a:pt x="355" y="104"/>
                </a:lnTo>
                <a:lnTo>
                  <a:pt x="343" y="94"/>
                </a:lnTo>
                <a:lnTo>
                  <a:pt x="327" y="86"/>
                </a:lnTo>
                <a:lnTo>
                  <a:pt x="327" y="86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1658938" y="713624"/>
            <a:ext cx="614363" cy="835025"/>
          </a:xfrm>
          <a:custGeom>
            <a:avLst/>
            <a:gdLst>
              <a:gd name="T0" fmla="*/ 252 w 387"/>
              <a:gd name="T1" fmla="*/ 153 h 526"/>
              <a:gd name="T2" fmla="*/ 254 w 387"/>
              <a:gd name="T3" fmla="*/ 233 h 526"/>
              <a:gd name="T4" fmla="*/ 218 w 387"/>
              <a:gd name="T5" fmla="*/ 165 h 526"/>
              <a:gd name="T6" fmla="*/ 216 w 387"/>
              <a:gd name="T7" fmla="*/ 161 h 526"/>
              <a:gd name="T8" fmla="*/ 178 w 387"/>
              <a:gd name="T9" fmla="*/ 36 h 526"/>
              <a:gd name="T10" fmla="*/ 74 w 387"/>
              <a:gd name="T11" fmla="*/ 36 h 526"/>
              <a:gd name="T12" fmla="*/ 38 w 387"/>
              <a:gd name="T13" fmla="*/ 157 h 526"/>
              <a:gd name="T14" fmla="*/ 36 w 387"/>
              <a:gd name="T15" fmla="*/ 163 h 526"/>
              <a:gd name="T16" fmla="*/ 36 w 387"/>
              <a:gd name="T17" fmla="*/ 467 h 526"/>
              <a:gd name="T18" fmla="*/ 38 w 387"/>
              <a:gd name="T19" fmla="*/ 473 h 526"/>
              <a:gd name="T20" fmla="*/ 44 w 387"/>
              <a:gd name="T21" fmla="*/ 475 h 526"/>
              <a:gd name="T22" fmla="*/ 44 w 387"/>
              <a:gd name="T23" fmla="*/ 508 h 526"/>
              <a:gd name="T24" fmla="*/ 28 w 387"/>
              <a:gd name="T25" fmla="*/ 504 h 526"/>
              <a:gd name="T26" fmla="*/ 12 w 387"/>
              <a:gd name="T27" fmla="*/ 496 h 526"/>
              <a:gd name="T28" fmla="*/ 4 w 387"/>
              <a:gd name="T29" fmla="*/ 483 h 526"/>
              <a:gd name="T30" fmla="*/ 0 w 387"/>
              <a:gd name="T31" fmla="*/ 165 h 526"/>
              <a:gd name="T32" fmla="*/ 2 w 387"/>
              <a:gd name="T33" fmla="*/ 155 h 526"/>
              <a:gd name="T34" fmla="*/ 4 w 387"/>
              <a:gd name="T35" fmla="*/ 149 h 526"/>
              <a:gd name="T36" fmla="*/ 50 w 387"/>
              <a:gd name="T37" fmla="*/ 62 h 526"/>
              <a:gd name="T38" fmla="*/ 46 w 387"/>
              <a:gd name="T39" fmla="*/ 58 h 526"/>
              <a:gd name="T40" fmla="*/ 38 w 387"/>
              <a:gd name="T41" fmla="*/ 38 h 526"/>
              <a:gd name="T42" fmla="*/ 38 w 387"/>
              <a:gd name="T43" fmla="*/ 22 h 526"/>
              <a:gd name="T44" fmla="*/ 46 w 387"/>
              <a:gd name="T45" fmla="*/ 8 h 526"/>
              <a:gd name="T46" fmla="*/ 182 w 387"/>
              <a:gd name="T47" fmla="*/ 0 h 526"/>
              <a:gd name="T48" fmla="*/ 204 w 387"/>
              <a:gd name="T49" fmla="*/ 8 h 526"/>
              <a:gd name="T50" fmla="*/ 214 w 387"/>
              <a:gd name="T51" fmla="*/ 22 h 526"/>
              <a:gd name="T52" fmla="*/ 214 w 387"/>
              <a:gd name="T53" fmla="*/ 38 h 526"/>
              <a:gd name="T54" fmla="*/ 204 w 387"/>
              <a:gd name="T55" fmla="*/ 58 h 526"/>
              <a:gd name="T56" fmla="*/ 246 w 387"/>
              <a:gd name="T57" fmla="*/ 142 h 526"/>
              <a:gd name="T58" fmla="*/ 224 w 387"/>
              <a:gd name="T59" fmla="*/ 473 h 526"/>
              <a:gd name="T60" fmla="*/ 240 w 387"/>
              <a:gd name="T61" fmla="*/ 319 h 526"/>
              <a:gd name="T62" fmla="*/ 224 w 387"/>
              <a:gd name="T63" fmla="*/ 319 h 526"/>
              <a:gd name="T64" fmla="*/ 315 w 387"/>
              <a:gd name="T65" fmla="*/ 524 h 526"/>
              <a:gd name="T66" fmla="*/ 341 w 387"/>
              <a:gd name="T67" fmla="*/ 516 h 526"/>
              <a:gd name="T68" fmla="*/ 351 w 387"/>
              <a:gd name="T69" fmla="*/ 504 h 526"/>
              <a:gd name="T70" fmla="*/ 387 w 387"/>
              <a:gd name="T71" fmla="*/ 251 h 526"/>
              <a:gd name="T72" fmla="*/ 178 w 387"/>
              <a:gd name="T73" fmla="*/ 488 h 526"/>
              <a:gd name="T74" fmla="*/ 186 w 387"/>
              <a:gd name="T75" fmla="*/ 510 h 526"/>
              <a:gd name="T76" fmla="*/ 204 w 387"/>
              <a:gd name="T77" fmla="*/ 522 h 526"/>
              <a:gd name="T78" fmla="*/ 224 w 387"/>
              <a:gd name="T79" fmla="*/ 526 h 526"/>
              <a:gd name="T80" fmla="*/ 307 w 387"/>
              <a:gd name="T81" fmla="*/ 526 h 526"/>
              <a:gd name="T82" fmla="*/ 315 w 387"/>
              <a:gd name="T83" fmla="*/ 526 h 526"/>
              <a:gd name="T84" fmla="*/ 184 w 387"/>
              <a:gd name="T85" fmla="*/ 279 h 526"/>
              <a:gd name="T86" fmla="*/ 212 w 387"/>
              <a:gd name="T87" fmla="*/ 490 h 526"/>
              <a:gd name="T88" fmla="*/ 220 w 387"/>
              <a:gd name="T89" fmla="*/ 496 h 526"/>
              <a:gd name="T90" fmla="*/ 307 w 387"/>
              <a:gd name="T91" fmla="*/ 496 h 526"/>
              <a:gd name="T92" fmla="*/ 313 w 387"/>
              <a:gd name="T93" fmla="*/ 496 h 526"/>
              <a:gd name="T94" fmla="*/ 321 w 387"/>
              <a:gd name="T95" fmla="*/ 490 h 526"/>
              <a:gd name="T96" fmla="*/ 184 w 387"/>
              <a:gd name="T97" fmla="*/ 279 h 526"/>
              <a:gd name="T98" fmla="*/ 56 w 387"/>
              <a:gd name="T99" fmla="*/ 445 h 526"/>
              <a:gd name="T100" fmla="*/ 140 w 387"/>
              <a:gd name="T101" fmla="*/ 445 h 526"/>
              <a:gd name="T102" fmla="*/ 196 w 387"/>
              <a:gd name="T103" fmla="*/ 187 h 526"/>
              <a:gd name="T104" fmla="*/ 74 w 387"/>
              <a:gd name="T105" fmla="*/ 245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87" h="526">
                <a:moveTo>
                  <a:pt x="246" y="142"/>
                </a:moveTo>
                <a:lnTo>
                  <a:pt x="246" y="142"/>
                </a:lnTo>
                <a:lnTo>
                  <a:pt x="252" y="153"/>
                </a:lnTo>
                <a:lnTo>
                  <a:pt x="252" y="153"/>
                </a:lnTo>
                <a:lnTo>
                  <a:pt x="254" y="165"/>
                </a:lnTo>
                <a:lnTo>
                  <a:pt x="254" y="233"/>
                </a:lnTo>
                <a:lnTo>
                  <a:pt x="218" y="233"/>
                </a:lnTo>
                <a:lnTo>
                  <a:pt x="218" y="165"/>
                </a:lnTo>
                <a:lnTo>
                  <a:pt x="218" y="165"/>
                </a:lnTo>
                <a:lnTo>
                  <a:pt x="218" y="163"/>
                </a:lnTo>
                <a:lnTo>
                  <a:pt x="218" y="163"/>
                </a:lnTo>
                <a:lnTo>
                  <a:pt x="216" y="161"/>
                </a:lnTo>
                <a:lnTo>
                  <a:pt x="216" y="159"/>
                </a:lnTo>
                <a:lnTo>
                  <a:pt x="150" y="36"/>
                </a:lnTo>
                <a:lnTo>
                  <a:pt x="178" y="36"/>
                </a:lnTo>
                <a:lnTo>
                  <a:pt x="178" y="32"/>
                </a:lnTo>
                <a:lnTo>
                  <a:pt x="74" y="32"/>
                </a:lnTo>
                <a:lnTo>
                  <a:pt x="74" y="36"/>
                </a:lnTo>
                <a:lnTo>
                  <a:pt x="102" y="36"/>
                </a:lnTo>
                <a:lnTo>
                  <a:pt x="38" y="157"/>
                </a:lnTo>
                <a:lnTo>
                  <a:pt x="38" y="157"/>
                </a:lnTo>
                <a:lnTo>
                  <a:pt x="36" y="161"/>
                </a:lnTo>
                <a:lnTo>
                  <a:pt x="36" y="161"/>
                </a:lnTo>
                <a:lnTo>
                  <a:pt x="36" y="163"/>
                </a:lnTo>
                <a:lnTo>
                  <a:pt x="36" y="163"/>
                </a:lnTo>
                <a:lnTo>
                  <a:pt x="36" y="165"/>
                </a:lnTo>
                <a:lnTo>
                  <a:pt x="36" y="467"/>
                </a:lnTo>
                <a:lnTo>
                  <a:pt x="36" y="467"/>
                </a:lnTo>
                <a:lnTo>
                  <a:pt x="36" y="469"/>
                </a:lnTo>
                <a:lnTo>
                  <a:pt x="38" y="473"/>
                </a:lnTo>
                <a:lnTo>
                  <a:pt x="38" y="473"/>
                </a:lnTo>
                <a:lnTo>
                  <a:pt x="42" y="475"/>
                </a:lnTo>
                <a:lnTo>
                  <a:pt x="44" y="475"/>
                </a:lnTo>
                <a:lnTo>
                  <a:pt x="152" y="475"/>
                </a:lnTo>
                <a:lnTo>
                  <a:pt x="156" y="508"/>
                </a:lnTo>
                <a:lnTo>
                  <a:pt x="44" y="508"/>
                </a:lnTo>
                <a:lnTo>
                  <a:pt x="44" y="508"/>
                </a:lnTo>
                <a:lnTo>
                  <a:pt x="36" y="508"/>
                </a:lnTo>
                <a:lnTo>
                  <a:pt x="28" y="504"/>
                </a:lnTo>
                <a:lnTo>
                  <a:pt x="20" y="502"/>
                </a:lnTo>
                <a:lnTo>
                  <a:pt x="12" y="496"/>
                </a:lnTo>
                <a:lnTo>
                  <a:pt x="12" y="496"/>
                </a:lnTo>
                <a:lnTo>
                  <a:pt x="12" y="496"/>
                </a:lnTo>
                <a:lnTo>
                  <a:pt x="8" y="490"/>
                </a:lnTo>
                <a:lnTo>
                  <a:pt x="4" y="483"/>
                </a:lnTo>
                <a:lnTo>
                  <a:pt x="0" y="475"/>
                </a:lnTo>
                <a:lnTo>
                  <a:pt x="0" y="467"/>
                </a:lnTo>
                <a:lnTo>
                  <a:pt x="0" y="165"/>
                </a:lnTo>
                <a:lnTo>
                  <a:pt x="0" y="165"/>
                </a:lnTo>
                <a:lnTo>
                  <a:pt x="2" y="155"/>
                </a:lnTo>
                <a:lnTo>
                  <a:pt x="2" y="155"/>
                </a:lnTo>
                <a:lnTo>
                  <a:pt x="2" y="151"/>
                </a:lnTo>
                <a:lnTo>
                  <a:pt x="2" y="151"/>
                </a:lnTo>
                <a:lnTo>
                  <a:pt x="4" y="149"/>
                </a:lnTo>
                <a:lnTo>
                  <a:pt x="4" y="149"/>
                </a:lnTo>
                <a:lnTo>
                  <a:pt x="4" y="147"/>
                </a:lnTo>
                <a:lnTo>
                  <a:pt x="50" y="62"/>
                </a:lnTo>
                <a:lnTo>
                  <a:pt x="50" y="62"/>
                </a:lnTo>
                <a:lnTo>
                  <a:pt x="46" y="58"/>
                </a:lnTo>
                <a:lnTo>
                  <a:pt x="46" y="58"/>
                </a:lnTo>
                <a:lnTo>
                  <a:pt x="40" y="50"/>
                </a:lnTo>
                <a:lnTo>
                  <a:pt x="38" y="44"/>
                </a:lnTo>
                <a:lnTo>
                  <a:pt x="38" y="38"/>
                </a:lnTo>
                <a:lnTo>
                  <a:pt x="38" y="28"/>
                </a:lnTo>
                <a:lnTo>
                  <a:pt x="38" y="28"/>
                </a:lnTo>
                <a:lnTo>
                  <a:pt x="38" y="22"/>
                </a:lnTo>
                <a:lnTo>
                  <a:pt x="40" y="18"/>
                </a:lnTo>
                <a:lnTo>
                  <a:pt x="46" y="8"/>
                </a:lnTo>
                <a:lnTo>
                  <a:pt x="46" y="8"/>
                </a:lnTo>
                <a:lnTo>
                  <a:pt x="58" y="2"/>
                </a:lnTo>
                <a:lnTo>
                  <a:pt x="70" y="0"/>
                </a:lnTo>
                <a:lnTo>
                  <a:pt x="182" y="0"/>
                </a:lnTo>
                <a:lnTo>
                  <a:pt x="182" y="0"/>
                </a:lnTo>
                <a:lnTo>
                  <a:pt x="194" y="2"/>
                </a:lnTo>
                <a:lnTo>
                  <a:pt x="204" y="8"/>
                </a:lnTo>
                <a:lnTo>
                  <a:pt x="204" y="8"/>
                </a:lnTo>
                <a:lnTo>
                  <a:pt x="212" y="18"/>
                </a:lnTo>
                <a:lnTo>
                  <a:pt x="214" y="22"/>
                </a:lnTo>
                <a:lnTo>
                  <a:pt x="214" y="28"/>
                </a:lnTo>
                <a:lnTo>
                  <a:pt x="214" y="38"/>
                </a:lnTo>
                <a:lnTo>
                  <a:pt x="214" y="38"/>
                </a:lnTo>
                <a:lnTo>
                  <a:pt x="214" y="44"/>
                </a:lnTo>
                <a:lnTo>
                  <a:pt x="212" y="50"/>
                </a:lnTo>
                <a:lnTo>
                  <a:pt x="204" y="58"/>
                </a:lnTo>
                <a:lnTo>
                  <a:pt x="204" y="58"/>
                </a:lnTo>
                <a:lnTo>
                  <a:pt x="202" y="60"/>
                </a:lnTo>
                <a:lnTo>
                  <a:pt x="246" y="142"/>
                </a:lnTo>
                <a:lnTo>
                  <a:pt x="246" y="142"/>
                </a:lnTo>
                <a:close/>
                <a:moveTo>
                  <a:pt x="206" y="319"/>
                </a:moveTo>
                <a:lnTo>
                  <a:pt x="224" y="473"/>
                </a:lnTo>
                <a:lnTo>
                  <a:pt x="309" y="473"/>
                </a:lnTo>
                <a:lnTo>
                  <a:pt x="327" y="319"/>
                </a:lnTo>
                <a:lnTo>
                  <a:pt x="240" y="319"/>
                </a:lnTo>
                <a:lnTo>
                  <a:pt x="244" y="367"/>
                </a:lnTo>
                <a:lnTo>
                  <a:pt x="228" y="367"/>
                </a:lnTo>
                <a:lnTo>
                  <a:pt x="224" y="319"/>
                </a:lnTo>
                <a:lnTo>
                  <a:pt x="206" y="319"/>
                </a:lnTo>
                <a:lnTo>
                  <a:pt x="206" y="319"/>
                </a:lnTo>
                <a:close/>
                <a:moveTo>
                  <a:pt x="315" y="524"/>
                </a:moveTo>
                <a:lnTo>
                  <a:pt x="315" y="524"/>
                </a:lnTo>
                <a:lnTo>
                  <a:pt x="329" y="522"/>
                </a:lnTo>
                <a:lnTo>
                  <a:pt x="341" y="516"/>
                </a:lnTo>
                <a:lnTo>
                  <a:pt x="341" y="516"/>
                </a:lnTo>
                <a:lnTo>
                  <a:pt x="347" y="510"/>
                </a:lnTo>
                <a:lnTo>
                  <a:pt x="351" y="504"/>
                </a:lnTo>
                <a:lnTo>
                  <a:pt x="353" y="496"/>
                </a:lnTo>
                <a:lnTo>
                  <a:pt x="355" y="488"/>
                </a:lnTo>
                <a:lnTo>
                  <a:pt x="387" y="251"/>
                </a:lnTo>
                <a:lnTo>
                  <a:pt x="148" y="251"/>
                </a:lnTo>
                <a:lnTo>
                  <a:pt x="178" y="488"/>
                </a:lnTo>
                <a:lnTo>
                  <a:pt x="178" y="488"/>
                </a:lnTo>
                <a:lnTo>
                  <a:pt x="180" y="496"/>
                </a:lnTo>
                <a:lnTo>
                  <a:pt x="182" y="504"/>
                </a:lnTo>
                <a:lnTo>
                  <a:pt x="186" y="510"/>
                </a:lnTo>
                <a:lnTo>
                  <a:pt x="192" y="516"/>
                </a:lnTo>
                <a:lnTo>
                  <a:pt x="192" y="516"/>
                </a:lnTo>
                <a:lnTo>
                  <a:pt x="204" y="522"/>
                </a:lnTo>
                <a:lnTo>
                  <a:pt x="218" y="524"/>
                </a:lnTo>
                <a:lnTo>
                  <a:pt x="218" y="526"/>
                </a:lnTo>
                <a:lnTo>
                  <a:pt x="224" y="526"/>
                </a:lnTo>
                <a:lnTo>
                  <a:pt x="224" y="526"/>
                </a:lnTo>
                <a:lnTo>
                  <a:pt x="226" y="526"/>
                </a:lnTo>
                <a:lnTo>
                  <a:pt x="307" y="526"/>
                </a:lnTo>
                <a:lnTo>
                  <a:pt x="307" y="526"/>
                </a:lnTo>
                <a:lnTo>
                  <a:pt x="311" y="526"/>
                </a:lnTo>
                <a:lnTo>
                  <a:pt x="315" y="526"/>
                </a:lnTo>
                <a:lnTo>
                  <a:pt x="315" y="524"/>
                </a:lnTo>
                <a:lnTo>
                  <a:pt x="315" y="524"/>
                </a:lnTo>
                <a:close/>
                <a:moveTo>
                  <a:pt x="184" y="279"/>
                </a:moveTo>
                <a:lnTo>
                  <a:pt x="212" y="485"/>
                </a:lnTo>
                <a:lnTo>
                  <a:pt x="212" y="485"/>
                </a:lnTo>
                <a:lnTo>
                  <a:pt x="212" y="490"/>
                </a:lnTo>
                <a:lnTo>
                  <a:pt x="216" y="494"/>
                </a:lnTo>
                <a:lnTo>
                  <a:pt x="216" y="494"/>
                </a:lnTo>
                <a:lnTo>
                  <a:pt x="220" y="496"/>
                </a:lnTo>
                <a:lnTo>
                  <a:pt x="226" y="496"/>
                </a:lnTo>
                <a:lnTo>
                  <a:pt x="226" y="496"/>
                </a:lnTo>
                <a:lnTo>
                  <a:pt x="307" y="496"/>
                </a:lnTo>
                <a:lnTo>
                  <a:pt x="307" y="496"/>
                </a:lnTo>
                <a:lnTo>
                  <a:pt x="307" y="496"/>
                </a:lnTo>
                <a:lnTo>
                  <a:pt x="313" y="496"/>
                </a:lnTo>
                <a:lnTo>
                  <a:pt x="317" y="494"/>
                </a:lnTo>
                <a:lnTo>
                  <a:pt x="317" y="494"/>
                </a:lnTo>
                <a:lnTo>
                  <a:pt x="321" y="490"/>
                </a:lnTo>
                <a:lnTo>
                  <a:pt x="321" y="485"/>
                </a:lnTo>
                <a:lnTo>
                  <a:pt x="349" y="279"/>
                </a:lnTo>
                <a:lnTo>
                  <a:pt x="184" y="279"/>
                </a:lnTo>
                <a:lnTo>
                  <a:pt x="184" y="279"/>
                </a:lnTo>
                <a:close/>
                <a:moveTo>
                  <a:pt x="56" y="187"/>
                </a:moveTo>
                <a:lnTo>
                  <a:pt x="56" y="445"/>
                </a:lnTo>
                <a:lnTo>
                  <a:pt x="56" y="445"/>
                </a:lnTo>
                <a:lnTo>
                  <a:pt x="58" y="445"/>
                </a:lnTo>
                <a:lnTo>
                  <a:pt x="140" y="445"/>
                </a:lnTo>
                <a:lnTo>
                  <a:pt x="116" y="215"/>
                </a:lnTo>
                <a:lnTo>
                  <a:pt x="196" y="215"/>
                </a:lnTo>
                <a:lnTo>
                  <a:pt x="196" y="187"/>
                </a:lnTo>
                <a:lnTo>
                  <a:pt x="100" y="187"/>
                </a:lnTo>
                <a:lnTo>
                  <a:pt x="100" y="245"/>
                </a:lnTo>
                <a:lnTo>
                  <a:pt x="74" y="245"/>
                </a:lnTo>
                <a:lnTo>
                  <a:pt x="74" y="187"/>
                </a:lnTo>
                <a:lnTo>
                  <a:pt x="56" y="187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11225213" y="700924"/>
            <a:ext cx="760413" cy="812800"/>
          </a:xfrm>
          <a:custGeom>
            <a:avLst/>
            <a:gdLst>
              <a:gd name="T0" fmla="*/ 477 w 479"/>
              <a:gd name="T1" fmla="*/ 451 h 512"/>
              <a:gd name="T2" fmla="*/ 471 w 479"/>
              <a:gd name="T3" fmla="*/ 465 h 512"/>
              <a:gd name="T4" fmla="*/ 405 w 479"/>
              <a:gd name="T5" fmla="*/ 498 h 512"/>
              <a:gd name="T6" fmla="*/ 254 w 479"/>
              <a:gd name="T7" fmla="*/ 512 h 512"/>
              <a:gd name="T8" fmla="*/ 98 w 479"/>
              <a:gd name="T9" fmla="*/ 491 h 512"/>
              <a:gd name="T10" fmla="*/ 18 w 479"/>
              <a:gd name="T11" fmla="*/ 455 h 512"/>
              <a:gd name="T12" fmla="*/ 6 w 479"/>
              <a:gd name="T13" fmla="*/ 437 h 512"/>
              <a:gd name="T14" fmla="*/ 2 w 479"/>
              <a:gd name="T15" fmla="*/ 425 h 512"/>
              <a:gd name="T16" fmla="*/ 0 w 479"/>
              <a:gd name="T17" fmla="*/ 327 h 512"/>
              <a:gd name="T18" fmla="*/ 14 w 479"/>
              <a:gd name="T19" fmla="*/ 285 h 512"/>
              <a:gd name="T20" fmla="*/ 58 w 479"/>
              <a:gd name="T21" fmla="*/ 251 h 512"/>
              <a:gd name="T22" fmla="*/ 124 w 479"/>
              <a:gd name="T23" fmla="*/ 235 h 512"/>
              <a:gd name="T24" fmla="*/ 162 w 479"/>
              <a:gd name="T25" fmla="*/ 241 h 512"/>
              <a:gd name="T26" fmla="*/ 278 w 479"/>
              <a:gd name="T27" fmla="*/ 297 h 512"/>
              <a:gd name="T28" fmla="*/ 353 w 479"/>
              <a:gd name="T29" fmla="*/ 321 h 512"/>
              <a:gd name="T30" fmla="*/ 407 w 479"/>
              <a:gd name="T31" fmla="*/ 319 h 512"/>
              <a:gd name="T32" fmla="*/ 439 w 479"/>
              <a:gd name="T33" fmla="*/ 317 h 512"/>
              <a:gd name="T34" fmla="*/ 469 w 479"/>
              <a:gd name="T35" fmla="*/ 325 h 512"/>
              <a:gd name="T36" fmla="*/ 479 w 479"/>
              <a:gd name="T37" fmla="*/ 359 h 512"/>
              <a:gd name="T38" fmla="*/ 174 w 479"/>
              <a:gd name="T39" fmla="*/ 211 h 512"/>
              <a:gd name="T40" fmla="*/ 162 w 479"/>
              <a:gd name="T41" fmla="*/ 161 h 512"/>
              <a:gd name="T42" fmla="*/ 178 w 479"/>
              <a:gd name="T43" fmla="*/ 106 h 512"/>
              <a:gd name="T44" fmla="*/ 168 w 479"/>
              <a:gd name="T45" fmla="*/ 68 h 512"/>
              <a:gd name="T46" fmla="*/ 150 w 479"/>
              <a:gd name="T47" fmla="*/ 54 h 512"/>
              <a:gd name="T48" fmla="*/ 140 w 479"/>
              <a:gd name="T49" fmla="*/ 100 h 512"/>
              <a:gd name="T50" fmla="*/ 130 w 479"/>
              <a:gd name="T51" fmla="*/ 148 h 512"/>
              <a:gd name="T52" fmla="*/ 158 w 479"/>
              <a:gd name="T53" fmla="*/ 197 h 512"/>
              <a:gd name="T54" fmla="*/ 280 w 479"/>
              <a:gd name="T55" fmla="*/ 255 h 512"/>
              <a:gd name="T56" fmla="*/ 256 w 479"/>
              <a:gd name="T57" fmla="*/ 177 h 512"/>
              <a:gd name="T58" fmla="*/ 280 w 479"/>
              <a:gd name="T59" fmla="*/ 106 h 512"/>
              <a:gd name="T60" fmla="*/ 280 w 479"/>
              <a:gd name="T61" fmla="*/ 52 h 512"/>
              <a:gd name="T62" fmla="*/ 238 w 479"/>
              <a:gd name="T63" fmla="*/ 0 h 512"/>
              <a:gd name="T64" fmla="*/ 242 w 479"/>
              <a:gd name="T65" fmla="*/ 70 h 512"/>
              <a:gd name="T66" fmla="*/ 216 w 479"/>
              <a:gd name="T67" fmla="*/ 138 h 512"/>
              <a:gd name="T68" fmla="*/ 224 w 479"/>
              <a:gd name="T69" fmla="*/ 197 h 512"/>
              <a:gd name="T70" fmla="*/ 280 w 479"/>
              <a:gd name="T71" fmla="*/ 255 h 512"/>
              <a:gd name="T72" fmla="*/ 343 w 479"/>
              <a:gd name="T73" fmla="*/ 243 h 512"/>
              <a:gd name="T74" fmla="*/ 347 w 479"/>
              <a:gd name="T75" fmla="*/ 201 h 512"/>
              <a:gd name="T76" fmla="*/ 359 w 479"/>
              <a:gd name="T77" fmla="*/ 146 h 512"/>
              <a:gd name="T78" fmla="*/ 327 w 479"/>
              <a:gd name="T79" fmla="*/ 102 h 512"/>
              <a:gd name="T80" fmla="*/ 329 w 479"/>
              <a:gd name="T81" fmla="*/ 132 h 512"/>
              <a:gd name="T82" fmla="*/ 310 w 479"/>
              <a:gd name="T83" fmla="*/ 187 h 512"/>
              <a:gd name="T84" fmla="*/ 319 w 479"/>
              <a:gd name="T85" fmla="*/ 229 h 512"/>
              <a:gd name="T86" fmla="*/ 355 w 479"/>
              <a:gd name="T87" fmla="*/ 269 h 512"/>
              <a:gd name="T88" fmla="*/ 421 w 479"/>
              <a:gd name="T89" fmla="*/ 369 h 512"/>
              <a:gd name="T90" fmla="*/ 447 w 479"/>
              <a:gd name="T91" fmla="*/ 349 h 512"/>
              <a:gd name="T92" fmla="*/ 427 w 479"/>
              <a:gd name="T93" fmla="*/ 349 h 512"/>
              <a:gd name="T94" fmla="*/ 337 w 479"/>
              <a:gd name="T95" fmla="*/ 391 h 512"/>
              <a:gd name="T96" fmla="*/ 353 w 479"/>
              <a:gd name="T97" fmla="*/ 353 h 512"/>
              <a:gd name="T98" fmla="*/ 288 w 479"/>
              <a:gd name="T99" fmla="*/ 397 h 512"/>
              <a:gd name="T100" fmla="*/ 232 w 479"/>
              <a:gd name="T101" fmla="*/ 399 h 512"/>
              <a:gd name="T102" fmla="*/ 184 w 479"/>
              <a:gd name="T103" fmla="*/ 395 h 512"/>
              <a:gd name="T104" fmla="*/ 232 w 479"/>
              <a:gd name="T105" fmla="*/ 399 h 512"/>
              <a:gd name="T106" fmla="*/ 198 w 479"/>
              <a:gd name="T107" fmla="*/ 291 h 512"/>
              <a:gd name="T108" fmla="*/ 114 w 479"/>
              <a:gd name="T109" fmla="*/ 383 h 512"/>
              <a:gd name="T110" fmla="*/ 110 w 479"/>
              <a:gd name="T111" fmla="*/ 267 h 512"/>
              <a:gd name="T112" fmla="*/ 72 w 479"/>
              <a:gd name="T113" fmla="*/ 279 h 512"/>
              <a:gd name="T114" fmla="*/ 38 w 479"/>
              <a:gd name="T115" fmla="*/ 303 h 512"/>
              <a:gd name="T116" fmla="*/ 34 w 479"/>
              <a:gd name="T117" fmla="*/ 329 h 512"/>
              <a:gd name="T118" fmla="*/ 54 w 479"/>
              <a:gd name="T119" fmla="*/ 353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9" h="512">
                <a:moveTo>
                  <a:pt x="479" y="371"/>
                </a:moveTo>
                <a:lnTo>
                  <a:pt x="477" y="445"/>
                </a:lnTo>
                <a:lnTo>
                  <a:pt x="477" y="445"/>
                </a:lnTo>
                <a:lnTo>
                  <a:pt x="477" y="451"/>
                </a:lnTo>
                <a:lnTo>
                  <a:pt x="477" y="451"/>
                </a:lnTo>
                <a:lnTo>
                  <a:pt x="477" y="451"/>
                </a:lnTo>
                <a:lnTo>
                  <a:pt x="475" y="457"/>
                </a:lnTo>
                <a:lnTo>
                  <a:pt x="471" y="465"/>
                </a:lnTo>
                <a:lnTo>
                  <a:pt x="463" y="471"/>
                </a:lnTo>
                <a:lnTo>
                  <a:pt x="455" y="477"/>
                </a:lnTo>
                <a:lnTo>
                  <a:pt x="433" y="487"/>
                </a:lnTo>
                <a:lnTo>
                  <a:pt x="405" y="498"/>
                </a:lnTo>
                <a:lnTo>
                  <a:pt x="371" y="504"/>
                </a:lnTo>
                <a:lnTo>
                  <a:pt x="335" y="508"/>
                </a:lnTo>
                <a:lnTo>
                  <a:pt x="294" y="510"/>
                </a:lnTo>
                <a:lnTo>
                  <a:pt x="254" y="512"/>
                </a:lnTo>
                <a:lnTo>
                  <a:pt x="212" y="510"/>
                </a:lnTo>
                <a:lnTo>
                  <a:pt x="172" y="506"/>
                </a:lnTo>
                <a:lnTo>
                  <a:pt x="132" y="500"/>
                </a:lnTo>
                <a:lnTo>
                  <a:pt x="98" y="491"/>
                </a:lnTo>
                <a:lnTo>
                  <a:pt x="66" y="481"/>
                </a:lnTo>
                <a:lnTo>
                  <a:pt x="40" y="469"/>
                </a:lnTo>
                <a:lnTo>
                  <a:pt x="28" y="463"/>
                </a:lnTo>
                <a:lnTo>
                  <a:pt x="18" y="455"/>
                </a:lnTo>
                <a:lnTo>
                  <a:pt x="12" y="447"/>
                </a:lnTo>
                <a:lnTo>
                  <a:pt x="6" y="439"/>
                </a:lnTo>
                <a:lnTo>
                  <a:pt x="6" y="437"/>
                </a:lnTo>
                <a:lnTo>
                  <a:pt x="6" y="437"/>
                </a:lnTo>
                <a:lnTo>
                  <a:pt x="6" y="437"/>
                </a:lnTo>
                <a:lnTo>
                  <a:pt x="2" y="425"/>
                </a:lnTo>
                <a:lnTo>
                  <a:pt x="2" y="425"/>
                </a:lnTo>
                <a:lnTo>
                  <a:pt x="2" y="425"/>
                </a:lnTo>
                <a:lnTo>
                  <a:pt x="2" y="413"/>
                </a:lnTo>
                <a:lnTo>
                  <a:pt x="2" y="413"/>
                </a:lnTo>
                <a:lnTo>
                  <a:pt x="0" y="355"/>
                </a:lnTo>
                <a:lnTo>
                  <a:pt x="0" y="327"/>
                </a:lnTo>
                <a:lnTo>
                  <a:pt x="4" y="301"/>
                </a:lnTo>
                <a:lnTo>
                  <a:pt x="4" y="301"/>
                </a:lnTo>
                <a:lnTo>
                  <a:pt x="8" y="293"/>
                </a:lnTo>
                <a:lnTo>
                  <a:pt x="14" y="285"/>
                </a:lnTo>
                <a:lnTo>
                  <a:pt x="26" y="271"/>
                </a:lnTo>
                <a:lnTo>
                  <a:pt x="26" y="271"/>
                </a:lnTo>
                <a:lnTo>
                  <a:pt x="40" y="261"/>
                </a:lnTo>
                <a:lnTo>
                  <a:pt x="58" y="251"/>
                </a:lnTo>
                <a:lnTo>
                  <a:pt x="58" y="251"/>
                </a:lnTo>
                <a:lnTo>
                  <a:pt x="84" y="241"/>
                </a:lnTo>
                <a:lnTo>
                  <a:pt x="112" y="237"/>
                </a:lnTo>
                <a:lnTo>
                  <a:pt x="124" y="235"/>
                </a:lnTo>
                <a:lnTo>
                  <a:pt x="138" y="235"/>
                </a:lnTo>
                <a:lnTo>
                  <a:pt x="150" y="237"/>
                </a:lnTo>
                <a:lnTo>
                  <a:pt x="162" y="241"/>
                </a:lnTo>
                <a:lnTo>
                  <a:pt x="162" y="241"/>
                </a:lnTo>
                <a:lnTo>
                  <a:pt x="210" y="261"/>
                </a:lnTo>
                <a:lnTo>
                  <a:pt x="250" y="283"/>
                </a:lnTo>
                <a:lnTo>
                  <a:pt x="250" y="283"/>
                </a:lnTo>
                <a:lnTo>
                  <a:pt x="278" y="297"/>
                </a:lnTo>
                <a:lnTo>
                  <a:pt x="304" y="309"/>
                </a:lnTo>
                <a:lnTo>
                  <a:pt x="329" y="317"/>
                </a:lnTo>
                <a:lnTo>
                  <a:pt x="341" y="319"/>
                </a:lnTo>
                <a:lnTo>
                  <a:pt x="353" y="321"/>
                </a:lnTo>
                <a:lnTo>
                  <a:pt x="353" y="321"/>
                </a:lnTo>
                <a:lnTo>
                  <a:pt x="381" y="321"/>
                </a:lnTo>
                <a:lnTo>
                  <a:pt x="407" y="319"/>
                </a:lnTo>
                <a:lnTo>
                  <a:pt x="407" y="319"/>
                </a:lnTo>
                <a:lnTo>
                  <a:pt x="425" y="317"/>
                </a:lnTo>
                <a:lnTo>
                  <a:pt x="425" y="317"/>
                </a:lnTo>
                <a:lnTo>
                  <a:pt x="425" y="317"/>
                </a:lnTo>
                <a:lnTo>
                  <a:pt x="439" y="317"/>
                </a:lnTo>
                <a:lnTo>
                  <a:pt x="451" y="317"/>
                </a:lnTo>
                <a:lnTo>
                  <a:pt x="461" y="319"/>
                </a:lnTo>
                <a:lnTo>
                  <a:pt x="469" y="325"/>
                </a:lnTo>
                <a:lnTo>
                  <a:pt x="469" y="325"/>
                </a:lnTo>
                <a:lnTo>
                  <a:pt x="473" y="329"/>
                </a:lnTo>
                <a:lnTo>
                  <a:pt x="475" y="335"/>
                </a:lnTo>
                <a:lnTo>
                  <a:pt x="477" y="347"/>
                </a:lnTo>
                <a:lnTo>
                  <a:pt x="479" y="359"/>
                </a:lnTo>
                <a:lnTo>
                  <a:pt x="479" y="371"/>
                </a:lnTo>
                <a:lnTo>
                  <a:pt x="479" y="371"/>
                </a:lnTo>
                <a:close/>
                <a:moveTo>
                  <a:pt x="174" y="211"/>
                </a:moveTo>
                <a:lnTo>
                  <a:pt x="174" y="211"/>
                </a:lnTo>
                <a:lnTo>
                  <a:pt x="168" y="197"/>
                </a:lnTo>
                <a:lnTo>
                  <a:pt x="164" y="183"/>
                </a:lnTo>
                <a:lnTo>
                  <a:pt x="162" y="173"/>
                </a:lnTo>
                <a:lnTo>
                  <a:pt x="162" y="161"/>
                </a:lnTo>
                <a:lnTo>
                  <a:pt x="164" y="150"/>
                </a:lnTo>
                <a:lnTo>
                  <a:pt x="166" y="142"/>
                </a:lnTo>
                <a:lnTo>
                  <a:pt x="174" y="124"/>
                </a:lnTo>
                <a:lnTo>
                  <a:pt x="178" y="106"/>
                </a:lnTo>
                <a:lnTo>
                  <a:pt x="180" y="98"/>
                </a:lnTo>
                <a:lnTo>
                  <a:pt x="178" y="88"/>
                </a:lnTo>
                <a:lnTo>
                  <a:pt x="174" y="78"/>
                </a:lnTo>
                <a:lnTo>
                  <a:pt x="168" y="68"/>
                </a:lnTo>
                <a:lnTo>
                  <a:pt x="160" y="56"/>
                </a:lnTo>
                <a:lnTo>
                  <a:pt x="146" y="44"/>
                </a:lnTo>
                <a:lnTo>
                  <a:pt x="146" y="44"/>
                </a:lnTo>
                <a:lnTo>
                  <a:pt x="150" y="54"/>
                </a:lnTo>
                <a:lnTo>
                  <a:pt x="150" y="64"/>
                </a:lnTo>
                <a:lnTo>
                  <a:pt x="148" y="72"/>
                </a:lnTo>
                <a:lnTo>
                  <a:pt x="146" y="82"/>
                </a:lnTo>
                <a:lnTo>
                  <a:pt x="140" y="100"/>
                </a:lnTo>
                <a:lnTo>
                  <a:pt x="132" y="118"/>
                </a:lnTo>
                <a:lnTo>
                  <a:pt x="130" y="128"/>
                </a:lnTo>
                <a:lnTo>
                  <a:pt x="128" y="138"/>
                </a:lnTo>
                <a:lnTo>
                  <a:pt x="130" y="148"/>
                </a:lnTo>
                <a:lnTo>
                  <a:pt x="132" y="159"/>
                </a:lnTo>
                <a:lnTo>
                  <a:pt x="138" y="171"/>
                </a:lnTo>
                <a:lnTo>
                  <a:pt x="146" y="183"/>
                </a:lnTo>
                <a:lnTo>
                  <a:pt x="158" y="197"/>
                </a:lnTo>
                <a:lnTo>
                  <a:pt x="174" y="211"/>
                </a:lnTo>
                <a:lnTo>
                  <a:pt x="174" y="211"/>
                </a:lnTo>
                <a:close/>
                <a:moveTo>
                  <a:pt x="280" y="255"/>
                </a:moveTo>
                <a:lnTo>
                  <a:pt x="280" y="255"/>
                </a:lnTo>
                <a:lnTo>
                  <a:pt x="268" y="233"/>
                </a:lnTo>
                <a:lnTo>
                  <a:pt x="260" y="213"/>
                </a:lnTo>
                <a:lnTo>
                  <a:pt x="256" y="193"/>
                </a:lnTo>
                <a:lnTo>
                  <a:pt x="256" y="177"/>
                </a:lnTo>
                <a:lnTo>
                  <a:pt x="260" y="161"/>
                </a:lnTo>
                <a:lnTo>
                  <a:pt x="264" y="146"/>
                </a:lnTo>
                <a:lnTo>
                  <a:pt x="274" y="120"/>
                </a:lnTo>
                <a:lnTo>
                  <a:pt x="280" y="106"/>
                </a:lnTo>
                <a:lnTo>
                  <a:pt x="284" y="94"/>
                </a:lnTo>
                <a:lnTo>
                  <a:pt x="286" y="80"/>
                </a:lnTo>
                <a:lnTo>
                  <a:pt x="284" y="66"/>
                </a:lnTo>
                <a:lnTo>
                  <a:pt x="280" y="52"/>
                </a:lnTo>
                <a:lnTo>
                  <a:pt x="270" y="36"/>
                </a:lnTo>
                <a:lnTo>
                  <a:pt x="258" y="20"/>
                </a:lnTo>
                <a:lnTo>
                  <a:pt x="238" y="0"/>
                </a:lnTo>
                <a:lnTo>
                  <a:pt x="238" y="0"/>
                </a:lnTo>
                <a:lnTo>
                  <a:pt x="244" y="20"/>
                </a:lnTo>
                <a:lnTo>
                  <a:pt x="246" y="38"/>
                </a:lnTo>
                <a:lnTo>
                  <a:pt x="244" y="54"/>
                </a:lnTo>
                <a:lnTo>
                  <a:pt x="242" y="70"/>
                </a:lnTo>
                <a:lnTo>
                  <a:pt x="236" y="84"/>
                </a:lnTo>
                <a:lnTo>
                  <a:pt x="230" y="98"/>
                </a:lnTo>
                <a:lnTo>
                  <a:pt x="220" y="124"/>
                </a:lnTo>
                <a:lnTo>
                  <a:pt x="216" y="138"/>
                </a:lnTo>
                <a:lnTo>
                  <a:pt x="212" y="150"/>
                </a:lnTo>
                <a:lnTo>
                  <a:pt x="214" y="167"/>
                </a:lnTo>
                <a:lnTo>
                  <a:pt x="216" y="181"/>
                </a:lnTo>
                <a:lnTo>
                  <a:pt x="224" y="197"/>
                </a:lnTo>
                <a:lnTo>
                  <a:pt x="238" y="215"/>
                </a:lnTo>
                <a:lnTo>
                  <a:pt x="256" y="235"/>
                </a:lnTo>
                <a:lnTo>
                  <a:pt x="280" y="255"/>
                </a:lnTo>
                <a:lnTo>
                  <a:pt x="280" y="255"/>
                </a:lnTo>
                <a:close/>
                <a:moveTo>
                  <a:pt x="355" y="269"/>
                </a:moveTo>
                <a:lnTo>
                  <a:pt x="355" y="269"/>
                </a:lnTo>
                <a:lnTo>
                  <a:pt x="347" y="255"/>
                </a:lnTo>
                <a:lnTo>
                  <a:pt x="343" y="243"/>
                </a:lnTo>
                <a:lnTo>
                  <a:pt x="343" y="231"/>
                </a:lnTo>
                <a:lnTo>
                  <a:pt x="343" y="221"/>
                </a:lnTo>
                <a:lnTo>
                  <a:pt x="345" y="211"/>
                </a:lnTo>
                <a:lnTo>
                  <a:pt x="347" y="201"/>
                </a:lnTo>
                <a:lnTo>
                  <a:pt x="353" y="183"/>
                </a:lnTo>
                <a:lnTo>
                  <a:pt x="359" y="165"/>
                </a:lnTo>
                <a:lnTo>
                  <a:pt x="359" y="157"/>
                </a:lnTo>
                <a:lnTo>
                  <a:pt x="359" y="146"/>
                </a:lnTo>
                <a:lnTo>
                  <a:pt x="355" y="136"/>
                </a:lnTo>
                <a:lnTo>
                  <a:pt x="349" y="126"/>
                </a:lnTo>
                <a:lnTo>
                  <a:pt x="341" y="114"/>
                </a:lnTo>
                <a:lnTo>
                  <a:pt x="327" y="102"/>
                </a:lnTo>
                <a:lnTo>
                  <a:pt x="327" y="102"/>
                </a:lnTo>
                <a:lnTo>
                  <a:pt x="329" y="112"/>
                </a:lnTo>
                <a:lnTo>
                  <a:pt x="331" y="122"/>
                </a:lnTo>
                <a:lnTo>
                  <a:pt x="329" y="132"/>
                </a:lnTo>
                <a:lnTo>
                  <a:pt x="327" y="140"/>
                </a:lnTo>
                <a:lnTo>
                  <a:pt x="319" y="159"/>
                </a:lnTo>
                <a:lnTo>
                  <a:pt x="312" y="177"/>
                </a:lnTo>
                <a:lnTo>
                  <a:pt x="310" y="187"/>
                </a:lnTo>
                <a:lnTo>
                  <a:pt x="308" y="197"/>
                </a:lnTo>
                <a:lnTo>
                  <a:pt x="308" y="207"/>
                </a:lnTo>
                <a:lnTo>
                  <a:pt x="312" y="219"/>
                </a:lnTo>
                <a:lnTo>
                  <a:pt x="319" y="229"/>
                </a:lnTo>
                <a:lnTo>
                  <a:pt x="327" y="241"/>
                </a:lnTo>
                <a:lnTo>
                  <a:pt x="339" y="255"/>
                </a:lnTo>
                <a:lnTo>
                  <a:pt x="355" y="269"/>
                </a:lnTo>
                <a:lnTo>
                  <a:pt x="355" y="269"/>
                </a:lnTo>
                <a:close/>
                <a:moveTo>
                  <a:pt x="421" y="349"/>
                </a:moveTo>
                <a:lnTo>
                  <a:pt x="403" y="377"/>
                </a:lnTo>
                <a:lnTo>
                  <a:pt x="403" y="377"/>
                </a:lnTo>
                <a:lnTo>
                  <a:pt x="421" y="369"/>
                </a:lnTo>
                <a:lnTo>
                  <a:pt x="435" y="361"/>
                </a:lnTo>
                <a:lnTo>
                  <a:pt x="435" y="361"/>
                </a:lnTo>
                <a:lnTo>
                  <a:pt x="443" y="353"/>
                </a:lnTo>
                <a:lnTo>
                  <a:pt x="447" y="349"/>
                </a:lnTo>
                <a:lnTo>
                  <a:pt x="447" y="349"/>
                </a:lnTo>
                <a:lnTo>
                  <a:pt x="441" y="347"/>
                </a:lnTo>
                <a:lnTo>
                  <a:pt x="427" y="349"/>
                </a:lnTo>
                <a:lnTo>
                  <a:pt x="427" y="349"/>
                </a:lnTo>
                <a:lnTo>
                  <a:pt x="427" y="349"/>
                </a:lnTo>
                <a:lnTo>
                  <a:pt x="421" y="349"/>
                </a:lnTo>
                <a:lnTo>
                  <a:pt x="421" y="349"/>
                </a:lnTo>
                <a:close/>
                <a:moveTo>
                  <a:pt x="337" y="391"/>
                </a:moveTo>
                <a:lnTo>
                  <a:pt x="363" y="353"/>
                </a:lnTo>
                <a:lnTo>
                  <a:pt x="363" y="353"/>
                </a:lnTo>
                <a:lnTo>
                  <a:pt x="353" y="353"/>
                </a:lnTo>
                <a:lnTo>
                  <a:pt x="353" y="353"/>
                </a:lnTo>
                <a:lnTo>
                  <a:pt x="337" y="351"/>
                </a:lnTo>
                <a:lnTo>
                  <a:pt x="321" y="347"/>
                </a:lnTo>
                <a:lnTo>
                  <a:pt x="288" y="397"/>
                </a:lnTo>
                <a:lnTo>
                  <a:pt x="288" y="397"/>
                </a:lnTo>
                <a:lnTo>
                  <a:pt x="337" y="391"/>
                </a:lnTo>
                <a:lnTo>
                  <a:pt x="337" y="391"/>
                </a:lnTo>
                <a:lnTo>
                  <a:pt x="337" y="391"/>
                </a:lnTo>
                <a:close/>
                <a:moveTo>
                  <a:pt x="232" y="399"/>
                </a:moveTo>
                <a:lnTo>
                  <a:pt x="276" y="331"/>
                </a:lnTo>
                <a:lnTo>
                  <a:pt x="276" y="331"/>
                </a:lnTo>
                <a:lnTo>
                  <a:pt x="240" y="313"/>
                </a:lnTo>
                <a:lnTo>
                  <a:pt x="184" y="395"/>
                </a:lnTo>
                <a:lnTo>
                  <a:pt x="184" y="395"/>
                </a:lnTo>
                <a:lnTo>
                  <a:pt x="192" y="397"/>
                </a:lnTo>
                <a:lnTo>
                  <a:pt x="192" y="397"/>
                </a:lnTo>
                <a:lnTo>
                  <a:pt x="232" y="399"/>
                </a:lnTo>
                <a:lnTo>
                  <a:pt x="232" y="399"/>
                </a:lnTo>
                <a:close/>
                <a:moveTo>
                  <a:pt x="134" y="389"/>
                </a:moveTo>
                <a:lnTo>
                  <a:pt x="198" y="291"/>
                </a:lnTo>
                <a:lnTo>
                  <a:pt x="198" y="291"/>
                </a:lnTo>
                <a:lnTo>
                  <a:pt x="160" y="275"/>
                </a:lnTo>
                <a:lnTo>
                  <a:pt x="94" y="377"/>
                </a:lnTo>
                <a:lnTo>
                  <a:pt x="94" y="377"/>
                </a:lnTo>
                <a:lnTo>
                  <a:pt x="114" y="383"/>
                </a:lnTo>
                <a:lnTo>
                  <a:pt x="134" y="389"/>
                </a:lnTo>
                <a:lnTo>
                  <a:pt x="134" y="389"/>
                </a:lnTo>
                <a:close/>
                <a:moveTo>
                  <a:pt x="54" y="353"/>
                </a:moveTo>
                <a:lnTo>
                  <a:pt x="110" y="267"/>
                </a:lnTo>
                <a:lnTo>
                  <a:pt x="110" y="267"/>
                </a:lnTo>
                <a:lnTo>
                  <a:pt x="90" y="273"/>
                </a:lnTo>
                <a:lnTo>
                  <a:pt x="72" y="279"/>
                </a:lnTo>
                <a:lnTo>
                  <a:pt x="72" y="279"/>
                </a:lnTo>
                <a:lnTo>
                  <a:pt x="58" y="287"/>
                </a:lnTo>
                <a:lnTo>
                  <a:pt x="46" y="295"/>
                </a:lnTo>
                <a:lnTo>
                  <a:pt x="46" y="295"/>
                </a:lnTo>
                <a:lnTo>
                  <a:pt x="38" y="303"/>
                </a:lnTo>
                <a:lnTo>
                  <a:pt x="34" y="311"/>
                </a:lnTo>
                <a:lnTo>
                  <a:pt x="34" y="311"/>
                </a:lnTo>
                <a:lnTo>
                  <a:pt x="32" y="319"/>
                </a:lnTo>
                <a:lnTo>
                  <a:pt x="34" y="329"/>
                </a:lnTo>
                <a:lnTo>
                  <a:pt x="34" y="329"/>
                </a:lnTo>
                <a:lnTo>
                  <a:pt x="42" y="341"/>
                </a:lnTo>
                <a:lnTo>
                  <a:pt x="54" y="353"/>
                </a:lnTo>
                <a:lnTo>
                  <a:pt x="54" y="353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234950" y="2029662"/>
            <a:ext cx="876300" cy="533400"/>
          </a:xfrm>
          <a:custGeom>
            <a:avLst/>
            <a:gdLst>
              <a:gd name="T0" fmla="*/ 305 w 552"/>
              <a:gd name="T1" fmla="*/ 0 h 336"/>
              <a:gd name="T2" fmla="*/ 315 w 552"/>
              <a:gd name="T3" fmla="*/ 4 h 336"/>
              <a:gd name="T4" fmla="*/ 311 w 552"/>
              <a:gd name="T5" fmla="*/ 60 h 336"/>
              <a:gd name="T6" fmla="*/ 339 w 552"/>
              <a:gd name="T7" fmla="*/ 66 h 336"/>
              <a:gd name="T8" fmla="*/ 391 w 552"/>
              <a:gd name="T9" fmla="*/ 94 h 336"/>
              <a:gd name="T10" fmla="*/ 156 w 552"/>
              <a:gd name="T11" fmla="*/ 114 h 336"/>
              <a:gd name="T12" fmla="*/ 227 w 552"/>
              <a:gd name="T13" fmla="*/ 68 h 336"/>
              <a:gd name="T14" fmla="*/ 249 w 552"/>
              <a:gd name="T15" fmla="*/ 16 h 336"/>
              <a:gd name="T16" fmla="*/ 249 w 552"/>
              <a:gd name="T17" fmla="*/ 4 h 336"/>
              <a:gd name="T18" fmla="*/ 261 w 552"/>
              <a:gd name="T19" fmla="*/ 0 h 336"/>
              <a:gd name="T20" fmla="*/ 215 w 552"/>
              <a:gd name="T21" fmla="*/ 102 h 336"/>
              <a:gd name="T22" fmla="*/ 241 w 552"/>
              <a:gd name="T23" fmla="*/ 92 h 336"/>
              <a:gd name="T24" fmla="*/ 269 w 552"/>
              <a:gd name="T25" fmla="*/ 70 h 336"/>
              <a:gd name="T26" fmla="*/ 211 w 552"/>
              <a:gd name="T27" fmla="*/ 92 h 336"/>
              <a:gd name="T28" fmla="*/ 150 w 552"/>
              <a:gd name="T29" fmla="*/ 150 h 336"/>
              <a:gd name="T30" fmla="*/ 130 w 552"/>
              <a:gd name="T31" fmla="*/ 196 h 336"/>
              <a:gd name="T32" fmla="*/ 148 w 552"/>
              <a:gd name="T33" fmla="*/ 170 h 336"/>
              <a:gd name="T34" fmla="*/ 128 w 552"/>
              <a:gd name="T35" fmla="*/ 226 h 336"/>
              <a:gd name="T36" fmla="*/ 134 w 552"/>
              <a:gd name="T37" fmla="*/ 248 h 336"/>
              <a:gd name="T38" fmla="*/ 164 w 552"/>
              <a:gd name="T39" fmla="*/ 290 h 336"/>
              <a:gd name="T40" fmla="*/ 179 w 552"/>
              <a:gd name="T41" fmla="*/ 290 h 336"/>
              <a:gd name="T42" fmla="*/ 156 w 552"/>
              <a:gd name="T43" fmla="*/ 220 h 336"/>
              <a:gd name="T44" fmla="*/ 441 w 552"/>
              <a:gd name="T45" fmla="*/ 138 h 336"/>
              <a:gd name="T46" fmla="*/ 467 w 552"/>
              <a:gd name="T47" fmla="*/ 124 h 336"/>
              <a:gd name="T48" fmla="*/ 495 w 552"/>
              <a:gd name="T49" fmla="*/ 122 h 336"/>
              <a:gd name="T50" fmla="*/ 522 w 552"/>
              <a:gd name="T51" fmla="*/ 132 h 336"/>
              <a:gd name="T52" fmla="*/ 542 w 552"/>
              <a:gd name="T53" fmla="*/ 150 h 336"/>
              <a:gd name="T54" fmla="*/ 552 w 552"/>
              <a:gd name="T55" fmla="*/ 182 h 336"/>
              <a:gd name="T56" fmla="*/ 546 w 552"/>
              <a:gd name="T57" fmla="*/ 210 h 336"/>
              <a:gd name="T58" fmla="*/ 534 w 552"/>
              <a:gd name="T59" fmla="*/ 230 h 336"/>
              <a:gd name="T60" fmla="*/ 475 w 552"/>
              <a:gd name="T61" fmla="*/ 276 h 336"/>
              <a:gd name="T62" fmla="*/ 441 w 552"/>
              <a:gd name="T63" fmla="*/ 302 h 336"/>
              <a:gd name="T64" fmla="*/ 395 w 552"/>
              <a:gd name="T65" fmla="*/ 336 h 336"/>
              <a:gd name="T66" fmla="*/ 154 w 552"/>
              <a:gd name="T67" fmla="*/ 322 h 336"/>
              <a:gd name="T68" fmla="*/ 112 w 552"/>
              <a:gd name="T69" fmla="*/ 306 h 336"/>
              <a:gd name="T70" fmla="*/ 66 w 552"/>
              <a:gd name="T71" fmla="*/ 282 h 336"/>
              <a:gd name="T72" fmla="*/ 40 w 552"/>
              <a:gd name="T73" fmla="*/ 242 h 336"/>
              <a:gd name="T74" fmla="*/ 20 w 552"/>
              <a:gd name="T75" fmla="*/ 166 h 336"/>
              <a:gd name="T76" fmla="*/ 6 w 552"/>
              <a:gd name="T77" fmla="*/ 132 h 336"/>
              <a:gd name="T78" fmla="*/ 40 w 552"/>
              <a:gd name="T79" fmla="*/ 124 h 336"/>
              <a:gd name="T80" fmla="*/ 106 w 552"/>
              <a:gd name="T81" fmla="*/ 170 h 336"/>
              <a:gd name="T82" fmla="*/ 132 w 552"/>
              <a:gd name="T83" fmla="*/ 134 h 336"/>
              <a:gd name="T84" fmla="*/ 343 w 552"/>
              <a:gd name="T85" fmla="*/ 136 h 336"/>
              <a:gd name="T86" fmla="*/ 359 w 552"/>
              <a:gd name="T87" fmla="*/ 156 h 336"/>
              <a:gd name="T88" fmla="*/ 365 w 552"/>
              <a:gd name="T89" fmla="*/ 180 h 336"/>
              <a:gd name="T90" fmla="*/ 335 w 552"/>
              <a:gd name="T91" fmla="*/ 196 h 336"/>
              <a:gd name="T92" fmla="*/ 401 w 552"/>
              <a:gd name="T93" fmla="*/ 196 h 336"/>
              <a:gd name="T94" fmla="*/ 373 w 552"/>
              <a:gd name="T95" fmla="*/ 180 h 336"/>
              <a:gd name="T96" fmla="*/ 365 w 552"/>
              <a:gd name="T97" fmla="*/ 154 h 336"/>
              <a:gd name="T98" fmla="*/ 437 w 552"/>
              <a:gd name="T99" fmla="*/ 134 h 336"/>
              <a:gd name="T100" fmla="*/ 441 w 552"/>
              <a:gd name="T101" fmla="*/ 138 h 336"/>
              <a:gd name="T102" fmla="*/ 497 w 552"/>
              <a:gd name="T103" fmla="*/ 222 h 336"/>
              <a:gd name="T104" fmla="*/ 514 w 552"/>
              <a:gd name="T105" fmla="*/ 204 h 336"/>
              <a:gd name="T106" fmla="*/ 520 w 552"/>
              <a:gd name="T107" fmla="*/ 174 h 336"/>
              <a:gd name="T108" fmla="*/ 512 w 552"/>
              <a:gd name="T109" fmla="*/ 162 h 336"/>
              <a:gd name="T110" fmla="*/ 497 w 552"/>
              <a:gd name="T111" fmla="*/ 154 h 336"/>
              <a:gd name="T112" fmla="*/ 483 w 552"/>
              <a:gd name="T113" fmla="*/ 152 h 336"/>
              <a:gd name="T114" fmla="*/ 459 w 552"/>
              <a:gd name="T115" fmla="*/ 162 h 336"/>
              <a:gd name="T116" fmla="*/ 473 w 552"/>
              <a:gd name="T117" fmla="*/ 190 h 336"/>
              <a:gd name="T118" fmla="*/ 477 w 552"/>
              <a:gd name="T119" fmla="*/ 22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2" h="336">
                <a:moveTo>
                  <a:pt x="261" y="0"/>
                </a:moveTo>
                <a:lnTo>
                  <a:pt x="261" y="0"/>
                </a:lnTo>
                <a:lnTo>
                  <a:pt x="305" y="0"/>
                </a:lnTo>
                <a:lnTo>
                  <a:pt x="305" y="0"/>
                </a:lnTo>
                <a:lnTo>
                  <a:pt x="311" y="2"/>
                </a:lnTo>
                <a:lnTo>
                  <a:pt x="315" y="4"/>
                </a:lnTo>
                <a:lnTo>
                  <a:pt x="317" y="10"/>
                </a:lnTo>
                <a:lnTo>
                  <a:pt x="315" y="18"/>
                </a:lnTo>
                <a:lnTo>
                  <a:pt x="311" y="60"/>
                </a:lnTo>
                <a:lnTo>
                  <a:pt x="311" y="60"/>
                </a:lnTo>
                <a:lnTo>
                  <a:pt x="325" y="62"/>
                </a:lnTo>
                <a:lnTo>
                  <a:pt x="339" y="66"/>
                </a:lnTo>
                <a:lnTo>
                  <a:pt x="353" y="72"/>
                </a:lnTo>
                <a:lnTo>
                  <a:pt x="367" y="78"/>
                </a:lnTo>
                <a:lnTo>
                  <a:pt x="391" y="94"/>
                </a:lnTo>
                <a:lnTo>
                  <a:pt x="413" y="114"/>
                </a:lnTo>
                <a:lnTo>
                  <a:pt x="156" y="114"/>
                </a:lnTo>
                <a:lnTo>
                  <a:pt x="156" y="114"/>
                </a:lnTo>
                <a:lnTo>
                  <a:pt x="179" y="96"/>
                </a:lnTo>
                <a:lnTo>
                  <a:pt x="201" y="80"/>
                </a:lnTo>
                <a:lnTo>
                  <a:pt x="227" y="68"/>
                </a:lnTo>
                <a:lnTo>
                  <a:pt x="241" y="64"/>
                </a:lnTo>
                <a:lnTo>
                  <a:pt x="255" y="60"/>
                </a:lnTo>
                <a:lnTo>
                  <a:pt x="249" y="16"/>
                </a:lnTo>
                <a:lnTo>
                  <a:pt x="249" y="16"/>
                </a:lnTo>
                <a:lnTo>
                  <a:pt x="247" y="8"/>
                </a:lnTo>
                <a:lnTo>
                  <a:pt x="249" y="4"/>
                </a:lnTo>
                <a:lnTo>
                  <a:pt x="253" y="2"/>
                </a:lnTo>
                <a:lnTo>
                  <a:pt x="261" y="0"/>
                </a:lnTo>
                <a:lnTo>
                  <a:pt x="261" y="0"/>
                </a:lnTo>
                <a:close/>
                <a:moveTo>
                  <a:pt x="193" y="102"/>
                </a:moveTo>
                <a:lnTo>
                  <a:pt x="193" y="102"/>
                </a:lnTo>
                <a:lnTo>
                  <a:pt x="215" y="102"/>
                </a:lnTo>
                <a:lnTo>
                  <a:pt x="235" y="100"/>
                </a:lnTo>
                <a:lnTo>
                  <a:pt x="235" y="100"/>
                </a:lnTo>
                <a:lnTo>
                  <a:pt x="241" y="92"/>
                </a:lnTo>
                <a:lnTo>
                  <a:pt x="249" y="84"/>
                </a:lnTo>
                <a:lnTo>
                  <a:pt x="269" y="70"/>
                </a:lnTo>
                <a:lnTo>
                  <a:pt x="269" y="70"/>
                </a:lnTo>
                <a:lnTo>
                  <a:pt x="249" y="76"/>
                </a:lnTo>
                <a:lnTo>
                  <a:pt x="229" y="82"/>
                </a:lnTo>
                <a:lnTo>
                  <a:pt x="211" y="92"/>
                </a:lnTo>
                <a:lnTo>
                  <a:pt x="193" y="102"/>
                </a:lnTo>
                <a:lnTo>
                  <a:pt x="193" y="102"/>
                </a:lnTo>
                <a:close/>
                <a:moveTo>
                  <a:pt x="150" y="150"/>
                </a:moveTo>
                <a:lnTo>
                  <a:pt x="150" y="150"/>
                </a:lnTo>
                <a:lnTo>
                  <a:pt x="136" y="174"/>
                </a:lnTo>
                <a:lnTo>
                  <a:pt x="130" y="196"/>
                </a:lnTo>
                <a:lnTo>
                  <a:pt x="150" y="192"/>
                </a:lnTo>
                <a:lnTo>
                  <a:pt x="150" y="192"/>
                </a:lnTo>
                <a:lnTo>
                  <a:pt x="148" y="170"/>
                </a:lnTo>
                <a:lnTo>
                  <a:pt x="150" y="150"/>
                </a:lnTo>
                <a:lnTo>
                  <a:pt x="150" y="150"/>
                </a:lnTo>
                <a:close/>
                <a:moveTo>
                  <a:pt x="128" y="226"/>
                </a:moveTo>
                <a:lnTo>
                  <a:pt x="128" y="226"/>
                </a:lnTo>
                <a:lnTo>
                  <a:pt x="130" y="238"/>
                </a:lnTo>
                <a:lnTo>
                  <a:pt x="134" y="248"/>
                </a:lnTo>
                <a:lnTo>
                  <a:pt x="140" y="260"/>
                </a:lnTo>
                <a:lnTo>
                  <a:pt x="146" y="270"/>
                </a:lnTo>
                <a:lnTo>
                  <a:pt x="164" y="290"/>
                </a:lnTo>
                <a:lnTo>
                  <a:pt x="189" y="312"/>
                </a:lnTo>
                <a:lnTo>
                  <a:pt x="189" y="312"/>
                </a:lnTo>
                <a:lnTo>
                  <a:pt x="179" y="290"/>
                </a:lnTo>
                <a:lnTo>
                  <a:pt x="169" y="266"/>
                </a:lnTo>
                <a:lnTo>
                  <a:pt x="162" y="244"/>
                </a:lnTo>
                <a:lnTo>
                  <a:pt x="156" y="220"/>
                </a:lnTo>
                <a:lnTo>
                  <a:pt x="128" y="226"/>
                </a:lnTo>
                <a:lnTo>
                  <a:pt x="128" y="226"/>
                </a:lnTo>
                <a:close/>
                <a:moveTo>
                  <a:pt x="441" y="138"/>
                </a:moveTo>
                <a:lnTo>
                  <a:pt x="441" y="138"/>
                </a:lnTo>
                <a:lnTo>
                  <a:pt x="453" y="130"/>
                </a:lnTo>
                <a:lnTo>
                  <a:pt x="467" y="124"/>
                </a:lnTo>
                <a:lnTo>
                  <a:pt x="481" y="122"/>
                </a:lnTo>
                <a:lnTo>
                  <a:pt x="495" y="122"/>
                </a:lnTo>
                <a:lnTo>
                  <a:pt x="495" y="122"/>
                </a:lnTo>
                <a:lnTo>
                  <a:pt x="508" y="126"/>
                </a:lnTo>
                <a:lnTo>
                  <a:pt x="522" y="132"/>
                </a:lnTo>
                <a:lnTo>
                  <a:pt x="522" y="132"/>
                </a:lnTo>
                <a:lnTo>
                  <a:pt x="532" y="140"/>
                </a:lnTo>
                <a:lnTo>
                  <a:pt x="542" y="150"/>
                </a:lnTo>
                <a:lnTo>
                  <a:pt x="542" y="150"/>
                </a:lnTo>
                <a:lnTo>
                  <a:pt x="548" y="166"/>
                </a:lnTo>
                <a:lnTo>
                  <a:pt x="550" y="174"/>
                </a:lnTo>
                <a:lnTo>
                  <a:pt x="552" y="182"/>
                </a:lnTo>
                <a:lnTo>
                  <a:pt x="550" y="192"/>
                </a:lnTo>
                <a:lnTo>
                  <a:pt x="548" y="200"/>
                </a:lnTo>
                <a:lnTo>
                  <a:pt x="546" y="210"/>
                </a:lnTo>
                <a:lnTo>
                  <a:pt x="540" y="220"/>
                </a:lnTo>
                <a:lnTo>
                  <a:pt x="540" y="220"/>
                </a:lnTo>
                <a:lnTo>
                  <a:pt x="534" y="230"/>
                </a:lnTo>
                <a:lnTo>
                  <a:pt x="524" y="240"/>
                </a:lnTo>
                <a:lnTo>
                  <a:pt x="499" y="258"/>
                </a:lnTo>
                <a:lnTo>
                  <a:pt x="475" y="276"/>
                </a:lnTo>
                <a:lnTo>
                  <a:pt x="453" y="288"/>
                </a:lnTo>
                <a:lnTo>
                  <a:pt x="453" y="288"/>
                </a:lnTo>
                <a:lnTo>
                  <a:pt x="441" y="302"/>
                </a:lnTo>
                <a:lnTo>
                  <a:pt x="427" y="314"/>
                </a:lnTo>
                <a:lnTo>
                  <a:pt x="411" y="326"/>
                </a:lnTo>
                <a:lnTo>
                  <a:pt x="395" y="336"/>
                </a:lnTo>
                <a:lnTo>
                  <a:pt x="175" y="336"/>
                </a:lnTo>
                <a:lnTo>
                  <a:pt x="175" y="336"/>
                </a:lnTo>
                <a:lnTo>
                  <a:pt x="154" y="322"/>
                </a:lnTo>
                <a:lnTo>
                  <a:pt x="134" y="308"/>
                </a:lnTo>
                <a:lnTo>
                  <a:pt x="134" y="308"/>
                </a:lnTo>
                <a:lnTo>
                  <a:pt x="112" y="306"/>
                </a:lnTo>
                <a:lnTo>
                  <a:pt x="94" y="300"/>
                </a:lnTo>
                <a:lnTo>
                  <a:pt x="78" y="292"/>
                </a:lnTo>
                <a:lnTo>
                  <a:pt x="66" y="282"/>
                </a:lnTo>
                <a:lnTo>
                  <a:pt x="56" y="270"/>
                </a:lnTo>
                <a:lnTo>
                  <a:pt x="46" y="256"/>
                </a:lnTo>
                <a:lnTo>
                  <a:pt x="40" y="242"/>
                </a:lnTo>
                <a:lnTo>
                  <a:pt x="36" y="228"/>
                </a:lnTo>
                <a:lnTo>
                  <a:pt x="28" y="196"/>
                </a:lnTo>
                <a:lnTo>
                  <a:pt x="20" y="166"/>
                </a:lnTo>
                <a:lnTo>
                  <a:pt x="16" y="154"/>
                </a:lnTo>
                <a:lnTo>
                  <a:pt x="12" y="142"/>
                </a:lnTo>
                <a:lnTo>
                  <a:pt x="6" y="132"/>
                </a:lnTo>
                <a:lnTo>
                  <a:pt x="0" y="124"/>
                </a:lnTo>
                <a:lnTo>
                  <a:pt x="0" y="124"/>
                </a:lnTo>
                <a:lnTo>
                  <a:pt x="40" y="124"/>
                </a:lnTo>
                <a:lnTo>
                  <a:pt x="100" y="182"/>
                </a:lnTo>
                <a:lnTo>
                  <a:pt x="100" y="182"/>
                </a:lnTo>
                <a:lnTo>
                  <a:pt x="106" y="170"/>
                </a:lnTo>
                <a:lnTo>
                  <a:pt x="112" y="158"/>
                </a:lnTo>
                <a:lnTo>
                  <a:pt x="122" y="146"/>
                </a:lnTo>
                <a:lnTo>
                  <a:pt x="132" y="134"/>
                </a:lnTo>
                <a:lnTo>
                  <a:pt x="341" y="134"/>
                </a:lnTo>
                <a:lnTo>
                  <a:pt x="341" y="134"/>
                </a:lnTo>
                <a:lnTo>
                  <a:pt x="343" y="136"/>
                </a:lnTo>
                <a:lnTo>
                  <a:pt x="343" y="136"/>
                </a:lnTo>
                <a:lnTo>
                  <a:pt x="351" y="146"/>
                </a:lnTo>
                <a:lnTo>
                  <a:pt x="359" y="156"/>
                </a:lnTo>
                <a:lnTo>
                  <a:pt x="359" y="156"/>
                </a:lnTo>
                <a:lnTo>
                  <a:pt x="363" y="168"/>
                </a:lnTo>
                <a:lnTo>
                  <a:pt x="365" y="180"/>
                </a:lnTo>
                <a:lnTo>
                  <a:pt x="365" y="180"/>
                </a:lnTo>
                <a:lnTo>
                  <a:pt x="349" y="180"/>
                </a:lnTo>
                <a:lnTo>
                  <a:pt x="335" y="196"/>
                </a:lnTo>
                <a:lnTo>
                  <a:pt x="335" y="266"/>
                </a:lnTo>
                <a:lnTo>
                  <a:pt x="401" y="266"/>
                </a:lnTo>
                <a:lnTo>
                  <a:pt x="401" y="196"/>
                </a:lnTo>
                <a:lnTo>
                  <a:pt x="387" y="180"/>
                </a:lnTo>
                <a:lnTo>
                  <a:pt x="373" y="180"/>
                </a:lnTo>
                <a:lnTo>
                  <a:pt x="373" y="180"/>
                </a:lnTo>
                <a:lnTo>
                  <a:pt x="371" y="166"/>
                </a:lnTo>
                <a:lnTo>
                  <a:pt x="365" y="154"/>
                </a:lnTo>
                <a:lnTo>
                  <a:pt x="365" y="154"/>
                </a:lnTo>
                <a:lnTo>
                  <a:pt x="359" y="144"/>
                </a:lnTo>
                <a:lnTo>
                  <a:pt x="351" y="134"/>
                </a:lnTo>
                <a:lnTo>
                  <a:pt x="437" y="134"/>
                </a:lnTo>
                <a:lnTo>
                  <a:pt x="437" y="134"/>
                </a:lnTo>
                <a:lnTo>
                  <a:pt x="441" y="138"/>
                </a:lnTo>
                <a:lnTo>
                  <a:pt x="441" y="138"/>
                </a:lnTo>
                <a:close/>
                <a:moveTo>
                  <a:pt x="475" y="240"/>
                </a:moveTo>
                <a:lnTo>
                  <a:pt x="475" y="240"/>
                </a:lnTo>
                <a:lnTo>
                  <a:pt x="497" y="222"/>
                </a:lnTo>
                <a:lnTo>
                  <a:pt x="508" y="214"/>
                </a:lnTo>
                <a:lnTo>
                  <a:pt x="514" y="204"/>
                </a:lnTo>
                <a:lnTo>
                  <a:pt x="514" y="204"/>
                </a:lnTo>
                <a:lnTo>
                  <a:pt x="520" y="194"/>
                </a:lnTo>
                <a:lnTo>
                  <a:pt x="520" y="184"/>
                </a:lnTo>
                <a:lnTo>
                  <a:pt x="520" y="174"/>
                </a:lnTo>
                <a:lnTo>
                  <a:pt x="516" y="166"/>
                </a:lnTo>
                <a:lnTo>
                  <a:pt x="516" y="166"/>
                </a:lnTo>
                <a:lnTo>
                  <a:pt x="512" y="162"/>
                </a:lnTo>
                <a:lnTo>
                  <a:pt x="506" y="156"/>
                </a:lnTo>
                <a:lnTo>
                  <a:pt x="506" y="156"/>
                </a:lnTo>
                <a:lnTo>
                  <a:pt x="497" y="154"/>
                </a:lnTo>
                <a:lnTo>
                  <a:pt x="491" y="152"/>
                </a:lnTo>
                <a:lnTo>
                  <a:pt x="491" y="152"/>
                </a:lnTo>
                <a:lnTo>
                  <a:pt x="483" y="152"/>
                </a:lnTo>
                <a:lnTo>
                  <a:pt x="475" y="154"/>
                </a:lnTo>
                <a:lnTo>
                  <a:pt x="467" y="156"/>
                </a:lnTo>
                <a:lnTo>
                  <a:pt x="459" y="162"/>
                </a:lnTo>
                <a:lnTo>
                  <a:pt x="459" y="162"/>
                </a:lnTo>
                <a:lnTo>
                  <a:pt x="467" y="176"/>
                </a:lnTo>
                <a:lnTo>
                  <a:pt x="473" y="190"/>
                </a:lnTo>
                <a:lnTo>
                  <a:pt x="475" y="204"/>
                </a:lnTo>
                <a:lnTo>
                  <a:pt x="477" y="220"/>
                </a:lnTo>
                <a:lnTo>
                  <a:pt x="477" y="220"/>
                </a:lnTo>
                <a:lnTo>
                  <a:pt x="475" y="240"/>
                </a:lnTo>
                <a:lnTo>
                  <a:pt x="475" y="240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4"/>
          <p:cNvSpPr>
            <a:spLocks noEditPoints="1"/>
          </p:cNvSpPr>
          <p:nvPr/>
        </p:nvSpPr>
        <p:spPr bwMode="auto">
          <a:xfrm>
            <a:off x="5148263" y="742199"/>
            <a:ext cx="866775" cy="709613"/>
          </a:xfrm>
          <a:custGeom>
            <a:avLst/>
            <a:gdLst>
              <a:gd name="T0" fmla="*/ 271 w 546"/>
              <a:gd name="T1" fmla="*/ 181 h 447"/>
              <a:gd name="T2" fmla="*/ 255 w 546"/>
              <a:gd name="T3" fmla="*/ 289 h 447"/>
              <a:gd name="T4" fmla="*/ 263 w 546"/>
              <a:gd name="T5" fmla="*/ 309 h 447"/>
              <a:gd name="T6" fmla="*/ 263 w 546"/>
              <a:gd name="T7" fmla="*/ 311 h 447"/>
              <a:gd name="T8" fmla="*/ 265 w 546"/>
              <a:gd name="T9" fmla="*/ 313 h 447"/>
              <a:gd name="T10" fmla="*/ 265 w 546"/>
              <a:gd name="T11" fmla="*/ 315 h 447"/>
              <a:gd name="T12" fmla="*/ 265 w 546"/>
              <a:gd name="T13" fmla="*/ 317 h 447"/>
              <a:gd name="T14" fmla="*/ 267 w 546"/>
              <a:gd name="T15" fmla="*/ 317 h 447"/>
              <a:gd name="T16" fmla="*/ 267 w 546"/>
              <a:gd name="T17" fmla="*/ 319 h 447"/>
              <a:gd name="T18" fmla="*/ 269 w 546"/>
              <a:gd name="T19" fmla="*/ 321 h 447"/>
              <a:gd name="T20" fmla="*/ 271 w 546"/>
              <a:gd name="T21" fmla="*/ 325 h 447"/>
              <a:gd name="T22" fmla="*/ 269 w 546"/>
              <a:gd name="T23" fmla="*/ 321 h 447"/>
              <a:gd name="T24" fmla="*/ 267 w 546"/>
              <a:gd name="T25" fmla="*/ 315 h 447"/>
              <a:gd name="T26" fmla="*/ 265 w 546"/>
              <a:gd name="T27" fmla="*/ 309 h 447"/>
              <a:gd name="T28" fmla="*/ 265 w 546"/>
              <a:gd name="T29" fmla="*/ 303 h 447"/>
              <a:gd name="T30" fmla="*/ 263 w 546"/>
              <a:gd name="T31" fmla="*/ 299 h 447"/>
              <a:gd name="T32" fmla="*/ 263 w 546"/>
              <a:gd name="T33" fmla="*/ 295 h 447"/>
              <a:gd name="T34" fmla="*/ 261 w 546"/>
              <a:gd name="T35" fmla="*/ 289 h 447"/>
              <a:gd name="T36" fmla="*/ 261 w 546"/>
              <a:gd name="T37" fmla="*/ 281 h 447"/>
              <a:gd name="T38" fmla="*/ 269 w 546"/>
              <a:gd name="T39" fmla="*/ 213 h 447"/>
              <a:gd name="T40" fmla="*/ 335 w 546"/>
              <a:gd name="T41" fmla="*/ 171 h 447"/>
              <a:gd name="T42" fmla="*/ 468 w 546"/>
              <a:gd name="T43" fmla="*/ 193 h 447"/>
              <a:gd name="T44" fmla="*/ 480 w 546"/>
              <a:gd name="T45" fmla="*/ 153 h 447"/>
              <a:gd name="T46" fmla="*/ 504 w 546"/>
              <a:gd name="T47" fmla="*/ 133 h 447"/>
              <a:gd name="T48" fmla="*/ 514 w 546"/>
              <a:gd name="T49" fmla="*/ 181 h 447"/>
              <a:gd name="T50" fmla="*/ 544 w 546"/>
              <a:gd name="T51" fmla="*/ 227 h 447"/>
              <a:gd name="T52" fmla="*/ 508 w 546"/>
              <a:gd name="T53" fmla="*/ 237 h 447"/>
              <a:gd name="T54" fmla="*/ 399 w 546"/>
              <a:gd name="T55" fmla="*/ 303 h 447"/>
              <a:gd name="T56" fmla="*/ 309 w 546"/>
              <a:gd name="T57" fmla="*/ 347 h 447"/>
              <a:gd name="T58" fmla="*/ 383 w 546"/>
              <a:gd name="T59" fmla="*/ 339 h 447"/>
              <a:gd name="T60" fmla="*/ 425 w 546"/>
              <a:gd name="T61" fmla="*/ 363 h 447"/>
              <a:gd name="T62" fmla="*/ 367 w 546"/>
              <a:gd name="T63" fmla="*/ 421 h 447"/>
              <a:gd name="T64" fmla="*/ 241 w 546"/>
              <a:gd name="T65" fmla="*/ 445 h 447"/>
              <a:gd name="T66" fmla="*/ 94 w 546"/>
              <a:gd name="T67" fmla="*/ 429 h 447"/>
              <a:gd name="T68" fmla="*/ 4 w 546"/>
              <a:gd name="T69" fmla="*/ 359 h 447"/>
              <a:gd name="T70" fmla="*/ 36 w 546"/>
              <a:gd name="T71" fmla="*/ 299 h 447"/>
              <a:gd name="T72" fmla="*/ 88 w 546"/>
              <a:gd name="T73" fmla="*/ 215 h 447"/>
              <a:gd name="T74" fmla="*/ 177 w 546"/>
              <a:gd name="T75" fmla="*/ 165 h 447"/>
              <a:gd name="T76" fmla="*/ 237 w 546"/>
              <a:gd name="T77" fmla="*/ 133 h 447"/>
              <a:gd name="T78" fmla="*/ 325 w 546"/>
              <a:gd name="T79" fmla="*/ 145 h 447"/>
              <a:gd name="T80" fmla="*/ 395 w 546"/>
              <a:gd name="T81" fmla="*/ 82 h 447"/>
              <a:gd name="T82" fmla="*/ 442 w 546"/>
              <a:gd name="T83" fmla="*/ 56 h 447"/>
              <a:gd name="T84" fmla="*/ 419 w 546"/>
              <a:gd name="T85" fmla="*/ 34 h 447"/>
              <a:gd name="T86" fmla="*/ 373 w 546"/>
              <a:gd name="T87" fmla="*/ 6 h 447"/>
              <a:gd name="T88" fmla="*/ 353 w 546"/>
              <a:gd name="T89" fmla="*/ 12 h 447"/>
              <a:gd name="T90" fmla="*/ 369 w 546"/>
              <a:gd name="T91" fmla="*/ 60 h 447"/>
              <a:gd name="T92" fmla="*/ 309 w 546"/>
              <a:gd name="T93" fmla="*/ 94 h 447"/>
              <a:gd name="T94" fmla="*/ 237 w 546"/>
              <a:gd name="T95" fmla="*/ 133 h 447"/>
              <a:gd name="T96" fmla="*/ 157 w 546"/>
              <a:gd name="T97" fmla="*/ 227 h 447"/>
              <a:gd name="T98" fmla="*/ 223 w 546"/>
              <a:gd name="T99" fmla="*/ 217 h 447"/>
              <a:gd name="T100" fmla="*/ 233 w 546"/>
              <a:gd name="T101" fmla="*/ 201 h 447"/>
              <a:gd name="T102" fmla="*/ 185 w 546"/>
              <a:gd name="T103" fmla="*/ 193 h 447"/>
              <a:gd name="T104" fmla="*/ 105 w 546"/>
              <a:gd name="T105" fmla="*/ 237 h 447"/>
              <a:gd name="T106" fmla="*/ 92 w 546"/>
              <a:gd name="T107" fmla="*/ 269 h 447"/>
              <a:gd name="T108" fmla="*/ 107 w 546"/>
              <a:gd name="T109" fmla="*/ 269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6" h="447">
                <a:moveTo>
                  <a:pt x="231" y="159"/>
                </a:moveTo>
                <a:lnTo>
                  <a:pt x="231" y="159"/>
                </a:lnTo>
                <a:lnTo>
                  <a:pt x="259" y="161"/>
                </a:lnTo>
                <a:lnTo>
                  <a:pt x="287" y="167"/>
                </a:lnTo>
                <a:lnTo>
                  <a:pt x="287" y="167"/>
                </a:lnTo>
                <a:lnTo>
                  <a:pt x="271" y="181"/>
                </a:lnTo>
                <a:lnTo>
                  <a:pt x="261" y="197"/>
                </a:lnTo>
                <a:lnTo>
                  <a:pt x="253" y="215"/>
                </a:lnTo>
                <a:lnTo>
                  <a:pt x="249" y="233"/>
                </a:lnTo>
                <a:lnTo>
                  <a:pt x="249" y="251"/>
                </a:lnTo>
                <a:lnTo>
                  <a:pt x="251" y="271"/>
                </a:lnTo>
                <a:lnTo>
                  <a:pt x="255" y="289"/>
                </a:lnTo>
                <a:lnTo>
                  <a:pt x="263" y="307"/>
                </a:lnTo>
                <a:lnTo>
                  <a:pt x="263" y="307"/>
                </a:lnTo>
                <a:lnTo>
                  <a:pt x="263" y="309"/>
                </a:lnTo>
                <a:lnTo>
                  <a:pt x="263" y="309"/>
                </a:lnTo>
                <a:lnTo>
                  <a:pt x="263" y="309"/>
                </a:lnTo>
                <a:lnTo>
                  <a:pt x="263" y="309"/>
                </a:lnTo>
                <a:lnTo>
                  <a:pt x="263" y="309"/>
                </a:lnTo>
                <a:lnTo>
                  <a:pt x="263" y="309"/>
                </a:lnTo>
                <a:lnTo>
                  <a:pt x="263" y="311"/>
                </a:lnTo>
                <a:lnTo>
                  <a:pt x="263" y="311"/>
                </a:lnTo>
                <a:lnTo>
                  <a:pt x="263" y="311"/>
                </a:lnTo>
                <a:lnTo>
                  <a:pt x="263" y="311"/>
                </a:lnTo>
                <a:lnTo>
                  <a:pt x="263" y="311"/>
                </a:lnTo>
                <a:lnTo>
                  <a:pt x="263" y="311"/>
                </a:lnTo>
                <a:lnTo>
                  <a:pt x="263" y="311"/>
                </a:lnTo>
                <a:lnTo>
                  <a:pt x="265" y="313"/>
                </a:lnTo>
                <a:lnTo>
                  <a:pt x="265" y="313"/>
                </a:lnTo>
                <a:lnTo>
                  <a:pt x="265" y="313"/>
                </a:lnTo>
                <a:lnTo>
                  <a:pt x="265" y="313"/>
                </a:lnTo>
                <a:lnTo>
                  <a:pt x="265" y="313"/>
                </a:lnTo>
                <a:lnTo>
                  <a:pt x="265" y="313"/>
                </a:lnTo>
                <a:lnTo>
                  <a:pt x="265" y="313"/>
                </a:lnTo>
                <a:lnTo>
                  <a:pt x="265" y="315"/>
                </a:lnTo>
                <a:lnTo>
                  <a:pt x="265" y="315"/>
                </a:lnTo>
                <a:lnTo>
                  <a:pt x="265" y="315"/>
                </a:lnTo>
                <a:lnTo>
                  <a:pt x="265" y="315"/>
                </a:lnTo>
                <a:lnTo>
                  <a:pt x="265" y="315"/>
                </a:lnTo>
                <a:lnTo>
                  <a:pt x="265" y="315"/>
                </a:lnTo>
                <a:lnTo>
                  <a:pt x="265" y="317"/>
                </a:lnTo>
                <a:lnTo>
                  <a:pt x="265" y="317"/>
                </a:lnTo>
                <a:lnTo>
                  <a:pt x="267" y="317"/>
                </a:lnTo>
                <a:lnTo>
                  <a:pt x="267" y="317"/>
                </a:lnTo>
                <a:lnTo>
                  <a:pt x="267" y="317"/>
                </a:lnTo>
                <a:lnTo>
                  <a:pt x="267" y="317"/>
                </a:lnTo>
                <a:lnTo>
                  <a:pt x="267" y="317"/>
                </a:lnTo>
                <a:lnTo>
                  <a:pt x="267" y="317"/>
                </a:lnTo>
                <a:lnTo>
                  <a:pt x="267" y="319"/>
                </a:lnTo>
                <a:lnTo>
                  <a:pt x="267" y="319"/>
                </a:lnTo>
                <a:lnTo>
                  <a:pt x="267" y="319"/>
                </a:lnTo>
                <a:lnTo>
                  <a:pt x="267" y="319"/>
                </a:lnTo>
                <a:lnTo>
                  <a:pt x="267" y="319"/>
                </a:lnTo>
                <a:lnTo>
                  <a:pt x="267" y="319"/>
                </a:lnTo>
                <a:lnTo>
                  <a:pt x="267" y="319"/>
                </a:lnTo>
                <a:lnTo>
                  <a:pt x="267" y="321"/>
                </a:lnTo>
                <a:lnTo>
                  <a:pt x="267" y="321"/>
                </a:lnTo>
                <a:lnTo>
                  <a:pt x="267" y="321"/>
                </a:lnTo>
                <a:lnTo>
                  <a:pt x="267" y="321"/>
                </a:lnTo>
                <a:lnTo>
                  <a:pt x="269" y="321"/>
                </a:lnTo>
                <a:lnTo>
                  <a:pt x="269" y="321"/>
                </a:lnTo>
                <a:lnTo>
                  <a:pt x="269" y="323"/>
                </a:lnTo>
                <a:lnTo>
                  <a:pt x="269" y="323"/>
                </a:lnTo>
                <a:lnTo>
                  <a:pt x="269" y="323"/>
                </a:lnTo>
                <a:lnTo>
                  <a:pt x="269" y="323"/>
                </a:lnTo>
                <a:lnTo>
                  <a:pt x="271" y="325"/>
                </a:lnTo>
                <a:lnTo>
                  <a:pt x="269" y="323"/>
                </a:lnTo>
                <a:lnTo>
                  <a:pt x="269" y="323"/>
                </a:lnTo>
                <a:lnTo>
                  <a:pt x="269" y="321"/>
                </a:lnTo>
                <a:lnTo>
                  <a:pt x="269" y="321"/>
                </a:lnTo>
                <a:lnTo>
                  <a:pt x="269" y="321"/>
                </a:lnTo>
                <a:lnTo>
                  <a:pt x="269" y="321"/>
                </a:lnTo>
                <a:lnTo>
                  <a:pt x="267" y="317"/>
                </a:lnTo>
                <a:lnTo>
                  <a:pt x="267" y="317"/>
                </a:lnTo>
                <a:lnTo>
                  <a:pt x="267" y="317"/>
                </a:lnTo>
                <a:lnTo>
                  <a:pt x="267" y="315"/>
                </a:lnTo>
                <a:lnTo>
                  <a:pt x="267" y="315"/>
                </a:lnTo>
                <a:lnTo>
                  <a:pt x="267" y="315"/>
                </a:lnTo>
                <a:lnTo>
                  <a:pt x="267" y="313"/>
                </a:lnTo>
                <a:lnTo>
                  <a:pt x="267" y="313"/>
                </a:lnTo>
                <a:lnTo>
                  <a:pt x="267" y="313"/>
                </a:lnTo>
                <a:lnTo>
                  <a:pt x="265" y="311"/>
                </a:lnTo>
                <a:lnTo>
                  <a:pt x="265" y="309"/>
                </a:lnTo>
                <a:lnTo>
                  <a:pt x="265" y="309"/>
                </a:lnTo>
                <a:lnTo>
                  <a:pt x="265" y="307"/>
                </a:lnTo>
                <a:lnTo>
                  <a:pt x="265" y="307"/>
                </a:lnTo>
                <a:lnTo>
                  <a:pt x="265" y="307"/>
                </a:lnTo>
                <a:lnTo>
                  <a:pt x="265" y="305"/>
                </a:lnTo>
                <a:lnTo>
                  <a:pt x="265" y="305"/>
                </a:lnTo>
                <a:lnTo>
                  <a:pt x="265" y="303"/>
                </a:lnTo>
                <a:lnTo>
                  <a:pt x="263" y="301"/>
                </a:lnTo>
                <a:lnTo>
                  <a:pt x="263" y="301"/>
                </a:lnTo>
                <a:lnTo>
                  <a:pt x="263" y="301"/>
                </a:lnTo>
                <a:lnTo>
                  <a:pt x="263" y="301"/>
                </a:lnTo>
                <a:lnTo>
                  <a:pt x="263" y="299"/>
                </a:lnTo>
                <a:lnTo>
                  <a:pt x="263" y="299"/>
                </a:lnTo>
                <a:lnTo>
                  <a:pt x="263" y="299"/>
                </a:lnTo>
                <a:lnTo>
                  <a:pt x="263" y="297"/>
                </a:lnTo>
                <a:lnTo>
                  <a:pt x="263" y="297"/>
                </a:lnTo>
                <a:lnTo>
                  <a:pt x="263" y="295"/>
                </a:lnTo>
                <a:lnTo>
                  <a:pt x="263" y="295"/>
                </a:lnTo>
                <a:lnTo>
                  <a:pt x="263" y="295"/>
                </a:lnTo>
                <a:lnTo>
                  <a:pt x="263" y="295"/>
                </a:lnTo>
                <a:lnTo>
                  <a:pt x="263" y="293"/>
                </a:lnTo>
                <a:lnTo>
                  <a:pt x="263" y="293"/>
                </a:lnTo>
                <a:lnTo>
                  <a:pt x="261" y="291"/>
                </a:lnTo>
                <a:lnTo>
                  <a:pt x="261" y="291"/>
                </a:lnTo>
                <a:lnTo>
                  <a:pt x="261" y="289"/>
                </a:lnTo>
                <a:lnTo>
                  <a:pt x="261" y="287"/>
                </a:lnTo>
                <a:lnTo>
                  <a:pt x="261" y="285"/>
                </a:lnTo>
                <a:lnTo>
                  <a:pt x="261" y="285"/>
                </a:lnTo>
                <a:lnTo>
                  <a:pt x="261" y="283"/>
                </a:lnTo>
                <a:lnTo>
                  <a:pt x="261" y="281"/>
                </a:lnTo>
                <a:lnTo>
                  <a:pt x="261" y="281"/>
                </a:lnTo>
                <a:lnTo>
                  <a:pt x="261" y="281"/>
                </a:lnTo>
                <a:lnTo>
                  <a:pt x="261" y="281"/>
                </a:lnTo>
                <a:lnTo>
                  <a:pt x="259" y="263"/>
                </a:lnTo>
                <a:lnTo>
                  <a:pt x="261" y="245"/>
                </a:lnTo>
                <a:lnTo>
                  <a:pt x="263" y="229"/>
                </a:lnTo>
                <a:lnTo>
                  <a:pt x="269" y="213"/>
                </a:lnTo>
                <a:lnTo>
                  <a:pt x="277" y="199"/>
                </a:lnTo>
                <a:lnTo>
                  <a:pt x="287" y="189"/>
                </a:lnTo>
                <a:lnTo>
                  <a:pt x="299" y="179"/>
                </a:lnTo>
                <a:lnTo>
                  <a:pt x="315" y="171"/>
                </a:lnTo>
                <a:lnTo>
                  <a:pt x="315" y="171"/>
                </a:lnTo>
                <a:lnTo>
                  <a:pt x="335" y="171"/>
                </a:lnTo>
                <a:lnTo>
                  <a:pt x="357" y="173"/>
                </a:lnTo>
                <a:lnTo>
                  <a:pt x="399" y="185"/>
                </a:lnTo>
                <a:lnTo>
                  <a:pt x="421" y="189"/>
                </a:lnTo>
                <a:lnTo>
                  <a:pt x="442" y="193"/>
                </a:lnTo>
                <a:lnTo>
                  <a:pt x="460" y="193"/>
                </a:lnTo>
                <a:lnTo>
                  <a:pt x="468" y="193"/>
                </a:lnTo>
                <a:lnTo>
                  <a:pt x="474" y="191"/>
                </a:lnTo>
                <a:lnTo>
                  <a:pt x="474" y="189"/>
                </a:lnTo>
                <a:lnTo>
                  <a:pt x="474" y="189"/>
                </a:lnTo>
                <a:lnTo>
                  <a:pt x="476" y="181"/>
                </a:lnTo>
                <a:lnTo>
                  <a:pt x="478" y="163"/>
                </a:lnTo>
                <a:lnTo>
                  <a:pt x="480" y="153"/>
                </a:lnTo>
                <a:lnTo>
                  <a:pt x="484" y="145"/>
                </a:lnTo>
                <a:lnTo>
                  <a:pt x="490" y="137"/>
                </a:lnTo>
                <a:lnTo>
                  <a:pt x="498" y="133"/>
                </a:lnTo>
                <a:lnTo>
                  <a:pt x="498" y="133"/>
                </a:lnTo>
                <a:lnTo>
                  <a:pt x="500" y="133"/>
                </a:lnTo>
                <a:lnTo>
                  <a:pt x="504" y="133"/>
                </a:lnTo>
                <a:lnTo>
                  <a:pt x="508" y="137"/>
                </a:lnTo>
                <a:lnTo>
                  <a:pt x="512" y="145"/>
                </a:lnTo>
                <a:lnTo>
                  <a:pt x="514" y="155"/>
                </a:lnTo>
                <a:lnTo>
                  <a:pt x="514" y="171"/>
                </a:lnTo>
                <a:lnTo>
                  <a:pt x="514" y="181"/>
                </a:lnTo>
                <a:lnTo>
                  <a:pt x="514" y="181"/>
                </a:lnTo>
                <a:lnTo>
                  <a:pt x="520" y="185"/>
                </a:lnTo>
                <a:lnTo>
                  <a:pt x="536" y="197"/>
                </a:lnTo>
                <a:lnTo>
                  <a:pt x="542" y="205"/>
                </a:lnTo>
                <a:lnTo>
                  <a:pt x="546" y="215"/>
                </a:lnTo>
                <a:lnTo>
                  <a:pt x="546" y="223"/>
                </a:lnTo>
                <a:lnTo>
                  <a:pt x="544" y="227"/>
                </a:lnTo>
                <a:lnTo>
                  <a:pt x="542" y="231"/>
                </a:lnTo>
                <a:lnTo>
                  <a:pt x="542" y="231"/>
                </a:lnTo>
                <a:lnTo>
                  <a:pt x="534" y="237"/>
                </a:lnTo>
                <a:lnTo>
                  <a:pt x="526" y="239"/>
                </a:lnTo>
                <a:lnTo>
                  <a:pt x="516" y="239"/>
                </a:lnTo>
                <a:lnTo>
                  <a:pt x="508" y="237"/>
                </a:lnTo>
                <a:lnTo>
                  <a:pt x="494" y="231"/>
                </a:lnTo>
                <a:lnTo>
                  <a:pt x="484" y="227"/>
                </a:lnTo>
                <a:lnTo>
                  <a:pt x="484" y="227"/>
                </a:lnTo>
                <a:lnTo>
                  <a:pt x="466" y="241"/>
                </a:lnTo>
                <a:lnTo>
                  <a:pt x="446" y="261"/>
                </a:lnTo>
                <a:lnTo>
                  <a:pt x="399" y="303"/>
                </a:lnTo>
                <a:lnTo>
                  <a:pt x="375" y="323"/>
                </a:lnTo>
                <a:lnTo>
                  <a:pt x="351" y="337"/>
                </a:lnTo>
                <a:lnTo>
                  <a:pt x="339" y="343"/>
                </a:lnTo>
                <a:lnTo>
                  <a:pt x="329" y="345"/>
                </a:lnTo>
                <a:lnTo>
                  <a:pt x="319" y="347"/>
                </a:lnTo>
                <a:lnTo>
                  <a:pt x="309" y="347"/>
                </a:lnTo>
                <a:lnTo>
                  <a:pt x="309" y="347"/>
                </a:lnTo>
                <a:lnTo>
                  <a:pt x="325" y="351"/>
                </a:lnTo>
                <a:lnTo>
                  <a:pt x="341" y="353"/>
                </a:lnTo>
                <a:lnTo>
                  <a:pt x="355" y="351"/>
                </a:lnTo>
                <a:lnTo>
                  <a:pt x="369" y="345"/>
                </a:lnTo>
                <a:lnTo>
                  <a:pt x="383" y="339"/>
                </a:lnTo>
                <a:lnTo>
                  <a:pt x="397" y="329"/>
                </a:lnTo>
                <a:lnTo>
                  <a:pt x="427" y="309"/>
                </a:lnTo>
                <a:lnTo>
                  <a:pt x="427" y="309"/>
                </a:lnTo>
                <a:lnTo>
                  <a:pt x="429" y="329"/>
                </a:lnTo>
                <a:lnTo>
                  <a:pt x="429" y="347"/>
                </a:lnTo>
                <a:lnTo>
                  <a:pt x="425" y="363"/>
                </a:lnTo>
                <a:lnTo>
                  <a:pt x="421" y="375"/>
                </a:lnTo>
                <a:lnTo>
                  <a:pt x="413" y="387"/>
                </a:lnTo>
                <a:lnTo>
                  <a:pt x="403" y="399"/>
                </a:lnTo>
                <a:lnTo>
                  <a:pt x="393" y="407"/>
                </a:lnTo>
                <a:lnTo>
                  <a:pt x="381" y="415"/>
                </a:lnTo>
                <a:lnTo>
                  <a:pt x="367" y="421"/>
                </a:lnTo>
                <a:lnTo>
                  <a:pt x="353" y="427"/>
                </a:lnTo>
                <a:lnTo>
                  <a:pt x="325" y="435"/>
                </a:lnTo>
                <a:lnTo>
                  <a:pt x="295" y="441"/>
                </a:lnTo>
                <a:lnTo>
                  <a:pt x="265" y="445"/>
                </a:lnTo>
                <a:lnTo>
                  <a:pt x="265" y="445"/>
                </a:lnTo>
                <a:lnTo>
                  <a:pt x="241" y="445"/>
                </a:lnTo>
                <a:lnTo>
                  <a:pt x="215" y="447"/>
                </a:lnTo>
                <a:lnTo>
                  <a:pt x="189" y="445"/>
                </a:lnTo>
                <a:lnTo>
                  <a:pt x="165" y="443"/>
                </a:lnTo>
                <a:lnTo>
                  <a:pt x="141" y="441"/>
                </a:lnTo>
                <a:lnTo>
                  <a:pt x="117" y="435"/>
                </a:lnTo>
                <a:lnTo>
                  <a:pt x="94" y="429"/>
                </a:lnTo>
                <a:lnTo>
                  <a:pt x="74" y="421"/>
                </a:lnTo>
                <a:lnTo>
                  <a:pt x="54" y="413"/>
                </a:lnTo>
                <a:lnTo>
                  <a:pt x="38" y="401"/>
                </a:lnTo>
                <a:lnTo>
                  <a:pt x="24" y="389"/>
                </a:lnTo>
                <a:lnTo>
                  <a:pt x="14" y="375"/>
                </a:lnTo>
                <a:lnTo>
                  <a:pt x="4" y="359"/>
                </a:lnTo>
                <a:lnTo>
                  <a:pt x="0" y="343"/>
                </a:lnTo>
                <a:lnTo>
                  <a:pt x="0" y="323"/>
                </a:lnTo>
                <a:lnTo>
                  <a:pt x="2" y="301"/>
                </a:lnTo>
                <a:lnTo>
                  <a:pt x="32" y="315"/>
                </a:lnTo>
                <a:lnTo>
                  <a:pt x="32" y="315"/>
                </a:lnTo>
                <a:lnTo>
                  <a:pt x="36" y="299"/>
                </a:lnTo>
                <a:lnTo>
                  <a:pt x="42" y="283"/>
                </a:lnTo>
                <a:lnTo>
                  <a:pt x="48" y="267"/>
                </a:lnTo>
                <a:lnTo>
                  <a:pt x="56" y="253"/>
                </a:lnTo>
                <a:lnTo>
                  <a:pt x="66" y="239"/>
                </a:lnTo>
                <a:lnTo>
                  <a:pt x="76" y="227"/>
                </a:lnTo>
                <a:lnTo>
                  <a:pt x="88" y="215"/>
                </a:lnTo>
                <a:lnTo>
                  <a:pt x="100" y="203"/>
                </a:lnTo>
                <a:lnTo>
                  <a:pt x="115" y="193"/>
                </a:lnTo>
                <a:lnTo>
                  <a:pt x="129" y="185"/>
                </a:lnTo>
                <a:lnTo>
                  <a:pt x="145" y="177"/>
                </a:lnTo>
                <a:lnTo>
                  <a:pt x="161" y="171"/>
                </a:lnTo>
                <a:lnTo>
                  <a:pt x="177" y="165"/>
                </a:lnTo>
                <a:lnTo>
                  <a:pt x="195" y="161"/>
                </a:lnTo>
                <a:lnTo>
                  <a:pt x="213" y="159"/>
                </a:lnTo>
                <a:lnTo>
                  <a:pt x="231" y="159"/>
                </a:lnTo>
                <a:lnTo>
                  <a:pt x="231" y="159"/>
                </a:lnTo>
                <a:close/>
                <a:moveTo>
                  <a:pt x="237" y="133"/>
                </a:moveTo>
                <a:lnTo>
                  <a:pt x="237" y="133"/>
                </a:lnTo>
                <a:lnTo>
                  <a:pt x="263" y="135"/>
                </a:lnTo>
                <a:lnTo>
                  <a:pt x="291" y="141"/>
                </a:lnTo>
                <a:lnTo>
                  <a:pt x="305" y="145"/>
                </a:lnTo>
                <a:lnTo>
                  <a:pt x="307" y="145"/>
                </a:lnTo>
                <a:lnTo>
                  <a:pt x="307" y="145"/>
                </a:lnTo>
                <a:lnTo>
                  <a:pt x="325" y="145"/>
                </a:lnTo>
                <a:lnTo>
                  <a:pt x="343" y="145"/>
                </a:lnTo>
                <a:lnTo>
                  <a:pt x="377" y="153"/>
                </a:lnTo>
                <a:lnTo>
                  <a:pt x="377" y="153"/>
                </a:lnTo>
                <a:lnTo>
                  <a:pt x="387" y="112"/>
                </a:lnTo>
                <a:lnTo>
                  <a:pt x="395" y="82"/>
                </a:lnTo>
                <a:lnTo>
                  <a:pt x="395" y="82"/>
                </a:lnTo>
                <a:lnTo>
                  <a:pt x="405" y="82"/>
                </a:lnTo>
                <a:lnTo>
                  <a:pt x="421" y="78"/>
                </a:lnTo>
                <a:lnTo>
                  <a:pt x="427" y="76"/>
                </a:lnTo>
                <a:lnTo>
                  <a:pt x="435" y="70"/>
                </a:lnTo>
                <a:lnTo>
                  <a:pt x="439" y="64"/>
                </a:lnTo>
                <a:lnTo>
                  <a:pt x="442" y="56"/>
                </a:lnTo>
                <a:lnTo>
                  <a:pt x="442" y="56"/>
                </a:lnTo>
                <a:lnTo>
                  <a:pt x="444" y="52"/>
                </a:lnTo>
                <a:lnTo>
                  <a:pt x="442" y="48"/>
                </a:lnTo>
                <a:lnTo>
                  <a:pt x="437" y="40"/>
                </a:lnTo>
                <a:lnTo>
                  <a:pt x="429" y="36"/>
                </a:lnTo>
                <a:lnTo>
                  <a:pt x="419" y="34"/>
                </a:lnTo>
                <a:lnTo>
                  <a:pt x="401" y="32"/>
                </a:lnTo>
                <a:lnTo>
                  <a:pt x="393" y="32"/>
                </a:lnTo>
                <a:lnTo>
                  <a:pt x="393" y="32"/>
                </a:lnTo>
                <a:lnTo>
                  <a:pt x="389" y="26"/>
                </a:lnTo>
                <a:lnTo>
                  <a:pt x="379" y="12"/>
                </a:lnTo>
                <a:lnTo>
                  <a:pt x="373" y="6"/>
                </a:lnTo>
                <a:lnTo>
                  <a:pt x="367" y="2"/>
                </a:lnTo>
                <a:lnTo>
                  <a:pt x="361" y="0"/>
                </a:lnTo>
                <a:lnTo>
                  <a:pt x="359" y="2"/>
                </a:lnTo>
                <a:lnTo>
                  <a:pt x="357" y="4"/>
                </a:lnTo>
                <a:lnTo>
                  <a:pt x="357" y="4"/>
                </a:lnTo>
                <a:lnTo>
                  <a:pt x="353" y="12"/>
                </a:lnTo>
                <a:lnTo>
                  <a:pt x="353" y="20"/>
                </a:lnTo>
                <a:lnTo>
                  <a:pt x="355" y="30"/>
                </a:lnTo>
                <a:lnTo>
                  <a:pt x="357" y="38"/>
                </a:lnTo>
                <a:lnTo>
                  <a:pt x="365" y="54"/>
                </a:lnTo>
                <a:lnTo>
                  <a:pt x="369" y="60"/>
                </a:lnTo>
                <a:lnTo>
                  <a:pt x="369" y="60"/>
                </a:lnTo>
                <a:lnTo>
                  <a:pt x="369" y="60"/>
                </a:lnTo>
                <a:lnTo>
                  <a:pt x="365" y="66"/>
                </a:lnTo>
                <a:lnTo>
                  <a:pt x="359" y="70"/>
                </a:lnTo>
                <a:lnTo>
                  <a:pt x="345" y="80"/>
                </a:lnTo>
                <a:lnTo>
                  <a:pt x="329" y="88"/>
                </a:lnTo>
                <a:lnTo>
                  <a:pt x="309" y="94"/>
                </a:lnTo>
                <a:lnTo>
                  <a:pt x="271" y="110"/>
                </a:lnTo>
                <a:lnTo>
                  <a:pt x="253" y="118"/>
                </a:lnTo>
                <a:lnTo>
                  <a:pt x="239" y="131"/>
                </a:lnTo>
                <a:lnTo>
                  <a:pt x="239" y="131"/>
                </a:lnTo>
                <a:lnTo>
                  <a:pt x="237" y="133"/>
                </a:lnTo>
                <a:lnTo>
                  <a:pt x="237" y="133"/>
                </a:lnTo>
                <a:close/>
                <a:moveTo>
                  <a:pt x="107" y="269"/>
                </a:moveTo>
                <a:lnTo>
                  <a:pt x="107" y="269"/>
                </a:lnTo>
                <a:lnTo>
                  <a:pt x="119" y="255"/>
                </a:lnTo>
                <a:lnTo>
                  <a:pt x="131" y="245"/>
                </a:lnTo>
                <a:lnTo>
                  <a:pt x="143" y="235"/>
                </a:lnTo>
                <a:lnTo>
                  <a:pt x="157" y="227"/>
                </a:lnTo>
                <a:lnTo>
                  <a:pt x="157" y="227"/>
                </a:lnTo>
                <a:lnTo>
                  <a:pt x="171" y="221"/>
                </a:lnTo>
                <a:lnTo>
                  <a:pt x="187" y="217"/>
                </a:lnTo>
                <a:lnTo>
                  <a:pt x="205" y="215"/>
                </a:lnTo>
                <a:lnTo>
                  <a:pt x="223" y="217"/>
                </a:lnTo>
                <a:lnTo>
                  <a:pt x="223" y="217"/>
                </a:lnTo>
                <a:lnTo>
                  <a:pt x="227" y="215"/>
                </a:lnTo>
                <a:lnTo>
                  <a:pt x="229" y="213"/>
                </a:lnTo>
                <a:lnTo>
                  <a:pt x="233" y="209"/>
                </a:lnTo>
                <a:lnTo>
                  <a:pt x="233" y="205"/>
                </a:lnTo>
                <a:lnTo>
                  <a:pt x="233" y="205"/>
                </a:lnTo>
                <a:lnTo>
                  <a:pt x="233" y="201"/>
                </a:lnTo>
                <a:lnTo>
                  <a:pt x="231" y="197"/>
                </a:lnTo>
                <a:lnTo>
                  <a:pt x="227" y="193"/>
                </a:lnTo>
                <a:lnTo>
                  <a:pt x="223" y="193"/>
                </a:lnTo>
                <a:lnTo>
                  <a:pt x="223" y="193"/>
                </a:lnTo>
                <a:lnTo>
                  <a:pt x="203" y="191"/>
                </a:lnTo>
                <a:lnTo>
                  <a:pt x="185" y="193"/>
                </a:lnTo>
                <a:lnTo>
                  <a:pt x="165" y="197"/>
                </a:lnTo>
                <a:lnTo>
                  <a:pt x="149" y="205"/>
                </a:lnTo>
                <a:lnTo>
                  <a:pt x="149" y="205"/>
                </a:lnTo>
                <a:lnTo>
                  <a:pt x="133" y="213"/>
                </a:lnTo>
                <a:lnTo>
                  <a:pt x="119" y="225"/>
                </a:lnTo>
                <a:lnTo>
                  <a:pt x="105" y="237"/>
                </a:lnTo>
                <a:lnTo>
                  <a:pt x="90" y="253"/>
                </a:lnTo>
                <a:lnTo>
                  <a:pt x="90" y="253"/>
                </a:lnTo>
                <a:lnTo>
                  <a:pt x="88" y="257"/>
                </a:lnTo>
                <a:lnTo>
                  <a:pt x="88" y="261"/>
                </a:lnTo>
                <a:lnTo>
                  <a:pt x="88" y="265"/>
                </a:lnTo>
                <a:lnTo>
                  <a:pt x="92" y="269"/>
                </a:lnTo>
                <a:lnTo>
                  <a:pt x="92" y="269"/>
                </a:lnTo>
                <a:lnTo>
                  <a:pt x="94" y="271"/>
                </a:lnTo>
                <a:lnTo>
                  <a:pt x="98" y="273"/>
                </a:lnTo>
                <a:lnTo>
                  <a:pt x="102" y="271"/>
                </a:lnTo>
                <a:lnTo>
                  <a:pt x="107" y="269"/>
                </a:lnTo>
                <a:lnTo>
                  <a:pt x="107" y="269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10010775" y="758074"/>
            <a:ext cx="819150" cy="749300"/>
            <a:chOff x="10010775" y="1897063"/>
            <a:chExt cx="819150" cy="749300"/>
          </a:xfrm>
        </p:grpSpPr>
        <p:sp>
          <p:nvSpPr>
            <p:cNvPr id="25" name="Freeform 25"/>
            <p:cNvSpPr>
              <a:spLocks noEditPoints="1"/>
            </p:cNvSpPr>
            <p:nvPr/>
          </p:nvSpPr>
          <p:spPr bwMode="auto">
            <a:xfrm>
              <a:off x="10129838" y="1897063"/>
              <a:ext cx="327025" cy="573088"/>
            </a:xfrm>
            <a:custGeom>
              <a:avLst/>
              <a:gdLst>
                <a:gd name="T0" fmla="*/ 2 w 206"/>
                <a:gd name="T1" fmla="*/ 277 h 361"/>
                <a:gd name="T2" fmla="*/ 10 w 206"/>
                <a:gd name="T3" fmla="*/ 245 h 361"/>
                <a:gd name="T4" fmla="*/ 40 w 206"/>
                <a:gd name="T5" fmla="*/ 181 h 361"/>
                <a:gd name="T6" fmla="*/ 46 w 206"/>
                <a:gd name="T7" fmla="*/ 155 h 361"/>
                <a:gd name="T8" fmla="*/ 42 w 206"/>
                <a:gd name="T9" fmla="*/ 135 h 361"/>
                <a:gd name="T10" fmla="*/ 32 w 206"/>
                <a:gd name="T11" fmla="*/ 110 h 361"/>
                <a:gd name="T12" fmla="*/ 24 w 206"/>
                <a:gd name="T13" fmla="*/ 96 h 361"/>
                <a:gd name="T14" fmla="*/ 46 w 206"/>
                <a:gd name="T15" fmla="*/ 110 h 361"/>
                <a:gd name="T16" fmla="*/ 74 w 206"/>
                <a:gd name="T17" fmla="*/ 135 h 361"/>
                <a:gd name="T18" fmla="*/ 88 w 206"/>
                <a:gd name="T19" fmla="*/ 159 h 361"/>
                <a:gd name="T20" fmla="*/ 94 w 206"/>
                <a:gd name="T21" fmla="*/ 177 h 361"/>
                <a:gd name="T22" fmla="*/ 94 w 206"/>
                <a:gd name="T23" fmla="*/ 187 h 361"/>
                <a:gd name="T24" fmla="*/ 84 w 206"/>
                <a:gd name="T25" fmla="*/ 247 h 361"/>
                <a:gd name="T26" fmla="*/ 84 w 206"/>
                <a:gd name="T27" fmla="*/ 263 h 361"/>
                <a:gd name="T28" fmla="*/ 98 w 206"/>
                <a:gd name="T29" fmla="*/ 267 h 361"/>
                <a:gd name="T30" fmla="*/ 104 w 206"/>
                <a:gd name="T31" fmla="*/ 265 h 361"/>
                <a:gd name="T32" fmla="*/ 112 w 206"/>
                <a:gd name="T33" fmla="*/ 255 h 361"/>
                <a:gd name="T34" fmla="*/ 110 w 206"/>
                <a:gd name="T35" fmla="*/ 223 h 361"/>
                <a:gd name="T36" fmla="*/ 104 w 206"/>
                <a:gd name="T37" fmla="*/ 195 h 361"/>
                <a:gd name="T38" fmla="*/ 92 w 206"/>
                <a:gd name="T39" fmla="*/ 127 h 361"/>
                <a:gd name="T40" fmla="*/ 90 w 206"/>
                <a:gd name="T41" fmla="*/ 92 h 361"/>
                <a:gd name="T42" fmla="*/ 96 w 206"/>
                <a:gd name="T43" fmla="*/ 64 h 361"/>
                <a:gd name="T44" fmla="*/ 102 w 206"/>
                <a:gd name="T45" fmla="*/ 50 h 361"/>
                <a:gd name="T46" fmla="*/ 120 w 206"/>
                <a:gd name="T47" fmla="*/ 26 h 361"/>
                <a:gd name="T48" fmla="*/ 144 w 206"/>
                <a:gd name="T49" fmla="*/ 4 h 361"/>
                <a:gd name="T50" fmla="*/ 152 w 206"/>
                <a:gd name="T51" fmla="*/ 0 h 361"/>
                <a:gd name="T52" fmla="*/ 138 w 206"/>
                <a:gd name="T53" fmla="*/ 22 h 361"/>
                <a:gd name="T54" fmla="*/ 130 w 206"/>
                <a:gd name="T55" fmla="*/ 58 h 361"/>
                <a:gd name="T56" fmla="*/ 128 w 206"/>
                <a:gd name="T57" fmla="*/ 98 h 361"/>
                <a:gd name="T58" fmla="*/ 140 w 206"/>
                <a:gd name="T59" fmla="*/ 137 h 361"/>
                <a:gd name="T60" fmla="*/ 144 w 206"/>
                <a:gd name="T61" fmla="*/ 147 h 361"/>
                <a:gd name="T62" fmla="*/ 150 w 206"/>
                <a:gd name="T63" fmla="*/ 147 h 361"/>
                <a:gd name="T64" fmla="*/ 152 w 206"/>
                <a:gd name="T65" fmla="*/ 116 h 361"/>
                <a:gd name="T66" fmla="*/ 158 w 206"/>
                <a:gd name="T67" fmla="*/ 88 h 361"/>
                <a:gd name="T68" fmla="*/ 164 w 206"/>
                <a:gd name="T69" fmla="*/ 78 h 361"/>
                <a:gd name="T70" fmla="*/ 178 w 206"/>
                <a:gd name="T71" fmla="*/ 62 h 361"/>
                <a:gd name="T72" fmla="*/ 200 w 206"/>
                <a:gd name="T73" fmla="*/ 48 h 361"/>
                <a:gd name="T74" fmla="*/ 206 w 206"/>
                <a:gd name="T75" fmla="*/ 46 h 361"/>
                <a:gd name="T76" fmla="*/ 194 w 206"/>
                <a:gd name="T77" fmla="*/ 64 h 361"/>
                <a:gd name="T78" fmla="*/ 184 w 206"/>
                <a:gd name="T79" fmla="*/ 100 h 361"/>
                <a:gd name="T80" fmla="*/ 184 w 206"/>
                <a:gd name="T81" fmla="*/ 141 h 361"/>
                <a:gd name="T82" fmla="*/ 190 w 206"/>
                <a:gd name="T83" fmla="*/ 173 h 361"/>
                <a:gd name="T84" fmla="*/ 196 w 206"/>
                <a:gd name="T85" fmla="*/ 193 h 361"/>
                <a:gd name="T86" fmla="*/ 178 w 206"/>
                <a:gd name="T87" fmla="*/ 215 h 361"/>
                <a:gd name="T88" fmla="*/ 116 w 206"/>
                <a:gd name="T89" fmla="*/ 303 h 361"/>
                <a:gd name="T90" fmla="*/ 98 w 206"/>
                <a:gd name="T91" fmla="*/ 325 h 361"/>
                <a:gd name="T92" fmla="*/ 78 w 206"/>
                <a:gd name="T93" fmla="*/ 347 h 361"/>
                <a:gd name="T94" fmla="*/ 60 w 206"/>
                <a:gd name="T95" fmla="*/ 361 h 361"/>
                <a:gd name="T96" fmla="*/ 34 w 206"/>
                <a:gd name="T97" fmla="*/ 353 h 361"/>
                <a:gd name="T98" fmla="*/ 12 w 206"/>
                <a:gd name="T99" fmla="*/ 337 h 361"/>
                <a:gd name="T100" fmla="*/ 2 w 206"/>
                <a:gd name="T101" fmla="*/ 311 h 361"/>
                <a:gd name="T102" fmla="*/ 2 w 206"/>
                <a:gd name="T103" fmla="*/ 277 h 361"/>
                <a:gd name="T104" fmla="*/ 60 w 206"/>
                <a:gd name="T105" fmla="*/ 106 h 361"/>
                <a:gd name="T106" fmla="*/ 42 w 206"/>
                <a:gd name="T107" fmla="*/ 74 h 361"/>
                <a:gd name="T108" fmla="*/ 26 w 206"/>
                <a:gd name="T109" fmla="*/ 34 h 361"/>
                <a:gd name="T110" fmla="*/ 24 w 206"/>
                <a:gd name="T111" fmla="*/ 10 h 361"/>
                <a:gd name="T112" fmla="*/ 24 w 206"/>
                <a:gd name="T113" fmla="*/ 0 h 361"/>
                <a:gd name="T114" fmla="*/ 12 w 206"/>
                <a:gd name="T115" fmla="*/ 24 h 361"/>
                <a:gd name="T116" fmla="*/ 8 w 206"/>
                <a:gd name="T117" fmla="*/ 46 h 361"/>
                <a:gd name="T118" fmla="*/ 14 w 206"/>
                <a:gd name="T119" fmla="*/ 66 h 361"/>
                <a:gd name="T120" fmla="*/ 20 w 206"/>
                <a:gd name="T121" fmla="*/ 76 h 361"/>
                <a:gd name="T122" fmla="*/ 44 w 206"/>
                <a:gd name="T123" fmla="*/ 96 h 361"/>
                <a:gd name="T124" fmla="*/ 60 w 206"/>
                <a:gd name="T125" fmla="*/ 10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6" h="361">
                  <a:moveTo>
                    <a:pt x="2" y="277"/>
                  </a:moveTo>
                  <a:lnTo>
                    <a:pt x="2" y="277"/>
                  </a:lnTo>
                  <a:lnTo>
                    <a:pt x="6" y="259"/>
                  </a:lnTo>
                  <a:lnTo>
                    <a:pt x="10" y="245"/>
                  </a:lnTo>
                  <a:lnTo>
                    <a:pt x="22" y="219"/>
                  </a:lnTo>
                  <a:lnTo>
                    <a:pt x="40" y="181"/>
                  </a:lnTo>
                  <a:lnTo>
                    <a:pt x="46" y="165"/>
                  </a:lnTo>
                  <a:lnTo>
                    <a:pt x="46" y="155"/>
                  </a:lnTo>
                  <a:lnTo>
                    <a:pt x="46" y="145"/>
                  </a:lnTo>
                  <a:lnTo>
                    <a:pt x="42" y="135"/>
                  </a:lnTo>
                  <a:lnTo>
                    <a:pt x="38" y="123"/>
                  </a:lnTo>
                  <a:lnTo>
                    <a:pt x="32" y="110"/>
                  </a:lnTo>
                  <a:lnTo>
                    <a:pt x="24" y="96"/>
                  </a:lnTo>
                  <a:lnTo>
                    <a:pt x="24" y="96"/>
                  </a:lnTo>
                  <a:lnTo>
                    <a:pt x="34" y="102"/>
                  </a:lnTo>
                  <a:lnTo>
                    <a:pt x="46" y="110"/>
                  </a:lnTo>
                  <a:lnTo>
                    <a:pt x="60" y="123"/>
                  </a:lnTo>
                  <a:lnTo>
                    <a:pt x="74" y="135"/>
                  </a:lnTo>
                  <a:lnTo>
                    <a:pt x="84" y="151"/>
                  </a:lnTo>
                  <a:lnTo>
                    <a:pt x="88" y="159"/>
                  </a:lnTo>
                  <a:lnTo>
                    <a:pt x="92" y="169"/>
                  </a:lnTo>
                  <a:lnTo>
                    <a:pt x="94" y="177"/>
                  </a:lnTo>
                  <a:lnTo>
                    <a:pt x="94" y="187"/>
                  </a:lnTo>
                  <a:lnTo>
                    <a:pt x="94" y="187"/>
                  </a:lnTo>
                  <a:lnTo>
                    <a:pt x="88" y="221"/>
                  </a:lnTo>
                  <a:lnTo>
                    <a:pt x="84" y="247"/>
                  </a:lnTo>
                  <a:lnTo>
                    <a:pt x="84" y="257"/>
                  </a:lnTo>
                  <a:lnTo>
                    <a:pt x="84" y="263"/>
                  </a:lnTo>
                  <a:lnTo>
                    <a:pt x="90" y="267"/>
                  </a:lnTo>
                  <a:lnTo>
                    <a:pt x="98" y="267"/>
                  </a:lnTo>
                  <a:lnTo>
                    <a:pt x="98" y="267"/>
                  </a:lnTo>
                  <a:lnTo>
                    <a:pt x="104" y="265"/>
                  </a:lnTo>
                  <a:lnTo>
                    <a:pt x="108" y="261"/>
                  </a:lnTo>
                  <a:lnTo>
                    <a:pt x="112" y="255"/>
                  </a:lnTo>
                  <a:lnTo>
                    <a:pt x="112" y="245"/>
                  </a:lnTo>
                  <a:lnTo>
                    <a:pt x="110" y="223"/>
                  </a:lnTo>
                  <a:lnTo>
                    <a:pt x="104" y="195"/>
                  </a:lnTo>
                  <a:lnTo>
                    <a:pt x="104" y="195"/>
                  </a:lnTo>
                  <a:lnTo>
                    <a:pt x="98" y="161"/>
                  </a:lnTo>
                  <a:lnTo>
                    <a:pt x="92" y="127"/>
                  </a:lnTo>
                  <a:lnTo>
                    <a:pt x="90" y="108"/>
                  </a:lnTo>
                  <a:lnTo>
                    <a:pt x="90" y="92"/>
                  </a:lnTo>
                  <a:lnTo>
                    <a:pt x="92" y="78"/>
                  </a:lnTo>
                  <a:lnTo>
                    <a:pt x="96" y="64"/>
                  </a:lnTo>
                  <a:lnTo>
                    <a:pt x="96" y="64"/>
                  </a:lnTo>
                  <a:lnTo>
                    <a:pt x="102" y="50"/>
                  </a:lnTo>
                  <a:lnTo>
                    <a:pt x="110" y="38"/>
                  </a:lnTo>
                  <a:lnTo>
                    <a:pt x="120" y="26"/>
                  </a:lnTo>
                  <a:lnTo>
                    <a:pt x="128" y="18"/>
                  </a:lnTo>
                  <a:lnTo>
                    <a:pt x="144" y="4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44" y="8"/>
                  </a:lnTo>
                  <a:lnTo>
                    <a:pt x="138" y="22"/>
                  </a:lnTo>
                  <a:lnTo>
                    <a:pt x="134" y="38"/>
                  </a:lnTo>
                  <a:lnTo>
                    <a:pt x="130" y="58"/>
                  </a:lnTo>
                  <a:lnTo>
                    <a:pt x="128" y="78"/>
                  </a:lnTo>
                  <a:lnTo>
                    <a:pt x="128" y="98"/>
                  </a:lnTo>
                  <a:lnTo>
                    <a:pt x="132" y="119"/>
                  </a:lnTo>
                  <a:lnTo>
                    <a:pt x="140" y="137"/>
                  </a:lnTo>
                  <a:lnTo>
                    <a:pt x="140" y="137"/>
                  </a:lnTo>
                  <a:lnTo>
                    <a:pt x="144" y="147"/>
                  </a:lnTo>
                  <a:lnTo>
                    <a:pt x="148" y="149"/>
                  </a:lnTo>
                  <a:lnTo>
                    <a:pt x="150" y="147"/>
                  </a:lnTo>
                  <a:lnTo>
                    <a:pt x="150" y="139"/>
                  </a:lnTo>
                  <a:lnTo>
                    <a:pt x="152" y="116"/>
                  </a:lnTo>
                  <a:lnTo>
                    <a:pt x="154" y="102"/>
                  </a:lnTo>
                  <a:lnTo>
                    <a:pt x="158" y="88"/>
                  </a:lnTo>
                  <a:lnTo>
                    <a:pt x="158" y="88"/>
                  </a:lnTo>
                  <a:lnTo>
                    <a:pt x="164" y="78"/>
                  </a:lnTo>
                  <a:lnTo>
                    <a:pt x="172" y="70"/>
                  </a:lnTo>
                  <a:lnTo>
                    <a:pt x="178" y="62"/>
                  </a:lnTo>
                  <a:lnTo>
                    <a:pt x="186" y="56"/>
                  </a:lnTo>
                  <a:lnTo>
                    <a:pt x="200" y="48"/>
                  </a:lnTo>
                  <a:lnTo>
                    <a:pt x="206" y="46"/>
                  </a:lnTo>
                  <a:lnTo>
                    <a:pt x="206" y="46"/>
                  </a:lnTo>
                  <a:lnTo>
                    <a:pt x="200" y="54"/>
                  </a:lnTo>
                  <a:lnTo>
                    <a:pt x="194" y="64"/>
                  </a:lnTo>
                  <a:lnTo>
                    <a:pt x="188" y="80"/>
                  </a:lnTo>
                  <a:lnTo>
                    <a:pt x="184" y="100"/>
                  </a:lnTo>
                  <a:lnTo>
                    <a:pt x="182" y="125"/>
                  </a:lnTo>
                  <a:lnTo>
                    <a:pt x="184" y="141"/>
                  </a:lnTo>
                  <a:lnTo>
                    <a:pt x="186" y="157"/>
                  </a:lnTo>
                  <a:lnTo>
                    <a:pt x="190" y="173"/>
                  </a:lnTo>
                  <a:lnTo>
                    <a:pt x="196" y="193"/>
                  </a:lnTo>
                  <a:lnTo>
                    <a:pt x="196" y="193"/>
                  </a:lnTo>
                  <a:lnTo>
                    <a:pt x="178" y="215"/>
                  </a:lnTo>
                  <a:lnTo>
                    <a:pt x="178" y="215"/>
                  </a:lnTo>
                  <a:lnTo>
                    <a:pt x="146" y="259"/>
                  </a:lnTo>
                  <a:lnTo>
                    <a:pt x="116" y="303"/>
                  </a:lnTo>
                  <a:lnTo>
                    <a:pt x="116" y="303"/>
                  </a:lnTo>
                  <a:lnTo>
                    <a:pt x="98" y="325"/>
                  </a:lnTo>
                  <a:lnTo>
                    <a:pt x="78" y="347"/>
                  </a:lnTo>
                  <a:lnTo>
                    <a:pt x="78" y="347"/>
                  </a:lnTo>
                  <a:lnTo>
                    <a:pt x="60" y="361"/>
                  </a:lnTo>
                  <a:lnTo>
                    <a:pt x="60" y="361"/>
                  </a:lnTo>
                  <a:lnTo>
                    <a:pt x="46" y="357"/>
                  </a:lnTo>
                  <a:lnTo>
                    <a:pt x="34" y="353"/>
                  </a:lnTo>
                  <a:lnTo>
                    <a:pt x="22" y="345"/>
                  </a:lnTo>
                  <a:lnTo>
                    <a:pt x="12" y="337"/>
                  </a:lnTo>
                  <a:lnTo>
                    <a:pt x="6" y="325"/>
                  </a:lnTo>
                  <a:lnTo>
                    <a:pt x="2" y="311"/>
                  </a:lnTo>
                  <a:lnTo>
                    <a:pt x="0" y="295"/>
                  </a:lnTo>
                  <a:lnTo>
                    <a:pt x="2" y="277"/>
                  </a:lnTo>
                  <a:lnTo>
                    <a:pt x="2" y="277"/>
                  </a:lnTo>
                  <a:close/>
                  <a:moveTo>
                    <a:pt x="60" y="106"/>
                  </a:moveTo>
                  <a:lnTo>
                    <a:pt x="60" y="106"/>
                  </a:lnTo>
                  <a:lnTo>
                    <a:pt x="42" y="74"/>
                  </a:lnTo>
                  <a:lnTo>
                    <a:pt x="30" y="46"/>
                  </a:lnTo>
                  <a:lnTo>
                    <a:pt x="26" y="34"/>
                  </a:lnTo>
                  <a:lnTo>
                    <a:pt x="24" y="22"/>
                  </a:lnTo>
                  <a:lnTo>
                    <a:pt x="24" y="1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0" y="6"/>
                  </a:lnTo>
                  <a:lnTo>
                    <a:pt x="12" y="24"/>
                  </a:lnTo>
                  <a:lnTo>
                    <a:pt x="10" y="34"/>
                  </a:lnTo>
                  <a:lnTo>
                    <a:pt x="8" y="46"/>
                  </a:lnTo>
                  <a:lnTo>
                    <a:pt x="10" y="56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20" y="76"/>
                  </a:lnTo>
                  <a:lnTo>
                    <a:pt x="28" y="82"/>
                  </a:lnTo>
                  <a:lnTo>
                    <a:pt x="44" y="96"/>
                  </a:lnTo>
                  <a:lnTo>
                    <a:pt x="60" y="106"/>
                  </a:lnTo>
                  <a:lnTo>
                    <a:pt x="60" y="106"/>
                  </a:lnTo>
                  <a:close/>
                </a:path>
              </a:pathLst>
            </a:custGeom>
            <a:solidFill>
              <a:srgbClr val="05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10010775" y="1951038"/>
              <a:ext cx="819150" cy="695325"/>
            </a:xfrm>
            <a:custGeom>
              <a:avLst/>
              <a:gdLst>
                <a:gd name="T0" fmla="*/ 14 w 516"/>
                <a:gd name="T1" fmla="*/ 407 h 438"/>
                <a:gd name="T2" fmla="*/ 83 w 516"/>
                <a:gd name="T3" fmla="*/ 389 h 438"/>
                <a:gd name="T4" fmla="*/ 157 w 516"/>
                <a:gd name="T5" fmla="*/ 347 h 438"/>
                <a:gd name="T6" fmla="*/ 187 w 516"/>
                <a:gd name="T7" fmla="*/ 319 h 438"/>
                <a:gd name="T8" fmla="*/ 271 w 516"/>
                <a:gd name="T9" fmla="*/ 205 h 438"/>
                <a:gd name="T10" fmla="*/ 317 w 516"/>
                <a:gd name="T11" fmla="*/ 155 h 438"/>
                <a:gd name="T12" fmla="*/ 359 w 516"/>
                <a:gd name="T13" fmla="*/ 143 h 438"/>
                <a:gd name="T14" fmla="*/ 387 w 516"/>
                <a:gd name="T15" fmla="*/ 147 h 438"/>
                <a:gd name="T16" fmla="*/ 418 w 516"/>
                <a:gd name="T17" fmla="*/ 161 h 438"/>
                <a:gd name="T18" fmla="*/ 444 w 516"/>
                <a:gd name="T19" fmla="*/ 191 h 438"/>
                <a:gd name="T20" fmla="*/ 452 w 516"/>
                <a:gd name="T21" fmla="*/ 223 h 438"/>
                <a:gd name="T22" fmla="*/ 446 w 516"/>
                <a:gd name="T23" fmla="*/ 255 h 438"/>
                <a:gd name="T24" fmla="*/ 418 w 516"/>
                <a:gd name="T25" fmla="*/ 297 h 438"/>
                <a:gd name="T26" fmla="*/ 349 w 516"/>
                <a:gd name="T27" fmla="*/ 353 h 438"/>
                <a:gd name="T28" fmla="*/ 265 w 516"/>
                <a:gd name="T29" fmla="*/ 397 h 438"/>
                <a:gd name="T30" fmla="*/ 173 w 516"/>
                <a:gd name="T31" fmla="*/ 432 h 438"/>
                <a:gd name="T32" fmla="*/ 117 w 516"/>
                <a:gd name="T33" fmla="*/ 438 h 438"/>
                <a:gd name="T34" fmla="*/ 32 w 516"/>
                <a:gd name="T35" fmla="*/ 428 h 438"/>
                <a:gd name="T36" fmla="*/ 0 w 516"/>
                <a:gd name="T37" fmla="*/ 409 h 438"/>
                <a:gd name="T38" fmla="*/ 454 w 516"/>
                <a:gd name="T39" fmla="*/ 125 h 438"/>
                <a:gd name="T40" fmla="*/ 420 w 516"/>
                <a:gd name="T41" fmla="*/ 123 h 438"/>
                <a:gd name="T42" fmla="*/ 387 w 516"/>
                <a:gd name="T43" fmla="*/ 135 h 438"/>
                <a:gd name="T44" fmla="*/ 414 w 516"/>
                <a:gd name="T45" fmla="*/ 143 h 438"/>
                <a:gd name="T46" fmla="*/ 446 w 516"/>
                <a:gd name="T47" fmla="*/ 163 h 438"/>
                <a:gd name="T48" fmla="*/ 464 w 516"/>
                <a:gd name="T49" fmla="*/ 199 h 438"/>
                <a:gd name="T50" fmla="*/ 474 w 516"/>
                <a:gd name="T51" fmla="*/ 187 h 438"/>
                <a:gd name="T52" fmla="*/ 480 w 516"/>
                <a:gd name="T53" fmla="*/ 159 h 438"/>
                <a:gd name="T54" fmla="*/ 468 w 516"/>
                <a:gd name="T55" fmla="*/ 135 h 438"/>
                <a:gd name="T56" fmla="*/ 484 w 516"/>
                <a:gd name="T57" fmla="*/ 121 h 438"/>
                <a:gd name="T58" fmla="*/ 512 w 516"/>
                <a:gd name="T59" fmla="*/ 76 h 438"/>
                <a:gd name="T60" fmla="*/ 514 w 516"/>
                <a:gd name="T61" fmla="*/ 24 h 438"/>
                <a:gd name="T62" fmla="*/ 480 w 516"/>
                <a:gd name="T63" fmla="*/ 0 h 438"/>
                <a:gd name="T64" fmla="*/ 484 w 516"/>
                <a:gd name="T65" fmla="*/ 54 h 438"/>
                <a:gd name="T66" fmla="*/ 472 w 516"/>
                <a:gd name="T67" fmla="*/ 97 h 438"/>
                <a:gd name="T68" fmla="*/ 454 w 516"/>
                <a:gd name="T69" fmla="*/ 125 h 438"/>
                <a:gd name="T70" fmla="*/ 165 w 516"/>
                <a:gd name="T71" fmla="*/ 371 h 438"/>
                <a:gd name="T72" fmla="*/ 207 w 516"/>
                <a:gd name="T73" fmla="*/ 349 h 438"/>
                <a:gd name="T74" fmla="*/ 163 w 516"/>
                <a:gd name="T75" fmla="*/ 365 h 438"/>
                <a:gd name="T76" fmla="*/ 215 w 516"/>
                <a:gd name="T77" fmla="*/ 313 h 438"/>
                <a:gd name="T78" fmla="*/ 255 w 516"/>
                <a:gd name="T79" fmla="*/ 303 h 438"/>
                <a:gd name="T80" fmla="*/ 333 w 516"/>
                <a:gd name="T81" fmla="*/ 219 h 438"/>
                <a:gd name="T82" fmla="*/ 297 w 516"/>
                <a:gd name="T83" fmla="*/ 201 h 438"/>
                <a:gd name="T84" fmla="*/ 247 w 516"/>
                <a:gd name="T85" fmla="*/ 271 h 438"/>
                <a:gd name="T86" fmla="*/ 215 w 516"/>
                <a:gd name="T87" fmla="*/ 313 h 438"/>
                <a:gd name="T88" fmla="*/ 359 w 516"/>
                <a:gd name="T89" fmla="*/ 195 h 438"/>
                <a:gd name="T90" fmla="*/ 393 w 516"/>
                <a:gd name="T91" fmla="*/ 171 h 438"/>
                <a:gd name="T92" fmla="*/ 365 w 516"/>
                <a:gd name="T93" fmla="*/ 159 h 438"/>
                <a:gd name="T94" fmla="*/ 335 w 516"/>
                <a:gd name="T95" fmla="*/ 16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6" h="438">
                  <a:moveTo>
                    <a:pt x="0" y="409"/>
                  </a:moveTo>
                  <a:lnTo>
                    <a:pt x="0" y="409"/>
                  </a:lnTo>
                  <a:lnTo>
                    <a:pt x="14" y="407"/>
                  </a:lnTo>
                  <a:lnTo>
                    <a:pt x="32" y="405"/>
                  </a:lnTo>
                  <a:lnTo>
                    <a:pt x="56" y="399"/>
                  </a:lnTo>
                  <a:lnTo>
                    <a:pt x="83" y="389"/>
                  </a:lnTo>
                  <a:lnTo>
                    <a:pt x="111" y="377"/>
                  </a:lnTo>
                  <a:lnTo>
                    <a:pt x="141" y="357"/>
                  </a:lnTo>
                  <a:lnTo>
                    <a:pt x="157" y="347"/>
                  </a:lnTo>
                  <a:lnTo>
                    <a:pt x="171" y="333"/>
                  </a:lnTo>
                  <a:lnTo>
                    <a:pt x="171" y="333"/>
                  </a:lnTo>
                  <a:lnTo>
                    <a:pt x="187" y="319"/>
                  </a:lnTo>
                  <a:lnTo>
                    <a:pt x="199" y="303"/>
                  </a:lnTo>
                  <a:lnTo>
                    <a:pt x="225" y="271"/>
                  </a:lnTo>
                  <a:lnTo>
                    <a:pt x="271" y="205"/>
                  </a:lnTo>
                  <a:lnTo>
                    <a:pt x="293" y="177"/>
                  </a:lnTo>
                  <a:lnTo>
                    <a:pt x="305" y="165"/>
                  </a:lnTo>
                  <a:lnTo>
                    <a:pt x="317" y="155"/>
                  </a:lnTo>
                  <a:lnTo>
                    <a:pt x="331" y="149"/>
                  </a:lnTo>
                  <a:lnTo>
                    <a:pt x="343" y="143"/>
                  </a:lnTo>
                  <a:lnTo>
                    <a:pt x="359" y="143"/>
                  </a:lnTo>
                  <a:lnTo>
                    <a:pt x="373" y="143"/>
                  </a:lnTo>
                  <a:lnTo>
                    <a:pt x="373" y="143"/>
                  </a:lnTo>
                  <a:lnTo>
                    <a:pt x="387" y="147"/>
                  </a:lnTo>
                  <a:lnTo>
                    <a:pt x="397" y="151"/>
                  </a:lnTo>
                  <a:lnTo>
                    <a:pt x="410" y="155"/>
                  </a:lnTo>
                  <a:lnTo>
                    <a:pt x="418" y="161"/>
                  </a:lnTo>
                  <a:lnTo>
                    <a:pt x="432" y="175"/>
                  </a:lnTo>
                  <a:lnTo>
                    <a:pt x="444" y="191"/>
                  </a:lnTo>
                  <a:lnTo>
                    <a:pt x="444" y="191"/>
                  </a:lnTo>
                  <a:lnTo>
                    <a:pt x="448" y="201"/>
                  </a:lnTo>
                  <a:lnTo>
                    <a:pt x="452" y="213"/>
                  </a:lnTo>
                  <a:lnTo>
                    <a:pt x="452" y="223"/>
                  </a:lnTo>
                  <a:lnTo>
                    <a:pt x="452" y="233"/>
                  </a:lnTo>
                  <a:lnTo>
                    <a:pt x="450" y="245"/>
                  </a:lnTo>
                  <a:lnTo>
                    <a:pt x="446" y="255"/>
                  </a:lnTo>
                  <a:lnTo>
                    <a:pt x="442" y="265"/>
                  </a:lnTo>
                  <a:lnTo>
                    <a:pt x="434" y="277"/>
                  </a:lnTo>
                  <a:lnTo>
                    <a:pt x="418" y="297"/>
                  </a:lnTo>
                  <a:lnTo>
                    <a:pt x="397" y="317"/>
                  </a:lnTo>
                  <a:lnTo>
                    <a:pt x="373" y="335"/>
                  </a:lnTo>
                  <a:lnTo>
                    <a:pt x="349" y="353"/>
                  </a:lnTo>
                  <a:lnTo>
                    <a:pt x="321" y="369"/>
                  </a:lnTo>
                  <a:lnTo>
                    <a:pt x="293" y="383"/>
                  </a:lnTo>
                  <a:lnTo>
                    <a:pt x="265" y="397"/>
                  </a:lnTo>
                  <a:lnTo>
                    <a:pt x="239" y="409"/>
                  </a:lnTo>
                  <a:lnTo>
                    <a:pt x="191" y="426"/>
                  </a:lnTo>
                  <a:lnTo>
                    <a:pt x="173" y="432"/>
                  </a:lnTo>
                  <a:lnTo>
                    <a:pt x="157" y="434"/>
                  </a:lnTo>
                  <a:lnTo>
                    <a:pt x="157" y="434"/>
                  </a:lnTo>
                  <a:lnTo>
                    <a:pt x="117" y="438"/>
                  </a:lnTo>
                  <a:lnTo>
                    <a:pt x="83" y="436"/>
                  </a:lnTo>
                  <a:lnTo>
                    <a:pt x="54" y="432"/>
                  </a:lnTo>
                  <a:lnTo>
                    <a:pt x="32" y="428"/>
                  </a:lnTo>
                  <a:lnTo>
                    <a:pt x="18" y="421"/>
                  </a:lnTo>
                  <a:lnTo>
                    <a:pt x="6" y="415"/>
                  </a:lnTo>
                  <a:lnTo>
                    <a:pt x="0" y="409"/>
                  </a:lnTo>
                  <a:lnTo>
                    <a:pt x="0" y="409"/>
                  </a:lnTo>
                  <a:close/>
                  <a:moveTo>
                    <a:pt x="454" y="125"/>
                  </a:moveTo>
                  <a:lnTo>
                    <a:pt x="454" y="125"/>
                  </a:lnTo>
                  <a:lnTo>
                    <a:pt x="442" y="121"/>
                  </a:lnTo>
                  <a:lnTo>
                    <a:pt x="430" y="121"/>
                  </a:lnTo>
                  <a:lnTo>
                    <a:pt x="420" y="123"/>
                  </a:lnTo>
                  <a:lnTo>
                    <a:pt x="410" y="125"/>
                  </a:lnTo>
                  <a:lnTo>
                    <a:pt x="393" y="133"/>
                  </a:lnTo>
                  <a:lnTo>
                    <a:pt x="387" y="135"/>
                  </a:lnTo>
                  <a:lnTo>
                    <a:pt x="387" y="135"/>
                  </a:lnTo>
                  <a:lnTo>
                    <a:pt x="401" y="139"/>
                  </a:lnTo>
                  <a:lnTo>
                    <a:pt x="414" y="143"/>
                  </a:lnTo>
                  <a:lnTo>
                    <a:pt x="426" y="147"/>
                  </a:lnTo>
                  <a:lnTo>
                    <a:pt x="436" y="153"/>
                  </a:lnTo>
                  <a:lnTo>
                    <a:pt x="446" y="163"/>
                  </a:lnTo>
                  <a:lnTo>
                    <a:pt x="452" y="173"/>
                  </a:lnTo>
                  <a:lnTo>
                    <a:pt x="458" y="185"/>
                  </a:lnTo>
                  <a:lnTo>
                    <a:pt x="464" y="199"/>
                  </a:lnTo>
                  <a:lnTo>
                    <a:pt x="464" y="199"/>
                  </a:lnTo>
                  <a:lnTo>
                    <a:pt x="468" y="193"/>
                  </a:lnTo>
                  <a:lnTo>
                    <a:pt x="474" y="187"/>
                  </a:lnTo>
                  <a:lnTo>
                    <a:pt x="478" y="179"/>
                  </a:lnTo>
                  <a:lnTo>
                    <a:pt x="480" y="169"/>
                  </a:lnTo>
                  <a:lnTo>
                    <a:pt x="480" y="159"/>
                  </a:lnTo>
                  <a:lnTo>
                    <a:pt x="478" y="147"/>
                  </a:lnTo>
                  <a:lnTo>
                    <a:pt x="468" y="135"/>
                  </a:lnTo>
                  <a:lnTo>
                    <a:pt x="468" y="135"/>
                  </a:lnTo>
                  <a:lnTo>
                    <a:pt x="468" y="135"/>
                  </a:lnTo>
                  <a:lnTo>
                    <a:pt x="468" y="135"/>
                  </a:lnTo>
                  <a:lnTo>
                    <a:pt x="484" y="121"/>
                  </a:lnTo>
                  <a:lnTo>
                    <a:pt x="496" y="107"/>
                  </a:lnTo>
                  <a:lnTo>
                    <a:pt x="506" y="93"/>
                  </a:lnTo>
                  <a:lnTo>
                    <a:pt x="512" y="76"/>
                  </a:lnTo>
                  <a:lnTo>
                    <a:pt x="514" y="60"/>
                  </a:lnTo>
                  <a:lnTo>
                    <a:pt x="516" y="42"/>
                  </a:lnTo>
                  <a:lnTo>
                    <a:pt x="514" y="24"/>
                  </a:lnTo>
                  <a:lnTo>
                    <a:pt x="510" y="2"/>
                  </a:lnTo>
                  <a:lnTo>
                    <a:pt x="480" y="0"/>
                  </a:lnTo>
                  <a:lnTo>
                    <a:pt x="480" y="0"/>
                  </a:lnTo>
                  <a:lnTo>
                    <a:pt x="482" y="20"/>
                  </a:lnTo>
                  <a:lnTo>
                    <a:pt x="484" y="38"/>
                  </a:lnTo>
                  <a:lnTo>
                    <a:pt x="484" y="54"/>
                  </a:lnTo>
                  <a:lnTo>
                    <a:pt x="482" y="70"/>
                  </a:lnTo>
                  <a:lnTo>
                    <a:pt x="478" y="85"/>
                  </a:lnTo>
                  <a:lnTo>
                    <a:pt x="472" y="97"/>
                  </a:lnTo>
                  <a:lnTo>
                    <a:pt x="464" y="111"/>
                  </a:lnTo>
                  <a:lnTo>
                    <a:pt x="454" y="125"/>
                  </a:lnTo>
                  <a:lnTo>
                    <a:pt x="454" y="125"/>
                  </a:lnTo>
                  <a:close/>
                  <a:moveTo>
                    <a:pt x="149" y="375"/>
                  </a:moveTo>
                  <a:lnTo>
                    <a:pt x="149" y="375"/>
                  </a:lnTo>
                  <a:lnTo>
                    <a:pt x="165" y="371"/>
                  </a:lnTo>
                  <a:lnTo>
                    <a:pt x="179" y="365"/>
                  </a:lnTo>
                  <a:lnTo>
                    <a:pt x="193" y="357"/>
                  </a:lnTo>
                  <a:lnTo>
                    <a:pt x="207" y="349"/>
                  </a:lnTo>
                  <a:lnTo>
                    <a:pt x="195" y="335"/>
                  </a:lnTo>
                  <a:lnTo>
                    <a:pt x="195" y="335"/>
                  </a:lnTo>
                  <a:lnTo>
                    <a:pt x="163" y="365"/>
                  </a:lnTo>
                  <a:lnTo>
                    <a:pt x="149" y="375"/>
                  </a:lnTo>
                  <a:lnTo>
                    <a:pt x="149" y="375"/>
                  </a:lnTo>
                  <a:close/>
                  <a:moveTo>
                    <a:pt x="215" y="313"/>
                  </a:moveTo>
                  <a:lnTo>
                    <a:pt x="229" y="329"/>
                  </a:lnTo>
                  <a:lnTo>
                    <a:pt x="229" y="329"/>
                  </a:lnTo>
                  <a:lnTo>
                    <a:pt x="255" y="303"/>
                  </a:lnTo>
                  <a:lnTo>
                    <a:pt x="281" y="275"/>
                  </a:lnTo>
                  <a:lnTo>
                    <a:pt x="307" y="247"/>
                  </a:lnTo>
                  <a:lnTo>
                    <a:pt x="333" y="219"/>
                  </a:lnTo>
                  <a:lnTo>
                    <a:pt x="307" y="189"/>
                  </a:lnTo>
                  <a:lnTo>
                    <a:pt x="307" y="189"/>
                  </a:lnTo>
                  <a:lnTo>
                    <a:pt x="297" y="201"/>
                  </a:lnTo>
                  <a:lnTo>
                    <a:pt x="285" y="215"/>
                  </a:lnTo>
                  <a:lnTo>
                    <a:pt x="267" y="243"/>
                  </a:lnTo>
                  <a:lnTo>
                    <a:pt x="247" y="271"/>
                  </a:lnTo>
                  <a:lnTo>
                    <a:pt x="231" y="295"/>
                  </a:lnTo>
                  <a:lnTo>
                    <a:pt x="231" y="295"/>
                  </a:lnTo>
                  <a:lnTo>
                    <a:pt x="215" y="313"/>
                  </a:lnTo>
                  <a:lnTo>
                    <a:pt x="215" y="313"/>
                  </a:lnTo>
                  <a:close/>
                  <a:moveTo>
                    <a:pt x="335" y="169"/>
                  </a:moveTo>
                  <a:lnTo>
                    <a:pt x="359" y="195"/>
                  </a:lnTo>
                  <a:lnTo>
                    <a:pt x="359" y="195"/>
                  </a:lnTo>
                  <a:lnTo>
                    <a:pt x="375" y="181"/>
                  </a:lnTo>
                  <a:lnTo>
                    <a:pt x="393" y="171"/>
                  </a:lnTo>
                  <a:lnTo>
                    <a:pt x="377" y="157"/>
                  </a:lnTo>
                  <a:lnTo>
                    <a:pt x="377" y="157"/>
                  </a:lnTo>
                  <a:lnTo>
                    <a:pt x="365" y="159"/>
                  </a:lnTo>
                  <a:lnTo>
                    <a:pt x="355" y="161"/>
                  </a:lnTo>
                  <a:lnTo>
                    <a:pt x="345" y="163"/>
                  </a:lnTo>
                  <a:lnTo>
                    <a:pt x="335" y="169"/>
                  </a:lnTo>
                  <a:lnTo>
                    <a:pt x="335" y="169"/>
                  </a:lnTo>
                  <a:close/>
                </a:path>
              </a:pathLst>
            </a:custGeom>
            <a:solidFill>
              <a:srgbClr val="05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" name="Freeform 27"/>
          <p:cNvSpPr>
            <a:spLocks noEditPoints="1"/>
          </p:cNvSpPr>
          <p:nvPr/>
        </p:nvSpPr>
        <p:spPr bwMode="auto">
          <a:xfrm>
            <a:off x="6361113" y="875549"/>
            <a:ext cx="863600" cy="576263"/>
          </a:xfrm>
          <a:custGeom>
            <a:avLst/>
            <a:gdLst>
              <a:gd name="T0" fmla="*/ 352 w 544"/>
              <a:gd name="T1" fmla="*/ 8 h 363"/>
              <a:gd name="T2" fmla="*/ 462 w 544"/>
              <a:gd name="T3" fmla="*/ 53 h 363"/>
              <a:gd name="T4" fmla="*/ 522 w 544"/>
              <a:gd name="T5" fmla="*/ 111 h 363"/>
              <a:gd name="T6" fmla="*/ 544 w 544"/>
              <a:gd name="T7" fmla="*/ 183 h 363"/>
              <a:gd name="T8" fmla="*/ 510 w 544"/>
              <a:gd name="T9" fmla="*/ 269 h 363"/>
              <a:gd name="T10" fmla="*/ 444 w 544"/>
              <a:gd name="T11" fmla="*/ 323 h 363"/>
              <a:gd name="T12" fmla="*/ 325 w 544"/>
              <a:gd name="T13" fmla="*/ 359 h 363"/>
              <a:gd name="T14" fmla="*/ 217 w 544"/>
              <a:gd name="T15" fmla="*/ 359 h 363"/>
              <a:gd name="T16" fmla="*/ 101 w 544"/>
              <a:gd name="T17" fmla="*/ 323 h 363"/>
              <a:gd name="T18" fmla="*/ 35 w 544"/>
              <a:gd name="T19" fmla="*/ 269 h 363"/>
              <a:gd name="T20" fmla="*/ 0 w 544"/>
              <a:gd name="T21" fmla="*/ 183 h 363"/>
              <a:gd name="T22" fmla="*/ 23 w 544"/>
              <a:gd name="T23" fmla="*/ 111 h 363"/>
              <a:gd name="T24" fmla="*/ 83 w 544"/>
              <a:gd name="T25" fmla="*/ 53 h 363"/>
              <a:gd name="T26" fmla="*/ 193 w 544"/>
              <a:gd name="T27" fmla="*/ 8 h 363"/>
              <a:gd name="T28" fmla="*/ 512 w 544"/>
              <a:gd name="T29" fmla="*/ 217 h 363"/>
              <a:gd name="T30" fmla="*/ 500 w 544"/>
              <a:gd name="T31" fmla="*/ 175 h 363"/>
              <a:gd name="T32" fmla="*/ 470 w 544"/>
              <a:gd name="T33" fmla="*/ 173 h 363"/>
              <a:gd name="T34" fmla="*/ 452 w 544"/>
              <a:gd name="T35" fmla="*/ 213 h 363"/>
              <a:gd name="T36" fmla="*/ 442 w 544"/>
              <a:gd name="T37" fmla="*/ 269 h 363"/>
              <a:gd name="T38" fmla="*/ 406 w 544"/>
              <a:gd name="T39" fmla="*/ 287 h 363"/>
              <a:gd name="T40" fmla="*/ 372 w 544"/>
              <a:gd name="T41" fmla="*/ 273 h 363"/>
              <a:gd name="T42" fmla="*/ 333 w 544"/>
              <a:gd name="T43" fmla="*/ 233 h 363"/>
              <a:gd name="T44" fmla="*/ 301 w 544"/>
              <a:gd name="T45" fmla="*/ 241 h 363"/>
              <a:gd name="T46" fmla="*/ 263 w 544"/>
              <a:gd name="T47" fmla="*/ 291 h 363"/>
              <a:gd name="T48" fmla="*/ 233 w 544"/>
              <a:gd name="T49" fmla="*/ 297 h 363"/>
              <a:gd name="T50" fmla="*/ 197 w 544"/>
              <a:gd name="T51" fmla="*/ 273 h 363"/>
              <a:gd name="T52" fmla="*/ 181 w 544"/>
              <a:gd name="T53" fmla="*/ 221 h 363"/>
              <a:gd name="T54" fmla="*/ 145 w 544"/>
              <a:gd name="T55" fmla="*/ 201 h 363"/>
              <a:gd name="T56" fmla="*/ 117 w 544"/>
              <a:gd name="T57" fmla="*/ 213 h 363"/>
              <a:gd name="T58" fmla="*/ 87 w 544"/>
              <a:gd name="T59" fmla="*/ 245 h 363"/>
              <a:gd name="T60" fmla="*/ 37 w 544"/>
              <a:gd name="T61" fmla="*/ 225 h 363"/>
              <a:gd name="T62" fmla="*/ 97 w 544"/>
              <a:gd name="T63" fmla="*/ 289 h 363"/>
              <a:gd name="T64" fmla="*/ 175 w 544"/>
              <a:gd name="T65" fmla="*/ 325 h 363"/>
              <a:gd name="T66" fmla="*/ 271 w 544"/>
              <a:gd name="T67" fmla="*/ 337 h 363"/>
              <a:gd name="T68" fmla="*/ 392 w 544"/>
              <a:gd name="T69" fmla="*/ 317 h 363"/>
              <a:gd name="T70" fmla="*/ 470 w 544"/>
              <a:gd name="T71" fmla="*/ 273 h 363"/>
              <a:gd name="T72" fmla="*/ 297 w 544"/>
              <a:gd name="T73" fmla="*/ 28 h 363"/>
              <a:gd name="T74" fmla="*/ 221 w 544"/>
              <a:gd name="T75" fmla="*/ 30 h 363"/>
              <a:gd name="T76" fmla="*/ 113 w 544"/>
              <a:gd name="T77" fmla="*/ 65 h 363"/>
              <a:gd name="T78" fmla="*/ 57 w 544"/>
              <a:gd name="T79" fmla="*/ 111 h 363"/>
              <a:gd name="T80" fmla="*/ 85 w 544"/>
              <a:gd name="T81" fmla="*/ 101 h 363"/>
              <a:gd name="T82" fmla="*/ 183 w 544"/>
              <a:gd name="T83" fmla="*/ 53 h 363"/>
              <a:gd name="T84" fmla="*/ 297 w 544"/>
              <a:gd name="T85" fmla="*/ 28 h 363"/>
              <a:gd name="T86" fmla="*/ 227 w 544"/>
              <a:gd name="T87" fmla="*/ 81 h 363"/>
              <a:gd name="T88" fmla="*/ 161 w 544"/>
              <a:gd name="T89" fmla="*/ 103 h 363"/>
              <a:gd name="T90" fmla="*/ 169 w 544"/>
              <a:gd name="T91" fmla="*/ 123 h 363"/>
              <a:gd name="T92" fmla="*/ 207 w 544"/>
              <a:gd name="T93" fmla="*/ 135 h 363"/>
              <a:gd name="T94" fmla="*/ 185 w 544"/>
              <a:gd name="T95" fmla="*/ 119 h 363"/>
              <a:gd name="T96" fmla="*/ 237 w 544"/>
              <a:gd name="T97" fmla="*/ 97 h 363"/>
              <a:gd name="T98" fmla="*/ 343 w 544"/>
              <a:gd name="T99" fmla="*/ 105 h 363"/>
              <a:gd name="T100" fmla="*/ 358 w 544"/>
              <a:gd name="T101" fmla="*/ 123 h 363"/>
              <a:gd name="T102" fmla="*/ 317 w 544"/>
              <a:gd name="T103" fmla="*/ 139 h 363"/>
              <a:gd name="T104" fmla="*/ 386 w 544"/>
              <a:gd name="T105" fmla="*/ 115 h 363"/>
              <a:gd name="T106" fmla="*/ 368 w 544"/>
              <a:gd name="T107" fmla="*/ 93 h 363"/>
              <a:gd name="T108" fmla="*/ 271 w 544"/>
              <a:gd name="T109" fmla="*/ 77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4" h="363">
                <a:moveTo>
                  <a:pt x="271" y="0"/>
                </a:moveTo>
                <a:lnTo>
                  <a:pt x="271" y="0"/>
                </a:lnTo>
                <a:lnTo>
                  <a:pt x="299" y="2"/>
                </a:lnTo>
                <a:lnTo>
                  <a:pt x="325" y="4"/>
                </a:lnTo>
                <a:lnTo>
                  <a:pt x="352" y="8"/>
                </a:lnTo>
                <a:lnTo>
                  <a:pt x="376" y="14"/>
                </a:lnTo>
                <a:lnTo>
                  <a:pt x="400" y="22"/>
                </a:lnTo>
                <a:lnTo>
                  <a:pt x="422" y="30"/>
                </a:lnTo>
                <a:lnTo>
                  <a:pt x="444" y="40"/>
                </a:lnTo>
                <a:lnTo>
                  <a:pt x="462" y="53"/>
                </a:lnTo>
                <a:lnTo>
                  <a:pt x="462" y="53"/>
                </a:lnTo>
                <a:lnTo>
                  <a:pt x="480" y="65"/>
                </a:lnTo>
                <a:lnTo>
                  <a:pt x="496" y="79"/>
                </a:lnTo>
                <a:lnTo>
                  <a:pt x="510" y="95"/>
                </a:lnTo>
                <a:lnTo>
                  <a:pt x="522" y="111"/>
                </a:lnTo>
                <a:lnTo>
                  <a:pt x="532" y="127"/>
                </a:lnTo>
                <a:lnTo>
                  <a:pt x="538" y="145"/>
                </a:lnTo>
                <a:lnTo>
                  <a:pt x="542" y="163"/>
                </a:lnTo>
                <a:lnTo>
                  <a:pt x="544" y="183"/>
                </a:lnTo>
                <a:lnTo>
                  <a:pt x="544" y="183"/>
                </a:lnTo>
                <a:lnTo>
                  <a:pt x="542" y="201"/>
                </a:lnTo>
                <a:lnTo>
                  <a:pt x="538" y="219"/>
                </a:lnTo>
                <a:lnTo>
                  <a:pt x="532" y="237"/>
                </a:lnTo>
                <a:lnTo>
                  <a:pt x="522" y="253"/>
                </a:lnTo>
                <a:lnTo>
                  <a:pt x="510" y="269"/>
                </a:lnTo>
                <a:lnTo>
                  <a:pt x="496" y="285"/>
                </a:lnTo>
                <a:lnTo>
                  <a:pt x="480" y="299"/>
                </a:lnTo>
                <a:lnTo>
                  <a:pt x="462" y="311"/>
                </a:lnTo>
                <a:lnTo>
                  <a:pt x="462" y="311"/>
                </a:lnTo>
                <a:lnTo>
                  <a:pt x="444" y="323"/>
                </a:lnTo>
                <a:lnTo>
                  <a:pt x="422" y="333"/>
                </a:lnTo>
                <a:lnTo>
                  <a:pt x="400" y="341"/>
                </a:lnTo>
                <a:lnTo>
                  <a:pt x="376" y="349"/>
                </a:lnTo>
                <a:lnTo>
                  <a:pt x="352" y="355"/>
                </a:lnTo>
                <a:lnTo>
                  <a:pt x="325" y="359"/>
                </a:lnTo>
                <a:lnTo>
                  <a:pt x="299" y="361"/>
                </a:lnTo>
                <a:lnTo>
                  <a:pt x="271" y="363"/>
                </a:lnTo>
                <a:lnTo>
                  <a:pt x="271" y="363"/>
                </a:lnTo>
                <a:lnTo>
                  <a:pt x="245" y="361"/>
                </a:lnTo>
                <a:lnTo>
                  <a:pt x="217" y="359"/>
                </a:lnTo>
                <a:lnTo>
                  <a:pt x="193" y="355"/>
                </a:lnTo>
                <a:lnTo>
                  <a:pt x="167" y="349"/>
                </a:lnTo>
                <a:lnTo>
                  <a:pt x="145" y="341"/>
                </a:lnTo>
                <a:lnTo>
                  <a:pt x="123" y="333"/>
                </a:lnTo>
                <a:lnTo>
                  <a:pt x="101" y="323"/>
                </a:lnTo>
                <a:lnTo>
                  <a:pt x="83" y="311"/>
                </a:lnTo>
                <a:lnTo>
                  <a:pt x="83" y="311"/>
                </a:lnTo>
                <a:lnTo>
                  <a:pt x="65" y="299"/>
                </a:lnTo>
                <a:lnTo>
                  <a:pt x="49" y="285"/>
                </a:lnTo>
                <a:lnTo>
                  <a:pt x="35" y="269"/>
                </a:lnTo>
                <a:lnTo>
                  <a:pt x="23" y="253"/>
                </a:lnTo>
                <a:lnTo>
                  <a:pt x="13" y="237"/>
                </a:lnTo>
                <a:lnTo>
                  <a:pt x="6" y="219"/>
                </a:lnTo>
                <a:lnTo>
                  <a:pt x="2" y="201"/>
                </a:lnTo>
                <a:lnTo>
                  <a:pt x="0" y="183"/>
                </a:lnTo>
                <a:lnTo>
                  <a:pt x="0" y="183"/>
                </a:lnTo>
                <a:lnTo>
                  <a:pt x="2" y="163"/>
                </a:lnTo>
                <a:lnTo>
                  <a:pt x="6" y="145"/>
                </a:lnTo>
                <a:lnTo>
                  <a:pt x="13" y="127"/>
                </a:lnTo>
                <a:lnTo>
                  <a:pt x="23" y="111"/>
                </a:lnTo>
                <a:lnTo>
                  <a:pt x="35" y="95"/>
                </a:lnTo>
                <a:lnTo>
                  <a:pt x="49" y="79"/>
                </a:lnTo>
                <a:lnTo>
                  <a:pt x="65" y="65"/>
                </a:lnTo>
                <a:lnTo>
                  <a:pt x="83" y="53"/>
                </a:lnTo>
                <a:lnTo>
                  <a:pt x="83" y="53"/>
                </a:lnTo>
                <a:lnTo>
                  <a:pt x="101" y="40"/>
                </a:lnTo>
                <a:lnTo>
                  <a:pt x="123" y="30"/>
                </a:lnTo>
                <a:lnTo>
                  <a:pt x="145" y="22"/>
                </a:lnTo>
                <a:lnTo>
                  <a:pt x="167" y="14"/>
                </a:lnTo>
                <a:lnTo>
                  <a:pt x="193" y="8"/>
                </a:lnTo>
                <a:lnTo>
                  <a:pt x="217" y="4"/>
                </a:lnTo>
                <a:lnTo>
                  <a:pt x="245" y="2"/>
                </a:lnTo>
                <a:lnTo>
                  <a:pt x="271" y="0"/>
                </a:lnTo>
                <a:lnTo>
                  <a:pt x="271" y="0"/>
                </a:lnTo>
                <a:close/>
                <a:moveTo>
                  <a:pt x="512" y="217"/>
                </a:moveTo>
                <a:lnTo>
                  <a:pt x="512" y="217"/>
                </a:lnTo>
                <a:lnTo>
                  <a:pt x="510" y="201"/>
                </a:lnTo>
                <a:lnTo>
                  <a:pt x="508" y="191"/>
                </a:lnTo>
                <a:lnTo>
                  <a:pt x="504" y="181"/>
                </a:lnTo>
                <a:lnTo>
                  <a:pt x="500" y="175"/>
                </a:lnTo>
                <a:lnTo>
                  <a:pt x="492" y="171"/>
                </a:lnTo>
                <a:lnTo>
                  <a:pt x="488" y="169"/>
                </a:lnTo>
                <a:lnTo>
                  <a:pt x="482" y="169"/>
                </a:lnTo>
                <a:lnTo>
                  <a:pt x="470" y="173"/>
                </a:lnTo>
                <a:lnTo>
                  <a:pt x="470" y="173"/>
                </a:lnTo>
                <a:lnTo>
                  <a:pt x="464" y="179"/>
                </a:lnTo>
                <a:lnTo>
                  <a:pt x="460" y="183"/>
                </a:lnTo>
                <a:lnTo>
                  <a:pt x="456" y="189"/>
                </a:lnTo>
                <a:lnTo>
                  <a:pt x="454" y="197"/>
                </a:lnTo>
                <a:lnTo>
                  <a:pt x="452" y="213"/>
                </a:lnTo>
                <a:lnTo>
                  <a:pt x="452" y="231"/>
                </a:lnTo>
                <a:lnTo>
                  <a:pt x="452" y="247"/>
                </a:lnTo>
                <a:lnTo>
                  <a:pt x="450" y="255"/>
                </a:lnTo>
                <a:lnTo>
                  <a:pt x="446" y="263"/>
                </a:lnTo>
                <a:lnTo>
                  <a:pt x="442" y="269"/>
                </a:lnTo>
                <a:lnTo>
                  <a:pt x="436" y="277"/>
                </a:lnTo>
                <a:lnTo>
                  <a:pt x="428" y="281"/>
                </a:lnTo>
                <a:lnTo>
                  <a:pt x="418" y="285"/>
                </a:lnTo>
                <a:lnTo>
                  <a:pt x="418" y="285"/>
                </a:lnTo>
                <a:lnTo>
                  <a:pt x="406" y="287"/>
                </a:lnTo>
                <a:lnTo>
                  <a:pt x="398" y="287"/>
                </a:lnTo>
                <a:lnTo>
                  <a:pt x="390" y="287"/>
                </a:lnTo>
                <a:lnTo>
                  <a:pt x="384" y="283"/>
                </a:lnTo>
                <a:lnTo>
                  <a:pt x="378" y="279"/>
                </a:lnTo>
                <a:lnTo>
                  <a:pt x="372" y="273"/>
                </a:lnTo>
                <a:lnTo>
                  <a:pt x="364" y="261"/>
                </a:lnTo>
                <a:lnTo>
                  <a:pt x="356" y="249"/>
                </a:lnTo>
                <a:lnTo>
                  <a:pt x="345" y="239"/>
                </a:lnTo>
                <a:lnTo>
                  <a:pt x="339" y="235"/>
                </a:lnTo>
                <a:lnTo>
                  <a:pt x="333" y="233"/>
                </a:lnTo>
                <a:lnTo>
                  <a:pt x="325" y="233"/>
                </a:lnTo>
                <a:lnTo>
                  <a:pt x="317" y="233"/>
                </a:lnTo>
                <a:lnTo>
                  <a:pt x="317" y="233"/>
                </a:lnTo>
                <a:lnTo>
                  <a:pt x="307" y="237"/>
                </a:lnTo>
                <a:lnTo>
                  <a:pt x="301" y="241"/>
                </a:lnTo>
                <a:lnTo>
                  <a:pt x="289" y="251"/>
                </a:lnTo>
                <a:lnTo>
                  <a:pt x="283" y="261"/>
                </a:lnTo>
                <a:lnTo>
                  <a:pt x="277" y="271"/>
                </a:lnTo>
                <a:lnTo>
                  <a:pt x="271" y="281"/>
                </a:lnTo>
                <a:lnTo>
                  <a:pt x="263" y="291"/>
                </a:lnTo>
                <a:lnTo>
                  <a:pt x="257" y="293"/>
                </a:lnTo>
                <a:lnTo>
                  <a:pt x="251" y="295"/>
                </a:lnTo>
                <a:lnTo>
                  <a:pt x="243" y="297"/>
                </a:lnTo>
                <a:lnTo>
                  <a:pt x="233" y="297"/>
                </a:lnTo>
                <a:lnTo>
                  <a:pt x="233" y="297"/>
                </a:lnTo>
                <a:lnTo>
                  <a:pt x="223" y="295"/>
                </a:lnTo>
                <a:lnTo>
                  <a:pt x="213" y="291"/>
                </a:lnTo>
                <a:lnTo>
                  <a:pt x="207" y="287"/>
                </a:lnTo>
                <a:lnTo>
                  <a:pt x="201" y="281"/>
                </a:lnTo>
                <a:lnTo>
                  <a:pt x="197" y="273"/>
                </a:lnTo>
                <a:lnTo>
                  <a:pt x="195" y="267"/>
                </a:lnTo>
                <a:lnTo>
                  <a:pt x="191" y="251"/>
                </a:lnTo>
                <a:lnTo>
                  <a:pt x="191" y="251"/>
                </a:lnTo>
                <a:lnTo>
                  <a:pt x="185" y="229"/>
                </a:lnTo>
                <a:lnTo>
                  <a:pt x="181" y="221"/>
                </a:lnTo>
                <a:lnTo>
                  <a:pt x="177" y="215"/>
                </a:lnTo>
                <a:lnTo>
                  <a:pt x="173" y="209"/>
                </a:lnTo>
                <a:lnTo>
                  <a:pt x="165" y="205"/>
                </a:lnTo>
                <a:lnTo>
                  <a:pt x="157" y="203"/>
                </a:lnTo>
                <a:lnTo>
                  <a:pt x="145" y="201"/>
                </a:lnTo>
                <a:lnTo>
                  <a:pt x="145" y="201"/>
                </a:lnTo>
                <a:lnTo>
                  <a:pt x="135" y="201"/>
                </a:lnTo>
                <a:lnTo>
                  <a:pt x="127" y="205"/>
                </a:lnTo>
                <a:lnTo>
                  <a:pt x="121" y="207"/>
                </a:lnTo>
                <a:lnTo>
                  <a:pt x="117" y="213"/>
                </a:lnTo>
                <a:lnTo>
                  <a:pt x="107" y="223"/>
                </a:lnTo>
                <a:lnTo>
                  <a:pt x="101" y="235"/>
                </a:lnTo>
                <a:lnTo>
                  <a:pt x="97" y="239"/>
                </a:lnTo>
                <a:lnTo>
                  <a:pt x="91" y="243"/>
                </a:lnTo>
                <a:lnTo>
                  <a:pt x="87" y="245"/>
                </a:lnTo>
                <a:lnTo>
                  <a:pt x="79" y="247"/>
                </a:lnTo>
                <a:lnTo>
                  <a:pt x="71" y="245"/>
                </a:lnTo>
                <a:lnTo>
                  <a:pt x="61" y="241"/>
                </a:lnTo>
                <a:lnTo>
                  <a:pt x="51" y="235"/>
                </a:lnTo>
                <a:lnTo>
                  <a:pt x="37" y="225"/>
                </a:lnTo>
                <a:lnTo>
                  <a:pt x="37" y="225"/>
                </a:lnTo>
                <a:lnTo>
                  <a:pt x="47" y="243"/>
                </a:lnTo>
                <a:lnTo>
                  <a:pt x="61" y="261"/>
                </a:lnTo>
                <a:lnTo>
                  <a:pt x="77" y="275"/>
                </a:lnTo>
                <a:lnTo>
                  <a:pt x="97" y="289"/>
                </a:lnTo>
                <a:lnTo>
                  <a:pt x="97" y="289"/>
                </a:lnTo>
                <a:lnTo>
                  <a:pt x="113" y="301"/>
                </a:lnTo>
                <a:lnTo>
                  <a:pt x="133" y="309"/>
                </a:lnTo>
                <a:lnTo>
                  <a:pt x="153" y="317"/>
                </a:lnTo>
                <a:lnTo>
                  <a:pt x="175" y="325"/>
                </a:lnTo>
                <a:lnTo>
                  <a:pt x="197" y="329"/>
                </a:lnTo>
                <a:lnTo>
                  <a:pt x="221" y="333"/>
                </a:lnTo>
                <a:lnTo>
                  <a:pt x="247" y="335"/>
                </a:lnTo>
                <a:lnTo>
                  <a:pt x="271" y="337"/>
                </a:lnTo>
                <a:lnTo>
                  <a:pt x="271" y="337"/>
                </a:lnTo>
                <a:lnTo>
                  <a:pt x="297" y="335"/>
                </a:lnTo>
                <a:lnTo>
                  <a:pt x="321" y="333"/>
                </a:lnTo>
                <a:lnTo>
                  <a:pt x="345" y="329"/>
                </a:lnTo>
                <a:lnTo>
                  <a:pt x="370" y="325"/>
                </a:lnTo>
                <a:lnTo>
                  <a:pt x="392" y="317"/>
                </a:lnTo>
                <a:lnTo>
                  <a:pt x="412" y="309"/>
                </a:lnTo>
                <a:lnTo>
                  <a:pt x="430" y="301"/>
                </a:lnTo>
                <a:lnTo>
                  <a:pt x="448" y="289"/>
                </a:lnTo>
                <a:lnTo>
                  <a:pt x="448" y="289"/>
                </a:lnTo>
                <a:lnTo>
                  <a:pt x="470" y="273"/>
                </a:lnTo>
                <a:lnTo>
                  <a:pt x="488" y="257"/>
                </a:lnTo>
                <a:lnTo>
                  <a:pt x="502" y="237"/>
                </a:lnTo>
                <a:lnTo>
                  <a:pt x="512" y="217"/>
                </a:lnTo>
                <a:lnTo>
                  <a:pt x="512" y="217"/>
                </a:lnTo>
                <a:close/>
                <a:moveTo>
                  <a:pt x="297" y="28"/>
                </a:moveTo>
                <a:lnTo>
                  <a:pt x="297" y="28"/>
                </a:lnTo>
                <a:lnTo>
                  <a:pt x="271" y="26"/>
                </a:lnTo>
                <a:lnTo>
                  <a:pt x="271" y="26"/>
                </a:lnTo>
                <a:lnTo>
                  <a:pt x="247" y="28"/>
                </a:lnTo>
                <a:lnTo>
                  <a:pt x="221" y="30"/>
                </a:lnTo>
                <a:lnTo>
                  <a:pt x="197" y="34"/>
                </a:lnTo>
                <a:lnTo>
                  <a:pt x="175" y="40"/>
                </a:lnTo>
                <a:lnTo>
                  <a:pt x="153" y="47"/>
                </a:lnTo>
                <a:lnTo>
                  <a:pt x="133" y="55"/>
                </a:lnTo>
                <a:lnTo>
                  <a:pt x="113" y="65"/>
                </a:lnTo>
                <a:lnTo>
                  <a:pt x="97" y="75"/>
                </a:lnTo>
                <a:lnTo>
                  <a:pt x="97" y="75"/>
                </a:lnTo>
                <a:lnTo>
                  <a:pt x="71" y="93"/>
                </a:lnTo>
                <a:lnTo>
                  <a:pt x="71" y="93"/>
                </a:lnTo>
                <a:lnTo>
                  <a:pt x="57" y="111"/>
                </a:lnTo>
                <a:lnTo>
                  <a:pt x="47" y="133"/>
                </a:lnTo>
                <a:lnTo>
                  <a:pt x="63" y="123"/>
                </a:lnTo>
                <a:lnTo>
                  <a:pt x="63" y="123"/>
                </a:lnTo>
                <a:lnTo>
                  <a:pt x="73" y="111"/>
                </a:lnTo>
                <a:lnTo>
                  <a:pt x="85" y="101"/>
                </a:lnTo>
                <a:lnTo>
                  <a:pt x="99" y="91"/>
                </a:lnTo>
                <a:lnTo>
                  <a:pt x="113" y="83"/>
                </a:lnTo>
                <a:lnTo>
                  <a:pt x="145" y="67"/>
                </a:lnTo>
                <a:lnTo>
                  <a:pt x="183" y="53"/>
                </a:lnTo>
                <a:lnTo>
                  <a:pt x="183" y="53"/>
                </a:lnTo>
                <a:lnTo>
                  <a:pt x="183" y="53"/>
                </a:lnTo>
                <a:lnTo>
                  <a:pt x="183" y="53"/>
                </a:lnTo>
                <a:lnTo>
                  <a:pt x="209" y="45"/>
                </a:lnTo>
                <a:lnTo>
                  <a:pt x="237" y="38"/>
                </a:lnTo>
                <a:lnTo>
                  <a:pt x="297" y="28"/>
                </a:lnTo>
                <a:lnTo>
                  <a:pt x="297" y="28"/>
                </a:lnTo>
                <a:close/>
                <a:moveTo>
                  <a:pt x="271" y="77"/>
                </a:moveTo>
                <a:lnTo>
                  <a:pt x="271" y="77"/>
                </a:lnTo>
                <a:lnTo>
                  <a:pt x="249" y="79"/>
                </a:lnTo>
                <a:lnTo>
                  <a:pt x="227" y="81"/>
                </a:lnTo>
                <a:lnTo>
                  <a:pt x="209" y="83"/>
                </a:lnTo>
                <a:lnTo>
                  <a:pt x="191" y="87"/>
                </a:lnTo>
                <a:lnTo>
                  <a:pt x="177" y="93"/>
                </a:lnTo>
                <a:lnTo>
                  <a:pt x="167" y="97"/>
                </a:lnTo>
                <a:lnTo>
                  <a:pt x="161" y="103"/>
                </a:lnTo>
                <a:lnTo>
                  <a:pt x="157" y="111"/>
                </a:lnTo>
                <a:lnTo>
                  <a:pt x="157" y="111"/>
                </a:lnTo>
                <a:lnTo>
                  <a:pt x="159" y="115"/>
                </a:lnTo>
                <a:lnTo>
                  <a:pt x="163" y="119"/>
                </a:lnTo>
                <a:lnTo>
                  <a:pt x="169" y="123"/>
                </a:lnTo>
                <a:lnTo>
                  <a:pt x="177" y="127"/>
                </a:lnTo>
                <a:lnTo>
                  <a:pt x="197" y="135"/>
                </a:lnTo>
                <a:lnTo>
                  <a:pt x="223" y="139"/>
                </a:lnTo>
                <a:lnTo>
                  <a:pt x="223" y="139"/>
                </a:lnTo>
                <a:lnTo>
                  <a:pt x="207" y="135"/>
                </a:lnTo>
                <a:lnTo>
                  <a:pt x="195" y="131"/>
                </a:lnTo>
                <a:lnTo>
                  <a:pt x="187" y="125"/>
                </a:lnTo>
                <a:lnTo>
                  <a:pt x="185" y="123"/>
                </a:lnTo>
                <a:lnTo>
                  <a:pt x="185" y="119"/>
                </a:lnTo>
                <a:lnTo>
                  <a:pt x="185" y="119"/>
                </a:lnTo>
                <a:lnTo>
                  <a:pt x="187" y="113"/>
                </a:lnTo>
                <a:lnTo>
                  <a:pt x="191" y="109"/>
                </a:lnTo>
                <a:lnTo>
                  <a:pt x="199" y="105"/>
                </a:lnTo>
                <a:lnTo>
                  <a:pt x="211" y="101"/>
                </a:lnTo>
                <a:lnTo>
                  <a:pt x="237" y="97"/>
                </a:lnTo>
                <a:lnTo>
                  <a:pt x="271" y="95"/>
                </a:lnTo>
                <a:lnTo>
                  <a:pt x="271" y="95"/>
                </a:lnTo>
                <a:lnTo>
                  <a:pt x="305" y="97"/>
                </a:lnTo>
                <a:lnTo>
                  <a:pt x="333" y="101"/>
                </a:lnTo>
                <a:lnTo>
                  <a:pt x="343" y="105"/>
                </a:lnTo>
                <a:lnTo>
                  <a:pt x="352" y="109"/>
                </a:lnTo>
                <a:lnTo>
                  <a:pt x="358" y="113"/>
                </a:lnTo>
                <a:lnTo>
                  <a:pt x="358" y="119"/>
                </a:lnTo>
                <a:lnTo>
                  <a:pt x="358" y="119"/>
                </a:lnTo>
                <a:lnTo>
                  <a:pt x="358" y="123"/>
                </a:lnTo>
                <a:lnTo>
                  <a:pt x="356" y="125"/>
                </a:lnTo>
                <a:lnTo>
                  <a:pt x="347" y="131"/>
                </a:lnTo>
                <a:lnTo>
                  <a:pt x="333" y="135"/>
                </a:lnTo>
                <a:lnTo>
                  <a:pt x="317" y="139"/>
                </a:lnTo>
                <a:lnTo>
                  <a:pt x="317" y="139"/>
                </a:lnTo>
                <a:lnTo>
                  <a:pt x="345" y="135"/>
                </a:lnTo>
                <a:lnTo>
                  <a:pt x="368" y="129"/>
                </a:lnTo>
                <a:lnTo>
                  <a:pt x="376" y="125"/>
                </a:lnTo>
                <a:lnTo>
                  <a:pt x="382" y="119"/>
                </a:lnTo>
                <a:lnTo>
                  <a:pt x="386" y="115"/>
                </a:lnTo>
                <a:lnTo>
                  <a:pt x="386" y="111"/>
                </a:lnTo>
                <a:lnTo>
                  <a:pt x="386" y="111"/>
                </a:lnTo>
                <a:lnTo>
                  <a:pt x="384" y="103"/>
                </a:lnTo>
                <a:lnTo>
                  <a:pt x="378" y="97"/>
                </a:lnTo>
                <a:lnTo>
                  <a:pt x="368" y="93"/>
                </a:lnTo>
                <a:lnTo>
                  <a:pt x="354" y="87"/>
                </a:lnTo>
                <a:lnTo>
                  <a:pt x="335" y="83"/>
                </a:lnTo>
                <a:lnTo>
                  <a:pt x="317" y="81"/>
                </a:lnTo>
                <a:lnTo>
                  <a:pt x="295" y="79"/>
                </a:lnTo>
                <a:lnTo>
                  <a:pt x="271" y="77"/>
                </a:lnTo>
                <a:lnTo>
                  <a:pt x="271" y="77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8"/>
          <p:cNvSpPr>
            <a:spLocks noEditPoints="1"/>
          </p:cNvSpPr>
          <p:nvPr/>
        </p:nvSpPr>
        <p:spPr bwMode="auto">
          <a:xfrm>
            <a:off x="285750" y="3137737"/>
            <a:ext cx="768350" cy="738188"/>
          </a:xfrm>
          <a:custGeom>
            <a:avLst/>
            <a:gdLst>
              <a:gd name="T0" fmla="*/ 339 w 484"/>
              <a:gd name="T1" fmla="*/ 114 h 465"/>
              <a:gd name="T2" fmla="*/ 331 w 484"/>
              <a:gd name="T3" fmla="*/ 134 h 465"/>
              <a:gd name="T4" fmla="*/ 385 w 484"/>
              <a:gd name="T5" fmla="*/ 128 h 465"/>
              <a:gd name="T6" fmla="*/ 377 w 484"/>
              <a:gd name="T7" fmla="*/ 166 h 465"/>
              <a:gd name="T8" fmla="*/ 401 w 484"/>
              <a:gd name="T9" fmla="*/ 170 h 465"/>
              <a:gd name="T10" fmla="*/ 427 w 484"/>
              <a:gd name="T11" fmla="*/ 168 h 465"/>
              <a:gd name="T12" fmla="*/ 445 w 484"/>
              <a:gd name="T13" fmla="*/ 206 h 465"/>
              <a:gd name="T14" fmla="*/ 463 w 484"/>
              <a:gd name="T15" fmla="*/ 160 h 465"/>
              <a:gd name="T16" fmla="*/ 457 w 484"/>
              <a:gd name="T17" fmla="*/ 120 h 465"/>
              <a:gd name="T18" fmla="*/ 439 w 484"/>
              <a:gd name="T19" fmla="*/ 96 h 465"/>
              <a:gd name="T20" fmla="*/ 455 w 484"/>
              <a:gd name="T21" fmla="*/ 52 h 465"/>
              <a:gd name="T22" fmla="*/ 443 w 484"/>
              <a:gd name="T23" fmla="*/ 24 h 465"/>
              <a:gd name="T24" fmla="*/ 439 w 484"/>
              <a:gd name="T25" fmla="*/ 82 h 465"/>
              <a:gd name="T26" fmla="*/ 415 w 484"/>
              <a:gd name="T27" fmla="*/ 86 h 465"/>
              <a:gd name="T28" fmla="*/ 373 w 484"/>
              <a:gd name="T29" fmla="*/ 94 h 465"/>
              <a:gd name="T30" fmla="*/ 110 w 484"/>
              <a:gd name="T31" fmla="*/ 214 h 465"/>
              <a:gd name="T32" fmla="*/ 249 w 484"/>
              <a:gd name="T33" fmla="*/ 162 h 465"/>
              <a:gd name="T34" fmla="*/ 303 w 484"/>
              <a:gd name="T35" fmla="*/ 136 h 465"/>
              <a:gd name="T36" fmla="*/ 313 w 484"/>
              <a:gd name="T37" fmla="*/ 114 h 465"/>
              <a:gd name="T38" fmla="*/ 365 w 484"/>
              <a:gd name="T39" fmla="*/ 74 h 465"/>
              <a:gd name="T40" fmla="*/ 399 w 484"/>
              <a:gd name="T41" fmla="*/ 66 h 465"/>
              <a:gd name="T42" fmla="*/ 423 w 484"/>
              <a:gd name="T43" fmla="*/ 44 h 465"/>
              <a:gd name="T44" fmla="*/ 419 w 484"/>
              <a:gd name="T45" fmla="*/ 0 h 465"/>
              <a:gd name="T46" fmla="*/ 484 w 484"/>
              <a:gd name="T47" fmla="*/ 20 h 465"/>
              <a:gd name="T48" fmla="*/ 476 w 484"/>
              <a:gd name="T49" fmla="*/ 58 h 465"/>
              <a:gd name="T50" fmla="*/ 476 w 484"/>
              <a:gd name="T51" fmla="*/ 114 h 465"/>
              <a:gd name="T52" fmla="*/ 484 w 484"/>
              <a:gd name="T53" fmla="*/ 148 h 465"/>
              <a:gd name="T54" fmla="*/ 467 w 484"/>
              <a:gd name="T55" fmla="*/ 208 h 465"/>
              <a:gd name="T56" fmla="*/ 441 w 484"/>
              <a:gd name="T57" fmla="*/ 232 h 465"/>
              <a:gd name="T58" fmla="*/ 435 w 484"/>
              <a:gd name="T59" fmla="*/ 224 h 465"/>
              <a:gd name="T60" fmla="*/ 387 w 484"/>
              <a:gd name="T61" fmla="*/ 304 h 465"/>
              <a:gd name="T62" fmla="*/ 321 w 484"/>
              <a:gd name="T63" fmla="*/ 375 h 465"/>
              <a:gd name="T64" fmla="*/ 239 w 484"/>
              <a:gd name="T65" fmla="*/ 427 h 465"/>
              <a:gd name="T66" fmla="*/ 149 w 484"/>
              <a:gd name="T67" fmla="*/ 461 h 465"/>
              <a:gd name="T68" fmla="*/ 86 w 484"/>
              <a:gd name="T69" fmla="*/ 465 h 465"/>
              <a:gd name="T70" fmla="*/ 28 w 484"/>
              <a:gd name="T71" fmla="*/ 423 h 465"/>
              <a:gd name="T72" fmla="*/ 2 w 484"/>
              <a:gd name="T73" fmla="*/ 367 h 465"/>
              <a:gd name="T74" fmla="*/ 6 w 484"/>
              <a:gd name="T75" fmla="*/ 314 h 465"/>
              <a:gd name="T76" fmla="*/ 36 w 484"/>
              <a:gd name="T77" fmla="*/ 268 h 465"/>
              <a:gd name="T78" fmla="*/ 78 w 484"/>
              <a:gd name="T79" fmla="*/ 232 h 465"/>
              <a:gd name="T80" fmla="*/ 50 w 484"/>
              <a:gd name="T81" fmla="*/ 379 h 465"/>
              <a:gd name="T82" fmla="*/ 30 w 484"/>
              <a:gd name="T83" fmla="*/ 331 h 465"/>
              <a:gd name="T84" fmla="*/ 34 w 484"/>
              <a:gd name="T85" fmla="*/ 379 h 465"/>
              <a:gd name="T86" fmla="*/ 80 w 484"/>
              <a:gd name="T87" fmla="*/ 314 h 465"/>
              <a:gd name="T88" fmla="*/ 143 w 484"/>
              <a:gd name="T89" fmla="*/ 260 h 465"/>
              <a:gd name="T90" fmla="*/ 255 w 484"/>
              <a:gd name="T91" fmla="*/ 182 h 465"/>
              <a:gd name="T92" fmla="*/ 149 w 484"/>
              <a:gd name="T93" fmla="*/ 226 h 465"/>
              <a:gd name="T94" fmla="*/ 58 w 484"/>
              <a:gd name="T95" fmla="*/ 284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4" h="465">
                <a:moveTo>
                  <a:pt x="373" y="94"/>
                </a:moveTo>
                <a:lnTo>
                  <a:pt x="373" y="94"/>
                </a:lnTo>
                <a:lnTo>
                  <a:pt x="353" y="104"/>
                </a:lnTo>
                <a:lnTo>
                  <a:pt x="339" y="114"/>
                </a:lnTo>
                <a:lnTo>
                  <a:pt x="329" y="124"/>
                </a:lnTo>
                <a:lnTo>
                  <a:pt x="325" y="132"/>
                </a:lnTo>
                <a:lnTo>
                  <a:pt x="325" y="132"/>
                </a:lnTo>
                <a:lnTo>
                  <a:pt x="331" y="134"/>
                </a:lnTo>
                <a:lnTo>
                  <a:pt x="341" y="136"/>
                </a:lnTo>
                <a:lnTo>
                  <a:pt x="353" y="136"/>
                </a:lnTo>
                <a:lnTo>
                  <a:pt x="367" y="132"/>
                </a:lnTo>
                <a:lnTo>
                  <a:pt x="385" y="128"/>
                </a:lnTo>
                <a:lnTo>
                  <a:pt x="379" y="146"/>
                </a:lnTo>
                <a:lnTo>
                  <a:pt x="379" y="146"/>
                </a:lnTo>
                <a:lnTo>
                  <a:pt x="377" y="156"/>
                </a:lnTo>
                <a:lnTo>
                  <a:pt x="377" y="166"/>
                </a:lnTo>
                <a:lnTo>
                  <a:pt x="377" y="182"/>
                </a:lnTo>
                <a:lnTo>
                  <a:pt x="377" y="182"/>
                </a:lnTo>
                <a:lnTo>
                  <a:pt x="391" y="176"/>
                </a:lnTo>
                <a:lnTo>
                  <a:pt x="401" y="170"/>
                </a:lnTo>
                <a:lnTo>
                  <a:pt x="409" y="162"/>
                </a:lnTo>
                <a:lnTo>
                  <a:pt x="425" y="148"/>
                </a:lnTo>
                <a:lnTo>
                  <a:pt x="427" y="168"/>
                </a:lnTo>
                <a:lnTo>
                  <a:pt x="427" y="168"/>
                </a:lnTo>
                <a:lnTo>
                  <a:pt x="431" y="180"/>
                </a:lnTo>
                <a:lnTo>
                  <a:pt x="435" y="190"/>
                </a:lnTo>
                <a:lnTo>
                  <a:pt x="445" y="206"/>
                </a:lnTo>
                <a:lnTo>
                  <a:pt x="445" y="206"/>
                </a:lnTo>
                <a:lnTo>
                  <a:pt x="451" y="198"/>
                </a:lnTo>
                <a:lnTo>
                  <a:pt x="457" y="186"/>
                </a:lnTo>
                <a:lnTo>
                  <a:pt x="463" y="170"/>
                </a:lnTo>
                <a:lnTo>
                  <a:pt x="463" y="160"/>
                </a:lnTo>
                <a:lnTo>
                  <a:pt x="463" y="150"/>
                </a:lnTo>
                <a:lnTo>
                  <a:pt x="463" y="150"/>
                </a:lnTo>
                <a:lnTo>
                  <a:pt x="461" y="134"/>
                </a:lnTo>
                <a:lnTo>
                  <a:pt x="457" y="120"/>
                </a:lnTo>
                <a:lnTo>
                  <a:pt x="457" y="120"/>
                </a:lnTo>
                <a:lnTo>
                  <a:pt x="451" y="110"/>
                </a:lnTo>
                <a:lnTo>
                  <a:pt x="445" y="100"/>
                </a:lnTo>
                <a:lnTo>
                  <a:pt x="439" y="96"/>
                </a:lnTo>
                <a:lnTo>
                  <a:pt x="443" y="90"/>
                </a:lnTo>
                <a:lnTo>
                  <a:pt x="443" y="90"/>
                </a:lnTo>
                <a:lnTo>
                  <a:pt x="449" y="70"/>
                </a:lnTo>
                <a:lnTo>
                  <a:pt x="455" y="52"/>
                </a:lnTo>
                <a:lnTo>
                  <a:pt x="455" y="52"/>
                </a:lnTo>
                <a:lnTo>
                  <a:pt x="461" y="28"/>
                </a:lnTo>
                <a:lnTo>
                  <a:pt x="443" y="24"/>
                </a:lnTo>
                <a:lnTo>
                  <a:pt x="443" y="24"/>
                </a:lnTo>
                <a:lnTo>
                  <a:pt x="443" y="44"/>
                </a:lnTo>
                <a:lnTo>
                  <a:pt x="443" y="44"/>
                </a:lnTo>
                <a:lnTo>
                  <a:pt x="443" y="62"/>
                </a:lnTo>
                <a:lnTo>
                  <a:pt x="439" y="82"/>
                </a:lnTo>
                <a:lnTo>
                  <a:pt x="437" y="92"/>
                </a:lnTo>
                <a:lnTo>
                  <a:pt x="425" y="90"/>
                </a:lnTo>
                <a:lnTo>
                  <a:pt x="425" y="90"/>
                </a:lnTo>
                <a:lnTo>
                  <a:pt x="415" y="86"/>
                </a:lnTo>
                <a:lnTo>
                  <a:pt x="401" y="86"/>
                </a:lnTo>
                <a:lnTo>
                  <a:pt x="401" y="86"/>
                </a:lnTo>
                <a:lnTo>
                  <a:pt x="387" y="88"/>
                </a:lnTo>
                <a:lnTo>
                  <a:pt x="373" y="94"/>
                </a:lnTo>
                <a:lnTo>
                  <a:pt x="373" y="94"/>
                </a:lnTo>
                <a:close/>
                <a:moveTo>
                  <a:pt x="78" y="232"/>
                </a:moveTo>
                <a:lnTo>
                  <a:pt x="78" y="232"/>
                </a:lnTo>
                <a:lnTo>
                  <a:pt x="110" y="214"/>
                </a:lnTo>
                <a:lnTo>
                  <a:pt x="141" y="198"/>
                </a:lnTo>
                <a:lnTo>
                  <a:pt x="169" y="186"/>
                </a:lnTo>
                <a:lnTo>
                  <a:pt x="195" y="178"/>
                </a:lnTo>
                <a:lnTo>
                  <a:pt x="249" y="162"/>
                </a:lnTo>
                <a:lnTo>
                  <a:pt x="277" y="154"/>
                </a:lnTo>
                <a:lnTo>
                  <a:pt x="305" y="144"/>
                </a:lnTo>
                <a:lnTo>
                  <a:pt x="301" y="142"/>
                </a:lnTo>
                <a:lnTo>
                  <a:pt x="303" y="136"/>
                </a:lnTo>
                <a:lnTo>
                  <a:pt x="303" y="136"/>
                </a:lnTo>
                <a:lnTo>
                  <a:pt x="305" y="130"/>
                </a:lnTo>
                <a:lnTo>
                  <a:pt x="307" y="122"/>
                </a:lnTo>
                <a:lnTo>
                  <a:pt x="313" y="114"/>
                </a:lnTo>
                <a:lnTo>
                  <a:pt x="319" y="104"/>
                </a:lnTo>
                <a:lnTo>
                  <a:pt x="331" y="94"/>
                </a:lnTo>
                <a:lnTo>
                  <a:pt x="345" y="84"/>
                </a:lnTo>
                <a:lnTo>
                  <a:pt x="365" y="74"/>
                </a:lnTo>
                <a:lnTo>
                  <a:pt x="365" y="74"/>
                </a:lnTo>
                <a:lnTo>
                  <a:pt x="383" y="68"/>
                </a:lnTo>
                <a:lnTo>
                  <a:pt x="399" y="66"/>
                </a:lnTo>
                <a:lnTo>
                  <a:pt x="399" y="66"/>
                </a:lnTo>
                <a:lnTo>
                  <a:pt x="411" y="66"/>
                </a:lnTo>
                <a:lnTo>
                  <a:pt x="421" y="68"/>
                </a:lnTo>
                <a:lnTo>
                  <a:pt x="421" y="68"/>
                </a:lnTo>
                <a:lnTo>
                  <a:pt x="423" y="44"/>
                </a:lnTo>
                <a:lnTo>
                  <a:pt x="423" y="44"/>
                </a:lnTo>
                <a:lnTo>
                  <a:pt x="423" y="28"/>
                </a:lnTo>
                <a:lnTo>
                  <a:pt x="423" y="14"/>
                </a:lnTo>
                <a:lnTo>
                  <a:pt x="419" y="0"/>
                </a:lnTo>
                <a:lnTo>
                  <a:pt x="433" y="2"/>
                </a:lnTo>
                <a:lnTo>
                  <a:pt x="476" y="10"/>
                </a:lnTo>
                <a:lnTo>
                  <a:pt x="484" y="10"/>
                </a:lnTo>
                <a:lnTo>
                  <a:pt x="484" y="20"/>
                </a:lnTo>
                <a:lnTo>
                  <a:pt x="484" y="20"/>
                </a:lnTo>
                <a:lnTo>
                  <a:pt x="482" y="38"/>
                </a:lnTo>
                <a:lnTo>
                  <a:pt x="476" y="58"/>
                </a:lnTo>
                <a:lnTo>
                  <a:pt x="476" y="58"/>
                </a:lnTo>
                <a:lnTo>
                  <a:pt x="463" y="92"/>
                </a:lnTo>
                <a:lnTo>
                  <a:pt x="463" y="92"/>
                </a:lnTo>
                <a:lnTo>
                  <a:pt x="469" y="102"/>
                </a:lnTo>
                <a:lnTo>
                  <a:pt x="476" y="114"/>
                </a:lnTo>
                <a:lnTo>
                  <a:pt x="476" y="114"/>
                </a:lnTo>
                <a:lnTo>
                  <a:pt x="482" y="128"/>
                </a:lnTo>
                <a:lnTo>
                  <a:pt x="484" y="148"/>
                </a:lnTo>
                <a:lnTo>
                  <a:pt x="484" y="148"/>
                </a:lnTo>
                <a:lnTo>
                  <a:pt x="484" y="166"/>
                </a:lnTo>
                <a:lnTo>
                  <a:pt x="480" y="184"/>
                </a:lnTo>
                <a:lnTo>
                  <a:pt x="476" y="198"/>
                </a:lnTo>
                <a:lnTo>
                  <a:pt x="467" y="208"/>
                </a:lnTo>
                <a:lnTo>
                  <a:pt x="461" y="216"/>
                </a:lnTo>
                <a:lnTo>
                  <a:pt x="455" y="222"/>
                </a:lnTo>
                <a:lnTo>
                  <a:pt x="449" y="228"/>
                </a:lnTo>
                <a:lnTo>
                  <a:pt x="441" y="232"/>
                </a:lnTo>
                <a:lnTo>
                  <a:pt x="437" y="226"/>
                </a:lnTo>
                <a:lnTo>
                  <a:pt x="437" y="226"/>
                </a:lnTo>
                <a:lnTo>
                  <a:pt x="435" y="224"/>
                </a:lnTo>
                <a:lnTo>
                  <a:pt x="435" y="224"/>
                </a:lnTo>
                <a:lnTo>
                  <a:pt x="425" y="246"/>
                </a:lnTo>
                <a:lnTo>
                  <a:pt x="413" y="266"/>
                </a:lnTo>
                <a:lnTo>
                  <a:pt x="401" y="286"/>
                </a:lnTo>
                <a:lnTo>
                  <a:pt x="387" y="304"/>
                </a:lnTo>
                <a:lnTo>
                  <a:pt x="373" y="325"/>
                </a:lnTo>
                <a:lnTo>
                  <a:pt x="357" y="343"/>
                </a:lnTo>
                <a:lnTo>
                  <a:pt x="339" y="359"/>
                </a:lnTo>
                <a:lnTo>
                  <a:pt x="321" y="375"/>
                </a:lnTo>
                <a:lnTo>
                  <a:pt x="301" y="389"/>
                </a:lnTo>
                <a:lnTo>
                  <a:pt x="281" y="403"/>
                </a:lnTo>
                <a:lnTo>
                  <a:pt x="261" y="417"/>
                </a:lnTo>
                <a:lnTo>
                  <a:pt x="239" y="427"/>
                </a:lnTo>
                <a:lnTo>
                  <a:pt x="217" y="437"/>
                </a:lnTo>
                <a:lnTo>
                  <a:pt x="195" y="447"/>
                </a:lnTo>
                <a:lnTo>
                  <a:pt x="173" y="455"/>
                </a:lnTo>
                <a:lnTo>
                  <a:pt x="149" y="461"/>
                </a:lnTo>
                <a:lnTo>
                  <a:pt x="149" y="461"/>
                </a:lnTo>
                <a:lnTo>
                  <a:pt x="124" y="465"/>
                </a:lnTo>
                <a:lnTo>
                  <a:pt x="104" y="465"/>
                </a:lnTo>
                <a:lnTo>
                  <a:pt x="86" y="465"/>
                </a:lnTo>
                <a:lnTo>
                  <a:pt x="68" y="459"/>
                </a:lnTo>
                <a:lnTo>
                  <a:pt x="54" y="451"/>
                </a:lnTo>
                <a:lnTo>
                  <a:pt x="40" y="439"/>
                </a:lnTo>
                <a:lnTo>
                  <a:pt x="28" y="423"/>
                </a:lnTo>
                <a:lnTo>
                  <a:pt x="16" y="405"/>
                </a:lnTo>
                <a:lnTo>
                  <a:pt x="16" y="405"/>
                </a:lnTo>
                <a:lnTo>
                  <a:pt x="8" y="387"/>
                </a:lnTo>
                <a:lnTo>
                  <a:pt x="2" y="367"/>
                </a:lnTo>
                <a:lnTo>
                  <a:pt x="0" y="347"/>
                </a:lnTo>
                <a:lnTo>
                  <a:pt x="2" y="337"/>
                </a:lnTo>
                <a:lnTo>
                  <a:pt x="4" y="325"/>
                </a:lnTo>
                <a:lnTo>
                  <a:pt x="6" y="314"/>
                </a:lnTo>
                <a:lnTo>
                  <a:pt x="12" y="302"/>
                </a:lnTo>
                <a:lnTo>
                  <a:pt x="18" y="290"/>
                </a:lnTo>
                <a:lnTo>
                  <a:pt x="26" y="278"/>
                </a:lnTo>
                <a:lnTo>
                  <a:pt x="36" y="268"/>
                </a:lnTo>
                <a:lnTo>
                  <a:pt x="48" y="256"/>
                </a:lnTo>
                <a:lnTo>
                  <a:pt x="62" y="244"/>
                </a:lnTo>
                <a:lnTo>
                  <a:pt x="78" y="232"/>
                </a:lnTo>
                <a:lnTo>
                  <a:pt x="78" y="232"/>
                </a:lnTo>
                <a:close/>
                <a:moveTo>
                  <a:pt x="54" y="409"/>
                </a:moveTo>
                <a:lnTo>
                  <a:pt x="54" y="409"/>
                </a:lnTo>
                <a:lnTo>
                  <a:pt x="50" y="393"/>
                </a:lnTo>
                <a:lnTo>
                  <a:pt x="50" y="379"/>
                </a:lnTo>
                <a:lnTo>
                  <a:pt x="52" y="363"/>
                </a:lnTo>
                <a:lnTo>
                  <a:pt x="58" y="349"/>
                </a:lnTo>
                <a:lnTo>
                  <a:pt x="30" y="331"/>
                </a:lnTo>
                <a:lnTo>
                  <a:pt x="30" y="331"/>
                </a:lnTo>
                <a:lnTo>
                  <a:pt x="28" y="349"/>
                </a:lnTo>
                <a:lnTo>
                  <a:pt x="30" y="359"/>
                </a:lnTo>
                <a:lnTo>
                  <a:pt x="32" y="369"/>
                </a:lnTo>
                <a:lnTo>
                  <a:pt x="34" y="379"/>
                </a:lnTo>
                <a:lnTo>
                  <a:pt x="40" y="389"/>
                </a:lnTo>
                <a:lnTo>
                  <a:pt x="54" y="409"/>
                </a:lnTo>
                <a:lnTo>
                  <a:pt x="54" y="409"/>
                </a:lnTo>
                <a:close/>
                <a:moveTo>
                  <a:pt x="80" y="314"/>
                </a:moveTo>
                <a:lnTo>
                  <a:pt x="80" y="314"/>
                </a:lnTo>
                <a:lnTo>
                  <a:pt x="98" y="296"/>
                </a:lnTo>
                <a:lnTo>
                  <a:pt x="118" y="278"/>
                </a:lnTo>
                <a:lnTo>
                  <a:pt x="143" y="260"/>
                </a:lnTo>
                <a:lnTo>
                  <a:pt x="167" y="244"/>
                </a:lnTo>
                <a:lnTo>
                  <a:pt x="213" y="212"/>
                </a:lnTo>
                <a:lnTo>
                  <a:pt x="235" y="198"/>
                </a:lnTo>
                <a:lnTo>
                  <a:pt x="255" y="182"/>
                </a:lnTo>
                <a:lnTo>
                  <a:pt x="255" y="182"/>
                </a:lnTo>
                <a:lnTo>
                  <a:pt x="207" y="200"/>
                </a:lnTo>
                <a:lnTo>
                  <a:pt x="179" y="212"/>
                </a:lnTo>
                <a:lnTo>
                  <a:pt x="149" y="226"/>
                </a:lnTo>
                <a:lnTo>
                  <a:pt x="120" y="240"/>
                </a:lnTo>
                <a:lnTo>
                  <a:pt x="92" y="256"/>
                </a:lnTo>
                <a:lnTo>
                  <a:pt x="68" y="274"/>
                </a:lnTo>
                <a:lnTo>
                  <a:pt x="58" y="284"/>
                </a:lnTo>
                <a:lnTo>
                  <a:pt x="48" y="294"/>
                </a:lnTo>
                <a:lnTo>
                  <a:pt x="80" y="314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9"/>
          <p:cNvSpPr>
            <a:spLocks noEditPoints="1"/>
          </p:cNvSpPr>
          <p:nvPr/>
        </p:nvSpPr>
        <p:spPr bwMode="auto">
          <a:xfrm>
            <a:off x="2789238" y="675524"/>
            <a:ext cx="731838" cy="854075"/>
          </a:xfrm>
          <a:custGeom>
            <a:avLst/>
            <a:gdLst>
              <a:gd name="T0" fmla="*/ 429 w 461"/>
              <a:gd name="T1" fmla="*/ 277 h 538"/>
              <a:gd name="T2" fmla="*/ 451 w 461"/>
              <a:gd name="T3" fmla="*/ 285 h 538"/>
              <a:gd name="T4" fmla="*/ 461 w 461"/>
              <a:gd name="T5" fmla="*/ 307 h 538"/>
              <a:gd name="T6" fmla="*/ 407 w 461"/>
              <a:gd name="T7" fmla="*/ 516 h 538"/>
              <a:gd name="T8" fmla="*/ 395 w 461"/>
              <a:gd name="T9" fmla="*/ 532 h 538"/>
              <a:gd name="T10" fmla="*/ 377 w 461"/>
              <a:gd name="T11" fmla="*/ 538 h 538"/>
              <a:gd name="T12" fmla="*/ 78 w 461"/>
              <a:gd name="T13" fmla="*/ 536 h 538"/>
              <a:gd name="T14" fmla="*/ 60 w 461"/>
              <a:gd name="T15" fmla="*/ 514 h 538"/>
              <a:gd name="T16" fmla="*/ 0 w 461"/>
              <a:gd name="T17" fmla="*/ 309 h 538"/>
              <a:gd name="T18" fmla="*/ 10 w 461"/>
              <a:gd name="T19" fmla="*/ 283 h 538"/>
              <a:gd name="T20" fmla="*/ 22 w 461"/>
              <a:gd name="T21" fmla="*/ 277 h 538"/>
              <a:gd name="T22" fmla="*/ 30 w 461"/>
              <a:gd name="T23" fmla="*/ 277 h 538"/>
              <a:gd name="T24" fmla="*/ 204 w 461"/>
              <a:gd name="T25" fmla="*/ 6 h 538"/>
              <a:gd name="T26" fmla="*/ 130 w 461"/>
              <a:gd name="T27" fmla="*/ 46 h 538"/>
              <a:gd name="T28" fmla="*/ 108 w 461"/>
              <a:gd name="T29" fmla="*/ 70 h 538"/>
              <a:gd name="T30" fmla="*/ 108 w 461"/>
              <a:gd name="T31" fmla="*/ 82 h 538"/>
              <a:gd name="T32" fmla="*/ 124 w 461"/>
              <a:gd name="T33" fmla="*/ 122 h 538"/>
              <a:gd name="T34" fmla="*/ 146 w 461"/>
              <a:gd name="T35" fmla="*/ 148 h 538"/>
              <a:gd name="T36" fmla="*/ 102 w 461"/>
              <a:gd name="T37" fmla="*/ 146 h 538"/>
              <a:gd name="T38" fmla="*/ 76 w 461"/>
              <a:gd name="T39" fmla="*/ 158 h 538"/>
              <a:gd name="T40" fmla="*/ 70 w 461"/>
              <a:gd name="T41" fmla="*/ 173 h 538"/>
              <a:gd name="T42" fmla="*/ 70 w 461"/>
              <a:gd name="T43" fmla="*/ 203 h 538"/>
              <a:gd name="T44" fmla="*/ 68 w 461"/>
              <a:gd name="T45" fmla="*/ 205 h 538"/>
              <a:gd name="T46" fmla="*/ 36 w 461"/>
              <a:gd name="T47" fmla="*/ 211 h 538"/>
              <a:gd name="T48" fmla="*/ 24 w 461"/>
              <a:gd name="T49" fmla="*/ 221 h 538"/>
              <a:gd name="T50" fmla="*/ 18 w 461"/>
              <a:gd name="T51" fmla="*/ 249 h 538"/>
              <a:gd name="T52" fmla="*/ 441 w 461"/>
              <a:gd name="T53" fmla="*/ 253 h 538"/>
              <a:gd name="T54" fmla="*/ 439 w 461"/>
              <a:gd name="T55" fmla="*/ 229 h 538"/>
              <a:gd name="T56" fmla="*/ 421 w 461"/>
              <a:gd name="T57" fmla="*/ 209 h 538"/>
              <a:gd name="T58" fmla="*/ 395 w 461"/>
              <a:gd name="T59" fmla="*/ 197 h 538"/>
              <a:gd name="T60" fmla="*/ 383 w 461"/>
              <a:gd name="T61" fmla="*/ 197 h 538"/>
              <a:gd name="T62" fmla="*/ 391 w 461"/>
              <a:gd name="T63" fmla="*/ 177 h 538"/>
              <a:gd name="T64" fmla="*/ 379 w 461"/>
              <a:gd name="T65" fmla="*/ 158 h 538"/>
              <a:gd name="T66" fmla="*/ 353 w 461"/>
              <a:gd name="T67" fmla="*/ 150 h 538"/>
              <a:gd name="T68" fmla="*/ 283 w 461"/>
              <a:gd name="T69" fmla="*/ 144 h 538"/>
              <a:gd name="T70" fmla="*/ 303 w 461"/>
              <a:gd name="T71" fmla="*/ 108 h 538"/>
              <a:gd name="T72" fmla="*/ 303 w 461"/>
              <a:gd name="T73" fmla="*/ 80 h 538"/>
              <a:gd name="T74" fmla="*/ 285 w 461"/>
              <a:gd name="T75" fmla="*/ 70 h 538"/>
              <a:gd name="T76" fmla="*/ 263 w 461"/>
              <a:gd name="T77" fmla="*/ 66 h 538"/>
              <a:gd name="T78" fmla="*/ 238 w 461"/>
              <a:gd name="T79" fmla="*/ 56 h 538"/>
              <a:gd name="T80" fmla="*/ 222 w 461"/>
              <a:gd name="T81" fmla="*/ 32 h 538"/>
              <a:gd name="T82" fmla="*/ 220 w 461"/>
              <a:gd name="T83" fmla="*/ 0 h 538"/>
              <a:gd name="T84" fmla="*/ 176 w 461"/>
              <a:gd name="T85" fmla="*/ 146 h 538"/>
              <a:gd name="T86" fmla="*/ 142 w 461"/>
              <a:gd name="T87" fmla="*/ 114 h 538"/>
              <a:gd name="T88" fmla="*/ 136 w 461"/>
              <a:gd name="T89" fmla="*/ 82 h 538"/>
              <a:gd name="T90" fmla="*/ 148 w 461"/>
              <a:gd name="T91" fmla="*/ 62 h 538"/>
              <a:gd name="T92" fmla="*/ 150 w 461"/>
              <a:gd name="T93" fmla="*/ 88 h 538"/>
              <a:gd name="T94" fmla="*/ 178 w 461"/>
              <a:gd name="T95" fmla="*/ 118 h 538"/>
              <a:gd name="T96" fmla="*/ 176 w 461"/>
              <a:gd name="T97" fmla="*/ 146 h 538"/>
              <a:gd name="T98" fmla="*/ 204 w 461"/>
              <a:gd name="T99" fmla="*/ 243 h 538"/>
              <a:gd name="T100" fmla="*/ 309 w 461"/>
              <a:gd name="T101" fmla="*/ 231 h 538"/>
              <a:gd name="T102" fmla="*/ 405 w 461"/>
              <a:gd name="T103" fmla="*/ 223 h 538"/>
              <a:gd name="T104" fmla="*/ 411 w 461"/>
              <a:gd name="T105" fmla="*/ 239 h 538"/>
              <a:gd name="T106" fmla="*/ 204 w 461"/>
              <a:gd name="T107" fmla="*/ 243 h 538"/>
              <a:gd name="T108" fmla="*/ 265 w 461"/>
              <a:gd name="T109" fmla="*/ 199 h 538"/>
              <a:gd name="T110" fmla="*/ 321 w 461"/>
              <a:gd name="T111" fmla="*/ 187 h 538"/>
              <a:gd name="T112" fmla="*/ 369 w 461"/>
              <a:gd name="T113" fmla="*/ 187 h 538"/>
              <a:gd name="T114" fmla="*/ 265 w 461"/>
              <a:gd name="T115" fmla="*/ 199 h 538"/>
              <a:gd name="T116" fmla="*/ 116 w 461"/>
              <a:gd name="T117" fmla="*/ 512 h 538"/>
              <a:gd name="T118" fmla="*/ 58 w 461"/>
              <a:gd name="T119" fmla="*/ 305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1" h="538">
                <a:moveTo>
                  <a:pt x="30" y="277"/>
                </a:moveTo>
                <a:lnTo>
                  <a:pt x="429" y="277"/>
                </a:lnTo>
                <a:lnTo>
                  <a:pt x="429" y="277"/>
                </a:lnTo>
                <a:lnTo>
                  <a:pt x="437" y="277"/>
                </a:lnTo>
                <a:lnTo>
                  <a:pt x="441" y="279"/>
                </a:lnTo>
                <a:lnTo>
                  <a:pt x="451" y="285"/>
                </a:lnTo>
                <a:lnTo>
                  <a:pt x="459" y="295"/>
                </a:lnTo>
                <a:lnTo>
                  <a:pt x="461" y="301"/>
                </a:lnTo>
                <a:lnTo>
                  <a:pt x="461" y="307"/>
                </a:lnTo>
                <a:lnTo>
                  <a:pt x="461" y="307"/>
                </a:lnTo>
                <a:lnTo>
                  <a:pt x="459" y="317"/>
                </a:lnTo>
                <a:lnTo>
                  <a:pt x="407" y="516"/>
                </a:lnTo>
                <a:lnTo>
                  <a:pt x="407" y="516"/>
                </a:lnTo>
                <a:lnTo>
                  <a:pt x="403" y="524"/>
                </a:lnTo>
                <a:lnTo>
                  <a:pt x="395" y="532"/>
                </a:lnTo>
                <a:lnTo>
                  <a:pt x="387" y="536"/>
                </a:lnTo>
                <a:lnTo>
                  <a:pt x="377" y="538"/>
                </a:lnTo>
                <a:lnTo>
                  <a:pt x="377" y="538"/>
                </a:lnTo>
                <a:lnTo>
                  <a:pt x="90" y="538"/>
                </a:lnTo>
                <a:lnTo>
                  <a:pt x="90" y="538"/>
                </a:lnTo>
                <a:lnTo>
                  <a:pt x="78" y="536"/>
                </a:lnTo>
                <a:lnTo>
                  <a:pt x="70" y="532"/>
                </a:lnTo>
                <a:lnTo>
                  <a:pt x="64" y="524"/>
                </a:lnTo>
                <a:lnTo>
                  <a:pt x="60" y="514"/>
                </a:lnTo>
                <a:lnTo>
                  <a:pt x="0" y="315"/>
                </a:lnTo>
                <a:lnTo>
                  <a:pt x="0" y="315"/>
                </a:lnTo>
                <a:lnTo>
                  <a:pt x="0" y="309"/>
                </a:lnTo>
                <a:lnTo>
                  <a:pt x="0" y="303"/>
                </a:lnTo>
                <a:lnTo>
                  <a:pt x="4" y="293"/>
                </a:lnTo>
                <a:lnTo>
                  <a:pt x="10" y="283"/>
                </a:lnTo>
                <a:lnTo>
                  <a:pt x="16" y="279"/>
                </a:lnTo>
                <a:lnTo>
                  <a:pt x="22" y="277"/>
                </a:lnTo>
                <a:lnTo>
                  <a:pt x="22" y="277"/>
                </a:lnTo>
                <a:lnTo>
                  <a:pt x="30" y="277"/>
                </a:lnTo>
                <a:lnTo>
                  <a:pt x="30" y="277"/>
                </a:lnTo>
                <a:lnTo>
                  <a:pt x="30" y="277"/>
                </a:lnTo>
                <a:close/>
                <a:moveTo>
                  <a:pt x="220" y="0"/>
                </a:moveTo>
                <a:lnTo>
                  <a:pt x="220" y="0"/>
                </a:lnTo>
                <a:lnTo>
                  <a:pt x="204" y="6"/>
                </a:lnTo>
                <a:lnTo>
                  <a:pt x="168" y="24"/>
                </a:lnTo>
                <a:lnTo>
                  <a:pt x="148" y="34"/>
                </a:lnTo>
                <a:lnTo>
                  <a:pt x="130" y="46"/>
                </a:lnTo>
                <a:lnTo>
                  <a:pt x="116" y="58"/>
                </a:lnTo>
                <a:lnTo>
                  <a:pt x="112" y="64"/>
                </a:lnTo>
                <a:lnTo>
                  <a:pt x="108" y="70"/>
                </a:lnTo>
                <a:lnTo>
                  <a:pt x="108" y="70"/>
                </a:lnTo>
                <a:lnTo>
                  <a:pt x="108" y="76"/>
                </a:lnTo>
                <a:lnTo>
                  <a:pt x="108" y="82"/>
                </a:lnTo>
                <a:lnTo>
                  <a:pt x="110" y="96"/>
                </a:lnTo>
                <a:lnTo>
                  <a:pt x="116" y="110"/>
                </a:lnTo>
                <a:lnTo>
                  <a:pt x="124" y="122"/>
                </a:lnTo>
                <a:lnTo>
                  <a:pt x="138" y="140"/>
                </a:lnTo>
                <a:lnTo>
                  <a:pt x="146" y="148"/>
                </a:lnTo>
                <a:lnTo>
                  <a:pt x="146" y="148"/>
                </a:lnTo>
                <a:lnTo>
                  <a:pt x="136" y="146"/>
                </a:lnTo>
                <a:lnTo>
                  <a:pt x="114" y="146"/>
                </a:lnTo>
                <a:lnTo>
                  <a:pt x="102" y="146"/>
                </a:lnTo>
                <a:lnTo>
                  <a:pt x="90" y="150"/>
                </a:lnTo>
                <a:lnTo>
                  <a:pt x="80" y="154"/>
                </a:lnTo>
                <a:lnTo>
                  <a:pt x="76" y="158"/>
                </a:lnTo>
                <a:lnTo>
                  <a:pt x="74" y="162"/>
                </a:lnTo>
                <a:lnTo>
                  <a:pt x="74" y="162"/>
                </a:lnTo>
                <a:lnTo>
                  <a:pt x="70" y="173"/>
                </a:lnTo>
                <a:lnTo>
                  <a:pt x="68" y="181"/>
                </a:lnTo>
                <a:lnTo>
                  <a:pt x="68" y="195"/>
                </a:lnTo>
                <a:lnTo>
                  <a:pt x="70" y="203"/>
                </a:lnTo>
                <a:lnTo>
                  <a:pt x="72" y="205"/>
                </a:lnTo>
                <a:lnTo>
                  <a:pt x="72" y="205"/>
                </a:lnTo>
                <a:lnTo>
                  <a:pt x="68" y="205"/>
                </a:lnTo>
                <a:lnTo>
                  <a:pt x="56" y="205"/>
                </a:lnTo>
                <a:lnTo>
                  <a:pt x="42" y="209"/>
                </a:lnTo>
                <a:lnTo>
                  <a:pt x="36" y="211"/>
                </a:lnTo>
                <a:lnTo>
                  <a:pt x="30" y="215"/>
                </a:lnTo>
                <a:lnTo>
                  <a:pt x="30" y="215"/>
                </a:lnTo>
                <a:lnTo>
                  <a:pt x="24" y="221"/>
                </a:lnTo>
                <a:lnTo>
                  <a:pt x="22" y="227"/>
                </a:lnTo>
                <a:lnTo>
                  <a:pt x="18" y="239"/>
                </a:lnTo>
                <a:lnTo>
                  <a:pt x="18" y="249"/>
                </a:lnTo>
                <a:lnTo>
                  <a:pt x="18" y="253"/>
                </a:lnTo>
                <a:lnTo>
                  <a:pt x="441" y="253"/>
                </a:lnTo>
                <a:lnTo>
                  <a:pt x="441" y="253"/>
                </a:lnTo>
                <a:lnTo>
                  <a:pt x="441" y="249"/>
                </a:lnTo>
                <a:lnTo>
                  <a:pt x="441" y="237"/>
                </a:lnTo>
                <a:lnTo>
                  <a:pt x="439" y="229"/>
                </a:lnTo>
                <a:lnTo>
                  <a:pt x="435" y="221"/>
                </a:lnTo>
                <a:lnTo>
                  <a:pt x="429" y="215"/>
                </a:lnTo>
                <a:lnTo>
                  <a:pt x="421" y="209"/>
                </a:lnTo>
                <a:lnTo>
                  <a:pt x="421" y="209"/>
                </a:lnTo>
                <a:lnTo>
                  <a:pt x="407" y="201"/>
                </a:lnTo>
                <a:lnTo>
                  <a:pt x="395" y="197"/>
                </a:lnTo>
                <a:lnTo>
                  <a:pt x="387" y="195"/>
                </a:lnTo>
                <a:lnTo>
                  <a:pt x="383" y="197"/>
                </a:lnTo>
                <a:lnTo>
                  <a:pt x="383" y="197"/>
                </a:lnTo>
                <a:lnTo>
                  <a:pt x="387" y="193"/>
                </a:lnTo>
                <a:lnTo>
                  <a:pt x="391" y="183"/>
                </a:lnTo>
                <a:lnTo>
                  <a:pt x="391" y="177"/>
                </a:lnTo>
                <a:lnTo>
                  <a:pt x="391" y="171"/>
                </a:lnTo>
                <a:lnTo>
                  <a:pt x="387" y="164"/>
                </a:lnTo>
                <a:lnTo>
                  <a:pt x="379" y="158"/>
                </a:lnTo>
                <a:lnTo>
                  <a:pt x="379" y="158"/>
                </a:lnTo>
                <a:lnTo>
                  <a:pt x="367" y="154"/>
                </a:lnTo>
                <a:lnTo>
                  <a:pt x="353" y="150"/>
                </a:lnTo>
                <a:lnTo>
                  <a:pt x="321" y="146"/>
                </a:lnTo>
                <a:lnTo>
                  <a:pt x="283" y="144"/>
                </a:lnTo>
                <a:lnTo>
                  <a:pt x="283" y="144"/>
                </a:lnTo>
                <a:lnTo>
                  <a:pt x="291" y="132"/>
                </a:lnTo>
                <a:lnTo>
                  <a:pt x="297" y="120"/>
                </a:lnTo>
                <a:lnTo>
                  <a:pt x="303" y="108"/>
                </a:lnTo>
                <a:lnTo>
                  <a:pt x="305" y="94"/>
                </a:lnTo>
                <a:lnTo>
                  <a:pt x="305" y="86"/>
                </a:lnTo>
                <a:lnTo>
                  <a:pt x="303" y="80"/>
                </a:lnTo>
                <a:lnTo>
                  <a:pt x="299" y="76"/>
                </a:lnTo>
                <a:lnTo>
                  <a:pt x="293" y="72"/>
                </a:lnTo>
                <a:lnTo>
                  <a:pt x="285" y="70"/>
                </a:lnTo>
                <a:lnTo>
                  <a:pt x="275" y="68"/>
                </a:lnTo>
                <a:lnTo>
                  <a:pt x="275" y="68"/>
                </a:lnTo>
                <a:lnTo>
                  <a:pt x="263" y="66"/>
                </a:lnTo>
                <a:lnTo>
                  <a:pt x="253" y="64"/>
                </a:lnTo>
                <a:lnTo>
                  <a:pt x="245" y="60"/>
                </a:lnTo>
                <a:lnTo>
                  <a:pt x="238" y="56"/>
                </a:lnTo>
                <a:lnTo>
                  <a:pt x="232" y="50"/>
                </a:lnTo>
                <a:lnTo>
                  <a:pt x="228" y="46"/>
                </a:lnTo>
                <a:lnTo>
                  <a:pt x="222" y="32"/>
                </a:lnTo>
                <a:lnTo>
                  <a:pt x="220" y="20"/>
                </a:lnTo>
                <a:lnTo>
                  <a:pt x="218" y="10"/>
                </a:lnTo>
                <a:lnTo>
                  <a:pt x="220" y="0"/>
                </a:lnTo>
                <a:lnTo>
                  <a:pt x="220" y="0"/>
                </a:lnTo>
                <a:close/>
                <a:moveTo>
                  <a:pt x="176" y="146"/>
                </a:moveTo>
                <a:lnTo>
                  <a:pt x="176" y="146"/>
                </a:lnTo>
                <a:lnTo>
                  <a:pt x="160" y="132"/>
                </a:lnTo>
                <a:lnTo>
                  <a:pt x="150" y="124"/>
                </a:lnTo>
                <a:lnTo>
                  <a:pt x="142" y="114"/>
                </a:lnTo>
                <a:lnTo>
                  <a:pt x="138" y="102"/>
                </a:lnTo>
                <a:lnTo>
                  <a:pt x="136" y="90"/>
                </a:lnTo>
                <a:lnTo>
                  <a:pt x="136" y="82"/>
                </a:lnTo>
                <a:lnTo>
                  <a:pt x="138" y="76"/>
                </a:lnTo>
                <a:lnTo>
                  <a:pt x="142" y="68"/>
                </a:lnTo>
                <a:lnTo>
                  <a:pt x="148" y="62"/>
                </a:lnTo>
                <a:lnTo>
                  <a:pt x="148" y="62"/>
                </a:lnTo>
                <a:lnTo>
                  <a:pt x="146" y="76"/>
                </a:lnTo>
                <a:lnTo>
                  <a:pt x="150" y="88"/>
                </a:lnTo>
                <a:lnTo>
                  <a:pt x="156" y="100"/>
                </a:lnTo>
                <a:lnTo>
                  <a:pt x="166" y="110"/>
                </a:lnTo>
                <a:lnTo>
                  <a:pt x="178" y="118"/>
                </a:lnTo>
                <a:lnTo>
                  <a:pt x="190" y="128"/>
                </a:lnTo>
                <a:lnTo>
                  <a:pt x="214" y="146"/>
                </a:lnTo>
                <a:lnTo>
                  <a:pt x="176" y="146"/>
                </a:lnTo>
                <a:lnTo>
                  <a:pt x="176" y="146"/>
                </a:lnTo>
                <a:close/>
                <a:moveTo>
                  <a:pt x="204" y="243"/>
                </a:moveTo>
                <a:lnTo>
                  <a:pt x="204" y="243"/>
                </a:lnTo>
                <a:lnTo>
                  <a:pt x="251" y="237"/>
                </a:lnTo>
                <a:lnTo>
                  <a:pt x="309" y="231"/>
                </a:lnTo>
                <a:lnTo>
                  <a:pt x="309" y="231"/>
                </a:lnTo>
                <a:lnTo>
                  <a:pt x="395" y="217"/>
                </a:lnTo>
                <a:lnTo>
                  <a:pt x="395" y="217"/>
                </a:lnTo>
                <a:lnTo>
                  <a:pt x="405" y="223"/>
                </a:lnTo>
                <a:lnTo>
                  <a:pt x="409" y="229"/>
                </a:lnTo>
                <a:lnTo>
                  <a:pt x="411" y="235"/>
                </a:lnTo>
                <a:lnTo>
                  <a:pt x="411" y="239"/>
                </a:lnTo>
                <a:lnTo>
                  <a:pt x="409" y="241"/>
                </a:lnTo>
                <a:lnTo>
                  <a:pt x="409" y="241"/>
                </a:lnTo>
                <a:lnTo>
                  <a:pt x="204" y="243"/>
                </a:lnTo>
                <a:lnTo>
                  <a:pt x="204" y="243"/>
                </a:lnTo>
                <a:close/>
                <a:moveTo>
                  <a:pt x="265" y="199"/>
                </a:moveTo>
                <a:lnTo>
                  <a:pt x="265" y="199"/>
                </a:lnTo>
                <a:lnTo>
                  <a:pt x="289" y="195"/>
                </a:lnTo>
                <a:lnTo>
                  <a:pt x="321" y="187"/>
                </a:lnTo>
                <a:lnTo>
                  <a:pt x="321" y="187"/>
                </a:lnTo>
                <a:lnTo>
                  <a:pt x="369" y="173"/>
                </a:lnTo>
                <a:lnTo>
                  <a:pt x="369" y="173"/>
                </a:lnTo>
                <a:lnTo>
                  <a:pt x="369" y="187"/>
                </a:lnTo>
                <a:lnTo>
                  <a:pt x="365" y="195"/>
                </a:lnTo>
                <a:lnTo>
                  <a:pt x="365" y="195"/>
                </a:lnTo>
                <a:lnTo>
                  <a:pt x="265" y="199"/>
                </a:lnTo>
                <a:lnTo>
                  <a:pt x="265" y="199"/>
                </a:lnTo>
                <a:close/>
                <a:moveTo>
                  <a:pt x="58" y="305"/>
                </a:moveTo>
                <a:lnTo>
                  <a:pt x="116" y="512"/>
                </a:lnTo>
                <a:lnTo>
                  <a:pt x="170" y="512"/>
                </a:lnTo>
                <a:lnTo>
                  <a:pt x="114" y="305"/>
                </a:lnTo>
                <a:lnTo>
                  <a:pt x="58" y="305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342900" y="726324"/>
            <a:ext cx="695325" cy="790575"/>
          </a:xfrm>
          <a:custGeom>
            <a:avLst/>
            <a:gdLst>
              <a:gd name="T0" fmla="*/ 113 w 438"/>
              <a:gd name="T1" fmla="*/ 303 h 498"/>
              <a:gd name="T2" fmla="*/ 107 w 438"/>
              <a:gd name="T3" fmla="*/ 477 h 498"/>
              <a:gd name="T4" fmla="*/ 68 w 438"/>
              <a:gd name="T5" fmla="*/ 498 h 498"/>
              <a:gd name="T6" fmla="*/ 30 w 438"/>
              <a:gd name="T7" fmla="*/ 477 h 498"/>
              <a:gd name="T8" fmla="*/ 22 w 438"/>
              <a:gd name="T9" fmla="*/ 309 h 498"/>
              <a:gd name="T10" fmla="*/ 56 w 438"/>
              <a:gd name="T11" fmla="*/ 201 h 498"/>
              <a:gd name="T12" fmla="*/ 6 w 438"/>
              <a:gd name="T13" fmla="*/ 147 h 498"/>
              <a:gd name="T14" fmla="*/ 20 w 438"/>
              <a:gd name="T15" fmla="*/ 8 h 498"/>
              <a:gd name="T16" fmla="*/ 76 w 438"/>
              <a:gd name="T17" fmla="*/ 120 h 498"/>
              <a:gd name="T18" fmla="*/ 133 w 438"/>
              <a:gd name="T19" fmla="*/ 8 h 498"/>
              <a:gd name="T20" fmla="*/ 133 w 438"/>
              <a:gd name="T21" fmla="*/ 147 h 498"/>
              <a:gd name="T22" fmla="*/ 80 w 438"/>
              <a:gd name="T23" fmla="*/ 201 h 498"/>
              <a:gd name="T24" fmla="*/ 435 w 438"/>
              <a:gd name="T25" fmla="*/ 303 h 498"/>
              <a:gd name="T26" fmla="*/ 431 w 438"/>
              <a:gd name="T27" fmla="*/ 477 h 498"/>
              <a:gd name="T28" fmla="*/ 393 w 438"/>
              <a:gd name="T29" fmla="*/ 498 h 498"/>
              <a:gd name="T30" fmla="*/ 355 w 438"/>
              <a:gd name="T31" fmla="*/ 477 h 498"/>
              <a:gd name="T32" fmla="*/ 347 w 438"/>
              <a:gd name="T33" fmla="*/ 309 h 498"/>
              <a:gd name="T34" fmla="*/ 381 w 438"/>
              <a:gd name="T35" fmla="*/ 273 h 498"/>
              <a:gd name="T36" fmla="*/ 375 w 438"/>
              <a:gd name="T37" fmla="*/ 243 h 498"/>
              <a:gd name="T38" fmla="*/ 337 w 438"/>
              <a:gd name="T39" fmla="*/ 179 h 498"/>
              <a:gd name="T40" fmla="*/ 383 w 438"/>
              <a:gd name="T41" fmla="*/ 2 h 498"/>
              <a:gd name="T42" fmla="*/ 409 w 438"/>
              <a:gd name="T43" fmla="*/ 275 h 498"/>
              <a:gd name="T44" fmla="*/ 381 w 438"/>
              <a:gd name="T45" fmla="*/ 315 h 498"/>
              <a:gd name="T46" fmla="*/ 369 w 438"/>
              <a:gd name="T47" fmla="*/ 307 h 498"/>
              <a:gd name="T48" fmla="*/ 369 w 438"/>
              <a:gd name="T49" fmla="*/ 463 h 498"/>
              <a:gd name="T50" fmla="*/ 267 w 438"/>
              <a:gd name="T51" fmla="*/ 281 h 498"/>
              <a:gd name="T52" fmla="*/ 285 w 438"/>
              <a:gd name="T53" fmla="*/ 461 h 498"/>
              <a:gd name="T54" fmla="*/ 249 w 438"/>
              <a:gd name="T55" fmla="*/ 498 h 498"/>
              <a:gd name="T56" fmla="*/ 215 w 438"/>
              <a:gd name="T57" fmla="*/ 490 h 498"/>
              <a:gd name="T58" fmla="*/ 193 w 438"/>
              <a:gd name="T59" fmla="*/ 317 h 498"/>
              <a:gd name="T60" fmla="*/ 225 w 438"/>
              <a:gd name="T61" fmla="*/ 273 h 498"/>
              <a:gd name="T62" fmla="*/ 187 w 438"/>
              <a:gd name="T63" fmla="*/ 181 h 498"/>
              <a:gd name="T64" fmla="*/ 171 w 438"/>
              <a:gd name="T65" fmla="*/ 90 h 498"/>
              <a:gd name="T66" fmla="*/ 227 w 438"/>
              <a:gd name="T67" fmla="*/ 8 h 498"/>
              <a:gd name="T68" fmla="*/ 289 w 438"/>
              <a:gd name="T69" fmla="*/ 36 h 498"/>
              <a:gd name="T70" fmla="*/ 309 w 438"/>
              <a:gd name="T71" fmla="*/ 130 h 498"/>
              <a:gd name="T72" fmla="*/ 263 w 438"/>
              <a:gd name="T73" fmla="*/ 211 h 498"/>
              <a:gd name="T74" fmla="*/ 229 w 438"/>
              <a:gd name="T75" fmla="*/ 469 h 498"/>
              <a:gd name="T76" fmla="*/ 235 w 438"/>
              <a:gd name="T77" fmla="*/ 293 h 498"/>
              <a:gd name="T78" fmla="*/ 211 w 438"/>
              <a:gd name="T79" fmla="*/ 443 h 498"/>
              <a:gd name="T80" fmla="*/ 64 w 438"/>
              <a:gd name="T81" fmla="*/ 271 h 498"/>
              <a:gd name="T82" fmla="*/ 64 w 438"/>
              <a:gd name="T83" fmla="*/ 271 h 498"/>
              <a:gd name="T84" fmla="*/ 56 w 438"/>
              <a:gd name="T85" fmla="*/ 315 h 498"/>
              <a:gd name="T86" fmla="*/ 40 w 438"/>
              <a:gd name="T87" fmla="*/ 317 h 498"/>
              <a:gd name="T88" fmla="*/ 52 w 438"/>
              <a:gd name="T89" fmla="*/ 471 h 498"/>
              <a:gd name="T90" fmla="*/ 347 w 438"/>
              <a:gd name="T91" fmla="*/ 173 h 498"/>
              <a:gd name="T92" fmla="*/ 359 w 438"/>
              <a:gd name="T93" fmla="*/ 175 h 498"/>
              <a:gd name="T94" fmla="*/ 391 w 438"/>
              <a:gd name="T95" fmla="*/ 14 h 498"/>
              <a:gd name="T96" fmla="*/ 241 w 438"/>
              <a:gd name="T97" fmla="*/ 22 h 498"/>
              <a:gd name="T98" fmla="*/ 197 w 438"/>
              <a:gd name="T99" fmla="*/ 60 h 498"/>
              <a:gd name="T100" fmla="*/ 243 w 438"/>
              <a:gd name="T101" fmla="*/ 40 h 498"/>
              <a:gd name="T102" fmla="*/ 285 w 438"/>
              <a:gd name="T103" fmla="*/ 106 h 498"/>
              <a:gd name="T104" fmla="*/ 277 w 438"/>
              <a:gd name="T105" fmla="*/ 173 h 498"/>
              <a:gd name="T106" fmla="*/ 293 w 438"/>
              <a:gd name="T107" fmla="*/ 110 h 498"/>
              <a:gd name="T108" fmla="*/ 261 w 438"/>
              <a:gd name="T109" fmla="*/ 30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38" h="498">
                <a:moveTo>
                  <a:pt x="80" y="201"/>
                </a:moveTo>
                <a:lnTo>
                  <a:pt x="84" y="275"/>
                </a:lnTo>
                <a:lnTo>
                  <a:pt x="84" y="275"/>
                </a:lnTo>
                <a:lnTo>
                  <a:pt x="96" y="281"/>
                </a:lnTo>
                <a:lnTo>
                  <a:pt x="107" y="291"/>
                </a:lnTo>
                <a:lnTo>
                  <a:pt x="113" y="303"/>
                </a:lnTo>
                <a:lnTo>
                  <a:pt x="115" y="317"/>
                </a:lnTo>
                <a:lnTo>
                  <a:pt x="115" y="451"/>
                </a:lnTo>
                <a:lnTo>
                  <a:pt x="115" y="451"/>
                </a:lnTo>
                <a:lnTo>
                  <a:pt x="113" y="461"/>
                </a:lnTo>
                <a:lnTo>
                  <a:pt x="111" y="469"/>
                </a:lnTo>
                <a:lnTo>
                  <a:pt x="107" y="477"/>
                </a:lnTo>
                <a:lnTo>
                  <a:pt x="101" y="484"/>
                </a:lnTo>
                <a:lnTo>
                  <a:pt x="94" y="490"/>
                </a:lnTo>
                <a:lnTo>
                  <a:pt x="86" y="494"/>
                </a:lnTo>
                <a:lnTo>
                  <a:pt x="76" y="498"/>
                </a:lnTo>
                <a:lnTo>
                  <a:pt x="68" y="498"/>
                </a:lnTo>
                <a:lnTo>
                  <a:pt x="68" y="498"/>
                </a:lnTo>
                <a:lnTo>
                  <a:pt x="68" y="498"/>
                </a:lnTo>
                <a:lnTo>
                  <a:pt x="58" y="498"/>
                </a:lnTo>
                <a:lnTo>
                  <a:pt x="50" y="494"/>
                </a:lnTo>
                <a:lnTo>
                  <a:pt x="42" y="490"/>
                </a:lnTo>
                <a:lnTo>
                  <a:pt x="36" y="484"/>
                </a:lnTo>
                <a:lnTo>
                  <a:pt x="30" y="477"/>
                </a:lnTo>
                <a:lnTo>
                  <a:pt x="26" y="469"/>
                </a:lnTo>
                <a:lnTo>
                  <a:pt x="24" y="461"/>
                </a:lnTo>
                <a:lnTo>
                  <a:pt x="22" y="451"/>
                </a:lnTo>
                <a:lnTo>
                  <a:pt x="22" y="317"/>
                </a:lnTo>
                <a:lnTo>
                  <a:pt x="22" y="317"/>
                </a:lnTo>
                <a:lnTo>
                  <a:pt x="22" y="309"/>
                </a:lnTo>
                <a:lnTo>
                  <a:pt x="24" y="303"/>
                </a:lnTo>
                <a:lnTo>
                  <a:pt x="32" y="289"/>
                </a:lnTo>
                <a:lnTo>
                  <a:pt x="42" y="279"/>
                </a:lnTo>
                <a:lnTo>
                  <a:pt x="54" y="273"/>
                </a:lnTo>
                <a:lnTo>
                  <a:pt x="56" y="201"/>
                </a:lnTo>
                <a:lnTo>
                  <a:pt x="56" y="201"/>
                </a:lnTo>
                <a:lnTo>
                  <a:pt x="44" y="197"/>
                </a:lnTo>
                <a:lnTo>
                  <a:pt x="32" y="189"/>
                </a:lnTo>
                <a:lnTo>
                  <a:pt x="24" y="181"/>
                </a:lnTo>
                <a:lnTo>
                  <a:pt x="16" y="171"/>
                </a:lnTo>
                <a:lnTo>
                  <a:pt x="10" y="159"/>
                </a:lnTo>
                <a:lnTo>
                  <a:pt x="6" y="147"/>
                </a:lnTo>
                <a:lnTo>
                  <a:pt x="2" y="132"/>
                </a:lnTo>
                <a:lnTo>
                  <a:pt x="0" y="118"/>
                </a:lnTo>
                <a:lnTo>
                  <a:pt x="0" y="88"/>
                </a:lnTo>
                <a:lnTo>
                  <a:pt x="0" y="58"/>
                </a:lnTo>
                <a:lnTo>
                  <a:pt x="6" y="8"/>
                </a:lnTo>
                <a:lnTo>
                  <a:pt x="20" y="8"/>
                </a:lnTo>
                <a:lnTo>
                  <a:pt x="26" y="120"/>
                </a:lnTo>
                <a:lnTo>
                  <a:pt x="38" y="120"/>
                </a:lnTo>
                <a:lnTo>
                  <a:pt x="44" y="8"/>
                </a:lnTo>
                <a:lnTo>
                  <a:pt x="58" y="8"/>
                </a:lnTo>
                <a:lnTo>
                  <a:pt x="62" y="120"/>
                </a:lnTo>
                <a:lnTo>
                  <a:pt x="76" y="120"/>
                </a:lnTo>
                <a:lnTo>
                  <a:pt x="82" y="8"/>
                </a:lnTo>
                <a:lnTo>
                  <a:pt x="94" y="8"/>
                </a:lnTo>
                <a:lnTo>
                  <a:pt x="101" y="120"/>
                </a:lnTo>
                <a:lnTo>
                  <a:pt x="113" y="120"/>
                </a:lnTo>
                <a:lnTo>
                  <a:pt x="119" y="8"/>
                </a:lnTo>
                <a:lnTo>
                  <a:pt x="133" y="8"/>
                </a:lnTo>
                <a:lnTo>
                  <a:pt x="133" y="8"/>
                </a:lnTo>
                <a:lnTo>
                  <a:pt x="137" y="58"/>
                </a:lnTo>
                <a:lnTo>
                  <a:pt x="139" y="88"/>
                </a:lnTo>
                <a:lnTo>
                  <a:pt x="137" y="118"/>
                </a:lnTo>
                <a:lnTo>
                  <a:pt x="135" y="132"/>
                </a:lnTo>
                <a:lnTo>
                  <a:pt x="133" y="147"/>
                </a:lnTo>
                <a:lnTo>
                  <a:pt x="129" y="159"/>
                </a:lnTo>
                <a:lnTo>
                  <a:pt x="123" y="171"/>
                </a:lnTo>
                <a:lnTo>
                  <a:pt x="115" y="181"/>
                </a:lnTo>
                <a:lnTo>
                  <a:pt x="105" y="191"/>
                </a:lnTo>
                <a:lnTo>
                  <a:pt x="94" y="197"/>
                </a:lnTo>
                <a:lnTo>
                  <a:pt x="80" y="201"/>
                </a:lnTo>
                <a:lnTo>
                  <a:pt x="80" y="201"/>
                </a:lnTo>
                <a:close/>
                <a:moveTo>
                  <a:pt x="409" y="275"/>
                </a:moveTo>
                <a:lnTo>
                  <a:pt x="409" y="275"/>
                </a:lnTo>
                <a:lnTo>
                  <a:pt x="421" y="281"/>
                </a:lnTo>
                <a:lnTo>
                  <a:pt x="429" y="291"/>
                </a:lnTo>
                <a:lnTo>
                  <a:pt x="435" y="303"/>
                </a:lnTo>
                <a:lnTo>
                  <a:pt x="438" y="317"/>
                </a:lnTo>
                <a:lnTo>
                  <a:pt x="438" y="451"/>
                </a:lnTo>
                <a:lnTo>
                  <a:pt x="438" y="451"/>
                </a:lnTo>
                <a:lnTo>
                  <a:pt x="438" y="461"/>
                </a:lnTo>
                <a:lnTo>
                  <a:pt x="435" y="469"/>
                </a:lnTo>
                <a:lnTo>
                  <a:pt x="431" y="477"/>
                </a:lnTo>
                <a:lnTo>
                  <a:pt x="425" y="484"/>
                </a:lnTo>
                <a:lnTo>
                  <a:pt x="417" y="490"/>
                </a:lnTo>
                <a:lnTo>
                  <a:pt x="409" y="494"/>
                </a:lnTo>
                <a:lnTo>
                  <a:pt x="401" y="498"/>
                </a:lnTo>
                <a:lnTo>
                  <a:pt x="393" y="498"/>
                </a:lnTo>
                <a:lnTo>
                  <a:pt x="393" y="498"/>
                </a:lnTo>
                <a:lnTo>
                  <a:pt x="393" y="498"/>
                </a:lnTo>
                <a:lnTo>
                  <a:pt x="383" y="498"/>
                </a:lnTo>
                <a:lnTo>
                  <a:pt x="375" y="494"/>
                </a:lnTo>
                <a:lnTo>
                  <a:pt x="367" y="490"/>
                </a:lnTo>
                <a:lnTo>
                  <a:pt x="359" y="484"/>
                </a:lnTo>
                <a:lnTo>
                  <a:pt x="355" y="477"/>
                </a:lnTo>
                <a:lnTo>
                  <a:pt x="351" y="469"/>
                </a:lnTo>
                <a:lnTo>
                  <a:pt x="347" y="461"/>
                </a:lnTo>
                <a:lnTo>
                  <a:pt x="347" y="451"/>
                </a:lnTo>
                <a:lnTo>
                  <a:pt x="347" y="317"/>
                </a:lnTo>
                <a:lnTo>
                  <a:pt x="347" y="317"/>
                </a:lnTo>
                <a:lnTo>
                  <a:pt x="347" y="309"/>
                </a:lnTo>
                <a:lnTo>
                  <a:pt x="349" y="301"/>
                </a:lnTo>
                <a:lnTo>
                  <a:pt x="353" y="295"/>
                </a:lnTo>
                <a:lnTo>
                  <a:pt x="357" y="289"/>
                </a:lnTo>
                <a:lnTo>
                  <a:pt x="367" y="279"/>
                </a:lnTo>
                <a:lnTo>
                  <a:pt x="373" y="275"/>
                </a:lnTo>
                <a:lnTo>
                  <a:pt x="381" y="273"/>
                </a:lnTo>
                <a:lnTo>
                  <a:pt x="381" y="271"/>
                </a:lnTo>
                <a:lnTo>
                  <a:pt x="381" y="271"/>
                </a:lnTo>
                <a:lnTo>
                  <a:pt x="381" y="261"/>
                </a:lnTo>
                <a:lnTo>
                  <a:pt x="381" y="255"/>
                </a:lnTo>
                <a:lnTo>
                  <a:pt x="377" y="247"/>
                </a:lnTo>
                <a:lnTo>
                  <a:pt x="375" y="243"/>
                </a:lnTo>
                <a:lnTo>
                  <a:pt x="363" y="231"/>
                </a:lnTo>
                <a:lnTo>
                  <a:pt x="349" y="215"/>
                </a:lnTo>
                <a:lnTo>
                  <a:pt x="349" y="215"/>
                </a:lnTo>
                <a:lnTo>
                  <a:pt x="339" y="201"/>
                </a:lnTo>
                <a:lnTo>
                  <a:pt x="337" y="191"/>
                </a:lnTo>
                <a:lnTo>
                  <a:pt x="337" y="179"/>
                </a:lnTo>
                <a:lnTo>
                  <a:pt x="341" y="163"/>
                </a:lnTo>
                <a:lnTo>
                  <a:pt x="369" y="22"/>
                </a:lnTo>
                <a:lnTo>
                  <a:pt x="369" y="22"/>
                </a:lnTo>
                <a:lnTo>
                  <a:pt x="371" y="12"/>
                </a:lnTo>
                <a:lnTo>
                  <a:pt x="377" y="6"/>
                </a:lnTo>
                <a:lnTo>
                  <a:pt x="383" y="2"/>
                </a:lnTo>
                <a:lnTo>
                  <a:pt x="391" y="0"/>
                </a:lnTo>
                <a:lnTo>
                  <a:pt x="397" y="2"/>
                </a:lnTo>
                <a:lnTo>
                  <a:pt x="403" y="6"/>
                </a:lnTo>
                <a:lnTo>
                  <a:pt x="407" y="12"/>
                </a:lnTo>
                <a:lnTo>
                  <a:pt x="409" y="22"/>
                </a:lnTo>
                <a:lnTo>
                  <a:pt x="409" y="275"/>
                </a:lnTo>
                <a:lnTo>
                  <a:pt x="409" y="275"/>
                </a:lnTo>
                <a:close/>
                <a:moveTo>
                  <a:pt x="385" y="477"/>
                </a:moveTo>
                <a:lnTo>
                  <a:pt x="385" y="477"/>
                </a:lnTo>
                <a:lnTo>
                  <a:pt x="381" y="469"/>
                </a:lnTo>
                <a:lnTo>
                  <a:pt x="381" y="461"/>
                </a:lnTo>
                <a:lnTo>
                  <a:pt x="381" y="315"/>
                </a:lnTo>
                <a:lnTo>
                  <a:pt x="381" y="315"/>
                </a:lnTo>
                <a:lnTo>
                  <a:pt x="383" y="305"/>
                </a:lnTo>
                <a:lnTo>
                  <a:pt x="387" y="293"/>
                </a:lnTo>
                <a:lnTo>
                  <a:pt x="387" y="293"/>
                </a:lnTo>
                <a:lnTo>
                  <a:pt x="377" y="299"/>
                </a:lnTo>
                <a:lnTo>
                  <a:pt x="369" y="307"/>
                </a:lnTo>
                <a:lnTo>
                  <a:pt x="365" y="317"/>
                </a:lnTo>
                <a:lnTo>
                  <a:pt x="363" y="329"/>
                </a:lnTo>
                <a:lnTo>
                  <a:pt x="363" y="443"/>
                </a:lnTo>
                <a:lnTo>
                  <a:pt x="363" y="443"/>
                </a:lnTo>
                <a:lnTo>
                  <a:pt x="365" y="453"/>
                </a:lnTo>
                <a:lnTo>
                  <a:pt x="369" y="463"/>
                </a:lnTo>
                <a:lnTo>
                  <a:pt x="375" y="471"/>
                </a:lnTo>
                <a:lnTo>
                  <a:pt x="385" y="477"/>
                </a:lnTo>
                <a:lnTo>
                  <a:pt x="385" y="477"/>
                </a:lnTo>
                <a:close/>
                <a:moveTo>
                  <a:pt x="255" y="273"/>
                </a:moveTo>
                <a:lnTo>
                  <a:pt x="255" y="273"/>
                </a:lnTo>
                <a:lnTo>
                  <a:pt x="267" y="281"/>
                </a:lnTo>
                <a:lnTo>
                  <a:pt x="277" y="291"/>
                </a:lnTo>
                <a:lnTo>
                  <a:pt x="283" y="303"/>
                </a:lnTo>
                <a:lnTo>
                  <a:pt x="285" y="317"/>
                </a:lnTo>
                <a:lnTo>
                  <a:pt x="285" y="451"/>
                </a:lnTo>
                <a:lnTo>
                  <a:pt x="285" y="451"/>
                </a:lnTo>
                <a:lnTo>
                  <a:pt x="285" y="461"/>
                </a:lnTo>
                <a:lnTo>
                  <a:pt x="281" y="469"/>
                </a:lnTo>
                <a:lnTo>
                  <a:pt x="277" y="477"/>
                </a:lnTo>
                <a:lnTo>
                  <a:pt x="271" y="484"/>
                </a:lnTo>
                <a:lnTo>
                  <a:pt x="265" y="490"/>
                </a:lnTo>
                <a:lnTo>
                  <a:pt x="257" y="494"/>
                </a:lnTo>
                <a:lnTo>
                  <a:pt x="249" y="498"/>
                </a:lnTo>
                <a:lnTo>
                  <a:pt x="239" y="498"/>
                </a:lnTo>
                <a:lnTo>
                  <a:pt x="239" y="498"/>
                </a:lnTo>
                <a:lnTo>
                  <a:pt x="239" y="498"/>
                </a:lnTo>
                <a:lnTo>
                  <a:pt x="231" y="498"/>
                </a:lnTo>
                <a:lnTo>
                  <a:pt x="221" y="494"/>
                </a:lnTo>
                <a:lnTo>
                  <a:pt x="215" y="490"/>
                </a:lnTo>
                <a:lnTo>
                  <a:pt x="207" y="484"/>
                </a:lnTo>
                <a:lnTo>
                  <a:pt x="201" y="477"/>
                </a:lnTo>
                <a:lnTo>
                  <a:pt x="197" y="469"/>
                </a:lnTo>
                <a:lnTo>
                  <a:pt x="195" y="461"/>
                </a:lnTo>
                <a:lnTo>
                  <a:pt x="193" y="451"/>
                </a:lnTo>
                <a:lnTo>
                  <a:pt x="193" y="317"/>
                </a:lnTo>
                <a:lnTo>
                  <a:pt x="193" y="317"/>
                </a:lnTo>
                <a:lnTo>
                  <a:pt x="195" y="309"/>
                </a:lnTo>
                <a:lnTo>
                  <a:pt x="197" y="303"/>
                </a:lnTo>
                <a:lnTo>
                  <a:pt x="203" y="289"/>
                </a:lnTo>
                <a:lnTo>
                  <a:pt x="213" y="279"/>
                </a:lnTo>
                <a:lnTo>
                  <a:pt x="225" y="273"/>
                </a:lnTo>
                <a:lnTo>
                  <a:pt x="229" y="215"/>
                </a:lnTo>
                <a:lnTo>
                  <a:pt x="229" y="215"/>
                </a:lnTo>
                <a:lnTo>
                  <a:pt x="217" y="211"/>
                </a:lnTo>
                <a:lnTo>
                  <a:pt x="205" y="203"/>
                </a:lnTo>
                <a:lnTo>
                  <a:pt x="195" y="193"/>
                </a:lnTo>
                <a:lnTo>
                  <a:pt x="187" y="181"/>
                </a:lnTo>
                <a:lnTo>
                  <a:pt x="181" y="165"/>
                </a:lnTo>
                <a:lnTo>
                  <a:pt x="175" y="149"/>
                </a:lnTo>
                <a:lnTo>
                  <a:pt x="171" y="130"/>
                </a:lnTo>
                <a:lnTo>
                  <a:pt x="171" y="110"/>
                </a:lnTo>
                <a:lnTo>
                  <a:pt x="171" y="110"/>
                </a:lnTo>
                <a:lnTo>
                  <a:pt x="171" y="90"/>
                </a:lnTo>
                <a:lnTo>
                  <a:pt x="175" y="70"/>
                </a:lnTo>
                <a:lnTo>
                  <a:pt x="183" y="52"/>
                </a:lnTo>
                <a:lnTo>
                  <a:pt x="191" y="36"/>
                </a:lnTo>
                <a:lnTo>
                  <a:pt x="201" y="24"/>
                </a:lnTo>
                <a:lnTo>
                  <a:pt x="213" y="14"/>
                </a:lnTo>
                <a:lnTo>
                  <a:pt x="227" y="8"/>
                </a:lnTo>
                <a:lnTo>
                  <a:pt x="241" y="6"/>
                </a:lnTo>
                <a:lnTo>
                  <a:pt x="241" y="6"/>
                </a:lnTo>
                <a:lnTo>
                  <a:pt x="255" y="8"/>
                </a:lnTo>
                <a:lnTo>
                  <a:pt x="267" y="14"/>
                </a:lnTo>
                <a:lnTo>
                  <a:pt x="279" y="24"/>
                </a:lnTo>
                <a:lnTo>
                  <a:pt x="289" y="36"/>
                </a:lnTo>
                <a:lnTo>
                  <a:pt x="297" y="52"/>
                </a:lnTo>
                <a:lnTo>
                  <a:pt x="305" y="70"/>
                </a:lnTo>
                <a:lnTo>
                  <a:pt x="309" y="90"/>
                </a:lnTo>
                <a:lnTo>
                  <a:pt x="309" y="110"/>
                </a:lnTo>
                <a:lnTo>
                  <a:pt x="309" y="110"/>
                </a:lnTo>
                <a:lnTo>
                  <a:pt x="309" y="130"/>
                </a:lnTo>
                <a:lnTo>
                  <a:pt x="305" y="149"/>
                </a:lnTo>
                <a:lnTo>
                  <a:pt x="301" y="165"/>
                </a:lnTo>
                <a:lnTo>
                  <a:pt x="293" y="181"/>
                </a:lnTo>
                <a:lnTo>
                  <a:pt x="285" y="193"/>
                </a:lnTo>
                <a:lnTo>
                  <a:pt x="275" y="203"/>
                </a:lnTo>
                <a:lnTo>
                  <a:pt x="263" y="211"/>
                </a:lnTo>
                <a:lnTo>
                  <a:pt x="253" y="215"/>
                </a:lnTo>
                <a:lnTo>
                  <a:pt x="255" y="273"/>
                </a:lnTo>
                <a:lnTo>
                  <a:pt x="255" y="273"/>
                </a:lnTo>
                <a:close/>
                <a:moveTo>
                  <a:pt x="231" y="477"/>
                </a:moveTo>
                <a:lnTo>
                  <a:pt x="231" y="477"/>
                </a:lnTo>
                <a:lnTo>
                  <a:pt x="229" y="469"/>
                </a:lnTo>
                <a:lnTo>
                  <a:pt x="229" y="461"/>
                </a:lnTo>
                <a:lnTo>
                  <a:pt x="229" y="315"/>
                </a:lnTo>
                <a:lnTo>
                  <a:pt x="229" y="315"/>
                </a:lnTo>
                <a:lnTo>
                  <a:pt x="229" y="305"/>
                </a:lnTo>
                <a:lnTo>
                  <a:pt x="235" y="293"/>
                </a:lnTo>
                <a:lnTo>
                  <a:pt x="235" y="293"/>
                </a:lnTo>
                <a:lnTo>
                  <a:pt x="225" y="299"/>
                </a:lnTo>
                <a:lnTo>
                  <a:pt x="217" y="307"/>
                </a:lnTo>
                <a:lnTo>
                  <a:pt x="213" y="317"/>
                </a:lnTo>
                <a:lnTo>
                  <a:pt x="211" y="329"/>
                </a:lnTo>
                <a:lnTo>
                  <a:pt x="211" y="443"/>
                </a:lnTo>
                <a:lnTo>
                  <a:pt x="211" y="443"/>
                </a:lnTo>
                <a:lnTo>
                  <a:pt x="211" y="453"/>
                </a:lnTo>
                <a:lnTo>
                  <a:pt x="217" y="463"/>
                </a:lnTo>
                <a:lnTo>
                  <a:pt x="223" y="471"/>
                </a:lnTo>
                <a:lnTo>
                  <a:pt x="231" y="477"/>
                </a:lnTo>
                <a:lnTo>
                  <a:pt x="231" y="477"/>
                </a:lnTo>
                <a:close/>
                <a:moveTo>
                  <a:pt x="64" y="271"/>
                </a:moveTo>
                <a:lnTo>
                  <a:pt x="66" y="203"/>
                </a:lnTo>
                <a:lnTo>
                  <a:pt x="62" y="203"/>
                </a:lnTo>
                <a:lnTo>
                  <a:pt x="60" y="271"/>
                </a:lnTo>
                <a:lnTo>
                  <a:pt x="60" y="271"/>
                </a:lnTo>
                <a:lnTo>
                  <a:pt x="64" y="271"/>
                </a:lnTo>
                <a:lnTo>
                  <a:pt x="64" y="271"/>
                </a:lnTo>
                <a:close/>
                <a:moveTo>
                  <a:pt x="60" y="477"/>
                </a:moveTo>
                <a:lnTo>
                  <a:pt x="60" y="477"/>
                </a:lnTo>
                <a:lnTo>
                  <a:pt x="58" y="469"/>
                </a:lnTo>
                <a:lnTo>
                  <a:pt x="56" y="461"/>
                </a:lnTo>
                <a:lnTo>
                  <a:pt x="56" y="315"/>
                </a:lnTo>
                <a:lnTo>
                  <a:pt x="56" y="315"/>
                </a:lnTo>
                <a:lnTo>
                  <a:pt x="58" y="305"/>
                </a:lnTo>
                <a:lnTo>
                  <a:pt x="62" y="293"/>
                </a:lnTo>
                <a:lnTo>
                  <a:pt x="62" y="293"/>
                </a:lnTo>
                <a:lnTo>
                  <a:pt x="54" y="299"/>
                </a:lnTo>
                <a:lnTo>
                  <a:pt x="46" y="307"/>
                </a:lnTo>
                <a:lnTo>
                  <a:pt x="40" y="317"/>
                </a:lnTo>
                <a:lnTo>
                  <a:pt x="38" y="329"/>
                </a:lnTo>
                <a:lnTo>
                  <a:pt x="38" y="443"/>
                </a:lnTo>
                <a:lnTo>
                  <a:pt x="38" y="443"/>
                </a:lnTo>
                <a:lnTo>
                  <a:pt x="40" y="453"/>
                </a:lnTo>
                <a:lnTo>
                  <a:pt x="44" y="463"/>
                </a:lnTo>
                <a:lnTo>
                  <a:pt x="52" y="471"/>
                </a:lnTo>
                <a:lnTo>
                  <a:pt x="60" y="477"/>
                </a:lnTo>
                <a:lnTo>
                  <a:pt x="60" y="477"/>
                </a:lnTo>
                <a:close/>
                <a:moveTo>
                  <a:pt x="375" y="34"/>
                </a:moveTo>
                <a:lnTo>
                  <a:pt x="349" y="159"/>
                </a:lnTo>
                <a:lnTo>
                  <a:pt x="349" y="159"/>
                </a:lnTo>
                <a:lnTo>
                  <a:pt x="347" y="173"/>
                </a:lnTo>
                <a:lnTo>
                  <a:pt x="347" y="183"/>
                </a:lnTo>
                <a:lnTo>
                  <a:pt x="349" y="193"/>
                </a:lnTo>
                <a:lnTo>
                  <a:pt x="357" y="205"/>
                </a:lnTo>
                <a:lnTo>
                  <a:pt x="357" y="205"/>
                </a:lnTo>
                <a:lnTo>
                  <a:pt x="357" y="191"/>
                </a:lnTo>
                <a:lnTo>
                  <a:pt x="359" y="175"/>
                </a:lnTo>
                <a:lnTo>
                  <a:pt x="389" y="32"/>
                </a:lnTo>
                <a:lnTo>
                  <a:pt x="389" y="32"/>
                </a:lnTo>
                <a:lnTo>
                  <a:pt x="391" y="22"/>
                </a:lnTo>
                <a:lnTo>
                  <a:pt x="397" y="14"/>
                </a:lnTo>
                <a:lnTo>
                  <a:pt x="397" y="14"/>
                </a:lnTo>
                <a:lnTo>
                  <a:pt x="391" y="14"/>
                </a:lnTo>
                <a:lnTo>
                  <a:pt x="383" y="18"/>
                </a:lnTo>
                <a:lnTo>
                  <a:pt x="377" y="24"/>
                </a:lnTo>
                <a:lnTo>
                  <a:pt x="375" y="34"/>
                </a:lnTo>
                <a:lnTo>
                  <a:pt x="375" y="34"/>
                </a:lnTo>
                <a:close/>
                <a:moveTo>
                  <a:pt x="241" y="22"/>
                </a:moveTo>
                <a:lnTo>
                  <a:pt x="241" y="22"/>
                </a:lnTo>
                <a:lnTo>
                  <a:pt x="235" y="24"/>
                </a:lnTo>
                <a:lnTo>
                  <a:pt x="227" y="26"/>
                </a:lnTo>
                <a:lnTo>
                  <a:pt x="215" y="34"/>
                </a:lnTo>
                <a:lnTo>
                  <a:pt x="205" y="44"/>
                </a:lnTo>
                <a:lnTo>
                  <a:pt x="197" y="60"/>
                </a:lnTo>
                <a:lnTo>
                  <a:pt x="197" y="60"/>
                </a:lnTo>
                <a:lnTo>
                  <a:pt x="205" y="50"/>
                </a:lnTo>
                <a:lnTo>
                  <a:pt x="213" y="44"/>
                </a:lnTo>
                <a:lnTo>
                  <a:pt x="223" y="38"/>
                </a:lnTo>
                <a:lnTo>
                  <a:pt x="233" y="38"/>
                </a:lnTo>
                <a:lnTo>
                  <a:pt x="233" y="38"/>
                </a:lnTo>
                <a:lnTo>
                  <a:pt x="243" y="40"/>
                </a:lnTo>
                <a:lnTo>
                  <a:pt x="253" y="44"/>
                </a:lnTo>
                <a:lnTo>
                  <a:pt x="263" y="52"/>
                </a:lnTo>
                <a:lnTo>
                  <a:pt x="271" y="62"/>
                </a:lnTo>
                <a:lnTo>
                  <a:pt x="277" y="76"/>
                </a:lnTo>
                <a:lnTo>
                  <a:pt x="281" y="90"/>
                </a:lnTo>
                <a:lnTo>
                  <a:pt x="285" y="106"/>
                </a:lnTo>
                <a:lnTo>
                  <a:pt x="285" y="124"/>
                </a:lnTo>
                <a:lnTo>
                  <a:pt x="285" y="124"/>
                </a:lnTo>
                <a:lnTo>
                  <a:pt x="285" y="139"/>
                </a:lnTo>
                <a:lnTo>
                  <a:pt x="283" y="151"/>
                </a:lnTo>
                <a:lnTo>
                  <a:pt x="281" y="163"/>
                </a:lnTo>
                <a:lnTo>
                  <a:pt x="277" y="173"/>
                </a:lnTo>
                <a:lnTo>
                  <a:pt x="277" y="173"/>
                </a:lnTo>
                <a:lnTo>
                  <a:pt x="283" y="161"/>
                </a:lnTo>
                <a:lnTo>
                  <a:pt x="289" y="145"/>
                </a:lnTo>
                <a:lnTo>
                  <a:pt x="291" y="128"/>
                </a:lnTo>
                <a:lnTo>
                  <a:pt x="293" y="110"/>
                </a:lnTo>
                <a:lnTo>
                  <a:pt x="293" y="110"/>
                </a:lnTo>
                <a:lnTo>
                  <a:pt x="293" y="92"/>
                </a:lnTo>
                <a:lnTo>
                  <a:pt x="289" y="76"/>
                </a:lnTo>
                <a:lnTo>
                  <a:pt x="285" y="62"/>
                </a:lnTo>
                <a:lnTo>
                  <a:pt x="277" y="48"/>
                </a:lnTo>
                <a:lnTo>
                  <a:pt x="271" y="38"/>
                </a:lnTo>
                <a:lnTo>
                  <a:pt x="261" y="30"/>
                </a:lnTo>
                <a:lnTo>
                  <a:pt x="251" y="24"/>
                </a:lnTo>
                <a:lnTo>
                  <a:pt x="241" y="22"/>
                </a:lnTo>
                <a:lnTo>
                  <a:pt x="241" y="22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8772525" y="1986799"/>
            <a:ext cx="892175" cy="752475"/>
          </a:xfrm>
          <a:custGeom>
            <a:avLst/>
            <a:gdLst>
              <a:gd name="T0" fmla="*/ 92 w 562"/>
              <a:gd name="T1" fmla="*/ 105 h 474"/>
              <a:gd name="T2" fmla="*/ 116 w 562"/>
              <a:gd name="T3" fmla="*/ 59 h 474"/>
              <a:gd name="T4" fmla="*/ 36 w 562"/>
              <a:gd name="T5" fmla="*/ 73 h 474"/>
              <a:gd name="T6" fmla="*/ 60 w 562"/>
              <a:gd name="T7" fmla="*/ 135 h 474"/>
              <a:gd name="T8" fmla="*/ 66 w 562"/>
              <a:gd name="T9" fmla="*/ 199 h 474"/>
              <a:gd name="T10" fmla="*/ 140 w 562"/>
              <a:gd name="T11" fmla="*/ 273 h 474"/>
              <a:gd name="T12" fmla="*/ 104 w 562"/>
              <a:gd name="T13" fmla="*/ 139 h 474"/>
              <a:gd name="T14" fmla="*/ 116 w 562"/>
              <a:gd name="T15" fmla="*/ 83 h 474"/>
              <a:gd name="T16" fmla="*/ 158 w 562"/>
              <a:gd name="T17" fmla="*/ 79 h 474"/>
              <a:gd name="T18" fmla="*/ 148 w 562"/>
              <a:gd name="T19" fmla="*/ 149 h 474"/>
              <a:gd name="T20" fmla="*/ 195 w 562"/>
              <a:gd name="T21" fmla="*/ 81 h 474"/>
              <a:gd name="T22" fmla="*/ 227 w 562"/>
              <a:gd name="T23" fmla="*/ 55 h 474"/>
              <a:gd name="T24" fmla="*/ 168 w 562"/>
              <a:gd name="T25" fmla="*/ 55 h 474"/>
              <a:gd name="T26" fmla="*/ 297 w 562"/>
              <a:gd name="T27" fmla="*/ 103 h 474"/>
              <a:gd name="T28" fmla="*/ 287 w 562"/>
              <a:gd name="T29" fmla="*/ 151 h 474"/>
              <a:gd name="T30" fmla="*/ 345 w 562"/>
              <a:gd name="T31" fmla="*/ 147 h 474"/>
              <a:gd name="T32" fmla="*/ 241 w 562"/>
              <a:gd name="T33" fmla="*/ 131 h 474"/>
              <a:gd name="T34" fmla="*/ 287 w 562"/>
              <a:gd name="T35" fmla="*/ 171 h 474"/>
              <a:gd name="T36" fmla="*/ 265 w 562"/>
              <a:gd name="T37" fmla="*/ 211 h 474"/>
              <a:gd name="T38" fmla="*/ 203 w 562"/>
              <a:gd name="T39" fmla="*/ 223 h 474"/>
              <a:gd name="T40" fmla="*/ 207 w 562"/>
              <a:gd name="T41" fmla="*/ 179 h 474"/>
              <a:gd name="T42" fmla="*/ 241 w 562"/>
              <a:gd name="T43" fmla="*/ 131 h 474"/>
              <a:gd name="T44" fmla="*/ 253 w 562"/>
              <a:gd name="T45" fmla="*/ 374 h 474"/>
              <a:gd name="T46" fmla="*/ 281 w 562"/>
              <a:gd name="T47" fmla="*/ 390 h 474"/>
              <a:gd name="T48" fmla="*/ 343 w 562"/>
              <a:gd name="T49" fmla="*/ 323 h 474"/>
              <a:gd name="T50" fmla="*/ 201 w 562"/>
              <a:gd name="T51" fmla="*/ 255 h 474"/>
              <a:gd name="T52" fmla="*/ 413 w 562"/>
              <a:gd name="T53" fmla="*/ 249 h 474"/>
              <a:gd name="T54" fmla="*/ 353 w 562"/>
              <a:gd name="T55" fmla="*/ 223 h 474"/>
              <a:gd name="T56" fmla="*/ 335 w 562"/>
              <a:gd name="T57" fmla="*/ 161 h 474"/>
              <a:gd name="T58" fmla="*/ 297 w 562"/>
              <a:gd name="T59" fmla="*/ 183 h 474"/>
              <a:gd name="T60" fmla="*/ 279 w 562"/>
              <a:gd name="T61" fmla="*/ 215 h 474"/>
              <a:gd name="T62" fmla="*/ 353 w 562"/>
              <a:gd name="T63" fmla="*/ 299 h 474"/>
              <a:gd name="T64" fmla="*/ 343 w 562"/>
              <a:gd name="T65" fmla="*/ 235 h 474"/>
              <a:gd name="T66" fmla="*/ 136 w 562"/>
              <a:gd name="T67" fmla="*/ 51 h 474"/>
              <a:gd name="T68" fmla="*/ 126 w 562"/>
              <a:gd name="T69" fmla="*/ 29 h 474"/>
              <a:gd name="T70" fmla="*/ 191 w 562"/>
              <a:gd name="T71" fmla="*/ 37 h 474"/>
              <a:gd name="T72" fmla="*/ 146 w 562"/>
              <a:gd name="T73" fmla="*/ 47 h 474"/>
              <a:gd name="T74" fmla="*/ 445 w 562"/>
              <a:gd name="T75" fmla="*/ 432 h 474"/>
              <a:gd name="T76" fmla="*/ 461 w 562"/>
              <a:gd name="T77" fmla="*/ 396 h 474"/>
              <a:gd name="T78" fmla="*/ 457 w 562"/>
              <a:gd name="T79" fmla="*/ 378 h 474"/>
              <a:gd name="T80" fmla="*/ 516 w 562"/>
              <a:gd name="T81" fmla="*/ 398 h 474"/>
              <a:gd name="T82" fmla="*/ 373 w 562"/>
              <a:gd name="T83" fmla="*/ 321 h 474"/>
              <a:gd name="T84" fmla="*/ 321 w 562"/>
              <a:gd name="T85" fmla="*/ 410 h 474"/>
              <a:gd name="T86" fmla="*/ 275 w 562"/>
              <a:gd name="T87" fmla="*/ 412 h 474"/>
              <a:gd name="T88" fmla="*/ 239 w 562"/>
              <a:gd name="T89" fmla="*/ 390 h 474"/>
              <a:gd name="T90" fmla="*/ 66 w 562"/>
              <a:gd name="T91" fmla="*/ 235 h 474"/>
              <a:gd name="T92" fmla="*/ 42 w 562"/>
              <a:gd name="T93" fmla="*/ 193 h 474"/>
              <a:gd name="T94" fmla="*/ 0 w 562"/>
              <a:gd name="T95" fmla="*/ 71 h 474"/>
              <a:gd name="T96" fmla="*/ 50 w 562"/>
              <a:gd name="T97" fmla="*/ 29 h 474"/>
              <a:gd name="T98" fmla="*/ 124 w 562"/>
              <a:gd name="T99" fmla="*/ 2 h 474"/>
              <a:gd name="T100" fmla="*/ 187 w 562"/>
              <a:gd name="T101" fmla="*/ 8 h 474"/>
              <a:gd name="T102" fmla="*/ 251 w 562"/>
              <a:gd name="T103" fmla="*/ 39 h 474"/>
              <a:gd name="T104" fmla="*/ 379 w 562"/>
              <a:gd name="T105" fmla="*/ 147 h 474"/>
              <a:gd name="T106" fmla="*/ 552 w 562"/>
              <a:gd name="T107" fmla="*/ 392 h 474"/>
              <a:gd name="T108" fmla="*/ 507 w 562"/>
              <a:gd name="T109" fmla="*/ 432 h 474"/>
              <a:gd name="T110" fmla="*/ 431 w 562"/>
              <a:gd name="T111" fmla="*/ 468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2" h="474">
                <a:moveTo>
                  <a:pt x="36" y="73"/>
                </a:moveTo>
                <a:lnTo>
                  <a:pt x="36" y="73"/>
                </a:lnTo>
                <a:lnTo>
                  <a:pt x="90" y="127"/>
                </a:lnTo>
                <a:lnTo>
                  <a:pt x="90" y="127"/>
                </a:lnTo>
                <a:lnTo>
                  <a:pt x="92" y="105"/>
                </a:lnTo>
                <a:lnTo>
                  <a:pt x="98" y="85"/>
                </a:lnTo>
                <a:lnTo>
                  <a:pt x="98" y="85"/>
                </a:lnTo>
                <a:lnTo>
                  <a:pt x="106" y="71"/>
                </a:lnTo>
                <a:lnTo>
                  <a:pt x="116" y="59"/>
                </a:lnTo>
                <a:lnTo>
                  <a:pt x="116" y="59"/>
                </a:lnTo>
                <a:lnTo>
                  <a:pt x="74" y="45"/>
                </a:lnTo>
                <a:lnTo>
                  <a:pt x="74" y="45"/>
                </a:lnTo>
                <a:lnTo>
                  <a:pt x="54" y="57"/>
                </a:lnTo>
                <a:lnTo>
                  <a:pt x="36" y="73"/>
                </a:lnTo>
                <a:lnTo>
                  <a:pt x="36" y="73"/>
                </a:lnTo>
                <a:close/>
                <a:moveTo>
                  <a:pt x="140" y="273"/>
                </a:moveTo>
                <a:lnTo>
                  <a:pt x="142" y="209"/>
                </a:lnTo>
                <a:lnTo>
                  <a:pt x="142" y="209"/>
                </a:lnTo>
                <a:lnTo>
                  <a:pt x="100" y="173"/>
                </a:lnTo>
                <a:lnTo>
                  <a:pt x="60" y="135"/>
                </a:lnTo>
                <a:lnTo>
                  <a:pt x="60" y="171"/>
                </a:lnTo>
                <a:lnTo>
                  <a:pt x="60" y="171"/>
                </a:lnTo>
                <a:lnTo>
                  <a:pt x="62" y="187"/>
                </a:lnTo>
                <a:lnTo>
                  <a:pt x="66" y="199"/>
                </a:lnTo>
                <a:lnTo>
                  <a:pt x="66" y="199"/>
                </a:lnTo>
                <a:lnTo>
                  <a:pt x="66" y="199"/>
                </a:lnTo>
                <a:lnTo>
                  <a:pt x="74" y="209"/>
                </a:lnTo>
                <a:lnTo>
                  <a:pt x="82" y="219"/>
                </a:lnTo>
                <a:lnTo>
                  <a:pt x="82" y="219"/>
                </a:lnTo>
                <a:lnTo>
                  <a:pt x="140" y="273"/>
                </a:lnTo>
                <a:lnTo>
                  <a:pt x="140" y="273"/>
                </a:lnTo>
                <a:close/>
                <a:moveTo>
                  <a:pt x="142" y="175"/>
                </a:moveTo>
                <a:lnTo>
                  <a:pt x="142" y="175"/>
                </a:lnTo>
                <a:lnTo>
                  <a:pt x="104" y="139"/>
                </a:lnTo>
                <a:lnTo>
                  <a:pt x="104" y="139"/>
                </a:lnTo>
                <a:lnTo>
                  <a:pt x="106" y="113"/>
                </a:lnTo>
                <a:lnTo>
                  <a:pt x="108" y="101"/>
                </a:lnTo>
                <a:lnTo>
                  <a:pt x="112" y="91"/>
                </a:lnTo>
                <a:lnTo>
                  <a:pt x="112" y="91"/>
                </a:lnTo>
                <a:lnTo>
                  <a:pt x="116" y="83"/>
                </a:lnTo>
                <a:lnTo>
                  <a:pt x="120" y="77"/>
                </a:lnTo>
                <a:lnTo>
                  <a:pt x="126" y="71"/>
                </a:lnTo>
                <a:lnTo>
                  <a:pt x="134" y="67"/>
                </a:lnTo>
                <a:lnTo>
                  <a:pt x="134" y="67"/>
                </a:lnTo>
                <a:lnTo>
                  <a:pt x="158" y="79"/>
                </a:lnTo>
                <a:lnTo>
                  <a:pt x="183" y="91"/>
                </a:lnTo>
                <a:lnTo>
                  <a:pt x="183" y="91"/>
                </a:lnTo>
                <a:lnTo>
                  <a:pt x="168" y="107"/>
                </a:lnTo>
                <a:lnTo>
                  <a:pt x="156" y="127"/>
                </a:lnTo>
                <a:lnTo>
                  <a:pt x="148" y="149"/>
                </a:lnTo>
                <a:lnTo>
                  <a:pt x="144" y="163"/>
                </a:lnTo>
                <a:lnTo>
                  <a:pt x="142" y="175"/>
                </a:lnTo>
                <a:lnTo>
                  <a:pt x="142" y="175"/>
                </a:lnTo>
                <a:close/>
                <a:moveTo>
                  <a:pt x="195" y="81"/>
                </a:moveTo>
                <a:lnTo>
                  <a:pt x="195" y="81"/>
                </a:lnTo>
                <a:lnTo>
                  <a:pt x="217" y="69"/>
                </a:lnTo>
                <a:lnTo>
                  <a:pt x="237" y="61"/>
                </a:lnTo>
                <a:lnTo>
                  <a:pt x="237" y="61"/>
                </a:lnTo>
                <a:lnTo>
                  <a:pt x="237" y="61"/>
                </a:lnTo>
                <a:lnTo>
                  <a:pt x="227" y="55"/>
                </a:lnTo>
                <a:lnTo>
                  <a:pt x="227" y="55"/>
                </a:lnTo>
                <a:lnTo>
                  <a:pt x="205" y="53"/>
                </a:lnTo>
                <a:lnTo>
                  <a:pt x="185" y="53"/>
                </a:lnTo>
                <a:lnTo>
                  <a:pt x="185" y="53"/>
                </a:lnTo>
                <a:lnTo>
                  <a:pt x="168" y="55"/>
                </a:lnTo>
                <a:lnTo>
                  <a:pt x="154" y="59"/>
                </a:lnTo>
                <a:lnTo>
                  <a:pt x="154" y="59"/>
                </a:lnTo>
                <a:lnTo>
                  <a:pt x="195" y="81"/>
                </a:lnTo>
                <a:lnTo>
                  <a:pt x="195" y="81"/>
                </a:lnTo>
                <a:close/>
                <a:moveTo>
                  <a:pt x="297" y="103"/>
                </a:moveTo>
                <a:lnTo>
                  <a:pt x="297" y="103"/>
                </a:lnTo>
                <a:lnTo>
                  <a:pt x="275" y="111"/>
                </a:lnTo>
                <a:lnTo>
                  <a:pt x="253" y="121"/>
                </a:lnTo>
                <a:lnTo>
                  <a:pt x="253" y="121"/>
                </a:lnTo>
                <a:lnTo>
                  <a:pt x="287" y="151"/>
                </a:lnTo>
                <a:lnTo>
                  <a:pt x="287" y="151"/>
                </a:lnTo>
                <a:lnTo>
                  <a:pt x="311" y="149"/>
                </a:lnTo>
                <a:lnTo>
                  <a:pt x="335" y="147"/>
                </a:lnTo>
                <a:lnTo>
                  <a:pt x="335" y="147"/>
                </a:lnTo>
                <a:lnTo>
                  <a:pt x="345" y="147"/>
                </a:lnTo>
                <a:lnTo>
                  <a:pt x="345" y="147"/>
                </a:lnTo>
                <a:lnTo>
                  <a:pt x="321" y="125"/>
                </a:lnTo>
                <a:lnTo>
                  <a:pt x="297" y="103"/>
                </a:lnTo>
                <a:lnTo>
                  <a:pt x="297" y="103"/>
                </a:lnTo>
                <a:close/>
                <a:moveTo>
                  <a:pt x="241" y="131"/>
                </a:moveTo>
                <a:lnTo>
                  <a:pt x="241" y="131"/>
                </a:lnTo>
                <a:lnTo>
                  <a:pt x="241" y="131"/>
                </a:lnTo>
                <a:lnTo>
                  <a:pt x="265" y="151"/>
                </a:lnTo>
                <a:lnTo>
                  <a:pt x="287" y="171"/>
                </a:lnTo>
                <a:lnTo>
                  <a:pt x="287" y="171"/>
                </a:lnTo>
                <a:lnTo>
                  <a:pt x="281" y="181"/>
                </a:lnTo>
                <a:lnTo>
                  <a:pt x="275" y="189"/>
                </a:lnTo>
                <a:lnTo>
                  <a:pt x="269" y="199"/>
                </a:lnTo>
                <a:lnTo>
                  <a:pt x="265" y="211"/>
                </a:lnTo>
                <a:lnTo>
                  <a:pt x="265" y="211"/>
                </a:lnTo>
                <a:lnTo>
                  <a:pt x="259" y="233"/>
                </a:lnTo>
                <a:lnTo>
                  <a:pt x="257" y="257"/>
                </a:lnTo>
                <a:lnTo>
                  <a:pt x="257" y="257"/>
                </a:lnTo>
                <a:lnTo>
                  <a:pt x="229" y="241"/>
                </a:lnTo>
                <a:lnTo>
                  <a:pt x="203" y="223"/>
                </a:lnTo>
                <a:lnTo>
                  <a:pt x="203" y="219"/>
                </a:lnTo>
                <a:lnTo>
                  <a:pt x="203" y="219"/>
                </a:lnTo>
                <a:lnTo>
                  <a:pt x="203" y="205"/>
                </a:lnTo>
                <a:lnTo>
                  <a:pt x="203" y="191"/>
                </a:lnTo>
                <a:lnTo>
                  <a:pt x="207" y="179"/>
                </a:lnTo>
                <a:lnTo>
                  <a:pt x="211" y="167"/>
                </a:lnTo>
                <a:lnTo>
                  <a:pt x="217" y="155"/>
                </a:lnTo>
                <a:lnTo>
                  <a:pt x="223" y="147"/>
                </a:lnTo>
                <a:lnTo>
                  <a:pt x="231" y="137"/>
                </a:lnTo>
                <a:lnTo>
                  <a:pt x="241" y="131"/>
                </a:lnTo>
                <a:lnTo>
                  <a:pt x="241" y="131"/>
                </a:lnTo>
                <a:close/>
                <a:moveTo>
                  <a:pt x="201" y="255"/>
                </a:moveTo>
                <a:lnTo>
                  <a:pt x="199" y="323"/>
                </a:lnTo>
                <a:lnTo>
                  <a:pt x="199" y="323"/>
                </a:lnTo>
                <a:lnTo>
                  <a:pt x="253" y="374"/>
                </a:lnTo>
                <a:lnTo>
                  <a:pt x="253" y="374"/>
                </a:lnTo>
                <a:lnTo>
                  <a:pt x="253" y="374"/>
                </a:lnTo>
                <a:lnTo>
                  <a:pt x="267" y="384"/>
                </a:lnTo>
                <a:lnTo>
                  <a:pt x="281" y="390"/>
                </a:lnTo>
                <a:lnTo>
                  <a:pt x="281" y="390"/>
                </a:lnTo>
                <a:lnTo>
                  <a:pt x="297" y="392"/>
                </a:lnTo>
                <a:lnTo>
                  <a:pt x="315" y="390"/>
                </a:lnTo>
                <a:lnTo>
                  <a:pt x="369" y="374"/>
                </a:lnTo>
                <a:lnTo>
                  <a:pt x="343" y="323"/>
                </a:lnTo>
                <a:lnTo>
                  <a:pt x="343" y="323"/>
                </a:lnTo>
                <a:lnTo>
                  <a:pt x="305" y="311"/>
                </a:lnTo>
                <a:lnTo>
                  <a:pt x="269" y="295"/>
                </a:lnTo>
                <a:lnTo>
                  <a:pt x="235" y="275"/>
                </a:lnTo>
                <a:lnTo>
                  <a:pt x="201" y="255"/>
                </a:lnTo>
                <a:lnTo>
                  <a:pt x="201" y="255"/>
                </a:lnTo>
                <a:close/>
                <a:moveTo>
                  <a:pt x="359" y="165"/>
                </a:moveTo>
                <a:lnTo>
                  <a:pt x="359" y="165"/>
                </a:lnTo>
                <a:lnTo>
                  <a:pt x="381" y="193"/>
                </a:lnTo>
                <a:lnTo>
                  <a:pt x="399" y="219"/>
                </a:lnTo>
                <a:lnTo>
                  <a:pt x="413" y="249"/>
                </a:lnTo>
                <a:lnTo>
                  <a:pt x="427" y="279"/>
                </a:lnTo>
                <a:lnTo>
                  <a:pt x="399" y="287"/>
                </a:lnTo>
                <a:lnTo>
                  <a:pt x="399" y="287"/>
                </a:lnTo>
                <a:lnTo>
                  <a:pt x="377" y="255"/>
                </a:lnTo>
                <a:lnTo>
                  <a:pt x="353" y="223"/>
                </a:lnTo>
                <a:lnTo>
                  <a:pt x="327" y="193"/>
                </a:lnTo>
                <a:lnTo>
                  <a:pt x="301" y="165"/>
                </a:lnTo>
                <a:lnTo>
                  <a:pt x="301" y="165"/>
                </a:lnTo>
                <a:lnTo>
                  <a:pt x="319" y="163"/>
                </a:lnTo>
                <a:lnTo>
                  <a:pt x="335" y="161"/>
                </a:lnTo>
                <a:lnTo>
                  <a:pt x="335" y="161"/>
                </a:lnTo>
                <a:lnTo>
                  <a:pt x="347" y="163"/>
                </a:lnTo>
                <a:lnTo>
                  <a:pt x="359" y="165"/>
                </a:lnTo>
                <a:lnTo>
                  <a:pt x="359" y="165"/>
                </a:lnTo>
                <a:close/>
                <a:moveTo>
                  <a:pt x="297" y="183"/>
                </a:moveTo>
                <a:lnTo>
                  <a:pt x="297" y="183"/>
                </a:lnTo>
                <a:lnTo>
                  <a:pt x="291" y="189"/>
                </a:lnTo>
                <a:lnTo>
                  <a:pt x="287" y="197"/>
                </a:lnTo>
                <a:lnTo>
                  <a:pt x="279" y="215"/>
                </a:lnTo>
                <a:lnTo>
                  <a:pt x="279" y="215"/>
                </a:lnTo>
                <a:lnTo>
                  <a:pt x="273" y="239"/>
                </a:lnTo>
                <a:lnTo>
                  <a:pt x="271" y="265"/>
                </a:lnTo>
                <a:lnTo>
                  <a:pt x="271" y="265"/>
                </a:lnTo>
                <a:lnTo>
                  <a:pt x="311" y="285"/>
                </a:lnTo>
                <a:lnTo>
                  <a:pt x="353" y="299"/>
                </a:lnTo>
                <a:lnTo>
                  <a:pt x="359" y="297"/>
                </a:lnTo>
                <a:lnTo>
                  <a:pt x="383" y="291"/>
                </a:lnTo>
                <a:lnTo>
                  <a:pt x="383" y="291"/>
                </a:lnTo>
                <a:lnTo>
                  <a:pt x="365" y="263"/>
                </a:lnTo>
                <a:lnTo>
                  <a:pt x="343" y="235"/>
                </a:lnTo>
                <a:lnTo>
                  <a:pt x="321" y="207"/>
                </a:lnTo>
                <a:lnTo>
                  <a:pt x="297" y="183"/>
                </a:lnTo>
                <a:lnTo>
                  <a:pt x="297" y="183"/>
                </a:lnTo>
                <a:close/>
                <a:moveTo>
                  <a:pt x="136" y="51"/>
                </a:moveTo>
                <a:lnTo>
                  <a:pt x="136" y="51"/>
                </a:lnTo>
                <a:lnTo>
                  <a:pt x="94" y="35"/>
                </a:lnTo>
                <a:lnTo>
                  <a:pt x="94" y="35"/>
                </a:lnTo>
                <a:lnTo>
                  <a:pt x="110" y="31"/>
                </a:lnTo>
                <a:lnTo>
                  <a:pt x="126" y="29"/>
                </a:lnTo>
                <a:lnTo>
                  <a:pt x="126" y="29"/>
                </a:lnTo>
                <a:lnTo>
                  <a:pt x="142" y="27"/>
                </a:lnTo>
                <a:lnTo>
                  <a:pt x="158" y="29"/>
                </a:lnTo>
                <a:lnTo>
                  <a:pt x="174" y="33"/>
                </a:lnTo>
                <a:lnTo>
                  <a:pt x="191" y="37"/>
                </a:lnTo>
                <a:lnTo>
                  <a:pt x="191" y="37"/>
                </a:lnTo>
                <a:lnTo>
                  <a:pt x="185" y="39"/>
                </a:lnTo>
                <a:lnTo>
                  <a:pt x="185" y="39"/>
                </a:lnTo>
                <a:lnTo>
                  <a:pt x="170" y="39"/>
                </a:lnTo>
                <a:lnTo>
                  <a:pt x="158" y="43"/>
                </a:lnTo>
                <a:lnTo>
                  <a:pt x="146" y="47"/>
                </a:lnTo>
                <a:lnTo>
                  <a:pt x="136" y="51"/>
                </a:lnTo>
                <a:lnTo>
                  <a:pt x="136" y="51"/>
                </a:lnTo>
                <a:close/>
                <a:moveTo>
                  <a:pt x="373" y="321"/>
                </a:moveTo>
                <a:lnTo>
                  <a:pt x="431" y="440"/>
                </a:lnTo>
                <a:lnTo>
                  <a:pt x="445" y="432"/>
                </a:lnTo>
                <a:lnTo>
                  <a:pt x="437" y="412"/>
                </a:lnTo>
                <a:lnTo>
                  <a:pt x="429" y="392"/>
                </a:lnTo>
                <a:lnTo>
                  <a:pt x="451" y="394"/>
                </a:lnTo>
                <a:lnTo>
                  <a:pt x="457" y="396"/>
                </a:lnTo>
                <a:lnTo>
                  <a:pt x="461" y="396"/>
                </a:lnTo>
                <a:lnTo>
                  <a:pt x="465" y="402"/>
                </a:lnTo>
                <a:lnTo>
                  <a:pt x="477" y="418"/>
                </a:lnTo>
                <a:lnTo>
                  <a:pt x="481" y="416"/>
                </a:lnTo>
                <a:lnTo>
                  <a:pt x="463" y="386"/>
                </a:lnTo>
                <a:lnTo>
                  <a:pt x="457" y="378"/>
                </a:lnTo>
                <a:lnTo>
                  <a:pt x="465" y="370"/>
                </a:lnTo>
                <a:lnTo>
                  <a:pt x="467" y="368"/>
                </a:lnTo>
                <a:lnTo>
                  <a:pt x="477" y="357"/>
                </a:lnTo>
                <a:lnTo>
                  <a:pt x="485" y="368"/>
                </a:lnTo>
                <a:lnTo>
                  <a:pt x="516" y="398"/>
                </a:lnTo>
                <a:lnTo>
                  <a:pt x="520" y="396"/>
                </a:lnTo>
                <a:lnTo>
                  <a:pt x="441" y="303"/>
                </a:lnTo>
                <a:lnTo>
                  <a:pt x="427" y="307"/>
                </a:lnTo>
                <a:lnTo>
                  <a:pt x="373" y="321"/>
                </a:lnTo>
                <a:lnTo>
                  <a:pt x="373" y="321"/>
                </a:lnTo>
                <a:close/>
                <a:moveTo>
                  <a:pt x="415" y="462"/>
                </a:moveTo>
                <a:lnTo>
                  <a:pt x="379" y="394"/>
                </a:lnTo>
                <a:lnTo>
                  <a:pt x="323" y="410"/>
                </a:lnTo>
                <a:lnTo>
                  <a:pt x="321" y="410"/>
                </a:lnTo>
                <a:lnTo>
                  <a:pt x="321" y="410"/>
                </a:lnTo>
                <a:lnTo>
                  <a:pt x="309" y="414"/>
                </a:lnTo>
                <a:lnTo>
                  <a:pt x="297" y="414"/>
                </a:lnTo>
                <a:lnTo>
                  <a:pt x="287" y="414"/>
                </a:lnTo>
                <a:lnTo>
                  <a:pt x="275" y="412"/>
                </a:lnTo>
                <a:lnTo>
                  <a:pt x="275" y="412"/>
                </a:lnTo>
                <a:lnTo>
                  <a:pt x="265" y="408"/>
                </a:lnTo>
                <a:lnTo>
                  <a:pt x="257" y="404"/>
                </a:lnTo>
                <a:lnTo>
                  <a:pt x="247" y="398"/>
                </a:lnTo>
                <a:lnTo>
                  <a:pt x="239" y="390"/>
                </a:lnTo>
                <a:lnTo>
                  <a:pt x="239" y="390"/>
                </a:lnTo>
                <a:lnTo>
                  <a:pt x="239" y="390"/>
                </a:lnTo>
                <a:lnTo>
                  <a:pt x="152" y="313"/>
                </a:lnTo>
                <a:lnTo>
                  <a:pt x="152" y="313"/>
                </a:lnTo>
                <a:lnTo>
                  <a:pt x="66" y="235"/>
                </a:lnTo>
                <a:lnTo>
                  <a:pt x="66" y="235"/>
                </a:lnTo>
                <a:lnTo>
                  <a:pt x="56" y="223"/>
                </a:lnTo>
                <a:lnTo>
                  <a:pt x="48" y="209"/>
                </a:lnTo>
                <a:lnTo>
                  <a:pt x="46" y="209"/>
                </a:lnTo>
                <a:lnTo>
                  <a:pt x="46" y="209"/>
                </a:lnTo>
                <a:lnTo>
                  <a:pt x="42" y="193"/>
                </a:lnTo>
                <a:lnTo>
                  <a:pt x="38" y="171"/>
                </a:lnTo>
                <a:lnTo>
                  <a:pt x="38" y="113"/>
                </a:lnTo>
                <a:lnTo>
                  <a:pt x="38" y="113"/>
                </a:lnTo>
                <a:lnTo>
                  <a:pt x="8" y="81"/>
                </a:lnTo>
                <a:lnTo>
                  <a:pt x="0" y="71"/>
                </a:lnTo>
                <a:lnTo>
                  <a:pt x="8" y="63"/>
                </a:lnTo>
                <a:lnTo>
                  <a:pt x="8" y="63"/>
                </a:lnTo>
                <a:lnTo>
                  <a:pt x="22" y="49"/>
                </a:lnTo>
                <a:lnTo>
                  <a:pt x="36" y="39"/>
                </a:lnTo>
                <a:lnTo>
                  <a:pt x="50" y="29"/>
                </a:lnTo>
                <a:lnTo>
                  <a:pt x="64" y="18"/>
                </a:lnTo>
                <a:lnTo>
                  <a:pt x="78" y="12"/>
                </a:lnTo>
                <a:lnTo>
                  <a:pt x="92" y="6"/>
                </a:lnTo>
                <a:lnTo>
                  <a:pt x="108" y="4"/>
                </a:lnTo>
                <a:lnTo>
                  <a:pt x="124" y="2"/>
                </a:lnTo>
                <a:lnTo>
                  <a:pt x="124" y="2"/>
                </a:lnTo>
                <a:lnTo>
                  <a:pt x="138" y="0"/>
                </a:lnTo>
                <a:lnTo>
                  <a:pt x="154" y="2"/>
                </a:lnTo>
                <a:lnTo>
                  <a:pt x="170" y="4"/>
                </a:lnTo>
                <a:lnTo>
                  <a:pt x="187" y="8"/>
                </a:lnTo>
                <a:lnTo>
                  <a:pt x="203" y="14"/>
                </a:lnTo>
                <a:lnTo>
                  <a:pt x="219" y="20"/>
                </a:lnTo>
                <a:lnTo>
                  <a:pt x="251" y="39"/>
                </a:lnTo>
                <a:lnTo>
                  <a:pt x="251" y="39"/>
                </a:lnTo>
                <a:lnTo>
                  <a:pt x="251" y="39"/>
                </a:lnTo>
                <a:lnTo>
                  <a:pt x="287" y="63"/>
                </a:lnTo>
                <a:lnTo>
                  <a:pt x="321" y="89"/>
                </a:lnTo>
                <a:lnTo>
                  <a:pt x="351" y="117"/>
                </a:lnTo>
                <a:lnTo>
                  <a:pt x="379" y="147"/>
                </a:lnTo>
                <a:lnTo>
                  <a:pt x="379" y="147"/>
                </a:lnTo>
                <a:lnTo>
                  <a:pt x="403" y="179"/>
                </a:lnTo>
                <a:lnTo>
                  <a:pt x="423" y="211"/>
                </a:lnTo>
                <a:lnTo>
                  <a:pt x="441" y="245"/>
                </a:lnTo>
                <a:lnTo>
                  <a:pt x="457" y="281"/>
                </a:lnTo>
                <a:lnTo>
                  <a:pt x="552" y="392"/>
                </a:lnTo>
                <a:lnTo>
                  <a:pt x="562" y="406"/>
                </a:lnTo>
                <a:lnTo>
                  <a:pt x="548" y="412"/>
                </a:lnTo>
                <a:lnTo>
                  <a:pt x="520" y="426"/>
                </a:lnTo>
                <a:lnTo>
                  <a:pt x="520" y="426"/>
                </a:lnTo>
                <a:lnTo>
                  <a:pt x="507" y="432"/>
                </a:lnTo>
                <a:lnTo>
                  <a:pt x="477" y="446"/>
                </a:lnTo>
                <a:lnTo>
                  <a:pt x="467" y="452"/>
                </a:lnTo>
                <a:lnTo>
                  <a:pt x="467" y="452"/>
                </a:lnTo>
                <a:lnTo>
                  <a:pt x="467" y="452"/>
                </a:lnTo>
                <a:lnTo>
                  <a:pt x="431" y="468"/>
                </a:lnTo>
                <a:lnTo>
                  <a:pt x="421" y="474"/>
                </a:lnTo>
                <a:lnTo>
                  <a:pt x="415" y="462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1438275" y="2045537"/>
            <a:ext cx="898525" cy="595313"/>
          </a:xfrm>
          <a:custGeom>
            <a:avLst/>
            <a:gdLst>
              <a:gd name="T0" fmla="*/ 562 w 566"/>
              <a:gd name="T1" fmla="*/ 172 h 375"/>
              <a:gd name="T2" fmla="*/ 548 w 566"/>
              <a:gd name="T3" fmla="*/ 226 h 375"/>
              <a:gd name="T4" fmla="*/ 524 w 566"/>
              <a:gd name="T5" fmla="*/ 272 h 375"/>
              <a:gd name="T6" fmla="*/ 488 w 566"/>
              <a:gd name="T7" fmla="*/ 312 h 375"/>
              <a:gd name="T8" fmla="*/ 442 w 566"/>
              <a:gd name="T9" fmla="*/ 347 h 375"/>
              <a:gd name="T10" fmla="*/ 428 w 566"/>
              <a:gd name="T11" fmla="*/ 355 h 375"/>
              <a:gd name="T12" fmla="*/ 395 w 566"/>
              <a:gd name="T13" fmla="*/ 365 h 375"/>
              <a:gd name="T14" fmla="*/ 341 w 566"/>
              <a:gd name="T15" fmla="*/ 375 h 375"/>
              <a:gd name="T16" fmla="*/ 305 w 566"/>
              <a:gd name="T17" fmla="*/ 375 h 375"/>
              <a:gd name="T18" fmla="*/ 237 w 566"/>
              <a:gd name="T19" fmla="*/ 371 h 375"/>
              <a:gd name="T20" fmla="*/ 191 w 566"/>
              <a:gd name="T21" fmla="*/ 357 h 375"/>
              <a:gd name="T22" fmla="*/ 177 w 566"/>
              <a:gd name="T23" fmla="*/ 351 h 375"/>
              <a:gd name="T24" fmla="*/ 133 w 566"/>
              <a:gd name="T25" fmla="*/ 320 h 375"/>
              <a:gd name="T26" fmla="*/ 95 w 566"/>
              <a:gd name="T27" fmla="*/ 282 h 375"/>
              <a:gd name="T28" fmla="*/ 231 w 566"/>
              <a:gd name="T29" fmla="*/ 220 h 375"/>
              <a:gd name="T30" fmla="*/ 305 w 566"/>
              <a:gd name="T31" fmla="*/ 222 h 375"/>
              <a:gd name="T32" fmla="*/ 353 w 566"/>
              <a:gd name="T33" fmla="*/ 222 h 375"/>
              <a:gd name="T34" fmla="*/ 442 w 566"/>
              <a:gd name="T35" fmla="*/ 210 h 375"/>
              <a:gd name="T36" fmla="*/ 476 w 566"/>
              <a:gd name="T37" fmla="*/ 200 h 375"/>
              <a:gd name="T38" fmla="*/ 522 w 566"/>
              <a:gd name="T39" fmla="*/ 182 h 375"/>
              <a:gd name="T40" fmla="*/ 536 w 566"/>
              <a:gd name="T41" fmla="*/ 170 h 375"/>
              <a:gd name="T42" fmla="*/ 540 w 566"/>
              <a:gd name="T43" fmla="*/ 160 h 375"/>
              <a:gd name="T44" fmla="*/ 538 w 566"/>
              <a:gd name="T45" fmla="*/ 154 h 375"/>
              <a:gd name="T46" fmla="*/ 530 w 566"/>
              <a:gd name="T47" fmla="*/ 142 h 375"/>
              <a:gd name="T48" fmla="*/ 504 w 566"/>
              <a:gd name="T49" fmla="*/ 126 h 375"/>
              <a:gd name="T50" fmla="*/ 476 w 566"/>
              <a:gd name="T51" fmla="*/ 118 h 375"/>
              <a:gd name="T52" fmla="*/ 496 w 566"/>
              <a:gd name="T53" fmla="*/ 98 h 375"/>
              <a:gd name="T54" fmla="*/ 524 w 566"/>
              <a:gd name="T55" fmla="*/ 110 h 375"/>
              <a:gd name="T56" fmla="*/ 546 w 566"/>
              <a:gd name="T57" fmla="*/ 124 h 375"/>
              <a:gd name="T58" fmla="*/ 560 w 566"/>
              <a:gd name="T59" fmla="*/ 142 h 375"/>
              <a:gd name="T60" fmla="*/ 564 w 566"/>
              <a:gd name="T61" fmla="*/ 160 h 375"/>
              <a:gd name="T62" fmla="*/ 564 w 566"/>
              <a:gd name="T63" fmla="*/ 166 h 375"/>
              <a:gd name="T64" fmla="*/ 562 w 566"/>
              <a:gd name="T65" fmla="*/ 172 h 375"/>
              <a:gd name="T66" fmla="*/ 6 w 566"/>
              <a:gd name="T67" fmla="*/ 268 h 375"/>
              <a:gd name="T68" fmla="*/ 474 w 566"/>
              <a:gd name="T69" fmla="*/ 24 h 375"/>
              <a:gd name="T70" fmla="*/ 466 w 566"/>
              <a:gd name="T71" fmla="*/ 8 h 375"/>
              <a:gd name="T72" fmla="*/ 446 w 566"/>
              <a:gd name="T73" fmla="*/ 0 h 375"/>
              <a:gd name="T74" fmla="*/ 0 w 566"/>
              <a:gd name="T75" fmla="*/ 256 h 375"/>
              <a:gd name="T76" fmla="*/ 62 w 566"/>
              <a:gd name="T77" fmla="*/ 276 h 375"/>
              <a:gd name="T78" fmla="*/ 566 w 566"/>
              <a:gd name="T79" fmla="*/ 42 h 375"/>
              <a:gd name="T80" fmla="*/ 558 w 566"/>
              <a:gd name="T81" fmla="*/ 24 h 375"/>
              <a:gd name="T82" fmla="*/ 538 w 566"/>
              <a:gd name="T83" fmla="*/ 14 h 375"/>
              <a:gd name="T84" fmla="*/ 54 w 566"/>
              <a:gd name="T85" fmla="*/ 262 h 375"/>
              <a:gd name="T86" fmla="*/ 89 w 566"/>
              <a:gd name="T87" fmla="*/ 182 h 375"/>
              <a:gd name="T88" fmla="*/ 80 w 566"/>
              <a:gd name="T89" fmla="*/ 176 h 375"/>
              <a:gd name="T90" fmla="*/ 72 w 566"/>
              <a:gd name="T91" fmla="*/ 164 h 375"/>
              <a:gd name="T92" fmla="*/ 70 w 566"/>
              <a:gd name="T93" fmla="*/ 160 h 375"/>
              <a:gd name="T94" fmla="*/ 74 w 566"/>
              <a:gd name="T95" fmla="*/ 148 h 375"/>
              <a:gd name="T96" fmla="*/ 89 w 566"/>
              <a:gd name="T97" fmla="*/ 138 h 375"/>
              <a:gd name="T98" fmla="*/ 135 w 566"/>
              <a:gd name="T99" fmla="*/ 118 h 375"/>
              <a:gd name="T100" fmla="*/ 155 w 566"/>
              <a:gd name="T101" fmla="*/ 112 h 375"/>
              <a:gd name="T102" fmla="*/ 231 w 566"/>
              <a:gd name="T103" fmla="*/ 100 h 375"/>
              <a:gd name="T104" fmla="*/ 281 w 566"/>
              <a:gd name="T105" fmla="*/ 70 h 375"/>
              <a:gd name="T106" fmla="*/ 197 w 566"/>
              <a:gd name="T107" fmla="*/ 78 h 375"/>
              <a:gd name="T108" fmla="*/ 127 w 566"/>
              <a:gd name="T109" fmla="*/ 94 h 375"/>
              <a:gd name="T110" fmla="*/ 109 w 566"/>
              <a:gd name="T111" fmla="*/ 100 h 375"/>
              <a:gd name="T112" fmla="*/ 78 w 566"/>
              <a:gd name="T113" fmla="*/ 114 h 375"/>
              <a:gd name="T114" fmla="*/ 58 w 566"/>
              <a:gd name="T115" fmla="*/ 130 h 375"/>
              <a:gd name="T116" fmla="*/ 46 w 566"/>
              <a:gd name="T117" fmla="*/ 150 h 375"/>
              <a:gd name="T118" fmla="*/ 46 w 566"/>
              <a:gd name="T119" fmla="*/ 160 h 375"/>
              <a:gd name="T120" fmla="*/ 48 w 566"/>
              <a:gd name="T121" fmla="*/ 172 h 375"/>
              <a:gd name="T122" fmla="*/ 54 w 566"/>
              <a:gd name="T123" fmla="*/ 200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6" h="375">
                <a:moveTo>
                  <a:pt x="562" y="172"/>
                </a:moveTo>
                <a:lnTo>
                  <a:pt x="562" y="172"/>
                </a:lnTo>
                <a:lnTo>
                  <a:pt x="558" y="200"/>
                </a:lnTo>
                <a:lnTo>
                  <a:pt x="548" y="226"/>
                </a:lnTo>
                <a:lnTo>
                  <a:pt x="538" y="250"/>
                </a:lnTo>
                <a:lnTo>
                  <a:pt x="524" y="272"/>
                </a:lnTo>
                <a:lnTo>
                  <a:pt x="506" y="294"/>
                </a:lnTo>
                <a:lnTo>
                  <a:pt x="488" y="312"/>
                </a:lnTo>
                <a:lnTo>
                  <a:pt x="466" y="331"/>
                </a:lnTo>
                <a:lnTo>
                  <a:pt x="442" y="347"/>
                </a:lnTo>
                <a:lnTo>
                  <a:pt x="442" y="347"/>
                </a:lnTo>
                <a:lnTo>
                  <a:pt x="428" y="355"/>
                </a:lnTo>
                <a:lnTo>
                  <a:pt x="411" y="361"/>
                </a:lnTo>
                <a:lnTo>
                  <a:pt x="395" y="365"/>
                </a:lnTo>
                <a:lnTo>
                  <a:pt x="377" y="369"/>
                </a:lnTo>
                <a:lnTo>
                  <a:pt x="341" y="375"/>
                </a:lnTo>
                <a:lnTo>
                  <a:pt x="305" y="375"/>
                </a:lnTo>
                <a:lnTo>
                  <a:pt x="305" y="375"/>
                </a:lnTo>
                <a:lnTo>
                  <a:pt x="271" y="375"/>
                </a:lnTo>
                <a:lnTo>
                  <a:pt x="237" y="371"/>
                </a:lnTo>
                <a:lnTo>
                  <a:pt x="207" y="363"/>
                </a:lnTo>
                <a:lnTo>
                  <a:pt x="191" y="357"/>
                </a:lnTo>
                <a:lnTo>
                  <a:pt x="177" y="351"/>
                </a:lnTo>
                <a:lnTo>
                  <a:pt x="177" y="351"/>
                </a:lnTo>
                <a:lnTo>
                  <a:pt x="153" y="337"/>
                </a:lnTo>
                <a:lnTo>
                  <a:pt x="133" y="320"/>
                </a:lnTo>
                <a:lnTo>
                  <a:pt x="113" y="302"/>
                </a:lnTo>
                <a:lnTo>
                  <a:pt x="95" y="282"/>
                </a:lnTo>
                <a:lnTo>
                  <a:pt x="231" y="220"/>
                </a:lnTo>
                <a:lnTo>
                  <a:pt x="231" y="220"/>
                </a:lnTo>
                <a:lnTo>
                  <a:pt x="267" y="222"/>
                </a:lnTo>
                <a:lnTo>
                  <a:pt x="305" y="222"/>
                </a:lnTo>
                <a:lnTo>
                  <a:pt x="305" y="222"/>
                </a:lnTo>
                <a:lnTo>
                  <a:pt x="353" y="222"/>
                </a:lnTo>
                <a:lnTo>
                  <a:pt x="399" y="216"/>
                </a:lnTo>
                <a:lnTo>
                  <a:pt x="442" y="210"/>
                </a:lnTo>
                <a:lnTo>
                  <a:pt x="476" y="200"/>
                </a:lnTo>
                <a:lnTo>
                  <a:pt x="476" y="200"/>
                </a:lnTo>
                <a:lnTo>
                  <a:pt x="504" y="192"/>
                </a:lnTo>
                <a:lnTo>
                  <a:pt x="522" y="182"/>
                </a:lnTo>
                <a:lnTo>
                  <a:pt x="530" y="176"/>
                </a:lnTo>
                <a:lnTo>
                  <a:pt x="536" y="170"/>
                </a:lnTo>
                <a:lnTo>
                  <a:pt x="538" y="164"/>
                </a:lnTo>
                <a:lnTo>
                  <a:pt x="540" y="160"/>
                </a:lnTo>
                <a:lnTo>
                  <a:pt x="540" y="160"/>
                </a:lnTo>
                <a:lnTo>
                  <a:pt x="538" y="154"/>
                </a:lnTo>
                <a:lnTo>
                  <a:pt x="536" y="148"/>
                </a:lnTo>
                <a:lnTo>
                  <a:pt x="530" y="142"/>
                </a:lnTo>
                <a:lnTo>
                  <a:pt x="522" y="138"/>
                </a:lnTo>
                <a:lnTo>
                  <a:pt x="504" y="126"/>
                </a:lnTo>
                <a:lnTo>
                  <a:pt x="476" y="118"/>
                </a:lnTo>
                <a:lnTo>
                  <a:pt x="476" y="118"/>
                </a:lnTo>
                <a:lnTo>
                  <a:pt x="462" y="114"/>
                </a:lnTo>
                <a:lnTo>
                  <a:pt x="496" y="98"/>
                </a:lnTo>
                <a:lnTo>
                  <a:pt x="496" y="98"/>
                </a:lnTo>
                <a:lnTo>
                  <a:pt x="524" y="110"/>
                </a:lnTo>
                <a:lnTo>
                  <a:pt x="536" y="118"/>
                </a:lnTo>
                <a:lnTo>
                  <a:pt x="546" y="124"/>
                </a:lnTo>
                <a:lnTo>
                  <a:pt x="554" y="132"/>
                </a:lnTo>
                <a:lnTo>
                  <a:pt x="560" y="142"/>
                </a:lnTo>
                <a:lnTo>
                  <a:pt x="564" y="150"/>
                </a:lnTo>
                <a:lnTo>
                  <a:pt x="564" y="160"/>
                </a:lnTo>
                <a:lnTo>
                  <a:pt x="564" y="160"/>
                </a:lnTo>
                <a:lnTo>
                  <a:pt x="564" y="166"/>
                </a:lnTo>
                <a:lnTo>
                  <a:pt x="562" y="172"/>
                </a:lnTo>
                <a:lnTo>
                  <a:pt x="562" y="172"/>
                </a:lnTo>
                <a:close/>
                <a:moveTo>
                  <a:pt x="0" y="256"/>
                </a:moveTo>
                <a:lnTo>
                  <a:pt x="6" y="268"/>
                </a:lnTo>
                <a:lnTo>
                  <a:pt x="474" y="24"/>
                </a:lnTo>
                <a:lnTo>
                  <a:pt x="474" y="24"/>
                </a:lnTo>
                <a:lnTo>
                  <a:pt x="472" y="16"/>
                </a:lnTo>
                <a:lnTo>
                  <a:pt x="466" y="8"/>
                </a:lnTo>
                <a:lnTo>
                  <a:pt x="458" y="2"/>
                </a:lnTo>
                <a:lnTo>
                  <a:pt x="446" y="0"/>
                </a:lnTo>
                <a:lnTo>
                  <a:pt x="0" y="256"/>
                </a:lnTo>
                <a:lnTo>
                  <a:pt x="0" y="256"/>
                </a:lnTo>
                <a:close/>
                <a:moveTo>
                  <a:pt x="54" y="262"/>
                </a:moveTo>
                <a:lnTo>
                  <a:pt x="62" y="276"/>
                </a:lnTo>
                <a:lnTo>
                  <a:pt x="566" y="42"/>
                </a:lnTo>
                <a:lnTo>
                  <a:pt x="566" y="42"/>
                </a:lnTo>
                <a:lnTo>
                  <a:pt x="564" y="32"/>
                </a:lnTo>
                <a:lnTo>
                  <a:pt x="558" y="24"/>
                </a:lnTo>
                <a:lnTo>
                  <a:pt x="550" y="18"/>
                </a:lnTo>
                <a:lnTo>
                  <a:pt x="538" y="14"/>
                </a:lnTo>
                <a:lnTo>
                  <a:pt x="54" y="262"/>
                </a:lnTo>
                <a:lnTo>
                  <a:pt x="54" y="262"/>
                </a:lnTo>
                <a:close/>
                <a:moveTo>
                  <a:pt x="54" y="200"/>
                </a:moveTo>
                <a:lnTo>
                  <a:pt x="89" y="182"/>
                </a:lnTo>
                <a:lnTo>
                  <a:pt x="89" y="182"/>
                </a:lnTo>
                <a:lnTo>
                  <a:pt x="80" y="176"/>
                </a:lnTo>
                <a:lnTo>
                  <a:pt x="74" y="170"/>
                </a:lnTo>
                <a:lnTo>
                  <a:pt x="72" y="164"/>
                </a:lnTo>
                <a:lnTo>
                  <a:pt x="70" y="160"/>
                </a:lnTo>
                <a:lnTo>
                  <a:pt x="70" y="160"/>
                </a:lnTo>
                <a:lnTo>
                  <a:pt x="72" y="154"/>
                </a:lnTo>
                <a:lnTo>
                  <a:pt x="74" y="148"/>
                </a:lnTo>
                <a:lnTo>
                  <a:pt x="80" y="142"/>
                </a:lnTo>
                <a:lnTo>
                  <a:pt x="89" y="138"/>
                </a:lnTo>
                <a:lnTo>
                  <a:pt x="109" y="126"/>
                </a:lnTo>
                <a:lnTo>
                  <a:pt x="135" y="118"/>
                </a:lnTo>
                <a:lnTo>
                  <a:pt x="135" y="118"/>
                </a:lnTo>
                <a:lnTo>
                  <a:pt x="155" y="112"/>
                </a:lnTo>
                <a:lnTo>
                  <a:pt x="179" y="106"/>
                </a:lnTo>
                <a:lnTo>
                  <a:pt x="231" y="100"/>
                </a:lnTo>
                <a:lnTo>
                  <a:pt x="281" y="70"/>
                </a:lnTo>
                <a:lnTo>
                  <a:pt x="281" y="70"/>
                </a:lnTo>
                <a:lnTo>
                  <a:pt x="237" y="74"/>
                </a:lnTo>
                <a:lnTo>
                  <a:pt x="197" y="78"/>
                </a:lnTo>
                <a:lnTo>
                  <a:pt x="159" y="84"/>
                </a:lnTo>
                <a:lnTo>
                  <a:pt x="127" y="94"/>
                </a:lnTo>
                <a:lnTo>
                  <a:pt x="127" y="94"/>
                </a:lnTo>
                <a:lnTo>
                  <a:pt x="109" y="100"/>
                </a:lnTo>
                <a:lnTo>
                  <a:pt x="93" y="106"/>
                </a:lnTo>
                <a:lnTo>
                  <a:pt x="78" y="114"/>
                </a:lnTo>
                <a:lnTo>
                  <a:pt x="68" y="122"/>
                </a:lnTo>
                <a:lnTo>
                  <a:pt x="58" y="130"/>
                </a:lnTo>
                <a:lnTo>
                  <a:pt x="52" y="140"/>
                </a:lnTo>
                <a:lnTo>
                  <a:pt x="46" y="150"/>
                </a:lnTo>
                <a:lnTo>
                  <a:pt x="46" y="160"/>
                </a:lnTo>
                <a:lnTo>
                  <a:pt x="46" y="160"/>
                </a:lnTo>
                <a:lnTo>
                  <a:pt x="46" y="166"/>
                </a:lnTo>
                <a:lnTo>
                  <a:pt x="48" y="172"/>
                </a:lnTo>
                <a:lnTo>
                  <a:pt x="48" y="172"/>
                </a:lnTo>
                <a:lnTo>
                  <a:pt x="54" y="200"/>
                </a:lnTo>
                <a:lnTo>
                  <a:pt x="54" y="200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10180638" y="1897899"/>
            <a:ext cx="534988" cy="844550"/>
          </a:xfrm>
          <a:custGeom>
            <a:avLst/>
            <a:gdLst>
              <a:gd name="T0" fmla="*/ 46 w 337"/>
              <a:gd name="T1" fmla="*/ 60 h 532"/>
              <a:gd name="T2" fmla="*/ 38 w 337"/>
              <a:gd name="T3" fmla="*/ 50 h 532"/>
              <a:gd name="T4" fmla="*/ 40 w 337"/>
              <a:gd name="T5" fmla="*/ 14 h 532"/>
              <a:gd name="T6" fmla="*/ 46 w 337"/>
              <a:gd name="T7" fmla="*/ 8 h 532"/>
              <a:gd name="T8" fmla="*/ 52 w 337"/>
              <a:gd name="T9" fmla="*/ 0 h 532"/>
              <a:gd name="T10" fmla="*/ 102 w 337"/>
              <a:gd name="T11" fmla="*/ 0 h 532"/>
              <a:gd name="T12" fmla="*/ 108 w 337"/>
              <a:gd name="T13" fmla="*/ 12 h 532"/>
              <a:gd name="T14" fmla="*/ 116 w 337"/>
              <a:gd name="T15" fmla="*/ 14 h 532"/>
              <a:gd name="T16" fmla="*/ 118 w 337"/>
              <a:gd name="T17" fmla="*/ 50 h 532"/>
              <a:gd name="T18" fmla="*/ 108 w 337"/>
              <a:gd name="T19" fmla="*/ 60 h 532"/>
              <a:gd name="T20" fmla="*/ 110 w 337"/>
              <a:gd name="T21" fmla="*/ 129 h 532"/>
              <a:gd name="T22" fmla="*/ 128 w 337"/>
              <a:gd name="T23" fmla="*/ 153 h 532"/>
              <a:gd name="T24" fmla="*/ 154 w 337"/>
              <a:gd name="T25" fmla="*/ 191 h 532"/>
              <a:gd name="T26" fmla="*/ 156 w 337"/>
              <a:gd name="T27" fmla="*/ 520 h 532"/>
              <a:gd name="T28" fmla="*/ 148 w 337"/>
              <a:gd name="T29" fmla="*/ 530 h 532"/>
              <a:gd name="T30" fmla="*/ 4 w 337"/>
              <a:gd name="T31" fmla="*/ 528 h 532"/>
              <a:gd name="T32" fmla="*/ 0 w 337"/>
              <a:gd name="T33" fmla="*/ 215 h 532"/>
              <a:gd name="T34" fmla="*/ 10 w 337"/>
              <a:gd name="T35" fmla="*/ 177 h 532"/>
              <a:gd name="T36" fmla="*/ 36 w 337"/>
              <a:gd name="T37" fmla="*/ 147 h 532"/>
              <a:gd name="T38" fmla="*/ 46 w 337"/>
              <a:gd name="T39" fmla="*/ 117 h 532"/>
              <a:gd name="T40" fmla="*/ 190 w 337"/>
              <a:gd name="T41" fmla="*/ 277 h 532"/>
              <a:gd name="T42" fmla="*/ 200 w 337"/>
              <a:gd name="T43" fmla="*/ 311 h 532"/>
              <a:gd name="T44" fmla="*/ 232 w 337"/>
              <a:gd name="T45" fmla="*/ 333 h 532"/>
              <a:gd name="T46" fmla="*/ 288 w 337"/>
              <a:gd name="T47" fmla="*/ 323 h 532"/>
              <a:gd name="T48" fmla="*/ 303 w 337"/>
              <a:gd name="T49" fmla="*/ 303 h 532"/>
              <a:gd name="T50" fmla="*/ 309 w 337"/>
              <a:gd name="T51" fmla="*/ 251 h 532"/>
              <a:gd name="T52" fmla="*/ 208 w 337"/>
              <a:gd name="T53" fmla="*/ 251 h 532"/>
              <a:gd name="T54" fmla="*/ 248 w 337"/>
              <a:gd name="T55" fmla="*/ 191 h 532"/>
              <a:gd name="T56" fmla="*/ 311 w 337"/>
              <a:gd name="T57" fmla="*/ 219 h 532"/>
              <a:gd name="T58" fmla="*/ 319 w 337"/>
              <a:gd name="T59" fmla="*/ 277 h 532"/>
              <a:gd name="T60" fmla="*/ 307 w 337"/>
              <a:gd name="T61" fmla="*/ 317 h 532"/>
              <a:gd name="T62" fmla="*/ 284 w 337"/>
              <a:gd name="T63" fmla="*/ 337 h 532"/>
              <a:gd name="T64" fmla="*/ 214 w 337"/>
              <a:gd name="T65" fmla="*/ 337 h 532"/>
              <a:gd name="T66" fmla="*/ 192 w 337"/>
              <a:gd name="T67" fmla="*/ 317 h 532"/>
              <a:gd name="T68" fmla="*/ 180 w 337"/>
              <a:gd name="T69" fmla="*/ 277 h 532"/>
              <a:gd name="T70" fmla="*/ 188 w 337"/>
              <a:gd name="T71" fmla="*/ 219 h 532"/>
              <a:gd name="T72" fmla="*/ 164 w 337"/>
              <a:gd name="T73" fmla="*/ 243 h 532"/>
              <a:gd name="T74" fmla="*/ 182 w 337"/>
              <a:gd name="T75" fmla="*/ 179 h 532"/>
              <a:gd name="T76" fmla="*/ 250 w 337"/>
              <a:gd name="T77" fmla="*/ 173 h 532"/>
              <a:gd name="T78" fmla="*/ 313 w 337"/>
              <a:gd name="T79" fmla="*/ 173 h 532"/>
              <a:gd name="T80" fmla="*/ 331 w 337"/>
              <a:gd name="T81" fmla="*/ 227 h 532"/>
              <a:gd name="T82" fmla="*/ 337 w 337"/>
              <a:gd name="T83" fmla="*/ 279 h 532"/>
              <a:gd name="T84" fmla="*/ 323 w 337"/>
              <a:gd name="T85" fmla="*/ 327 h 532"/>
              <a:gd name="T86" fmla="*/ 292 w 337"/>
              <a:gd name="T87" fmla="*/ 353 h 532"/>
              <a:gd name="T88" fmla="*/ 266 w 337"/>
              <a:gd name="T89" fmla="*/ 496 h 532"/>
              <a:gd name="T90" fmla="*/ 305 w 337"/>
              <a:gd name="T91" fmla="*/ 502 h 532"/>
              <a:gd name="T92" fmla="*/ 313 w 337"/>
              <a:gd name="T93" fmla="*/ 522 h 532"/>
              <a:gd name="T94" fmla="*/ 307 w 337"/>
              <a:gd name="T95" fmla="*/ 532 h 532"/>
              <a:gd name="T96" fmla="*/ 198 w 337"/>
              <a:gd name="T97" fmla="*/ 532 h 532"/>
              <a:gd name="T98" fmla="*/ 192 w 337"/>
              <a:gd name="T99" fmla="*/ 512 h 532"/>
              <a:gd name="T100" fmla="*/ 198 w 337"/>
              <a:gd name="T101" fmla="*/ 502 h 532"/>
              <a:gd name="T102" fmla="*/ 232 w 337"/>
              <a:gd name="T103" fmla="*/ 496 h 532"/>
              <a:gd name="T104" fmla="*/ 206 w 337"/>
              <a:gd name="T105" fmla="*/ 353 h 532"/>
              <a:gd name="T106" fmla="*/ 176 w 337"/>
              <a:gd name="T107" fmla="*/ 327 h 532"/>
              <a:gd name="T108" fmla="*/ 162 w 337"/>
              <a:gd name="T109" fmla="*/ 279 h 532"/>
              <a:gd name="T110" fmla="*/ 24 w 337"/>
              <a:gd name="T111" fmla="*/ 257 h 532"/>
              <a:gd name="T112" fmla="*/ 24 w 337"/>
              <a:gd name="T113" fmla="*/ 257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37" h="532">
                <a:moveTo>
                  <a:pt x="46" y="117"/>
                </a:moveTo>
                <a:lnTo>
                  <a:pt x="46" y="60"/>
                </a:lnTo>
                <a:lnTo>
                  <a:pt x="46" y="60"/>
                </a:lnTo>
                <a:lnTo>
                  <a:pt x="46" y="60"/>
                </a:lnTo>
                <a:lnTo>
                  <a:pt x="44" y="60"/>
                </a:lnTo>
                <a:lnTo>
                  <a:pt x="40" y="58"/>
                </a:lnTo>
                <a:lnTo>
                  <a:pt x="38" y="54"/>
                </a:lnTo>
                <a:lnTo>
                  <a:pt x="38" y="50"/>
                </a:lnTo>
                <a:lnTo>
                  <a:pt x="38" y="22"/>
                </a:lnTo>
                <a:lnTo>
                  <a:pt x="38" y="22"/>
                </a:lnTo>
                <a:lnTo>
                  <a:pt x="38" y="18"/>
                </a:lnTo>
                <a:lnTo>
                  <a:pt x="40" y="14"/>
                </a:lnTo>
                <a:lnTo>
                  <a:pt x="44" y="12"/>
                </a:lnTo>
                <a:lnTo>
                  <a:pt x="46" y="12"/>
                </a:lnTo>
                <a:lnTo>
                  <a:pt x="46" y="12"/>
                </a:lnTo>
                <a:lnTo>
                  <a:pt x="46" y="8"/>
                </a:lnTo>
                <a:lnTo>
                  <a:pt x="46" y="8"/>
                </a:lnTo>
                <a:lnTo>
                  <a:pt x="48" y="6"/>
                </a:lnTo>
                <a:lnTo>
                  <a:pt x="50" y="2"/>
                </a:lnTo>
                <a:lnTo>
                  <a:pt x="52" y="0"/>
                </a:lnTo>
                <a:lnTo>
                  <a:pt x="56" y="0"/>
                </a:lnTo>
                <a:lnTo>
                  <a:pt x="98" y="0"/>
                </a:lnTo>
                <a:lnTo>
                  <a:pt x="98" y="0"/>
                </a:lnTo>
                <a:lnTo>
                  <a:pt x="102" y="0"/>
                </a:lnTo>
                <a:lnTo>
                  <a:pt x="106" y="2"/>
                </a:lnTo>
                <a:lnTo>
                  <a:pt x="108" y="6"/>
                </a:lnTo>
                <a:lnTo>
                  <a:pt x="108" y="8"/>
                </a:lnTo>
                <a:lnTo>
                  <a:pt x="108" y="12"/>
                </a:lnTo>
                <a:lnTo>
                  <a:pt x="108" y="12"/>
                </a:lnTo>
                <a:lnTo>
                  <a:pt x="108" y="12"/>
                </a:lnTo>
                <a:lnTo>
                  <a:pt x="112" y="12"/>
                </a:lnTo>
                <a:lnTo>
                  <a:pt x="116" y="14"/>
                </a:lnTo>
                <a:lnTo>
                  <a:pt x="118" y="18"/>
                </a:lnTo>
                <a:lnTo>
                  <a:pt x="118" y="22"/>
                </a:lnTo>
                <a:lnTo>
                  <a:pt x="118" y="50"/>
                </a:lnTo>
                <a:lnTo>
                  <a:pt x="118" y="50"/>
                </a:lnTo>
                <a:lnTo>
                  <a:pt x="118" y="54"/>
                </a:lnTo>
                <a:lnTo>
                  <a:pt x="116" y="58"/>
                </a:lnTo>
                <a:lnTo>
                  <a:pt x="112" y="60"/>
                </a:lnTo>
                <a:lnTo>
                  <a:pt x="108" y="60"/>
                </a:lnTo>
                <a:lnTo>
                  <a:pt x="108" y="60"/>
                </a:lnTo>
                <a:lnTo>
                  <a:pt x="108" y="117"/>
                </a:lnTo>
                <a:lnTo>
                  <a:pt x="108" y="117"/>
                </a:lnTo>
                <a:lnTo>
                  <a:pt x="110" y="129"/>
                </a:lnTo>
                <a:lnTo>
                  <a:pt x="114" y="139"/>
                </a:lnTo>
                <a:lnTo>
                  <a:pt x="120" y="145"/>
                </a:lnTo>
                <a:lnTo>
                  <a:pt x="128" y="153"/>
                </a:lnTo>
                <a:lnTo>
                  <a:pt x="128" y="153"/>
                </a:lnTo>
                <a:lnTo>
                  <a:pt x="138" y="163"/>
                </a:lnTo>
                <a:lnTo>
                  <a:pt x="148" y="175"/>
                </a:lnTo>
                <a:lnTo>
                  <a:pt x="152" y="183"/>
                </a:lnTo>
                <a:lnTo>
                  <a:pt x="154" y="191"/>
                </a:lnTo>
                <a:lnTo>
                  <a:pt x="156" y="201"/>
                </a:lnTo>
                <a:lnTo>
                  <a:pt x="156" y="213"/>
                </a:lnTo>
                <a:lnTo>
                  <a:pt x="156" y="520"/>
                </a:lnTo>
                <a:lnTo>
                  <a:pt x="156" y="520"/>
                </a:lnTo>
                <a:lnTo>
                  <a:pt x="156" y="524"/>
                </a:lnTo>
                <a:lnTo>
                  <a:pt x="154" y="528"/>
                </a:lnTo>
                <a:lnTo>
                  <a:pt x="150" y="530"/>
                </a:lnTo>
                <a:lnTo>
                  <a:pt x="148" y="530"/>
                </a:lnTo>
                <a:lnTo>
                  <a:pt x="10" y="530"/>
                </a:lnTo>
                <a:lnTo>
                  <a:pt x="10" y="530"/>
                </a:lnTo>
                <a:lnTo>
                  <a:pt x="6" y="530"/>
                </a:lnTo>
                <a:lnTo>
                  <a:pt x="4" y="528"/>
                </a:lnTo>
                <a:lnTo>
                  <a:pt x="2" y="524"/>
                </a:lnTo>
                <a:lnTo>
                  <a:pt x="0" y="520"/>
                </a:lnTo>
                <a:lnTo>
                  <a:pt x="0" y="215"/>
                </a:lnTo>
                <a:lnTo>
                  <a:pt x="0" y="215"/>
                </a:lnTo>
                <a:lnTo>
                  <a:pt x="2" y="203"/>
                </a:lnTo>
                <a:lnTo>
                  <a:pt x="2" y="193"/>
                </a:lnTo>
                <a:lnTo>
                  <a:pt x="6" y="185"/>
                </a:lnTo>
                <a:lnTo>
                  <a:pt x="10" y="177"/>
                </a:lnTo>
                <a:lnTo>
                  <a:pt x="18" y="163"/>
                </a:lnTo>
                <a:lnTo>
                  <a:pt x="28" y="153"/>
                </a:lnTo>
                <a:lnTo>
                  <a:pt x="28" y="153"/>
                </a:lnTo>
                <a:lnTo>
                  <a:pt x="36" y="147"/>
                </a:lnTo>
                <a:lnTo>
                  <a:pt x="42" y="139"/>
                </a:lnTo>
                <a:lnTo>
                  <a:pt x="46" y="129"/>
                </a:lnTo>
                <a:lnTo>
                  <a:pt x="46" y="117"/>
                </a:lnTo>
                <a:lnTo>
                  <a:pt x="46" y="117"/>
                </a:lnTo>
                <a:close/>
                <a:moveTo>
                  <a:pt x="192" y="251"/>
                </a:moveTo>
                <a:lnTo>
                  <a:pt x="192" y="251"/>
                </a:lnTo>
                <a:lnTo>
                  <a:pt x="190" y="265"/>
                </a:lnTo>
                <a:lnTo>
                  <a:pt x="190" y="277"/>
                </a:lnTo>
                <a:lnTo>
                  <a:pt x="192" y="291"/>
                </a:lnTo>
                <a:lnTo>
                  <a:pt x="196" y="303"/>
                </a:lnTo>
                <a:lnTo>
                  <a:pt x="196" y="303"/>
                </a:lnTo>
                <a:lnTo>
                  <a:pt x="200" y="311"/>
                </a:lnTo>
                <a:lnTo>
                  <a:pt x="204" y="317"/>
                </a:lnTo>
                <a:lnTo>
                  <a:pt x="210" y="323"/>
                </a:lnTo>
                <a:lnTo>
                  <a:pt x="216" y="327"/>
                </a:lnTo>
                <a:lnTo>
                  <a:pt x="232" y="333"/>
                </a:lnTo>
                <a:lnTo>
                  <a:pt x="250" y="335"/>
                </a:lnTo>
                <a:lnTo>
                  <a:pt x="266" y="333"/>
                </a:lnTo>
                <a:lnTo>
                  <a:pt x="282" y="327"/>
                </a:lnTo>
                <a:lnTo>
                  <a:pt x="288" y="323"/>
                </a:lnTo>
                <a:lnTo>
                  <a:pt x="294" y="317"/>
                </a:lnTo>
                <a:lnTo>
                  <a:pt x="298" y="311"/>
                </a:lnTo>
                <a:lnTo>
                  <a:pt x="303" y="303"/>
                </a:lnTo>
                <a:lnTo>
                  <a:pt x="303" y="303"/>
                </a:lnTo>
                <a:lnTo>
                  <a:pt x="307" y="291"/>
                </a:lnTo>
                <a:lnTo>
                  <a:pt x="309" y="277"/>
                </a:lnTo>
                <a:lnTo>
                  <a:pt x="309" y="265"/>
                </a:lnTo>
                <a:lnTo>
                  <a:pt x="309" y="251"/>
                </a:lnTo>
                <a:lnTo>
                  <a:pt x="232" y="251"/>
                </a:lnTo>
                <a:lnTo>
                  <a:pt x="230" y="287"/>
                </a:lnTo>
                <a:lnTo>
                  <a:pt x="204" y="287"/>
                </a:lnTo>
                <a:lnTo>
                  <a:pt x="208" y="251"/>
                </a:lnTo>
                <a:lnTo>
                  <a:pt x="192" y="251"/>
                </a:lnTo>
                <a:lnTo>
                  <a:pt x="192" y="251"/>
                </a:lnTo>
                <a:close/>
                <a:moveTo>
                  <a:pt x="198" y="191"/>
                </a:moveTo>
                <a:lnTo>
                  <a:pt x="248" y="191"/>
                </a:lnTo>
                <a:lnTo>
                  <a:pt x="250" y="191"/>
                </a:lnTo>
                <a:lnTo>
                  <a:pt x="301" y="191"/>
                </a:lnTo>
                <a:lnTo>
                  <a:pt x="301" y="191"/>
                </a:lnTo>
                <a:lnTo>
                  <a:pt x="311" y="219"/>
                </a:lnTo>
                <a:lnTo>
                  <a:pt x="317" y="247"/>
                </a:lnTo>
                <a:lnTo>
                  <a:pt x="317" y="247"/>
                </a:lnTo>
                <a:lnTo>
                  <a:pt x="319" y="263"/>
                </a:lnTo>
                <a:lnTo>
                  <a:pt x="319" y="277"/>
                </a:lnTo>
                <a:lnTo>
                  <a:pt x="317" y="293"/>
                </a:lnTo>
                <a:lnTo>
                  <a:pt x="313" y="307"/>
                </a:lnTo>
                <a:lnTo>
                  <a:pt x="313" y="307"/>
                </a:lnTo>
                <a:lnTo>
                  <a:pt x="307" y="317"/>
                </a:lnTo>
                <a:lnTo>
                  <a:pt x="301" y="327"/>
                </a:lnTo>
                <a:lnTo>
                  <a:pt x="292" y="333"/>
                </a:lnTo>
                <a:lnTo>
                  <a:pt x="284" y="337"/>
                </a:lnTo>
                <a:lnTo>
                  <a:pt x="284" y="337"/>
                </a:lnTo>
                <a:lnTo>
                  <a:pt x="268" y="343"/>
                </a:lnTo>
                <a:lnTo>
                  <a:pt x="250" y="345"/>
                </a:lnTo>
                <a:lnTo>
                  <a:pt x="230" y="343"/>
                </a:lnTo>
                <a:lnTo>
                  <a:pt x="214" y="337"/>
                </a:lnTo>
                <a:lnTo>
                  <a:pt x="214" y="337"/>
                </a:lnTo>
                <a:lnTo>
                  <a:pt x="206" y="333"/>
                </a:lnTo>
                <a:lnTo>
                  <a:pt x="198" y="327"/>
                </a:lnTo>
                <a:lnTo>
                  <a:pt x="192" y="317"/>
                </a:lnTo>
                <a:lnTo>
                  <a:pt x="186" y="307"/>
                </a:lnTo>
                <a:lnTo>
                  <a:pt x="186" y="307"/>
                </a:lnTo>
                <a:lnTo>
                  <a:pt x="182" y="293"/>
                </a:lnTo>
                <a:lnTo>
                  <a:pt x="180" y="277"/>
                </a:lnTo>
                <a:lnTo>
                  <a:pt x="180" y="263"/>
                </a:lnTo>
                <a:lnTo>
                  <a:pt x="182" y="247"/>
                </a:lnTo>
                <a:lnTo>
                  <a:pt x="182" y="247"/>
                </a:lnTo>
                <a:lnTo>
                  <a:pt x="188" y="219"/>
                </a:lnTo>
                <a:lnTo>
                  <a:pt x="198" y="191"/>
                </a:lnTo>
                <a:lnTo>
                  <a:pt x="198" y="191"/>
                </a:lnTo>
                <a:close/>
                <a:moveTo>
                  <a:pt x="164" y="243"/>
                </a:moveTo>
                <a:lnTo>
                  <a:pt x="164" y="243"/>
                </a:lnTo>
                <a:lnTo>
                  <a:pt x="168" y="227"/>
                </a:lnTo>
                <a:lnTo>
                  <a:pt x="172" y="211"/>
                </a:lnTo>
                <a:lnTo>
                  <a:pt x="182" y="179"/>
                </a:lnTo>
                <a:lnTo>
                  <a:pt x="182" y="179"/>
                </a:lnTo>
                <a:lnTo>
                  <a:pt x="186" y="175"/>
                </a:lnTo>
                <a:lnTo>
                  <a:pt x="192" y="173"/>
                </a:lnTo>
                <a:lnTo>
                  <a:pt x="248" y="173"/>
                </a:lnTo>
                <a:lnTo>
                  <a:pt x="250" y="173"/>
                </a:lnTo>
                <a:lnTo>
                  <a:pt x="307" y="173"/>
                </a:lnTo>
                <a:lnTo>
                  <a:pt x="307" y="173"/>
                </a:lnTo>
                <a:lnTo>
                  <a:pt x="307" y="173"/>
                </a:lnTo>
                <a:lnTo>
                  <a:pt x="313" y="173"/>
                </a:lnTo>
                <a:lnTo>
                  <a:pt x="317" y="179"/>
                </a:lnTo>
                <a:lnTo>
                  <a:pt x="317" y="179"/>
                </a:lnTo>
                <a:lnTo>
                  <a:pt x="327" y="209"/>
                </a:lnTo>
                <a:lnTo>
                  <a:pt x="331" y="227"/>
                </a:lnTo>
                <a:lnTo>
                  <a:pt x="335" y="243"/>
                </a:lnTo>
                <a:lnTo>
                  <a:pt x="335" y="243"/>
                </a:lnTo>
                <a:lnTo>
                  <a:pt x="337" y="261"/>
                </a:lnTo>
                <a:lnTo>
                  <a:pt x="337" y="279"/>
                </a:lnTo>
                <a:lnTo>
                  <a:pt x="335" y="297"/>
                </a:lnTo>
                <a:lnTo>
                  <a:pt x="329" y="313"/>
                </a:lnTo>
                <a:lnTo>
                  <a:pt x="329" y="313"/>
                </a:lnTo>
                <a:lnTo>
                  <a:pt x="323" y="327"/>
                </a:lnTo>
                <a:lnTo>
                  <a:pt x="313" y="339"/>
                </a:lnTo>
                <a:lnTo>
                  <a:pt x="305" y="347"/>
                </a:lnTo>
                <a:lnTo>
                  <a:pt x="292" y="353"/>
                </a:lnTo>
                <a:lnTo>
                  <a:pt x="292" y="353"/>
                </a:lnTo>
                <a:lnTo>
                  <a:pt x="278" y="359"/>
                </a:lnTo>
                <a:lnTo>
                  <a:pt x="266" y="361"/>
                </a:lnTo>
                <a:lnTo>
                  <a:pt x="266" y="496"/>
                </a:lnTo>
                <a:lnTo>
                  <a:pt x="266" y="496"/>
                </a:lnTo>
                <a:lnTo>
                  <a:pt x="282" y="498"/>
                </a:lnTo>
                <a:lnTo>
                  <a:pt x="282" y="498"/>
                </a:lnTo>
                <a:lnTo>
                  <a:pt x="305" y="502"/>
                </a:lnTo>
                <a:lnTo>
                  <a:pt x="305" y="502"/>
                </a:lnTo>
                <a:lnTo>
                  <a:pt x="311" y="506"/>
                </a:lnTo>
                <a:lnTo>
                  <a:pt x="313" y="508"/>
                </a:lnTo>
                <a:lnTo>
                  <a:pt x="313" y="512"/>
                </a:lnTo>
                <a:lnTo>
                  <a:pt x="313" y="522"/>
                </a:lnTo>
                <a:lnTo>
                  <a:pt x="313" y="522"/>
                </a:lnTo>
                <a:lnTo>
                  <a:pt x="313" y="526"/>
                </a:lnTo>
                <a:lnTo>
                  <a:pt x="311" y="530"/>
                </a:lnTo>
                <a:lnTo>
                  <a:pt x="307" y="532"/>
                </a:lnTo>
                <a:lnTo>
                  <a:pt x="303" y="532"/>
                </a:lnTo>
                <a:lnTo>
                  <a:pt x="202" y="532"/>
                </a:lnTo>
                <a:lnTo>
                  <a:pt x="202" y="532"/>
                </a:lnTo>
                <a:lnTo>
                  <a:pt x="198" y="532"/>
                </a:lnTo>
                <a:lnTo>
                  <a:pt x="194" y="530"/>
                </a:lnTo>
                <a:lnTo>
                  <a:pt x="192" y="526"/>
                </a:lnTo>
                <a:lnTo>
                  <a:pt x="192" y="522"/>
                </a:lnTo>
                <a:lnTo>
                  <a:pt x="192" y="512"/>
                </a:lnTo>
                <a:lnTo>
                  <a:pt x="192" y="512"/>
                </a:lnTo>
                <a:lnTo>
                  <a:pt x="192" y="512"/>
                </a:lnTo>
                <a:lnTo>
                  <a:pt x="194" y="506"/>
                </a:lnTo>
                <a:lnTo>
                  <a:pt x="198" y="502"/>
                </a:lnTo>
                <a:lnTo>
                  <a:pt x="198" y="502"/>
                </a:lnTo>
                <a:lnTo>
                  <a:pt x="220" y="498"/>
                </a:lnTo>
                <a:lnTo>
                  <a:pt x="220" y="498"/>
                </a:lnTo>
                <a:lnTo>
                  <a:pt x="232" y="496"/>
                </a:lnTo>
                <a:lnTo>
                  <a:pt x="232" y="361"/>
                </a:lnTo>
                <a:lnTo>
                  <a:pt x="232" y="361"/>
                </a:lnTo>
                <a:lnTo>
                  <a:pt x="220" y="359"/>
                </a:lnTo>
                <a:lnTo>
                  <a:pt x="206" y="353"/>
                </a:lnTo>
                <a:lnTo>
                  <a:pt x="206" y="353"/>
                </a:lnTo>
                <a:lnTo>
                  <a:pt x="196" y="347"/>
                </a:lnTo>
                <a:lnTo>
                  <a:pt x="186" y="339"/>
                </a:lnTo>
                <a:lnTo>
                  <a:pt x="176" y="327"/>
                </a:lnTo>
                <a:lnTo>
                  <a:pt x="170" y="313"/>
                </a:lnTo>
                <a:lnTo>
                  <a:pt x="170" y="313"/>
                </a:lnTo>
                <a:lnTo>
                  <a:pt x="164" y="297"/>
                </a:lnTo>
                <a:lnTo>
                  <a:pt x="162" y="279"/>
                </a:lnTo>
                <a:lnTo>
                  <a:pt x="162" y="261"/>
                </a:lnTo>
                <a:lnTo>
                  <a:pt x="164" y="243"/>
                </a:lnTo>
                <a:lnTo>
                  <a:pt x="164" y="243"/>
                </a:lnTo>
                <a:close/>
                <a:moveTo>
                  <a:pt x="24" y="257"/>
                </a:moveTo>
                <a:lnTo>
                  <a:pt x="24" y="452"/>
                </a:lnTo>
                <a:lnTo>
                  <a:pt x="100" y="452"/>
                </a:lnTo>
                <a:lnTo>
                  <a:pt x="100" y="257"/>
                </a:lnTo>
                <a:lnTo>
                  <a:pt x="24" y="257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34"/>
          <p:cNvSpPr>
            <a:spLocks noEditPoints="1"/>
          </p:cNvSpPr>
          <p:nvPr/>
        </p:nvSpPr>
        <p:spPr bwMode="auto">
          <a:xfrm>
            <a:off x="7677150" y="3137737"/>
            <a:ext cx="703263" cy="757238"/>
          </a:xfrm>
          <a:custGeom>
            <a:avLst/>
            <a:gdLst>
              <a:gd name="T0" fmla="*/ 421 w 443"/>
              <a:gd name="T1" fmla="*/ 164 h 477"/>
              <a:gd name="T2" fmla="*/ 443 w 443"/>
              <a:gd name="T3" fmla="*/ 214 h 477"/>
              <a:gd name="T4" fmla="*/ 393 w 443"/>
              <a:gd name="T5" fmla="*/ 391 h 477"/>
              <a:gd name="T6" fmla="*/ 345 w 443"/>
              <a:gd name="T7" fmla="*/ 427 h 477"/>
              <a:gd name="T8" fmla="*/ 305 w 443"/>
              <a:gd name="T9" fmla="*/ 473 h 477"/>
              <a:gd name="T10" fmla="*/ 58 w 443"/>
              <a:gd name="T11" fmla="*/ 459 h 477"/>
              <a:gd name="T12" fmla="*/ 16 w 443"/>
              <a:gd name="T13" fmla="*/ 407 h 477"/>
              <a:gd name="T14" fmla="*/ 0 w 443"/>
              <a:gd name="T15" fmla="*/ 106 h 477"/>
              <a:gd name="T16" fmla="*/ 32 w 443"/>
              <a:gd name="T17" fmla="*/ 40 h 477"/>
              <a:gd name="T18" fmla="*/ 88 w 443"/>
              <a:gd name="T19" fmla="*/ 2 h 477"/>
              <a:gd name="T20" fmla="*/ 134 w 443"/>
              <a:gd name="T21" fmla="*/ 16 h 477"/>
              <a:gd name="T22" fmla="*/ 188 w 443"/>
              <a:gd name="T23" fmla="*/ 2 h 477"/>
              <a:gd name="T24" fmla="*/ 243 w 443"/>
              <a:gd name="T25" fmla="*/ 14 h 477"/>
              <a:gd name="T26" fmla="*/ 279 w 443"/>
              <a:gd name="T27" fmla="*/ 8 h 477"/>
              <a:gd name="T28" fmla="*/ 351 w 443"/>
              <a:gd name="T29" fmla="*/ 22 h 477"/>
              <a:gd name="T30" fmla="*/ 351 w 443"/>
              <a:gd name="T31" fmla="*/ 116 h 477"/>
              <a:gd name="T32" fmla="*/ 203 w 443"/>
              <a:gd name="T33" fmla="*/ 122 h 477"/>
              <a:gd name="T34" fmla="*/ 209 w 443"/>
              <a:gd name="T35" fmla="*/ 114 h 477"/>
              <a:gd name="T36" fmla="*/ 188 w 443"/>
              <a:gd name="T37" fmla="*/ 124 h 477"/>
              <a:gd name="T38" fmla="*/ 197 w 443"/>
              <a:gd name="T39" fmla="*/ 152 h 477"/>
              <a:gd name="T40" fmla="*/ 201 w 443"/>
              <a:gd name="T41" fmla="*/ 146 h 477"/>
              <a:gd name="T42" fmla="*/ 180 w 443"/>
              <a:gd name="T43" fmla="*/ 164 h 477"/>
              <a:gd name="T44" fmla="*/ 150 w 443"/>
              <a:gd name="T45" fmla="*/ 148 h 477"/>
              <a:gd name="T46" fmla="*/ 160 w 443"/>
              <a:gd name="T47" fmla="*/ 148 h 477"/>
              <a:gd name="T48" fmla="*/ 305 w 443"/>
              <a:gd name="T49" fmla="*/ 58 h 477"/>
              <a:gd name="T50" fmla="*/ 317 w 443"/>
              <a:gd name="T51" fmla="*/ 66 h 477"/>
              <a:gd name="T52" fmla="*/ 317 w 443"/>
              <a:gd name="T53" fmla="*/ 82 h 477"/>
              <a:gd name="T54" fmla="*/ 317 w 443"/>
              <a:gd name="T55" fmla="*/ 66 h 477"/>
              <a:gd name="T56" fmla="*/ 297 w 443"/>
              <a:gd name="T57" fmla="*/ 94 h 477"/>
              <a:gd name="T58" fmla="*/ 267 w 443"/>
              <a:gd name="T59" fmla="*/ 60 h 477"/>
              <a:gd name="T60" fmla="*/ 271 w 443"/>
              <a:gd name="T61" fmla="*/ 56 h 477"/>
              <a:gd name="T62" fmla="*/ 263 w 443"/>
              <a:gd name="T63" fmla="*/ 104 h 477"/>
              <a:gd name="T64" fmla="*/ 229 w 443"/>
              <a:gd name="T65" fmla="*/ 80 h 477"/>
              <a:gd name="T66" fmla="*/ 235 w 443"/>
              <a:gd name="T67" fmla="*/ 80 h 477"/>
              <a:gd name="T68" fmla="*/ 229 w 443"/>
              <a:gd name="T69" fmla="*/ 116 h 477"/>
              <a:gd name="T70" fmla="*/ 110 w 443"/>
              <a:gd name="T71" fmla="*/ 116 h 477"/>
              <a:gd name="T72" fmla="*/ 132 w 443"/>
              <a:gd name="T73" fmla="*/ 144 h 477"/>
              <a:gd name="T74" fmla="*/ 186 w 443"/>
              <a:gd name="T75" fmla="*/ 172 h 477"/>
              <a:gd name="T76" fmla="*/ 231 w 443"/>
              <a:gd name="T77" fmla="*/ 128 h 477"/>
              <a:gd name="T78" fmla="*/ 263 w 443"/>
              <a:gd name="T79" fmla="*/ 110 h 477"/>
              <a:gd name="T80" fmla="*/ 297 w 443"/>
              <a:gd name="T81" fmla="*/ 106 h 477"/>
              <a:gd name="T82" fmla="*/ 337 w 443"/>
              <a:gd name="T83" fmla="*/ 84 h 477"/>
              <a:gd name="T84" fmla="*/ 325 w 443"/>
              <a:gd name="T85" fmla="*/ 36 h 477"/>
              <a:gd name="T86" fmla="*/ 291 w 443"/>
              <a:gd name="T87" fmla="*/ 34 h 477"/>
              <a:gd name="T88" fmla="*/ 253 w 443"/>
              <a:gd name="T89" fmla="*/ 42 h 477"/>
              <a:gd name="T90" fmla="*/ 221 w 443"/>
              <a:gd name="T91" fmla="*/ 50 h 477"/>
              <a:gd name="T92" fmla="*/ 186 w 443"/>
              <a:gd name="T93" fmla="*/ 32 h 477"/>
              <a:gd name="T94" fmla="*/ 146 w 443"/>
              <a:gd name="T95" fmla="*/ 46 h 477"/>
              <a:gd name="T96" fmla="*/ 120 w 443"/>
              <a:gd name="T97" fmla="*/ 46 h 477"/>
              <a:gd name="T98" fmla="*/ 82 w 443"/>
              <a:gd name="T99" fmla="*/ 34 h 477"/>
              <a:gd name="T100" fmla="*/ 60 w 443"/>
              <a:gd name="T101" fmla="*/ 62 h 477"/>
              <a:gd name="T102" fmla="*/ 32 w 443"/>
              <a:gd name="T103" fmla="*/ 76 h 477"/>
              <a:gd name="T104" fmla="*/ 52 w 443"/>
              <a:gd name="T105" fmla="*/ 126 h 477"/>
              <a:gd name="T106" fmla="*/ 86 w 443"/>
              <a:gd name="T107" fmla="*/ 108 h 477"/>
              <a:gd name="T108" fmla="*/ 110 w 443"/>
              <a:gd name="T109" fmla="*/ 116 h 477"/>
              <a:gd name="T110" fmla="*/ 377 w 443"/>
              <a:gd name="T111" fmla="*/ 333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43" h="477">
                <a:moveTo>
                  <a:pt x="327" y="132"/>
                </a:moveTo>
                <a:lnTo>
                  <a:pt x="329" y="152"/>
                </a:lnTo>
                <a:lnTo>
                  <a:pt x="389" y="152"/>
                </a:lnTo>
                <a:lnTo>
                  <a:pt x="389" y="152"/>
                </a:lnTo>
                <a:lnTo>
                  <a:pt x="395" y="152"/>
                </a:lnTo>
                <a:lnTo>
                  <a:pt x="395" y="152"/>
                </a:lnTo>
                <a:lnTo>
                  <a:pt x="405" y="154"/>
                </a:lnTo>
                <a:lnTo>
                  <a:pt x="413" y="158"/>
                </a:lnTo>
                <a:lnTo>
                  <a:pt x="421" y="164"/>
                </a:lnTo>
                <a:lnTo>
                  <a:pt x="429" y="170"/>
                </a:lnTo>
                <a:lnTo>
                  <a:pt x="429" y="170"/>
                </a:lnTo>
                <a:lnTo>
                  <a:pt x="435" y="178"/>
                </a:lnTo>
                <a:lnTo>
                  <a:pt x="439" y="188"/>
                </a:lnTo>
                <a:lnTo>
                  <a:pt x="443" y="196"/>
                </a:lnTo>
                <a:lnTo>
                  <a:pt x="443" y="208"/>
                </a:lnTo>
                <a:lnTo>
                  <a:pt x="443" y="208"/>
                </a:lnTo>
                <a:lnTo>
                  <a:pt x="443" y="208"/>
                </a:lnTo>
                <a:lnTo>
                  <a:pt x="443" y="214"/>
                </a:lnTo>
                <a:lnTo>
                  <a:pt x="427" y="335"/>
                </a:lnTo>
                <a:lnTo>
                  <a:pt x="427" y="335"/>
                </a:lnTo>
                <a:lnTo>
                  <a:pt x="425" y="347"/>
                </a:lnTo>
                <a:lnTo>
                  <a:pt x="421" y="359"/>
                </a:lnTo>
                <a:lnTo>
                  <a:pt x="415" y="369"/>
                </a:lnTo>
                <a:lnTo>
                  <a:pt x="409" y="377"/>
                </a:lnTo>
                <a:lnTo>
                  <a:pt x="409" y="377"/>
                </a:lnTo>
                <a:lnTo>
                  <a:pt x="401" y="385"/>
                </a:lnTo>
                <a:lnTo>
                  <a:pt x="393" y="391"/>
                </a:lnTo>
                <a:lnTo>
                  <a:pt x="383" y="393"/>
                </a:lnTo>
                <a:lnTo>
                  <a:pt x="373" y="395"/>
                </a:lnTo>
                <a:lnTo>
                  <a:pt x="349" y="395"/>
                </a:lnTo>
                <a:lnTo>
                  <a:pt x="349" y="403"/>
                </a:lnTo>
                <a:lnTo>
                  <a:pt x="349" y="403"/>
                </a:lnTo>
                <a:lnTo>
                  <a:pt x="349" y="407"/>
                </a:lnTo>
                <a:lnTo>
                  <a:pt x="349" y="407"/>
                </a:lnTo>
                <a:lnTo>
                  <a:pt x="347" y="417"/>
                </a:lnTo>
                <a:lnTo>
                  <a:pt x="345" y="427"/>
                </a:lnTo>
                <a:lnTo>
                  <a:pt x="339" y="437"/>
                </a:lnTo>
                <a:lnTo>
                  <a:pt x="333" y="445"/>
                </a:lnTo>
                <a:lnTo>
                  <a:pt x="333" y="445"/>
                </a:lnTo>
                <a:lnTo>
                  <a:pt x="321" y="453"/>
                </a:lnTo>
                <a:lnTo>
                  <a:pt x="309" y="459"/>
                </a:lnTo>
                <a:lnTo>
                  <a:pt x="309" y="461"/>
                </a:lnTo>
                <a:lnTo>
                  <a:pt x="309" y="461"/>
                </a:lnTo>
                <a:lnTo>
                  <a:pt x="307" y="467"/>
                </a:lnTo>
                <a:lnTo>
                  <a:pt x="305" y="473"/>
                </a:lnTo>
                <a:lnTo>
                  <a:pt x="299" y="475"/>
                </a:lnTo>
                <a:lnTo>
                  <a:pt x="293" y="477"/>
                </a:lnTo>
                <a:lnTo>
                  <a:pt x="76" y="477"/>
                </a:lnTo>
                <a:lnTo>
                  <a:pt x="76" y="477"/>
                </a:lnTo>
                <a:lnTo>
                  <a:pt x="68" y="475"/>
                </a:lnTo>
                <a:lnTo>
                  <a:pt x="62" y="473"/>
                </a:lnTo>
                <a:lnTo>
                  <a:pt x="60" y="467"/>
                </a:lnTo>
                <a:lnTo>
                  <a:pt x="58" y="461"/>
                </a:lnTo>
                <a:lnTo>
                  <a:pt x="58" y="459"/>
                </a:lnTo>
                <a:lnTo>
                  <a:pt x="58" y="459"/>
                </a:lnTo>
                <a:lnTo>
                  <a:pt x="44" y="453"/>
                </a:lnTo>
                <a:lnTo>
                  <a:pt x="32" y="445"/>
                </a:lnTo>
                <a:lnTo>
                  <a:pt x="32" y="445"/>
                </a:lnTo>
                <a:lnTo>
                  <a:pt x="26" y="437"/>
                </a:lnTo>
                <a:lnTo>
                  <a:pt x="20" y="427"/>
                </a:lnTo>
                <a:lnTo>
                  <a:pt x="16" y="417"/>
                </a:lnTo>
                <a:lnTo>
                  <a:pt x="16" y="407"/>
                </a:lnTo>
                <a:lnTo>
                  <a:pt x="16" y="407"/>
                </a:lnTo>
                <a:lnTo>
                  <a:pt x="16" y="403"/>
                </a:lnTo>
                <a:lnTo>
                  <a:pt x="34" y="150"/>
                </a:lnTo>
                <a:lnTo>
                  <a:pt x="34" y="150"/>
                </a:lnTo>
                <a:lnTo>
                  <a:pt x="24" y="144"/>
                </a:lnTo>
                <a:lnTo>
                  <a:pt x="16" y="138"/>
                </a:lnTo>
                <a:lnTo>
                  <a:pt x="16" y="138"/>
                </a:lnTo>
                <a:lnTo>
                  <a:pt x="10" y="128"/>
                </a:lnTo>
                <a:lnTo>
                  <a:pt x="4" y="118"/>
                </a:lnTo>
                <a:lnTo>
                  <a:pt x="0" y="106"/>
                </a:lnTo>
                <a:lnTo>
                  <a:pt x="0" y="94"/>
                </a:lnTo>
                <a:lnTo>
                  <a:pt x="0" y="94"/>
                </a:lnTo>
                <a:lnTo>
                  <a:pt x="0" y="82"/>
                </a:lnTo>
                <a:lnTo>
                  <a:pt x="4" y="72"/>
                </a:lnTo>
                <a:lnTo>
                  <a:pt x="10" y="62"/>
                </a:lnTo>
                <a:lnTo>
                  <a:pt x="16" y="52"/>
                </a:lnTo>
                <a:lnTo>
                  <a:pt x="16" y="52"/>
                </a:lnTo>
                <a:lnTo>
                  <a:pt x="24" y="46"/>
                </a:lnTo>
                <a:lnTo>
                  <a:pt x="32" y="40"/>
                </a:lnTo>
                <a:lnTo>
                  <a:pt x="40" y="36"/>
                </a:lnTo>
                <a:lnTo>
                  <a:pt x="50" y="34"/>
                </a:lnTo>
                <a:lnTo>
                  <a:pt x="50" y="34"/>
                </a:lnTo>
                <a:lnTo>
                  <a:pt x="56" y="24"/>
                </a:lnTo>
                <a:lnTo>
                  <a:pt x="64" y="14"/>
                </a:lnTo>
                <a:lnTo>
                  <a:pt x="64" y="14"/>
                </a:lnTo>
                <a:lnTo>
                  <a:pt x="72" y="8"/>
                </a:lnTo>
                <a:lnTo>
                  <a:pt x="80" y="4"/>
                </a:lnTo>
                <a:lnTo>
                  <a:pt x="88" y="2"/>
                </a:lnTo>
                <a:lnTo>
                  <a:pt x="98" y="0"/>
                </a:lnTo>
                <a:lnTo>
                  <a:pt x="98" y="0"/>
                </a:lnTo>
                <a:lnTo>
                  <a:pt x="106" y="2"/>
                </a:lnTo>
                <a:lnTo>
                  <a:pt x="114" y="4"/>
                </a:lnTo>
                <a:lnTo>
                  <a:pt x="120" y="6"/>
                </a:lnTo>
                <a:lnTo>
                  <a:pt x="128" y="10"/>
                </a:lnTo>
                <a:lnTo>
                  <a:pt x="128" y="10"/>
                </a:lnTo>
                <a:lnTo>
                  <a:pt x="134" y="16"/>
                </a:lnTo>
                <a:lnTo>
                  <a:pt x="134" y="16"/>
                </a:lnTo>
                <a:lnTo>
                  <a:pt x="140" y="10"/>
                </a:lnTo>
                <a:lnTo>
                  <a:pt x="140" y="10"/>
                </a:lnTo>
                <a:lnTo>
                  <a:pt x="148" y="6"/>
                </a:lnTo>
                <a:lnTo>
                  <a:pt x="154" y="2"/>
                </a:lnTo>
                <a:lnTo>
                  <a:pt x="162" y="0"/>
                </a:lnTo>
                <a:lnTo>
                  <a:pt x="172" y="0"/>
                </a:lnTo>
                <a:lnTo>
                  <a:pt x="172" y="0"/>
                </a:lnTo>
                <a:lnTo>
                  <a:pt x="180" y="0"/>
                </a:lnTo>
                <a:lnTo>
                  <a:pt x="188" y="2"/>
                </a:lnTo>
                <a:lnTo>
                  <a:pt x="197" y="6"/>
                </a:lnTo>
                <a:lnTo>
                  <a:pt x="203" y="10"/>
                </a:lnTo>
                <a:lnTo>
                  <a:pt x="203" y="10"/>
                </a:lnTo>
                <a:lnTo>
                  <a:pt x="215" y="20"/>
                </a:lnTo>
                <a:lnTo>
                  <a:pt x="215" y="20"/>
                </a:lnTo>
                <a:lnTo>
                  <a:pt x="221" y="18"/>
                </a:lnTo>
                <a:lnTo>
                  <a:pt x="221" y="18"/>
                </a:lnTo>
                <a:lnTo>
                  <a:pt x="231" y="14"/>
                </a:lnTo>
                <a:lnTo>
                  <a:pt x="243" y="14"/>
                </a:lnTo>
                <a:lnTo>
                  <a:pt x="243" y="14"/>
                </a:lnTo>
                <a:lnTo>
                  <a:pt x="251" y="14"/>
                </a:lnTo>
                <a:lnTo>
                  <a:pt x="261" y="16"/>
                </a:lnTo>
                <a:lnTo>
                  <a:pt x="261" y="16"/>
                </a:lnTo>
                <a:lnTo>
                  <a:pt x="265" y="18"/>
                </a:lnTo>
                <a:lnTo>
                  <a:pt x="265" y="18"/>
                </a:lnTo>
                <a:lnTo>
                  <a:pt x="279" y="8"/>
                </a:lnTo>
                <a:lnTo>
                  <a:pt x="279" y="8"/>
                </a:lnTo>
                <a:lnTo>
                  <a:pt x="279" y="8"/>
                </a:lnTo>
                <a:lnTo>
                  <a:pt x="279" y="8"/>
                </a:lnTo>
                <a:lnTo>
                  <a:pt x="293" y="4"/>
                </a:lnTo>
                <a:lnTo>
                  <a:pt x="305" y="2"/>
                </a:lnTo>
                <a:lnTo>
                  <a:pt x="305" y="2"/>
                </a:lnTo>
                <a:lnTo>
                  <a:pt x="319" y="4"/>
                </a:lnTo>
                <a:lnTo>
                  <a:pt x="331" y="8"/>
                </a:lnTo>
                <a:lnTo>
                  <a:pt x="341" y="14"/>
                </a:lnTo>
                <a:lnTo>
                  <a:pt x="351" y="22"/>
                </a:lnTo>
                <a:lnTo>
                  <a:pt x="351" y="22"/>
                </a:lnTo>
                <a:lnTo>
                  <a:pt x="357" y="32"/>
                </a:lnTo>
                <a:lnTo>
                  <a:pt x="363" y="44"/>
                </a:lnTo>
                <a:lnTo>
                  <a:pt x="367" y="56"/>
                </a:lnTo>
                <a:lnTo>
                  <a:pt x="369" y="68"/>
                </a:lnTo>
                <a:lnTo>
                  <a:pt x="369" y="68"/>
                </a:lnTo>
                <a:lnTo>
                  <a:pt x="367" y="82"/>
                </a:lnTo>
                <a:lnTo>
                  <a:pt x="363" y="94"/>
                </a:lnTo>
                <a:lnTo>
                  <a:pt x="357" y="106"/>
                </a:lnTo>
                <a:lnTo>
                  <a:pt x="351" y="116"/>
                </a:lnTo>
                <a:lnTo>
                  <a:pt x="351" y="116"/>
                </a:lnTo>
                <a:lnTo>
                  <a:pt x="339" y="126"/>
                </a:lnTo>
                <a:lnTo>
                  <a:pt x="327" y="132"/>
                </a:lnTo>
                <a:lnTo>
                  <a:pt x="327" y="132"/>
                </a:lnTo>
                <a:close/>
                <a:moveTo>
                  <a:pt x="209" y="114"/>
                </a:moveTo>
                <a:lnTo>
                  <a:pt x="209" y="114"/>
                </a:lnTo>
                <a:lnTo>
                  <a:pt x="205" y="116"/>
                </a:lnTo>
                <a:lnTo>
                  <a:pt x="203" y="122"/>
                </a:lnTo>
                <a:lnTo>
                  <a:pt x="203" y="122"/>
                </a:lnTo>
                <a:lnTo>
                  <a:pt x="205" y="126"/>
                </a:lnTo>
                <a:lnTo>
                  <a:pt x="209" y="128"/>
                </a:lnTo>
                <a:lnTo>
                  <a:pt x="209" y="128"/>
                </a:lnTo>
                <a:lnTo>
                  <a:pt x="215" y="126"/>
                </a:lnTo>
                <a:lnTo>
                  <a:pt x="217" y="122"/>
                </a:lnTo>
                <a:lnTo>
                  <a:pt x="217" y="122"/>
                </a:lnTo>
                <a:lnTo>
                  <a:pt x="215" y="116"/>
                </a:lnTo>
                <a:lnTo>
                  <a:pt x="209" y="114"/>
                </a:lnTo>
                <a:lnTo>
                  <a:pt x="209" y="114"/>
                </a:lnTo>
                <a:close/>
                <a:moveTo>
                  <a:pt x="184" y="114"/>
                </a:moveTo>
                <a:lnTo>
                  <a:pt x="184" y="114"/>
                </a:lnTo>
                <a:lnTo>
                  <a:pt x="180" y="114"/>
                </a:lnTo>
                <a:lnTo>
                  <a:pt x="178" y="120"/>
                </a:lnTo>
                <a:lnTo>
                  <a:pt x="178" y="120"/>
                </a:lnTo>
                <a:lnTo>
                  <a:pt x="180" y="124"/>
                </a:lnTo>
                <a:lnTo>
                  <a:pt x="184" y="124"/>
                </a:lnTo>
                <a:lnTo>
                  <a:pt x="184" y="124"/>
                </a:lnTo>
                <a:lnTo>
                  <a:pt x="188" y="124"/>
                </a:lnTo>
                <a:lnTo>
                  <a:pt x="190" y="120"/>
                </a:lnTo>
                <a:lnTo>
                  <a:pt x="190" y="120"/>
                </a:lnTo>
                <a:lnTo>
                  <a:pt x="188" y="114"/>
                </a:lnTo>
                <a:lnTo>
                  <a:pt x="184" y="114"/>
                </a:lnTo>
                <a:lnTo>
                  <a:pt x="184" y="114"/>
                </a:lnTo>
                <a:close/>
                <a:moveTo>
                  <a:pt x="201" y="146"/>
                </a:moveTo>
                <a:lnTo>
                  <a:pt x="201" y="146"/>
                </a:lnTo>
                <a:lnTo>
                  <a:pt x="199" y="148"/>
                </a:lnTo>
                <a:lnTo>
                  <a:pt x="197" y="152"/>
                </a:lnTo>
                <a:lnTo>
                  <a:pt x="197" y="152"/>
                </a:lnTo>
                <a:lnTo>
                  <a:pt x="199" y="154"/>
                </a:lnTo>
                <a:lnTo>
                  <a:pt x="201" y="156"/>
                </a:lnTo>
                <a:lnTo>
                  <a:pt x="201" y="156"/>
                </a:lnTo>
                <a:lnTo>
                  <a:pt x="205" y="154"/>
                </a:lnTo>
                <a:lnTo>
                  <a:pt x="207" y="152"/>
                </a:lnTo>
                <a:lnTo>
                  <a:pt x="207" y="152"/>
                </a:lnTo>
                <a:lnTo>
                  <a:pt x="205" y="148"/>
                </a:lnTo>
                <a:lnTo>
                  <a:pt x="201" y="146"/>
                </a:lnTo>
                <a:lnTo>
                  <a:pt x="201" y="146"/>
                </a:lnTo>
                <a:close/>
                <a:moveTo>
                  <a:pt x="180" y="150"/>
                </a:moveTo>
                <a:lnTo>
                  <a:pt x="180" y="150"/>
                </a:lnTo>
                <a:lnTo>
                  <a:pt x="176" y="152"/>
                </a:lnTo>
                <a:lnTo>
                  <a:pt x="174" y="156"/>
                </a:lnTo>
                <a:lnTo>
                  <a:pt x="174" y="156"/>
                </a:lnTo>
                <a:lnTo>
                  <a:pt x="176" y="162"/>
                </a:lnTo>
                <a:lnTo>
                  <a:pt x="180" y="164"/>
                </a:lnTo>
                <a:lnTo>
                  <a:pt x="180" y="164"/>
                </a:lnTo>
                <a:lnTo>
                  <a:pt x="184" y="162"/>
                </a:lnTo>
                <a:lnTo>
                  <a:pt x="186" y="156"/>
                </a:lnTo>
                <a:lnTo>
                  <a:pt x="186" y="156"/>
                </a:lnTo>
                <a:lnTo>
                  <a:pt x="184" y="152"/>
                </a:lnTo>
                <a:lnTo>
                  <a:pt x="180" y="150"/>
                </a:lnTo>
                <a:lnTo>
                  <a:pt x="180" y="150"/>
                </a:lnTo>
                <a:close/>
                <a:moveTo>
                  <a:pt x="156" y="146"/>
                </a:moveTo>
                <a:lnTo>
                  <a:pt x="156" y="146"/>
                </a:lnTo>
                <a:lnTo>
                  <a:pt x="150" y="148"/>
                </a:lnTo>
                <a:lnTo>
                  <a:pt x="148" y="154"/>
                </a:lnTo>
                <a:lnTo>
                  <a:pt x="148" y="154"/>
                </a:lnTo>
                <a:lnTo>
                  <a:pt x="150" y="160"/>
                </a:lnTo>
                <a:lnTo>
                  <a:pt x="156" y="162"/>
                </a:lnTo>
                <a:lnTo>
                  <a:pt x="156" y="162"/>
                </a:lnTo>
                <a:lnTo>
                  <a:pt x="160" y="160"/>
                </a:lnTo>
                <a:lnTo>
                  <a:pt x="164" y="154"/>
                </a:lnTo>
                <a:lnTo>
                  <a:pt x="164" y="154"/>
                </a:lnTo>
                <a:lnTo>
                  <a:pt x="160" y="148"/>
                </a:lnTo>
                <a:lnTo>
                  <a:pt x="156" y="146"/>
                </a:lnTo>
                <a:lnTo>
                  <a:pt x="156" y="146"/>
                </a:lnTo>
                <a:close/>
                <a:moveTo>
                  <a:pt x="305" y="50"/>
                </a:moveTo>
                <a:lnTo>
                  <a:pt x="305" y="50"/>
                </a:lnTo>
                <a:lnTo>
                  <a:pt x="303" y="50"/>
                </a:lnTo>
                <a:lnTo>
                  <a:pt x="301" y="54"/>
                </a:lnTo>
                <a:lnTo>
                  <a:pt x="301" y="54"/>
                </a:lnTo>
                <a:lnTo>
                  <a:pt x="303" y="58"/>
                </a:lnTo>
                <a:lnTo>
                  <a:pt x="305" y="58"/>
                </a:lnTo>
                <a:lnTo>
                  <a:pt x="305" y="58"/>
                </a:lnTo>
                <a:lnTo>
                  <a:pt x="309" y="58"/>
                </a:lnTo>
                <a:lnTo>
                  <a:pt x="311" y="54"/>
                </a:lnTo>
                <a:lnTo>
                  <a:pt x="311" y="54"/>
                </a:lnTo>
                <a:lnTo>
                  <a:pt x="309" y="50"/>
                </a:lnTo>
                <a:lnTo>
                  <a:pt x="305" y="50"/>
                </a:lnTo>
                <a:lnTo>
                  <a:pt x="305" y="50"/>
                </a:lnTo>
                <a:close/>
                <a:moveTo>
                  <a:pt x="317" y="66"/>
                </a:moveTo>
                <a:lnTo>
                  <a:pt x="317" y="66"/>
                </a:lnTo>
                <a:lnTo>
                  <a:pt x="313" y="66"/>
                </a:lnTo>
                <a:lnTo>
                  <a:pt x="311" y="68"/>
                </a:lnTo>
                <a:lnTo>
                  <a:pt x="309" y="70"/>
                </a:lnTo>
                <a:lnTo>
                  <a:pt x="309" y="74"/>
                </a:lnTo>
                <a:lnTo>
                  <a:pt x="309" y="74"/>
                </a:lnTo>
                <a:lnTo>
                  <a:pt x="309" y="76"/>
                </a:lnTo>
                <a:lnTo>
                  <a:pt x="311" y="78"/>
                </a:lnTo>
                <a:lnTo>
                  <a:pt x="317" y="82"/>
                </a:lnTo>
                <a:lnTo>
                  <a:pt x="317" y="82"/>
                </a:lnTo>
                <a:lnTo>
                  <a:pt x="319" y="80"/>
                </a:lnTo>
                <a:lnTo>
                  <a:pt x="323" y="78"/>
                </a:lnTo>
                <a:lnTo>
                  <a:pt x="323" y="76"/>
                </a:lnTo>
                <a:lnTo>
                  <a:pt x="325" y="74"/>
                </a:lnTo>
                <a:lnTo>
                  <a:pt x="325" y="74"/>
                </a:lnTo>
                <a:lnTo>
                  <a:pt x="323" y="68"/>
                </a:lnTo>
                <a:lnTo>
                  <a:pt x="319" y="66"/>
                </a:lnTo>
                <a:lnTo>
                  <a:pt x="317" y="66"/>
                </a:lnTo>
                <a:lnTo>
                  <a:pt x="317" y="66"/>
                </a:lnTo>
                <a:close/>
                <a:moveTo>
                  <a:pt x="293" y="84"/>
                </a:moveTo>
                <a:lnTo>
                  <a:pt x="293" y="84"/>
                </a:lnTo>
                <a:lnTo>
                  <a:pt x="289" y="86"/>
                </a:lnTo>
                <a:lnTo>
                  <a:pt x="287" y="90"/>
                </a:lnTo>
                <a:lnTo>
                  <a:pt x="287" y="90"/>
                </a:lnTo>
                <a:lnTo>
                  <a:pt x="289" y="94"/>
                </a:lnTo>
                <a:lnTo>
                  <a:pt x="293" y="96"/>
                </a:lnTo>
                <a:lnTo>
                  <a:pt x="293" y="96"/>
                </a:lnTo>
                <a:lnTo>
                  <a:pt x="297" y="94"/>
                </a:lnTo>
                <a:lnTo>
                  <a:pt x="299" y="90"/>
                </a:lnTo>
                <a:lnTo>
                  <a:pt x="299" y="90"/>
                </a:lnTo>
                <a:lnTo>
                  <a:pt x="297" y="86"/>
                </a:lnTo>
                <a:lnTo>
                  <a:pt x="293" y="84"/>
                </a:lnTo>
                <a:lnTo>
                  <a:pt x="293" y="84"/>
                </a:lnTo>
                <a:close/>
                <a:moveTo>
                  <a:pt x="271" y="56"/>
                </a:moveTo>
                <a:lnTo>
                  <a:pt x="271" y="56"/>
                </a:lnTo>
                <a:lnTo>
                  <a:pt x="269" y="56"/>
                </a:lnTo>
                <a:lnTo>
                  <a:pt x="267" y="60"/>
                </a:lnTo>
                <a:lnTo>
                  <a:pt x="267" y="60"/>
                </a:lnTo>
                <a:lnTo>
                  <a:pt x="269" y="62"/>
                </a:lnTo>
                <a:lnTo>
                  <a:pt x="271" y="64"/>
                </a:lnTo>
                <a:lnTo>
                  <a:pt x="271" y="64"/>
                </a:lnTo>
                <a:lnTo>
                  <a:pt x="275" y="62"/>
                </a:lnTo>
                <a:lnTo>
                  <a:pt x="277" y="60"/>
                </a:lnTo>
                <a:lnTo>
                  <a:pt x="277" y="60"/>
                </a:lnTo>
                <a:lnTo>
                  <a:pt x="275" y="56"/>
                </a:lnTo>
                <a:lnTo>
                  <a:pt x="271" y="56"/>
                </a:lnTo>
                <a:lnTo>
                  <a:pt x="271" y="56"/>
                </a:lnTo>
                <a:close/>
                <a:moveTo>
                  <a:pt x="263" y="94"/>
                </a:moveTo>
                <a:lnTo>
                  <a:pt x="263" y="94"/>
                </a:lnTo>
                <a:lnTo>
                  <a:pt x="259" y="96"/>
                </a:lnTo>
                <a:lnTo>
                  <a:pt x="257" y="98"/>
                </a:lnTo>
                <a:lnTo>
                  <a:pt x="257" y="98"/>
                </a:lnTo>
                <a:lnTo>
                  <a:pt x="259" y="102"/>
                </a:lnTo>
                <a:lnTo>
                  <a:pt x="263" y="104"/>
                </a:lnTo>
                <a:lnTo>
                  <a:pt x="263" y="104"/>
                </a:lnTo>
                <a:lnTo>
                  <a:pt x="265" y="102"/>
                </a:lnTo>
                <a:lnTo>
                  <a:pt x="267" y="98"/>
                </a:lnTo>
                <a:lnTo>
                  <a:pt x="267" y="98"/>
                </a:lnTo>
                <a:lnTo>
                  <a:pt x="265" y="96"/>
                </a:lnTo>
                <a:lnTo>
                  <a:pt x="263" y="94"/>
                </a:lnTo>
                <a:lnTo>
                  <a:pt x="263" y="94"/>
                </a:lnTo>
                <a:close/>
                <a:moveTo>
                  <a:pt x="231" y="78"/>
                </a:moveTo>
                <a:lnTo>
                  <a:pt x="231" y="78"/>
                </a:lnTo>
                <a:lnTo>
                  <a:pt x="229" y="80"/>
                </a:lnTo>
                <a:lnTo>
                  <a:pt x="227" y="82"/>
                </a:lnTo>
                <a:lnTo>
                  <a:pt x="227" y="82"/>
                </a:lnTo>
                <a:lnTo>
                  <a:pt x="229" y="86"/>
                </a:lnTo>
                <a:lnTo>
                  <a:pt x="231" y="88"/>
                </a:lnTo>
                <a:lnTo>
                  <a:pt x="231" y="88"/>
                </a:lnTo>
                <a:lnTo>
                  <a:pt x="235" y="86"/>
                </a:lnTo>
                <a:lnTo>
                  <a:pt x="235" y="82"/>
                </a:lnTo>
                <a:lnTo>
                  <a:pt x="235" y="82"/>
                </a:lnTo>
                <a:lnTo>
                  <a:pt x="235" y="80"/>
                </a:lnTo>
                <a:lnTo>
                  <a:pt x="231" y="78"/>
                </a:lnTo>
                <a:lnTo>
                  <a:pt x="231" y="78"/>
                </a:lnTo>
                <a:close/>
                <a:moveTo>
                  <a:pt x="229" y="106"/>
                </a:moveTo>
                <a:lnTo>
                  <a:pt x="229" y="106"/>
                </a:lnTo>
                <a:lnTo>
                  <a:pt x="225" y="106"/>
                </a:lnTo>
                <a:lnTo>
                  <a:pt x="225" y="110"/>
                </a:lnTo>
                <a:lnTo>
                  <a:pt x="225" y="110"/>
                </a:lnTo>
                <a:lnTo>
                  <a:pt x="225" y="114"/>
                </a:lnTo>
                <a:lnTo>
                  <a:pt x="229" y="116"/>
                </a:lnTo>
                <a:lnTo>
                  <a:pt x="229" y="116"/>
                </a:lnTo>
                <a:lnTo>
                  <a:pt x="233" y="114"/>
                </a:lnTo>
                <a:lnTo>
                  <a:pt x="235" y="110"/>
                </a:lnTo>
                <a:lnTo>
                  <a:pt x="235" y="110"/>
                </a:lnTo>
                <a:lnTo>
                  <a:pt x="233" y="106"/>
                </a:lnTo>
                <a:lnTo>
                  <a:pt x="229" y="106"/>
                </a:lnTo>
                <a:lnTo>
                  <a:pt x="229" y="106"/>
                </a:lnTo>
                <a:close/>
                <a:moveTo>
                  <a:pt x="110" y="116"/>
                </a:moveTo>
                <a:lnTo>
                  <a:pt x="110" y="116"/>
                </a:lnTo>
                <a:lnTo>
                  <a:pt x="112" y="116"/>
                </a:lnTo>
                <a:lnTo>
                  <a:pt x="112" y="116"/>
                </a:lnTo>
                <a:lnTo>
                  <a:pt x="116" y="116"/>
                </a:lnTo>
                <a:lnTo>
                  <a:pt x="120" y="118"/>
                </a:lnTo>
                <a:lnTo>
                  <a:pt x="122" y="122"/>
                </a:lnTo>
                <a:lnTo>
                  <a:pt x="124" y="126"/>
                </a:lnTo>
                <a:lnTo>
                  <a:pt x="124" y="126"/>
                </a:lnTo>
                <a:lnTo>
                  <a:pt x="128" y="136"/>
                </a:lnTo>
                <a:lnTo>
                  <a:pt x="132" y="144"/>
                </a:lnTo>
                <a:lnTo>
                  <a:pt x="138" y="152"/>
                </a:lnTo>
                <a:lnTo>
                  <a:pt x="144" y="160"/>
                </a:lnTo>
                <a:lnTo>
                  <a:pt x="144" y="160"/>
                </a:lnTo>
                <a:lnTo>
                  <a:pt x="152" y="166"/>
                </a:lnTo>
                <a:lnTo>
                  <a:pt x="160" y="170"/>
                </a:lnTo>
                <a:lnTo>
                  <a:pt x="168" y="172"/>
                </a:lnTo>
                <a:lnTo>
                  <a:pt x="178" y="172"/>
                </a:lnTo>
                <a:lnTo>
                  <a:pt x="178" y="172"/>
                </a:lnTo>
                <a:lnTo>
                  <a:pt x="186" y="172"/>
                </a:lnTo>
                <a:lnTo>
                  <a:pt x="195" y="170"/>
                </a:lnTo>
                <a:lnTo>
                  <a:pt x="203" y="166"/>
                </a:lnTo>
                <a:lnTo>
                  <a:pt x="211" y="160"/>
                </a:lnTo>
                <a:lnTo>
                  <a:pt x="211" y="160"/>
                </a:lnTo>
                <a:lnTo>
                  <a:pt x="219" y="154"/>
                </a:lnTo>
                <a:lnTo>
                  <a:pt x="223" y="146"/>
                </a:lnTo>
                <a:lnTo>
                  <a:pt x="229" y="138"/>
                </a:lnTo>
                <a:lnTo>
                  <a:pt x="231" y="128"/>
                </a:lnTo>
                <a:lnTo>
                  <a:pt x="231" y="128"/>
                </a:lnTo>
                <a:lnTo>
                  <a:pt x="233" y="124"/>
                </a:lnTo>
                <a:lnTo>
                  <a:pt x="237" y="122"/>
                </a:lnTo>
                <a:lnTo>
                  <a:pt x="241" y="118"/>
                </a:lnTo>
                <a:lnTo>
                  <a:pt x="245" y="118"/>
                </a:lnTo>
                <a:lnTo>
                  <a:pt x="245" y="118"/>
                </a:lnTo>
                <a:lnTo>
                  <a:pt x="251" y="118"/>
                </a:lnTo>
                <a:lnTo>
                  <a:pt x="257" y="114"/>
                </a:lnTo>
                <a:lnTo>
                  <a:pt x="257" y="114"/>
                </a:lnTo>
                <a:lnTo>
                  <a:pt x="263" y="110"/>
                </a:lnTo>
                <a:lnTo>
                  <a:pt x="269" y="104"/>
                </a:lnTo>
                <a:lnTo>
                  <a:pt x="269" y="104"/>
                </a:lnTo>
                <a:lnTo>
                  <a:pt x="273" y="102"/>
                </a:lnTo>
                <a:lnTo>
                  <a:pt x="277" y="100"/>
                </a:lnTo>
                <a:lnTo>
                  <a:pt x="283" y="100"/>
                </a:lnTo>
                <a:lnTo>
                  <a:pt x="287" y="102"/>
                </a:lnTo>
                <a:lnTo>
                  <a:pt x="287" y="102"/>
                </a:lnTo>
                <a:lnTo>
                  <a:pt x="297" y="106"/>
                </a:lnTo>
                <a:lnTo>
                  <a:pt x="297" y="106"/>
                </a:lnTo>
                <a:lnTo>
                  <a:pt x="305" y="108"/>
                </a:lnTo>
                <a:lnTo>
                  <a:pt x="305" y="108"/>
                </a:lnTo>
                <a:lnTo>
                  <a:pt x="313" y="106"/>
                </a:lnTo>
                <a:lnTo>
                  <a:pt x="319" y="104"/>
                </a:lnTo>
                <a:lnTo>
                  <a:pt x="325" y="102"/>
                </a:lnTo>
                <a:lnTo>
                  <a:pt x="329" y="96"/>
                </a:lnTo>
                <a:lnTo>
                  <a:pt x="329" y="96"/>
                </a:lnTo>
                <a:lnTo>
                  <a:pt x="335" y="90"/>
                </a:lnTo>
                <a:lnTo>
                  <a:pt x="337" y="84"/>
                </a:lnTo>
                <a:lnTo>
                  <a:pt x="339" y="76"/>
                </a:lnTo>
                <a:lnTo>
                  <a:pt x="339" y="68"/>
                </a:lnTo>
                <a:lnTo>
                  <a:pt x="339" y="68"/>
                </a:lnTo>
                <a:lnTo>
                  <a:pt x="339" y="62"/>
                </a:lnTo>
                <a:lnTo>
                  <a:pt x="337" y="54"/>
                </a:lnTo>
                <a:lnTo>
                  <a:pt x="335" y="48"/>
                </a:lnTo>
                <a:lnTo>
                  <a:pt x="329" y="40"/>
                </a:lnTo>
                <a:lnTo>
                  <a:pt x="329" y="40"/>
                </a:lnTo>
                <a:lnTo>
                  <a:pt x="325" y="36"/>
                </a:lnTo>
                <a:lnTo>
                  <a:pt x="319" y="32"/>
                </a:lnTo>
                <a:lnTo>
                  <a:pt x="313" y="30"/>
                </a:lnTo>
                <a:lnTo>
                  <a:pt x="305" y="30"/>
                </a:lnTo>
                <a:lnTo>
                  <a:pt x="305" y="30"/>
                </a:lnTo>
                <a:lnTo>
                  <a:pt x="299" y="30"/>
                </a:lnTo>
                <a:lnTo>
                  <a:pt x="291" y="34"/>
                </a:lnTo>
                <a:lnTo>
                  <a:pt x="291" y="34"/>
                </a:lnTo>
                <a:lnTo>
                  <a:pt x="291" y="34"/>
                </a:lnTo>
                <a:lnTo>
                  <a:pt x="291" y="34"/>
                </a:lnTo>
                <a:lnTo>
                  <a:pt x="285" y="38"/>
                </a:lnTo>
                <a:lnTo>
                  <a:pt x="281" y="44"/>
                </a:lnTo>
                <a:lnTo>
                  <a:pt x="281" y="44"/>
                </a:lnTo>
                <a:lnTo>
                  <a:pt x="277" y="46"/>
                </a:lnTo>
                <a:lnTo>
                  <a:pt x="271" y="48"/>
                </a:lnTo>
                <a:lnTo>
                  <a:pt x="265" y="48"/>
                </a:lnTo>
                <a:lnTo>
                  <a:pt x="261" y="46"/>
                </a:lnTo>
                <a:lnTo>
                  <a:pt x="261" y="46"/>
                </a:lnTo>
                <a:lnTo>
                  <a:pt x="253" y="42"/>
                </a:lnTo>
                <a:lnTo>
                  <a:pt x="253" y="42"/>
                </a:lnTo>
                <a:lnTo>
                  <a:pt x="243" y="42"/>
                </a:lnTo>
                <a:lnTo>
                  <a:pt x="243" y="42"/>
                </a:lnTo>
                <a:lnTo>
                  <a:pt x="237" y="42"/>
                </a:lnTo>
                <a:lnTo>
                  <a:pt x="231" y="44"/>
                </a:lnTo>
                <a:lnTo>
                  <a:pt x="231" y="44"/>
                </a:lnTo>
                <a:lnTo>
                  <a:pt x="225" y="46"/>
                </a:lnTo>
                <a:lnTo>
                  <a:pt x="221" y="50"/>
                </a:lnTo>
                <a:lnTo>
                  <a:pt x="221" y="50"/>
                </a:lnTo>
                <a:lnTo>
                  <a:pt x="215" y="54"/>
                </a:lnTo>
                <a:lnTo>
                  <a:pt x="215" y="54"/>
                </a:lnTo>
                <a:lnTo>
                  <a:pt x="211" y="56"/>
                </a:lnTo>
                <a:lnTo>
                  <a:pt x="205" y="54"/>
                </a:lnTo>
                <a:lnTo>
                  <a:pt x="201" y="52"/>
                </a:lnTo>
                <a:lnTo>
                  <a:pt x="197" y="46"/>
                </a:lnTo>
                <a:lnTo>
                  <a:pt x="197" y="46"/>
                </a:lnTo>
                <a:lnTo>
                  <a:pt x="192" y="38"/>
                </a:lnTo>
                <a:lnTo>
                  <a:pt x="186" y="32"/>
                </a:lnTo>
                <a:lnTo>
                  <a:pt x="186" y="32"/>
                </a:lnTo>
                <a:lnTo>
                  <a:pt x="178" y="30"/>
                </a:lnTo>
                <a:lnTo>
                  <a:pt x="172" y="28"/>
                </a:lnTo>
                <a:lnTo>
                  <a:pt x="172" y="28"/>
                </a:lnTo>
                <a:lnTo>
                  <a:pt x="164" y="30"/>
                </a:lnTo>
                <a:lnTo>
                  <a:pt x="156" y="32"/>
                </a:lnTo>
                <a:lnTo>
                  <a:pt x="156" y="32"/>
                </a:lnTo>
                <a:lnTo>
                  <a:pt x="150" y="38"/>
                </a:lnTo>
                <a:lnTo>
                  <a:pt x="146" y="46"/>
                </a:lnTo>
                <a:lnTo>
                  <a:pt x="142" y="54"/>
                </a:lnTo>
                <a:lnTo>
                  <a:pt x="142" y="52"/>
                </a:lnTo>
                <a:lnTo>
                  <a:pt x="142" y="52"/>
                </a:lnTo>
                <a:lnTo>
                  <a:pt x="138" y="54"/>
                </a:lnTo>
                <a:lnTo>
                  <a:pt x="138" y="54"/>
                </a:lnTo>
                <a:lnTo>
                  <a:pt x="132" y="54"/>
                </a:lnTo>
                <a:lnTo>
                  <a:pt x="126" y="54"/>
                </a:lnTo>
                <a:lnTo>
                  <a:pt x="122" y="50"/>
                </a:lnTo>
                <a:lnTo>
                  <a:pt x="120" y="46"/>
                </a:lnTo>
                <a:lnTo>
                  <a:pt x="120" y="46"/>
                </a:lnTo>
                <a:lnTo>
                  <a:pt x="116" y="38"/>
                </a:lnTo>
                <a:lnTo>
                  <a:pt x="110" y="32"/>
                </a:lnTo>
                <a:lnTo>
                  <a:pt x="110" y="32"/>
                </a:lnTo>
                <a:lnTo>
                  <a:pt x="104" y="30"/>
                </a:lnTo>
                <a:lnTo>
                  <a:pt x="98" y="28"/>
                </a:lnTo>
                <a:lnTo>
                  <a:pt x="98" y="28"/>
                </a:lnTo>
                <a:lnTo>
                  <a:pt x="90" y="30"/>
                </a:lnTo>
                <a:lnTo>
                  <a:pt x="82" y="34"/>
                </a:lnTo>
                <a:lnTo>
                  <a:pt x="82" y="34"/>
                </a:lnTo>
                <a:lnTo>
                  <a:pt x="78" y="42"/>
                </a:lnTo>
                <a:lnTo>
                  <a:pt x="74" y="50"/>
                </a:lnTo>
                <a:lnTo>
                  <a:pt x="74" y="50"/>
                </a:lnTo>
                <a:lnTo>
                  <a:pt x="72" y="54"/>
                </a:lnTo>
                <a:lnTo>
                  <a:pt x="70" y="58"/>
                </a:lnTo>
                <a:lnTo>
                  <a:pt x="64" y="62"/>
                </a:lnTo>
                <a:lnTo>
                  <a:pt x="60" y="62"/>
                </a:lnTo>
                <a:lnTo>
                  <a:pt x="60" y="62"/>
                </a:lnTo>
                <a:lnTo>
                  <a:pt x="58" y="62"/>
                </a:lnTo>
                <a:lnTo>
                  <a:pt x="58" y="62"/>
                </a:lnTo>
                <a:lnTo>
                  <a:pt x="56" y="62"/>
                </a:lnTo>
                <a:lnTo>
                  <a:pt x="56" y="62"/>
                </a:lnTo>
                <a:lnTo>
                  <a:pt x="52" y="62"/>
                </a:lnTo>
                <a:lnTo>
                  <a:pt x="46" y="64"/>
                </a:lnTo>
                <a:lnTo>
                  <a:pt x="36" y="70"/>
                </a:lnTo>
                <a:lnTo>
                  <a:pt x="36" y="70"/>
                </a:lnTo>
                <a:lnTo>
                  <a:pt x="32" y="76"/>
                </a:lnTo>
                <a:lnTo>
                  <a:pt x="30" y="82"/>
                </a:lnTo>
                <a:lnTo>
                  <a:pt x="28" y="94"/>
                </a:lnTo>
                <a:lnTo>
                  <a:pt x="28" y="94"/>
                </a:lnTo>
                <a:lnTo>
                  <a:pt x="30" y="108"/>
                </a:lnTo>
                <a:lnTo>
                  <a:pt x="32" y="112"/>
                </a:lnTo>
                <a:lnTo>
                  <a:pt x="36" y="118"/>
                </a:lnTo>
                <a:lnTo>
                  <a:pt x="36" y="118"/>
                </a:lnTo>
                <a:lnTo>
                  <a:pt x="46" y="124"/>
                </a:lnTo>
                <a:lnTo>
                  <a:pt x="52" y="126"/>
                </a:lnTo>
                <a:lnTo>
                  <a:pt x="56" y="128"/>
                </a:lnTo>
                <a:lnTo>
                  <a:pt x="56" y="128"/>
                </a:lnTo>
                <a:lnTo>
                  <a:pt x="64" y="126"/>
                </a:lnTo>
                <a:lnTo>
                  <a:pt x="70" y="124"/>
                </a:lnTo>
                <a:lnTo>
                  <a:pt x="70" y="124"/>
                </a:lnTo>
                <a:lnTo>
                  <a:pt x="76" y="118"/>
                </a:lnTo>
                <a:lnTo>
                  <a:pt x="80" y="114"/>
                </a:lnTo>
                <a:lnTo>
                  <a:pt x="80" y="114"/>
                </a:lnTo>
                <a:lnTo>
                  <a:pt x="86" y="108"/>
                </a:lnTo>
                <a:lnTo>
                  <a:pt x="86" y="108"/>
                </a:lnTo>
                <a:lnTo>
                  <a:pt x="90" y="106"/>
                </a:lnTo>
                <a:lnTo>
                  <a:pt x="96" y="106"/>
                </a:lnTo>
                <a:lnTo>
                  <a:pt x="100" y="108"/>
                </a:lnTo>
                <a:lnTo>
                  <a:pt x="104" y="112"/>
                </a:lnTo>
                <a:lnTo>
                  <a:pt x="104" y="112"/>
                </a:lnTo>
                <a:lnTo>
                  <a:pt x="108" y="116"/>
                </a:lnTo>
                <a:lnTo>
                  <a:pt x="108" y="116"/>
                </a:lnTo>
                <a:lnTo>
                  <a:pt x="110" y="116"/>
                </a:lnTo>
                <a:lnTo>
                  <a:pt x="110" y="116"/>
                </a:lnTo>
                <a:lnTo>
                  <a:pt x="110" y="116"/>
                </a:lnTo>
                <a:close/>
                <a:moveTo>
                  <a:pt x="333" y="206"/>
                </a:moveTo>
                <a:lnTo>
                  <a:pt x="343" y="341"/>
                </a:lnTo>
                <a:lnTo>
                  <a:pt x="373" y="341"/>
                </a:lnTo>
                <a:lnTo>
                  <a:pt x="373" y="341"/>
                </a:lnTo>
                <a:lnTo>
                  <a:pt x="375" y="339"/>
                </a:lnTo>
                <a:lnTo>
                  <a:pt x="375" y="339"/>
                </a:lnTo>
                <a:lnTo>
                  <a:pt x="377" y="333"/>
                </a:lnTo>
                <a:lnTo>
                  <a:pt x="379" y="327"/>
                </a:lnTo>
                <a:lnTo>
                  <a:pt x="393" y="208"/>
                </a:lnTo>
                <a:lnTo>
                  <a:pt x="393" y="208"/>
                </a:lnTo>
                <a:lnTo>
                  <a:pt x="393" y="208"/>
                </a:lnTo>
                <a:lnTo>
                  <a:pt x="393" y="208"/>
                </a:lnTo>
                <a:lnTo>
                  <a:pt x="393" y="208"/>
                </a:lnTo>
                <a:lnTo>
                  <a:pt x="389" y="206"/>
                </a:lnTo>
                <a:lnTo>
                  <a:pt x="333" y="206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7794625" y="3461587"/>
            <a:ext cx="350838" cy="338138"/>
          </a:xfrm>
          <a:custGeom>
            <a:avLst/>
            <a:gdLst>
              <a:gd name="T0" fmla="*/ 36 w 221"/>
              <a:gd name="T1" fmla="*/ 0 h 213"/>
              <a:gd name="T2" fmla="*/ 44 w 221"/>
              <a:gd name="T3" fmla="*/ 2 h 213"/>
              <a:gd name="T4" fmla="*/ 50 w 221"/>
              <a:gd name="T5" fmla="*/ 8 h 213"/>
              <a:gd name="T6" fmla="*/ 52 w 221"/>
              <a:gd name="T7" fmla="*/ 18 h 213"/>
              <a:gd name="T8" fmla="*/ 54 w 221"/>
              <a:gd name="T9" fmla="*/ 185 h 213"/>
              <a:gd name="T10" fmla="*/ 52 w 221"/>
              <a:gd name="T11" fmla="*/ 197 h 213"/>
              <a:gd name="T12" fmla="*/ 46 w 221"/>
              <a:gd name="T13" fmla="*/ 205 h 213"/>
              <a:gd name="T14" fmla="*/ 26 w 221"/>
              <a:gd name="T15" fmla="*/ 213 h 213"/>
              <a:gd name="T16" fmla="*/ 24 w 221"/>
              <a:gd name="T17" fmla="*/ 213 h 213"/>
              <a:gd name="T18" fmla="*/ 16 w 221"/>
              <a:gd name="T19" fmla="*/ 211 h 213"/>
              <a:gd name="T20" fmla="*/ 8 w 221"/>
              <a:gd name="T21" fmla="*/ 205 h 213"/>
              <a:gd name="T22" fmla="*/ 0 w 221"/>
              <a:gd name="T23" fmla="*/ 187 h 213"/>
              <a:gd name="T24" fmla="*/ 0 w 221"/>
              <a:gd name="T25" fmla="*/ 185 h 213"/>
              <a:gd name="T26" fmla="*/ 8 w 221"/>
              <a:gd name="T27" fmla="*/ 28 h 213"/>
              <a:gd name="T28" fmla="*/ 16 w 221"/>
              <a:gd name="T29" fmla="*/ 8 h 213"/>
              <a:gd name="T30" fmla="*/ 26 w 221"/>
              <a:gd name="T31" fmla="*/ 2 h 213"/>
              <a:gd name="T32" fmla="*/ 36 w 221"/>
              <a:gd name="T33" fmla="*/ 0 h 213"/>
              <a:gd name="T34" fmla="*/ 173 w 221"/>
              <a:gd name="T35" fmla="*/ 8 h 213"/>
              <a:gd name="T36" fmla="*/ 177 w 221"/>
              <a:gd name="T37" fmla="*/ 2 h 213"/>
              <a:gd name="T38" fmla="*/ 187 w 221"/>
              <a:gd name="T39" fmla="*/ 0 h 213"/>
              <a:gd name="T40" fmla="*/ 197 w 221"/>
              <a:gd name="T41" fmla="*/ 2 h 213"/>
              <a:gd name="T42" fmla="*/ 205 w 221"/>
              <a:gd name="T43" fmla="*/ 8 h 213"/>
              <a:gd name="T44" fmla="*/ 213 w 221"/>
              <a:gd name="T45" fmla="*/ 28 h 213"/>
              <a:gd name="T46" fmla="*/ 221 w 221"/>
              <a:gd name="T47" fmla="*/ 185 h 213"/>
              <a:gd name="T48" fmla="*/ 221 w 221"/>
              <a:gd name="T49" fmla="*/ 187 h 213"/>
              <a:gd name="T50" fmla="*/ 215 w 221"/>
              <a:gd name="T51" fmla="*/ 205 h 213"/>
              <a:gd name="T52" fmla="*/ 207 w 221"/>
              <a:gd name="T53" fmla="*/ 211 h 213"/>
              <a:gd name="T54" fmla="*/ 197 w 221"/>
              <a:gd name="T55" fmla="*/ 213 h 213"/>
              <a:gd name="T56" fmla="*/ 195 w 221"/>
              <a:gd name="T57" fmla="*/ 213 h 213"/>
              <a:gd name="T58" fmla="*/ 177 w 221"/>
              <a:gd name="T59" fmla="*/ 205 h 213"/>
              <a:gd name="T60" fmla="*/ 171 w 221"/>
              <a:gd name="T61" fmla="*/ 197 h 213"/>
              <a:gd name="T62" fmla="*/ 169 w 221"/>
              <a:gd name="T63" fmla="*/ 28 h 213"/>
              <a:gd name="T64" fmla="*/ 169 w 221"/>
              <a:gd name="T65" fmla="*/ 18 h 213"/>
              <a:gd name="T66" fmla="*/ 173 w 221"/>
              <a:gd name="T67" fmla="*/ 8 h 213"/>
              <a:gd name="T68" fmla="*/ 112 w 221"/>
              <a:gd name="T69" fmla="*/ 0 h 213"/>
              <a:gd name="T70" fmla="*/ 131 w 221"/>
              <a:gd name="T71" fmla="*/ 8 h 213"/>
              <a:gd name="T72" fmla="*/ 135 w 221"/>
              <a:gd name="T73" fmla="*/ 18 h 213"/>
              <a:gd name="T74" fmla="*/ 137 w 221"/>
              <a:gd name="T75" fmla="*/ 185 h 213"/>
              <a:gd name="T76" fmla="*/ 135 w 221"/>
              <a:gd name="T77" fmla="*/ 197 h 213"/>
              <a:gd name="T78" fmla="*/ 131 w 221"/>
              <a:gd name="T79" fmla="*/ 205 h 213"/>
              <a:gd name="T80" fmla="*/ 112 w 221"/>
              <a:gd name="T81" fmla="*/ 213 h 213"/>
              <a:gd name="T82" fmla="*/ 102 w 221"/>
              <a:gd name="T83" fmla="*/ 211 h 213"/>
              <a:gd name="T84" fmla="*/ 94 w 221"/>
              <a:gd name="T85" fmla="*/ 205 h 213"/>
              <a:gd name="T86" fmla="*/ 88 w 221"/>
              <a:gd name="T87" fmla="*/ 185 h 213"/>
              <a:gd name="T88" fmla="*/ 88 w 221"/>
              <a:gd name="T89" fmla="*/ 28 h 213"/>
              <a:gd name="T90" fmla="*/ 94 w 221"/>
              <a:gd name="T91" fmla="*/ 8 h 213"/>
              <a:gd name="T92" fmla="*/ 102 w 221"/>
              <a:gd name="T93" fmla="*/ 2 h 213"/>
              <a:gd name="T94" fmla="*/ 112 w 221"/>
              <a:gd name="T95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1" h="213">
                <a:moveTo>
                  <a:pt x="36" y="0"/>
                </a:moveTo>
                <a:lnTo>
                  <a:pt x="36" y="0"/>
                </a:lnTo>
                <a:lnTo>
                  <a:pt x="40" y="0"/>
                </a:lnTo>
                <a:lnTo>
                  <a:pt x="44" y="2"/>
                </a:lnTo>
                <a:lnTo>
                  <a:pt x="48" y="6"/>
                </a:lnTo>
                <a:lnTo>
                  <a:pt x="50" y="8"/>
                </a:lnTo>
                <a:lnTo>
                  <a:pt x="50" y="8"/>
                </a:lnTo>
                <a:lnTo>
                  <a:pt x="52" y="18"/>
                </a:lnTo>
                <a:lnTo>
                  <a:pt x="54" y="28"/>
                </a:lnTo>
                <a:lnTo>
                  <a:pt x="54" y="185"/>
                </a:lnTo>
                <a:lnTo>
                  <a:pt x="54" y="185"/>
                </a:lnTo>
                <a:lnTo>
                  <a:pt x="52" y="197"/>
                </a:lnTo>
                <a:lnTo>
                  <a:pt x="46" y="205"/>
                </a:lnTo>
                <a:lnTo>
                  <a:pt x="46" y="205"/>
                </a:lnTo>
                <a:lnTo>
                  <a:pt x="36" y="211"/>
                </a:lnTo>
                <a:lnTo>
                  <a:pt x="26" y="213"/>
                </a:lnTo>
                <a:lnTo>
                  <a:pt x="26" y="213"/>
                </a:lnTo>
                <a:lnTo>
                  <a:pt x="24" y="213"/>
                </a:lnTo>
                <a:lnTo>
                  <a:pt x="24" y="213"/>
                </a:lnTo>
                <a:lnTo>
                  <a:pt x="16" y="211"/>
                </a:lnTo>
                <a:lnTo>
                  <a:pt x="8" y="205"/>
                </a:lnTo>
                <a:lnTo>
                  <a:pt x="8" y="205"/>
                </a:lnTo>
                <a:lnTo>
                  <a:pt x="2" y="197"/>
                </a:lnTo>
                <a:lnTo>
                  <a:pt x="0" y="187"/>
                </a:lnTo>
                <a:lnTo>
                  <a:pt x="0" y="187"/>
                </a:lnTo>
                <a:lnTo>
                  <a:pt x="0" y="185"/>
                </a:lnTo>
                <a:lnTo>
                  <a:pt x="8" y="28"/>
                </a:lnTo>
                <a:lnTo>
                  <a:pt x="8" y="28"/>
                </a:lnTo>
                <a:lnTo>
                  <a:pt x="10" y="16"/>
                </a:lnTo>
                <a:lnTo>
                  <a:pt x="16" y="8"/>
                </a:lnTo>
                <a:lnTo>
                  <a:pt x="16" y="8"/>
                </a:lnTo>
                <a:lnTo>
                  <a:pt x="26" y="2"/>
                </a:lnTo>
                <a:lnTo>
                  <a:pt x="36" y="0"/>
                </a:lnTo>
                <a:lnTo>
                  <a:pt x="36" y="0"/>
                </a:lnTo>
                <a:close/>
                <a:moveTo>
                  <a:pt x="173" y="8"/>
                </a:moveTo>
                <a:lnTo>
                  <a:pt x="173" y="8"/>
                </a:lnTo>
                <a:lnTo>
                  <a:pt x="175" y="6"/>
                </a:lnTo>
                <a:lnTo>
                  <a:pt x="177" y="2"/>
                </a:lnTo>
                <a:lnTo>
                  <a:pt x="181" y="0"/>
                </a:lnTo>
                <a:lnTo>
                  <a:pt x="187" y="0"/>
                </a:lnTo>
                <a:lnTo>
                  <a:pt x="187" y="0"/>
                </a:lnTo>
                <a:lnTo>
                  <a:pt x="197" y="2"/>
                </a:lnTo>
                <a:lnTo>
                  <a:pt x="205" y="8"/>
                </a:lnTo>
                <a:lnTo>
                  <a:pt x="205" y="8"/>
                </a:lnTo>
                <a:lnTo>
                  <a:pt x="211" y="16"/>
                </a:lnTo>
                <a:lnTo>
                  <a:pt x="213" y="28"/>
                </a:lnTo>
                <a:lnTo>
                  <a:pt x="221" y="185"/>
                </a:lnTo>
                <a:lnTo>
                  <a:pt x="221" y="185"/>
                </a:lnTo>
                <a:lnTo>
                  <a:pt x="221" y="187"/>
                </a:lnTo>
                <a:lnTo>
                  <a:pt x="221" y="187"/>
                </a:lnTo>
                <a:lnTo>
                  <a:pt x="219" y="197"/>
                </a:lnTo>
                <a:lnTo>
                  <a:pt x="215" y="205"/>
                </a:lnTo>
                <a:lnTo>
                  <a:pt x="215" y="205"/>
                </a:lnTo>
                <a:lnTo>
                  <a:pt x="207" y="211"/>
                </a:lnTo>
                <a:lnTo>
                  <a:pt x="197" y="213"/>
                </a:lnTo>
                <a:lnTo>
                  <a:pt x="197" y="213"/>
                </a:lnTo>
                <a:lnTo>
                  <a:pt x="195" y="213"/>
                </a:lnTo>
                <a:lnTo>
                  <a:pt x="195" y="213"/>
                </a:lnTo>
                <a:lnTo>
                  <a:pt x="185" y="211"/>
                </a:lnTo>
                <a:lnTo>
                  <a:pt x="177" y="205"/>
                </a:lnTo>
                <a:lnTo>
                  <a:pt x="177" y="205"/>
                </a:lnTo>
                <a:lnTo>
                  <a:pt x="171" y="197"/>
                </a:lnTo>
                <a:lnTo>
                  <a:pt x="169" y="185"/>
                </a:lnTo>
                <a:lnTo>
                  <a:pt x="169" y="28"/>
                </a:lnTo>
                <a:lnTo>
                  <a:pt x="169" y="28"/>
                </a:lnTo>
                <a:lnTo>
                  <a:pt x="169" y="18"/>
                </a:lnTo>
                <a:lnTo>
                  <a:pt x="173" y="8"/>
                </a:lnTo>
                <a:lnTo>
                  <a:pt x="173" y="8"/>
                </a:lnTo>
                <a:close/>
                <a:moveTo>
                  <a:pt x="112" y="0"/>
                </a:moveTo>
                <a:lnTo>
                  <a:pt x="112" y="0"/>
                </a:lnTo>
                <a:lnTo>
                  <a:pt x="123" y="2"/>
                </a:lnTo>
                <a:lnTo>
                  <a:pt x="131" y="8"/>
                </a:lnTo>
                <a:lnTo>
                  <a:pt x="131" y="8"/>
                </a:lnTo>
                <a:lnTo>
                  <a:pt x="135" y="18"/>
                </a:lnTo>
                <a:lnTo>
                  <a:pt x="137" y="28"/>
                </a:lnTo>
                <a:lnTo>
                  <a:pt x="137" y="185"/>
                </a:lnTo>
                <a:lnTo>
                  <a:pt x="137" y="185"/>
                </a:lnTo>
                <a:lnTo>
                  <a:pt x="135" y="197"/>
                </a:lnTo>
                <a:lnTo>
                  <a:pt x="131" y="205"/>
                </a:lnTo>
                <a:lnTo>
                  <a:pt x="131" y="205"/>
                </a:lnTo>
                <a:lnTo>
                  <a:pt x="123" y="211"/>
                </a:lnTo>
                <a:lnTo>
                  <a:pt x="112" y="213"/>
                </a:lnTo>
                <a:lnTo>
                  <a:pt x="112" y="213"/>
                </a:lnTo>
                <a:lnTo>
                  <a:pt x="102" y="211"/>
                </a:lnTo>
                <a:lnTo>
                  <a:pt x="94" y="205"/>
                </a:lnTo>
                <a:lnTo>
                  <a:pt x="94" y="205"/>
                </a:lnTo>
                <a:lnTo>
                  <a:pt x="90" y="197"/>
                </a:lnTo>
                <a:lnTo>
                  <a:pt x="88" y="185"/>
                </a:lnTo>
                <a:lnTo>
                  <a:pt x="88" y="28"/>
                </a:lnTo>
                <a:lnTo>
                  <a:pt x="88" y="28"/>
                </a:lnTo>
                <a:lnTo>
                  <a:pt x="90" y="18"/>
                </a:lnTo>
                <a:lnTo>
                  <a:pt x="94" y="8"/>
                </a:lnTo>
                <a:lnTo>
                  <a:pt x="94" y="8"/>
                </a:lnTo>
                <a:lnTo>
                  <a:pt x="102" y="2"/>
                </a:lnTo>
                <a:lnTo>
                  <a:pt x="112" y="0"/>
                </a:lnTo>
                <a:lnTo>
                  <a:pt x="112" y="0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36"/>
          <p:cNvSpPr>
            <a:spLocks noEditPoints="1"/>
          </p:cNvSpPr>
          <p:nvPr/>
        </p:nvSpPr>
        <p:spPr bwMode="auto">
          <a:xfrm>
            <a:off x="7607300" y="1932824"/>
            <a:ext cx="798513" cy="796925"/>
          </a:xfrm>
          <a:custGeom>
            <a:avLst/>
            <a:gdLst>
              <a:gd name="T0" fmla="*/ 351 w 503"/>
              <a:gd name="T1" fmla="*/ 189 h 502"/>
              <a:gd name="T2" fmla="*/ 369 w 503"/>
              <a:gd name="T3" fmla="*/ 147 h 502"/>
              <a:gd name="T4" fmla="*/ 363 w 503"/>
              <a:gd name="T5" fmla="*/ 119 h 502"/>
              <a:gd name="T6" fmla="*/ 383 w 503"/>
              <a:gd name="T7" fmla="*/ 163 h 502"/>
              <a:gd name="T8" fmla="*/ 363 w 503"/>
              <a:gd name="T9" fmla="*/ 211 h 502"/>
              <a:gd name="T10" fmla="*/ 176 w 503"/>
              <a:gd name="T11" fmla="*/ 12 h 502"/>
              <a:gd name="T12" fmla="*/ 58 w 503"/>
              <a:gd name="T13" fmla="*/ 93 h 502"/>
              <a:gd name="T14" fmla="*/ 2 w 503"/>
              <a:gd name="T15" fmla="*/ 225 h 502"/>
              <a:gd name="T16" fmla="*/ 20 w 503"/>
              <a:gd name="T17" fmla="*/ 349 h 502"/>
              <a:gd name="T18" fmla="*/ 112 w 503"/>
              <a:gd name="T19" fmla="*/ 460 h 502"/>
              <a:gd name="T20" fmla="*/ 253 w 503"/>
              <a:gd name="T21" fmla="*/ 502 h 502"/>
              <a:gd name="T22" fmla="*/ 357 w 503"/>
              <a:gd name="T23" fmla="*/ 480 h 502"/>
              <a:gd name="T24" fmla="*/ 409 w 503"/>
              <a:gd name="T25" fmla="*/ 446 h 502"/>
              <a:gd name="T26" fmla="*/ 168 w 503"/>
              <a:gd name="T27" fmla="*/ 410 h 502"/>
              <a:gd name="T28" fmla="*/ 204 w 503"/>
              <a:gd name="T29" fmla="*/ 321 h 502"/>
              <a:gd name="T30" fmla="*/ 423 w 503"/>
              <a:gd name="T31" fmla="*/ 233 h 502"/>
              <a:gd name="T32" fmla="*/ 465 w 503"/>
              <a:gd name="T33" fmla="*/ 269 h 502"/>
              <a:gd name="T34" fmla="*/ 501 w 503"/>
              <a:gd name="T35" fmla="*/ 275 h 502"/>
              <a:gd name="T36" fmla="*/ 483 w 503"/>
              <a:gd name="T37" fmla="*/ 155 h 502"/>
              <a:gd name="T38" fmla="*/ 393 w 503"/>
              <a:gd name="T39" fmla="*/ 42 h 502"/>
              <a:gd name="T40" fmla="*/ 253 w 503"/>
              <a:gd name="T41" fmla="*/ 0 h 502"/>
              <a:gd name="T42" fmla="*/ 393 w 503"/>
              <a:gd name="T43" fmla="*/ 410 h 502"/>
              <a:gd name="T44" fmla="*/ 453 w 503"/>
              <a:gd name="T45" fmla="*/ 381 h 502"/>
              <a:gd name="T46" fmla="*/ 431 w 503"/>
              <a:gd name="T47" fmla="*/ 295 h 502"/>
              <a:gd name="T48" fmla="*/ 473 w 503"/>
              <a:gd name="T49" fmla="*/ 311 h 502"/>
              <a:gd name="T50" fmla="*/ 463 w 503"/>
              <a:gd name="T51" fmla="*/ 349 h 502"/>
              <a:gd name="T52" fmla="*/ 423 w 503"/>
              <a:gd name="T53" fmla="*/ 347 h 502"/>
              <a:gd name="T54" fmla="*/ 415 w 503"/>
              <a:gd name="T55" fmla="*/ 333 h 502"/>
              <a:gd name="T56" fmla="*/ 415 w 503"/>
              <a:gd name="T57" fmla="*/ 331 h 502"/>
              <a:gd name="T58" fmla="*/ 413 w 503"/>
              <a:gd name="T59" fmla="*/ 331 h 502"/>
              <a:gd name="T60" fmla="*/ 413 w 503"/>
              <a:gd name="T61" fmla="*/ 329 h 502"/>
              <a:gd name="T62" fmla="*/ 413 w 503"/>
              <a:gd name="T63" fmla="*/ 327 h 502"/>
              <a:gd name="T64" fmla="*/ 413 w 503"/>
              <a:gd name="T65" fmla="*/ 325 h 502"/>
              <a:gd name="T66" fmla="*/ 413 w 503"/>
              <a:gd name="T67" fmla="*/ 325 h 502"/>
              <a:gd name="T68" fmla="*/ 413 w 503"/>
              <a:gd name="T69" fmla="*/ 323 h 502"/>
              <a:gd name="T70" fmla="*/ 413 w 503"/>
              <a:gd name="T71" fmla="*/ 321 h 502"/>
              <a:gd name="T72" fmla="*/ 413 w 503"/>
              <a:gd name="T73" fmla="*/ 319 h 502"/>
              <a:gd name="T74" fmla="*/ 413 w 503"/>
              <a:gd name="T75" fmla="*/ 319 h 502"/>
              <a:gd name="T76" fmla="*/ 413 w 503"/>
              <a:gd name="T77" fmla="*/ 317 h 502"/>
              <a:gd name="T78" fmla="*/ 415 w 503"/>
              <a:gd name="T79" fmla="*/ 315 h 502"/>
              <a:gd name="T80" fmla="*/ 415 w 503"/>
              <a:gd name="T81" fmla="*/ 315 h 502"/>
              <a:gd name="T82" fmla="*/ 415 w 503"/>
              <a:gd name="T83" fmla="*/ 313 h 502"/>
              <a:gd name="T84" fmla="*/ 417 w 503"/>
              <a:gd name="T85" fmla="*/ 311 h 502"/>
              <a:gd name="T86" fmla="*/ 417 w 503"/>
              <a:gd name="T87" fmla="*/ 309 h 502"/>
              <a:gd name="T88" fmla="*/ 419 w 503"/>
              <a:gd name="T89" fmla="*/ 307 h 502"/>
              <a:gd name="T90" fmla="*/ 425 w 503"/>
              <a:gd name="T91" fmla="*/ 299 h 502"/>
              <a:gd name="T92" fmla="*/ 239 w 503"/>
              <a:gd name="T93" fmla="*/ 205 h 502"/>
              <a:gd name="T94" fmla="*/ 236 w 503"/>
              <a:gd name="T95" fmla="*/ 165 h 502"/>
              <a:gd name="T96" fmla="*/ 251 w 503"/>
              <a:gd name="T97" fmla="*/ 127 h 502"/>
              <a:gd name="T98" fmla="*/ 271 w 503"/>
              <a:gd name="T99" fmla="*/ 145 h 502"/>
              <a:gd name="T100" fmla="*/ 247 w 503"/>
              <a:gd name="T101" fmla="*/ 197 h 502"/>
              <a:gd name="T102" fmla="*/ 307 w 503"/>
              <a:gd name="T103" fmla="*/ 201 h 502"/>
              <a:gd name="T104" fmla="*/ 335 w 503"/>
              <a:gd name="T105" fmla="*/ 137 h 502"/>
              <a:gd name="T106" fmla="*/ 331 w 503"/>
              <a:gd name="T107" fmla="*/ 91 h 502"/>
              <a:gd name="T108" fmla="*/ 319 w 503"/>
              <a:gd name="T109" fmla="*/ 97 h 502"/>
              <a:gd name="T110" fmla="*/ 305 w 503"/>
              <a:gd name="T111" fmla="*/ 125 h 502"/>
              <a:gd name="T112" fmla="*/ 289 w 503"/>
              <a:gd name="T113" fmla="*/ 175 h 502"/>
              <a:gd name="T114" fmla="*/ 307 w 503"/>
              <a:gd name="T115" fmla="*/ 207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03" h="502">
                <a:moveTo>
                  <a:pt x="363" y="211"/>
                </a:moveTo>
                <a:lnTo>
                  <a:pt x="363" y="211"/>
                </a:lnTo>
                <a:lnTo>
                  <a:pt x="361" y="211"/>
                </a:lnTo>
                <a:lnTo>
                  <a:pt x="357" y="205"/>
                </a:lnTo>
                <a:lnTo>
                  <a:pt x="351" y="195"/>
                </a:lnTo>
                <a:lnTo>
                  <a:pt x="351" y="189"/>
                </a:lnTo>
                <a:lnTo>
                  <a:pt x="351" y="181"/>
                </a:lnTo>
                <a:lnTo>
                  <a:pt x="351" y="181"/>
                </a:lnTo>
                <a:lnTo>
                  <a:pt x="351" y="173"/>
                </a:lnTo>
                <a:lnTo>
                  <a:pt x="355" y="165"/>
                </a:lnTo>
                <a:lnTo>
                  <a:pt x="361" y="155"/>
                </a:lnTo>
                <a:lnTo>
                  <a:pt x="369" y="147"/>
                </a:lnTo>
                <a:lnTo>
                  <a:pt x="373" y="141"/>
                </a:lnTo>
                <a:lnTo>
                  <a:pt x="373" y="141"/>
                </a:lnTo>
                <a:lnTo>
                  <a:pt x="373" y="133"/>
                </a:lnTo>
                <a:lnTo>
                  <a:pt x="369" y="127"/>
                </a:lnTo>
                <a:lnTo>
                  <a:pt x="363" y="119"/>
                </a:lnTo>
                <a:lnTo>
                  <a:pt x="363" y="119"/>
                </a:lnTo>
                <a:lnTo>
                  <a:pt x="369" y="121"/>
                </a:lnTo>
                <a:lnTo>
                  <a:pt x="381" y="131"/>
                </a:lnTo>
                <a:lnTo>
                  <a:pt x="385" y="137"/>
                </a:lnTo>
                <a:lnTo>
                  <a:pt x="389" y="145"/>
                </a:lnTo>
                <a:lnTo>
                  <a:pt x="387" y="153"/>
                </a:lnTo>
                <a:lnTo>
                  <a:pt x="383" y="163"/>
                </a:lnTo>
                <a:lnTo>
                  <a:pt x="383" y="163"/>
                </a:lnTo>
                <a:lnTo>
                  <a:pt x="375" y="173"/>
                </a:lnTo>
                <a:lnTo>
                  <a:pt x="371" y="183"/>
                </a:lnTo>
                <a:lnTo>
                  <a:pt x="365" y="197"/>
                </a:lnTo>
                <a:lnTo>
                  <a:pt x="363" y="207"/>
                </a:lnTo>
                <a:lnTo>
                  <a:pt x="363" y="211"/>
                </a:lnTo>
                <a:lnTo>
                  <a:pt x="363" y="211"/>
                </a:lnTo>
                <a:close/>
                <a:moveTo>
                  <a:pt x="253" y="0"/>
                </a:moveTo>
                <a:lnTo>
                  <a:pt x="253" y="0"/>
                </a:lnTo>
                <a:lnTo>
                  <a:pt x="226" y="2"/>
                </a:lnTo>
                <a:lnTo>
                  <a:pt x="200" y="6"/>
                </a:lnTo>
                <a:lnTo>
                  <a:pt x="176" y="12"/>
                </a:lnTo>
                <a:lnTo>
                  <a:pt x="154" y="20"/>
                </a:lnTo>
                <a:lnTo>
                  <a:pt x="132" y="30"/>
                </a:lnTo>
                <a:lnTo>
                  <a:pt x="112" y="42"/>
                </a:lnTo>
                <a:lnTo>
                  <a:pt x="92" y="59"/>
                </a:lnTo>
                <a:lnTo>
                  <a:pt x="74" y="75"/>
                </a:lnTo>
                <a:lnTo>
                  <a:pt x="58" y="93"/>
                </a:lnTo>
                <a:lnTo>
                  <a:pt x="44" y="111"/>
                </a:lnTo>
                <a:lnTo>
                  <a:pt x="32" y="133"/>
                </a:lnTo>
                <a:lnTo>
                  <a:pt x="20" y="155"/>
                </a:lnTo>
                <a:lnTo>
                  <a:pt x="12" y="177"/>
                </a:lnTo>
                <a:lnTo>
                  <a:pt x="6" y="201"/>
                </a:lnTo>
                <a:lnTo>
                  <a:pt x="2" y="225"/>
                </a:lnTo>
                <a:lnTo>
                  <a:pt x="0" y="251"/>
                </a:lnTo>
                <a:lnTo>
                  <a:pt x="0" y="251"/>
                </a:lnTo>
                <a:lnTo>
                  <a:pt x="2" y="277"/>
                </a:lnTo>
                <a:lnTo>
                  <a:pt x="6" y="301"/>
                </a:lnTo>
                <a:lnTo>
                  <a:pt x="12" y="325"/>
                </a:lnTo>
                <a:lnTo>
                  <a:pt x="20" y="349"/>
                </a:lnTo>
                <a:lnTo>
                  <a:pt x="32" y="371"/>
                </a:lnTo>
                <a:lnTo>
                  <a:pt x="44" y="391"/>
                </a:lnTo>
                <a:lnTo>
                  <a:pt x="58" y="412"/>
                </a:lnTo>
                <a:lnTo>
                  <a:pt x="74" y="430"/>
                </a:lnTo>
                <a:lnTo>
                  <a:pt x="92" y="446"/>
                </a:lnTo>
                <a:lnTo>
                  <a:pt x="112" y="460"/>
                </a:lnTo>
                <a:lnTo>
                  <a:pt x="132" y="472"/>
                </a:lnTo>
                <a:lnTo>
                  <a:pt x="154" y="484"/>
                </a:lnTo>
                <a:lnTo>
                  <a:pt x="176" y="492"/>
                </a:lnTo>
                <a:lnTo>
                  <a:pt x="200" y="498"/>
                </a:lnTo>
                <a:lnTo>
                  <a:pt x="226" y="502"/>
                </a:lnTo>
                <a:lnTo>
                  <a:pt x="253" y="502"/>
                </a:lnTo>
                <a:lnTo>
                  <a:pt x="253" y="502"/>
                </a:lnTo>
                <a:lnTo>
                  <a:pt x="275" y="502"/>
                </a:lnTo>
                <a:lnTo>
                  <a:pt x="297" y="498"/>
                </a:lnTo>
                <a:lnTo>
                  <a:pt x="317" y="494"/>
                </a:lnTo>
                <a:lnTo>
                  <a:pt x="337" y="488"/>
                </a:lnTo>
                <a:lnTo>
                  <a:pt x="357" y="480"/>
                </a:lnTo>
                <a:lnTo>
                  <a:pt x="375" y="470"/>
                </a:lnTo>
                <a:lnTo>
                  <a:pt x="393" y="458"/>
                </a:lnTo>
                <a:lnTo>
                  <a:pt x="411" y="446"/>
                </a:lnTo>
                <a:lnTo>
                  <a:pt x="411" y="446"/>
                </a:lnTo>
                <a:lnTo>
                  <a:pt x="409" y="446"/>
                </a:lnTo>
                <a:lnTo>
                  <a:pt x="409" y="446"/>
                </a:lnTo>
                <a:lnTo>
                  <a:pt x="220" y="446"/>
                </a:lnTo>
                <a:lnTo>
                  <a:pt x="220" y="446"/>
                </a:lnTo>
                <a:lnTo>
                  <a:pt x="204" y="440"/>
                </a:lnTo>
                <a:lnTo>
                  <a:pt x="190" y="432"/>
                </a:lnTo>
                <a:lnTo>
                  <a:pt x="178" y="422"/>
                </a:lnTo>
                <a:lnTo>
                  <a:pt x="168" y="410"/>
                </a:lnTo>
                <a:lnTo>
                  <a:pt x="232" y="410"/>
                </a:lnTo>
                <a:lnTo>
                  <a:pt x="232" y="410"/>
                </a:lnTo>
                <a:lnTo>
                  <a:pt x="222" y="387"/>
                </a:lnTo>
                <a:lnTo>
                  <a:pt x="214" y="365"/>
                </a:lnTo>
                <a:lnTo>
                  <a:pt x="208" y="343"/>
                </a:lnTo>
                <a:lnTo>
                  <a:pt x="204" y="321"/>
                </a:lnTo>
                <a:lnTo>
                  <a:pt x="200" y="299"/>
                </a:lnTo>
                <a:lnTo>
                  <a:pt x="198" y="277"/>
                </a:lnTo>
                <a:lnTo>
                  <a:pt x="198" y="233"/>
                </a:lnTo>
                <a:lnTo>
                  <a:pt x="198" y="233"/>
                </a:lnTo>
                <a:lnTo>
                  <a:pt x="423" y="233"/>
                </a:lnTo>
                <a:lnTo>
                  <a:pt x="423" y="233"/>
                </a:lnTo>
                <a:lnTo>
                  <a:pt x="423" y="269"/>
                </a:lnTo>
                <a:lnTo>
                  <a:pt x="423" y="269"/>
                </a:lnTo>
                <a:lnTo>
                  <a:pt x="433" y="265"/>
                </a:lnTo>
                <a:lnTo>
                  <a:pt x="445" y="265"/>
                </a:lnTo>
                <a:lnTo>
                  <a:pt x="455" y="265"/>
                </a:lnTo>
                <a:lnTo>
                  <a:pt x="465" y="269"/>
                </a:lnTo>
                <a:lnTo>
                  <a:pt x="475" y="273"/>
                </a:lnTo>
                <a:lnTo>
                  <a:pt x="485" y="279"/>
                </a:lnTo>
                <a:lnTo>
                  <a:pt x="493" y="287"/>
                </a:lnTo>
                <a:lnTo>
                  <a:pt x="499" y="297"/>
                </a:lnTo>
                <a:lnTo>
                  <a:pt x="499" y="297"/>
                </a:lnTo>
                <a:lnTo>
                  <a:pt x="501" y="275"/>
                </a:lnTo>
                <a:lnTo>
                  <a:pt x="503" y="251"/>
                </a:lnTo>
                <a:lnTo>
                  <a:pt x="503" y="251"/>
                </a:lnTo>
                <a:lnTo>
                  <a:pt x="501" y="225"/>
                </a:lnTo>
                <a:lnTo>
                  <a:pt x="497" y="201"/>
                </a:lnTo>
                <a:lnTo>
                  <a:pt x="491" y="177"/>
                </a:lnTo>
                <a:lnTo>
                  <a:pt x="483" y="155"/>
                </a:lnTo>
                <a:lnTo>
                  <a:pt x="473" y="133"/>
                </a:lnTo>
                <a:lnTo>
                  <a:pt x="459" y="111"/>
                </a:lnTo>
                <a:lnTo>
                  <a:pt x="445" y="93"/>
                </a:lnTo>
                <a:lnTo>
                  <a:pt x="429" y="75"/>
                </a:lnTo>
                <a:lnTo>
                  <a:pt x="411" y="59"/>
                </a:lnTo>
                <a:lnTo>
                  <a:pt x="393" y="42"/>
                </a:lnTo>
                <a:lnTo>
                  <a:pt x="371" y="30"/>
                </a:lnTo>
                <a:lnTo>
                  <a:pt x="349" y="20"/>
                </a:lnTo>
                <a:lnTo>
                  <a:pt x="327" y="12"/>
                </a:lnTo>
                <a:lnTo>
                  <a:pt x="303" y="6"/>
                </a:lnTo>
                <a:lnTo>
                  <a:pt x="277" y="2"/>
                </a:lnTo>
                <a:lnTo>
                  <a:pt x="253" y="0"/>
                </a:lnTo>
                <a:lnTo>
                  <a:pt x="253" y="0"/>
                </a:lnTo>
                <a:close/>
                <a:moveTo>
                  <a:pt x="469" y="375"/>
                </a:moveTo>
                <a:lnTo>
                  <a:pt x="469" y="375"/>
                </a:lnTo>
                <a:lnTo>
                  <a:pt x="459" y="393"/>
                </a:lnTo>
                <a:lnTo>
                  <a:pt x="445" y="410"/>
                </a:lnTo>
                <a:lnTo>
                  <a:pt x="393" y="410"/>
                </a:lnTo>
                <a:lnTo>
                  <a:pt x="393" y="410"/>
                </a:lnTo>
                <a:lnTo>
                  <a:pt x="407" y="369"/>
                </a:lnTo>
                <a:lnTo>
                  <a:pt x="407" y="369"/>
                </a:lnTo>
                <a:lnTo>
                  <a:pt x="421" y="377"/>
                </a:lnTo>
                <a:lnTo>
                  <a:pt x="435" y="381"/>
                </a:lnTo>
                <a:lnTo>
                  <a:pt x="453" y="381"/>
                </a:lnTo>
                <a:lnTo>
                  <a:pt x="461" y="379"/>
                </a:lnTo>
                <a:lnTo>
                  <a:pt x="469" y="377"/>
                </a:lnTo>
                <a:lnTo>
                  <a:pt x="469" y="375"/>
                </a:lnTo>
                <a:lnTo>
                  <a:pt x="469" y="375"/>
                </a:lnTo>
                <a:close/>
                <a:moveTo>
                  <a:pt x="431" y="295"/>
                </a:moveTo>
                <a:lnTo>
                  <a:pt x="431" y="295"/>
                </a:lnTo>
                <a:lnTo>
                  <a:pt x="437" y="293"/>
                </a:lnTo>
                <a:lnTo>
                  <a:pt x="445" y="293"/>
                </a:lnTo>
                <a:lnTo>
                  <a:pt x="455" y="295"/>
                </a:lnTo>
                <a:lnTo>
                  <a:pt x="467" y="301"/>
                </a:lnTo>
                <a:lnTo>
                  <a:pt x="471" y="305"/>
                </a:lnTo>
                <a:lnTo>
                  <a:pt x="473" y="311"/>
                </a:lnTo>
                <a:lnTo>
                  <a:pt x="473" y="311"/>
                </a:lnTo>
                <a:lnTo>
                  <a:pt x="475" y="317"/>
                </a:lnTo>
                <a:lnTo>
                  <a:pt x="475" y="323"/>
                </a:lnTo>
                <a:lnTo>
                  <a:pt x="473" y="333"/>
                </a:lnTo>
                <a:lnTo>
                  <a:pt x="467" y="343"/>
                </a:lnTo>
                <a:lnTo>
                  <a:pt x="463" y="349"/>
                </a:lnTo>
                <a:lnTo>
                  <a:pt x="457" y="351"/>
                </a:lnTo>
                <a:lnTo>
                  <a:pt x="457" y="351"/>
                </a:lnTo>
                <a:lnTo>
                  <a:pt x="451" y="353"/>
                </a:lnTo>
                <a:lnTo>
                  <a:pt x="445" y="355"/>
                </a:lnTo>
                <a:lnTo>
                  <a:pt x="433" y="353"/>
                </a:lnTo>
                <a:lnTo>
                  <a:pt x="423" y="347"/>
                </a:lnTo>
                <a:lnTo>
                  <a:pt x="419" y="341"/>
                </a:lnTo>
                <a:lnTo>
                  <a:pt x="415" y="337"/>
                </a:lnTo>
                <a:lnTo>
                  <a:pt x="415" y="337"/>
                </a:lnTo>
                <a:lnTo>
                  <a:pt x="415" y="335"/>
                </a:lnTo>
                <a:lnTo>
                  <a:pt x="415" y="333"/>
                </a:lnTo>
                <a:lnTo>
                  <a:pt x="415" y="333"/>
                </a:lnTo>
                <a:lnTo>
                  <a:pt x="415" y="333"/>
                </a:lnTo>
                <a:lnTo>
                  <a:pt x="415" y="333"/>
                </a:lnTo>
                <a:lnTo>
                  <a:pt x="415" y="333"/>
                </a:lnTo>
                <a:lnTo>
                  <a:pt x="415" y="331"/>
                </a:lnTo>
                <a:lnTo>
                  <a:pt x="415" y="331"/>
                </a:lnTo>
                <a:lnTo>
                  <a:pt x="415" y="331"/>
                </a:lnTo>
                <a:lnTo>
                  <a:pt x="413" y="331"/>
                </a:lnTo>
                <a:lnTo>
                  <a:pt x="413" y="331"/>
                </a:lnTo>
                <a:lnTo>
                  <a:pt x="413" y="331"/>
                </a:lnTo>
                <a:lnTo>
                  <a:pt x="413" y="331"/>
                </a:lnTo>
                <a:lnTo>
                  <a:pt x="413" y="331"/>
                </a:lnTo>
                <a:lnTo>
                  <a:pt x="413" y="331"/>
                </a:lnTo>
                <a:lnTo>
                  <a:pt x="413" y="331"/>
                </a:lnTo>
                <a:lnTo>
                  <a:pt x="413" y="329"/>
                </a:lnTo>
                <a:lnTo>
                  <a:pt x="413" y="329"/>
                </a:lnTo>
                <a:lnTo>
                  <a:pt x="413" y="329"/>
                </a:lnTo>
                <a:lnTo>
                  <a:pt x="413" y="329"/>
                </a:lnTo>
                <a:lnTo>
                  <a:pt x="413" y="329"/>
                </a:lnTo>
                <a:lnTo>
                  <a:pt x="413" y="329"/>
                </a:lnTo>
                <a:lnTo>
                  <a:pt x="413" y="329"/>
                </a:lnTo>
                <a:lnTo>
                  <a:pt x="413" y="327"/>
                </a:lnTo>
                <a:lnTo>
                  <a:pt x="413" y="327"/>
                </a:lnTo>
                <a:lnTo>
                  <a:pt x="413" y="327"/>
                </a:lnTo>
                <a:lnTo>
                  <a:pt x="413" y="327"/>
                </a:lnTo>
                <a:lnTo>
                  <a:pt x="413" y="327"/>
                </a:lnTo>
                <a:lnTo>
                  <a:pt x="413" y="327"/>
                </a:lnTo>
                <a:lnTo>
                  <a:pt x="413" y="327"/>
                </a:lnTo>
                <a:lnTo>
                  <a:pt x="413" y="327"/>
                </a:lnTo>
                <a:lnTo>
                  <a:pt x="413" y="325"/>
                </a:lnTo>
                <a:lnTo>
                  <a:pt x="413" y="325"/>
                </a:lnTo>
                <a:lnTo>
                  <a:pt x="413" y="325"/>
                </a:lnTo>
                <a:lnTo>
                  <a:pt x="413" y="325"/>
                </a:lnTo>
                <a:lnTo>
                  <a:pt x="413" y="325"/>
                </a:lnTo>
                <a:lnTo>
                  <a:pt x="413" y="325"/>
                </a:lnTo>
                <a:lnTo>
                  <a:pt x="413" y="325"/>
                </a:lnTo>
                <a:lnTo>
                  <a:pt x="413" y="325"/>
                </a:lnTo>
                <a:lnTo>
                  <a:pt x="413" y="325"/>
                </a:lnTo>
                <a:lnTo>
                  <a:pt x="413" y="323"/>
                </a:lnTo>
                <a:lnTo>
                  <a:pt x="413" y="323"/>
                </a:lnTo>
                <a:lnTo>
                  <a:pt x="413" y="323"/>
                </a:lnTo>
                <a:lnTo>
                  <a:pt x="413" y="323"/>
                </a:lnTo>
                <a:lnTo>
                  <a:pt x="413" y="323"/>
                </a:lnTo>
                <a:lnTo>
                  <a:pt x="413" y="323"/>
                </a:lnTo>
                <a:lnTo>
                  <a:pt x="413" y="323"/>
                </a:lnTo>
                <a:lnTo>
                  <a:pt x="413" y="321"/>
                </a:lnTo>
                <a:lnTo>
                  <a:pt x="413" y="321"/>
                </a:lnTo>
                <a:lnTo>
                  <a:pt x="413" y="321"/>
                </a:lnTo>
                <a:lnTo>
                  <a:pt x="413" y="321"/>
                </a:lnTo>
                <a:lnTo>
                  <a:pt x="413" y="321"/>
                </a:lnTo>
                <a:lnTo>
                  <a:pt x="413" y="321"/>
                </a:lnTo>
                <a:lnTo>
                  <a:pt x="413" y="321"/>
                </a:lnTo>
                <a:lnTo>
                  <a:pt x="413" y="321"/>
                </a:lnTo>
                <a:lnTo>
                  <a:pt x="413" y="321"/>
                </a:lnTo>
                <a:lnTo>
                  <a:pt x="413" y="319"/>
                </a:lnTo>
                <a:lnTo>
                  <a:pt x="413" y="319"/>
                </a:lnTo>
                <a:lnTo>
                  <a:pt x="413" y="319"/>
                </a:lnTo>
                <a:lnTo>
                  <a:pt x="413" y="319"/>
                </a:lnTo>
                <a:lnTo>
                  <a:pt x="413" y="319"/>
                </a:lnTo>
                <a:lnTo>
                  <a:pt x="413" y="319"/>
                </a:lnTo>
                <a:lnTo>
                  <a:pt x="413" y="319"/>
                </a:lnTo>
                <a:lnTo>
                  <a:pt x="413" y="319"/>
                </a:lnTo>
                <a:lnTo>
                  <a:pt x="413" y="319"/>
                </a:lnTo>
                <a:lnTo>
                  <a:pt x="413" y="317"/>
                </a:lnTo>
                <a:lnTo>
                  <a:pt x="413" y="317"/>
                </a:lnTo>
                <a:lnTo>
                  <a:pt x="413" y="317"/>
                </a:lnTo>
                <a:lnTo>
                  <a:pt x="413" y="317"/>
                </a:lnTo>
                <a:lnTo>
                  <a:pt x="413" y="317"/>
                </a:lnTo>
                <a:lnTo>
                  <a:pt x="413" y="317"/>
                </a:lnTo>
                <a:lnTo>
                  <a:pt x="415" y="317"/>
                </a:lnTo>
                <a:lnTo>
                  <a:pt x="415" y="315"/>
                </a:lnTo>
                <a:lnTo>
                  <a:pt x="415" y="315"/>
                </a:lnTo>
                <a:lnTo>
                  <a:pt x="415" y="315"/>
                </a:lnTo>
                <a:lnTo>
                  <a:pt x="415" y="315"/>
                </a:lnTo>
                <a:lnTo>
                  <a:pt x="415" y="315"/>
                </a:lnTo>
                <a:lnTo>
                  <a:pt x="415" y="315"/>
                </a:lnTo>
                <a:lnTo>
                  <a:pt x="415" y="315"/>
                </a:lnTo>
                <a:lnTo>
                  <a:pt x="415" y="315"/>
                </a:lnTo>
                <a:lnTo>
                  <a:pt x="415" y="315"/>
                </a:lnTo>
                <a:lnTo>
                  <a:pt x="415" y="315"/>
                </a:lnTo>
                <a:lnTo>
                  <a:pt x="415" y="313"/>
                </a:lnTo>
                <a:lnTo>
                  <a:pt x="415" y="313"/>
                </a:lnTo>
                <a:lnTo>
                  <a:pt x="415" y="313"/>
                </a:lnTo>
                <a:lnTo>
                  <a:pt x="415" y="313"/>
                </a:lnTo>
                <a:lnTo>
                  <a:pt x="415" y="313"/>
                </a:lnTo>
                <a:lnTo>
                  <a:pt x="415" y="313"/>
                </a:lnTo>
                <a:lnTo>
                  <a:pt x="415" y="311"/>
                </a:lnTo>
                <a:lnTo>
                  <a:pt x="415" y="311"/>
                </a:lnTo>
                <a:lnTo>
                  <a:pt x="415" y="311"/>
                </a:lnTo>
                <a:lnTo>
                  <a:pt x="415" y="311"/>
                </a:lnTo>
                <a:lnTo>
                  <a:pt x="417" y="311"/>
                </a:lnTo>
                <a:lnTo>
                  <a:pt x="417" y="311"/>
                </a:lnTo>
                <a:lnTo>
                  <a:pt x="417" y="311"/>
                </a:lnTo>
                <a:lnTo>
                  <a:pt x="417" y="311"/>
                </a:lnTo>
                <a:lnTo>
                  <a:pt x="417" y="309"/>
                </a:lnTo>
                <a:lnTo>
                  <a:pt x="417" y="309"/>
                </a:lnTo>
                <a:lnTo>
                  <a:pt x="417" y="309"/>
                </a:lnTo>
                <a:lnTo>
                  <a:pt x="417" y="309"/>
                </a:lnTo>
                <a:lnTo>
                  <a:pt x="417" y="309"/>
                </a:lnTo>
                <a:lnTo>
                  <a:pt x="417" y="307"/>
                </a:lnTo>
                <a:lnTo>
                  <a:pt x="417" y="307"/>
                </a:lnTo>
                <a:lnTo>
                  <a:pt x="419" y="307"/>
                </a:lnTo>
                <a:lnTo>
                  <a:pt x="419" y="307"/>
                </a:lnTo>
                <a:lnTo>
                  <a:pt x="419" y="307"/>
                </a:lnTo>
                <a:lnTo>
                  <a:pt x="419" y="307"/>
                </a:lnTo>
                <a:lnTo>
                  <a:pt x="419" y="305"/>
                </a:lnTo>
                <a:lnTo>
                  <a:pt x="419" y="305"/>
                </a:lnTo>
                <a:lnTo>
                  <a:pt x="419" y="305"/>
                </a:lnTo>
                <a:lnTo>
                  <a:pt x="425" y="299"/>
                </a:lnTo>
                <a:lnTo>
                  <a:pt x="431" y="295"/>
                </a:lnTo>
                <a:lnTo>
                  <a:pt x="431" y="295"/>
                </a:lnTo>
                <a:close/>
                <a:moveTo>
                  <a:pt x="247" y="211"/>
                </a:moveTo>
                <a:lnTo>
                  <a:pt x="247" y="211"/>
                </a:lnTo>
                <a:lnTo>
                  <a:pt x="245" y="211"/>
                </a:lnTo>
                <a:lnTo>
                  <a:pt x="239" y="205"/>
                </a:lnTo>
                <a:lnTo>
                  <a:pt x="234" y="195"/>
                </a:lnTo>
                <a:lnTo>
                  <a:pt x="232" y="189"/>
                </a:lnTo>
                <a:lnTo>
                  <a:pt x="232" y="181"/>
                </a:lnTo>
                <a:lnTo>
                  <a:pt x="232" y="181"/>
                </a:lnTo>
                <a:lnTo>
                  <a:pt x="234" y="173"/>
                </a:lnTo>
                <a:lnTo>
                  <a:pt x="236" y="165"/>
                </a:lnTo>
                <a:lnTo>
                  <a:pt x="243" y="155"/>
                </a:lnTo>
                <a:lnTo>
                  <a:pt x="251" y="147"/>
                </a:lnTo>
                <a:lnTo>
                  <a:pt x="255" y="141"/>
                </a:lnTo>
                <a:lnTo>
                  <a:pt x="255" y="141"/>
                </a:lnTo>
                <a:lnTo>
                  <a:pt x="255" y="133"/>
                </a:lnTo>
                <a:lnTo>
                  <a:pt x="251" y="127"/>
                </a:lnTo>
                <a:lnTo>
                  <a:pt x="245" y="119"/>
                </a:lnTo>
                <a:lnTo>
                  <a:pt x="245" y="119"/>
                </a:lnTo>
                <a:lnTo>
                  <a:pt x="251" y="121"/>
                </a:lnTo>
                <a:lnTo>
                  <a:pt x="263" y="131"/>
                </a:lnTo>
                <a:lnTo>
                  <a:pt x="267" y="137"/>
                </a:lnTo>
                <a:lnTo>
                  <a:pt x="271" y="145"/>
                </a:lnTo>
                <a:lnTo>
                  <a:pt x="271" y="153"/>
                </a:lnTo>
                <a:lnTo>
                  <a:pt x="265" y="163"/>
                </a:lnTo>
                <a:lnTo>
                  <a:pt x="265" y="163"/>
                </a:lnTo>
                <a:lnTo>
                  <a:pt x="259" y="173"/>
                </a:lnTo>
                <a:lnTo>
                  <a:pt x="253" y="183"/>
                </a:lnTo>
                <a:lnTo>
                  <a:pt x="247" y="197"/>
                </a:lnTo>
                <a:lnTo>
                  <a:pt x="247" y="207"/>
                </a:lnTo>
                <a:lnTo>
                  <a:pt x="247" y="211"/>
                </a:lnTo>
                <a:lnTo>
                  <a:pt x="247" y="211"/>
                </a:lnTo>
                <a:close/>
                <a:moveTo>
                  <a:pt x="307" y="207"/>
                </a:moveTo>
                <a:lnTo>
                  <a:pt x="307" y="207"/>
                </a:lnTo>
                <a:lnTo>
                  <a:pt x="307" y="201"/>
                </a:lnTo>
                <a:lnTo>
                  <a:pt x="311" y="187"/>
                </a:lnTo>
                <a:lnTo>
                  <a:pt x="313" y="177"/>
                </a:lnTo>
                <a:lnTo>
                  <a:pt x="317" y="165"/>
                </a:lnTo>
                <a:lnTo>
                  <a:pt x="325" y="151"/>
                </a:lnTo>
                <a:lnTo>
                  <a:pt x="335" y="137"/>
                </a:lnTo>
                <a:lnTo>
                  <a:pt x="335" y="137"/>
                </a:lnTo>
                <a:lnTo>
                  <a:pt x="339" y="131"/>
                </a:lnTo>
                <a:lnTo>
                  <a:pt x="341" y="125"/>
                </a:lnTo>
                <a:lnTo>
                  <a:pt x="343" y="117"/>
                </a:lnTo>
                <a:lnTo>
                  <a:pt x="343" y="111"/>
                </a:lnTo>
                <a:lnTo>
                  <a:pt x="339" y="101"/>
                </a:lnTo>
                <a:lnTo>
                  <a:pt x="331" y="91"/>
                </a:lnTo>
                <a:lnTo>
                  <a:pt x="323" y="83"/>
                </a:lnTo>
                <a:lnTo>
                  <a:pt x="315" y="79"/>
                </a:lnTo>
                <a:lnTo>
                  <a:pt x="305" y="73"/>
                </a:lnTo>
                <a:lnTo>
                  <a:pt x="305" y="73"/>
                </a:lnTo>
                <a:lnTo>
                  <a:pt x="315" y="85"/>
                </a:lnTo>
                <a:lnTo>
                  <a:pt x="319" y="97"/>
                </a:lnTo>
                <a:lnTo>
                  <a:pt x="321" y="101"/>
                </a:lnTo>
                <a:lnTo>
                  <a:pt x="321" y="107"/>
                </a:lnTo>
                <a:lnTo>
                  <a:pt x="321" y="107"/>
                </a:lnTo>
                <a:lnTo>
                  <a:pt x="319" y="111"/>
                </a:lnTo>
                <a:lnTo>
                  <a:pt x="315" y="115"/>
                </a:lnTo>
                <a:lnTo>
                  <a:pt x="305" y="125"/>
                </a:lnTo>
                <a:lnTo>
                  <a:pt x="299" y="133"/>
                </a:lnTo>
                <a:lnTo>
                  <a:pt x="295" y="141"/>
                </a:lnTo>
                <a:lnTo>
                  <a:pt x="291" y="151"/>
                </a:lnTo>
                <a:lnTo>
                  <a:pt x="289" y="163"/>
                </a:lnTo>
                <a:lnTo>
                  <a:pt x="289" y="163"/>
                </a:lnTo>
                <a:lnTo>
                  <a:pt x="289" y="175"/>
                </a:lnTo>
                <a:lnTo>
                  <a:pt x="291" y="183"/>
                </a:lnTo>
                <a:lnTo>
                  <a:pt x="293" y="191"/>
                </a:lnTo>
                <a:lnTo>
                  <a:pt x="297" y="197"/>
                </a:lnTo>
                <a:lnTo>
                  <a:pt x="305" y="205"/>
                </a:lnTo>
                <a:lnTo>
                  <a:pt x="307" y="207"/>
                </a:lnTo>
                <a:lnTo>
                  <a:pt x="307" y="207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8810625" y="3140912"/>
            <a:ext cx="790575" cy="715963"/>
          </a:xfrm>
          <a:custGeom>
            <a:avLst/>
            <a:gdLst>
              <a:gd name="T0" fmla="*/ 217 w 498"/>
              <a:gd name="T1" fmla="*/ 234 h 451"/>
              <a:gd name="T2" fmla="*/ 213 w 498"/>
              <a:gd name="T3" fmla="*/ 250 h 451"/>
              <a:gd name="T4" fmla="*/ 163 w 498"/>
              <a:gd name="T5" fmla="*/ 242 h 451"/>
              <a:gd name="T6" fmla="*/ 144 w 498"/>
              <a:gd name="T7" fmla="*/ 216 h 451"/>
              <a:gd name="T8" fmla="*/ 187 w 498"/>
              <a:gd name="T9" fmla="*/ 208 h 451"/>
              <a:gd name="T10" fmla="*/ 245 w 498"/>
              <a:gd name="T11" fmla="*/ 128 h 451"/>
              <a:gd name="T12" fmla="*/ 233 w 498"/>
              <a:gd name="T13" fmla="*/ 140 h 451"/>
              <a:gd name="T14" fmla="*/ 211 w 498"/>
              <a:gd name="T15" fmla="*/ 116 h 451"/>
              <a:gd name="T16" fmla="*/ 217 w 498"/>
              <a:gd name="T17" fmla="*/ 66 h 451"/>
              <a:gd name="T18" fmla="*/ 223 w 498"/>
              <a:gd name="T19" fmla="*/ 32 h 451"/>
              <a:gd name="T20" fmla="*/ 211 w 498"/>
              <a:gd name="T21" fmla="*/ 10 h 451"/>
              <a:gd name="T22" fmla="*/ 223 w 498"/>
              <a:gd name="T23" fmla="*/ 0 h 451"/>
              <a:gd name="T24" fmla="*/ 245 w 498"/>
              <a:gd name="T25" fmla="*/ 26 h 451"/>
              <a:gd name="T26" fmla="*/ 239 w 498"/>
              <a:gd name="T27" fmla="*/ 76 h 451"/>
              <a:gd name="T28" fmla="*/ 235 w 498"/>
              <a:gd name="T29" fmla="*/ 108 h 451"/>
              <a:gd name="T30" fmla="*/ 315 w 498"/>
              <a:gd name="T31" fmla="*/ 132 h 451"/>
              <a:gd name="T32" fmla="*/ 315 w 498"/>
              <a:gd name="T33" fmla="*/ 148 h 451"/>
              <a:gd name="T34" fmla="*/ 299 w 498"/>
              <a:gd name="T35" fmla="*/ 148 h 451"/>
              <a:gd name="T36" fmla="*/ 289 w 498"/>
              <a:gd name="T37" fmla="*/ 112 h 451"/>
              <a:gd name="T38" fmla="*/ 293 w 498"/>
              <a:gd name="T39" fmla="*/ 84 h 451"/>
              <a:gd name="T40" fmla="*/ 285 w 498"/>
              <a:gd name="T41" fmla="*/ 66 h 451"/>
              <a:gd name="T42" fmla="*/ 299 w 498"/>
              <a:gd name="T43" fmla="*/ 58 h 451"/>
              <a:gd name="T44" fmla="*/ 317 w 498"/>
              <a:gd name="T45" fmla="*/ 78 h 451"/>
              <a:gd name="T46" fmla="*/ 311 w 498"/>
              <a:gd name="T47" fmla="*/ 114 h 451"/>
              <a:gd name="T48" fmla="*/ 385 w 498"/>
              <a:gd name="T49" fmla="*/ 164 h 451"/>
              <a:gd name="T50" fmla="*/ 383 w 498"/>
              <a:gd name="T51" fmla="*/ 180 h 451"/>
              <a:gd name="T52" fmla="*/ 367 w 498"/>
              <a:gd name="T53" fmla="*/ 178 h 451"/>
              <a:gd name="T54" fmla="*/ 349 w 498"/>
              <a:gd name="T55" fmla="*/ 142 h 451"/>
              <a:gd name="T56" fmla="*/ 363 w 498"/>
              <a:gd name="T57" fmla="*/ 100 h 451"/>
              <a:gd name="T58" fmla="*/ 355 w 498"/>
              <a:gd name="T59" fmla="*/ 62 h 451"/>
              <a:gd name="T60" fmla="*/ 355 w 498"/>
              <a:gd name="T61" fmla="*/ 46 h 451"/>
              <a:gd name="T62" fmla="*/ 373 w 498"/>
              <a:gd name="T63" fmla="*/ 48 h 451"/>
              <a:gd name="T64" fmla="*/ 391 w 498"/>
              <a:gd name="T65" fmla="*/ 88 h 451"/>
              <a:gd name="T66" fmla="*/ 377 w 498"/>
              <a:gd name="T67" fmla="*/ 130 h 451"/>
              <a:gd name="T68" fmla="*/ 385 w 498"/>
              <a:gd name="T69" fmla="*/ 164 h 451"/>
              <a:gd name="T70" fmla="*/ 70 w 498"/>
              <a:gd name="T71" fmla="*/ 451 h 451"/>
              <a:gd name="T72" fmla="*/ 498 w 498"/>
              <a:gd name="T73" fmla="*/ 365 h 451"/>
              <a:gd name="T74" fmla="*/ 429 w 498"/>
              <a:gd name="T75" fmla="*/ 431 h 451"/>
              <a:gd name="T76" fmla="*/ 28 w 498"/>
              <a:gd name="T77" fmla="*/ 405 h 451"/>
              <a:gd name="T78" fmla="*/ 435 w 498"/>
              <a:gd name="T79" fmla="*/ 256 h 451"/>
              <a:gd name="T80" fmla="*/ 421 w 498"/>
              <a:gd name="T81" fmla="*/ 216 h 451"/>
              <a:gd name="T82" fmla="*/ 379 w 498"/>
              <a:gd name="T83" fmla="*/ 214 h 451"/>
              <a:gd name="T84" fmla="*/ 317 w 498"/>
              <a:gd name="T85" fmla="*/ 214 h 451"/>
              <a:gd name="T86" fmla="*/ 225 w 498"/>
              <a:gd name="T87" fmla="*/ 170 h 451"/>
              <a:gd name="T88" fmla="*/ 146 w 498"/>
              <a:gd name="T89" fmla="*/ 150 h 451"/>
              <a:gd name="T90" fmla="*/ 80 w 498"/>
              <a:gd name="T91" fmla="*/ 178 h 451"/>
              <a:gd name="T92" fmla="*/ 60 w 498"/>
              <a:gd name="T93" fmla="*/ 220 h 451"/>
              <a:gd name="T94" fmla="*/ 60 w 498"/>
              <a:gd name="T95" fmla="*/ 298 h 451"/>
              <a:gd name="T96" fmla="*/ 64 w 498"/>
              <a:gd name="T97" fmla="*/ 308 h 451"/>
              <a:gd name="T98" fmla="*/ 405 w 498"/>
              <a:gd name="T99" fmla="*/ 347 h 451"/>
              <a:gd name="T100" fmla="*/ 433 w 498"/>
              <a:gd name="T101" fmla="*/ 319 h 451"/>
              <a:gd name="T102" fmla="*/ 435 w 498"/>
              <a:gd name="T103" fmla="*/ 256 h 451"/>
              <a:gd name="T104" fmla="*/ 179 w 498"/>
              <a:gd name="T105" fmla="*/ 176 h 451"/>
              <a:gd name="T106" fmla="*/ 114 w 498"/>
              <a:gd name="T107" fmla="*/ 184 h 451"/>
              <a:gd name="T108" fmla="*/ 86 w 498"/>
              <a:gd name="T109" fmla="*/ 210 h 451"/>
              <a:gd name="T110" fmla="*/ 94 w 498"/>
              <a:gd name="T111" fmla="*/ 234 h 451"/>
              <a:gd name="T112" fmla="*/ 169 w 498"/>
              <a:gd name="T113" fmla="*/ 270 h 451"/>
              <a:gd name="T114" fmla="*/ 269 w 498"/>
              <a:gd name="T115" fmla="*/ 276 h 451"/>
              <a:gd name="T116" fmla="*/ 369 w 498"/>
              <a:gd name="T117" fmla="*/ 262 h 451"/>
              <a:gd name="T118" fmla="*/ 409 w 498"/>
              <a:gd name="T119" fmla="*/ 238 h 451"/>
              <a:gd name="T120" fmla="*/ 395 w 498"/>
              <a:gd name="T121" fmla="*/ 238 h 451"/>
              <a:gd name="T122" fmla="*/ 335 w 498"/>
              <a:gd name="T123" fmla="*/ 240 h 451"/>
              <a:gd name="T124" fmla="*/ 245 w 498"/>
              <a:gd name="T125" fmla="*/ 208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98" h="451">
                <a:moveTo>
                  <a:pt x="187" y="208"/>
                </a:moveTo>
                <a:lnTo>
                  <a:pt x="187" y="208"/>
                </a:lnTo>
                <a:lnTo>
                  <a:pt x="201" y="216"/>
                </a:lnTo>
                <a:lnTo>
                  <a:pt x="211" y="224"/>
                </a:lnTo>
                <a:lnTo>
                  <a:pt x="217" y="234"/>
                </a:lnTo>
                <a:lnTo>
                  <a:pt x="219" y="238"/>
                </a:lnTo>
                <a:lnTo>
                  <a:pt x="217" y="242"/>
                </a:lnTo>
                <a:lnTo>
                  <a:pt x="217" y="242"/>
                </a:lnTo>
                <a:lnTo>
                  <a:pt x="215" y="246"/>
                </a:lnTo>
                <a:lnTo>
                  <a:pt x="213" y="250"/>
                </a:lnTo>
                <a:lnTo>
                  <a:pt x="203" y="252"/>
                </a:lnTo>
                <a:lnTo>
                  <a:pt x="191" y="252"/>
                </a:lnTo>
                <a:lnTo>
                  <a:pt x="175" y="250"/>
                </a:lnTo>
                <a:lnTo>
                  <a:pt x="175" y="250"/>
                </a:lnTo>
                <a:lnTo>
                  <a:pt x="163" y="242"/>
                </a:lnTo>
                <a:lnTo>
                  <a:pt x="153" y="234"/>
                </a:lnTo>
                <a:lnTo>
                  <a:pt x="146" y="224"/>
                </a:lnTo>
                <a:lnTo>
                  <a:pt x="144" y="220"/>
                </a:lnTo>
                <a:lnTo>
                  <a:pt x="144" y="216"/>
                </a:lnTo>
                <a:lnTo>
                  <a:pt x="144" y="216"/>
                </a:lnTo>
                <a:lnTo>
                  <a:pt x="146" y="212"/>
                </a:lnTo>
                <a:lnTo>
                  <a:pt x="150" y="208"/>
                </a:lnTo>
                <a:lnTo>
                  <a:pt x="159" y="206"/>
                </a:lnTo>
                <a:lnTo>
                  <a:pt x="173" y="206"/>
                </a:lnTo>
                <a:lnTo>
                  <a:pt x="187" y="208"/>
                </a:lnTo>
                <a:lnTo>
                  <a:pt x="187" y="208"/>
                </a:lnTo>
                <a:close/>
                <a:moveTo>
                  <a:pt x="243" y="120"/>
                </a:moveTo>
                <a:lnTo>
                  <a:pt x="243" y="120"/>
                </a:lnTo>
                <a:lnTo>
                  <a:pt x="245" y="124"/>
                </a:lnTo>
                <a:lnTo>
                  <a:pt x="245" y="128"/>
                </a:lnTo>
                <a:lnTo>
                  <a:pt x="245" y="132"/>
                </a:lnTo>
                <a:lnTo>
                  <a:pt x="241" y="136"/>
                </a:lnTo>
                <a:lnTo>
                  <a:pt x="241" y="136"/>
                </a:lnTo>
                <a:lnTo>
                  <a:pt x="237" y="138"/>
                </a:lnTo>
                <a:lnTo>
                  <a:pt x="233" y="140"/>
                </a:lnTo>
                <a:lnTo>
                  <a:pt x="229" y="138"/>
                </a:lnTo>
                <a:lnTo>
                  <a:pt x="225" y="136"/>
                </a:lnTo>
                <a:lnTo>
                  <a:pt x="225" y="136"/>
                </a:lnTo>
                <a:lnTo>
                  <a:pt x="217" y="124"/>
                </a:lnTo>
                <a:lnTo>
                  <a:pt x="211" y="116"/>
                </a:lnTo>
                <a:lnTo>
                  <a:pt x="209" y="106"/>
                </a:lnTo>
                <a:lnTo>
                  <a:pt x="209" y="98"/>
                </a:lnTo>
                <a:lnTo>
                  <a:pt x="209" y="90"/>
                </a:lnTo>
                <a:lnTo>
                  <a:pt x="211" y="82"/>
                </a:lnTo>
                <a:lnTo>
                  <a:pt x="217" y="66"/>
                </a:lnTo>
                <a:lnTo>
                  <a:pt x="217" y="66"/>
                </a:lnTo>
                <a:lnTo>
                  <a:pt x="223" y="56"/>
                </a:lnTo>
                <a:lnTo>
                  <a:pt x="225" y="44"/>
                </a:lnTo>
                <a:lnTo>
                  <a:pt x="223" y="38"/>
                </a:lnTo>
                <a:lnTo>
                  <a:pt x="223" y="32"/>
                </a:lnTo>
                <a:lnTo>
                  <a:pt x="219" y="26"/>
                </a:lnTo>
                <a:lnTo>
                  <a:pt x="213" y="20"/>
                </a:lnTo>
                <a:lnTo>
                  <a:pt x="213" y="20"/>
                </a:lnTo>
                <a:lnTo>
                  <a:pt x="211" y="16"/>
                </a:lnTo>
                <a:lnTo>
                  <a:pt x="211" y="10"/>
                </a:lnTo>
                <a:lnTo>
                  <a:pt x="211" y="6"/>
                </a:lnTo>
                <a:lnTo>
                  <a:pt x="215" y="2"/>
                </a:lnTo>
                <a:lnTo>
                  <a:pt x="215" y="2"/>
                </a:lnTo>
                <a:lnTo>
                  <a:pt x="219" y="0"/>
                </a:lnTo>
                <a:lnTo>
                  <a:pt x="223" y="0"/>
                </a:lnTo>
                <a:lnTo>
                  <a:pt x="227" y="0"/>
                </a:lnTo>
                <a:lnTo>
                  <a:pt x="231" y="4"/>
                </a:lnTo>
                <a:lnTo>
                  <a:pt x="231" y="4"/>
                </a:lnTo>
                <a:lnTo>
                  <a:pt x="239" y="14"/>
                </a:lnTo>
                <a:lnTo>
                  <a:pt x="245" y="26"/>
                </a:lnTo>
                <a:lnTo>
                  <a:pt x="247" y="34"/>
                </a:lnTo>
                <a:lnTo>
                  <a:pt x="249" y="44"/>
                </a:lnTo>
                <a:lnTo>
                  <a:pt x="247" y="52"/>
                </a:lnTo>
                <a:lnTo>
                  <a:pt x="245" y="60"/>
                </a:lnTo>
                <a:lnTo>
                  <a:pt x="239" y="76"/>
                </a:lnTo>
                <a:lnTo>
                  <a:pt x="239" y="76"/>
                </a:lnTo>
                <a:lnTo>
                  <a:pt x="235" y="86"/>
                </a:lnTo>
                <a:lnTo>
                  <a:pt x="233" y="96"/>
                </a:lnTo>
                <a:lnTo>
                  <a:pt x="233" y="102"/>
                </a:lnTo>
                <a:lnTo>
                  <a:pt x="235" y="108"/>
                </a:lnTo>
                <a:lnTo>
                  <a:pt x="237" y="114"/>
                </a:lnTo>
                <a:lnTo>
                  <a:pt x="243" y="120"/>
                </a:lnTo>
                <a:lnTo>
                  <a:pt x="243" y="120"/>
                </a:lnTo>
                <a:close/>
                <a:moveTo>
                  <a:pt x="315" y="132"/>
                </a:moveTo>
                <a:lnTo>
                  <a:pt x="315" y="132"/>
                </a:lnTo>
                <a:lnTo>
                  <a:pt x="319" y="136"/>
                </a:lnTo>
                <a:lnTo>
                  <a:pt x="319" y="140"/>
                </a:lnTo>
                <a:lnTo>
                  <a:pt x="317" y="144"/>
                </a:lnTo>
                <a:lnTo>
                  <a:pt x="315" y="148"/>
                </a:lnTo>
                <a:lnTo>
                  <a:pt x="315" y="148"/>
                </a:lnTo>
                <a:lnTo>
                  <a:pt x="311" y="150"/>
                </a:lnTo>
                <a:lnTo>
                  <a:pt x="307" y="152"/>
                </a:lnTo>
                <a:lnTo>
                  <a:pt x="303" y="150"/>
                </a:lnTo>
                <a:lnTo>
                  <a:pt x="299" y="148"/>
                </a:lnTo>
                <a:lnTo>
                  <a:pt x="299" y="148"/>
                </a:lnTo>
                <a:lnTo>
                  <a:pt x="293" y="142"/>
                </a:lnTo>
                <a:lnTo>
                  <a:pt x="289" y="134"/>
                </a:lnTo>
                <a:lnTo>
                  <a:pt x="287" y="128"/>
                </a:lnTo>
                <a:lnTo>
                  <a:pt x="287" y="122"/>
                </a:lnTo>
                <a:lnTo>
                  <a:pt x="289" y="112"/>
                </a:lnTo>
                <a:lnTo>
                  <a:pt x="291" y="100"/>
                </a:lnTo>
                <a:lnTo>
                  <a:pt x="291" y="100"/>
                </a:lnTo>
                <a:lnTo>
                  <a:pt x="293" y="94"/>
                </a:lnTo>
                <a:lnTo>
                  <a:pt x="295" y="90"/>
                </a:lnTo>
                <a:lnTo>
                  <a:pt x="293" y="84"/>
                </a:lnTo>
                <a:lnTo>
                  <a:pt x="289" y="78"/>
                </a:lnTo>
                <a:lnTo>
                  <a:pt x="289" y="78"/>
                </a:lnTo>
                <a:lnTo>
                  <a:pt x="285" y="74"/>
                </a:lnTo>
                <a:lnTo>
                  <a:pt x="283" y="70"/>
                </a:lnTo>
                <a:lnTo>
                  <a:pt x="285" y="66"/>
                </a:lnTo>
                <a:lnTo>
                  <a:pt x="287" y="62"/>
                </a:lnTo>
                <a:lnTo>
                  <a:pt x="287" y="62"/>
                </a:lnTo>
                <a:lnTo>
                  <a:pt x="291" y="58"/>
                </a:lnTo>
                <a:lnTo>
                  <a:pt x="295" y="58"/>
                </a:lnTo>
                <a:lnTo>
                  <a:pt x="299" y="58"/>
                </a:lnTo>
                <a:lnTo>
                  <a:pt x="303" y="60"/>
                </a:lnTo>
                <a:lnTo>
                  <a:pt x="303" y="60"/>
                </a:lnTo>
                <a:lnTo>
                  <a:pt x="311" y="66"/>
                </a:lnTo>
                <a:lnTo>
                  <a:pt x="315" y="72"/>
                </a:lnTo>
                <a:lnTo>
                  <a:pt x="317" y="78"/>
                </a:lnTo>
                <a:lnTo>
                  <a:pt x="319" y="86"/>
                </a:lnTo>
                <a:lnTo>
                  <a:pt x="317" y="96"/>
                </a:lnTo>
                <a:lnTo>
                  <a:pt x="313" y="108"/>
                </a:lnTo>
                <a:lnTo>
                  <a:pt x="313" y="108"/>
                </a:lnTo>
                <a:lnTo>
                  <a:pt x="311" y="114"/>
                </a:lnTo>
                <a:lnTo>
                  <a:pt x="311" y="120"/>
                </a:lnTo>
                <a:lnTo>
                  <a:pt x="311" y="126"/>
                </a:lnTo>
                <a:lnTo>
                  <a:pt x="315" y="132"/>
                </a:lnTo>
                <a:lnTo>
                  <a:pt x="315" y="132"/>
                </a:lnTo>
                <a:close/>
                <a:moveTo>
                  <a:pt x="385" y="164"/>
                </a:moveTo>
                <a:lnTo>
                  <a:pt x="385" y="164"/>
                </a:lnTo>
                <a:lnTo>
                  <a:pt x="387" y="168"/>
                </a:lnTo>
                <a:lnTo>
                  <a:pt x="387" y="172"/>
                </a:lnTo>
                <a:lnTo>
                  <a:pt x="385" y="176"/>
                </a:lnTo>
                <a:lnTo>
                  <a:pt x="383" y="180"/>
                </a:lnTo>
                <a:lnTo>
                  <a:pt x="383" y="180"/>
                </a:lnTo>
                <a:lnTo>
                  <a:pt x="379" y="182"/>
                </a:lnTo>
                <a:lnTo>
                  <a:pt x="375" y="182"/>
                </a:lnTo>
                <a:lnTo>
                  <a:pt x="371" y="182"/>
                </a:lnTo>
                <a:lnTo>
                  <a:pt x="367" y="178"/>
                </a:lnTo>
                <a:lnTo>
                  <a:pt x="367" y="178"/>
                </a:lnTo>
                <a:lnTo>
                  <a:pt x="359" y="168"/>
                </a:lnTo>
                <a:lnTo>
                  <a:pt x="353" y="160"/>
                </a:lnTo>
                <a:lnTo>
                  <a:pt x="351" y="150"/>
                </a:lnTo>
                <a:lnTo>
                  <a:pt x="349" y="142"/>
                </a:lnTo>
                <a:lnTo>
                  <a:pt x="351" y="134"/>
                </a:lnTo>
                <a:lnTo>
                  <a:pt x="353" y="126"/>
                </a:lnTo>
                <a:lnTo>
                  <a:pt x="359" y="110"/>
                </a:lnTo>
                <a:lnTo>
                  <a:pt x="359" y="110"/>
                </a:lnTo>
                <a:lnTo>
                  <a:pt x="363" y="100"/>
                </a:lnTo>
                <a:lnTo>
                  <a:pt x="365" y="88"/>
                </a:lnTo>
                <a:lnTo>
                  <a:pt x="365" y="82"/>
                </a:lnTo>
                <a:lnTo>
                  <a:pt x="363" y="76"/>
                </a:lnTo>
                <a:lnTo>
                  <a:pt x="361" y="70"/>
                </a:lnTo>
                <a:lnTo>
                  <a:pt x="355" y="62"/>
                </a:lnTo>
                <a:lnTo>
                  <a:pt x="355" y="62"/>
                </a:lnTo>
                <a:lnTo>
                  <a:pt x="353" y="58"/>
                </a:lnTo>
                <a:lnTo>
                  <a:pt x="351" y="54"/>
                </a:lnTo>
                <a:lnTo>
                  <a:pt x="353" y="50"/>
                </a:lnTo>
                <a:lnTo>
                  <a:pt x="355" y="46"/>
                </a:lnTo>
                <a:lnTo>
                  <a:pt x="355" y="46"/>
                </a:lnTo>
                <a:lnTo>
                  <a:pt x="359" y="44"/>
                </a:lnTo>
                <a:lnTo>
                  <a:pt x="365" y="44"/>
                </a:lnTo>
                <a:lnTo>
                  <a:pt x="369" y="44"/>
                </a:lnTo>
                <a:lnTo>
                  <a:pt x="373" y="48"/>
                </a:lnTo>
                <a:lnTo>
                  <a:pt x="373" y="48"/>
                </a:lnTo>
                <a:lnTo>
                  <a:pt x="381" y="58"/>
                </a:lnTo>
                <a:lnTo>
                  <a:pt x="387" y="68"/>
                </a:lnTo>
                <a:lnTo>
                  <a:pt x="389" y="78"/>
                </a:lnTo>
                <a:lnTo>
                  <a:pt x="391" y="88"/>
                </a:lnTo>
                <a:lnTo>
                  <a:pt x="389" y="96"/>
                </a:lnTo>
                <a:lnTo>
                  <a:pt x="387" y="104"/>
                </a:lnTo>
                <a:lnTo>
                  <a:pt x="381" y="120"/>
                </a:lnTo>
                <a:lnTo>
                  <a:pt x="381" y="120"/>
                </a:lnTo>
                <a:lnTo>
                  <a:pt x="377" y="130"/>
                </a:lnTo>
                <a:lnTo>
                  <a:pt x="375" y="140"/>
                </a:lnTo>
                <a:lnTo>
                  <a:pt x="375" y="146"/>
                </a:lnTo>
                <a:lnTo>
                  <a:pt x="377" y="152"/>
                </a:lnTo>
                <a:lnTo>
                  <a:pt x="379" y="158"/>
                </a:lnTo>
                <a:lnTo>
                  <a:pt x="385" y="164"/>
                </a:lnTo>
                <a:lnTo>
                  <a:pt x="385" y="164"/>
                </a:lnTo>
                <a:close/>
                <a:moveTo>
                  <a:pt x="70" y="437"/>
                </a:moveTo>
                <a:lnTo>
                  <a:pt x="423" y="437"/>
                </a:lnTo>
                <a:lnTo>
                  <a:pt x="423" y="451"/>
                </a:lnTo>
                <a:lnTo>
                  <a:pt x="70" y="451"/>
                </a:lnTo>
                <a:lnTo>
                  <a:pt x="70" y="437"/>
                </a:lnTo>
                <a:lnTo>
                  <a:pt x="70" y="437"/>
                </a:lnTo>
                <a:close/>
                <a:moveTo>
                  <a:pt x="0" y="365"/>
                </a:moveTo>
                <a:lnTo>
                  <a:pt x="0" y="365"/>
                </a:lnTo>
                <a:lnTo>
                  <a:pt x="498" y="365"/>
                </a:lnTo>
                <a:lnTo>
                  <a:pt x="498" y="365"/>
                </a:lnTo>
                <a:lnTo>
                  <a:pt x="483" y="385"/>
                </a:lnTo>
                <a:lnTo>
                  <a:pt x="467" y="403"/>
                </a:lnTo>
                <a:lnTo>
                  <a:pt x="449" y="419"/>
                </a:lnTo>
                <a:lnTo>
                  <a:pt x="429" y="431"/>
                </a:lnTo>
                <a:lnTo>
                  <a:pt x="429" y="431"/>
                </a:lnTo>
                <a:lnTo>
                  <a:pt x="64" y="431"/>
                </a:lnTo>
                <a:lnTo>
                  <a:pt x="64" y="431"/>
                </a:lnTo>
                <a:lnTo>
                  <a:pt x="46" y="421"/>
                </a:lnTo>
                <a:lnTo>
                  <a:pt x="28" y="405"/>
                </a:lnTo>
                <a:lnTo>
                  <a:pt x="14" y="387"/>
                </a:lnTo>
                <a:lnTo>
                  <a:pt x="0" y="365"/>
                </a:lnTo>
                <a:lnTo>
                  <a:pt x="0" y="365"/>
                </a:lnTo>
                <a:close/>
                <a:moveTo>
                  <a:pt x="435" y="256"/>
                </a:moveTo>
                <a:lnTo>
                  <a:pt x="435" y="256"/>
                </a:lnTo>
                <a:lnTo>
                  <a:pt x="435" y="236"/>
                </a:lnTo>
                <a:lnTo>
                  <a:pt x="431" y="226"/>
                </a:lnTo>
                <a:lnTo>
                  <a:pt x="427" y="220"/>
                </a:lnTo>
                <a:lnTo>
                  <a:pt x="427" y="220"/>
                </a:lnTo>
                <a:lnTo>
                  <a:pt x="421" y="216"/>
                </a:lnTo>
                <a:lnTo>
                  <a:pt x="413" y="214"/>
                </a:lnTo>
                <a:lnTo>
                  <a:pt x="393" y="212"/>
                </a:lnTo>
                <a:lnTo>
                  <a:pt x="393" y="212"/>
                </a:lnTo>
                <a:lnTo>
                  <a:pt x="393" y="212"/>
                </a:lnTo>
                <a:lnTo>
                  <a:pt x="379" y="214"/>
                </a:lnTo>
                <a:lnTo>
                  <a:pt x="379" y="214"/>
                </a:lnTo>
                <a:lnTo>
                  <a:pt x="359" y="216"/>
                </a:lnTo>
                <a:lnTo>
                  <a:pt x="337" y="216"/>
                </a:lnTo>
                <a:lnTo>
                  <a:pt x="337" y="216"/>
                </a:lnTo>
                <a:lnTo>
                  <a:pt x="317" y="214"/>
                </a:lnTo>
                <a:lnTo>
                  <a:pt x="299" y="206"/>
                </a:lnTo>
                <a:lnTo>
                  <a:pt x="279" y="198"/>
                </a:lnTo>
                <a:lnTo>
                  <a:pt x="257" y="186"/>
                </a:lnTo>
                <a:lnTo>
                  <a:pt x="257" y="186"/>
                </a:lnTo>
                <a:lnTo>
                  <a:pt x="225" y="170"/>
                </a:lnTo>
                <a:lnTo>
                  <a:pt x="187" y="154"/>
                </a:lnTo>
                <a:lnTo>
                  <a:pt x="187" y="154"/>
                </a:lnTo>
                <a:lnTo>
                  <a:pt x="179" y="152"/>
                </a:lnTo>
                <a:lnTo>
                  <a:pt x="169" y="150"/>
                </a:lnTo>
                <a:lnTo>
                  <a:pt x="146" y="150"/>
                </a:lnTo>
                <a:lnTo>
                  <a:pt x="124" y="154"/>
                </a:lnTo>
                <a:lnTo>
                  <a:pt x="104" y="162"/>
                </a:lnTo>
                <a:lnTo>
                  <a:pt x="104" y="162"/>
                </a:lnTo>
                <a:lnTo>
                  <a:pt x="90" y="168"/>
                </a:lnTo>
                <a:lnTo>
                  <a:pt x="80" y="178"/>
                </a:lnTo>
                <a:lnTo>
                  <a:pt x="80" y="178"/>
                </a:lnTo>
                <a:lnTo>
                  <a:pt x="70" y="188"/>
                </a:lnTo>
                <a:lnTo>
                  <a:pt x="62" y="200"/>
                </a:lnTo>
                <a:lnTo>
                  <a:pt x="62" y="200"/>
                </a:lnTo>
                <a:lnTo>
                  <a:pt x="60" y="220"/>
                </a:lnTo>
                <a:lnTo>
                  <a:pt x="58" y="242"/>
                </a:lnTo>
                <a:lnTo>
                  <a:pt x="60" y="288"/>
                </a:lnTo>
                <a:lnTo>
                  <a:pt x="60" y="288"/>
                </a:lnTo>
                <a:lnTo>
                  <a:pt x="60" y="298"/>
                </a:lnTo>
                <a:lnTo>
                  <a:pt x="60" y="298"/>
                </a:lnTo>
                <a:lnTo>
                  <a:pt x="60" y="298"/>
                </a:lnTo>
                <a:lnTo>
                  <a:pt x="64" y="308"/>
                </a:lnTo>
                <a:lnTo>
                  <a:pt x="64" y="308"/>
                </a:lnTo>
                <a:lnTo>
                  <a:pt x="64" y="308"/>
                </a:lnTo>
                <a:lnTo>
                  <a:pt x="64" y="308"/>
                </a:lnTo>
                <a:lnTo>
                  <a:pt x="70" y="321"/>
                </a:lnTo>
                <a:lnTo>
                  <a:pt x="78" y="331"/>
                </a:lnTo>
                <a:lnTo>
                  <a:pt x="88" y="339"/>
                </a:lnTo>
                <a:lnTo>
                  <a:pt x="100" y="347"/>
                </a:lnTo>
                <a:lnTo>
                  <a:pt x="405" y="347"/>
                </a:lnTo>
                <a:lnTo>
                  <a:pt x="405" y="347"/>
                </a:lnTo>
                <a:lnTo>
                  <a:pt x="415" y="341"/>
                </a:lnTo>
                <a:lnTo>
                  <a:pt x="423" y="335"/>
                </a:lnTo>
                <a:lnTo>
                  <a:pt x="429" y="327"/>
                </a:lnTo>
                <a:lnTo>
                  <a:pt x="433" y="319"/>
                </a:lnTo>
                <a:lnTo>
                  <a:pt x="433" y="319"/>
                </a:lnTo>
                <a:lnTo>
                  <a:pt x="433" y="319"/>
                </a:lnTo>
                <a:lnTo>
                  <a:pt x="435" y="314"/>
                </a:lnTo>
                <a:lnTo>
                  <a:pt x="435" y="256"/>
                </a:lnTo>
                <a:lnTo>
                  <a:pt x="435" y="256"/>
                </a:lnTo>
                <a:close/>
                <a:moveTo>
                  <a:pt x="245" y="208"/>
                </a:moveTo>
                <a:lnTo>
                  <a:pt x="245" y="208"/>
                </a:lnTo>
                <a:lnTo>
                  <a:pt x="213" y="192"/>
                </a:lnTo>
                <a:lnTo>
                  <a:pt x="179" y="176"/>
                </a:lnTo>
                <a:lnTo>
                  <a:pt x="179" y="176"/>
                </a:lnTo>
                <a:lnTo>
                  <a:pt x="165" y="174"/>
                </a:lnTo>
                <a:lnTo>
                  <a:pt x="148" y="174"/>
                </a:lnTo>
                <a:lnTo>
                  <a:pt x="130" y="178"/>
                </a:lnTo>
                <a:lnTo>
                  <a:pt x="114" y="184"/>
                </a:lnTo>
                <a:lnTo>
                  <a:pt x="114" y="184"/>
                </a:lnTo>
                <a:lnTo>
                  <a:pt x="104" y="190"/>
                </a:lnTo>
                <a:lnTo>
                  <a:pt x="96" y="196"/>
                </a:lnTo>
                <a:lnTo>
                  <a:pt x="96" y="196"/>
                </a:lnTo>
                <a:lnTo>
                  <a:pt x="90" y="202"/>
                </a:lnTo>
                <a:lnTo>
                  <a:pt x="86" y="210"/>
                </a:lnTo>
                <a:lnTo>
                  <a:pt x="86" y="210"/>
                </a:lnTo>
                <a:lnTo>
                  <a:pt x="84" y="216"/>
                </a:lnTo>
                <a:lnTo>
                  <a:pt x="86" y="222"/>
                </a:lnTo>
                <a:lnTo>
                  <a:pt x="86" y="222"/>
                </a:lnTo>
                <a:lnTo>
                  <a:pt x="94" y="234"/>
                </a:lnTo>
                <a:lnTo>
                  <a:pt x="104" y="244"/>
                </a:lnTo>
                <a:lnTo>
                  <a:pt x="116" y="252"/>
                </a:lnTo>
                <a:lnTo>
                  <a:pt x="132" y="260"/>
                </a:lnTo>
                <a:lnTo>
                  <a:pt x="150" y="266"/>
                </a:lnTo>
                <a:lnTo>
                  <a:pt x="169" y="270"/>
                </a:lnTo>
                <a:lnTo>
                  <a:pt x="189" y="274"/>
                </a:lnTo>
                <a:lnTo>
                  <a:pt x="211" y="276"/>
                </a:lnTo>
                <a:lnTo>
                  <a:pt x="211" y="276"/>
                </a:lnTo>
                <a:lnTo>
                  <a:pt x="239" y="278"/>
                </a:lnTo>
                <a:lnTo>
                  <a:pt x="269" y="276"/>
                </a:lnTo>
                <a:lnTo>
                  <a:pt x="297" y="274"/>
                </a:lnTo>
                <a:lnTo>
                  <a:pt x="323" y="272"/>
                </a:lnTo>
                <a:lnTo>
                  <a:pt x="323" y="272"/>
                </a:lnTo>
                <a:lnTo>
                  <a:pt x="347" y="268"/>
                </a:lnTo>
                <a:lnTo>
                  <a:pt x="369" y="262"/>
                </a:lnTo>
                <a:lnTo>
                  <a:pt x="387" y="254"/>
                </a:lnTo>
                <a:lnTo>
                  <a:pt x="401" y="248"/>
                </a:lnTo>
                <a:lnTo>
                  <a:pt x="401" y="248"/>
                </a:lnTo>
                <a:lnTo>
                  <a:pt x="407" y="242"/>
                </a:lnTo>
                <a:lnTo>
                  <a:pt x="409" y="238"/>
                </a:lnTo>
                <a:lnTo>
                  <a:pt x="409" y="238"/>
                </a:lnTo>
                <a:lnTo>
                  <a:pt x="405" y="238"/>
                </a:lnTo>
                <a:lnTo>
                  <a:pt x="395" y="238"/>
                </a:lnTo>
                <a:lnTo>
                  <a:pt x="395" y="238"/>
                </a:lnTo>
                <a:lnTo>
                  <a:pt x="395" y="238"/>
                </a:lnTo>
                <a:lnTo>
                  <a:pt x="381" y="238"/>
                </a:lnTo>
                <a:lnTo>
                  <a:pt x="381" y="238"/>
                </a:lnTo>
                <a:lnTo>
                  <a:pt x="359" y="240"/>
                </a:lnTo>
                <a:lnTo>
                  <a:pt x="335" y="240"/>
                </a:lnTo>
                <a:lnTo>
                  <a:pt x="335" y="240"/>
                </a:lnTo>
                <a:lnTo>
                  <a:pt x="313" y="238"/>
                </a:lnTo>
                <a:lnTo>
                  <a:pt x="291" y="230"/>
                </a:lnTo>
                <a:lnTo>
                  <a:pt x="269" y="220"/>
                </a:lnTo>
                <a:lnTo>
                  <a:pt x="245" y="208"/>
                </a:lnTo>
                <a:lnTo>
                  <a:pt x="245" y="208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38"/>
          <p:cNvSpPr>
            <a:spLocks noEditPoints="1"/>
          </p:cNvSpPr>
          <p:nvPr/>
        </p:nvSpPr>
        <p:spPr bwMode="auto">
          <a:xfrm>
            <a:off x="2716213" y="1904249"/>
            <a:ext cx="842963" cy="755650"/>
          </a:xfrm>
          <a:custGeom>
            <a:avLst/>
            <a:gdLst>
              <a:gd name="T0" fmla="*/ 206 w 531"/>
              <a:gd name="T1" fmla="*/ 227 h 476"/>
              <a:gd name="T2" fmla="*/ 295 w 531"/>
              <a:gd name="T3" fmla="*/ 239 h 476"/>
              <a:gd name="T4" fmla="*/ 407 w 531"/>
              <a:gd name="T5" fmla="*/ 287 h 476"/>
              <a:gd name="T6" fmla="*/ 451 w 531"/>
              <a:gd name="T7" fmla="*/ 327 h 476"/>
              <a:gd name="T8" fmla="*/ 529 w 531"/>
              <a:gd name="T9" fmla="*/ 301 h 476"/>
              <a:gd name="T10" fmla="*/ 529 w 531"/>
              <a:gd name="T11" fmla="*/ 385 h 476"/>
              <a:gd name="T12" fmla="*/ 439 w 531"/>
              <a:gd name="T13" fmla="*/ 371 h 476"/>
              <a:gd name="T14" fmla="*/ 379 w 531"/>
              <a:gd name="T15" fmla="*/ 430 h 476"/>
              <a:gd name="T16" fmla="*/ 305 w 531"/>
              <a:gd name="T17" fmla="*/ 464 h 476"/>
              <a:gd name="T18" fmla="*/ 226 w 531"/>
              <a:gd name="T19" fmla="*/ 476 h 476"/>
              <a:gd name="T20" fmla="*/ 166 w 531"/>
              <a:gd name="T21" fmla="*/ 468 h 476"/>
              <a:gd name="T22" fmla="*/ 182 w 531"/>
              <a:gd name="T23" fmla="*/ 357 h 476"/>
              <a:gd name="T24" fmla="*/ 170 w 531"/>
              <a:gd name="T25" fmla="*/ 265 h 476"/>
              <a:gd name="T26" fmla="*/ 172 w 531"/>
              <a:gd name="T27" fmla="*/ 195 h 476"/>
              <a:gd name="T28" fmla="*/ 162 w 531"/>
              <a:gd name="T29" fmla="*/ 155 h 476"/>
              <a:gd name="T30" fmla="*/ 176 w 531"/>
              <a:gd name="T31" fmla="*/ 101 h 476"/>
              <a:gd name="T32" fmla="*/ 160 w 531"/>
              <a:gd name="T33" fmla="*/ 64 h 476"/>
              <a:gd name="T34" fmla="*/ 152 w 531"/>
              <a:gd name="T35" fmla="*/ 70 h 476"/>
              <a:gd name="T36" fmla="*/ 134 w 531"/>
              <a:gd name="T37" fmla="*/ 127 h 476"/>
              <a:gd name="T38" fmla="*/ 142 w 531"/>
              <a:gd name="T39" fmla="*/ 163 h 476"/>
              <a:gd name="T40" fmla="*/ 172 w 531"/>
              <a:gd name="T41" fmla="*/ 195 h 476"/>
              <a:gd name="T42" fmla="*/ 252 w 531"/>
              <a:gd name="T43" fmla="*/ 179 h 476"/>
              <a:gd name="T44" fmla="*/ 254 w 531"/>
              <a:gd name="T45" fmla="*/ 123 h 476"/>
              <a:gd name="T46" fmla="*/ 272 w 531"/>
              <a:gd name="T47" fmla="*/ 68 h 476"/>
              <a:gd name="T48" fmla="*/ 248 w 531"/>
              <a:gd name="T49" fmla="*/ 16 h 476"/>
              <a:gd name="T50" fmla="*/ 238 w 531"/>
              <a:gd name="T51" fmla="*/ 30 h 476"/>
              <a:gd name="T52" fmla="*/ 216 w 531"/>
              <a:gd name="T53" fmla="*/ 105 h 476"/>
              <a:gd name="T54" fmla="*/ 214 w 531"/>
              <a:gd name="T55" fmla="*/ 153 h 476"/>
              <a:gd name="T56" fmla="*/ 268 w 531"/>
              <a:gd name="T57" fmla="*/ 215 h 476"/>
              <a:gd name="T58" fmla="*/ 327 w 531"/>
              <a:gd name="T59" fmla="*/ 187 h 476"/>
              <a:gd name="T60" fmla="*/ 303 w 531"/>
              <a:gd name="T61" fmla="*/ 147 h 476"/>
              <a:gd name="T62" fmla="*/ 317 w 531"/>
              <a:gd name="T63" fmla="*/ 91 h 476"/>
              <a:gd name="T64" fmla="*/ 317 w 531"/>
              <a:gd name="T65" fmla="*/ 58 h 476"/>
              <a:gd name="T66" fmla="*/ 341 w 531"/>
              <a:gd name="T67" fmla="*/ 87 h 476"/>
              <a:gd name="T68" fmla="*/ 341 w 531"/>
              <a:gd name="T69" fmla="*/ 125 h 476"/>
              <a:gd name="T70" fmla="*/ 331 w 531"/>
              <a:gd name="T71" fmla="*/ 175 h 476"/>
              <a:gd name="T72" fmla="*/ 0 w 531"/>
              <a:gd name="T73" fmla="*/ 351 h 476"/>
              <a:gd name="T74" fmla="*/ 46 w 531"/>
              <a:gd name="T75" fmla="*/ 293 h 476"/>
              <a:gd name="T76" fmla="*/ 118 w 531"/>
              <a:gd name="T77" fmla="*/ 247 h 476"/>
              <a:gd name="T78" fmla="*/ 152 w 531"/>
              <a:gd name="T79" fmla="*/ 301 h 476"/>
              <a:gd name="T80" fmla="*/ 158 w 531"/>
              <a:gd name="T81" fmla="*/ 385 h 476"/>
              <a:gd name="T82" fmla="*/ 142 w 531"/>
              <a:gd name="T83" fmla="*/ 462 h 476"/>
              <a:gd name="T84" fmla="*/ 48 w 531"/>
              <a:gd name="T85" fmla="*/ 409 h 476"/>
              <a:gd name="T86" fmla="*/ 108 w 531"/>
              <a:gd name="T87" fmla="*/ 383 h 476"/>
              <a:gd name="T88" fmla="*/ 106 w 531"/>
              <a:gd name="T89" fmla="*/ 369 h 476"/>
              <a:gd name="T90" fmla="*/ 30 w 531"/>
              <a:gd name="T91" fmla="*/ 391 h 476"/>
              <a:gd name="T92" fmla="*/ 0 w 531"/>
              <a:gd name="T93" fmla="*/ 351 h 476"/>
              <a:gd name="T94" fmla="*/ 78 w 531"/>
              <a:gd name="T95" fmla="*/ 295 h 476"/>
              <a:gd name="T96" fmla="*/ 72 w 531"/>
              <a:gd name="T97" fmla="*/ 321 h 476"/>
              <a:gd name="T98" fmla="*/ 94 w 531"/>
              <a:gd name="T99" fmla="*/ 335 h 476"/>
              <a:gd name="T100" fmla="*/ 116 w 531"/>
              <a:gd name="T101" fmla="*/ 311 h 476"/>
              <a:gd name="T102" fmla="*/ 102 w 531"/>
              <a:gd name="T103" fmla="*/ 29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31" h="476">
                <a:moveTo>
                  <a:pt x="160" y="233"/>
                </a:moveTo>
                <a:lnTo>
                  <a:pt x="160" y="233"/>
                </a:lnTo>
                <a:lnTo>
                  <a:pt x="184" y="229"/>
                </a:lnTo>
                <a:lnTo>
                  <a:pt x="206" y="227"/>
                </a:lnTo>
                <a:lnTo>
                  <a:pt x="228" y="229"/>
                </a:lnTo>
                <a:lnTo>
                  <a:pt x="252" y="231"/>
                </a:lnTo>
                <a:lnTo>
                  <a:pt x="274" y="233"/>
                </a:lnTo>
                <a:lnTo>
                  <a:pt x="295" y="239"/>
                </a:lnTo>
                <a:lnTo>
                  <a:pt x="317" y="245"/>
                </a:lnTo>
                <a:lnTo>
                  <a:pt x="337" y="251"/>
                </a:lnTo>
                <a:lnTo>
                  <a:pt x="375" y="267"/>
                </a:lnTo>
                <a:lnTo>
                  <a:pt x="407" y="287"/>
                </a:lnTo>
                <a:lnTo>
                  <a:pt x="433" y="307"/>
                </a:lnTo>
                <a:lnTo>
                  <a:pt x="443" y="317"/>
                </a:lnTo>
                <a:lnTo>
                  <a:pt x="451" y="327"/>
                </a:lnTo>
                <a:lnTo>
                  <a:pt x="451" y="327"/>
                </a:lnTo>
                <a:lnTo>
                  <a:pt x="519" y="261"/>
                </a:lnTo>
                <a:lnTo>
                  <a:pt x="519" y="261"/>
                </a:lnTo>
                <a:lnTo>
                  <a:pt x="525" y="281"/>
                </a:lnTo>
                <a:lnTo>
                  <a:pt x="529" y="301"/>
                </a:lnTo>
                <a:lnTo>
                  <a:pt x="531" y="321"/>
                </a:lnTo>
                <a:lnTo>
                  <a:pt x="531" y="343"/>
                </a:lnTo>
                <a:lnTo>
                  <a:pt x="531" y="365"/>
                </a:lnTo>
                <a:lnTo>
                  <a:pt x="529" y="385"/>
                </a:lnTo>
                <a:lnTo>
                  <a:pt x="521" y="430"/>
                </a:lnTo>
                <a:lnTo>
                  <a:pt x="453" y="353"/>
                </a:lnTo>
                <a:lnTo>
                  <a:pt x="453" y="353"/>
                </a:lnTo>
                <a:lnTo>
                  <a:pt x="439" y="371"/>
                </a:lnTo>
                <a:lnTo>
                  <a:pt x="427" y="389"/>
                </a:lnTo>
                <a:lnTo>
                  <a:pt x="411" y="403"/>
                </a:lnTo>
                <a:lnTo>
                  <a:pt x="395" y="418"/>
                </a:lnTo>
                <a:lnTo>
                  <a:pt x="379" y="430"/>
                </a:lnTo>
                <a:lnTo>
                  <a:pt x="361" y="442"/>
                </a:lnTo>
                <a:lnTo>
                  <a:pt x="343" y="450"/>
                </a:lnTo>
                <a:lnTo>
                  <a:pt x="325" y="458"/>
                </a:lnTo>
                <a:lnTo>
                  <a:pt x="305" y="464"/>
                </a:lnTo>
                <a:lnTo>
                  <a:pt x="286" y="470"/>
                </a:lnTo>
                <a:lnTo>
                  <a:pt x="266" y="472"/>
                </a:lnTo>
                <a:lnTo>
                  <a:pt x="246" y="474"/>
                </a:lnTo>
                <a:lnTo>
                  <a:pt x="226" y="476"/>
                </a:lnTo>
                <a:lnTo>
                  <a:pt x="206" y="474"/>
                </a:lnTo>
                <a:lnTo>
                  <a:pt x="186" y="472"/>
                </a:lnTo>
                <a:lnTo>
                  <a:pt x="166" y="468"/>
                </a:lnTo>
                <a:lnTo>
                  <a:pt x="166" y="468"/>
                </a:lnTo>
                <a:lnTo>
                  <a:pt x="174" y="442"/>
                </a:lnTo>
                <a:lnTo>
                  <a:pt x="180" y="415"/>
                </a:lnTo>
                <a:lnTo>
                  <a:pt x="182" y="385"/>
                </a:lnTo>
                <a:lnTo>
                  <a:pt x="182" y="357"/>
                </a:lnTo>
                <a:lnTo>
                  <a:pt x="182" y="357"/>
                </a:lnTo>
                <a:lnTo>
                  <a:pt x="180" y="327"/>
                </a:lnTo>
                <a:lnTo>
                  <a:pt x="176" y="297"/>
                </a:lnTo>
                <a:lnTo>
                  <a:pt x="170" y="265"/>
                </a:lnTo>
                <a:lnTo>
                  <a:pt x="160" y="233"/>
                </a:lnTo>
                <a:lnTo>
                  <a:pt x="160" y="233"/>
                </a:lnTo>
                <a:close/>
                <a:moveTo>
                  <a:pt x="172" y="195"/>
                </a:moveTo>
                <a:lnTo>
                  <a:pt x="172" y="195"/>
                </a:lnTo>
                <a:lnTo>
                  <a:pt x="166" y="183"/>
                </a:lnTo>
                <a:lnTo>
                  <a:pt x="162" y="173"/>
                </a:lnTo>
                <a:lnTo>
                  <a:pt x="162" y="163"/>
                </a:lnTo>
                <a:lnTo>
                  <a:pt x="162" y="155"/>
                </a:lnTo>
                <a:lnTo>
                  <a:pt x="166" y="137"/>
                </a:lnTo>
                <a:lnTo>
                  <a:pt x="172" y="123"/>
                </a:lnTo>
                <a:lnTo>
                  <a:pt x="176" y="109"/>
                </a:lnTo>
                <a:lnTo>
                  <a:pt x="176" y="101"/>
                </a:lnTo>
                <a:lnTo>
                  <a:pt x="176" y="93"/>
                </a:lnTo>
                <a:lnTo>
                  <a:pt x="172" y="85"/>
                </a:lnTo>
                <a:lnTo>
                  <a:pt x="168" y="74"/>
                </a:lnTo>
                <a:lnTo>
                  <a:pt x="160" y="64"/>
                </a:lnTo>
                <a:lnTo>
                  <a:pt x="148" y="54"/>
                </a:lnTo>
                <a:lnTo>
                  <a:pt x="148" y="54"/>
                </a:lnTo>
                <a:lnTo>
                  <a:pt x="150" y="62"/>
                </a:lnTo>
                <a:lnTo>
                  <a:pt x="152" y="70"/>
                </a:lnTo>
                <a:lnTo>
                  <a:pt x="150" y="79"/>
                </a:lnTo>
                <a:lnTo>
                  <a:pt x="148" y="87"/>
                </a:lnTo>
                <a:lnTo>
                  <a:pt x="136" y="119"/>
                </a:lnTo>
                <a:lnTo>
                  <a:pt x="134" y="127"/>
                </a:lnTo>
                <a:lnTo>
                  <a:pt x="134" y="135"/>
                </a:lnTo>
                <a:lnTo>
                  <a:pt x="134" y="143"/>
                </a:lnTo>
                <a:lnTo>
                  <a:pt x="136" y="153"/>
                </a:lnTo>
                <a:lnTo>
                  <a:pt x="142" y="163"/>
                </a:lnTo>
                <a:lnTo>
                  <a:pt x="148" y="173"/>
                </a:lnTo>
                <a:lnTo>
                  <a:pt x="158" y="183"/>
                </a:lnTo>
                <a:lnTo>
                  <a:pt x="172" y="195"/>
                </a:lnTo>
                <a:lnTo>
                  <a:pt x="172" y="195"/>
                </a:lnTo>
                <a:close/>
                <a:moveTo>
                  <a:pt x="268" y="215"/>
                </a:moveTo>
                <a:lnTo>
                  <a:pt x="268" y="215"/>
                </a:lnTo>
                <a:lnTo>
                  <a:pt x="258" y="197"/>
                </a:lnTo>
                <a:lnTo>
                  <a:pt x="252" y="179"/>
                </a:lnTo>
                <a:lnTo>
                  <a:pt x="248" y="163"/>
                </a:lnTo>
                <a:lnTo>
                  <a:pt x="248" y="149"/>
                </a:lnTo>
                <a:lnTo>
                  <a:pt x="250" y="137"/>
                </a:lnTo>
                <a:lnTo>
                  <a:pt x="254" y="123"/>
                </a:lnTo>
                <a:lnTo>
                  <a:pt x="264" y="101"/>
                </a:lnTo>
                <a:lnTo>
                  <a:pt x="268" y="91"/>
                </a:lnTo>
                <a:lnTo>
                  <a:pt x="272" y="79"/>
                </a:lnTo>
                <a:lnTo>
                  <a:pt x="272" y="68"/>
                </a:lnTo>
                <a:lnTo>
                  <a:pt x="272" y="56"/>
                </a:lnTo>
                <a:lnTo>
                  <a:pt x="268" y="44"/>
                </a:lnTo>
                <a:lnTo>
                  <a:pt x="260" y="30"/>
                </a:lnTo>
                <a:lnTo>
                  <a:pt x="248" y="16"/>
                </a:lnTo>
                <a:lnTo>
                  <a:pt x="232" y="0"/>
                </a:lnTo>
                <a:lnTo>
                  <a:pt x="232" y="0"/>
                </a:lnTo>
                <a:lnTo>
                  <a:pt x="238" y="16"/>
                </a:lnTo>
                <a:lnTo>
                  <a:pt x="238" y="30"/>
                </a:lnTo>
                <a:lnTo>
                  <a:pt x="238" y="44"/>
                </a:lnTo>
                <a:lnTo>
                  <a:pt x="236" y="58"/>
                </a:lnTo>
                <a:lnTo>
                  <a:pt x="226" y="83"/>
                </a:lnTo>
                <a:lnTo>
                  <a:pt x="216" y="105"/>
                </a:lnTo>
                <a:lnTo>
                  <a:pt x="214" y="117"/>
                </a:lnTo>
                <a:lnTo>
                  <a:pt x="212" y="127"/>
                </a:lnTo>
                <a:lnTo>
                  <a:pt x="212" y="139"/>
                </a:lnTo>
                <a:lnTo>
                  <a:pt x="214" y="153"/>
                </a:lnTo>
                <a:lnTo>
                  <a:pt x="222" y="167"/>
                </a:lnTo>
                <a:lnTo>
                  <a:pt x="232" y="181"/>
                </a:lnTo>
                <a:lnTo>
                  <a:pt x="248" y="197"/>
                </a:lnTo>
                <a:lnTo>
                  <a:pt x="268" y="215"/>
                </a:lnTo>
                <a:lnTo>
                  <a:pt x="268" y="215"/>
                </a:lnTo>
                <a:close/>
                <a:moveTo>
                  <a:pt x="341" y="199"/>
                </a:moveTo>
                <a:lnTo>
                  <a:pt x="341" y="199"/>
                </a:lnTo>
                <a:lnTo>
                  <a:pt x="327" y="187"/>
                </a:lnTo>
                <a:lnTo>
                  <a:pt x="317" y="175"/>
                </a:lnTo>
                <a:lnTo>
                  <a:pt x="311" y="165"/>
                </a:lnTo>
                <a:lnTo>
                  <a:pt x="305" y="155"/>
                </a:lnTo>
                <a:lnTo>
                  <a:pt x="303" y="147"/>
                </a:lnTo>
                <a:lnTo>
                  <a:pt x="303" y="137"/>
                </a:lnTo>
                <a:lnTo>
                  <a:pt x="303" y="129"/>
                </a:lnTo>
                <a:lnTo>
                  <a:pt x="305" y="121"/>
                </a:lnTo>
                <a:lnTo>
                  <a:pt x="317" y="91"/>
                </a:lnTo>
                <a:lnTo>
                  <a:pt x="319" y="83"/>
                </a:lnTo>
                <a:lnTo>
                  <a:pt x="321" y="74"/>
                </a:lnTo>
                <a:lnTo>
                  <a:pt x="319" y="66"/>
                </a:lnTo>
                <a:lnTo>
                  <a:pt x="317" y="58"/>
                </a:lnTo>
                <a:lnTo>
                  <a:pt x="317" y="58"/>
                </a:lnTo>
                <a:lnTo>
                  <a:pt x="329" y="68"/>
                </a:lnTo>
                <a:lnTo>
                  <a:pt x="337" y="79"/>
                </a:lnTo>
                <a:lnTo>
                  <a:pt x="341" y="87"/>
                </a:lnTo>
                <a:lnTo>
                  <a:pt x="345" y="95"/>
                </a:lnTo>
                <a:lnTo>
                  <a:pt x="345" y="103"/>
                </a:lnTo>
                <a:lnTo>
                  <a:pt x="345" y="111"/>
                </a:lnTo>
                <a:lnTo>
                  <a:pt x="341" y="125"/>
                </a:lnTo>
                <a:lnTo>
                  <a:pt x="335" y="141"/>
                </a:lnTo>
                <a:lnTo>
                  <a:pt x="331" y="157"/>
                </a:lnTo>
                <a:lnTo>
                  <a:pt x="331" y="167"/>
                </a:lnTo>
                <a:lnTo>
                  <a:pt x="331" y="175"/>
                </a:lnTo>
                <a:lnTo>
                  <a:pt x="335" y="187"/>
                </a:lnTo>
                <a:lnTo>
                  <a:pt x="341" y="199"/>
                </a:lnTo>
                <a:lnTo>
                  <a:pt x="341" y="199"/>
                </a:lnTo>
                <a:close/>
                <a:moveTo>
                  <a:pt x="0" y="351"/>
                </a:moveTo>
                <a:lnTo>
                  <a:pt x="0" y="351"/>
                </a:lnTo>
                <a:lnTo>
                  <a:pt x="14" y="329"/>
                </a:lnTo>
                <a:lnTo>
                  <a:pt x="30" y="311"/>
                </a:lnTo>
                <a:lnTo>
                  <a:pt x="46" y="293"/>
                </a:lnTo>
                <a:lnTo>
                  <a:pt x="62" y="279"/>
                </a:lnTo>
                <a:lnTo>
                  <a:pt x="80" y="265"/>
                </a:lnTo>
                <a:lnTo>
                  <a:pt x="98" y="255"/>
                </a:lnTo>
                <a:lnTo>
                  <a:pt x="118" y="247"/>
                </a:lnTo>
                <a:lnTo>
                  <a:pt x="136" y="239"/>
                </a:lnTo>
                <a:lnTo>
                  <a:pt x="136" y="239"/>
                </a:lnTo>
                <a:lnTo>
                  <a:pt x="146" y="271"/>
                </a:lnTo>
                <a:lnTo>
                  <a:pt x="152" y="301"/>
                </a:lnTo>
                <a:lnTo>
                  <a:pt x="156" y="329"/>
                </a:lnTo>
                <a:lnTo>
                  <a:pt x="158" y="357"/>
                </a:lnTo>
                <a:lnTo>
                  <a:pt x="158" y="357"/>
                </a:lnTo>
                <a:lnTo>
                  <a:pt x="158" y="385"/>
                </a:lnTo>
                <a:lnTo>
                  <a:pt x="154" y="411"/>
                </a:lnTo>
                <a:lnTo>
                  <a:pt x="150" y="438"/>
                </a:lnTo>
                <a:lnTo>
                  <a:pt x="142" y="462"/>
                </a:lnTo>
                <a:lnTo>
                  <a:pt x="142" y="462"/>
                </a:lnTo>
                <a:lnTo>
                  <a:pt x="118" y="452"/>
                </a:lnTo>
                <a:lnTo>
                  <a:pt x="92" y="440"/>
                </a:lnTo>
                <a:lnTo>
                  <a:pt x="70" y="426"/>
                </a:lnTo>
                <a:lnTo>
                  <a:pt x="48" y="409"/>
                </a:lnTo>
                <a:lnTo>
                  <a:pt x="102" y="387"/>
                </a:lnTo>
                <a:lnTo>
                  <a:pt x="102" y="387"/>
                </a:lnTo>
                <a:lnTo>
                  <a:pt x="106" y="385"/>
                </a:lnTo>
                <a:lnTo>
                  <a:pt x="108" y="383"/>
                </a:lnTo>
                <a:lnTo>
                  <a:pt x="110" y="377"/>
                </a:lnTo>
                <a:lnTo>
                  <a:pt x="108" y="373"/>
                </a:lnTo>
                <a:lnTo>
                  <a:pt x="108" y="373"/>
                </a:lnTo>
                <a:lnTo>
                  <a:pt x="106" y="369"/>
                </a:lnTo>
                <a:lnTo>
                  <a:pt x="102" y="367"/>
                </a:lnTo>
                <a:lnTo>
                  <a:pt x="98" y="367"/>
                </a:lnTo>
                <a:lnTo>
                  <a:pt x="94" y="367"/>
                </a:lnTo>
                <a:lnTo>
                  <a:pt x="30" y="391"/>
                </a:lnTo>
                <a:lnTo>
                  <a:pt x="30" y="391"/>
                </a:lnTo>
                <a:lnTo>
                  <a:pt x="14" y="373"/>
                </a:lnTo>
                <a:lnTo>
                  <a:pt x="0" y="351"/>
                </a:lnTo>
                <a:lnTo>
                  <a:pt x="0" y="351"/>
                </a:lnTo>
                <a:close/>
                <a:moveTo>
                  <a:pt x="94" y="289"/>
                </a:moveTo>
                <a:lnTo>
                  <a:pt x="94" y="289"/>
                </a:lnTo>
                <a:lnTo>
                  <a:pt x="84" y="291"/>
                </a:lnTo>
                <a:lnTo>
                  <a:pt x="78" y="295"/>
                </a:lnTo>
                <a:lnTo>
                  <a:pt x="72" y="303"/>
                </a:lnTo>
                <a:lnTo>
                  <a:pt x="70" y="311"/>
                </a:lnTo>
                <a:lnTo>
                  <a:pt x="70" y="311"/>
                </a:lnTo>
                <a:lnTo>
                  <a:pt x="72" y="321"/>
                </a:lnTo>
                <a:lnTo>
                  <a:pt x="78" y="329"/>
                </a:lnTo>
                <a:lnTo>
                  <a:pt x="84" y="333"/>
                </a:lnTo>
                <a:lnTo>
                  <a:pt x="94" y="335"/>
                </a:lnTo>
                <a:lnTo>
                  <a:pt x="94" y="335"/>
                </a:lnTo>
                <a:lnTo>
                  <a:pt x="102" y="333"/>
                </a:lnTo>
                <a:lnTo>
                  <a:pt x="110" y="329"/>
                </a:lnTo>
                <a:lnTo>
                  <a:pt x="114" y="321"/>
                </a:lnTo>
                <a:lnTo>
                  <a:pt x="116" y="311"/>
                </a:lnTo>
                <a:lnTo>
                  <a:pt x="116" y="311"/>
                </a:lnTo>
                <a:lnTo>
                  <a:pt x="114" y="303"/>
                </a:lnTo>
                <a:lnTo>
                  <a:pt x="110" y="295"/>
                </a:lnTo>
                <a:lnTo>
                  <a:pt x="102" y="291"/>
                </a:lnTo>
                <a:lnTo>
                  <a:pt x="94" y="289"/>
                </a:lnTo>
                <a:lnTo>
                  <a:pt x="94" y="289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6342063" y="1970924"/>
            <a:ext cx="841375" cy="762000"/>
          </a:xfrm>
          <a:custGeom>
            <a:avLst/>
            <a:gdLst>
              <a:gd name="T0" fmla="*/ 520 w 530"/>
              <a:gd name="T1" fmla="*/ 61 h 480"/>
              <a:gd name="T2" fmla="*/ 500 w 530"/>
              <a:gd name="T3" fmla="*/ 107 h 480"/>
              <a:gd name="T4" fmla="*/ 442 w 530"/>
              <a:gd name="T5" fmla="*/ 175 h 480"/>
              <a:gd name="T6" fmla="*/ 309 w 530"/>
              <a:gd name="T7" fmla="*/ 297 h 480"/>
              <a:gd name="T8" fmla="*/ 297 w 530"/>
              <a:gd name="T9" fmla="*/ 293 h 480"/>
              <a:gd name="T10" fmla="*/ 249 w 530"/>
              <a:gd name="T11" fmla="*/ 241 h 480"/>
              <a:gd name="T12" fmla="*/ 217 w 530"/>
              <a:gd name="T13" fmla="*/ 179 h 480"/>
              <a:gd name="T14" fmla="*/ 217 w 530"/>
              <a:gd name="T15" fmla="*/ 165 h 480"/>
              <a:gd name="T16" fmla="*/ 327 w 530"/>
              <a:gd name="T17" fmla="*/ 101 h 480"/>
              <a:gd name="T18" fmla="*/ 432 w 530"/>
              <a:gd name="T19" fmla="*/ 53 h 480"/>
              <a:gd name="T20" fmla="*/ 488 w 530"/>
              <a:gd name="T21" fmla="*/ 41 h 480"/>
              <a:gd name="T22" fmla="*/ 520 w 530"/>
              <a:gd name="T23" fmla="*/ 47 h 480"/>
              <a:gd name="T24" fmla="*/ 522 w 530"/>
              <a:gd name="T25" fmla="*/ 93 h 480"/>
              <a:gd name="T26" fmla="*/ 498 w 530"/>
              <a:gd name="T27" fmla="*/ 143 h 480"/>
              <a:gd name="T28" fmla="*/ 478 w 530"/>
              <a:gd name="T29" fmla="*/ 165 h 480"/>
              <a:gd name="T30" fmla="*/ 432 w 530"/>
              <a:gd name="T31" fmla="*/ 203 h 480"/>
              <a:gd name="T32" fmla="*/ 510 w 530"/>
              <a:gd name="T33" fmla="*/ 209 h 480"/>
              <a:gd name="T34" fmla="*/ 516 w 530"/>
              <a:gd name="T35" fmla="*/ 203 h 480"/>
              <a:gd name="T36" fmla="*/ 526 w 530"/>
              <a:gd name="T37" fmla="*/ 137 h 480"/>
              <a:gd name="T38" fmla="*/ 530 w 530"/>
              <a:gd name="T39" fmla="*/ 67 h 480"/>
              <a:gd name="T40" fmla="*/ 472 w 530"/>
              <a:gd name="T41" fmla="*/ 26 h 480"/>
              <a:gd name="T42" fmla="*/ 372 w 530"/>
              <a:gd name="T43" fmla="*/ 2 h 480"/>
              <a:gd name="T44" fmla="*/ 343 w 530"/>
              <a:gd name="T45" fmla="*/ 4 h 480"/>
              <a:gd name="T46" fmla="*/ 329 w 530"/>
              <a:gd name="T47" fmla="*/ 49 h 480"/>
              <a:gd name="T48" fmla="*/ 349 w 530"/>
              <a:gd name="T49" fmla="*/ 67 h 480"/>
              <a:gd name="T50" fmla="*/ 406 w 530"/>
              <a:gd name="T51" fmla="*/ 41 h 480"/>
              <a:gd name="T52" fmla="*/ 436 w 530"/>
              <a:gd name="T53" fmla="*/ 35 h 480"/>
              <a:gd name="T54" fmla="*/ 494 w 530"/>
              <a:gd name="T55" fmla="*/ 32 h 480"/>
              <a:gd name="T56" fmla="*/ 183 w 530"/>
              <a:gd name="T57" fmla="*/ 199 h 480"/>
              <a:gd name="T58" fmla="*/ 109 w 530"/>
              <a:gd name="T59" fmla="*/ 201 h 480"/>
              <a:gd name="T60" fmla="*/ 57 w 530"/>
              <a:gd name="T61" fmla="*/ 213 h 480"/>
              <a:gd name="T62" fmla="*/ 22 w 530"/>
              <a:gd name="T63" fmla="*/ 237 h 480"/>
              <a:gd name="T64" fmla="*/ 39 w 530"/>
              <a:gd name="T65" fmla="*/ 237 h 480"/>
              <a:gd name="T66" fmla="*/ 73 w 530"/>
              <a:gd name="T67" fmla="*/ 229 h 480"/>
              <a:gd name="T68" fmla="*/ 135 w 530"/>
              <a:gd name="T69" fmla="*/ 237 h 480"/>
              <a:gd name="T70" fmla="*/ 187 w 530"/>
              <a:gd name="T71" fmla="*/ 239 h 480"/>
              <a:gd name="T72" fmla="*/ 197 w 530"/>
              <a:gd name="T73" fmla="*/ 235 h 480"/>
              <a:gd name="T74" fmla="*/ 103 w 530"/>
              <a:gd name="T75" fmla="*/ 267 h 480"/>
              <a:gd name="T76" fmla="*/ 41 w 530"/>
              <a:gd name="T77" fmla="*/ 295 h 480"/>
              <a:gd name="T78" fmla="*/ 0 w 530"/>
              <a:gd name="T79" fmla="*/ 333 h 480"/>
              <a:gd name="T80" fmla="*/ 20 w 530"/>
              <a:gd name="T81" fmla="*/ 327 h 480"/>
              <a:gd name="T82" fmla="*/ 61 w 530"/>
              <a:gd name="T83" fmla="*/ 307 h 480"/>
              <a:gd name="T84" fmla="*/ 141 w 530"/>
              <a:gd name="T85" fmla="*/ 293 h 480"/>
              <a:gd name="T86" fmla="*/ 203 w 530"/>
              <a:gd name="T87" fmla="*/ 275 h 480"/>
              <a:gd name="T88" fmla="*/ 215 w 530"/>
              <a:gd name="T89" fmla="*/ 269 h 480"/>
              <a:gd name="T90" fmla="*/ 145 w 530"/>
              <a:gd name="T91" fmla="*/ 349 h 480"/>
              <a:gd name="T92" fmla="*/ 97 w 530"/>
              <a:gd name="T93" fmla="*/ 396 h 480"/>
              <a:gd name="T94" fmla="*/ 51 w 530"/>
              <a:gd name="T95" fmla="*/ 420 h 480"/>
              <a:gd name="T96" fmla="*/ 71 w 530"/>
              <a:gd name="T97" fmla="*/ 426 h 480"/>
              <a:gd name="T98" fmla="*/ 117 w 530"/>
              <a:gd name="T99" fmla="*/ 410 h 480"/>
              <a:gd name="T100" fmla="*/ 163 w 530"/>
              <a:gd name="T101" fmla="*/ 378 h 480"/>
              <a:gd name="T102" fmla="*/ 221 w 530"/>
              <a:gd name="T103" fmla="*/ 317 h 480"/>
              <a:gd name="T104" fmla="*/ 243 w 530"/>
              <a:gd name="T105" fmla="*/ 301 h 480"/>
              <a:gd name="T106" fmla="*/ 225 w 530"/>
              <a:gd name="T107" fmla="*/ 347 h 480"/>
              <a:gd name="T108" fmla="*/ 213 w 530"/>
              <a:gd name="T109" fmla="*/ 416 h 480"/>
              <a:gd name="T110" fmla="*/ 197 w 530"/>
              <a:gd name="T111" fmla="*/ 454 h 480"/>
              <a:gd name="T112" fmla="*/ 181 w 530"/>
              <a:gd name="T113" fmla="*/ 480 h 480"/>
              <a:gd name="T114" fmla="*/ 207 w 530"/>
              <a:gd name="T115" fmla="*/ 468 h 480"/>
              <a:gd name="T116" fmla="*/ 233 w 530"/>
              <a:gd name="T117" fmla="*/ 442 h 480"/>
              <a:gd name="T118" fmla="*/ 257 w 530"/>
              <a:gd name="T119" fmla="*/ 392 h 480"/>
              <a:gd name="T120" fmla="*/ 275 w 530"/>
              <a:gd name="T121" fmla="*/ 323 h 480"/>
              <a:gd name="T122" fmla="*/ 265 w 530"/>
              <a:gd name="T123" fmla="*/ 301 h 480"/>
              <a:gd name="T124" fmla="*/ 211 w 530"/>
              <a:gd name="T125" fmla="*/ 229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0" h="480">
                <a:moveTo>
                  <a:pt x="520" y="47"/>
                </a:moveTo>
                <a:lnTo>
                  <a:pt x="520" y="47"/>
                </a:lnTo>
                <a:lnTo>
                  <a:pt x="520" y="61"/>
                </a:lnTo>
                <a:lnTo>
                  <a:pt x="516" y="75"/>
                </a:lnTo>
                <a:lnTo>
                  <a:pt x="508" y="91"/>
                </a:lnTo>
                <a:lnTo>
                  <a:pt x="500" y="107"/>
                </a:lnTo>
                <a:lnTo>
                  <a:pt x="488" y="125"/>
                </a:lnTo>
                <a:lnTo>
                  <a:pt x="474" y="141"/>
                </a:lnTo>
                <a:lnTo>
                  <a:pt x="442" y="175"/>
                </a:lnTo>
                <a:lnTo>
                  <a:pt x="406" y="209"/>
                </a:lnTo>
                <a:lnTo>
                  <a:pt x="370" y="241"/>
                </a:lnTo>
                <a:lnTo>
                  <a:pt x="309" y="297"/>
                </a:lnTo>
                <a:lnTo>
                  <a:pt x="309" y="297"/>
                </a:lnTo>
                <a:lnTo>
                  <a:pt x="303" y="295"/>
                </a:lnTo>
                <a:lnTo>
                  <a:pt x="297" y="293"/>
                </a:lnTo>
                <a:lnTo>
                  <a:pt x="281" y="281"/>
                </a:lnTo>
                <a:lnTo>
                  <a:pt x="265" y="263"/>
                </a:lnTo>
                <a:lnTo>
                  <a:pt x="249" y="241"/>
                </a:lnTo>
                <a:lnTo>
                  <a:pt x="235" y="219"/>
                </a:lnTo>
                <a:lnTo>
                  <a:pt x="223" y="197"/>
                </a:lnTo>
                <a:lnTo>
                  <a:pt x="217" y="179"/>
                </a:lnTo>
                <a:lnTo>
                  <a:pt x="217" y="171"/>
                </a:lnTo>
                <a:lnTo>
                  <a:pt x="217" y="165"/>
                </a:lnTo>
                <a:lnTo>
                  <a:pt x="217" y="165"/>
                </a:lnTo>
                <a:lnTo>
                  <a:pt x="251" y="147"/>
                </a:lnTo>
                <a:lnTo>
                  <a:pt x="287" y="125"/>
                </a:lnTo>
                <a:lnTo>
                  <a:pt x="327" y="101"/>
                </a:lnTo>
                <a:lnTo>
                  <a:pt x="370" y="79"/>
                </a:lnTo>
                <a:lnTo>
                  <a:pt x="412" y="59"/>
                </a:lnTo>
                <a:lnTo>
                  <a:pt x="432" y="53"/>
                </a:lnTo>
                <a:lnTo>
                  <a:pt x="452" y="47"/>
                </a:lnTo>
                <a:lnTo>
                  <a:pt x="470" y="43"/>
                </a:lnTo>
                <a:lnTo>
                  <a:pt x="488" y="41"/>
                </a:lnTo>
                <a:lnTo>
                  <a:pt x="504" y="43"/>
                </a:lnTo>
                <a:lnTo>
                  <a:pt x="520" y="47"/>
                </a:lnTo>
                <a:lnTo>
                  <a:pt x="520" y="47"/>
                </a:lnTo>
                <a:close/>
                <a:moveTo>
                  <a:pt x="530" y="67"/>
                </a:moveTo>
                <a:lnTo>
                  <a:pt x="530" y="67"/>
                </a:lnTo>
                <a:lnTo>
                  <a:pt x="522" y="93"/>
                </a:lnTo>
                <a:lnTo>
                  <a:pt x="512" y="117"/>
                </a:lnTo>
                <a:lnTo>
                  <a:pt x="504" y="129"/>
                </a:lnTo>
                <a:lnTo>
                  <a:pt x="498" y="143"/>
                </a:lnTo>
                <a:lnTo>
                  <a:pt x="498" y="143"/>
                </a:lnTo>
                <a:lnTo>
                  <a:pt x="488" y="155"/>
                </a:lnTo>
                <a:lnTo>
                  <a:pt x="478" y="165"/>
                </a:lnTo>
                <a:lnTo>
                  <a:pt x="456" y="185"/>
                </a:lnTo>
                <a:lnTo>
                  <a:pt x="432" y="203"/>
                </a:lnTo>
                <a:lnTo>
                  <a:pt x="432" y="203"/>
                </a:lnTo>
                <a:lnTo>
                  <a:pt x="466" y="207"/>
                </a:lnTo>
                <a:lnTo>
                  <a:pt x="492" y="209"/>
                </a:lnTo>
                <a:lnTo>
                  <a:pt x="510" y="209"/>
                </a:lnTo>
                <a:lnTo>
                  <a:pt x="510" y="209"/>
                </a:lnTo>
                <a:lnTo>
                  <a:pt x="514" y="207"/>
                </a:lnTo>
                <a:lnTo>
                  <a:pt x="516" y="203"/>
                </a:lnTo>
                <a:lnTo>
                  <a:pt x="520" y="185"/>
                </a:lnTo>
                <a:lnTo>
                  <a:pt x="524" y="163"/>
                </a:lnTo>
                <a:lnTo>
                  <a:pt x="526" y="137"/>
                </a:lnTo>
                <a:lnTo>
                  <a:pt x="530" y="89"/>
                </a:lnTo>
                <a:lnTo>
                  <a:pt x="530" y="67"/>
                </a:lnTo>
                <a:lnTo>
                  <a:pt x="530" y="67"/>
                </a:lnTo>
                <a:close/>
                <a:moveTo>
                  <a:pt x="494" y="32"/>
                </a:moveTo>
                <a:lnTo>
                  <a:pt x="494" y="32"/>
                </a:lnTo>
                <a:lnTo>
                  <a:pt x="472" y="26"/>
                </a:lnTo>
                <a:lnTo>
                  <a:pt x="422" y="12"/>
                </a:lnTo>
                <a:lnTo>
                  <a:pt x="396" y="6"/>
                </a:lnTo>
                <a:lnTo>
                  <a:pt x="372" y="2"/>
                </a:lnTo>
                <a:lnTo>
                  <a:pt x="353" y="0"/>
                </a:lnTo>
                <a:lnTo>
                  <a:pt x="347" y="2"/>
                </a:lnTo>
                <a:lnTo>
                  <a:pt x="343" y="4"/>
                </a:lnTo>
                <a:lnTo>
                  <a:pt x="343" y="4"/>
                </a:lnTo>
                <a:lnTo>
                  <a:pt x="337" y="22"/>
                </a:lnTo>
                <a:lnTo>
                  <a:pt x="329" y="49"/>
                </a:lnTo>
                <a:lnTo>
                  <a:pt x="321" y="85"/>
                </a:lnTo>
                <a:lnTo>
                  <a:pt x="321" y="85"/>
                </a:lnTo>
                <a:lnTo>
                  <a:pt x="349" y="67"/>
                </a:lnTo>
                <a:lnTo>
                  <a:pt x="376" y="53"/>
                </a:lnTo>
                <a:lnTo>
                  <a:pt x="392" y="45"/>
                </a:lnTo>
                <a:lnTo>
                  <a:pt x="406" y="41"/>
                </a:lnTo>
                <a:lnTo>
                  <a:pt x="406" y="41"/>
                </a:lnTo>
                <a:lnTo>
                  <a:pt x="422" y="37"/>
                </a:lnTo>
                <a:lnTo>
                  <a:pt x="436" y="35"/>
                </a:lnTo>
                <a:lnTo>
                  <a:pt x="464" y="32"/>
                </a:lnTo>
                <a:lnTo>
                  <a:pt x="494" y="32"/>
                </a:lnTo>
                <a:lnTo>
                  <a:pt x="494" y="32"/>
                </a:lnTo>
                <a:close/>
                <a:moveTo>
                  <a:pt x="193" y="195"/>
                </a:moveTo>
                <a:lnTo>
                  <a:pt x="183" y="199"/>
                </a:lnTo>
                <a:lnTo>
                  <a:pt x="183" y="199"/>
                </a:lnTo>
                <a:lnTo>
                  <a:pt x="165" y="203"/>
                </a:lnTo>
                <a:lnTo>
                  <a:pt x="145" y="203"/>
                </a:lnTo>
                <a:lnTo>
                  <a:pt x="109" y="201"/>
                </a:lnTo>
                <a:lnTo>
                  <a:pt x="89" y="203"/>
                </a:lnTo>
                <a:lnTo>
                  <a:pt x="67" y="209"/>
                </a:lnTo>
                <a:lnTo>
                  <a:pt x="57" y="213"/>
                </a:lnTo>
                <a:lnTo>
                  <a:pt x="45" y="219"/>
                </a:lnTo>
                <a:lnTo>
                  <a:pt x="35" y="227"/>
                </a:lnTo>
                <a:lnTo>
                  <a:pt x="22" y="237"/>
                </a:lnTo>
                <a:lnTo>
                  <a:pt x="27" y="241"/>
                </a:lnTo>
                <a:lnTo>
                  <a:pt x="27" y="241"/>
                </a:lnTo>
                <a:lnTo>
                  <a:pt x="39" y="237"/>
                </a:lnTo>
                <a:lnTo>
                  <a:pt x="51" y="233"/>
                </a:lnTo>
                <a:lnTo>
                  <a:pt x="61" y="231"/>
                </a:lnTo>
                <a:lnTo>
                  <a:pt x="73" y="229"/>
                </a:lnTo>
                <a:lnTo>
                  <a:pt x="95" y="231"/>
                </a:lnTo>
                <a:lnTo>
                  <a:pt x="115" y="233"/>
                </a:lnTo>
                <a:lnTo>
                  <a:pt x="135" y="237"/>
                </a:lnTo>
                <a:lnTo>
                  <a:pt x="157" y="241"/>
                </a:lnTo>
                <a:lnTo>
                  <a:pt x="177" y="241"/>
                </a:lnTo>
                <a:lnTo>
                  <a:pt x="187" y="239"/>
                </a:lnTo>
                <a:lnTo>
                  <a:pt x="197" y="235"/>
                </a:lnTo>
                <a:lnTo>
                  <a:pt x="197" y="235"/>
                </a:lnTo>
                <a:lnTo>
                  <a:pt x="197" y="235"/>
                </a:lnTo>
                <a:lnTo>
                  <a:pt x="173" y="247"/>
                </a:lnTo>
                <a:lnTo>
                  <a:pt x="151" y="253"/>
                </a:lnTo>
                <a:lnTo>
                  <a:pt x="103" y="267"/>
                </a:lnTo>
                <a:lnTo>
                  <a:pt x="79" y="275"/>
                </a:lnTo>
                <a:lnTo>
                  <a:pt x="53" y="287"/>
                </a:lnTo>
                <a:lnTo>
                  <a:pt x="41" y="295"/>
                </a:lnTo>
                <a:lnTo>
                  <a:pt x="27" y="305"/>
                </a:lnTo>
                <a:lnTo>
                  <a:pt x="12" y="319"/>
                </a:lnTo>
                <a:lnTo>
                  <a:pt x="0" y="333"/>
                </a:lnTo>
                <a:lnTo>
                  <a:pt x="6" y="337"/>
                </a:lnTo>
                <a:lnTo>
                  <a:pt x="6" y="337"/>
                </a:lnTo>
                <a:lnTo>
                  <a:pt x="20" y="327"/>
                </a:lnTo>
                <a:lnTo>
                  <a:pt x="35" y="319"/>
                </a:lnTo>
                <a:lnTo>
                  <a:pt x="49" y="313"/>
                </a:lnTo>
                <a:lnTo>
                  <a:pt x="61" y="307"/>
                </a:lnTo>
                <a:lnTo>
                  <a:pt x="89" y="301"/>
                </a:lnTo>
                <a:lnTo>
                  <a:pt x="115" y="297"/>
                </a:lnTo>
                <a:lnTo>
                  <a:pt x="141" y="293"/>
                </a:lnTo>
                <a:lnTo>
                  <a:pt x="165" y="289"/>
                </a:lnTo>
                <a:lnTo>
                  <a:pt x="191" y="281"/>
                </a:lnTo>
                <a:lnTo>
                  <a:pt x="203" y="275"/>
                </a:lnTo>
                <a:lnTo>
                  <a:pt x="215" y="269"/>
                </a:lnTo>
                <a:lnTo>
                  <a:pt x="215" y="269"/>
                </a:lnTo>
                <a:lnTo>
                  <a:pt x="215" y="269"/>
                </a:lnTo>
                <a:lnTo>
                  <a:pt x="195" y="287"/>
                </a:lnTo>
                <a:lnTo>
                  <a:pt x="177" y="307"/>
                </a:lnTo>
                <a:lnTo>
                  <a:pt x="145" y="349"/>
                </a:lnTo>
                <a:lnTo>
                  <a:pt x="129" y="369"/>
                </a:lnTo>
                <a:lnTo>
                  <a:pt x="109" y="388"/>
                </a:lnTo>
                <a:lnTo>
                  <a:pt x="97" y="396"/>
                </a:lnTo>
                <a:lnTo>
                  <a:pt x="83" y="404"/>
                </a:lnTo>
                <a:lnTo>
                  <a:pt x="69" y="412"/>
                </a:lnTo>
                <a:lnTo>
                  <a:pt x="51" y="420"/>
                </a:lnTo>
                <a:lnTo>
                  <a:pt x="55" y="428"/>
                </a:lnTo>
                <a:lnTo>
                  <a:pt x="55" y="428"/>
                </a:lnTo>
                <a:lnTo>
                  <a:pt x="71" y="426"/>
                </a:lnTo>
                <a:lnTo>
                  <a:pt x="87" y="422"/>
                </a:lnTo>
                <a:lnTo>
                  <a:pt x="103" y="416"/>
                </a:lnTo>
                <a:lnTo>
                  <a:pt x="117" y="410"/>
                </a:lnTo>
                <a:lnTo>
                  <a:pt x="129" y="404"/>
                </a:lnTo>
                <a:lnTo>
                  <a:pt x="141" y="396"/>
                </a:lnTo>
                <a:lnTo>
                  <a:pt x="163" y="378"/>
                </a:lnTo>
                <a:lnTo>
                  <a:pt x="183" y="357"/>
                </a:lnTo>
                <a:lnTo>
                  <a:pt x="201" y="337"/>
                </a:lnTo>
                <a:lnTo>
                  <a:pt x="221" y="317"/>
                </a:lnTo>
                <a:lnTo>
                  <a:pt x="241" y="299"/>
                </a:lnTo>
                <a:lnTo>
                  <a:pt x="241" y="299"/>
                </a:lnTo>
                <a:lnTo>
                  <a:pt x="243" y="301"/>
                </a:lnTo>
                <a:lnTo>
                  <a:pt x="243" y="301"/>
                </a:lnTo>
                <a:lnTo>
                  <a:pt x="231" y="323"/>
                </a:lnTo>
                <a:lnTo>
                  <a:pt x="225" y="347"/>
                </a:lnTo>
                <a:lnTo>
                  <a:pt x="221" y="371"/>
                </a:lnTo>
                <a:lnTo>
                  <a:pt x="217" y="394"/>
                </a:lnTo>
                <a:lnTo>
                  <a:pt x="213" y="416"/>
                </a:lnTo>
                <a:lnTo>
                  <a:pt x="207" y="436"/>
                </a:lnTo>
                <a:lnTo>
                  <a:pt x="203" y="446"/>
                </a:lnTo>
                <a:lnTo>
                  <a:pt x="197" y="454"/>
                </a:lnTo>
                <a:lnTo>
                  <a:pt x="189" y="462"/>
                </a:lnTo>
                <a:lnTo>
                  <a:pt x="181" y="470"/>
                </a:lnTo>
                <a:lnTo>
                  <a:pt x="181" y="480"/>
                </a:lnTo>
                <a:lnTo>
                  <a:pt x="181" y="480"/>
                </a:lnTo>
                <a:lnTo>
                  <a:pt x="195" y="474"/>
                </a:lnTo>
                <a:lnTo>
                  <a:pt x="207" y="468"/>
                </a:lnTo>
                <a:lnTo>
                  <a:pt x="217" y="460"/>
                </a:lnTo>
                <a:lnTo>
                  <a:pt x="225" y="452"/>
                </a:lnTo>
                <a:lnTo>
                  <a:pt x="233" y="442"/>
                </a:lnTo>
                <a:lnTo>
                  <a:pt x="239" y="434"/>
                </a:lnTo>
                <a:lnTo>
                  <a:pt x="249" y="414"/>
                </a:lnTo>
                <a:lnTo>
                  <a:pt x="257" y="392"/>
                </a:lnTo>
                <a:lnTo>
                  <a:pt x="263" y="369"/>
                </a:lnTo>
                <a:lnTo>
                  <a:pt x="269" y="345"/>
                </a:lnTo>
                <a:lnTo>
                  <a:pt x="275" y="323"/>
                </a:lnTo>
                <a:lnTo>
                  <a:pt x="279" y="313"/>
                </a:lnTo>
                <a:lnTo>
                  <a:pt x="279" y="313"/>
                </a:lnTo>
                <a:lnTo>
                  <a:pt x="265" y="301"/>
                </a:lnTo>
                <a:lnTo>
                  <a:pt x="253" y="289"/>
                </a:lnTo>
                <a:lnTo>
                  <a:pt x="231" y="259"/>
                </a:lnTo>
                <a:lnTo>
                  <a:pt x="211" y="229"/>
                </a:lnTo>
                <a:lnTo>
                  <a:pt x="193" y="195"/>
                </a:lnTo>
                <a:lnTo>
                  <a:pt x="193" y="195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40"/>
          <p:cNvSpPr>
            <a:spLocks noEditPoints="1"/>
          </p:cNvSpPr>
          <p:nvPr/>
        </p:nvSpPr>
        <p:spPr bwMode="auto">
          <a:xfrm>
            <a:off x="5173663" y="2002674"/>
            <a:ext cx="831850" cy="647700"/>
          </a:xfrm>
          <a:custGeom>
            <a:avLst/>
            <a:gdLst>
              <a:gd name="T0" fmla="*/ 135 w 524"/>
              <a:gd name="T1" fmla="*/ 171 h 408"/>
              <a:gd name="T2" fmla="*/ 149 w 524"/>
              <a:gd name="T3" fmla="*/ 105 h 408"/>
              <a:gd name="T4" fmla="*/ 38 w 524"/>
              <a:gd name="T5" fmla="*/ 117 h 408"/>
              <a:gd name="T6" fmla="*/ 297 w 524"/>
              <a:gd name="T7" fmla="*/ 211 h 408"/>
              <a:gd name="T8" fmla="*/ 255 w 524"/>
              <a:gd name="T9" fmla="*/ 183 h 408"/>
              <a:gd name="T10" fmla="*/ 217 w 524"/>
              <a:gd name="T11" fmla="*/ 147 h 408"/>
              <a:gd name="T12" fmla="*/ 205 w 524"/>
              <a:gd name="T13" fmla="*/ 171 h 408"/>
              <a:gd name="T14" fmla="*/ 215 w 524"/>
              <a:gd name="T15" fmla="*/ 225 h 408"/>
              <a:gd name="T16" fmla="*/ 369 w 524"/>
              <a:gd name="T17" fmla="*/ 378 h 408"/>
              <a:gd name="T18" fmla="*/ 335 w 524"/>
              <a:gd name="T19" fmla="*/ 303 h 408"/>
              <a:gd name="T20" fmla="*/ 309 w 524"/>
              <a:gd name="T21" fmla="*/ 203 h 408"/>
              <a:gd name="T22" fmla="*/ 325 w 524"/>
              <a:gd name="T23" fmla="*/ 171 h 408"/>
              <a:gd name="T24" fmla="*/ 399 w 524"/>
              <a:gd name="T25" fmla="*/ 155 h 408"/>
              <a:gd name="T26" fmla="*/ 323 w 524"/>
              <a:gd name="T27" fmla="*/ 157 h 408"/>
              <a:gd name="T28" fmla="*/ 227 w 524"/>
              <a:gd name="T29" fmla="*/ 137 h 408"/>
              <a:gd name="T30" fmla="*/ 327 w 524"/>
              <a:gd name="T31" fmla="*/ 111 h 408"/>
              <a:gd name="T32" fmla="*/ 395 w 524"/>
              <a:gd name="T33" fmla="*/ 145 h 408"/>
              <a:gd name="T34" fmla="*/ 472 w 524"/>
              <a:gd name="T35" fmla="*/ 245 h 408"/>
              <a:gd name="T36" fmla="*/ 450 w 524"/>
              <a:gd name="T37" fmla="*/ 351 h 408"/>
              <a:gd name="T38" fmla="*/ 397 w 524"/>
              <a:gd name="T39" fmla="*/ 311 h 408"/>
              <a:gd name="T40" fmla="*/ 476 w 524"/>
              <a:gd name="T41" fmla="*/ 275 h 408"/>
              <a:gd name="T42" fmla="*/ 393 w 524"/>
              <a:gd name="T43" fmla="*/ 297 h 408"/>
              <a:gd name="T44" fmla="*/ 361 w 524"/>
              <a:gd name="T45" fmla="*/ 231 h 408"/>
              <a:gd name="T46" fmla="*/ 432 w 524"/>
              <a:gd name="T47" fmla="*/ 227 h 408"/>
              <a:gd name="T48" fmla="*/ 389 w 524"/>
              <a:gd name="T49" fmla="*/ 211 h 408"/>
              <a:gd name="T50" fmla="*/ 331 w 524"/>
              <a:gd name="T51" fmla="*/ 227 h 408"/>
              <a:gd name="T52" fmla="*/ 205 w 524"/>
              <a:gd name="T53" fmla="*/ 29 h 408"/>
              <a:gd name="T54" fmla="*/ 291 w 524"/>
              <a:gd name="T55" fmla="*/ 65 h 408"/>
              <a:gd name="T56" fmla="*/ 189 w 524"/>
              <a:gd name="T57" fmla="*/ 81 h 408"/>
              <a:gd name="T58" fmla="*/ 119 w 524"/>
              <a:gd name="T59" fmla="*/ 75 h 408"/>
              <a:gd name="T60" fmla="*/ 233 w 524"/>
              <a:gd name="T61" fmla="*/ 61 h 408"/>
              <a:gd name="T62" fmla="*/ 165 w 524"/>
              <a:gd name="T63" fmla="*/ 47 h 408"/>
              <a:gd name="T64" fmla="*/ 135 w 524"/>
              <a:gd name="T65" fmla="*/ 257 h 408"/>
              <a:gd name="T66" fmla="*/ 62 w 524"/>
              <a:gd name="T67" fmla="*/ 185 h 408"/>
              <a:gd name="T68" fmla="*/ 56 w 524"/>
              <a:gd name="T69" fmla="*/ 159 h 408"/>
              <a:gd name="T70" fmla="*/ 135 w 524"/>
              <a:gd name="T71" fmla="*/ 257 h 408"/>
              <a:gd name="T72" fmla="*/ 293 w 524"/>
              <a:gd name="T73" fmla="*/ 333 h 408"/>
              <a:gd name="T74" fmla="*/ 271 w 524"/>
              <a:gd name="T75" fmla="*/ 372 h 408"/>
              <a:gd name="T76" fmla="*/ 245 w 524"/>
              <a:gd name="T77" fmla="*/ 356 h 408"/>
              <a:gd name="T78" fmla="*/ 337 w 524"/>
              <a:gd name="T79" fmla="*/ 384 h 408"/>
              <a:gd name="T80" fmla="*/ 287 w 524"/>
              <a:gd name="T81" fmla="*/ 396 h 408"/>
              <a:gd name="T82" fmla="*/ 247 w 524"/>
              <a:gd name="T83" fmla="*/ 386 h 408"/>
              <a:gd name="T84" fmla="*/ 147 w 524"/>
              <a:gd name="T85" fmla="*/ 295 h 408"/>
              <a:gd name="T86" fmla="*/ 44 w 524"/>
              <a:gd name="T87" fmla="*/ 195 h 408"/>
              <a:gd name="T88" fmla="*/ 36 w 524"/>
              <a:gd name="T89" fmla="*/ 147 h 408"/>
              <a:gd name="T90" fmla="*/ 14 w 524"/>
              <a:gd name="T91" fmla="*/ 135 h 408"/>
              <a:gd name="T92" fmla="*/ 0 w 524"/>
              <a:gd name="T93" fmla="*/ 37 h 408"/>
              <a:gd name="T94" fmla="*/ 205 w 524"/>
              <a:gd name="T95" fmla="*/ 0 h 408"/>
              <a:gd name="T96" fmla="*/ 263 w 524"/>
              <a:gd name="T97" fmla="*/ 21 h 408"/>
              <a:gd name="T98" fmla="*/ 377 w 524"/>
              <a:gd name="T99" fmla="*/ 89 h 408"/>
              <a:gd name="T100" fmla="*/ 454 w 524"/>
              <a:gd name="T101" fmla="*/ 167 h 408"/>
              <a:gd name="T102" fmla="*/ 522 w 524"/>
              <a:gd name="T103" fmla="*/ 281 h 408"/>
              <a:gd name="T104" fmla="*/ 504 w 524"/>
              <a:gd name="T105" fmla="*/ 360 h 408"/>
              <a:gd name="T106" fmla="*/ 494 w 524"/>
              <a:gd name="T107" fmla="*/ 370 h 408"/>
              <a:gd name="T108" fmla="*/ 367 w 524"/>
              <a:gd name="T109" fmla="*/ 408 h 408"/>
              <a:gd name="T110" fmla="*/ 351 w 524"/>
              <a:gd name="T111" fmla="*/ 402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24" h="408">
                <a:moveTo>
                  <a:pt x="38" y="117"/>
                </a:moveTo>
                <a:lnTo>
                  <a:pt x="38" y="117"/>
                </a:lnTo>
                <a:lnTo>
                  <a:pt x="89" y="143"/>
                </a:lnTo>
                <a:lnTo>
                  <a:pt x="135" y="171"/>
                </a:lnTo>
                <a:lnTo>
                  <a:pt x="135" y="171"/>
                </a:lnTo>
                <a:lnTo>
                  <a:pt x="137" y="151"/>
                </a:lnTo>
                <a:lnTo>
                  <a:pt x="139" y="133"/>
                </a:lnTo>
                <a:lnTo>
                  <a:pt x="143" y="117"/>
                </a:lnTo>
                <a:lnTo>
                  <a:pt x="149" y="105"/>
                </a:lnTo>
                <a:lnTo>
                  <a:pt x="149" y="105"/>
                </a:lnTo>
                <a:lnTo>
                  <a:pt x="119" y="91"/>
                </a:lnTo>
                <a:lnTo>
                  <a:pt x="91" y="77"/>
                </a:lnTo>
                <a:lnTo>
                  <a:pt x="60" y="67"/>
                </a:lnTo>
                <a:lnTo>
                  <a:pt x="30" y="57"/>
                </a:lnTo>
                <a:lnTo>
                  <a:pt x="38" y="117"/>
                </a:lnTo>
                <a:lnTo>
                  <a:pt x="38" y="117"/>
                </a:lnTo>
                <a:close/>
                <a:moveTo>
                  <a:pt x="321" y="303"/>
                </a:moveTo>
                <a:lnTo>
                  <a:pt x="323" y="237"/>
                </a:lnTo>
                <a:lnTo>
                  <a:pt x="323" y="237"/>
                </a:lnTo>
                <a:lnTo>
                  <a:pt x="297" y="211"/>
                </a:lnTo>
                <a:lnTo>
                  <a:pt x="269" y="187"/>
                </a:lnTo>
                <a:lnTo>
                  <a:pt x="269" y="187"/>
                </a:lnTo>
                <a:lnTo>
                  <a:pt x="267" y="243"/>
                </a:lnTo>
                <a:lnTo>
                  <a:pt x="253" y="243"/>
                </a:lnTo>
                <a:lnTo>
                  <a:pt x="255" y="183"/>
                </a:lnTo>
                <a:lnTo>
                  <a:pt x="255" y="177"/>
                </a:lnTo>
                <a:lnTo>
                  <a:pt x="257" y="177"/>
                </a:lnTo>
                <a:lnTo>
                  <a:pt x="257" y="177"/>
                </a:lnTo>
                <a:lnTo>
                  <a:pt x="217" y="147"/>
                </a:lnTo>
                <a:lnTo>
                  <a:pt x="217" y="147"/>
                </a:lnTo>
                <a:lnTo>
                  <a:pt x="213" y="145"/>
                </a:lnTo>
                <a:lnTo>
                  <a:pt x="213" y="145"/>
                </a:lnTo>
                <a:lnTo>
                  <a:pt x="211" y="149"/>
                </a:lnTo>
                <a:lnTo>
                  <a:pt x="209" y="155"/>
                </a:lnTo>
                <a:lnTo>
                  <a:pt x="205" y="171"/>
                </a:lnTo>
                <a:lnTo>
                  <a:pt x="203" y="191"/>
                </a:lnTo>
                <a:lnTo>
                  <a:pt x="201" y="215"/>
                </a:lnTo>
                <a:lnTo>
                  <a:pt x="201" y="215"/>
                </a:lnTo>
                <a:lnTo>
                  <a:pt x="215" y="225"/>
                </a:lnTo>
                <a:lnTo>
                  <a:pt x="215" y="225"/>
                </a:lnTo>
                <a:lnTo>
                  <a:pt x="255" y="257"/>
                </a:lnTo>
                <a:lnTo>
                  <a:pt x="293" y="293"/>
                </a:lnTo>
                <a:lnTo>
                  <a:pt x="331" y="333"/>
                </a:lnTo>
                <a:lnTo>
                  <a:pt x="369" y="378"/>
                </a:lnTo>
                <a:lnTo>
                  <a:pt x="369" y="378"/>
                </a:lnTo>
                <a:lnTo>
                  <a:pt x="383" y="307"/>
                </a:lnTo>
                <a:lnTo>
                  <a:pt x="383" y="307"/>
                </a:lnTo>
                <a:lnTo>
                  <a:pt x="359" y="279"/>
                </a:lnTo>
                <a:lnTo>
                  <a:pt x="337" y="251"/>
                </a:lnTo>
                <a:lnTo>
                  <a:pt x="335" y="303"/>
                </a:lnTo>
                <a:lnTo>
                  <a:pt x="321" y="303"/>
                </a:lnTo>
                <a:lnTo>
                  <a:pt x="321" y="303"/>
                </a:lnTo>
                <a:close/>
                <a:moveTo>
                  <a:pt x="331" y="227"/>
                </a:moveTo>
                <a:lnTo>
                  <a:pt x="331" y="227"/>
                </a:lnTo>
                <a:lnTo>
                  <a:pt x="309" y="203"/>
                </a:lnTo>
                <a:lnTo>
                  <a:pt x="285" y="181"/>
                </a:lnTo>
                <a:lnTo>
                  <a:pt x="285" y="181"/>
                </a:lnTo>
                <a:lnTo>
                  <a:pt x="305" y="175"/>
                </a:lnTo>
                <a:lnTo>
                  <a:pt x="325" y="171"/>
                </a:lnTo>
                <a:lnTo>
                  <a:pt x="325" y="171"/>
                </a:lnTo>
                <a:lnTo>
                  <a:pt x="341" y="167"/>
                </a:lnTo>
                <a:lnTo>
                  <a:pt x="359" y="167"/>
                </a:lnTo>
                <a:lnTo>
                  <a:pt x="377" y="167"/>
                </a:lnTo>
                <a:lnTo>
                  <a:pt x="397" y="169"/>
                </a:lnTo>
                <a:lnTo>
                  <a:pt x="399" y="155"/>
                </a:lnTo>
                <a:lnTo>
                  <a:pt x="399" y="155"/>
                </a:lnTo>
                <a:lnTo>
                  <a:pt x="377" y="153"/>
                </a:lnTo>
                <a:lnTo>
                  <a:pt x="357" y="153"/>
                </a:lnTo>
                <a:lnTo>
                  <a:pt x="339" y="153"/>
                </a:lnTo>
                <a:lnTo>
                  <a:pt x="323" y="157"/>
                </a:lnTo>
                <a:lnTo>
                  <a:pt x="323" y="157"/>
                </a:lnTo>
                <a:lnTo>
                  <a:pt x="297" y="163"/>
                </a:lnTo>
                <a:lnTo>
                  <a:pt x="273" y="171"/>
                </a:lnTo>
                <a:lnTo>
                  <a:pt x="273" y="171"/>
                </a:lnTo>
                <a:lnTo>
                  <a:pt x="227" y="137"/>
                </a:lnTo>
                <a:lnTo>
                  <a:pt x="227" y="137"/>
                </a:lnTo>
                <a:lnTo>
                  <a:pt x="241" y="129"/>
                </a:lnTo>
                <a:lnTo>
                  <a:pt x="257" y="125"/>
                </a:lnTo>
                <a:lnTo>
                  <a:pt x="291" y="117"/>
                </a:lnTo>
                <a:lnTo>
                  <a:pt x="327" y="111"/>
                </a:lnTo>
                <a:lnTo>
                  <a:pt x="357" y="109"/>
                </a:lnTo>
                <a:lnTo>
                  <a:pt x="357" y="109"/>
                </a:lnTo>
                <a:lnTo>
                  <a:pt x="377" y="127"/>
                </a:lnTo>
                <a:lnTo>
                  <a:pt x="377" y="127"/>
                </a:lnTo>
                <a:lnTo>
                  <a:pt x="395" y="145"/>
                </a:lnTo>
                <a:lnTo>
                  <a:pt x="413" y="163"/>
                </a:lnTo>
                <a:lnTo>
                  <a:pt x="430" y="183"/>
                </a:lnTo>
                <a:lnTo>
                  <a:pt x="446" y="203"/>
                </a:lnTo>
                <a:lnTo>
                  <a:pt x="460" y="223"/>
                </a:lnTo>
                <a:lnTo>
                  <a:pt x="472" y="245"/>
                </a:lnTo>
                <a:lnTo>
                  <a:pt x="484" y="267"/>
                </a:lnTo>
                <a:lnTo>
                  <a:pt x="494" y="289"/>
                </a:lnTo>
                <a:lnTo>
                  <a:pt x="478" y="343"/>
                </a:lnTo>
                <a:lnTo>
                  <a:pt x="478" y="343"/>
                </a:lnTo>
                <a:lnTo>
                  <a:pt x="450" y="351"/>
                </a:lnTo>
                <a:lnTo>
                  <a:pt x="421" y="362"/>
                </a:lnTo>
                <a:lnTo>
                  <a:pt x="421" y="362"/>
                </a:lnTo>
                <a:lnTo>
                  <a:pt x="385" y="374"/>
                </a:lnTo>
                <a:lnTo>
                  <a:pt x="397" y="311"/>
                </a:lnTo>
                <a:lnTo>
                  <a:pt x="397" y="311"/>
                </a:lnTo>
                <a:lnTo>
                  <a:pt x="436" y="301"/>
                </a:lnTo>
                <a:lnTo>
                  <a:pt x="436" y="301"/>
                </a:lnTo>
                <a:lnTo>
                  <a:pt x="456" y="295"/>
                </a:lnTo>
                <a:lnTo>
                  <a:pt x="478" y="289"/>
                </a:lnTo>
                <a:lnTo>
                  <a:pt x="476" y="275"/>
                </a:lnTo>
                <a:lnTo>
                  <a:pt x="476" y="275"/>
                </a:lnTo>
                <a:lnTo>
                  <a:pt x="454" y="281"/>
                </a:lnTo>
                <a:lnTo>
                  <a:pt x="432" y="287"/>
                </a:lnTo>
                <a:lnTo>
                  <a:pt x="432" y="287"/>
                </a:lnTo>
                <a:lnTo>
                  <a:pt x="393" y="297"/>
                </a:lnTo>
                <a:lnTo>
                  <a:pt x="393" y="297"/>
                </a:lnTo>
                <a:lnTo>
                  <a:pt x="369" y="267"/>
                </a:lnTo>
                <a:lnTo>
                  <a:pt x="343" y="237"/>
                </a:lnTo>
                <a:lnTo>
                  <a:pt x="343" y="237"/>
                </a:lnTo>
                <a:lnTo>
                  <a:pt x="361" y="231"/>
                </a:lnTo>
                <a:lnTo>
                  <a:pt x="379" y="227"/>
                </a:lnTo>
                <a:lnTo>
                  <a:pt x="379" y="227"/>
                </a:lnTo>
                <a:lnTo>
                  <a:pt x="403" y="225"/>
                </a:lnTo>
                <a:lnTo>
                  <a:pt x="417" y="225"/>
                </a:lnTo>
                <a:lnTo>
                  <a:pt x="432" y="227"/>
                </a:lnTo>
                <a:lnTo>
                  <a:pt x="434" y="213"/>
                </a:lnTo>
                <a:lnTo>
                  <a:pt x="434" y="213"/>
                </a:lnTo>
                <a:lnTo>
                  <a:pt x="417" y="211"/>
                </a:lnTo>
                <a:lnTo>
                  <a:pt x="403" y="211"/>
                </a:lnTo>
                <a:lnTo>
                  <a:pt x="389" y="211"/>
                </a:lnTo>
                <a:lnTo>
                  <a:pt x="375" y="213"/>
                </a:lnTo>
                <a:lnTo>
                  <a:pt x="375" y="213"/>
                </a:lnTo>
                <a:lnTo>
                  <a:pt x="353" y="219"/>
                </a:lnTo>
                <a:lnTo>
                  <a:pt x="331" y="227"/>
                </a:lnTo>
                <a:lnTo>
                  <a:pt x="331" y="227"/>
                </a:lnTo>
                <a:close/>
                <a:moveTo>
                  <a:pt x="101" y="67"/>
                </a:moveTo>
                <a:lnTo>
                  <a:pt x="101" y="67"/>
                </a:lnTo>
                <a:lnTo>
                  <a:pt x="72" y="55"/>
                </a:lnTo>
                <a:lnTo>
                  <a:pt x="44" y="47"/>
                </a:lnTo>
                <a:lnTo>
                  <a:pt x="205" y="29"/>
                </a:lnTo>
                <a:lnTo>
                  <a:pt x="205" y="29"/>
                </a:lnTo>
                <a:lnTo>
                  <a:pt x="227" y="37"/>
                </a:lnTo>
                <a:lnTo>
                  <a:pt x="249" y="45"/>
                </a:lnTo>
                <a:lnTo>
                  <a:pt x="271" y="55"/>
                </a:lnTo>
                <a:lnTo>
                  <a:pt x="291" y="65"/>
                </a:lnTo>
                <a:lnTo>
                  <a:pt x="291" y="65"/>
                </a:lnTo>
                <a:lnTo>
                  <a:pt x="259" y="67"/>
                </a:lnTo>
                <a:lnTo>
                  <a:pt x="225" y="71"/>
                </a:lnTo>
                <a:lnTo>
                  <a:pt x="207" y="75"/>
                </a:lnTo>
                <a:lnTo>
                  <a:pt x="189" y="81"/>
                </a:lnTo>
                <a:lnTo>
                  <a:pt x="173" y="87"/>
                </a:lnTo>
                <a:lnTo>
                  <a:pt x="159" y="95"/>
                </a:lnTo>
                <a:lnTo>
                  <a:pt x="159" y="95"/>
                </a:lnTo>
                <a:lnTo>
                  <a:pt x="119" y="75"/>
                </a:lnTo>
                <a:lnTo>
                  <a:pt x="119" y="75"/>
                </a:lnTo>
                <a:lnTo>
                  <a:pt x="143" y="67"/>
                </a:lnTo>
                <a:lnTo>
                  <a:pt x="167" y="61"/>
                </a:lnTo>
                <a:lnTo>
                  <a:pt x="167" y="61"/>
                </a:lnTo>
                <a:lnTo>
                  <a:pt x="197" y="59"/>
                </a:lnTo>
                <a:lnTo>
                  <a:pt x="233" y="61"/>
                </a:lnTo>
                <a:lnTo>
                  <a:pt x="233" y="47"/>
                </a:lnTo>
                <a:lnTo>
                  <a:pt x="233" y="47"/>
                </a:lnTo>
                <a:lnTo>
                  <a:pt x="197" y="45"/>
                </a:lnTo>
                <a:lnTo>
                  <a:pt x="165" y="47"/>
                </a:lnTo>
                <a:lnTo>
                  <a:pt x="165" y="47"/>
                </a:lnTo>
                <a:lnTo>
                  <a:pt x="133" y="55"/>
                </a:lnTo>
                <a:lnTo>
                  <a:pt x="101" y="67"/>
                </a:lnTo>
                <a:lnTo>
                  <a:pt x="101" y="67"/>
                </a:lnTo>
                <a:close/>
                <a:moveTo>
                  <a:pt x="135" y="257"/>
                </a:moveTo>
                <a:lnTo>
                  <a:pt x="135" y="257"/>
                </a:lnTo>
                <a:lnTo>
                  <a:pt x="78" y="205"/>
                </a:lnTo>
                <a:lnTo>
                  <a:pt x="78" y="205"/>
                </a:lnTo>
                <a:lnTo>
                  <a:pt x="68" y="195"/>
                </a:lnTo>
                <a:lnTo>
                  <a:pt x="62" y="185"/>
                </a:lnTo>
                <a:lnTo>
                  <a:pt x="62" y="185"/>
                </a:lnTo>
                <a:lnTo>
                  <a:pt x="62" y="185"/>
                </a:lnTo>
                <a:lnTo>
                  <a:pt x="58" y="173"/>
                </a:lnTo>
                <a:lnTo>
                  <a:pt x="56" y="159"/>
                </a:lnTo>
                <a:lnTo>
                  <a:pt x="56" y="159"/>
                </a:lnTo>
                <a:lnTo>
                  <a:pt x="56" y="159"/>
                </a:lnTo>
                <a:lnTo>
                  <a:pt x="97" y="181"/>
                </a:lnTo>
                <a:lnTo>
                  <a:pt x="135" y="203"/>
                </a:lnTo>
                <a:lnTo>
                  <a:pt x="135" y="203"/>
                </a:lnTo>
                <a:lnTo>
                  <a:pt x="135" y="257"/>
                </a:lnTo>
                <a:lnTo>
                  <a:pt x="135" y="257"/>
                </a:lnTo>
                <a:close/>
                <a:moveTo>
                  <a:pt x="201" y="251"/>
                </a:moveTo>
                <a:lnTo>
                  <a:pt x="201" y="251"/>
                </a:lnTo>
                <a:lnTo>
                  <a:pt x="231" y="275"/>
                </a:lnTo>
                <a:lnTo>
                  <a:pt x="263" y="303"/>
                </a:lnTo>
                <a:lnTo>
                  <a:pt x="293" y="333"/>
                </a:lnTo>
                <a:lnTo>
                  <a:pt x="321" y="366"/>
                </a:lnTo>
                <a:lnTo>
                  <a:pt x="305" y="372"/>
                </a:lnTo>
                <a:lnTo>
                  <a:pt x="305" y="372"/>
                </a:lnTo>
                <a:lnTo>
                  <a:pt x="287" y="374"/>
                </a:lnTo>
                <a:lnTo>
                  <a:pt x="271" y="372"/>
                </a:lnTo>
                <a:lnTo>
                  <a:pt x="271" y="372"/>
                </a:lnTo>
                <a:lnTo>
                  <a:pt x="257" y="366"/>
                </a:lnTo>
                <a:lnTo>
                  <a:pt x="245" y="356"/>
                </a:lnTo>
                <a:lnTo>
                  <a:pt x="245" y="356"/>
                </a:lnTo>
                <a:lnTo>
                  <a:pt x="245" y="356"/>
                </a:lnTo>
                <a:lnTo>
                  <a:pt x="201" y="317"/>
                </a:lnTo>
                <a:lnTo>
                  <a:pt x="201" y="317"/>
                </a:lnTo>
                <a:lnTo>
                  <a:pt x="201" y="251"/>
                </a:lnTo>
                <a:lnTo>
                  <a:pt x="201" y="251"/>
                </a:lnTo>
                <a:close/>
                <a:moveTo>
                  <a:pt x="337" y="384"/>
                </a:moveTo>
                <a:lnTo>
                  <a:pt x="311" y="392"/>
                </a:lnTo>
                <a:lnTo>
                  <a:pt x="311" y="392"/>
                </a:lnTo>
                <a:lnTo>
                  <a:pt x="311" y="392"/>
                </a:lnTo>
                <a:lnTo>
                  <a:pt x="299" y="394"/>
                </a:lnTo>
                <a:lnTo>
                  <a:pt x="287" y="396"/>
                </a:lnTo>
                <a:lnTo>
                  <a:pt x="277" y="394"/>
                </a:lnTo>
                <a:lnTo>
                  <a:pt x="267" y="394"/>
                </a:lnTo>
                <a:lnTo>
                  <a:pt x="267" y="394"/>
                </a:lnTo>
                <a:lnTo>
                  <a:pt x="257" y="390"/>
                </a:lnTo>
                <a:lnTo>
                  <a:pt x="247" y="386"/>
                </a:lnTo>
                <a:lnTo>
                  <a:pt x="239" y="380"/>
                </a:lnTo>
                <a:lnTo>
                  <a:pt x="229" y="372"/>
                </a:lnTo>
                <a:lnTo>
                  <a:pt x="229" y="372"/>
                </a:lnTo>
                <a:lnTo>
                  <a:pt x="229" y="372"/>
                </a:lnTo>
                <a:lnTo>
                  <a:pt x="147" y="295"/>
                </a:lnTo>
                <a:lnTo>
                  <a:pt x="147" y="295"/>
                </a:lnTo>
                <a:lnTo>
                  <a:pt x="62" y="221"/>
                </a:lnTo>
                <a:lnTo>
                  <a:pt x="62" y="221"/>
                </a:lnTo>
                <a:lnTo>
                  <a:pt x="52" y="209"/>
                </a:lnTo>
                <a:lnTo>
                  <a:pt x="44" y="195"/>
                </a:lnTo>
                <a:lnTo>
                  <a:pt x="44" y="195"/>
                </a:lnTo>
                <a:lnTo>
                  <a:pt x="44" y="195"/>
                </a:lnTo>
                <a:lnTo>
                  <a:pt x="38" y="179"/>
                </a:lnTo>
                <a:lnTo>
                  <a:pt x="36" y="159"/>
                </a:lnTo>
                <a:lnTo>
                  <a:pt x="36" y="147"/>
                </a:lnTo>
                <a:lnTo>
                  <a:pt x="36" y="147"/>
                </a:lnTo>
                <a:lnTo>
                  <a:pt x="18" y="139"/>
                </a:lnTo>
                <a:lnTo>
                  <a:pt x="18" y="139"/>
                </a:lnTo>
                <a:lnTo>
                  <a:pt x="18" y="139"/>
                </a:lnTo>
                <a:lnTo>
                  <a:pt x="14" y="135"/>
                </a:lnTo>
                <a:lnTo>
                  <a:pt x="12" y="127"/>
                </a:lnTo>
                <a:lnTo>
                  <a:pt x="0" y="37"/>
                </a:lnTo>
                <a:lnTo>
                  <a:pt x="0" y="37"/>
                </a:lnTo>
                <a:lnTo>
                  <a:pt x="0" y="37"/>
                </a:lnTo>
                <a:lnTo>
                  <a:pt x="0" y="37"/>
                </a:lnTo>
                <a:lnTo>
                  <a:pt x="0" y="31"/>
                </a:lnTo>
                <a:lnTo>
                  <a:pt x="2" y="27"/>
                </a:lnTo>
                <a:lnTo>
                  <a:pt x="6" y="23"/>
                </a:lnTo>
                <a:lnTo>
                  <a:pt x="12" y="21"/>
                </a:lnTo>
                <a:lnTo>
                  <a:pt x="205" y="0"/>
                </a:lnTo>
                <a:lnTo>
                  <a:pt x="205" y="0"/>
                </a:lnTo>
                <a:lnTo>
                  <a:pt x="211" y="0"/>
                </a:lnTo>
                <a:lnTo>
                  <a:pt x="211" y="0"/>
                </a:lnTo>
                <a:lnTo>
                  <a:pt x="237" y="8"/>
                </a:lnTo>
                <a:lnTo>
                  <a:pt x="263" y="21"/>
                </a:lnTo>
                <a:lnTo>
                  <a:pt x="287" y="31"/>
                </a:lnTo>
                <a:lnTo>
                  <a:pt x="311" y="45"/>
                </a:lnTo>
                <a:lnTo>
                  <a:pt x="333" y="59"/>
                </a:lnTo>
                <a:lnTo>
                  <a:pt x="355" y="73"/>
                </a:lnTo>
                <a:lnTo>
                  <a:pt x="377" y="89"/>
                </a:lnTo>
                <a:lnTo>
                  <a:pt x="397" y="107"/>
                </a:lnTo>
                <a:lnTo>
                  <a:pt x="397" y="107"/>
                </a:lnTo>
                <a:lnTo>
                  <a:pt x="417" y="125"/>
                </a:lnTo>
                <a:lnTo>
                  <a:pt x="436" y="145"/>
                </a:lnTo>
                <a:lnTo>
                  <a:pt x="454" y="167"/>
                </a:lnTo>
                <a:lnTo>
                  <a:pt x="470" y="189"/>
                </a:lnTo>
                <a:lnTo>
                  <a:pt x="486" y="211"/>
                </a:lnTo>
                <a:lnTo>
                  <a:pt x="500" y="235"/>
                </a:lnTo>
                <a:lnTo>
                  <a:pt x="512" y="257"/>
                </a:lnTo>
                <a:lnTo>
                  <a:pt x="522" y="281"/>
                </a:lnTo>
                <a:lnTo>
                  <a:pt x="522" y="281"/>
                </a:lnTo>
                <a:lnTo>
                  <a:pt x="522" y="281"/>
                </a:lnTo>
                <a:lnTo>
                  <a:pt x="524" y="287"/>
                </a:lnTo>
                <a:lnTo>
                  <a:pt x="522" y="291"/>
                </a:lnTo>
                <a:lnTo>
                  <a:pt x="504" y="360"/>
                </a:lnTo>
                <a:lnTo>
                  <a:pt x="504" y="360"/>
                </a:lnTo>
                <a:lnTo>
                  <a:pt x="504" y="360"/>
                </a:lnTo>
                <a:lnTo>
                  <a:pt x="500" y="366"/>
                </a:lnTo>
                <a:lnTo>
                  <a:pt x="494" y="370"/>
                </a:lnTo>
                <a:lnTo>
                  <a:pt x="494" y="370"/>
                </a:lnTo>
                <a:lnTo>
                  <a:pt x="462" y="378"/>
                </a:lnTo>
                <a:lnTo>
                  <a:pt x="432" y="388"/>
                </a:lnTo>
                <a:lnTo>
                  <a:pt x="432" y="388"/>
                </a:lnTo>
                <a:lnTo>
                  <a:pt x="399" y="398"/>
                </a:lnTo>
                <a:lnTo>
                  <a:pt x="367" y="408"/>
                </a:lnTo>
                <a:lnTo>
                  <a:pt x="367" y="408"/>
                </a:lnTo>
                <a:lnTo>
                  <a:pt x="367" y="408"/>
                </a:lnTo>
                <a:lnTo>
                  <a:pt x="359" y="408"/>
                </a:lnTo>
                <a:lnTo>
                  <a:pt x="355" y="406"/>
                </a:lnTo>
                <a:lnTo>
                  <a:pt x="351" y="402"/>
                </a:lnTo>
                <a:lnTo>
                  <a:pt x="351" y="402"/>
                </a:lnTo>
                <a:lnTo>
                  <a:pt x="337" y="384"/>
                </a:lnTo>
                <a:lnTo>
                  <a:pt x="337" y="384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3925888" y="2002674"/>
            <a:ext cx="882650" cy="708025"/>
          </a:xfrm>
          <a:custGeom>
            <a:avLst/>
            <a:gdLst>
              <a:gd name="T0" fmla="*/ 259 w 556"/>
              <a:gd name="T1" fmla="*/ 21 h 446"/>
              <a:gd name="T2" fmla="*/ 289 w 556"/>
              <a:gd name="T3" fmla="*/ 0 h 446"/>
              <a:gd name="T4" fmla="*/ 331 w 556"/>
              <a:gd name="T5" fmla="*/ 4 h 446"/>
              <a:gd name="T6" fmla="*/ 525 w 556"/>
              <a:gd name="T7" fmla="*/ 107 h 446"/>
              <a:gd name="T8" fmla="*/ 540 w 556"/>
              <a:gd name="T9" fmla="*/ 121 h 446"/>
              <a:gd name="T10" fmla="*/ 556 w 556"/>
              <a:gd name="T11" fmla="*/ 185 h 446"/>
              <a:gd name="T12" fmla="*/ 237 w 556"/>
              <a:gd name="T13" fmla="*/ 311 h 446"/>
              <a:gd name="T14" fmla="*/ 217 w 556"/>
              <a:gd name="T15" fmla="*/ 362 h 446"/>
              <a:gd name="T16" fmla="*/ 196 w 556"/>
              <a:gd name="T17" fmla="*/ 380 h 446"/>
              <a:gd name="T18" fmla="*/ 142 w 556"/>
              <a:gd name="T19" fmla="*/ 362 h 446"/>
              <a:gd name="T20" fmla="*/ 154 w 556"/>
              <a:gd name="T21" fmla="*/ 426 h 446"/>
              <a:gd name="T22" fmla="*/ 142 w 556"/>
              <a:gd name="T23" fmla="*/ 446 h 446"/>
              <a:gd name="T24" fmla="*/ 104 w 556"/>
              <a:gd name="T25" fmla="*/ 384 h 446"/>
              <a:gd name="T26" fmla="*/ 76 w 556"/>
              <a:gd name="T27" fmla="*/ 378 h 446"/>
              <a:gd name="T28" fmla="*/ 24 w 556"/>
              <a:gd name="T29" fmla="*/ 394 h 446"/>
              <a:gd name="T30" fmla="*/ 0 w 556"/>
              <a:gd name="T31" fmla="*/ 341 h 446"/>
              <a:gd name="T32" fmla="*/ 0 w 556"/>
              <a:gd name="T33" fmla="*/ 341 h 446"/>
              <a:gd name="T34" fmla="*/ 0 w 556"/>
              <a:gd name="T35" fmla="*/ 339 h 446"/>
              <a:gd name="T36" fmla="*/ 0 w 556"/>
              <a:gd name="T37" fmla="*/ 339 h 446"/>
              <a:gd name="T38" fmla="*/ 0 w 556"/>
              <a:gd name="T39" fmla="*/ 339 h 446"/>
              <a:gd name="T40" fmla="*/ 0 w 556"/>
              <a:gd name="T41" fmla="*/ 337 h 446"/>
              <a:gd name="T42" fmla="*/ 0 w 556"/>
              <a:gd name="T43" fmla="*/ 335 h 446"/>
              <a:gd name="T44" fmla="*/ 0 w 556"/>
              <a:gd name="T45" fmla="*/ 335 h 446"/>
              <a:gd name="T46" fmla="*/ 0 w 556"/>
              <a:gd name="T47" fmla="*/ 335 h 446"/>
              <a:gd name="T48" fmla="*/ 0 w 556"/>
              <a:gd name="T49" fmla="*/ 335 h 446"/>
              <a:gd name="T50" fmla="*/ 2 w 556"/>
              <a:gd name="T51" fmla="*/ 335 h 446"/>
              <a:gd name="T52" fmla="*/ 2 w 556"/>
              <a:gd name="T53" fmla="*/ 333 h 446"/>
              <a:gd name="T54" fmla="*/ 273 w 556"/>
              <a:gd name="T55" fmla="*/ 177 h 446"/>
              <a:gd name="T56" fmla="*/ 263 w 556"/>
              <a:gd name="T57" fmla="*/ 139 h 446"/>
              <a:gd name="T58" fmla="*/ 255 w 556"/>
              <a:gd name="T59" fmla="*/ 153 h 446"/>
              <a:gd name="T60" fmla="*/ 255 w 556"/>
              <a:gd name="T61" fmla="*/ 131 h 446"/>
              <a:gd name="T62" fmla="*/ 231 w 556"/>
              <a:gd name="T63" fmla="*/ 145 h 446"/>
              <a:gd name="T64" fmla="*/ 229 w 556"/>
              <a:gd name="T65" fmla="*/ 135 h 446"/>
              <a:gd name="T66" fmla="*/ 211 w 556"/>
              <a:gd name="T67" fmla="*/ 135 h 446"/>
              <a:gd name="T68" fmla="*/ 205 w 556"/>
              <a:gd name="T69" fmla="*/ 167 h 446"/>
              <a:gd name="T70" fmla="*/ 188 w 556"/>
              <a:gd name="T71" fmla="*/ 191 h 446"/>
              <a:gd name="T72" fmla="*/ 156 w 556"/>
              <a:gd name="T73" fmla="*/ 193 h 446"/>
              <a:gd name="T74" fmla="*/ 158 w 556"/>
              <a:gd name="T75" fmla="*/ 225 h 446"/>
              <a:gd name="T76" fmla="*/ 172 w 556"/>
              <a:gd name="T77" fmla="*/ 215 h 446"/>
              <a:gd name="T78" fmla="*/ 160 w 556"/>
              <a:gd name="T79" fmla="*/ 265 h 446"/>
              <a:gd name="T80" fmla="*/ 192 w 556"/>
              <a:gd name="T81" fmla="*/ 233 h 446"/>
              <a:gd name="T82" fmla="*/ 182 w 556"/>
              <a:gd name="T83" fmla="*/ 249 h 446"/>
              <a:gd name="T84" fmla="*/ 221 w 556"/>
              <a:gd name="T85" fmla="*/ 241 h 446"/>
              <a:gd name="T86" fmla="*/ 201 w 556"/>
              <a:gd name="T87" fmla="*/ 201 h 446"/>
              <a:gd name="T88" fmla="*/ 289 w 556"/>
              <a:gd name="T89" fmla="*/ 185 h 446"/>
              <a:gd name="T90" fmla="*/ 329 w 556"/>
              <a:gd name="T91" fmla="*/ 187 h 446"/>
              <a:gd name="T92" fmla="*/ 317 w 556"/>
              <a:gd name="T93" fmla="*/ 175 h 446"/>
              <a:gd name="T94" fmla="*/ 339 w 556"/>
              <a:gd name="T95" fmla="*/ 181 h 446"/>
              <a:gd name="T96" fmla="*/ 331 w 556"/>
              <a:gd name="T97" fmla="*/ 153 h 446"/>
              <a:gd name="T98" fmla="*/ 341 w 556"/>
              <a:gd name="T99" fmla="*/ 153 h 446"/>
              <a:gd name="T100" fmla="*/ 347 w 556"/>
              <a:gd name="T101" fmla="*/ 137 h 446"/>
              <a:gd name="T102" fmla="*/ 319 w 556"/>
              <a:gd name="T103" fmla="*/ 123 h 446"/>
              <a:gd name="T104" fmla="*/ 435 w 556"/>
              <a:gd name="T105" fmla="*/ 153 h 446"/>
              <a:gd name="T106" fmla="*/ 451 w 556"/>
              <a:gd name="T107" fmla="*/ 119 h 446"/>
              <a:gd name="T108" fmla="*/ 419 w 556"/>
              <a:gd name="T109" fmla="*/ 71 h 446"/>
              <a:gd name="T110" fmla="*/ 299 w 556"/>
              <a:gd name="T111" fmla="*/ 17 h 446"/>
              <a:gd name="T112" fmla="*/ 269 w 556"/>
              <a:gd name="T113" fmla="*/ 41 h 446"/>
              <a:gd name="T114" fmla="*/ 425 w 556"/>
              <a:gd name="T115" fmla="*/ 169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6" h="446">
                <a:moveTo>
                  <a:pt x="2" y="333"/>
                </a:moveTo>
                <a:lnTo>
                  <a:pt x="251" y="53"/>
                </a:lnTo>
                <a:lnTo>
                  <a:pt x="251" y="53"/>
                </a:lnTo>
                <a:lnTo>
                  <a:pt x="253" y="35"/>
                </a:lnTo>
                <a:lnTo>
                  <a:pt x="253" y="35"/>
                </a:lnTo>
                <a:lnTo>
                  <a:pt x="259" y="21"/>
                </a:lnTo>
                <a:lnTo>
                  <a:pt x="263" y="15"/>
                </a:lnTo>
                <a:lnTo>
                  <a:pt x="267" y="10"/>
                </a:lnTo>
                <a:lnTo>
                  <a:pt x="267" y="10"/>
                </a:lnTo>
                <a:lnTo>
                  <a:pt x="275" y="6"/>
                </a:lnTo>
                <a:lnTo>
                  <a:pt x="281" y="2"/>
                </a:lnTo>
                <a:lnTo>
                  <a:pt x="289" y="0"/>
                </a:lnTo>
                <a:lnTo>
                  <a:pt x="299" y="0"/>
                </a:lnTo>
                <a:lnTo>
                  <a:pt x="299" y="0"/>
                </a:lnTo>
                <a:lnTo>
                  <a:pt x="313" y="0"/>
                </a:lnTo>
                <a:lnTo>
                  <a:pt x="329" y="4"/>
                </a:lnTo>
                <a:lnTo>
                  <a:pt x="329" y="4"/>
                </a:lnTo>
                <a:lnTo>
                  <a:pt x="331" y="4"/>
                </a:lnTo>
                <a:lnTo>
                  <a:pt x="331" y="4"/>
                </a:lnTo>
                <a:lnTo>
                  <a:pt x="427" y="57"/>
                </a:lnTo>
                <a:lnTo>
                  <a:pt x="427" y="57"/>
                </a:lnTo>
                <a:lnTo>
                  <a:pt x="517" y="103"/>
                </a:lnTo>
                <a:lnTo>
                  <a:pt x="517" y="103"/>
                </a:lnTo>
                <a:lnTo>
                  <a:pt x="525" y="107"/>
                </a:lnTo>
                <a:lnTo>
                  <a:pt x="525" y="107"/>
                </a:lnTo>
                <a:lnTo>
                  <a:pt x="525" y="109"/>
                </a:lnTo>
                <a:lnTo>
                  <a:pt x="525" y="109"/>
                </a:lnTo>
                <a:lnTo>
                  <a:pt x="533" y="115"/>
                </a:lnTo>
                <a:lnTo>
                  <a:pt x="540" y="121"/>
                </a:lnTo>
                <a:lnTo>
                  <a:pt x="540" y="121"/>
                </a:lnTo>
                <a:lnTo>
                  <a:pt x="542" y="125"/>
                </a:lnTo>
                <a:lnTo>
                  <a:pt x="542" y="125"/>
                </a:lnTo>
                <a:lnTo>
                  <a:pt x="556" y="179"/>
                </a:lnTo>
                <a:lnTo>
                  <a:pt x="556" y="179"/>
                </a:lnTo>
                <a:lnTo>
                  <a:pt x="556" y="181"/>
                </a:lnTo>
                <a:lnTo>
                  <a:pt x="556" y="185"/>
                </a:lnTo>
                <a:lnTo>
                  <a:pt x="554" y="187"/>
                </a:lnTo>
                <a:lnTo>
                  <a:pt x="550" y="189"/>
                </a:lnTo>
                <a:lnTo>
                  <a:pt x="257" y="293"/>
                </a:lnTo>
                <a:lnTo>
                  <a:pt x="257" y="293"/>
                </a:lnTo>
                <a:lnTo>
                  <a:pt x="243" y="305"/>
                </a:lnTo>
                <a:lnTo>
                  <a:pt x="237" y="311"/>
                </a:lnTo>
                <a:lnTo>
                  <a:pt x="229" y="319"/>
                </a:lnTo>
                <a:lnTo>
                  <a:pt x="223" y="329"/>
                </a:lnTo>
                <a:lnTo>
                  <a:pt x="219" y="339"/>
                </a:lnTo>
                <a:lnTo>
                  <a:pt x="217" y="349"/>
                </a:lnTo>
                <a:lnTo>
                  <a:pt x="217" y="362"/>
                </a:lnTo>
                <a:lnTo>
                  <a:pt x="217" y="362"/>
                </a:lnTo>
                <a:lnTo>
                  <a:pt x="217" y="376"/>
                </a:lnTo>
                <a:lnTo>
                  <a:pt x="215" y="380"/>
                </a:lnTo>
                <a:lnTo>
                  <a:pt x="213" y="382"/>
                </a:lnTo>
                <a:lnTo>
                  <a:pt x="211" y="384"/>
                </a:lnTo>
                <a:lnTo>
                  <a:pt x="207" y="382"/>
                </a:lnTo>
                <a:lnTo>
                  <a:pt x="196" y="380"/>
                </a:lnTo>
                <a:lnTo>
                  <a:pt x="172" y="368"/>
                </a:lnTo>
                <a:lnTo>
                  <a:pt x="160" y="362"/>
                </a:lnTo>
                <a:lnTo>
                  <a:pt x="150" y="360"/>
                </a:lnTo>
                <a:lnTo>
                  <a:pt x="150" y="360"/>
                </a:lnTo>
                <a:lnTo>
                  <a:pt x="146" y="360"/>
                </a:lnTo>
                <a:lnTo>
                  <a:pt x="142" y="362"/>
                </a:lnTo>
                <a:lnTo>
                  <a:pt x="142" y="366"/>
                </a:lnTo>
                <a:lnTo>
                  <a:pt x="142" y="370"/>
                </a:lnTo>
                <a:lnTo>
                  <a:pt x="144" y="382"/>
                </a:lnTo>
                <a:lnTo>
                  <a:pt x="148" y="396"/>
                </a:lnTo>
                <a:lnTo>
                  <a:pt x="152" y="412"/>
                </a:lnTo>
                <a:lnTo>
                  <a:pt x="154" y="426"/>
                </a:lnTo>
                <a:lnTo>
                  <a:pt x="154" y="438"/>
                </a:lnTo>
                <a:lnTo>
                  <a:pt x="152" y="442"/>
                </a:lnTo>
                <a:lnTo>
                  <a:pt x="150" y="444"/>
                </a:lnTo>
                <a:lnTo>
                  <a:pt x="150" y="444"/>
                </a:lnTo>
                <a:lnTo>
                  <a:pt x="146" y="446"/>
                </a:lnTo>
                <a:lnTo>
                  <a:pt x="142" y="446"/>
                </a:lnTo>
                <a:lnTo>
                  <a:pt x="138" y="446"/>
                </a:lnTo>
                <a:lnTo>
                  <a:pt x="134" y="442"/>
                </a:lnTo>
                <a:lnTo>
                  <a:pt x="128" y="434"/>
                </a:lnTo>
                <a:lnTo>
                  <a:pt x="122" y="422"/>
                </a:lnTo>
                <a:lnTo>
                  <a:pt x="110" y="396"/>
                </a:lnTo>
                <a:lnTo>
                  <a:pt x="104" y="384"/>
                </a:lnTo>
                <a:lnTo>
                  <a:pt x="98" y="374"/>
                </a:lnTo>
                <a:lnTo>
                  <a:pt x="98" y="374"/>
                </a:lnTo>
                <a:lnTo>
                  <a:pt x="94" y="370"/>
                </a:lnTo>
                <a:lnTo>
                  <a:pt x="88" y="370"/>
                </a:lnTo>
                <a:lnTo>
                  <a:pt x="82" y="372"/>
                </a:lnTo>
                <a:lnTo>
                  <a:pt x="76" y="378"/>
                </a:lnTo>
                <a:lnTo>
                  <a:pt x="60" y="390"/>
                </a:lnTo>
                <a:lnTo>
                  <a:pt x="52" y="394"/>
                </a:lnTo>
                <a:lnTo>
                  <a:pt x="44" y="398"/>
                </a:lnTo>
                <a:lnTo>
                  <a:pt x="44" y="398"/>
                </a:lnTo>
                <a:lnTo>
                  <a:pt x="32" y="398"/>
                </a:lnTo>
                <a:lnTo>
                  <a:pt x="24" y="394"/>
                </a:lnTo>
                <a:lnTo>
                  <a:pt x="18" y="388"/>
                </a:lnTo>
                <a:lnTo>
                  <a:pt x="12" y="380"/>
                </a:lnTo>
                <a:lnTo>
                  <a:pt x="4" y="360"/>
                </a:lnTo>
                <a:lnTo>
                  <a:pt x="0" y="341"/>
                </a:lnTo>
                <a:lnTo>
                  <a:pt x="0" y="341"/>
                </a:lnTo>
                <a:lnTo>
                  <a:pt x="0" y="341"/>
                </a:lnTo>
                <a:lnTo>
                  <a:pt x="0" y="341"/>
                </a:lnTo>
                <a:lnTo>
                  <a:pt x="0" y="341"/>
                </a:lnTo>
                <a:lnTo>
                  <a:pt x="0" y="341"/>
                </a:lnTo>
                <a:lnTo>
                  <a:pt x="0" y="341"/>
                </a:lnTo>
                <a:lnTo>
                  <a:pt x="0" y="341"/>
                </a:lnTo>
                <a:lnTo>
                  <a:pt x="0" y="341"/>
                </a:lnTo>
                <a:lnTo>
                  <a:pt x="0" y="341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9"/>
                </a:lnTo>
                <a:lnTo>
                  <a:pt x="0" y="337"/>
                </a:lnTo>
                <a:lnTo>
                  <a:pt x="0" y="337"/>
                </a:lnTo>
                <a:lnTo>
                  <a:pt x="0" y="337"/>
                </a:lnTo>
                <a:lnTo>
                  <a:pt x="0" y="337"/>
                </a:lnTo>
                <a:lnTo>
                  <a:pt x="0" y="337"/>
                </a:lnTo>
                <a:lnTo>
                  <a:pt x="0" y="337"/>
                </a:lnTo>
                <a:lnTo>
                  <a:pt x="0" y="337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0" y="335"/>
                </a:lnTo>
                <a:lnTo>
                  <a:pt x="2" y="335"/>
                </a:lnTo>
                <a:lnTo>
                  <a:pt x="2" y="335"/>
                </a:lnTo>
                <a:lnTo>
                  <a:pt x="2" y="335"/>
                </a:lnTo>
                <a:lnTo>
                  <a:pt x="2" y="335"/>
                </a:lnTo>
                <a:lnTo>
                  <a:pt x="2" y="333"/>
                </a:lnTo>
                <a:lnTo>
                  <a:pt x="2" y="333"/>
                </a:lnTo>
                <a:lnTo>
                  <a:pt x="2" y="333"/>
                </a:lnTo>
                <a:lnTo>
                  <a:pt x="2" y="333"/>
                </a:lnTo>
                <a:lnTo>
                  <a:pt x="2" y="333"/>
                </a:lnTo>
                <a:lnTo>
                  <a:pt x="2" y="333"/>
                </a:lnTo>
                <a:close/>
                <a:moveTo>
                  <a:pt x="233" y="179"/>
                </a:moveTo>
                <a:lnTo>
                  <a:pt x="233" y="179"/>
                </a:lnTo>
                <a:lnTo>
                  <a:pt x="249" y="183"/>
                </a:lnTo>
                <a:lnTo>
                  <a:pt x="263" y="183"/>
                </a:lnTo>
                <a:lnTo>
                  <a:pt x="269" y="181"/>
                </a:lnTo>
                <a:lnTo>
                  <a:pt x="273" y="177"/>
                </a:lnTo>
                <a:lnTo>
                  <a:pt x="277" y="173"/>
                </a:lnTo>
                <a:lnTo>
                  <a:pt x="277" y="167"/>
                </a:lnTo>
                <a:lnTo>
                  <a:pt x="277" y="167"/>
                </a:lnTo>
                <a:lnTo>
                  <a:pt x="275" y="153"/>
                </a:lnTo>
                <a:lnTo>
                  <a:pt x="269" y="143"/>
                </a:lnTo>
                <a:lnTo>
                  <a:pt x="263" y="139"/>
                </a:lnTo>
                <a:lnTo>
                  <a:pt x="261" y="139"/>
                </a:lnTo>
                <a:lnTo>
                  <a:pt x="259" y="139"/>
                </a:lnTo>
                <a:lnTo>
                  <a:pt x="259" y="139"/>
                </a:lnTo>
                <a:lnTo>
                  <a:pt x="259" y="143"/>
                </a:lnTo>
                <a:lnTo>
                  <a:pt x="257" y="149"/>
                </a:lnTo>
                <a:lnTo>
                  <a:pt x="255" y="153"/>
                </a:lnTo>
                <a:lnTo>
                  <a:pt x="255" y="155"/>
                </a:lnTo>
                <a:lnTo>
                  <a:pt x="253" y="155"/>
                </a:lnTo>
                <a:lnTo>
                  <a:pt x="253" y="155"/>
                </a:lnTo>
                <a:lnTo>
                  <a:pt x="251" y="151"/>
                </a:lnTo>
                <a:lnTo>
                  <a:pt x="251" y="147"/>
                </a:lnTo>
                <a:lnTo>
                  <a:pt x="255" y="131"/>
                </a:lnTo>
                <a:lnTo>
                  <a:pt x="263" y="111"/>
                </a:lnTo>
                <a:lnTo>
                  <a:pt x="241" y="105"/>
                </a:lnTo>
                <a:lnTo>
                  <a:pt x="241" y="105"/>
                </a:lnTo>
                <a:lnTo>
                  <a:pt x="237" y="127"/>
                </a:lnTo>
                <a:lnTo>
                  <a:pt x="233" y="141"/>
                </a:lnTo>
                <a:lnTo>
                  <a:pt x="231" y="145"/>
                </a:lnTo>
                <a:lnTo>
                  <a:pt x="227" y="147"/>
                </a:lnTo>
                <a:lnTo>
                  <a:pt x="227" y="147"/>
                </a:lnTo>
                <a:lnTo>
                  <a:pt x="227" y="147"/>
                </a:lnTo>
                <a:lnTo>
                  <a:pt x="225" y="145"/>
                </a:lnTo>
                <a:lnTo>
                  <a:pt x="227" y="141"/>
                </a:lnTo>
                <a:lnTo>
                  <a:pt x="229" y="135"/>
                </a:lnTo>
                <a:lnTo>
                  <a:pt x="229" y="131"/>
                </a:lnTo>
                <a:lnTo>
                  <a:pt x="229" y="131"/>
                </a:lnTo>
                <a:lnTo>
                  <a:pt x="229" y="129"/>
                </a:lnTo>
                <a:lnTo>
                  <a:pt x="227" y="129"/>
                </a:lnTo>
                <a:lnTo>
                  <a:pt x="219" y="129"/>
                </a:lnTo>
                <a:lnTo>
                  <a:pt x="211" y="135"/>
                </a:lnTo>
                <a:lnTo>
                  <a:pt x="198" y="147"/>
                </a:lnTo>
                <a:lnTo>
                  <a:pt x="198" y="147"/>
                </a:lnTo>
                <a:lnTo>
                  <a:pt x="196" y="153"/>
                </a:lnTo>
                <a:lnTo>
                  <a:pt x="198" y="157"/>
                </a:lnTo>
                <a:lnTo>
                  <a:pt x="201" y="163"/>
                </a:lnTo>
                <a:lnTo>
                  <a:pt x="205" y="167"/>
                </a:lnTo>
                <a:lnTo>
                  <a:pt x="217" y="175"/>
                </a:lnTo>
                <a:lnTo>
                  <a:pt x="233" y="179"/>
                </a:lnTo>
                <a:lnTo>
                  <a:pt x="233" y="179"/>
                </a:lnTo>
                <a:close/>
                <a:moveTo>
                  <a:pt x="201" y="201"/>
                </a:moveTo>
                <a:lnTo>
                  <a:pt x="201" y="201"/>
                </a:lnTo>
                <a:lnTo>
                  <a:pt x="188" y="191"/>
                </a:lnTo>
                <a:lnTo>
                  <a:pt x="174" y="185"/>
                </a:lnTo>
                <a:lnTo>
                  <a:pt x="168" y="185"/>
                </a:lnTo>
                <a:lnTo>
                  <a:pt x="164" y="185"/>
                </a:lnTo>
                <a:lnTo>
                  <a:pt x="158" y="187"/>
                </a:lnTo>
                <a:lnTo>
                  <a:pt x="156" y="193"/>
                </a:lnTo>
                <a:lnTo>
                  <a:pt x="156" y="193"/>
                </a:lnTo>
                <a:lnTo>
                  <a:pt x="150" y="207"/>
                </a:lnTo>
                <a:lnTo>
                  <a:pt x="152" y="219"/>
                </a:lnTo>
                <a:lnTo>
                  <a:pt x="154" y="225"/>
                </a:lnTo>
                <a:lnTo>
                  <a:pt x="156" y="225"/>
                </a:lnTo>
                <a:lnTo>
                  <a:pt x="158" y="225"/>
                </a:lnTo>
                <a:lnTo>
                  <a:pt x="158" y="225"/>
                </a:lnTo>
                <a:lnTo>
                  <a:pt x="162" y="223"/>
                </a:lnTo>
                <a:lnTo>
                  <a:pt x="164" y="217"/>
                </a:lnTo>
                <a:lnTo>
                  <a:pt x="168" y="215"/>
                </a:lnTo>
                <a:lnTo>
                  <a:pt x="170" y="215"/>
                </a:lnTo>
                <a:lnTo>
                  <a:pt x="172" y="215"/>
                </a:lnTo>
                <a:lnTo>
                  <a:pt x="172" y="215"/>
                </a:lnTo>
                <a:lnTo>
                  <a:pt x="170" y="219"/>
                </a:lnTo>
                <a:lnTo>
                  <a:pt x="168" y="223"/>
                </a:lnTo>
                <a:lnTo>
                  <a:pt x="158" y="235"/>
                </a:lnTo>
                <a:lnTo>
                  <a:pt x="142" y="251"/>
                </a:lnTo>
                <a:lnTo>
                  <a:pt x="160" y="265"/>
                </a:lnTo>
                <a:lnTo>
                  <a:pt x="160" y="265"/>
                </a:lnTo>
                <a:lnTo>
                  <a:pt x="172" y="247"/>
                </a:lnTo>
                <a:lnTo>
                  <a:pt x="184" y="235"/>
                </a:lnTo>
                <a:lnTo>
                  <a:pt x="188" y="233"/>
                </a:lnTo>
                <a:lnTo>
                  <a:pt x="190" y="233"/>
                </a:lnTo>
                <a:lnTo>
                  <a:pt x="190" y="233"/>
                </a:lnTo>
                <a:lnTo>
                  <a:pt x="192" y="233"/>
                </a:lnTo>
                <a:lnTo>
                  <a:pt x="192" y="235"/>
                </a:lnTo>
                <a:lnTo>
                  <a:pt x="188" y="239"/>
                </a:lnTo>
                <a:lnTo>
                  <a:pt x="184" y="243"/>
                </a:lnTo>
                <a:lnTo>
                  <a:pt x="182" y="247"/>
                </a:lnTo>
                <a:lnTo>
                  <a:pt x="182" y="247"/>
                </a:lnTo>
                <a:lnTo>
                  <a:pt x="182" y="249"/>
                </a:lnTo>
                <a:lnTo>
                  <a:pt x="184" y="251"/>
                </a:lnTo>
                <a:lnTo>
                  <a:pt x="190" y="253"/>
                </a:lnTo>
                <a:lnTo>
                  <a:pt x="201" y="251"/>
                </a:lnTo>
                <a:lnTo>
                  <a:pt x="217" y="245"/>
                </a:lnTo>
                <a:lnTo>
                  <a:pt x="217" y="245"/>
                </a:lnTo>
                <a:lnTo>
                  <a:pt x="221" y="241"/>
                </a:lnTo>
                <a:lnTo>
                  <a:pt x="223" y="237"/>
                </a:lnTo>
                <a:lnTo>
                  <a:pt x="223" y="231"/>
                </a:lnTo>
                <a:lnTo>
                  <a:pt x="221" y="225"/>
                </a:lnTo>
                <a:lnTo>
                  <a:pt x="213" y="213"/>
                </a:lnTo>
                <a:lnTo>
                  <a:pt x="201" y="201"/>
                </a:lnTo>
                <a:lnTo>
                  <a:pt x="201" y="201"/>
                </a:lnTo>
                <a:close/>
                <a:moveTo>
                  <a:pt x="299" y="145"/>
                </a:moveTo>
                <a:lnTo>
                  <a:pt x="299" y="145"/>
                </a:lnTo>
                <a:lnTo>
                  <a:pt x="291" y="159"/>
                </a:lnTo>
                <a:lnTo>
                  <a:pt x="287" y="173"/>
                </a:lnTo>
                <a:lnTo>
                  <a:pt x="287" y="179"/>
                </a:lnTo>
                <a:lnTo>
                  <a:pt x="289" y="185"/>
                </a:lnTo>
                <a:lnTo>
                  <a:pt x="291" y="189"/>
                </a:lnTo>
                <a:lnTo>
                  <a:pt x="297" y="191"/>
                </a:lnTo>
                <a:lnTo>
                  <a:pt x="297" y="191"/>
                </a:lnTo>
                <a:lnTo>
                  <a:pt x="313" y="193"/>
                </a:lnTo>
                <a:lnTo>
                  <a:pt x="323" y="191"/>
                </a:lnTo>
                <a:lnTo>
                  <a:pt x="329" y="187"/>
                </a:lnTo>
                <a:lnTo>
                  <a:pt x="329" y="185"/>
                </a:lnTo>
                <a:lnTo>
                  <a:pt x="329" y="183"/>
                </a:lnTo>
                <a:lnTo>
                  <a:pt x="329" y="183"/>
                </a:lnTo>
                <a:lnTo>
                  <a:pt x="325" y="181"/>
                </a:lnTo>
                <a:lnTo>
                  <a:pt x="321" y="177"/>
                </a:lnTo>
                <a:lnTo>
                  <a:pt x="317" y="175"/>
                </a:lnTo>
                <a:lnTo>
                  <a:pt x="317" y="173"/>
                </a:lnTo>
                <a:lnTo>
                  <a:pt x="317" y="171"/>
                </a:lnTo>
                <a:lnTo>
                  <a:pt x="317" y="171"/>
                </a:lnTo>
                <a:lnTo>
                  <a:pt x="319" y="171"/>
                </a:lnTo>
                <a:lnTo>
                  <a:pt x="325" y="173"/>
                </a:lnTo>
                <a:lnTo>
                  <a:pt x="339" y="181"/>
                </a:lnTo>
                <a:lnTo>
                  <a:pt x="357" y="195"/>
                </a:lnTo>
                <a:lnTo>
                  <a:pt x="369" y="175"/>
                </a:lnTo>
                <a:lnTo>
                  <a:pt x="369" y="175"/>
                </a:lnTo>
                <a:lnTo>
                  <a:pt x="349" y="165"/>
                </a:lnTo>
                <a:lnTo>
                  <a:pt x="335" y="157"/>
                </a:lnTo>
                <a:lnTo>
                  <a:pt x="331" y="153"/>
                </a:lnTo>
                <a:lnTo>
                  <a:pt x="331" y="149"/>
                </a:lnTo>
                <a:lnTo>
                  <a:pt x="331" y="149"/>
                </a:lnTo>
                <a:lnTo>
                  <a:pt x="331" y="149"/>
                </a:lnTo>
                <a:lnTo>
                  <a:pt x="333" y="149"/>
                </a:lnTo>
                <a:lnTo>
                  <a:pt x="337" y="151"/>
                </a:lnTo>
                <a:lnTo>
                  <a:pt x="341" y="153"/>
                </a:lnTo>
                <a:lnTo>
                  <a:pt x="345" y="155"/>
                </a:lnTo>
                <a:lnTo>
                  <a:pt x="345" y="155"/>
                </a:lnTo>
                <a:lnTo>
                  <a:pt x="347" y="155"/>
                </a:lnTo>
                <a:lnTo>
                  <a:pt x="349" y="153"/>
                </a:lnTo>
                <a:lnTo>
                  <a:pt x="351" y="147"/>
                </a:lnTo>
                <a:lnTo>
                  <a:pt x="347" y="137"/>
                </a:lnTo>
                <a:lnTo>
                  <a:pt x="339" y="123"/>
                </a:lnTo>
                <a:lnTo>
                  <a:pt x="339" y="123"/>
                </a:lnTo>
                <a:lnTo>
                  <a:pt x="333" y="119"/>
                </a:lnTo>
                <a:lnTo>
                  <a:pt x="329" y="119"/>
                </a:lnTo>
                <a:lnTo>
                  <a:pt x="323" y="119"/>
                </a:lnTo>
                <a:lnTo>
                  <a:pt x="319" y="123"/>
                </a:lnTo>
                <a:lnTo>
                  <a:pt x="307" y="131"/>
                </a:lnTo>
                <a:lnTo>
                  <a:pt x="299" y="145"/>
                </a:lnTo>
                <a:lnTo>
                  <a:pt x="299" y="145"/>
                </a:lnTo>
                <a:close/>
                <a:moveTo>
                  <a:pt x="267" y="51"/>
                </a:moveTo>
                <a:lnTo>
                  <a:pt x="435" y="153"/>
                </a:lnTo>
                <a:lnTo>
                  <a:pt x="435" y="153"/>
                </a:lnTo>
                <a:lnTo>
                  <a:pt x="437" y="143"/>
                </a:lnTo>
                <a:lnTo>
                  <a:pt x="441" y="133"/>
                </a:lnTo>
                <a:lnTo>
                  <a:pt x="441" y="133"/>
                </a:lnTo>
                <a:lnTo>
                  <a:pt x="447" y="125"/>
                </a:lnTo>
                <a:lnTo>
                  <a:pt x="451" y="119"/>
                </a:lnTo>
                <a:lnTo>
                  <a:pt x="451" y="119"/>
                </a:lnTo>
                <a:lnTo>
                  <a:pt x="463" y="109"/>
                </a:lnTo>
                <a:lnTo>
                  <a:pt x="475" y="103"/>
                </a:lnTo>
                <a:lnTo>
                  <a:pt x="475" y="103"/>
                </a:lnTo>
                <a:lnTo>
                  <a:pt x="477" y="103"/>
                </a:lnTo>
                <a:lnTo>
                  <a:pt x="477" y="103"/>
                </a:lnTo>
                <a:lnTo>
                  <a:pt x="419" y="71"/>
                </a:lnTo>
                <a:lnTo>
                  <a:pt x="419" y="71"/>
                </a:lnTo>
                <a:lnTo>
                  <a:pt x="323" y="21"/>
                </a:lnTo>
                <a:lnTo>
                  <a:pt x="323" y="21"/>
                </a:lnTo>
                <a:lnTo>
                  <a:pt x="311" y="17"/>
                </a:lnTo>
                <a:lnTo>
                  <a:pt x="299" y="17"/>
                </a:lnTo>
                <a:lnTo>
                  <a:pt x="299" y="17"/>
                </a:lnTo>
                <a:lnTo>
                  <a:pt x="287" y="19"/>
                </a:lnTo>
                <a:lnTo>
                  <a:pt x="279" y="25"/>
                </a:lnTo>
                <a:lnTo>
                  <a:pt x="279" y="25"/>
                </a:lnTo>
                <a:lnTo>
                  <a:pt x="273" y="31"/>
                </a:lnTo>
                <a:lnTo>
                  <a:pt x="269" y="41"/>
                </a:lnTo>
                <a:lnTo>
                  <a:pt x="269" y="41"/>
                </a:lnTo>
                <a:lnTo>
                  <a:pt x="267" y="51"/>
                </a:lnTo>
                <a:lnTo>
                  <a:pt x="267" y="51"/>
                </a:lnTo>
                <a:close/>
                <a:moveTo>
                  <a:pt x="383" y="143"/>
                </a:moveTo>
                <a:lnTo>
                  <a:pt x="261" y="67"/>
                </a:lnTo>
                <a:lnTo>
                  <a:pt x="38" y="317"/>
                </a:lnTo>
                <a:lnTo>
                  <a:pt x="425" y="169"/>
                </a:lnTo>
                <a:lnTo>
                  <a:pt x="383" y="143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11202988" y="3172662"/>
            <a:ext cx="785813" cy="709613"/>
          </a:xfrm>
          <a:custGeom>
            <a:avLst/>
            <a:gdLst>
              <a:gd name="T0" fmla="*/ 451 w 495"/>
              <a:gd name="T1" fmla="*/ 431 h 447"/>
              <a:gd name="T2" fmla="*/ 200 w 495"/>
              <a:gd name="T3" fmla="*/ 447 h 447"/>
              <a:gd name="T4" fmla="*/ 152 w 495"/>
              <a:gd name="T5" fmla="*/ 415 h 447"/>
              <a:gd name="T6" fmla="*/ 126 w 495"/>
              <a:gd name="T7" fmla="*/ 172 h 447"/>
              <a:gd name="T8" fmla="*/ 118 w 495"/>
              <a:gd name="T9" fmla="*/ 120 h 447"/>
              <a:gd name="T10" fmla="*/ 174 w 495"/>
              <a:gd name="T11" fmla="*/ 74 h 447"/>
              <a:gd name="T12" fmla="*/ 377 w 495"/>
              <a:gd name="T13" fmla="*/ 56 h 447"/>
              <a:gd name="T14" fmla="*/ 479 w 495"/>
              <a:gd name="T15" fmla="*/ 102 h 447"/>
              <a:gd name="T16" fmla="*/ 493 w 495"/>
              <a:gd name="T17" fmla="*/ 156 h 447"/>
              <a:gd name="T18" fmla="*/ 132 w 495"/>
              <a:gd name="T19" fmla="*/ 395 h 447"/>
              <a:gd name="T20" fmla="*/ 68 w 495"/>
              <a:gd name="T21" fmla="*/ 361 h 447"/>
              <a:gd name="T22" fmla="*/ 42 w 495"/>
              <a:gd name="T23" fmla="*/ 114 h 447"/>
              <a:gd name="T24" fmla="*/ 30 w 495"/>
              <a:gd name="T25" fmla="*/ 78 h 447"/>
              <a:gd name="T26" fmla="*/ 156 w 495"/>
              <a:gd name="T27" fmla="*/ 28 h 447"/>
              <a:gd name="T28" fmla="*/ 300 w 495"/>
              <a:gd name="T29" fmla="*/ 32 h 447"/>
              <a:gd name="T30" fmla="*/ 228 w 495"/>
              <a:gd name="T31" fmla="*/ 0 h 447"/>
              <a:gd name="T32" fmla="*/ 60 w 495"/>
              <a:gd name="T33" fmla="*/ 22 h 447"/>
              <a:gd name="T34" fmla="*/ 2 w 495"/>
              <a:gd name="T35" fmla="*/ 80 h 447"/>
              <a:gd name="T36" fmla="*/ 12 w 495"/>
              <a:gd name="T37" fmla="*/ 120 h 447"/>
              <a:gd name="T38" fmla="*/ 42 w 495"/>
              <a:gd name="T39" fmla="*/ 373 h 447"/>
              <a:gd name="T40" fmla="*/ 132 w 495"/>
              <a:gd name="T41" fmla="*/ 395 h 447"/>
              <a:gd name="T42" fmla="*/ 204 w 495"/>
              <a:gd name="T43" fmla="*/ 371 h 447"/>
              <a:gd name="T44" fmla="*/ 222 w 495"/>
              <a:gd name="T45" fmla="*/ 383 h 447"/>
              <a:gd name="T46" fmla="*/ 222 w 495"/>
              <a:gd name="T47" fmla="*/ 361 h 447"/>
              <a:gd name="T48" fmla="*/ 186 w 495"/>
              <a:gd name="T49" fmla="*/ 116 h 447"/>
              <a:gd name="T50" fmla="*/ 200 w 495"/>
              <a:gd name="T51" fmla="*/ 138 h 447"/>
              <a:gd name="T52" fmla="*/ 210 w 495"/>
              <a:gd name="T53" fmla="*/ 112 h 447"/>
              <a:gd name="T54" fmla="*/ 270 w 495"/>
              <a:gd name="T55" fmla="*/ 122 h 447"/>
              <a:gd name="T56" fmla="*/ 278 w 495"/>
              <a:gd name="T57" fmla="*/ 140 h 447"/>
              <a:gd name="T58" fmla="*/ 288 w 495"/>
              <a:gd name="T59" fmla="*/ 124 h 447"/>
              <a:gd name="T60" fmla="*/ 339 w 495"/>
              <a:gd name="T61" fmla="*/ 102 h 447"/>
              <a:gd name="T62" fmla="*/ 339 w 495"/>
              <a:gd name="T63" fmla="*/ 128 h 447"/>
              <a:gd name="T64" fmla="*/ 359 w 495"/>
              <a:gd name="T65" fmla="*/ 116 h 447"/>
              <a:gd name="T66" fmla="*/ 427 w 495"/>
              <a:gd name="T67" fmla="*/ 116 h 447"/>
              <a:gd name="T68" fmla="*/ 419 w 495"/>
              <a:gd name="T69" fmla="*/ 134 h 447"/>
              <a:gd name="T70" fmla="*/ 437 w 495"/>
              <a:gd name="T71" fmla="*/ 128 h 447"/>
              <a:gd name="T72" fmla="*/ 371 w 495"/>
              <a:gd name="T73" fmla="*/ 168 h 447"/>
              <a:gd name="T74" fmla="*/ 353 w 495"/>
              <a:gd name="T75" fmla="*/ 194 h 447"/>
              <a:gd name="T76" fmla="*/ 387 w 495"/>
              <a:gd name="T77" fmla="*/ 194 h 447"/>
              <a:gd name="T78" fmla="*/ 371 w 495"/>
              <a:gd name="T79" fmla="*/ 168 h 447"/>
              <a:gd name="T80" fmla="*/ 274 w 495"/>
              <a:gd name="T81" fmla="*/ 204 h 447"/>
              <a:gd name="T82" fmla="*/ 300 w 495"/>
              <a:gd name="T83" fmla="*/ 214 h 447"/>
              <a:gd name="T84" fmla="*/ 290 w 495"/>
              <a:gd name="T85" fmla="*/ 188 h 447"/>
              <a:gd name="T86" fmla="*/ 417 w 495"/>
              <a:gd name="T87" fmla="*/ 262 h 447"/>
              <a:gd name="T88" fmla="*/ 421 w 495"/>
              <a:gd name="T89" fmla="*/ 250 h 447"/>
              <a:gd name="T90" fmla="*/ 413 w 495"/>
              <a:gd name="T91" fmla="*/ 355 h 447"/>
              <a:gd name="T92" fmla="*/ 417 w 495"/>
              <a:gd name="T93" fmla="*/ 347 h 447"/>
              <a:gd name="T94" fmla="*/ 331 w 495"/>
              <a:gd name="T95" fmla="*/ 371 h 447"/>
              <a:gd name="T96" fmla="*/ 345 w 495"/>
              <a:gd name="T97" fmla="*/ 381 h 447"/>
              <a:gd name="T98" fmla="*/ 345 w 495"/>
              <a:gd name="T99" fmla="*/ 361 h 447"/>
              <a:gd name="T100" fmla="*/ 322 w 495"/>
              <a:gd name="T101" fmla="*/ 307 h 447"/>
              <a:gd name="T102" fmla="*/ 337 w 495"/>
              <a:gd name="T103" fmla="*/ 303 h 447"/>
              <a:gd name="T104" fmla="*/ 230 w 495"/>
              <a:gd name="T105" fmla="*/ 272 h 447"/>
              <a:gd name="T106" fmla="*/ 238 w 495"/>
              <a:gd name="T107" fmla="*/ 286 h 447"/>
              <a:gd name="T108" fmla="*/ 246 w 495"/>
              <a:gd name="T109" fmla="*/ 270 h 447"/>
              <a:gd name="T110" fmla="*/ 196 w 495"/>
              <a:gd name="T111" fmla="*/ 290 h 447"/>
              <a:gd name="T112" fmla="*/ 202 w 495"/>
              <a:gd name="T113" fmla="*/ 305 h 447"/>
              <a:gd name="T114" fmla="*/ 210 w 495"/>
              <a:gd name="T115" fmla="*/ 292 h 447"/>
              <a:gd name="T116" fmla="*/ 248 w 495"/>
              <a:gd name="T117" fmla="*/ 347 h 447"/>
              <a:gd name="T118" fmla="*/ 260 w 495"/>
              <a:gd name="T119" fmla="*/ 35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95" h="447">
                <a:moveTo>
                  <a:pt x="467" y="190"/>
                </a:moveTo>
                <a:lnTo>
                  <a:pt x="467" y="395"/>
                </a:lnTo>
                <a:lnTo>
                  <a:pt x="467" y="395"/>
                </a:lnTo>
                <a:lnTo>
                  <a:pt x="465" y="405"/>
                </a:lnTo>
                <a:lnTo>
                  <a:pt x="463" y="415"/>
                </a:lnTo>
                <a:lnTo>
                  <a:pt x="457" y="423"/>
                </a:lnTo>
                <a:lnTo>
                  <a:pt x="451" y="431"/>
                </a:lnTo>
                <a:lnTo>
                  <a:pt x="451" y="431"/>
                </a:lnTo>
                <a:lnTo>
                  <a:pt x="443" y="437"/>
                </a:lnTo>
                <a:lnTo>
                  <a:pt x="435" y="443"/>
                </a:lnTo>
                <a:lnTo>
                  <a:pt x="425" y="445"/>
                </a:lnTo>
                <a:lnTo>
                  <a:pt x="415" y="447"/>
                </a:lnTo>
                <a:lnTo>
                  <a:pt x="200" y="447"/>
                </a:lnTo>
                <a:lnTo>
                  <a:pt x="200" y="447"/>
                </a:lnTo>
                <a:lnTo>
                  <a:pt x="190" y="445"/>
                </a:lnTo>
                <a:lnTo>
                  <a:pt x="180" y="443"/>
                </a:lnTo>
                <a:lnTo>
                  <a:pt x="172" y="437"/>
                </a:lnTo>
                <a:lnTo>
                  <a:pt x="164" y="431"/>
                </a:lnTo>
                <a:lnTo>
                  <a:pt x="164" y="431"/>
                </a:lnTo>
                <a:lnTo>
                  <a:pt x="158" y="423"/>
                </a:lnTo>
                <a:lnTo>
                  <a:pt x="152" y="415"/>
                </a:lnTo>
                <a:lnTo>
                  <a:pt x="150" y="405"/>
                </a:lnTo>
                <a:lnTo>
                  <a:pt x="148" y="395"/>
                </a:lnTo>
                <a:lnTo>
                  <a:pt x="148" y="192"/>
                </a:lnTo>
                <a:lnTo>
                  <a:pt x="148" y="192"/>
                </a:lnTo>
                <a:lnTo>
                  <a:pt x="136" y="182"/>
                </a:lnTo>
                <a:lnTo>
                  <a:pt x="126" y="172"/>
                </a:lnTo>
                <a:lnTo>
                  <a:pt x="126" y="172"/>
                </a:lnTo>
                <a:lnTo>
                  <a:pt x="122" y="164"/>
                </a:lnTo>
                <a:lnTo>
                  <a:pt x="118" y="156"/>
                </a:lnTo>
                <a:lnTo>
                  <a:pt x="116" y="148"/>
                </a:lnTo>
                <a:lnTo>
                  <a:pt x="114" y="140"/>
                </a:lnTo>
                <a:lnTo>
                  <a:pt x="114" y="140"/>
                </a:lnTo>
                <a:lnTo>
                  <a:pt x="116" y="130"/>
                </a:lnTo>
                <a:lnTo>
                  <a:pt x="118" y="120"/>
                </a:lnTo>
                <a:lnTo>
                  <a:pt x="124" y="112"/>
                </a:lnTo>
                <a:lnTo>
                  <a:pt x="130" y="102"/>
                </a:lnTo>
                <a:lnTo>
                  <a:pt x="140" y="94"/>
                </a:lnTo>
                <a:lnTo>
                  <a:pt x="150" y="88"/>
                </a:lnTo>
                <a:lnTo>
                  <a:pt x="162" y="80"/>
                </a:lnTo>
                <a:lnTo>
                  <a:pt x="174" y="74"/>
                </a:lnTo>
                <a:lnTo>
                  <a:pt x="174" y="74"/>
                </a:lnTo>
                <a:lnTo>
                  <a:pt x="202" y="64"/>
                </a:lnTo>
                <a:lnTo>
                  <a:pt x="234" y="56"/>
                </a:lnTo>
                <a:lnTo>
                  <a:pt x="268" y="52"/>
                </a:lnTo>
                <a:lnTo>
                  <a:pt x="304" y="50"/>
                </a:lnTo>
                <a:lnTo>
                  <a:pt x="304" y="50"/>
                </a:lnTo>
                <a:lnTo>
                  <a:pt x="343" y="52"/>
                </a:lnTo>
                <a:lnTo>
                  <a:pt x="377" y="56"/>
                </a:lnTo>
                <a:lnTo>
                  <a:pt x="409" y="64"/>
                </a:lnTo>
                <a:lnTo>
                  <a:pt x="435" y="74"/>
                </a:lnTo>
                <a:lnTo>
                  <a:pt x="435" y="74"/>
                </a:lnTo>
                <a:lnTo>
                  <a:pt x="449" y="80"/>
                </a:lnTo>
                <a:lnTo>
                  <a:pt x="461" y="88"/>
                </a:lnTo>
                <a:lnTo>
                  <a:pt x="471" y="94"/>
                </a:lnTo>
                <a:lnTo>
                  <a:pt x="479" y="102"/>
                </a:lnTo>
                <a:lnTo>
                  <a:pt x="487" y="112"/>
                </a:lnTo>
                <a:lnTo>
                  <a:pt x="491" y="120"/>
                </a:lnTo>
                <a:lnTo>
                  <a:pt x="495" y="130"/>
                </a:lnTo>
                <a:lnTo>
                  <a:pt x="495" y="140"/>
                </a:lnTo>
                <a:lnTo>
                  <a:pt x="495" y="140"/>
                </a:lnTo>
                <a:lnTo>
                  <a:pt x="495" y="148"/>
                </a:lnTo>
                <a:lnTo>
                  <a:pt x="493" y="156"/>
                </a:lnTo>
                <a:lnTo>
                  <a:pt x="485" y="170"/>
                </a:lnTo>
                <a:lnTo>
                  <a:pt x="485" y="170"/>
                </a:lnTo>
                <a:lnTo>
                  <a:pt x="477" y="180"/>
                </a:lnTo>
                <a:lnTo>
                  <a:pt x="467" y="190"/>
                </a:lnTo>
                <a:lnTo>
                  <a:pt x="467" y="190"/>
                </a:lnTo>
                <a:close/>
                <a:moveTo>
                  <a:pt x="132" y="395"/>
                </a:moveTo>
                <a:lnTo>
                  <a:pt x="132" y="395"/>
                </a:lnTo>
                <a:lnTo>
                  <a:pt x="132" y="391"/>
                </a:lnTo>
                <a:lnTo>
                  <a:pt x="132" y="367"/>
                </a:lnTo>
                <a:lnTo>
                  <a:pt x="86" y="367"/>
                </a:lnTo>
                <a:lnTo>
                  <a:pt x="86" y="367"/>
                </a:lnTo>
                <a:lnTo>
                  <a:pt x="76" y="365"/>
                </a:lnTo>
                <a:lnTo>
                  <a:pt x="68" y="361"/>
                </a:lnTo>
                <a:lnTo>
                  <a:pt x="68" y="361"/>
                </a:lnTo>
                <a:lnTo>
                  <a:pt x="64" y="353"/>
                </a:lnTo>
                <a:lnTo>
                  <a:pt x="62" y="343"/>
                </a:lnTo>
                <a:lnTo>
                  <a:pt x="62" y="134"/>
                </a:lnTo>
                <a:lnTo>
                  <a:pt x="62" y="126"/>
                </a:lnTo>
                <a:lnTo>
                  <a:pt x="54" y="122"/>
                </a:lnTo>
                <a:lnTo>
                  <a:pt x="54" y="122"/>
                </a:lnTo>
                <a:lnTo>
                  <a:pt x="42" y="114"/>
                </a:lnTo>
                <a:lnTo>
                  <a:pt x="34" y="104"/>
                </a:lnTo>
                <a:lnTo>
                  <a:pt x="34" y="104"/>
                </a:lnTo>
                <a:lnTo>
                  <a:pt x="28" y="96"/>
                </a:lnTo>
                <a:lnTo>
                  <a:pt x="28" y="88"/>
                </a:lnTo>
                <a:lnTo>
                  <a:pt x="28" y="88"/>
                </a:lnTo>
                <a:lnTo>
                  <a:pt x="28" y="84"/>
                </a:lnTo>
                <a:lnTo>
                  <a:pt x="30" y="78"/>
                </a:lnTo>
                <a:lnTo>
                  <a:pt x="40" y="66"/>
                </a:lnTo>
                <a:lnTo>
                  <a:pt x="52" y="56"/>
                </a:lnTo>
                <a:lnTo>
                  <a:pt x="70" y="48"/>
                </a:lnTo>
                <a:lnTo>
                  <a:pt x="70" y="48"/>
                </a:lnTo>
                <a:lnTo>
                  <a:pt x="96" y="38"/>
                </a:lnTo>
                <a:lnTo>
                  <a:pt x="124" y="32"/>
                </a:lnTo>
                <a:lnTo>
                  <a:pt x="156" y="28"/>
                </a:lnTo>
                <a:lnTo>
                  <a:pt x="190" y="26"/>
                </a:lnTo>
                <a:lnTo>
                  <a:pt x="190" y="26"/>
                </a:lnTo>
                <a:lnTo>
                  <a:pt x="230" y="28"/>
                </a:lnTo>
                <a:lnTo>
                  <a:pt x="266" y="34"/>
                </a:lnTo>
                <a:lnTo>
                  <a:pt x="266" y="34"/>
                </a:lnTo>
                <a:lnTo>
                  <a:pt x="300" y="32"/>
                </a:lnTo>
                <a:lnTo>
                  <a:pt x="300" y="32"/>
                </a:lnTo>
                <a:lnTo>
                  <a:pt x="345" y="34"/>
                </a:lnTo>
                <a:lnTo>
                  <a:pt x="345" y="34"/>
                </a:lnTo>
                <a:lnTo>
                  <a:pt x="320" y="22"/>
                </a:lnTo>
                <a:lnTo>
                  <a:pt x="320" y="22"/>
                </a:lnTo>
                <a:lnTo>
                  <a:pt x="294" y="12"/>
                </a:lnTo>
                <a:lnTo>
                  <a:pt x="262" y="6"/>
                </a:lnTo>
                <a:lnTo>
                  <a:pt x="228" y="0"/>
                </a:lnTo>
                <a:lnTo>
                  <a:pt x="190" y="0"/>
                </a:lnTo>
                <a:lnTo>
                  <a:pt x="190" y="0"/>
                </a:lnTo>
                <a:lnTo>
                  <a:pt x="154" y="0"/>
                </a:lnTo>
                <a:lnTo>
                  <a:pt x="118" y="6"/>
                </a:lnTo>
                <a:lnTo>
                  <a:pt x="88" y="12"/>
                </a:lnTo>
                <a:lnTo>
                  <a:pt x="60" y="22"/>
                </a:lnTo>
                <a:lnTo>
                  <a:pt x="60" y="22"/>
                </a:lnTo>
                <a:lnTo>
                  <a:pt x="46" y="28"/>
                </a:lnTo>
                <a:lnTo>
                  <a:pt x="36" y="36"/>
                </a:lnTo>
                <a:lnTo>
                  <a:pt x="24" y="44"/>
                </a:lnTo>
                <a:lnTo>
                  <a:pt x="16" y="52"/>
                </a:lnTo>
                <a:lnTo>
                  <a:pt x="10" y="60"/>
                </a:lnTo>
                <a:lnTo>
                  <a:pt x="4" y="70"/>
                </a:lnTo>
                <a:lnTo>
                  <a:pt x="2" y="80"/>
                </a:lnTo>
                <a:lnTo>
                  <a:pt x="0" y="88"/>
                </a:lnTo>
                <a:lnTo>
                  <a:pt x="0" y="88"/>
                </a:lnTo>
                <a:lnTo>
                  <a:pt x="0" y="98"/>
                </a:lnTo>
                <a:lnTo>
                  <a:pt x="4" y="106"/>
                </a:lnTo>
                <a:lnTo>
                  <a:pt x="6" y="114"/>
                </a:lnTo>
                <a:lnTo>
                  <a:pt x="12" y="120"/>
                </a:lnTo>
                <a:lnTo>
                  <a:pt x="12" y="120"/>
                </a:lnTo>
                <a:lnTo>
                  <a:pt x="22" y="132"/>
                </a:lnTo>
                <a:lnTo>
                  <a:pt x="34" y="142"/>
                </a:lnTo>
                <a:lnTo>
                  <a:pt x="34" y="343"/>
                </a:lnTo>
                <a:lnTo>
                  <a:pt x="34" y="343"/>
                </a:lnTo>
                <a:lnTo>
                  <a:pt x="36" y="355"/>
                </a:lnTo>
                <a:lnTo>
                  <a:pt x="38" y="363"/>
                </a:lnTo>
                <a:lnTo>
                  <a:pt x="42" y="373"/>
                </a:lnTo>
                <a:lnTo>
                  <a:pt x="50" y="379"/>
                </a:lnTo>
                <a:lnTo>
                  <a:pt x="50" y="379"/>
                </a:lnTo>
                <a:lnTo>
                  <a:pt x="56" y="387"/>
                </a:lnTo>
                <a:lnTo>
                  <a:pt x="66" y="391"/>
                </a:lnTo>
                <a:lnTo>
                  <a:pt x="76" y="393"/>
                </a:lnTo>
                <a:lnTo>
                  <a:pt x="86" y="395"/>
                </a:lnTo>
                <a:lnTo>
                  <a:pt x="132" y="395"/>
                </a:lnTo>
                <a:lnTo>
                  <a:pt x="132" y="395"/>
                </a:lnTo>
                <a:close/>
                <a:moveTo>
                  <a:pt x="218" y="359"/>
                </a:moveTo>
                <a:lnTo>
                  <a:pt x="218" y="359"/>
                </a:lnTo>
                <a:lnTo>
                  <a:pt x="212" y="361"/>
                </a:lnTo>
                <a:lnTo>
                  <a:pt x="208" y="363"/>
                </a:lnTo>
                <a:lnTo>
                  <a:pt x="206" y="367"/>
                </a:lnTo>
                <a:lnTo>
                  <a:pt x="204" y="371"/>
                </a:lnTo>
                <a:lnTo>
                  <a:pt x="204" y="371"/>
                </a:lnTo>
                <a:lnTo>
                  <a:pt x="206" y="377"/>
                </a:lnTo>
                <a:lnTo>
                  <a:pt x="208" y="381"/>
                </a:lnTo>
                <a:lnTo>
                  <a:pt x="212" y="383"/>
                </a:lnTo>
                <a:lnTo>
                  <a:pt x="218" y="385"/>
                </a:lnTo>
                <a:lnTo>
                  <a:pt x="218" y="385"/>
                </a:lnTo>
                <a:lnTo>
                  <a:pt x="222" y="383"/>
                </a:lnTo>
                <a:lnTo>
                  <a:pt x="226" y="381"/>
                </a:lnTo>
                <a:lnTo>
                  <a:pt x="228" y="377"/>
                </a:lnTo>
                <a:lnTo>
                  <a:pt x="230" y="371"/>
                </a:lnTo>
                <a:lnTo>
                  <a:pt x="230" y="371"/>
                </a:lnTo>
                <a:lnTo>
                  <a:pt x="228" y="367"/>
                </a:lnTo>
                <a:lnTo>
                  <a:pt x="226" y="363"/>
                </a:lnTo>
                <a:lnTo>
                  <a:pt x="222" y="361"/>
                </a:lnTo>
                <a:lnTo>
                  <a:pt x="218" y="359"/>
                </a:lnTo>
                <a:lnTo>
                  <a:pt x="218" y="359"/>
                </a:lnTo>
                <a:close/>
                <a:moveTo>
                  <a:pt x="200" y="108"/>
                </a:moveTo>
                <a:lnTo>
                  <a:pt x="200" y="108"/>
                </a:lnTo>
                <a:lnTo>
                  <a:pt x="194" y="108"/>
                </a:lnTo>
                <a:lnTo>
                  <a:pt x="188" y="112"/>
                </a:lnTo>
                <a:lnTo>
                  <a:pt x="186" y="116"/>
                </a:lnTo>
                <a:lnTo>
                  <a:pt x="184" y="122"/>
                </a:lnTo>
                <a:lnTo>
                  <a:pt x="184" y="122"/>
                </a:lnTo>
                <a:lnTo>
                  <a:pt x="186" y="128"/>
                </a:lnTo>
                <a:lnTo>
                  <a:pt x="188" y="134"/>
                </a:lnTo>
                <a:lnTo>
                  <a:pt x="194" y="136"/>
                </a:lnTo>
                <a:lnTo>
                  <a:pt x="200" y="138"/>
                </a:lnTo>
                <a:lnTo>
                  <a:pt x="200" y="138"/>
                </a:lnTo>
                <a:lnTo>
                  <a:pt x="206" y="136"/>
                </a:lnTo>
                <a:lnTo>
                  <a:pt x="210" y="134"/>
                </a:lnTo>
                <a:lnTo>
                  <a:pt x="214" y="128"/>
                </a:lnTo>
                <a:lnTo>
                  <a:pt x="214" y="122"/>
                </a:lnTo>
                <a:lnTo>
                  <a:pt x="214" y="122"/>
                </a:lnTo>
                <a:lnTo>
                  <a:pt x="214" y="116"/>
                </a:lnTo>
                <a:lnTo>
                  <a:pt x="210" y="112"/>
                </a:lnTo>
                <a:lnTo>
                  <a:pt x="206" y="108"/>
                </a:lnTo>
                <a:lnTo>
                  <a:pt x="200" y="108"/>
                </a:lnTo>
                <a:lnTo>
                  <a:pt x="200" y="108"/>
                </a:lnTo>
                <a:close/>
                <a:moveTo>
                  <a:pt x="278" y="118"/>
                </a:moveTo>
                <a:lnTo>
                  <a:pt x="278" y="118"/>
                </a:lnTo>
                <a:lnTo>
                  <a:pt x="274" y="118"/>
                </a:lnTo>
                <a:lnTo>
                  <a:pt x="270" y="122"/>
                </a:lnTo>
                <a:lnTo>
                  <a:pt x="268" y="124"/>
                </a:lnTo>
                <a:lnTo>
                  <a:pt x="268" y="128"/>
                </a:lnTo>
                <a:lnTo>
                  <a:pt x="268" y="128"/>
                </a:lnTo>
                <a:lnTo>
                  <a:pt x="268" y="134"/>
                </a:lnTo>
                <a:lnTo>
                  <a:pt x="270" y="136"/>
                </a:lnTo>
                <a:lnTo>
                  <a:pt x="274" y="138"/>
                </a:lnTo>
                <a:lnTo>
                  <a:pt x="278" y="140"/>
                </a:lnTo>
                <a:lnTo>
                  <a:pt x="278" y="140"/>
                </a:lnTo>
                <a:lnTo>
                  <a:pt x="282" y="138"/>
                </a:lnTo>
                <a:lnTo>
                  <a:pt x="286" y="136"/>
                </a:lnTo>
                <a:lnTo>
                  <a:pt x="288" y="134"/>
                </a:lnTo>
                <a:lnTo>
                  <a:pt x="290" y="128"/>
                </a:lnTo>
                <a:lnTo>
                  <a:pt x="290" y="128"/>
                </a:lnTo>
                <a:lnTo>
                  <a:pt x="288" y="124"/>
                </a:lnTo>
                <a:lnTo>
                  <a:pt x="286" y="122"/>
                </a:lnTo>
                <a:lnTo>
                  <a:pt x="282" y="118"/>
                </a:lnTo>
                <a:lnTo>
                  <a:pt x="278" y="118"/>
                </a:lnTo>
                <a:lnTo>
                  <a:pt x="278" y="118"/>
                </a:lnTo>
                <a:close/>
                <a:moveTo>
                  <a:pt x="345" y="102"/>
                </a:moveTo>
                <a:lnTo>
                  <a:pt x="345" y="102"/>
                </a:lnTo>
                <a:lnTo>
                  <a:pt x="339" y="102"/>
                </a:lnTo>
                <a:lnTo>
                  <a:pt x="335" y="106"/>
                </a:lnTo>
                <a:lnTo>
                  <a:pt x="331" y="110"/>
                </a:lnTo>
                <a:lnTo>
                  <a:pt x="331" y="116"/>
                </a:lnTo>
                <a:lnTo>
                  <a:pt x="331" y="116"/>
                </a:lnTo>
                <a:lnTo>
                  <a:pt x="331" y="122"/>
                </a:lnTo>
                <a:lnTo>
                  <a:pt x="335" y="126"/>
                </a:lnTo>
                <a:lnTo>
                  <a:pt x="339" y="128"/>
                </a:lnTo>
                <a:lnTo>
                  <a:pt x="345" y="130"/>
                </a:lnTo>
                <a:lnTo>
                  <a:pt x="345" y="130"/>
                </a:lnTo>
                <a:lnTo>
                  <a:pt x="351" y="128"/>
                </a:lnTo>
                <a:lnTo>
                  <a:pt x="355" y="126"/>
                </a:lnTo>
                <a:lnTo>
                  <a:pt x="359" y="122"/>
                </a:lnTo>
                <a:lnTo>
                  <a:pt x="359" y="116"/>
                </a:lnTo>
                <a:lnTo>
                  <a:pt x="359" y="116"/>
                </a:lnTo>
                <a:lnTo>
                  <a:pt x="359" y="110"/>
                </a:lnTo>
                <a:lnTo>
                  <a:pt x="355" y="106"/>
                </a:lnTo>
                <a:lnTo>
                  <a:pt x="351" y="102"/>
                </a:lnTo>
                <a:lnTo>
                  <a:pt x="345" y="102"/>
                </a:lnTo>
                <a:lnTo>
                  <a:pt x="345" y="102"/>
                </a:lnTo>
                <a:close/>
                <a:moveTo>
                  <a:pt x="427" y="116"/>
                </a:moveTo>
                <a:lnTo>
                  <a:pt x="427" y="116"/>
                </a:lnTo>
                <a:lnTo>
                  <a:pt x="423" y="118"/>
                </a:lnTo>
                <a:lnTo>
                  <a:pt x="419" y="120"/>
                </a:lnTo>
                <a:lnTo>
                  <a:pt x="417" y="122"/>
                </a:lnTo>
                <a:lnTo>
                  <a:pt x="417" y="128"/>
                </a:lnTo>
                <a:lnTo>
                  <a:pt x="417" y="128"/>
                </a:lnTo>
                <a:lnTo>
                  <a:pt x="417" y="132"/>
                </a:lnTo>
                <a:lnTo>
                  <a:pt x="419" y="134"/>
                </a:lnTo>
                <a:lnTo>
                  <a:pt x="423" y="138"/>
                </a:lnTo>
                <a:lnTo>
                  <a:pt x="427" y="138"/>
                </a:lnTo>
                <a:lnTo>
                  <a:pt x="427" y="138"/>
                </a:lnTo>
                <a:lnTo>
                  <a:pt x="431" y="138"/>
                </a:lnTo>
                <a:lnTo>
                  <a:pt x="435" y="134"/>
                </a:lnTo>
                <a:lnTo>
                  <a:pt x="437" y="132"/>
                </a:lnTo>
                <a:lnTo>
                  <a:pt x="437" y="128"/>
                </a:lnTo>
                <a:lnTo>
                  <a:pt x="437" y="128"/>
                </a:lnTo>
                <a:lnTo>
                  <a:pt x="437" y="122"/>
                </a:lnTo>
                <a:lnTo>
                  <a:pt x="435" y="120"/>
                </a:lnTo>
                <a:lnTo>
                  <a:pt x="431" y="118"/>
                </a:lnTo>
                <a:lnTo>
                  <a:pt x="427" y="116"/>
                </a:lnTo>
                <a:lnTo>
                  <a:pt x="427" y="116"/>
                </a:lnTo>
                <a:close/>
                <a:moveTo>
                  <a:pt x="371" y="168"/>
                </a:moveTo>
                <a:lnTo>
                  <a:pt x="371" y="168"/>
                </a:lnTo>
                <a:lnTo>
                  <a:pt x="363" y="170"/>
                </a:lnTo>
                <a:lnTo>
                  <a:pt x="357" y="174"/>
                </a:lnTo>
                <a:lnTo>
                  <a:pt x="353" y="180"/>
                </a:lnTo>
                <a:lnTo>
                  <a:pt x="351" y="188"/>
                </a:lnTo>
                <a:lnTo>
                  <a:pt x="351" y="188"/>
                </a:lnTo>
                <a:lnTo>
                  <a:pt x="353" y="194"/>
                </a:lnTo>
                <a:lnTo>
                  <a:pt x="357" y="200"/>
                </a:lnTo>
                <a:lnTo>
                  <a:pt x="363" y="204"/>
                </a:lnTo>
                <a:lnTo>
                  <a:pt x="371" y="206"/>
                </a:lnTo>
                <a:lnTo>
                  <a:pt x="371" y="206"/>
                </a:lnTo>
                <a:lnTo>
                  <a:pt x="377" y="204"/>
                </a:lnTo>
                <a:lnTo>
                  <a:pt x="383" y="200"/>
                </a:lnTo>
                <a:lnTo>
                  <a:pt x="387" y="194"/>
                </a:lnTo>
                <a:lnTo>
                  <a:pt x="389" y="188"/>
                </a:lnTo>
                <a:lnTo>
                  <a:pt x="389" y="188"/>
                </a:lnTo>
                <a:lnTo>
                  <a:pt x="387" y="180"/>
                </a:lnTo>
                <a:lnTo>
                  <a:pt x="383" y="174"/>
                </a:lnTo>
                <a:lnTo>
                  <a:pt x="377" y="170"/>
                </a:lnTo>
                <a:lnTo>
                  <a:pt x="371" y="168"/>
                </a:lnTo>
                <a:lnTo>
                  <a:pt x="371" y="168"/>
                </a:lnTo>
                <a:close/>
                <a:moveTo>
                  <a:pt x="290" y="188"/>
                </a:moveTo>
                <a:lnTo>
                  <a:pt x="290" y="188"/>
                </a:lnTo>
                <a:lnTo>
                  <a:pt x="284" y="190"/>
                </a:lnTo>
                <a:lnTo>
                  <a:pt x="280" y="192"/>
                </a:lnTo>
                <a:lnTo>
                  <a:pt x="276" y="198"/>
                </a:lnTo>
                <a:lnTo>
                  <a:pt x="274" y="204"/>
                </a:lnTo>
                <a:lnTo>
                  <a:pt x="274" y="204"/>
                </a:lnTo>
                <a:lnTo>
                  <a:pt x="276" y="210"/>
                </a:lnTo>
                <a:lnTo>
                  <a:pt x="280" y="214"/>
                </a:lnTo>
                <a:lnTo>
                  <a:pt x="284" y="218"/>
                </a:lnTo>
                <a:lnTo>
                  <a:pt x="290" y="220"/>
                </a:lnTo>
                <a:lnTo>
                  <a:pt x="290" y="220"/>
                </a:lnTo>
                <a:lnTo>
                  <a:pt x="296" y="218"/>
                </a:lnTo>
                <a:lnTo>
                  <a:pt x="300" y="214"/>
                </a:lnTo>
                <a:lnTo>
                  <a:pt x="304" y="210"/>
                </a:lnTo>
                <a:lnTo>
                  <a:pt x="306" y="204"/>
                </a:lnTo>
                <a:lnTo>
                  <a:pt x="306" y="204"/>
                </a:lnTo>
                <a:lnTo>
                  <a:pt x="304" y="198"/>
                </a:lnTo>
                <a:lnTo>
                  <a:pt x="300" y="192"/>
                </a:lnTo>
                <a:lnTo>
                  <a:pt x="296" y="190"/>
                </a:lnTo>
                <a:lnTo>
                  <a:pt x="290" y="188"/>
                </a:lnTo>
                <a:lnTo>
                  <a:pt x="290" y="188"/>
                </a:lnTo>
                <a:close/>
                <a:moveTo>
                  <a:pt x="421" y="250"/>
                </a:moveTo>
                <a:lnTo>
                  <a:pt x="421" y="250"/>
                </a:lnTo>
                <a:lnTo>
                  <a:pt x="417" y="252"/>
                </a:lnTo>
                <a:lnTo>
                  <a:pt x="415" y="258"/>
                </a:lnTo>
                <a:lnTo>
                  <a:pt x="415" y="258"/>
                </a:lnTo>
                <a:lnTo>
                  <a:pt x="417" y="262"/>
                </a:lnTo>
                <a:lnTo>
                  <a:pt x="421" y="264"/>
                </a:lnTo>
                <a:lnTo>
                  <a:pt x="421" y="264"/>
                </a:lnTo>
                <a:lnTo>
                  <a:pt x="425" y="262"/>
                </a:lnTo>
                <a:lnTo>
                  <a:pt x="429" y="258"/>
                </a:lnTo>
                <a:lnTo>
                  <a:pt x="429" y="258"/>
                </a:lnTo>
                <a:lnTo>
                  <a:pt x="425" y="252"/>
                </a:lnTo>
                <a:lnTo>
                  <a:pt x="421" y="250"/>
                </a:lnTo>
                <a:lnTo>
                  <a:pt x="421" y="250"/>
                </a:lnTo>
                <a:close/>
                <a:moveTo>
                  <a:pt x="417" y="347"/>
                </a:moveTo>
                <a:lnTo>
                  <a:pt x="417" y="347"/>
                </a:lnTo>
                <a:lnTo>
                  <a:pt x="413" y="347"/>
                </a:lnTo>
                <a:lnTo>
                  <a:pt x="411" y="351"/>
                </a:lnTo>
                <a:lnTo>
                  <a:pt x="411" y="351"/>
                </a:lnTo>
                <a:lnTo>
                  <a:pt x="413" y="355"/>
                </a:lnTo>
                <a:lnTo>
                  <a:pt x="417" y="357"/>
                </a:lnTo>
                <a:lnTo>
                  <a:pt x="417" y="357"/>
                </a:lnTo>
                <a:lnTo>
                  <a:pt x="421" y="355"/>
                </a:lnTo>
                <a:lnTo>
                  <a:pt x="423" y="351"/>
                </a:lnTo>
                <a:lnTo>
                  <a:pt x="423" y="351"/>
                </a:lnTo>
                <a:lnTo>
                  <a:pt x="421" y="347"/>
                </a:lnTo>
                <a:lnTo>
                  <a:pt x="417" y="347"/>
                </a:lnTo>
                <a:lnTo>
                  <a:pt x="417" y="347"/>
                </a:lnTo>
                <a:close/>
                <a:moveTo>
                  <a:pt x="341" y="361"/>
                </a:moveTo>
                <a:lnTo>
                  <a:pt x="341" y="361"/>
                </a:lnTo>
                <a:lnTo>
                  <a:pt x="337" y="361"/>
                </a:lnTo>
                <a:lnTo>
                  <a:pt x="333" y="363"/>
                </a:lnTo>
                <a:lnTo>
                  <a:pt x="331" y="367"/>
                </a:lnTo>
                <a:lnTo>
                  <a:pt x="331" y="371"/>
                </a:lnTo>
                <a:lnTo>
                  <a:pt x="331" y="371"/>
                </a:lnTo>
                <a:lnTo>
                  <a:pt x="331" y="375"/>
                </a:lnTo>
                <a:lnTo>
                  <a:pt x="333" y="377"/>
                </a:lnTo>
                <a:lnTo>
                  <a:pt x="337" y="381"/>
                </a:lnTo>
                <a:lnTo>
                  <a:pt x="341" y="381"/>
                </a:lnTo>
                <a:lnTo>
                  <a:pt x="341" y="381"/>
                </a:lnTo>
                <a:lnTo>
                  <a:pt x="345" y="381"/>
                </a:lnTo>
                <a:lnTo>
                  <a:pt x="347" y="377"/>
                </a:lnTo>
                <a:lnTo>
                  <a:pt x="349" y="375"/>
                </a:lnTo>
                <a:lnTo>
                  <a:pt x="351" y="371"/>
                </a:lnTo>
                <a:lnTo>
                  <a:pt x="351" y="371"/>
                </a:lnTo>
                <a:lnTo>
                  <a:pt x="349" y="367"/>
                </a:lnTo>
                <a:lnTo>
                  <a:pt x="347" y="363"/>
                </a:lnTo>
                <a:lnTo>
                  <a:pt x="345" y="361"/>
                </a:lnTo>
                <a:lnTo>
                  <a:pt x="341" y="361"/>
                </a:lnTo>
                <a:lnTo>
                  <a:pt x="341" y="361"/>
                </a:lnTo>
                <a:close/>
                <a:moveTo>
                  <a:pt x="331" y="299"/>
                </a:moveTo>
                <a:lnTo>
                  <a:pt x="331" y="299"/>
                </a:lnTo>
                <a:lnTo>
                  <a:pt x="326" y="303"/>
                </a:lnTo>
                <a:lnTo>
                  <a:pt x="322" y="307"/>
                </a:lnTo>
                <a:lnTo>
                  <a:pt x="322" y="307"/>
                </a:lnTo>
                <a:lnTo>
                  <a:pt x="326" y="313"/>
                </a:lnTo>
                <a:lnTo>
                  <a:pt x="331" y="315"/>
                </a:lnTo>
                <a:lnTo>
                  <a:pt x="331" y="315"/>
                </a:lnTo>
                <a:lnTo>
                  <a:pt x="337" y="313"/>
                </a:lnTo>
                <a:lnTo>
                  <a:pt x="339" y="307"/>
                </a:lnTo>
                <a:lnTo>
                  <a:pt x="339" y="307"/>
                </a:lnTo>
                <a:lnTo>
                  <a:pt x="337" y="303"/>
                </a:lnTo>
                <a:lnTo>
                  <a:pt x="331" y="299"/>
                </a:lnTo>
                <a:lnTo>
                  <a:pt x="331" y="299"/>
                </a:lnTo>
                <a:close/>
                <a:moveTo>
                  <a:pt x="238" y="268"/>
                </a:moveTo>
                <a:lnTo>
                  <a:pt x="238" y="268"/>
                </a:lnTo>
                <a:lnTo>
                  <a:pt x="236" y="268"/>
                </a:lnTo>
                <a:lnTo>
                  <a:pt x="232" y="270"/>
                </a:lnTo>
                <a:lnTo>
                  <a:pt x="230" y="272"/>
                </a:lnTo>
                <a:lnTo>
                  <a:pt x="230" y="276"/>
                </a:lnTo>
                <a:lnTo>
                  <a:pt x="230" y="276"/>
                </a:lnTo>
                <a:lnTo>
                  <a:pt x="230" y="280"/>
                </a:lnTo>
                <a:lnTo>
                  <a:pt x="232" y="282"/>
                </a:lnTo>
                <a:lnTo>
                  <a:pt x="236" y="284"/>
                </a:lnTo>
                <a:lnTo>
                  <a:pt x="238" y="286"/>
                </a:lnTo>
                <a:lnTo>
                  <a:pt x="238" y="286"/>
                </a:lnTo>
                <a:lnTo>
                  <a:pt x="242" y="284"/>
                </a:lnTo>
                <a:lnTo>
                  <a:pt x="246" y="282"/>
                </a:lnTo>
                <a:lnTo>
                  <a:pt x="248" y="280"/>
                </a:lnTo>
                <a:lnTo>
                  <a:pt x="248" y="276"/>
                </a:lnTo>
                <a:lnTo>
                  <a:pt x="248" y="276"/>
                </a:lnTo>
                <a:lnTo>
                  <a:pt x="248" y="272"/>
                </a:lnTo>
                <a:lnTo>
                  <a:pt x="246" y="270"/>
                </a:lnTo>
                <a:lnTo>
                  <a:pt x="242" y="268"/>
                </a:lnTo>
                <a:lnTo>
                  <a:pt x="238" y="268"/>
                </a:lnTo>
                <a:lnTo>
                  <a:pt x="238" y="268"/>
                </a:lnTo>
                <a:close/>
                <a:moveTo>
                  <a:pt x="202" y="288"/>
                </a:moveTo>
                <a:lnTo>
                  <a:pt x="202" y="288"/>
                </a:lnTo>
                <a:lnTo>
                  <a:pt x="198" y="288"/>
                </a:lnTo>
                <a:lnTo>
                  <a:pt x="196" y="290"/>
                </a:lnTo>
                <a:lnTo>
                  <a:pt x="194" y="292"/>
                </a:lnTo>
                <a:lnTo>
                  <a:pt x="194" y="296"/>
                </a:lnTo>
                <a:lnTo>
                  <a:pt x="194" y="296"/>
                </a:lnTo>
                <a:lnTo>
                  <a:pt x="194" y="301"/>
                </a:lnTo>
                <a:lnTo>
                  <a:pt x="196" y="303"/>
                </a:lnTo>
                <a:lnTo>
                  <a:pt x="198" y="305"/>
                </a:lnTo>
                <a:lnTo>
                  <a:pt x="202" y="305"/>
                </a:lnTo>
                <a:lnTo>
                  <a:pt x="202" y="305"/>
                </a:lnTo>
                <a:lnTo>
                  <a:pt x="206" y="305"/>
                </a:lnTo>
                <a:lnTo>
                  <a:pt x="208" y="303"/>
                </a:lnTo>
                <a:lnTo>
                  <a:pt x="210" y="301"/>
                </a:lnTo>
                <a:lnTo>
                  <a:pt x="210" y="296"/>
                </a:lnTo>
                <a:lnTo>
                  <a:pt x="210" y="296"/>
                </a:lnTo>
                <a:lnTo>
                  <a:pt x="210" y="292"/>
                </a:lnTo>
                <a:lnTo>
                  <a:pt x="208" y="290"/>
                </a:lnTo>
                <a:lnTo>
                  <a:pt x="206" y="288"/>
                </a:lnTo>
                <a:lnTo>
                  <a:pt x="202" y="288"/>
                </a:lnTo>
                <a:lnTo>
                  <a:pt x="202" y="288"/>
                </a:lnTo>
                <a:close/>
                <a:moveTo>
                  <a:pt x="252" y="345"/>
                </a:moveTo>
                <a:lnTo>
                  <a:pt x="252" y="345"/>
                </a:lnTo>
                <a:lnTo>
                  <a:pt x="248" y="347"/>
                </a:lnTo>
                <a:lnTo>
                  <a:pt x="246" y="351"/>
                </a:lnTo>
                <a:lnTo>
                  <a:pt x="246" y="351"/>
                </a:lnTo>
                <a:lnTo>
                  <a:pt x="248" y="355"/>
                </a:lnTo>
                <a:lnTo>
                  <a:pt x="252" y="357"/>
                </a:lnTo>
                <a:lnTo>
                  <a:pt x="252" y="357"/>
                </a:lnTo>
                <a:lnTo>
                  <a:pt x="258" y="355"/>
                </a:lnTo>
                <a:lnTo>
                  <a:pt x="260" y="351"/>
                </a:lnTo>
                <a:lnTo>
                  <a:pt x="260" y="351"/>
                </a:lnTo>
                <a:lnTo>
                  <a:pt x="258" y="347"/>
                </a:lnTo>
                <a:lnTo>
                  <a:pt x="252" y="345"/>
                </a:lnTo>
                <a:lnTo>
                  <a:pt x="252" y="345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43"/>
          <p:cNvSpPr>
            <a:spLocks noEditPoints="1"/>
          </p:cNvSpPr>
          <p:nvPr/>
        </p:nvSpPr>
        <p:spPr bwMode="auto">
          <a:xfrm>
            <a:off x="10090150" y="3075824"/>
            <a:ext cx="641350" cy="825500"/>
          </a:xfrm>
          <a:custGeom>
            <a:avLst/>
            <a:gdLst>
              <a:gd name="T0" fmla="*/ 191 w 404"/>
              <a:gd name="T1" fmla="*/ 109 h 520"/>
              <a:gd name="T2" fmla="*/ 201 w 404"/>
              <a:gd name="T3" fmla="*/ 33 h 520"/>
              <a:gd name="T4" fmla="*/ 251 w 404"/>
              <a:gd name="T5" fmla="*/ 23 h 520"/>
              <a:gd name="T6" fmla="*/ 221 w 404"/>
              <a:gd name="T7" fmla="*/ 77 h 520"/>
              <a:gd name="T8" fmla="*/ 221 w 404"/>
              <a:gd name="T9" fmla="*/ 141 h 520"/>
              <a:gd name="T10" fmla="*/ 135 w 404"/>
              <a:gd name="T11" fmla="*/ 370 h 520"/>
              <a:gd name="T12" fmla="*/ 149 w 404"/>
              <a:gd name="T13" fmla="*/ 255 h 520"/>
              <a:gd name="T14" fmla="*/ 135 w 404"/>
              <a:gd name="T15" fmla="*/ 209 h 520"/>
              <a:gd name="T16" fmla="*/ 111 w 404"/>
              <a:gd name="T17" fmla="*/ 271 h 520"/>
              <a:gd name="T18" fmla="*/ 135 w 404"/>
              <a:gd name="T19" fmla="*/ 370 h 520"/>
              <a:gd name="T20" fmla="*/ 189 w 404"/>
              <a:gd name="T21" fmla="*/ 195 h 520"/>
              <a:gd name="T22" fmla="*/ 155 w 404"/>
              <a:gd name="T23" fmla="*/ 197 h 520"/>
              <a:gd name="T24" fmla="*/ 113 w 404"/>
              <a:gd name="T25" fmla="*/ 153 h 520"/>
              <a:gd name="T26" fmla="*/ 131 w 404"/>
              <a:gd name="T27" fmla="*/ 163 h 520"/>
              <a:gd name="T28" fmla="*/ 77 w 404"/>
              <a:gd name="T29" fmla="*/ 215 h 520"/>
              <a:gd name="T30" fmla="*/ 63 w 404"/>
              <a:gd name="T31" fmla="*/ 287 h 520"/>
              <a:gd name="T32" fmla="*/ 89 w 404"/>
              <a:gd name="T33" fmla="*/ 418 h 520"/>
              <a:gd name="T34" fmla="*/ 137 w 404"/>
              <a:gd name="T35" fmla="*/ 488 h 520"/>
              <a:gd name="T36" fmla="*/ 147 w 404"/>
              <a:gd name="T37" fmla="*/ 504 h 520"/>
              <a:gd name="T38" fmla="*/ 111 w 404"/>
              <a:gd name="T39" fmla="*/ 500 h 520"/>
              <a:gd name="T40" fmla="*/ 65 w 404"/>
              <a:gd name="T41" fmla="*/ 462 h 520"/>
              <a:gd name="T42" fmla="*/ 16 w 404"/>
              <a:gd name="T43" fmla="*/ 362 h 520"/>
              <a:gd name="T44" fmla="*/ 0 w 404"/>
              <a:gd name="T45" fmla="*/ 269 h 520"/>
              <a:gd name="T46" fmla="*/ 12 w 404"/>
              <a:gd name="T47" fmla="*/ 213 h 520"/>
              <a:gd name="T48" fmla="*/ 39 w 404"/>
              <a:gd name="T49" fmla="*/ 177 h 520"/>
              <a:gd name="T50" fmla="*/ 89 w 404"/>
              <a:gd name="T51" fmla="*/ 155 h 520"/>
              <a:gd name="T52" fmla="*/ 193 w 404"/>
              <a:gd name="T53" fmla="*/ 155 h 520"/>
              <a:gd name="T54" fmla="*/ 261 w 404"/>
              <a:gd name="T55" fmla="*/ 167 h 520"/>
              <a:gd name="T56" fmla="*/ 295 w 404"/>
              <a:gd name="T57" fmla="*/ 199 h 520"/>
              <a:gd name="T58" fmla="*/ 317 w 404"/>
              <a:gd name="T59" fmla="*/ 249 h 520"/>
              <a:gd name="T60" fmla="*/ 323 w 404"/>
              <a:gd name="T61" fmla="*/ 303 h 520"/>
              <a:gd name="T62" fmla="*/ 303 w 404"/>
              <a:gd name="T63" fmla="*/ 424 h 520"/>
              <a:gd name="T64" fmla="*/ 327 w 404"/>
              <a:gd name="T65" fmla="*/ 374 h 520"/>
              <a:gd name="T66" fmla="*/ 343 w 404"/>
              <a:gd name="T67" fmla="*/ 271 h 520"/>
              <a:gd name="T68" fmla="*/ 311 w 404"/>
              <a:gd name="T69" fmla="*/ 191 h 520"/>
              <a:gd name="T70" fmla="*/ 263 w 404"/>
              <a:gd name="T71" fmla="*/ 163 h 520"/>
              <a:gd name="T72" fmla="*/ 323 w 404"/>
              <a:gd name="T73" fmla="*/ 165 h 520"/>
              <a:gd name="T74" fmla="*/ 374 w 404"/>
              <a:gd name="T75" fmla="*/ 189 h 520"/>
              <a:gd name="T76" fmla="*/ 398 w 404"/>
              <a:gd name="T77" fmla="*/ 227 h 520"/>
              <a:gd name="T78" fmla="*/ 404 w 404"/>
              <a:gd name="T79" fmla="*/ 285 h 520"/>
              <a:gd name="T80" fmla="*/ 384 w 404"/>
              <a:gd name="T81" fmla="*/ 376 h 520"/>
              <a:gd name="T82" fmla="*/ 327 w 404"/>
              <a:gd name="T83" fmla="*/ 472 h 520"/>
              <a:gd name="T84" fmla="*/ 279 w 404"/>
              <a:gd name="T85" fmla="*/ 506 h 520"/>
              <a:gd name="T86" fmla="*/ 249 w 404"/>
              <a:gd name="T87" fmla="*/ 510 h 520"/>
              <a:gd name="T88" fmla="*/ 219 w 404"/>
              <a:gd name="T89" fmla="*/ 520 h 520"/>
              <a:gd name="T90" fmla="*/ 173 w 404"/>
              <a:gd name="T91" fmla="*/ 502 h 520"/>
              <a:gd name="T92" fmla="*/ 131 w 404"/>
              <a:gd name="T93" fmla="*/ 450 h 520"/>
              <a:gd name="T94" fmla="*/ 85 w 404"/>
              <a:gd name="T95" fmla="*/ 303 h 520"/>
              <a:gd name="T96" fmla="*/ 85 w 404"/>
              <a:gd name="T97" fmla="*/ 251 h 520"/>
              <a:gd name="T98" fmla="*/ 103 w 404"/>
              <a:gd name="T99" fmla="*/ 203 h 520"/>
              <a:gd name="T100" fmla="*/ 137 w 404"/>
              <a:gd name="T101" fmla="*/ 171 h 520"/>
              <a:gd name="T102" fmla="*/ 193 w 404"/>
              <a:gd name="T103" fmla="*/ 155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4" h="520">
                <a:moveTo>
                  <a:pt x="195" y="143"/>
                </a:moveTo>
                <a:lnTo>
                  <a:pt x="195" y="143"/>
                </a:lnTo>
                <a:lnTo>
                  <a:pt x="191" y="127"/>
                </a:lnTo>
                <a:lnTo>
                  <a:pt x="191" y="109"/>
                </a:lnTo>
                <a:lnTo>
                  <a:pt x="191" y="89"/>
                </a:lnTo>
                <a:lnTo>
                  <a:pt x="193" y="69"/>
                </a:lnTo>
                <a:lnTo>
                  <a:pt x="197" y="51"/>
                </a:lnTo>
                <a:lnTo>
                  <a:pt x="201" y="33"/>
                </a:lnTo>
                <a:lnTo>
                  <a:pt x="209" y="14"/>
                </a:lnTo>
                <a:lnTo>
                  <a:pt x="217" y="0"/>
                </a:lnTo>
                <a:lnTo>
                  <a:pt x="251" y="23"/>
                </a:lnTo>
                <a:lnTo>
                  <a:pt x="251" y="23"/>
                </a:lnTo>
                <a:lnTo>
                  <a:pt x="241" y="35"/>
                </a:lnTo>
                <a:lnTo>
                  <a:pt x="233" y="47"/>
                </a:lnTo>
                <a:lnTo>
                  <a:pt x="227" y="61"/>
                </a:lnTo>
                <a:lnTo>
                  <a:pt x="221" y="77"/>
                </a:lnTo>
                <a:lnTo>
                  <a:pt x="219" y="95"/>
                </a:lnTo>
                <a:lnTo>
                  <a:pt x="217" y="111"/>
                </a:lnTo>
                <a:lnTo>
                  <a:pt x="217" y="125"/>
                </a:lnTo>
                <a:lnTo>
                  <a:pt x="221" y="141"/>
                </a:lnTo>
                <a:lnTo>
                  <a:pt x="195" y="143"/>
                </a:lnTo>
                <a:lnTo>
                  <a:pt x="195" y="143"/>
                </a:lnTo>
                <a:close/>
                <a:moveTo>
                  <a:pt x="135" y="370"/>
                </a:moveTo>
                <a:lnTo>
                  <a:pt x="135" y="370"/>
                </a:lnTo>
                <a:lnTo>
                  <a:pt x="137" y="327"/>
                </a:lnTo>
                <a:lnTo>
                  <a:pt x="141" y="289"/>
                </a:lnTo>
                <a:lnTo>
                  <a:pt x="145" y="271"/>
                </a:lnTo>
                <a:lnTo>
                  <a:pt x="149" y="255"/>
                </a:lnTo>
                <a:lnTo>
                  <a:pt x="155" y="241"/>
                </a:lnTo>
                <a:lnTo>
                  <a:pt x="163" y="227"/>
                </a:lnTo>
                <a:lnTo>
                  <a:pt x="135" y="209"/>
                </a:lnTo>
                <a:lnTo>
                  <a:pt x="135" y="209"/>
                </a:lnTo>
                <a:lnTo>
                  <a:pt x="123" y="221"/>
                </a:lnTo>
                <a:lnTo>
                  <a:pt x="117" y="235"/>
                </a:lnTo>
                <a:lnTo>
                  <a:pt x="111" y="253"/>
                </a:lnTo>
                <a:lnTo>
                  <a:pt x="111" y="271"/>
                </a:lnTo>
                <a:lnTo>
                  <a:pt x="113" y="291"/>
                </a:lnTo>
                <a:lnTo>
                  <a:pt x="117" y="315"/>
                </a:lnTo>
                <a:lnTo>
                  <a:pt x="125" y="341"/>
                </a:lnTo>
                <a:lnTo>
                  <a:pt x="135" y="370"/>
                </a:lnTo>
                <a:lnTo>
                  <a:pt x="135" y="370"/>
                </a:lnTo>
                <a:close/>
                <a:moveTo>
                  <a:pt x="175" y="209"/>
                </a:moveTo>
                <a:lnTo>
                  <a:pt x="175" y="209"/>
                </a:lnTo>
                <a:lnTo>
                  <a:pt x="189" y="195"/>
                </a:lnTo>
                <a:lnTo>
                  <a:pt x="205" y="183"/>
                </a:lnTo>
                <a:lnTo>
                  <a:pt x="205" y="183"/>
                </a:lnTo>
                <a:lnTo>
                  <a:pt x="177" y="189"/>
                </a:lnTo>
                <a:lnTo>
                  <a:pt x="155" y="197"/>
                </a:lnTo>
                <a:lnTo>
                  <a:pt x="175" y="209"/>
                </a:lnTo>
                <a:lnTo>
                  <a:pt x="175" y="209"/>
                </a:lnTo>
                <a:close/>
                <a:moveTo>
                  <a:pt x="113" y="153"/>
                </a:moveTo>
                <a:lnTo>
                  <a:pt x="113" y="153"/>
                </a:lnTo>
                <a:lnTo>
                  <a:pt x="133" y="155"/>
                </a:lnTo>
                <a:lnTo>
                  <a:pt x="149" y="157"/>
                </a:lnTo>
                <a:lnTo>
                  <a:pt x="149" y="157"/>
                </a:lnTo>
                <a:lnTo>
                  <a:pt x="131" y="163"/>
                </a:lnTo>
                <a:lnTo>
                  <a:pt x="115" y="171"/>
                </a:lnTo>
                <a:lnTo>
                  <a:pt x="99" y="183"/>
                </a:lnTo>
                <a:lnTo>
                  <a:pt x="87" y="197"/>
                </a:lnTo>
                <a:lnTo>
                  <a:pt x="77" y="215"/>
                </a:lnTo>
                <a:lnTo>
                  <a:pt x="69" y="235"/>
                </a:lnTo>
                <a:lnTo>
                  <a:pt x="63" y="259"/>
                </a:lnTo>
                <a:lnTo>
                  <a:pt x="63" y="287"/>
                </a:lnTo>
                <a:lnTo>
                  <a:pt x="63" y="287"/>
                </a:lnTo>
                <a:lnTo>
                  <a:pt x="63" y="321"/>
                </a:lnTo>
                <a:lnTo>
                  <a:pt x="69" y="353"/>
                </a:lnTo>
                <a:lnTo>
                  <a:pt x="77" y="386"/>
                </a:lnTo>
                <a:lnTo>
                  <a:pt x="89" y="418"/>
                </a:lnTo>
                <a:lnTo>
                  <a:pt x="103" y="444"/>
                </a:lnTo>
                <a:lnTo>
                  <a:pt x="119" y="468"/>
                </a:lnTo>
                <a:lnTo>
                  <a:pt x="129" y="478"/>
                </a:lnTo>
                <a:lnTo>
                  <a:pt x="137" y="488"/>
                </a:lnTo>
                <a:lnTo>
                  <a:pt x="147" y="494"/>
                </a:lnTo>
                <a:lnTo>
                  <a:pt x="157" y="500"/>
                </a:lnTo>
                <a:lnTo>
                  <a:pt x="157" y="500"/>
                </a:lnTo>
                <a:lnTo>
                  <a:pt x="147" y="504"/>
                </a:lnTo>
                <a:lnTo>
                  <a:pt x="135" y="504"/>
                </a:lnTo>
                <a:lnTo>
                  <a:pt x="135" y="504"/>
                </a:lnTo>
                <a:lnTo>
                  <a:pt x="123" y="504"/>
                </a:lnTo>
                <a:lnTo>
                  <a:pt x="111" y="500"/>
                </a:lnTo>
                <a:lnTo>
                  <a:pt x="99" y="494"/>
                </a:lnTo>
                <a:lnTo>
                  <a:pt x="87" y="484"/>
                </a:lnTo>
                <a:lnTo>
                  <a:pt x="77" y="474"/>
                </a:lnTo>
                <a:lnTo>
                  <a:pt x="65" y="462"/>
                </a:lnTo>
                <a:lnTo>
                  <a:pt x="55" y="448"/>
                </a:lnTo>
                <a:lnTo>
                  <a:pt x="47" y="432"/>
                </a:lnTo>
                <a:lnTo>
                  <a:pt x="29" y="400"/>
                </a:lnTo>
                <a:lnTo>
                  <a:pt x="16" y="362"/>
                </a:lnTo>
                <a:lnTo>
                  <a:pt x="6" y="323"/>
                </a:lnTo>
                <a:lnTo>
                  <a:pt x="2" y="287"/>
                </a:lnTo>
                <a:lnTo>
                  <a:pt x="2" y="287"/>
                </a:lnTo>
                <a:lnTo>
                  <a:pt x="0" y="269"/>
                </a:lnTo>
                <a:lnTo>
                  <a:pt x="2" y="253"/>
                </a:lnTo>
                <a:lnTo>
                  <a:pt x="4" y="239"/>
                </a:lnTo>
                <a:lnTo>
                  <a:pt x="6" y="225"/>
                </a:lnTo>
                <a:lnTo>
                  <a:pt x="12" y="213"/>
                </a:lnTo>
                <a:lnTo>
                  <a:pt x="16" y="203"/>
                </a:lnTo>
                <a:lnTo>
                  <a:pt x="23" y="193"/>
                </a:lnTo>
                <a:lnTo>
                  <a:pt x="31" y="183"/>
                </a:lnTo>
                <a:lnTo>
                  <a:pt x="39" y="177"/>
                </a:lnTo>
                <a:lnTo>
                  <a:pt x="47" y="171"/>
                </a:lnTo>
                <a:lnTo>
                  <a:pt x="57" y="165"/>
                </a:lnTo>
                <a:lnTo>
                  <a:pt x="67" y="161"/>
                </a:lnTo>
                <a:lnTo>
                  <a:pt x="89" y="155"/>
                </a:lnTo>
                <a:lnTo>
                  <a:pt x="113" y="153"/>
                </a:lnTo>
                <a:lnTo>
                  <a:pt x="113" y="153"/>
                </a:lnTo>
                <a:close/>
                <a:moveTo>
                  <a:pt x="193" y="155"/>
                </a:moveTo>
                <a:lnTo>
                  <a:pt x="193" y="155"/>
                </a:lnTo>
                <a:lnTo>
                  <a:pt x="217" y="155"/>
                </a:lnTo>
                <a:lnTo>
                  <a:pt x="239" y="159"/>
                </a:lnTo>
                <a:lnTo>
                  <a:pt x="251" y="163"/>
                </a:lnTo>
                <a:lnTo>
                  <a:pt x="261" y="167"/>
                </a:lnTo>
                <a:lnTo>
                  <a:pt x="271" y="173"/>
                </a:lnTo>
                <a:lnTo>
                  <a:pt x="279" y="181"/>
                </a:lnTo>
                <a:lnTo>
                  <a:pt x="287" y="189"/>
                </a:lnTo>
                <a:lnTo>
                  <a:pt x="295" y="199"/>
                </a:lnTo>
                <a:lnTo>
                  <a:pt x="301" y="209"/>
                </a:lnTo>
                <a:lnTo>
                  <a:pt x="307" y="221"/>
                </a:lnTo>
                <a:lnTo>
                  <a:pt x="313" y="235"/>
                </a:lnTo>
                <a:lnTo>
                  <a:pt x="317" y="249"/>
                </a:lnTo>
                <a:lnTo>
                  <a:pt x="321" y="267"/>
                </a:lnTo>
                <a:lnTo>
                  <a:pt x="323" y="285"/>
                </a:lnTo>
                <a:lnTo>
                  <a:pt x="323" y="285"/>
                </a:lnTo>
                <a:lnTo>
                  <a:pt x="323" y="303"/>
                </a:lnTo>
                <a:lnTo>
                  <a:pt x="323" y="323"/>
                </a:lnTo>
                <a:lnTo>
                  <a:pt x="319" y="366"/>
                </a:lnTo>
                <a:lnTo>
                  <a:pt x="309" y="404"/>
                </a:lnTo>
                <a:lnTo>
                  <a:pt x="303" y="424"/>
                </a:lnTo>
                <a:lnTo>
                  <a:pt x="297" y="442"/>
                </a:lnTo>
                <a:lnTo>
                  <a:pt x="297" y="442"/>
                </a:lnTo>
                <a:lnTo>
                  <a:pt x="313" y="408"/>
                </a:lnTo>
                <a:lnTo>
                  <a:pt x="327" y="374"/>
                </a:lnTo>
                <a:lnTo>
                  <a:pt x="337" y="335"/>
                </a:lnTo>
                <a:lnTo>
                  <a:pt x="343" y="299"/>
                </a:lnTo>
                <a:lnTo>
                  <a:pt x="343" y="299"/>
                </a:lnTo>
                <a:lnTo>
                  <a:pt x="343" y="271"/>
                </a:lnTo>
                <a:lnTo>
                  <a:pt x="339" y="245"/>
                </a:lnTo>
                <a:lnTo>
                  <a:pt x="333" y="223"/>
                </a:lnTo>
                <a:lnTo>
                  <a:pt x="323" y="205"/>
                </a:lnTo>
                <a:lnTo>
                  <a:pt x="311" y="191"/>
                </a:lnTo>
                <a:lnTo>
                  <a:pt x="297" y="179"/>
                </a:lnTo>
                <a:lnTo>
                  <a:pt x="281" y="169"/>
                </a:lnTo>
                <a:lnTo>
                  <a:pt x="263" y="163"/>
                </a:lnTo>
                <a:lnTo>
                  <a:pt x="263" y="163"/>
                </a:lnTo>
                <a:lnTo>
                  <a:pt x="281" y="161"/>
                </a:lnTo>
                <a:lnTo>
                  <a:pt x="301" y="161"/>
                </a:lnTo>
                <a:lnTo>
                  <a:pt x="301" y="161"/>
                </a:lnTo>
                <a:lnTo>
                  <a:pt x="323" y="165"/>
                </a:lnTo>
                <a:lnTo>
                  <a:pt x="345" y="171"/>
                </a:lnTo>
                <a:lnTo>
                  <a:pt x="355" y="177"/>
                </a:lnTo>
                <a:lnTo>
                  <a:pt x="366" y="183"/>
                </a:lnTo>
                <a:lnTo>
                  <a:pt x="374" y="189"/>
                </a:lnTo>
                <a:lnTo>
                  <a:pt x="382" y="197"/>
                </a:lnTo>
                <a:lnTo>
                  <a:pt x="388" y="207"/>
                </a:lnTo>
                <a:lnTo>
                  <a:pt x="394" y="217"/>
                </a:lnTo>
                <a:lnTo>
                  <a:pt x="398" y="227"/>
                </a:lnTo>
                <a:lnTo>
                  <a:pt x="402" y="239"/>
                </a:lnTo>
                <a:lnTo>
                  <a:pt x="404" y="253"/>
                </a:lnTo>
                <a:lnTo>
                  <a:pt x="404" y="269"/>
                </a:lnTo>
                <a:lnTo>
                  <a:pt x="404" y="285"/>
                </a:lnTo>
                <a:lnTo>
                  <a:pt x="402" y="301"/>
                </a:lnTo>
                <a:lnTo>
                  <a:pt x="402" y="301"/>
                </a:lnTo>
                <a:lnTo>
                  <a:pt x="396" y="339"/>
                </a:lnTo>
                <a:lnTo>
                  <a:pt x="384" y="376"/>
                </a:lnTo>
                <a:lnTo>
                  <a:pt x="368" y="412"/>
                </a:lnTo>
                <a:lnTo>
                  <a:pt x="347" y="444"/>
                </a:lnTo>
                <a:lnTo>
                  <a:pt x="337" y="458"/>
                </a:lnTo>
                <a:lnTo>
                  <a:pt x="327" y="472"/>
                </a:lnTo>
                <a:lnTo>
                  <a:pt x="315" y="484"/>
                </a:lnTo>
                <a:lnTo>
                  <a:pt x="303" y="492"/>
                </a:lnTo>
                <a:lnTo>
                  <a:pt x="291" y="500"/>
                </a:lnTo>
                <a:lnTo>
                  <a:pt x="279" y="506"/>
                </a:lnTo>
                <a:lnTo>
                  <a:pt x="267" y="510"/>
                </a:lnTo>
                <a:lnTo>
                  <a:pt x="253" y="510"/>
                </a:lnTo>
                <a:lnTo>
                  <a:pt x="253" y="510"/>
                </a:lnTo>
                <a:lnTo>
                  <a:pt x="249" y="510"/>
                </a:lnTo>
                <a:lnTo>
                  <a:pt x="249" y="510"/>
                </a:lnTo>
                <a:lnTo>
                  <a:pt x="235" y="516"/>
                </a:lnTo>
                <a:lnTo>
                  <a:pt x="219" y="520"/>
                </a:lnTo>
                <a:lnTo>
                  <a:pt x="219" y="520"/>
                </a:lnTo>
                <a:lnTo>
                  <a:pt x="207" y="518"/>
                </a:lnTo>
                <a:lnTo>
                  <a:pt x="195" y="516"/>
                </a:lnTo>
                <a:lnTo>
                  <a:pt x="183" y="510"/>
                </a:lnTo>
                <a:lnTo>
                  <a:pt x="173" y="502"/>
                </a:lnTo>
                <a:lnTo>
                  <a:pt x="161" y="492"/>
                </a:lnTo>
                <a:lnTo>
                  <a:pt x="151" y="480"/>
                </a:lnTo>
                <a:lnTo>
                  <a:pt x="139" y="466"/>
                </a:lnTo>
                <a:lnTo>
                  <a:pt x="131" y="450"/>
                </a:lnTo>
                <a:lnTo>
                  <a:pt x="113" y="416"/>
                </a:lnTo>
                <a:lnTo>
                  <a:pt x="99" y="380"/>
                </a:lnTo>
                <a:lnTo>
                  <a:pt x="89" y="341"/>
                </a:lnTo>
                <a:lnTo>
                  <a:pt x="85" y="303"/>
                </a:lnTo>
                <a:lnTo>
                  <a:pt x="85" y="303"/>
                </a:lnTo>
                <a:lnTo>
                  <a:pt x="83" y="285"/>
                </a:lnTo>
                <a:lnTo>
                  <a:pt x="83" y="267"/>
                </a:lnTo>
                <a:lnTo>
                  <a:pt x="85" y="251"/>
                </a:lnTo>
                <a:lnTo>
                  <a:pt x="89" y="237"/>
                </a:lnTo>
                <a:lnTo>
                  <a:pt x="93" y="225"/>
                </a:lnTo>
                <a:lnTo>
                  <a:pt x="97" y="213"/>
                </a:lnTo>
                <a:lnTo>
                  <a:pt x="103" y="203"/>
                </a:lnTo>
                <a:lnTo>
                  <a:pt x="111" y="193"/>
                </a:lnTo>
                <a:lnTo>
                  <a:pt x="119" y="185"/>
                </a:lnTo>
                <a:lnTo>
                  <a:pt x="127" y="177"/>
                </a:lnTo>
                <a:lnTo>
                  <a:pt x="137" y="171"/>
                </a:lnTo>
                <a:lnTo>
                  <a:pt x="147" y="167"/>
                </a:lnTo>
                <a:lnTo>
                  <a:pt x="169" y="159"/>
                </a:lnTo>
                <a:lnTo>
                  <a:pt x="193" y="155"/>
                </a:lnTo>
                <a:lnTo>
                  <a:pt x="193" y="155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5"/>
          <p:cNvSpPr>
            <a:spLocks noEditPoints="1"/>
          </p:cNvSpPr>
          <p:nvPr/>
        </p:nvSpPr>
        <p:spPr bwMode="auto">
          <a:xfrm>
            <a:off x="2846388" y="5485818"/>
            <a:ext cx="415925" cy="950913"/>
          </a:xfrm>
          <a:custGeom>
            <a:avLst/>
            <a:gdLst>
              <a:gd name="T0" fmla="*/ 257 w 262"/>
              <a:gd name="T1" fmla="*/ 66 h 599"/>
              <a:gd name="T2" fmla="*/ 251 w 262"/>
              <a:gd name="T3" fmla="*/ 42 h 599"/>
              <a:gd name="T4" fmla="*/ 218 w 262"/>
              <a:gd name="T5" fmla="*/ 15 h 599"/>
              <a:gd name="T6" fmla="*/ 153 w 262"/>
              <a:gd name="T7" fmla="*/ 0 h 599"/>
              <a:gd name="T8" fmla="*/ 81 w 262"/>
              <a:gd name="T9" fmla="*/ 4 h 599"/>
              <a:gd name="T10" fmla="*/ 25 w 262"/>
              <a:gd name="T11" fmla="*/ 25 h 599"/>
              <a:gd name="T12" fmla="*/ 4 w 262"/>
              <a:gd name="T13" fmla="*/ 50 h 599"/>
              <a:gd name="T14" fmla="*/ 0 w 262"/>
              <a:gd name="T15" fmla="*/ 66 h 599"/>
              <a:gd name="T16" fmla="*/ 229 w 262"/>
              <a:gd name="T17" fmla="*/ 580 h 599"/>
              <a:gd name="T18" fmla="*/ 216 w 262"/>
              <a:gd name="T19" fmla="*/ 599 h 599"/>
              <a:gd name="T20" fmla="*/ 54 w 262"/>
              <a:gd name="T21" fmla="*/ 599 h 599"/>
              <a:gd name="T22" fmla="*/ 35 w 262"/>
              <a:gd name="T23" fmla="*/ 587 h 599"/>
              <a:gd name="T24" fmla="*/ 7 w 262"/>
              <a:gd name="T25" fmla="*/ 578 h 599"/>
              <a:gd name="T26" fmla="*/ 0 w 262"/>
              <a:gd name="T27" fmla="*/ 552 h 599"/>
              <a:gd name="T28" fmla="*/ 35 w 262"/>
              <a:gd name="T29" fmla="*/ 432 h 599"/>
              <a:gd name="T30" fmla="*/ 227 w 262"/>
              <a:gd name="T31" fmla="*/ 432 h 599"/>
              <a:gd name="T32" fmla="*/ 262 w 262"/>
              <a:gd name="T33" fmla="*/ 552 h 599"/>
              <a:gd name="T34" fmla="*/ 253 w 262"/>
              <a:gd name="T35" fmla="*/ 578 h 599"/>
              <a:gd name="T36" fmla="*/ 144 w 262"/>
              <a:gd name="T37" fmla="*/ 443 h 599"/>
              <a:gd name="T38" fmla="*/ 150 w 262"/>
              <a:gd name="T39" fmla="*/ 445 h 599"/>
              <a:gd name="T40" fmla="*/ 161 w 262"/>
              <a:gd name="T41" fmla="*/ 461 h 599"/>
              <a:gd name="T42" fmla="*/ 150 w 262"/>
              <a:gd name="T43" fmla="*/ 537 h 599"/>
              <a:gd name="T44" fmla="*/ 167 w 262"/>
              <a:gd name="T45" fmla="*/ 523 h 599"/>
              <a:gd name="T46" fmla="*/ 175 w 262"/>
              <a:gd name="T47" fmla="*/ 504 h 599"/>
              <a:gd name="T48" fmla="*/ 175 w 262"/>
              <a:gd name="T49" fmla="*/ 486 h 599"/>
              <a:gd name="T50" fmla="*/ 161 w 262"/>
              <a:gd name="T51" fmla="*/ 461 h 599"/>
              <a:gd name="T52" fmla="*/ 124 w 262"/>
              <a:gd name="T53" fmla="*/ 451 h 599"/>
              <a:gd name="T54" fmla="*/ 109 w 262"/>
              <a:gd name="T55" fmla="*/ 455 h 599"/>
              <a:gd name="T56" fmla="*/ 91 w 262"/>
              <a:gd name="T57" fmla="*/ 472 h 599"/>
              <a:gd name="T58" fmla="*/ 85 w 262"/>
              <a:gd name="T59" fmla="*/ 496 h 599"/>
              <a:gd name="T60" fmla="*/ 87 w 262"/>
              <a:gd name="T61" fmla="*/ 511 h 599"/>
              <a:gd name="T62" fmla="*/ 48 w 262"/>
              <a:gd name="T63" fmla="*/ 196 h 599"/>
              <a:gd name="T64" fmla="*/ 105 w 262"/>
              <a:gd name="T65" fmla="*/ 272 h 599"/>
              <a:gd name="T66" fmla="*/ 173 w 262"/>
              <a:gd name="T67" fmla="*/ 383 h 599"/>
              <a:gd name="T68" fmla="*/ 136 w 262"/>
              <a:gd name="T69" fmla="*/ 114 h 599"/>
              <a:gd name="T70" fmla="*/ 48 w 262"/>
              <a:gd name="T71" fmla="*/ 196 h 599"/>
              <a:gd name="T72" fmla="*/ 109 w 262"/>
              <a:gd name="T73" fmla="*/ 313 h 599"/>
              <a:gd name="T74" fmla="*/ 107 w 262"/>
              <a:gd name="T75" fmla="*/ 290 h 599"/>
              <a:gd name="T76" fmla="*/ 113 w 262"/>
              <a:gd name="T77" fmla="*/ 342 h 599"/>
              <a:gd name="T78" fmla="*/ 111 w 262"/>
              <a:gd name="T79" fmla="*/ 327 h 599"/>
              <a:gd name="T80" fmla="*/ 122 w 262"/>
              <a:gd name="T81" fmla="*/ 83 h 599"/>
              <a:gd name="T82" fmla="*/ 258 w 262"/>
              <a:gd name="T83" fmla="*/ 83 h 599"/>
              <a:gd name="T84" fmla="*/ 214 w 262"/>
              <a:gd name="T85" fmla="*/ 416 h 599"/>
              <a:gd name="T86" fmla="*/ 122 w 262"/>
              <a:gd name="T87" fmla="*/ 416 h 599"/>
              <a:gd name="T88" fmla="*/ 44 w 262"/>
              <a:gd name="T89" fmla="*/ 402 h 599"/>
              <a:gd name="T90" fmla="*/ 19 w 262"/>
              <a:gd name="T91" fmla="*/ 83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62" h="599">
                <a:moveTo>
                  <a:pt x="0" y="66"/>
                </a:moveTo>
                <a:lnTo>
                  <a:pt x="257" y="66"/>
                </a:lnTo>
                <a:lnTo>
                  <a:pt x="257" y="66"/>
                </a:lnTo>
                <a:lnTo>
                  <a:pt x="257" y="56"/>
                </a:lnTo>
                <a:lnTo>
                  <a:pt x="255" y="50"/>
                </a:lnTo>
                <a:lnTo>
                  <a:pt x="251" y="42"/>
                </a:lnTo>
                <a:lnTo>
                  <a:pt x="247" y="37"/>
                </a:lnTo>
                <a:lnTo>
                  <a:pt x="233" y="25"/>
                </a:lnTo>
                <a:lnTo>
                  <a:pt x="218" y="15"/>
                </a:lnTo>
                <a:lnTo>
                  <a:pt x="198" y="7"/>
                </a:lnTo>
                <a:lnTo>
                  <a:pt x="175" y="4"/>
                </a:lnTo>
                <a:lnTo>
                  <a:pt x="153" y="0"/>
                </a:lnTo>
                <a:lnTo>
                  <a:pt x="128" y="0"/>
                </a:lnTo>
                <a:lnTo>
                  <a:pt x="105" y="0"/>
                </a:lnTo>
                <a:lnTo>
                  <a:pt x="81" y="4"/>
                </a:lnTo>
                <a:lnTo>
                  <a:pt x="60" y="7"/>
                </a:lnTo>
                <a:lnTo>
                  <a:pt x="41" y="15"/>
                </a:lnTo>
                <a:lnTo>
                  <a:pt x="25" y="25"/>
                </a:lnTo>
                <a:lnTo>
                  <a:pt x="11" y="37"/>
                </a:lnTo>
                <a:lnTo>
                  <a:pt x="7" y="42"/>
                </a:lnTo>
                <a:lnTo>
                  <a:pt x="4" y="50"/>
                </a:lnTo>
                <a:lnTo>
                  <a:pt x="2" y="56"/>
                </a:lnTo>
                <a:lnTo>
                  <a:pt x="0" y="66"/>
                </a:lnTo>
                <a:lnTo>
                  <a:pt x="0" y="66"/>
                </a:lnTo>
                <a:close/>
                <a:moveTo>
                  <a:pt x="229" y="578"/>
                </a:moveTo>
                <a:lnTo>
                  <a:pt x="229" y="580"/>
                </a:lnTo>
                <a:lnTo>
                  <a:pt x="229" y="580"/>
                </a:lnTo>
                <a:lnTo>
                  <a:pt x="227" y="587"/>
                </a:lnTo>
                <a:lnTo>
                  <a:pt x="223" y="593"/>
                </a:lnTo>
                <a:lnTo>
                  <a:pt x="216" y="599"/>
                </a:lnTo>
                <a:lnTo>
                  <a:pt x="208" y="599"/>
                </a:lnTo>
                <a:lnTo>
                  <a:pt x="54" y="599"/>
                </a:lnTo>
                <a:lnTo>
                  <a:pt x="54" y="599"/>
                </a:lnTo>
                <a:lnTo>
                  <a:pt x="46" y="599"/>
                </a:lnTo>
                <a:lnTo>
                  <a:pt x="39" y="593"/>
                </a:lnTo>
                <a:lnTo>
                  <a:pt x="35" y="587"/>
                </a:lnTo>
                <a:lnTo>
                  <a:pt x="33" y="580"/>
                </a:lnTo>
                <a:lnTo>
                  <a:pt x="33" y="578"/>
                </a:lnTo>
                <a:lnTo>
                  <a:pt x="7" y="578"/>
                </a:lnTo>
                <a:lnTo>
                  <a:pt x="0" y="552"/>
                </a:lnTo>
                <a:lnTo>
                  <a:pt x="0" y="552"/>
                </a:lnTo>
                <a:lnTo>
                  <a:pt x="0" y="552"/>
                </a:lnTo>
                <a:lnTo>
                  <a:pt x="0" y="550"/>
                </a:lnTo>
                <a:lnTo>
                  <a:pt x="0" y="550"/>
                </a:lnTo>
                <a:lnTo>
                  <a:pt x="35" y="432"/>
                </a:lnTo>
                <a:lnTo>
                  <a:pt x="122" y="432"/>
                </a:lnTo>
                <a:lnTo>
                  <a:pt x="138" y="432"/>
                </a:lnTo>
                <a:lnTo>
                  <a:pt x="227" y="432"/>
                </a:lnTo>
                <a:lnTo>
                  <a:pt x="260" y="550"/>
                </a:lnTo>
                <a:lnTo>
                  <a:pt x="262" y="550"/>
                </a:lnTo>
                <a:lnTo>
                  <a:pt x="262" y="552"/>
                </a:lnTo>
                <a:lnTo>
                  <a:pt x="262" y="552"/>
                </a:lnTo>
                <a:lnTo>
                  <a:pt x="260" y="552"/>
                </a:lnTo>
                <a:lnTo>
                  <a:pt x="253" y="578"/>
                </a:lnTo>
                <a:lnTo>
                  <a:pt x="229" y="578"/>
                </a:lnTo>
                <a:lnTo>
                  <a:pt x="229" y="578"/>
                </a:lnTo>
                <a:close/>
                <a:moveTo>
                  <a:pt x="144" y="443"/>
                </a:moveTo>
                <a:lnTo>
                  <a:pt x="101" y="543"/>
                </a:lnTo>
                <a:lnTo>
                  <a:pt x="126" y="550"/>
                </a:lnTo>
                <a:lnTo>
                  <a:pt x="150" y="445"/>
                </a:lnTo>
                <a:lnTo>
                  <a:pt x="144" y="443"/>
                </a:lnTo>
                <a:lnTo>
                  <a:pt x="144" y="443"/>
                </a:lnTo>
                <a:close/>
                <a:moveTo>
                  <a:pt x="161" y="461"/>
                </a:moveTo>
                <a:lnTo>
                  <a:pt x="142" y="541"/>
                </a:lnTo>
                <a:lnTo>
                  <a:pt x="142" y="541"/>
                </a:lnTo>
                <a:lnTo>
                  <a:pt x="150" y="537"/>
                </a:lnTo>
                <a:lnTo>
                  <a:pt x="155" y="533"/>
                </a:lnTo>
                <a:lnTo>
                  <a:pt x="161" y="529"/>
                </a:lnTo>
                <a:lnTo>
                  <a:pt x="167" y="523"/>
                </a:lnTo>
                <a:lnTo>
                  <a:pt x="171" y="517"/>
                </a:lnTo>
                <a:lnTo>
                  <a:pt x="173" y="511"/>
                </a:lnTo>
                <a:lnTo>
                  <a:pt x="175" y="504"/>
                </a:lnTo>
                <a:lnTo>
                  <a:pt x="177" y="496"/>
                </a:lnTo>
                <a:lnTo>
                  <a:pt x="177" y="496"/>
                </a:lnTo>
                <a:lnTo>
                  <a:pt x="175" y="486"/>
                </a:lnTo>
                <a:lnTo>
                  <a:pt x="173" y="476"/>
                </a:lnTo>
                <a:lnTo>
                  <a:pt x="167" y="469"/>
                </a:lnTo>
                <a:lnTo>
                  <a:pt x="161" y="461"/>
                </a:lnTo>
                <a:lnTo>
                  <a:pt x="161" y="461"/>
                </a:lnTo>
                <a:close/>
                <a:moveTo>
                  <a:pt x="93" y="523"/>
                </a:moveTo>
                <a:lnTo>
                  <a:pt x="124" y="451"/>
                </a:lnTo>
                <a:lnTo>
                  <a:pt x="124" y="451"/>
                </a:lnTo>
                <a:lnTo>
                  <a:pt x="116" y="453"/>
                </a:lnTo>
                <a:lnTo>
                  <a:pt x="109" y="455"/>
                </a:lnTo>
                <a:lnTo>
                  <a:pt x="103" y="459"/>
                </a:lnTo>
                <a:lnTo>
                  <a:pt x="97" y="465"/>
                </a:lnTo>
                <a:lnTo>
                  <a:pt x="91" y="472"/>
                </a:lnTo>
                <a:lnTo>
                  <a:pt x="87" y="478"/>
                </a:lnTo>
                <a:lnTo>
                  <a:pt x="85" y="488"/>
                </a:lnTo>
                <a:lnTo>
                  <a:pt x="85" y="496"/>
                </a:lnTo>
                <a:lnTo>
                  <a:pt x="85" y="496"/>
                </a:lnTo>
                <a:lnTo>
                  <a:pt x="85" y="504"/>
                </a:lnTo>
                <a:lnTo>
                  <a:pt x="87" y="511"/>
                </a:lnTo>
                <a:lnTo>
                  <a:pt x="93" y="523"/>
                </a:lnTo>
                <a:lnTo>
                  <a:pt x="93" y="523"/>
                </a:lnTo>
                <a:close/>
                <a:moveTo>
                  <a:pt x="48" y="196"/>
                </a:moveTo>
                <a:lnTo>
                  <a:pt x="68" y="196"/>
                </a:lnTo>
                <a:lnTo>
                  <a:pt x="78" y="276"/>
                </a:lnTo>
                <a:lnTo>
                  <a:pt x="105" y="272"/>
                </a:lnTo>
                <a:lnTo>
                  <a:pt x="95" y="196"/>
                </a:lnTo>
                <a:lnTo>
                  <a:pt x="177" y="196"/>
                </a:lnTo>
                <a:lnTo>
                  <a:pt x="173" y="383"/>
                </a:lnTo>
                <a:lnTo>
                  <a:pt x="185" y="383"/>
                </a:lnTo>
                <a:lnTo>
                  <a:pt x="222" y="114"/>
                </a:lnTo>
                <a:lnTo>
                  <a:pt x="136" y="114"/>
                </a:lnTo>
                <a:lnTo>
                  <a:pt x="122" y="114"/>
                </a:lnTo>
                <a:lnTo>
                  <a:pt x="37" y="114"/>
                </a:lnTo>
                <a:lnTo>
                  <a:pt x="48" y="196"/>
                </a:lnTo>
                <a:lnTo>
                  <a:pt x="48" y="196"/>
                </a:lnTo>
                <a:close/>
                <a:moveTo>
                  <a:pt x="107" y="290"/>
                </a:moveTo>
                <a:lnTo>
                  <a:pt x="109" y="313"/>
                </a:lnTo>
                <a:lnTo>
                  <a:pt x="83" y="317"/>
                </a:lnTo>
                <a:lnTo>
                  <a:pt x="79" y="292"/>
                </a:lnTo>
                <a:lnTo>
                  <a:pt x="107" y="290"/>
                </a:lnTo>
                <a:lnTo>
                  <a:pt x="107" y="290"/>
                </a:lnTo>
                <a:close/>
                <a:moveTo>
                  <a:pt x="111" y="327"/>
                </a:moveTo>
                <a:lnTo>
                  <a:pt x="113" y="342"/>
                </a:lnTo>
                <a:lnTo>
                  <a:pt x="87" y="346"/>
                </a:lnTo>
                <a:lnTo>
                  <a:pt x="85" y="330"/>
                </a:lnTo>
                <a:lnTo>
                  <a:pt x="111" y="327"/>
                </a:lnTo>
                <a:lnTo>
                  <a:pt x="111" y="327"/>
                </a:lnTo>
                <a:close/>
                <a:moveTo>
                  <a:pt x="19" y="83"/>
                </a:moveTo>
                <a:lnTo>
                  <a:pt x="122" y="83"/>
                </a:lnTo>
                <a:lnTo>
                  <a:pt x="136" y="83"/>
                </a:lnTo>
                <a:lnTo>
                  <a:pt x="241" y="83"/>
                </a:lnTo>
                <a:lnTo>
                  <a:pt x="258" y="83"/>
                </a:lnTo>
                <a:lnTo>
                  <a:pt x="257" y="101"/>
                </a:lnTo>
                <a:lnTo>
                  <a:pt x="216" y="402"/>
                </a:lnTo>
                <a:lnTo>
                  <a:pt x="214" y="416"/>
                </a:lnTo>
                <a:lnTo>
                  <a:pt x="198" y="416"/>
                </a:lnTo>
                <a:lnTo>
                  <a:pt x="136" y="416"/>
                </a:lnTo>
                <a:lnTo>
                  <a:pt x="122" y="416"/>
                </a:lnTo>
                <a:lnTo>
                  <a:pt x="60" y="416"/>
                </a:lnTo>
                <a:lnTo>
                  <a:pt x="46" y="416"/>
                </a:lnTo>
                <a:lnTo>
                  <a:pt x="44" y="402"/>
                </a:lnTo>
                <a:lnTo>
                  <a:pt x="4" y="101"/>
                </a:lnTo>
                <a:lnTo>
                  <a:pt x="0" y="83"/>
                </a:lnTo>
                <a:lnTo>
                  <a:pt x="19" y="83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7"/>
          <p:cNvSpPr>
            <a:spLocks noEditPoints="1"/>
          </p:cNvSpPr>
          <p:nvPr/>
        </p:nvSpPr>
        <p:spPr bwMode="auto">
          <a:xfrm>
            <a:off x="7591425" y="5608055"/>
            <a:ext cx="846138" cy="733425"/>
          </a:xfrm>
          <a:custGeom>
            <a:avLst/>
            <a:gdLst>
              <a:gd name="T0" fmla="*/ 33 w 533"/>
              <a:gd name="T1" fmla="*/ 386 h 462"/>
              <a:gd name="T2" fmla="*/ 33 w 533"/>
              <a:gd name="T3" fmla="*/ 277 h 462"/>
              <a:gd name="T4" fmla="*/ 54 w 533"/>
              <a:gd name="T5" fmla="*/ 174 h 462"/>
              <a:gd name="T6" fmla="*/ 52 w 533"/>
              <a:gd name="T7" fmla="*/ 111 h 462"/>
              <a:gd name="T8" fmla="*/ 467 w 533"/>
              <a:gd name="T9" fmla="*/ 111 h 462"/>
              <a:gd name="T10" fmla="*/ 424 w 533"/>
              <a:gd name="T11" fmla="*/ 119 h 462"/>
              <a:gd name="T12" fmla="*/ 412 w 533"/>
              <a:gd name="T13" fmla="*/ 141 h 462"/>
              <a:gd name="T14" fmla="*/ 391 w 533"/>
              <a:gd name="T15" fmla="*/ 150 h 462"/>
              <a:gd name="T16" fmla="*/ 360 w 533"/>
              <a:gd name="T17" fmla="*/ 213 h 462"/>
              <a:gd name="T18" fmla="*/ 451 w 533"/>
              <a:gd name="T19" fmla="*/ 234 h 462"/>
              <a:gd name="T20" fmla="*/ 447 w 533"/>
              <a:gd name="T21" fmla="*/ 292 h 462"/>
              <a:gd name="T22" fmla="*/ 426 w 533"/>
              <a:gd name="T23" fmla="*/ 347 h 462"/>
              <a:gd name="T24" fmla="*/ 433 w 533"/>
              <a:gd name="T25" fmla="*/ 386 h 462"/>
              <a:gd name="T26" fmla="*/ 533 w 533"/>
              <a:gd name="T27" fmla="*/ 403 h 462"/>
              <a:gd name="T28" fmla="*/ 0 w 533"/>
              <a:gd name="T29" fmla="*/ 403 h 462"/>
              <a:gd name="T30" fmla="*/ 13 w 533"/>
              <a:gd name="T31" fmla="*/ 386 h 462"/>
              <a:gd name="T32" fmla="*/ 424 w 533"/>
              <a:gd name="T33" fmla="*/ 36 h 462"/>
              <a:gd name="T34" fmla="*/ 107 w 533"/>
              <a:gd name="T35" fmla="*/ 18 h 462"/>
              <a:gd name="T36" fmla="*/ 301 w 533"/>
              <a:gd name="T37" fmla="*/ 152 h 462"/>
              <a:gd name="T38" fmla="*/ 278 w 533"/>
              <a:gd name="T39" fmla="*/ 144 h 462"/>
              <a:gd name="T40" fmla="*/ 264 w 533"/>
              <a:gd name="T41" fmla="*/ 127 h 462"/>
              <a:gd name="T42" fmla="*/ 167 w 533"/>
              <a:gd name="T43" fmla="*/ 111 h 462"/>
              <a:gd name="T44" fmla="*/ 262 w 533"/>
              <a:gd name="T45" fmla="*/ 364 h 462"/>
              <a:gd name="T46" fmla="*/ 270 w 533"/>
              <a:gd name="T47" fmla="*/ 347 h 462"/>
              <a:gd name="T48" fmla="*/ 247 w 533"/>
              <a:gd name="T49" fmla="*/ 292 h 462"/>
              <a:gd name="T50" fmla="*/ 243 w 533"/>
              <a:gd name="T51" fmla="*/ 234 h 462"/>
              <a:gd name="T52" fmla="*/ 326 w 533"/>
              <a:gd name="T53" fmla="*/ 152 h 462"/>
              <a:gd name="T54" fmla="*/ 266 w 533"/>
              <a:gd name="T55" fmla="*/ 228 h 462"/>
              <a:gd name="T56" fmla="*/ 272 w 533"/>
              <a:gd name="T57" fmla="*/ 290 h 462"/>
              <a:gd name="T58" fmla="*/ 295 w 533"/>
              <a:gd name="T59" fmla="*/ 310 h 462"/>
              <a:gd name="T60" fmla="*/ 289 w 533"/>
              <a:gd name="T61" fmla="*/ 228 h 462"/>
              <a:gd name="T62" fmla="*/ 381 w 533"/>
              <a:gd name="T63" fmla="*/ 360 h 462"/>
              <a:gd name="T64" fmla="*/ 393 w 533"/>
              <a:gd name="T65" fmla="*/ 360 h 462"/>
              <a:gd name="T66" fmla="*/ 422 w 533"/>
              <a:gd name="T67" fmla="*/ 310 h 462"/>
              <a:gd name="T68" fmla="*/ 424 w 533"/>
              <a:gd name="T69" fmla="*/ 290 h 462"/>
              <a:gd name="T70" fmla="*/ 404 w 533"/>
              <a:gd name="T71" fmla="*/ 329 h 462"/>
              <a:gd name="T72" fmla="*/ 381 w 533"/>
              <a:gd name="T73" fmla="*/ 360 h 462"/>
              <a:gd name="T74" fmla="*/ 282 w 533"/>
              <a:gd name="T75" fmla="*/ 323 h 462"/>
              <a:gd name="T76" fmla="*/ 301 w 533"/>
              <a:gd name="T77" fmla="*/ 337 h 462"/>
              <a:gd name="T78" fmla="*/ 301 w 533"/>
              <a:gd name="T79" fmla="*/ 343 h 462"/>
              <a:gd name="T80" fmla="*/ 297 w 533"/>
              <a:gd name="T81" fmla="*/ 355 h 462"/>
              <a:gd name="T82" fmla="*/ 305 w 533"/>
              <a:gd name="T83" fmla="*/ 355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33" h="462">
                <a:moveTo>
                  <a:pt x="13" y="386"/>
                </a:moveTo>
                <a:lnTo>
                  <a:pt x="33" y="386"/>
                </a:lnTo>
                <a:lnTo>
                  <a:pt x="33" y="386"/>
                </a:lnTo>
                <a:lnTo>
                  <a:pt x="31" y="349"/>
                </a:lnTo>
                <a:lnTo>
                  <a:pt x="31" y="314"/>
                </a:lnTo>
                <a:lnTo>
                  <a:pt x="33" y="277"/>
                </a:lnTo>
                <a:lnTo>
                  <a:pt x="37" y="242"/>
                </a:lnTo>
                <a:lnTo>
                  <a:pt x="44" y="207"/>
                </a:lnTo>
                <a:lnTo>
                  <a:pt x="54" y="174"/>
                </a:lnTo>
                <a:lnTo>
                  <a:pt x="66" y="141"/>
                </a:lnTo>
                <a:lnTo>
                  <a:pt x="79" y="111"/>
                </a:lnTo>
                <a:lnTo>
                  <a:pt x="52" y="111"/>
                </a:lnTo>
                <a:lnTo>
                  <a:pt x="85" y="0"/>
                </a:lnTo>
                <a:lnTo>
                  <a:pt x="437" y="0"/>
                </a:lnTo>
                <a:lnTo>
                  <a:pt x="467" y="111"/>
                </a:lnTo>
                <a:lnTo>
                  <a:pt x="424" y="111"/>
                </a:lnTo>
                <a:lnTo>
                  <a:pt x="424" y="111"/>
                </a:lnTo>
                <a:lnTo>
                  <a:pt x="424" y="119"/>
                </a:lnTo>
                <a:lnTo>
                  <a:pt x="422" y="127"/>
                </a:lnTo>
                <a:lnTo>
                  <a:pt x="418" y="135"/>
                </a:lnTo>
                <a:lnTo>
                  <a:pt x="412" y="141"/>
                </a:lnTo>
                <a:lnTo>
                  <a:pt x="406" y="144"/>
                </a:lnTo>
                <a:lnTo>
                  <a:pt x="398" y="148"/>
                </a:lnTo>
                <a:lnTo>
                  <a:pt x="391" y="150"/>
                </a:lnTo>
                <a:lnTo>
                  <a:pt x="383" y="152"/>
                </a:lnTo>
                <a:lnTo>
                  <a:pt x="360" y="152"/>
                </a:lnTo>
                <a:lnTo>
                  <a:pt x="360" y="213"/>
                </a:lnTo>
                <a:lnTo>
                  <a:pt x="449" y="213"/>
                </a:lnTo>
                <a:lnTo>
                  <a:pt x="449" y="213"/>
                </a:lnTo>
                <a:lnTo>
                  <a:pt x="451" y="234"/>
                </a:lnTo>
                <a:lnTo>
                  <a:pt x="453" y="253"/>
                </a:lnTo>
                <a:lnTo>
                  <a:pt x="451" y="273"/>
                </a:lnTo>
                <a:lnTo>
                  <a:pt x="447" y="292"/>
                </a:lnTo>
                <a:lnTo>
                  <a:pt x="441" y="312"/>
                </a:lnTo>
                <a:lnTo>
                  <a:pt x="435" y="329"/>
                </a:lnTo>
                <a:lnTo>
                  <a:pt x="426" y="347"/>
                </a:lnTo>
                <a:lnTo>
                  <a:pt x="414" y="364"/>
                </a:lnTo>
                <a:lnTo>
                  <a:pt x="433" y="364"/>
                </a:lnTo>
                <a:lnTo>
                  <a:pt x="433" y="386"/>
                </a:lnTo>
                <a:lnTo>
                  <a:pt x="517" y="386"/>
                </a:lnTo>
                <a:lnTo>
                  <a:pt x="517" y="403"/>
                </a:lnTo>
                <a:lnTo>
                  <a:pt x="533" y="403"/>
                </a:lnTo>
                <a:lnTo>
                  <a:pt x="533" y="462"/>
                </a:lnTo>
                <a:lnTo>
                  <a:pt x="0" y="462"/>
                </a:lnTo>
                <a:lnTo>
                  <a:pt x="0" y="403"/>
                </a:lnTo>
                <a:lnTo>
                  <a:pt x="13" y="403"/>
                </a:lnTo>
                <a:lnTo>
                  <a:pt x="13" y="386"/>
                </a:lnTo>
                <a:lnTo>
                  <a:pt x="13" y="386"/>
                </a:lnTo>
                <a:close/>
                <a:moveTo>
                  <a:pt x="107" y="18"/>
                </a:moveTo>
                <a:lnTo>
                  <a:pt x="103" y="36"/>
                </a:lnTo>
                <a:lnTo>
                  <a:pt x="424" y="36"/>
                </a:lnTo>
                <a:lnTo>
                  <a:pt x="418" y="18"/>
                </a:lnTo>
                <a:lnTo>
                  <a:pt x="107" y="18"/>
                </a:lnTo>
                <a:lnTo>
                  <a:pt x="107" y="18"/>
                </a:lnTo>
                <a:close/>
                <a:moveTo>
                  <a:pt x="326" y="152"/>
                </a:moveTo>
                <a:lnTo>
                  <a:pt x="301" y="152"/>
                </a:lnTo>
                <a:lnTo>
                  <a:pt x="301" y="152"/>
                </a:lnTo>
                <a:lnTo>
                  <a:pt x="293" y="150"/>
                </a:lnTo>
                <a:lnTo>
                  <a:pt x="286" y="148"/>
                </a:lnTo>
                <a:lnTo>
                  <a:pt x="278" y="144"/>
                </a:lnTo>
                <a:lnTo>
                  <a:pt x="272" y="141"/>
                </a:lnTo>
                <a:lnTo>
                  <a:pt x="268" y="135"/>
                </a:lnTo>
                <a:lnTo>
                  <a:pt x="264" y="127"/>
                </a:lnTo>
                <a:lnTo>
                  <a:pt x="260" y="119"/>
                </a:lnTo>
                <a:lnTo>
                  <a:pt x="260" y="111"/>
                </a:lnTo>
                <a:lnTo>
                  <a:pt x="167" y="111"/>
                </a:lnTo>
                <a:lnTo>
                  <a:pt x="192" y="386"/>
                </a:lnTo>
                <a:lnTo>
                  <a:pt x="262" y="386"/>
                </a:lnTo>
                <a:lnTo>
                  <a:pt x="262" y="364"/>
                </a:lnTo>
                <a:lnTo>
                  <a:pt x="280" y="364"/>
                </a:lnTo>
                <a:lnTo>
                  <a:pt x="280" y="364"/>
                </a:lnTo>
                <a:lnTo>
                  <a:pt x="270" y="347"/>
                </a:lnTo>
                <a:lnTo>
                  <a:pt x="260" y="329"/>
                </a:lnTo>
                <a:lnTo>
                  <a:pt x="253" y="312"/>
                </a:lnTo>
                <a:lnTo>
                  <a:pt x="247" y="292"/>
                </a:lnTo>
                <a:lnTo>
                  <a:pt x="245" y="273"/>
                </a:lnTo>
                <a:lnTo>
                  <a:pt x="243" y="253"/>
                </a:lnTo>
                <a:lnTo>
                  <a:pt x="243" y="234"/>
                </a:lnTo>
                <a:lnTo>
                  <a:pt x="245" y="213"/>
                </a:lnTo>
                <a:lnTo>
                  <a:pt x="326" y="213"/>
                </a:lnTo>
                <a:lnTo>
                  <a:pt x="326" y="152"/>
                </a:lnTo>
                <a:lnTo>
                  <a:pt x="326" y="152"/>
                </a:lnTo>
                <a:close/>
                <a:moveTo>
                  <a:pt x="266" y="228"/>
                </a:moveTo>
                <a:lnTo>
                  <a:pt x="266" y="228"/>
                </a:lnTo>
                <a:lnTo>
                  <a:pt x="266" y="250"/>
                </a:lnTo>
                <a:lnTo>
                  <a:pt x="268" y="269"/>
                </a:lnTo>
                <a:lnTo>
                  <a:pt x="272" y="290"/>
                </a:lnTo>
                <a:lnTo>
                  <a:pt x="276" y="310"/>
                </a:lnTo>
                <a:lnTo>
                  <a:pt x="295" y="310"/>
                </a:lnTo>
                <a:lnTo>
                  <a:pt x="295" y="310"/>
                </a:lnTo>
                <a:lnTo>
                  <a:pt x="291" y="269"/>
                </a:lnTo>
                <a:lnTo>
                  <a:pt x="289" y="228"/>
                </a:lnTo>
                <a:lnTo>
                  <a:pt x="289" y="228"/>
                </a:lnTo>
                <a:lnTo>
                  <a:pt x="266" y="228"/>
                </a:lnTo>
                <a:lnTo>
                  <a:pt x="266" y="228"/>
                </a:lnTo>
                <a:close/>
                <a:moveTo>
                  <a:pt x="381" y="360"/>
                </a:moveTo>
                <a:lnTo>
                  <a:pt x="381" y="360"/>
                </a:lnTo>
                <a:lnTo>
                  <a:pt x="393" y="360"/>
                </a:lnTo>
                <a:lnTo>
                  <a:pt x="393" y="360"/>
                </a:lnTo>
                <a:lnTo>
                  <a:pt x="404" y="345"/>
                </a:lnTo>
                <a:lnTo>
                  <a:pt x="414" y="327"/>
                </a:lnTo>
                <a:lnTo>
                  <a:pt x="422" y="310"/>
                </a:lnTo>
                <a:lnTo>
                  <a:pt x="430" y="292"/>
                </a:lnTo>
                <a:lnTo>
                  <a:pt x="430" y="292"/>
                </a:lnTo>
                <a:lnTo>
                  <a:pt x="424" y="290"/>
                </a:lnTo>
                <a:lnTo>
                  <a:pt x="424" y="290"/>
                </a:lnTo>
                <a:lnTo>
                  <a:pt x="414" y="312"/>
                </a:lnTo>
                <a:lnTo>
                  <a:pt x="404" y="329"/>
                </a:lnTo>
                <a:lnTo>
                  <a:pt x="393" y="345"/>
                </a:lnTo>
                <a:lnTo>
                  <a:pt x="381" y="360"/>
                </a:lnTo>
                <a:lnTo>
                  <a:pt x="381" y="360"/>
                </a:lnTo>
                <a:close/>
                <a:moveTo>
                  <a:pt x="297" y="323"/>
                </a:moveTo>
                <a:lnTo>
                  <a:pt x="282" y="323"/>
                </a:lnTo>
                <a:lnTo>
                  <a:pt x="282" y="323"/>
                </a:lnTo>
                <a:lnTo>
                  <a:pt x="288" y="337"/>
                </a:lnTo>
                <a:lnTo>
                  <a:pt x="301" y="337"/>
                </a:lnTo>
                <a:lnTo>
                  <a:pt x="301" y="337"/>
                </a:lnTo>
                <a:lnTo>
                  <a:pt x="297" y="323"/>
                </a:lnTo>
                <a:lnTo>
                  <a:pt x="297" y="323"/>
                </a:lnTo>
                <a:close/>
                <a:moveTo>
                  <a:pt x="301" y="343"/>
                </a:moveTo>
                <a:lnTo>
                  <a:pt x="291" y="343"/>
                </a:lnTo>
                <a:lnTo>
                  <a:pt x="291" y="343"/>
                </a:lnTo>
                <a:lnTo>
                  <a:pt x="297" y="355"/>
                </a:lnTo>
                <a:lnTo>
                  <a:pt x="297" y="355"/>
                </a:lnTo>
                <a:lnTo>
                  <a:pt x="305" y="355"/>
                </a:lnTo>
                <a:lnTo>
                  <a:pt x="305" y="355"/>
                </a:lnTo>
                <a:lnTo>
                  <a:pt x="301" y="343"/>
                </a:lnTo>
                <a:lnTo>
                  <a:pt x="301" y="343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9"/>
          <p:cNvSpPr>
            <a:spLocks noEditPoints="1"/>
          </p:cNvSpPr>
          <p:nvPr/>
        </p:nvSpPr>
        <p:spPr bwMode="auto">
          <a:xfrm>
            <a:off x="1406525" y="5544555"/>
            <a:ext cx="765175" cy="892175"/>
          </a:xfrm>
          <a:custGeom>
            <a:avLst/>
            <a:gdLst>
              <a:gd name="T0" fmla="*/ 109 w 482"/>
              <a:gd name="T1" fmla="*/ 506 h 562"/>
              <a:gd name="T2" fmla="*/ 156 w 482"/>
              <a:gd name="T3" fmla="*/ 562 h 562"/>
              <a:gd name="T4" fmla="*/ 8 w 482"/>
              <a:gd name="T5" fmla="*/ 492 h 562"/>
              <a:gd name="T6" fmla="*/ 93 w 482"/>
              <a:gd name="T7" fmla="*/ 402 h 562"/>
              <a:gd name="T8" fmla="*/ 82 w 482"/>
              <a:gd name="T9" fmla="*/ 395 h 562"/>
              <a:gd name="T10" fmla="*/ 66 w 482"/>
              <a:gd name="T11" fmla="*/ 371 h 562"/>
              <a:gd name="T12" fmla="*/ 60 w 482"/>
              <a:gd name="T13" fmla="*/ 358 h 562"/>
              <a:gd name="T14" fmla="*/ 54 w 482"/>
              <a:gd name="T15" fmla="*/ 321 h 562"/>
              <a:gd name="T16" fmla="*/ 60 w 482"/>
              <a:gd name="T17" fmla="*/ 276 h 562"/>
              <a:gd name="T18" fmla="*/ 80 w 482"/>
              <a:gd name="T19" fmla="*/ 223 h 562"/>
              <a:gd name="T20" fmla="*/ 115 w 482"/>
              <a:gd name="T21" fmla="*/ 163 h 562"/>
              <a:gd name="T22" fmla="*/ 136 w 482"/>
              <a:gd name="T23" fmla="*/ 157 h 562"/>
              <a:gd name="T24" fmla="*/ 235 w 482"/>
              <a:gd name="T25" fmla="*/ 184 h 562"/>
              <a:gd name="T26" fmla="*/ 237 w 482"/>
              <a:gd name="T27" fmla="*/ 198 h 562"/>
              <a:gd name="T28" fmla="*/ 237 w 482"/>
              <a:gd name="T29" fmla="*/ 266 h 562"/>
              <a:gd name="T30" fmla="*/ 226 w 482"/>
              <a:gd name="T31" fmla="*/ 323 h 562"/>
              <a:gd name="T32" fmla="*/ 208 w 482"/>
              <a:gd name="T33" fmla="*/ 363 h 562"/>
              <a:gd name="T34" fmla="*/ 185 w 482"/>
              <a:gd name="T35" fmla="*/ 393 h 562"/>
              <a:gd name="T36" fmla="*/ 171 w 482"/>
              <a:gd name="T37" fmla="*/ 400 h 562"/>
              <a:gd name="T38" fmla="*/ 146 w 482"/>
              <a:gd name="T39" fmla="*/ 412 h 562"/>
              <a:gd name="T40" fmla="*/ 134 w 482"/>
              <a:gd name="T41" fmla="*/ 414 h 562"/>
              <a:gd name="T42" fmla="*/ 292 w 482"/>
              <a:gd name="T43" fmla="*/ 76 h 562"/>
              <a:gd name="T44" fmla="*/ 268 w 482"/>
              <a:gd name="T45" fmla="*/ 0 h 562"/>
              <a:gd name="T46" fmla="*/ 300 w 482"/>
              <a:gd name="T47" fmla="*/ 4 h 562"/>
              <a:gd name="T48" fmla="*/ 175 w 482"/>
              <a:gd name="T49" fmla="*/ 39 h 562"/>
              <a:gd name="T50" fmla="*/ 243 w 482"/>
              <a:gd name="T51" fmla="*/ 83 h 562"/>
              <a:gd name="T52" fmla="*/ 216 w 482"/>
              <a:gd name="T53" fmla="*/ 101 h 562"/>
              <a:gd name="T54" fmla="*/ 206 w 482"/>
              <a:gd name="T55" fmla="*/ 112 h 562"/>
              <a:gd name="T56" fmla="*/ 126 w 482"/>
              <a:gd name="T57" fmla="*/ 126 h 562"/>
              <a:gd name="T58" fmla="*/ 198 w 482"/>
              <a:gd name="T59" fmla="*/ 144 h 562"/>
              <a:gd name="T60" fmla="*/ 375 w 482"/>
              <a:gd name="T61" fmla="*/ 426 h 562"/>
              <a:gd name="T62" fmla="*/ 327 w 482"/>
              <a:gd name="T63" fmla="*/ 480 h 562"/>
              <a:gd name="T64" fmla="*/ 475 w 482"/>
              <a:gd name="T65" fmla="*/ 410 h 562"/>
              <a:gd name="T66" fmla="*/ 389 w 482"/>
              <a:gd name="T67" fmla="*/ 321 h 562"/>
              <a:gd name="T68" fmla="*/ 401 w 482"/>
              <a:gd name="T69" fmla="*/ 313 h 562"/>
              <a:gd name="T70" fmla="*/ 416 w 482"/>
              <a:gd name="T71" fmla="*/ 291 h 562"/>
              <a:gd name="T72" fmla="*/ 424 w 482"/>
              <a:gd name="T73" fmla="*/ 276 h 562"/>
              <a:gd name="T74" fmla="*/ 428 w 482"/>
              <a:gd name="T75" fmla="*/ 239 h 562"/>
              <a:gd name="T76" fmla="*/ 424 w 482"/>
              <a:gd name="T77" fmla="*/ 194 h 562"/>
              <a:gd name="T78" fmla="*/ 403 w 482"/>
              <a:gd name="T79" fmla="*/ 142 h 562"/>
              <a:gd name="T80" fmla="*/ 368 w 482"/>
              <a:gd name="T81" fmla="*/ 83 h 562"/>
              <a:gd name="T82" fmla="*/ 348 w 482"/>
              <a:gd name="T83" fmla="*/ 76 h 562"/>
              <a:gd name="T84" fmla="*/ 247 w 482"/>
              <a:gd name="T85" fmla="*/ 103 h 562"/>
              <a:gd name="T86" fmla="*/ 247 w 482"/>
              <a:gd name="T87" fmla="*/ 116 h 562"/>
              <a:gd name="T88" fmla="*/ 247 w 482"/>
              <a:gd name="T89" fmla="*/ 186 h 562"/>
              <a:gd name="T90" fmla="*/ 257 w 482"/>
              <a:gd name="T91" fmla="*/ 241 h 562"/>
              <a:gd name="T92" fmla="*/ 274 w 482"/>
              <a:gd name="T93" fmla="*/ 282 h 562"/>
              <a:gd name="T94" fmla="*/ 300 w 482"/>
              <a:gd name="T95" fmla="*/ 311 h 562"/>
              <a:gd name="T96" fmla="*/ 311 w 482"/>
              <a:gd name="T97" fmla="*/ 321 h 562"/>
              <a:gd name="T98" fmla="*/ 337 w 482"/>
              <a:gd name="T99" fmla="*/ 330 h 562"/>
              <a:gd name="T100" fmla="*/ 348 w 482"/>
              <a:gd name="T101" fmla="*/ 332 h 562"/>
              <a:gd name="T102" fmla="*/ 284 w 482"/>
              <a:gd name="T103" fmla="*/ 183 h 562"/>
              <a:gd name="T104" fmla="*/ 282 w 482"/>
              <a:gd name="T105" fmla="*/ 159 h 562"/>
              <a:gd name="T106" fmla="*/ 344 w 482"/>
              <a:gd name="T107" fmla="*/ 116 h 562"/>
              <a:gd name="T108" fmla="*/ 356 w 482"/>
              <a:gd name="T109" fmla="*/ 134 h 562"/>
              <a:gd name="T110" fmla="*/ 374 w 482"/>
              <a:gd name="T111" fmla="*/ 167 h 562"/>
              <a:gd name="T112" fmla="*/ 381 w 482"/>
              <a:gd name="T113" fmla="*/ 183 h 562"/>
              <a:gd name="T114" fmla="*/ 200 w 482"/>
              <a:gd name="T115" fmla="*/ 264 h 562"/>
              <a:gd name="T116" fmla="*/ 200 w 482"/>
              <a:gd name="T117" fmla="*/ 241 h 562"/>
              <a:gd name="T118" fmla="*/ 138 w 482"/>
              <a:gd name="T119" fmla="*/ 196 h 562"/>
              <a:gd name="T120" fmla="*/ 126 w 482"/>
              <a:gd name="T121" fmla="*/ 216 h 562"/>
              <a:gd name="T122" fmla="*/ 109 w 482"/>
              <a:gd name="T123" fmla="*/ 249 h 562"/>
              <a:gd name="T124" fmla="*/ 103 w 482"/>
              <a:gd name="T125" fmla="*/ 264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82" h="562">
                <a:moveTo>
                  <a:pt x="134" y="414"/>
                </a:moveTo>
                <a:lnTo>
                  <a:pt x="109" y="506"/>
                </a:lnTo>
                <a:lnTo>
                  <a:pt x="163" y="535"/>
                </a:lnTo>
                <a:lnTo>
                  <a:pt x="156" y="562"/>
                </a:lnTo>
                <a:lnTo>
                  <a:pt x="0" y="517"/>
                </a:lnTo>
                <a:lnTo>
                  <a:pt x="8" y="492"/>
                </a:lnTo>
                <a:lnTo>
                  <a:pt x="68" y="494"/>
                </a:lnTo>
                <a:lnTo>
                  <a:pt x="93" y="402"/>
                </a:lnTo>
                <a:lnTo>
                  <a:pt x="93" y="402"/>
                </a:lnTo>
                <a:lnTo>
                  <a:pt x="82" y="395"/>
                </a:lnTo>
                <a:lnTo>
                  <a:pt x="74" y="385"/>
                </a:lnTo>
                <a:lnTo>
                  <a:pt x="66" y="371"/>
                </a:lnTo>
                <a:lnTo>
                  <a:pt x="60" y="358"/>
                </a:lnTo>
                <a:lnTo>
                  <a:pt x="60" y="358"/>
                </a:lnTo>
                <a:lnTo>
                  <a:pt x="56" y="340"/>
                </a:lnTo>
                <a:lnTo>
                  <a:pt x="54" y="321"/>
                </a:lnTo>
                <a:lnTo>
                  <a:pt x="54" y="299"/>
                </a:lnTo>
                <a:lnTo>
                  <a:pt x="60" y="276"/>
                </a:lnTo>
                <a:lnTo>
                  <a:pt x="68" y="251"/>
                </a:lnTo>
                <a:lnTo>
                  <a:pt x="80" y="223"/>
                </a:lnTo>
                <a:lnTo>
                  <a:pt x="95" y="194"/>
                </a:lnTo>
                <a:lnTo>
                  <a:pt x="115" y="163"/>
                </a:lnTo>
                <a:lnTo>
                  <a:pt x="123" y="153"/>
                </a:lnTo>
                <a:lnTo>
                  <a:pt x="136" y="157"/>
                </a:lnTo>
                <a:lnTo>
                  <a:pt x="224" y="181"/>
                </a:lnTo>
                <a:lnTo>
                  <a:pt x="235" y="184"/>
                </a:lnTo>
                <a:lnTo>
                  <a:pt x="237" y="198"/>
                </a:lnTo>
                <a:lnTo>
                  <a:pt x="237" y="198"/>
                </a:lnTo>
                <a:lnTo>
                  <a:pt x="237" y="235"/>
                </a:lnTo>
                <a:lnTo>
                  <a:pt x="237" y="266"/>
                </a:lnTo>
                <a:lnTo>
                  <a:pt x="233" y="297"/>
                </a:lnTo>
                <a:lnTo>
                  <a:pt x="226" y="323"/>
                </a:lnTo>
                <a:lnTo>
                  <a:pt x="218" y="344"/>
                </a:lnTo>
                <a:lnTo>
                  <a:pt x="208" y="363"/>
                </a:lnTo>
                <a:lnTo>
                  <a:pt x="196" y="379"/>
                </a:lnTo>
                <a:lnTo>
                  <a:pt x="185" y="393"/>
                </a:lnTo>
                <a:lnTo>
                  <a:pt x="185" y="393"/>
                </a:lnTo>
                <a:lnTo>
                  <a:pt x="171" y="400"/>
                </a:lnTo>
                <a:lnTo>
                  <a:pt x="159" y="408"/>
                </a:lnTo>
                <a:lnTo>
                  <a:pt x="146" y="412"/>
                </a:lnTo>
                <a:lnTo>
                  <a:pt x="134" y="414"/>
                </a:lnTo>
                <a:lnTo>
                  <a:pt x="134" y="414"/>
                </a:lnTo>
                <a:close/>
                <a:moveTo>
                  <a:pt x="300" y="4"/>
                </a:moveTo>
                <a:lnTo>
                  <a:pt x="292" y="76"/>
                </a:lnTo>
                <a:lnTo>
                  <a:pt x="261" y="74"/>
                </a:lnTo>
                <a:lnTo>
                  <a:pt x="268" y="0"/>
                </a:lnTo>
                <a:lnTo>
                  <a:pt x="300" y="4"/>
                </a:lnTo>
                <a:lnTo>
                  <a:pt x="300" y="4"/>
                </a:lnTo>
                <a:close/>
                <a:moveTo>
                  <a:pt x="216" y="101"/>
                </a:moveTo>
                <a:lnTo>
                  <a:pt x="175" y="39"/>
                </a:lnTo>
                <a:lnTo>
                  <a:pt x="202" y="21"/>
                </a:lnTo>
                <a:lnTo>
                  <a:pt x="243" y="83"/>
                </a:lnTo>
                <a:lnTo>
                  <a:pt x="216" y="101"/>
                </a:lnTo>
                <a:lnTo>
                  <a:pt x="216" y="101"/>
                </a:lnTo>
                <a:close/>
                <a:moveTo>
                  <a:pt x="198" y="144"/>
                </a:moveTo>
                <a:lnTo>
                  <a:pt x="206" y="112"/>
                </a:lnTo>
                <a:lnTo>
                  <a:pt x="136" y="95"/>
                </a:lnTo>
                <a:lnTo>
                  <a:pt x="126" y="126"/>
                </a:lnTo>
                <a:lnTo>
                  <a:pt x="198" y="144"/>
                </a:lnTo>
                <a:lnTo>
                  <a:pt x="198" y="144"/>
                </a:lnTo>
                <a:close/>
                <a:moveTo>
                  <a:pt x="348" y="332"/>
                </a:moveTo>
                <a:lnTo>
                  <a:pt x="375" y="426"/>
                </a:lnTo>
                <a:lnTo>
                  <a:pt x="319" y="453"/>
                </a:lnTo>
                <a:lnTo>
                  <a:pt x="327" y="480"/>
                </a:lnTo>
                <a:lnTo>
                  <a:pt x="482" y="437"/>
                </a:lnTo>
                <a:lnTo>
                  <a:pt x="475" y="410"/>
                </a:lnTo>
                <a:lnTo>
                  <a:pt x="416" y="414"/>
                </a:lnTo>
                <a:lnTo>
                  <a:pt x="389" y="321"/>
                </a:lnTo>
                <a:lnTo>
                  <a:pt x="389" y="321"/>
                </a:lnTo>
                <a:lnTo>
                  <a:pt x="401" y="313"/>
                </a:lnTo>
                <a:lnTo>
                  <a:pt x="410" y="303"/>
                </a:lnTo>
                <a:lnTo>
                  <a:pt x="416" y="291"/>
                </a:lnTo>
                <a:lnTo>
                  <a:pt x="424" y="276"/>
                </a:lnTo>
                <a:lnTo>
                  <a:pt x="424" y="276"/>
                </a:lnTo>
                <a:lnTo>
                  <a:pt x="428" y="258"/>
                </a:lnTo>
                <a:lnTo>
                  <a:pt x="428" y="239"/>
                </a:lnTo>
                <a:lnTo>
                  <a:pt x="428" y="218"/>
                </a:lnTo>
                <a:lnTo>
                  <a:pt x="424" y="194"/>
                </a:lnTo>
                <a:lnTo>
                  <a:pt x="414" y="169"/>
                </a:lnTo>
                <a:lnTo>
                  <a:pt x="403" y="142"/>
                </a:lnTo>
                <a:lnTo>
                  <a:pt x="387" y="112"/>
                </a:lnTo>
                <a:lnTo>
                  <a:pt x="368" y="83"/>
                </a:lnTo>
                <a:lnTo>
                  <a:pt x="360" y="72"/>
                </a:lnTo>
                <a:lnTo>
                  <a:pt x="348" y="76"/>
                </a:lnTo>
                <a:lnTo>
                  <a:pt x="261" y="101"/>
                </a:lnTo>
                <a:lnTo>
                  <a:pt x="247" y="103"/>
                </a:lnTo>
                <a:lnTo>
                  <a:pt x="247" y="116"/>
                </a:lnTo>
                <a:lnTo>
                  <a:pt x="247" y="116"/>
                </a:lnTo>
                <a:lnTo>
                  <a:pt x="245" y="153"/>
                </a:lnTo>
                <a:lnTo>
                  <a:pt x="247" y="186"/>
                </a:lnTo>
                <a:lnTo>
                  <a:pt x="251" y="216"/>
                </a:lnTo>
                <a:lnTo>
                  <a:pt x="257" y="241"/>
                </a:lnTo>
                <a:lnTo>
                  <a:pt x="265" y="264"/>
                </a:lnTo>
                <a:lnTo>
                  <a:pt x="274" y="282"/>
                </a:lnTo>
                <a:lnTo>
                  <a:pt x="286" y="299"/>
                </a:lnTo>
                <a:lnTo>
                  <a:pt x="300" y="311"/>
                </a:lnTo>
                <a:lnTo>
                  <a:pt x="300" y="311"/>
                </a:lnTo>
                <a:lnTo>
                  <a:pt x="311" y="321"/>
                </a:lnTo>
                <a:lnTo>
                  <a:pt x="323" y="327"/>
                </a:lnTo>
                <a:lnTo>
                  <a:pt x="337" y="330"/>
                </a:lnTo>
                <a:lnTo>
                  <a:pt x="348" y="332"/>
                </a:lnTo>
                <a:lnTo>
                  <a:pt x="348" y="332"/>
                </a:lnTo>
                <a:close/>
                <a:moveTo>
                  <a:pt x="381" y="183"/>
                </a:moveTo>
                <a:lnTo>
                  <a:pt x="284" y="183"/>
                </a:lnTo>
                <a:lnTo>
                  <a:pt x="284" y="183"/>
                </a:lnTo>
                <a:lnTo>
                  <a:pt x="282" y="159"/>
                </a:lnTo>
                <a:lnTo>
                  <a:pt x="282" y="132"/>
                </a:lnTo>
                <a:lnTo>
                  <a:pt x="344" y="116"/>
                </a:lnTo>
                <a:lnTo>
                  <a:pt x="344" y="116"/>
                </a:lnTo>
                <a:lnTo>
                  <a:pt x="356" y="134"/>
                </a:lnTo>
                <a:lnTo>
                  <a:pt x="366" y="151"/>
                </a:lnTo>
                <a:lnTo>
                  <a:pt x="374" y="167"/>
                </a:lnTo>
                <a:lnTo>
                  <a:pt x="381" y="183"/>
                </a:lnTo>
                <a:lnTo>
                  <a:pt x="381" y="183"/>
                </a:lnTo>
                <a:close/>
                <a:moveTo>
                  <a:pt x="103" y="264"/>
                </a:moveTo>
                <a:lnTo>
                  <a:pt x="200" y="264"/>
                </a:lnTo>
                <a:lnTo>
                  <a:pt x="200" y="264"/>
                </a:lnTo>
                <a:lnTo>
                  <a:pt x="200" y="241"/>
                </a:lnTo>
                <a:lnTo>
                  <a:pt x="200" y="214"/>
                </a:lnTo>
                <a:lnTo>
                  <a:pt x="138" y="196"/>
                </a:lnTo>
                <a:lnTo>
                  <a:pt x="138" y="196"/>
                </a:lnTo>
                <a:lnTo>
                  <a:pt x="126" y="216"/>
                </a:lnTo>
                <a:lnTo>
                  <a:pt x="117" y="231"/>
                </a:lnTo>
                <a:lnTo>
                  <a:pt x="109" y="249"/>
                </a:lnTo>
                <a:lnTo>
                  <a:pt x="103" y="264"/>
                </a:lnTo>
                <a:lnTo>
                  <a:pt x="103" y="264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10"/>
          <p:cNvSpPr>
            <a:spLocks noEditPoints="1"/>
          </p:cNvSpPr>
          <p:nvPr/>
        </p:nvSpPr>
        <p:spPr bwMode="auto">
          <a:xfrm>
            <a:off x="5153025" y="5544555"/>
            <a:ext cx="785813" cy="787400"/>
          </a:xfrm>
          <a:custGeom>
            <a:avLst/>
            <a:gdLst>
              <a:gd name="T0" fmla="*/ 107 w 495"/>
              <a:gd name="T1" fmla="*/ 48 h 496"/>
              <a:gd name="T2" fmla="*/ 150 w 495"/>
              <a:gd name="T3" fmla="*/ 56 h 496"/>
              <a:gd name="T4" fmla="*/ 156 w 495"/>
              <a:gd name="T5" fmla="*/ 44 h 496"/>
              <a:gd name="T6" fmla="*/ 177 w 495"/>
              <a:gd name="T7" fmla="*/ 23 h 496"/>
              <a:gd name="T8" fmla="*/ 201 w 495"/>
              <a:gd name="T9" fmla="*/ 9 h 496"/>
              <a:gd name="T10" fmla="*/ 228 w 495"/>
              <a:gd name="T11" fmla="*/ 2 h 496"/>
              <a:gd name="T12" fmla="*/ 243 w 495"/>
              <a:gd name="T13" fmla="*/ 0 h 496"/>
              <a:gd name="T14" fmla="*/ 275 w 495"/>
              <a:gd name="T15" fmla="*/ 4 h 496"/>
              <a:gd name="T16" fmla="*/ 300 w 495"/>
              <a:gd name="T17" fmla="*/ 17 h 496"/>
              <a:gd name="T18" fmla="*/ 323 w 495"/>
              <a:gd name="T19" fmla="*/ 35 h 496"/>
              <a:gd name="T20" fmla="*/ 339 w 495"/>
              <a:gd name="T21" fmla="*/ 58 h 496"/>
              <a:gd name="T22" fmla="*/ 351 w 495"/>
              <a:gd name="T23" fmla="*/ 54 h 496"/>
              <a:gd name="T24" fmla="*/ 374 w 495"/>
              <a:gd name="T25" fmla="*/ 48 h 496"/>
              <a:gd name="T26" fmla="*/ 386 w 495"/>
              <a:gd name="T27" fmla="*/ 48 h 496"/>
              <a:gd name="T28" fmla="*/ 428 w 495"/>
              <a:gd name="T29" fmla="*/ 56 h 496"/>
              <a:gd name="T30" fmla="*/ 463 w 495"/>
              <a:gd name="T31" fmla="*/ 79 h 496"/>
              <a:gd name="T32" fmla="*/ 485 w 495"/>
              <a:gd name="T33" fmla="*/ 114 h 496"/>
              <a:gd name="T34" fmla="*/ 495 w 495"/>
              <a:gd name="T35" fmla="*/ 155 h 496"/>
              <a:gd name="T36" fmla="*/ 493 w 495"/>
              <a:gd name="T37" fmla="*/ 177 h 496"/>
              <a:gd name="T38" fmla="*/ 477 w 495"/>
              <a:gd name="T39" fmla="*/ 216 h 496"/>
              <a:gd name="T40" fmla="*/ 448 w 495"/>
              <a:gd name="T41" fmla="*/ 245 h 496"/>
              <a:gd name="T42" fmla="*/ 411 w 495"/>
              <a:gd name="T43" fmla="*/ 260 h 496"/>
              <a:gd name="T44" fmla="*/ 364 w 495"/>
              <a:gd name="T45" fmla="*/ 496 h 496"/>
              <a:gd name="T46" fmla="*/ 92 w 495"/>
              <a:gd name="T47" fmla="*/ 262 h 496"/>
              <a:gd name="T48" fmla="*/ 72 w 495"/>
              <a:gd name="T49" fmla="*/ 258 h 496"/>
              <a:gd name="T50" fmla="*/ 39 w 495"/>
              <a:gd name="T51" fmla="*/ 239 h 496"/>
              <a:gd name="T52" fmla="*/ 16 w 495"/>
              <a:gd name="T53" fmla="*/ 212 h 496"/>
              <a:gd name="T54" fmla="*/ 2 w 495"/>
              <a:gd name="T55" fmla="*/ 177 h 496"/>
              <a:gd name="T56" fmla="*/ 0 w 495"/>
              <a:gd name="T57" fmla="*/ 155 h 496"/>
              <a:gd name="T58" fmla="*/ 8 w 495"/>
              <a:gd name="T59" fmla="*/ 114 h 496"/>
              <a:gd name="T60" fmla="*/ 31 w 495"/>
              <a:gd name="T61" fmla="*/ 79 h 496"/>
              <a:gd name="T62" fmla="*/ 66 w 495"/>
              <a:gd name="T63" fmla="*/ 56 h 496"/>
              <a:gd name="T64" fmla="*/ 107 w 495"/>
              <a:gd name="T65" fmla="*/ 48 h 496"/>
              <a:gd name="T66" fmla="*/ 177 w 495"/>
              <a:gd name="T67" fmla="*/ 272 h 496"/>
              <a:gd name="T68" fmla="*/ 158 w 495"/>
              <a:gd name="T69" fmla="*/ 447 h 496"/>
              <a:gd name="T70" fmla="*/ 177 w 495"/>
              <a:gd name="T71" fmla="*/ 272 h 496"/>
              <a:gd name="T72" fmla="*/ 263 w 495"/>
              <a:gd name="T73" fmla="*/ 272 h 496"/>
              <a:gd name="T74" fmla="*/ 232 w 495"/>
              <a:gd name="T75" fmla="*/ 447 h 496"/>
              <a:gd name="T76" fmla="*/ 263 w 495"/>
              <a:gd name="T77" fmla="*/ 272 h 496"/>
              <a:gd name="T78" fmla="*/ 345 w 495"/>
              <a:gd name="T79" fmla="*/ 272 h 496"/>
              <a:gd name="T80" fmla="*/ 300 w 495"/>
              <a:gd name="T81" fmla="*/ 447 h 496"/>
              <a:gd name="T82" fmla="*/ 345 w 495"/>
              <a:gd name="T83" fmla="*/ 272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95" h="496">
                <a:moveTo>
                  <a:pt x="107" y="48"/>
                </a:moveTo>
                <a:lnTo>
                  <a:pt x="107" y="48"/>
                </a:lnTo>
                <a:lnTo>
                  <a:pt x="129" y="50"/>
                </a:lnTo>
                <a:lnTo>
                  <a:pt x="150" y="56"/>
                </a:lnTo>
                <a:lnTo>
                  <a:pt x="150" y="56"/>
                </a:lnTo>
                <a:lnTo>
                  <a:pt x="156" y="44"/>
                </a:lnTo>
                <a:lnTo>
                  <a:pt x="166" y="33"/>
                </a:lnTo>
                <a:lnTo>
                  <a:pt x="177" y="23"/>
                </a:lnTo>
                <a:lnTo>
                  <a:pt x="189" y="15"/>
                </a:lnTo>
                <a:lnTo>
                  <a:pt x="201" y="9"/>
                </a:lnTo>
                <a:lnTo>
                  <a:pt x="214" y="4"/>
                </a:lnTo>
                <a:lnTo>
                  <a:pt x="228" y="2"/>
                </a:lnTo>
                <a:lnTo>
                  <a:pt x="243" y="0"/>
                </a:lnTo>
                <a:lnTo>
                  <a:pt x="243" y="0"/>
                </a:lnTo>
                <a:lnTo>
                  <a:pt x="259" y="2"/>
                </a:lnTo>
                <a:lnTo>
                  <a:pt x="275" y="4"/>
                </a:lnTo>
                <a:lnTo>
                  <a:pt x="288" y="9"/>
                </a:lnTo>
                <a:lnTo>
                  <a:pt x="300" y="17"/>
                </a:lnTo>
                <a:lnTo>
                  <a:pt x="314" y="25"/>
                </a:lnTo>
                <a:lnTo>
                  <a:pt x="323" y="35"/>
                </a:lnTo>
                <a:lnTo>
                  <a:pt x="333" y="46"/>
                </a:lnTo>
                <a:lnTo>
                  <a:pt x="339" y="58"/>
                </a:lnTo>
                <a:lnTo>
                  <a:pt x="339" y="58"/>
                </a:lnTo>
                <a:lnTo>
                  <a:pt x="351" y="54"/>
                </a:lnTo>
                <a:lnTo>
                  <a:pt x="362" y="50"/>
                </a:lnTo>
                <a:lnTo>
                  <a:pt x="374" y="48"/>
                </a:lnTo>
                <a:lnTo>
                  <a:pt x="386" y="48"/>
                </a:lnTo>
                <a:lnTo>
                  <a:pt x="386" y="48"/>
                </a:lnTo>
                <a:lnTo>
                  <a:pt x="409" y="50"/>
                </a:lnTo>
                <a:lnTo>
                  <a:pt x="428" y="56"/>
                </a:lnTo>
                <a:lnTo>
                  <a:pt x="446" y="66"/>
                </a:lnTo>
                <a:lnTo>
                  <a:pt x="463" y="79"/>
                </a:lnTo>
                <a:lnTo>
                  <a:pt x="475" y="95"/>
                </a:lnTo>
                <a:lnTo>
                  <a:pt x="485" y="114"/>
                </a:lnTo>
                <a:lnTo>
                  <a:pt x="493" y="134"/>
                </a:lnTo>
                <a:lnTo>
                  <a:pt x="495" y="155"/>
                </a:lnTo>
                <a:lnTo>
                  <a:pt x="495" y="155"/>
                </a:lnTo>
                <a:lnTo>
                  <a:pt x="493" y="177"/>
                </a:lnTo>
                <a:lnTo>
                  <a:pt x="487" y="196"/>
                </a:lnTo>
                <a:lnTo>
                  <a:pt x="477" y="216"/>
                </a:lnTo>
                <a:lnTo>
                  <a:pt x="463" y="231"/>
                </a:lnTo>
                <a:lnTo>
                  <a:pt x="448" y="245"/>
                </a:lnTo>
                <a:lnTo>
                  <a:pt x="430" y="255"/>
                </a:lnTo>
                <a:lnTo>
                  <a:pt x="411" y="260"/>
                </a:lnTo>
                <a:lnTo>
                  <a:pt x="391" y="264"/>
                </a:lnTo>
                <a:lnTo>
                  <a:pt x="364" y="496"/>
                </a:lnTo>
                <a:lnTo>
                  <a:pt x="119" y="496"/>
                </a:lnTo>
                <a:lnTo>
                  <a:pt x="92" y="262"/>
                </a:lnTo>
                <a:lnTo>
                  <a:pt x="92" y="262"/>
                </a:lnTo>
                <a:lnTo>
                  <a:pt x="72" y="258"/>
                </a:lnTo>
                <a:lnTo>
                  <a:pt x="55" y="251"/>
                </a:lnTo>
                <a:lnTo>
                  <a:pt x="39" y="239"/>
                </a:lnTo>
                <a:lnTo>
                  <a:pt x="26" y="227"/>
                </a:lnTo>
                <a:lnTo>
                  <a:pt x="16" y="212"/>
                </a:lnTo>
                <a:lnTo>
                  <a:pt x="6" y="194"/>
                </a:lnTo>
                <a:lnTo>
                  <a:pt x="2" y="177"/>
                </a:lnTo>
                <a:lnTo>
                  <a:pt x="0" y="155"/>
                </a:lnTo>
                <a:lnTo>
                  <a:pt x="0" y="155"/>
                </a:lnTo>
                <a:lnTo>
                  <a:pt x="2" y="134"/>
                </a:lnTo>
                <a:lnTo>
                  <a:pt x="8" y="114"/>
                </a:lnTo>
                <a:lnTo>
                  <a:pt x="18" y="95"/>
                </a:lnTo>
                <a:lnTo>
                  <a:pt x="31" y="79"/>
                </a:lnTo>
                <a:lnTo>
                  <a:pt x="47" y="66"/>
                </a:lnTo>
                <a:lnTo>
                  <a:pt x="66" y="56"/>
                </a:lnTo>
                <a:lnTo>
                  <a:pt x="86" y="50"/>
                </a:lnTo>
                <a:lnTo>
                  <a:pt x="107" y="48"/>
                </a:lnTo>
                <a:lnTo>
                  <a:pt x="107" y="48"/>
                </a:lnTo>
                <a:close/>
                <a:moveTo>
                  <a:pt x="177" y="272"/>
                </a:moveTo>
                <a:lnTo>
                  <a:pt x="144" y="272"/>
                </a:lnTo>
                <a:lnTo>
                  <a:pt x="158" y="447"/>
                </a:lnTo>
                <a:lnTo>
                  <a:pt x="191" y="447"/>
                </a:lnTo>
                <a:lnTo>
                  <a:pt x="177" y="272"/>
                </a:lnTo>
                <a:lnTo>
                  <a:pt x="177" y="272"/>
                </a:lnTo>
                <a:close/>
                <a:moveTo>
                  <a:pt x="263" y="272"/>
                </a:moveTo>
                <a:lnTo>
                  <a:pt x="232" y="272"/>
                </a:lnTo>
                <a:lnTo>
                  <a:pt x="232" y="447"/>
                </a:lnTo>
                <a:lnTo>
                  <a:pt x="263" y="447"/>
                </a:lnTo>
                <a:lnTo>
                  <a:pt x="263" y="272"/>
                </a:lnTo>
                <a:lnTo>
                  <a:pt x="263" y="272"/>
                </a:lnTo>
                <a:close/>
                <a:moveTo>
                  <a:pt x="345" y="272"/>
                </a:moveTo>
                <a:lnTo>
                  <a:pt x="314" y="272"/>
                </a:lnTo>
                <a:lnTo>
                  <a:pt x="300" y="447"/>
                </a:lnTo>
                <a:lnTo>
                  <a:pt x="331" y="447"/>
                </a:lnTo>
                <a:lnTo>
                  <a:pt x="345" y="272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14"/>
          <p:cNvSpPr>
            <a:spLocks noEditPoints="1"/>
          </p:cNvSpPr>
          <p:nvPr/>
        </p:nvSpPr>
        <p:spPr bwMode="auto">
          <a:xfrm>
            <a:off x="31750" y="4295193"/>
            <a:ext cx="881063" cy="844550"/>
          </a:xfrm>
          <a:custGeom>
            <a:avLst/>
            <a:gdLst>
              <a:gd name="T0" fmla="*/ 399 w 555"/>
              <a:gd name="T1" fmla="*/ 172 h 532"/>
              <a:gd name="T2" fmla="*/ 366 w 555"/>
              <a:gd name="T3" fmla="*/ 244 h 532"/>
              <a:gd name="T4" fmla="*/ 387 w 555"/>
              <a:gd name="T5" fmla="*/ 304 h 532"/>
              <a:gd name="T6" fmla="*/ 389 w 555"/>
              <a:gd name="T7" fmla="*/ 357 h 532"/>
              <a:gd name="T8" fmla="*/ 366 w 555"/>
              <a:gd name="T9" fmla="*/ 431 h 532"/>
              <a:gd name="T10" fmla="*/ 333 w 555"/>
              <a:gd name="T11" fmla="*/ 475 h 532"/>
              <a:gd name="T12" fmla="*/ 270 w 555"/>
              <a:gd name="T13" fmla="*/ 516 h 532"/>
              <a:gd name="T14" fmla="*/ 195 w 555"/>
              <a:gd name="T15" fmla="*/ 532 h 532"/>
              <a:gd name="T16" fmla="*/ 138 w 555"/>
              <a:gd name="T17" fmla="*/ 524 h 532"/>
              <a:gd name="T18" fmla="*/ 72 w 555"/>
              <a:gd name="T19" fmla="*/ 487 h 532"/>
              <a:gd name="T20" fmla="*/ 33 w 555"/>
              <a:gd name="T21" fmla="*/ 446 h 532"/>
              <a:gd name="T22" fmla="*/ 4 w 555"/>
              <a:gd name="T23" fmla="*/ 376 h 532"/>
              <a:gd name="T24" fmla="*/ 2 w 555"/>
              <a:gd name="T25" fmla="*/ 318 h 532"/>
              <a:gd name="T26" fmla="*/ 23 w 555"/>
              <a:gd name="T27" fmla="*/ 244 h 532"/>
              <a:gd name="T28" fmla="*/ 58 w 555"/>
              <a:gd name="T29" fmla="*/ 199 h 532"/>
              <a:gd name="T30" fmla="*/ 119 w 555"/>
              <a:gd name="T31" fmla="*/ 158 h 532"/>
              <a:gd name="T32" fmla="*/ 195 w 555"/>
              <a:gd name="T33" fmla="*/ 143 h 532"/>
              <a:gd name="T34" fmla="*/ 247 w 555"/>
              <a:gd name="T35" fmla="*/ 150 h 532"/>
              <a:gd name="T36" fmla="*/ 307 w 555"/>
              <a:gd name="T37" fmla="*/ 178 h 532"/>
              <a:gd name="T38" fmla="*/ 500 w 555"/>
              <a:gd name="T39" fmla="*/ 0 h 532"/>
              <a:gd name="T40" fmla="*/ 115 w 555"/>
              <a:gd name="T41" fmla="*/ 316 h 532"/>
              <a:gd name="T42" fmla="*/ 105 w 555"/>
              <a:gd name="T43" fmla="*/ 329 h 532"/>
              <a:gd name="T44" fmla="*/ 119 w 555"/>
              <a:gd name="T45" fmla="*/ 343 h 532"/>
              <a:gd name="T46" fmla="*/ 132 w 555"/>
              <a:gd name="T47" fmla="*/ 335 h 532"/>
              <a:gd name="T48" fmla="*/ 130 w 555"/>
              <a:gd name="T49" fmla="*/ 318 h 532"/>
              <a:gd name="T50" fmla="*/ 41 w 555"/>
              <a:gd name="T51" fmla="*/ 341 h 532"/>
              <a:gd name="T52" fmla="*/ 47 w 555"/>
              <a:gd name="T53" fmla="*/ 362 h 532"/>
              <a:gd name="T54" fmla="*/ 128 w 555"/>
              <a:gd name="T55" fmla="*/ 372 h 532"/>
              <a:gd name="T56" fmla="*/ 111 w 555"/>
              <a:gd name="T57" fmla="*/ 415 h 532"/>
              <a:gd name="T58" fmla="*/ 160 w 555"/>
              <a:gd name="T59" fmla="*/ 427 h 532"/>
              <a:gd name="T60" fmla="*/ 234 w 555"/>
              <a:gd name="T61" fmla="*/ 415 h 532"/>
              <a:gd name="T62" fmla="*/ 272 w 555"/>
              <a:gd name="T63" fmla="*/ 388 h 532"/>
              <a:gd name="T64" fmla="*/ 329 w 555"/>
              <a:gd name="T65" fmla="*/ 386 h 532"/>
              <a:gd name="T66" fmla="*/ 280 w 555"/>
              <a:gd name="T67" fmla="*/ 296 h 532"/>
              <a:gd name="T68" fmla="*/ 245 w 555"/>
              <a:gd name="T69" fmla="*/ 269 h 532"/>
              <a:gd name="T70" fmla="*/ 195 w 555"/>
              <a:gd name="T71" fmla="*/ 251 h 532"/>
              <a:gd name="T72" fmla="*/ 136 w 555"/>
              <a:gd name="T73" fmla="*/ 253 h 532"/>
              <a:gd name="T74" fmla="*/ 82 w 555"/>
              <a:gd name="T75" fmla="*/ 283 h 532"/>
              <a:gd name="T76" fmla="*/ 41 w 555"/>
              <a:gd name="T77" fmla="*/ 341 h 532"/>
              <a:gd name="T78" fmla="*/ 300 w 555"/>
              <a:gd name="T79" fmla="*/ 211 h 532"/>
              <a:gd name="T80" fmla="*/ 243 w 555"/>
              <a:gd name="T81" fmla="*/ 181 h 532"/>
              <a:gd name="T82" fmla="*/ 195 w 555"/>
              <a:gd name="T83" fmla="*/ 174 h 532"/>
              <a:gd name="T84" fmla="*/ 132 w 555"/>
              <a:gd name="T85" fmla="*/ 187 h 532"/>
              <a:gd name="T86" fmla="*/ 80 w 555"/>
              <a:gd name="T87" fmla="*/ 222 h 532"/>
              <a:gd name="T88" fmla="*/ 51 w 555"/>
              <a:gd name="T89" fmla="*/ 259 h 532"/>
              <a:gd name="T90" fmla="*/ 33 w 555"/>
              <a:gd name="T91" fmla="*/ 322 h 532"/>
              <a:gd name="T92" fmla="*/ 35 w 555"/>
              <a:gd name="T93" fmla="*/ 370 h 532"/>
              <a:gd name="T94" fmla="*/ 60 w 555"/>
              <a:gd name="T95" fmla="*/ 429 h 532"/>
              <a:gd name="T96" fmla="*/ 91 w 555"/>
              <a:gd name="T97" fmla="*/ 464 h 532"/>
              <a:gd name="T98" fmla="*/ 146 w 555"/>
              <a:gd name="T99" fmla="*/ 493 h 532"/>
              <a:gd name="T100" fmla="*/ 195 w 555"/>
              <a:gd name="T101" fmla="*/ 501 h 532"/>
              <a:gd name="T102" fmla="*/ 259 w 555"/>
              <a:gd name="T103" fmla="*/ 489 h 532"/>
              <a:gd name="T104" fmla="*/ 311 w 555"/>
              <a:gd name="T105" fmla="*/ 454 h 532"/>
              <a:gd name="T106" fmla="*/ 339 w 555"/>
              <a:gd name="T107" fmla="*/ 415 h 532"/>
              <a:gd name="T108" fmla="*/ 358 w 555"/>
              <a:gd name="T109" fmla="*/ 355 h 532"/>
              <a:gd name="T110" fmla="*/ 356 w 555"/>
              <a:gd name="T111" fmla="*/ 304 h 532"/>
              <a:gd name="T112" fmla="*/ 331 w 555"/>
              <a:gd name="T113" fmla="*/ 246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5" h="532">
                <a:moveTo>
                  <a:pt x="500" y="0"/>
                </a:moveTo>
                <a:lnTo>
                  <a:pt x="555" y="61"/>
                </a:lnTo>
                <a:lnTo>
                  <a:pt x="411" y="187"/>
                </a:lnTo>
                <a:lnTo>
                  <a:pt x="399" y="172"/>
                </a:lnTo>
                <a:lnTo>
                  <a:pt x="348" y="218"/>
                </a:lnTo>
                <a:lnTo>
                  <a:pt x="348" y="218"/>
                </a:lnTo>
                <a:lnTo>
                  <a:pt x="358" y="230"/>
                </a:lnTo>
                <a:lnTo>
                  <a:pt x="366" y="244"/>
                </a:lnTo>
                <a:lnTo>
                  <a:pt x="374" y="257"/>
                </a:lnTo>
                <a:lnTo>
                  <a:pt x="379" y="273"/>
                </a:lnTo>
                <a:lnTo>
                  <a:pt x="383" y="288"/>
                </a:lnTo>
                <a:lnTo>
                  <a:pt x="387" y="304"/>
                </a:lnTo>
                <a:lnTo>
                  <a:pt x="389" y="322"/>
                </a:lnTo>
                <a:lnTo>
                  <a:pt x="389" y="337"/>
                </a:lnTo>
                <a:lnTo>
                  <a:pt x="389" y="337"/>
                </a:lnTo>
                <a:lnTo>
                  <a:pt x="389" y="357"/>
                </a:lnTo>
                <a:lnTo>
                  <a:pt x="385" y="376"/>
                </a:lnTo>
                <a:lnTo>
                  <a:pt x="381" y="395"/>
                </a:lnTo>
                <a:lnTo>
                  <a:pt x="374" y="413"/>
                </a:lnTo>
                <a:lnTo>
                  <a:pt x="366" y="431"/>
                </a:lnTo>
                <a:lnTo>
                  <a:pt x="356" y="446"/>
                </a:lnTo>
                <a:lnTo>
                  <a:pt x="344" y="462"/>
                </a:lnTo>
                <a:lnTo>
                  <a:pt x="333" y="475"/>
                </a:lnTo>
                <a:lnTo>
                  <a:pt x="333" y="475"/>
                </a:lnTo>
                <a:lnTo>
                  <a:pt x="319" y="487"/>
                </a:lnTo>
                <a:lnTo>
                  <a:pt x="304" y="499"/>
                </a:lnTo>
                <a:lnTo>
                  <a:pt x="288" y="508"/>
                </a:lnTo>
                <a:lnTo>
                  <a:pt x="270" y="516"/>
                </a:lnTo>
                <a:lnTo>
                  <a:pt x="253" y="524"/>
                </a:lnTo>
                <a:lnTo>
                  <a:pt x="234" y="528"/>
                </a:lnTo>
                <a:lnTo>
                  <a:pt x="216" y="532"/>
                </a:lnTo>
                <a:lnTo>
                  <a:pt x="195" y="532"/>
                </a:lnTo>
                <a:lnTo>
                  <a:pt x="195" y="532"/>
                </a:lnTo>
                <a:lnTo>
                  <a:pt x="175" y="532"/>
                </a:lnTo>
                <a:lnTo>
                  <a:pt x="156" y="528"/>
                </a:lnTo>
                <a:lnTo>
                  <a:pt x="138" y="524"/>
                </a:lnTo>
                <a:lnTo>
                  <a:pt x="119" y="516"/>
                </a:lnTo>
                <a:lnTo>
                  <a:pt x="103" y="508"/>
                </a:lnTo>
                <a:lnTo>
                  <a:pt x="86" y="499"/>
                </a:lnTo>
                <a:lnTo>
                  <a:pt x="72" y="487"/>
                </a:lnTo>
                <a:lnTo>
                  <a:pt x="58" y="475"/>
                </a:lnTo>
                <a:lnTo>
                  <a:pt x="58" y="475"/>
                </a:lnTo>
                <a:lnTo>
                  <a:pt x="45" y="462"/>
                </a:lnTo>
                <a:lnTo>
                  <a:pt x="33" y="446"/>
                </a:lnTo>
                <a:lnTo>
                  <a:pt x="23" y="431"/>
                </a:lnTo>
                <a:lnTo>
                  <a:pt x="16" y="413"/>
                </a:lnTo>
                <a:lnTo>
                  <a:pt x="10" y="395"/>
                </a:lnTo>
                <a:lnTo>
                  <a:pt x="4" y="376"/>
                </a:lnTo>
                <a:lnTo>
                  <a:pt x="2" y="357"/>
                </a:lnTo>
                <a:lnTo>
                  <a:pt x="0" y="337"/>
                </a:lnTo>
                <a:lnTo>
                  <a:pt x="0" y="337"/>
                </a:lnTo>
                <a:lnTo>
                  <a:pt x="2" y="318"/>
                </a:lnTo>
                <a:lnTo>
                  <a:pt x="4" y="298"/>
                </a:lnTo>
                <a:lnTo>
                  <a:pt x="10" y="279"/>
                </a:lnTo>
                <a:lnTo>
                  <a:pt x="16" y="261"/>
                </a:lnTo>
                <a:lnTo>
                  <a:pt x="23" y="244"/>
                </a:lnTo>
                <a:lnTo>
                  <a:pt x="33" y="228"/>
                </a:lnTo>
                <a:lnTo>
                  <a:pt x="45" y="215"/>
                </a:lnTo>
                <a:lnTo>
                  <a:pt x="58" y="199"/>
                </a:lnTo>
                <a:lnTo>
                  <a:pt x="58" y="199"/>
                </a:lnTo>
                <a:lnTo>
                  <a:pt x="72" y="187"/>
                </a:lnTo>
                <a:lnTo>
                  <a:pt x="86" y="176"/>
                </a:lnTo>
                <a:lnTo>
                  <a:pt x="103" y="166"/>
                </a:lnTo>
                <a:lnTo>
                  <a:pt x="119" y="158"/>
                </a:lnTo>
                <a:lnTo>
                  <a:pt x="138" y="152"/>
                </a:lnTo>
                <a:lnTo>
                  <a:pt x="156" y="146"/>
                </a:lnTo>
                <a:lnTo>
                  <a:pt x="175" y="144"/>
                </a:lnTo>
                <a:lnTo>
                  <a:pt x="195" y="143"/>
                </a:lnTo>
                <a:lnTo>
                  <a:pt x="195" y="143"/>
                </a:lnTo>
                <a:lnTo>
                  <a:pt x="212" y="144"/>
                </a:lnTo>
                <a:lnTo>
                  <a:pt x="230" y="146"/>
                </a:lnTo>
                <a:lnTo>
                  <a:pt x="247" y="150"/>
                </a:lnTo>
                <a:lnTo>
                  <a:pt x="263" y="154"/>
                </a:lnTo>
                <a:lnTo>
                  <a:pt x="278" y="162"/>
                </a:lnTo>
                <a:lnTo>
                  <a:pt x="292" y="170"/>
                </a:lnTo>
                <a:lnTo>
                  <a:pt x="307" y="178"/>
                </a:lnTo>
                <a:lnTo>
                  <a:pt x="319" y="187"/>
                </a:lnTo>
                <a:lnTo>
                  <a:pt x="370" y="141"/>
                </a:lnTo>
                <a:lnTo>
                  <a:pt x="358" y="127"/>
                </a:lnTo>
                <a:lnTo>
                  <a:pt x="500" y="0"/>
                </a:lnTo>
                <a:lnTo>
                  <a:pt x="500" y="0"/>
                </a:lnTo>
                <a:close/>
                <a:moveTo>
                  <a:pt x="119" y="314"/>
                </a:moveTo>
                <a:lnTo>
                  <a:pt x="119" y="314"/>
                </a:lnTo>
                <a:lnTo>
                  <a:pt x="115" y="316"/>
                </a:lnTo>
                <a:lnTo>
                  <a:pt x="109" y="318"/>
                </a:lnTo>
                <a:lnTo>
                  <a:pt x="107" y="323"/>
                </a:lnTo>
                <a:lnTo>
                  <a:pt x="105" y="329"/>
                </a:lnTo>
                <a:lnTo>
                  <a:pt x="105" y="329"/>
                </a:lnTo>
                <a:lnTo>
                  <a:pt x="107" y="335"/>
                </a:lnTo>
                <a:lnTo>
                  <a:pt x="109" y="339"/>
                </a:lnTo>
                <a:lnTo>
                  <a:pt x="115" y="343"/>
                </a:lnTo>
                <a:lnTo>
                  <a:pt x="119" y="343"/>
                </a:lnTo>
                <a:lnTo>
                  <a:pt x="119" y="343"/>
                </a:lnTo>
                <a:lnTo>
                  <a:pt x="125" y="343"/>
                </a:lnTo>
                <a:lnTo>
                  <a:pt x="130" y="339"/>
                </a:lnTo>
                <a:lnTo>
                  <a:pt x="132" y="335"/>
                </a:lnTo>
                <a:lnTo>
                  <a:pt x="134" y="329"/>
                </a:lnTo>
                <a:lnTo>
                  <a:pt x="134" y="329"/>
                </a:lnTo>
                <a:lnTo>
                  <a:pt x="132" y="323"/>
                </a:lnTo>
                <a:lnTo>
                  <a:pt x="130" y="318"/>
                </a:lnTo>
                <a:lnTo>
                  <a:pt x="125" y="316"/>
                </a:lnTo>
                <a:lnTo>
                  <a:pt x="119" y="314"/>
                </a:lnTo>
                <a:lnTo>
                  <a:pt x="119" y="314"/>
                </a:lnTo>
                <a:close/>
                <a:moveTo>
                  <a:pt x="41" y="341"/>
                </a:moveTo>
                <a:lnTo>
                  <a:pt x="37" y="345"/>
                </a:lnTo>
                <a:lnTo>
                  <a:pt x="41" y="351"/>
                </a:lnTo>
                <a:lnTo>
                  <a:pt x="41" y="351"/>
                </a:lnTo>
                <a:lnTo>
                  <a:pt x="47" y="362"/>
                </a:lnTo>
                <a:lnTo>
                  <a:pt x="56" y="374"/>
                </a:lnTo>
                <a:lnTo>
                  <a:pt x="66" y="386"/>
                </a:lnTo>
                <a:lnTo>
                  <a:pt x="78" y="395"/>
                </a:lnTo>
                <a:lnTo>
                  <a:pt x="128" y="372"/>
                </a:lnTo>
                <a:lnTo>
                  <a:pt x="132" y="378"/>
                </a:lnTo>
                <a:lnTo>
                  <a:pt x="95" y="407"/>
                </a:lnTo>
                <a:lnTo>
                  <a:pt x="95" y="407"/>
                </a:lnTo>
                <a:lnTo>
                  <a:pt x="111" y="415"/>
                </a:lnTo>
                <a:lnTo>
                  <a:pt x="126" y="421"/>
                </a:lnTo>
                <a:lnTo>
                  <a:pt x="142" y="425"/>
                </a:lnTo>
                <a:lnTo>
                  <a:pt x="160" y="427"/>
                </a:lnTo>
                <a:lnTo>
                  <a:pt x="160" y="427"/>
                </a:lnTo>
                <a:lnTo>
                  <a:pt x="179" y="429"/>
                </a:lnTo>
                <a:lnTo>
                  <a:pt x="197" y="427"/>
                </a:lnTo>
                <a:lnTo>
                  <a:pt x="216" y="423"/>
                </a:lnTo>
                <a:lnTo>
                  <a:pt x="234" y="415"/>
                </a:lnTo>
                <a:lnTo>
                  <a:pt x="234" y="415"/>
                </a:lnTo>
                <a:lnTo>
                  <a:pt x="247" y="409"/>
                </a:lnTo>
                <a:lnTo>
                  <a:pt x="261" y="399"/>
                </a:lnTo>
                <a:lnTo>
                  <a:pt x="272" y="388"/>
                </a:lnTo>
                <a:lnTo>
                  <a:pt x="284" y="376"/>
                </a:lnTo>
                <a:lnTo>
                  <a:pt x="309" y="395"/>
                </a:lnTo>
                <a:lnTo>
                  <a:pt x="329" y="411"/>
                </a:lnTo>
                <a:lnTo>
                  <a:pt x="329" y="386"/>
                </a:lnTo>
                <a:lnTo>
                  <a:pt x="329" y="281"/>
                </a:lnTo>
                <a:lnTo>
                  <a:pt x="329" y="255"/>
                </a:lnTo>
                <a:lnTo>
                  <a:pt x="309" y="271"/>
                </a:lnTo>
                <a:lnTo>
                  <a:pt x="280" y="296"/>
                </a:lnTo>
                <a:lnTo>
                  <a:pt x="280" y="296"/>
                </a:lnTo>
                <a:lnTo>
                  <a:pt x="269" y="287"/>
                </a:lnTo>
                <a:lnTo>
                  <a:pt x="257" y="277"/>
                </a:lnTo>
                <a:lnTo>
                  <a:pt x="245" y="269"/>
                </a:lnTo>
                <a:lnTo>
                  <a:pt x="232" y="263"/>
                </a:lnTo>
                <a:lnTo>
                  <a:pt x="232" y="263"/>
                </a:lnTo>
                <a:lnTo>
                  <a:pt x="214" y="257"/>
                </a:lnTo>
                <a:lnTo>
                  <a:pt x="195" y="251"/>
                </a:lnTo>
                <a:lnTo>
                  <a:pt x="175" y="250"/>
                </a:lnTo>
                <a:lnTo>
                  <a:pt x="156" y="251"/>
                </a:lnTo>
                <a:lnTo>
                  <a:pt x="156" y="251"/>
                </a:lnTo>
                <a:lnTo>
                  <a:pt x="136" y="253"/>
                </a:lnTo>
                <a:lnTo>
                  <a:pt x="117" y="261"/>
                </a:lnTo>
                <a:lnTo>
                  <a:pt x="99" y="269"/>
                </a:lnTo>
                <a:lnTo>
                  <a:pt x="82" y="283"/>
                </a:lnTo>
                <a:lnTo>
                  <a:pt x="82" y="283"/>
                </a:lnTo>
                <a:lnTo>
                  <a:pt x="70" y="294"/>
                </a:lnTo>
                <a:lnTo>
                  <a:pt x="58" y="308"/>
                </a:lnTo>
                <a:lnTo>
                  <a:pt x="49" y="323"/>
                </a:lnTo>
                <a:lnTo>
                  <a:pt x="41" y="341"/>
                </a:lnTo>
                <a:lnTo>
                  <a:pt x="41" y="341"/>
                </a:lnTo>
                <a:close/>
                <a:moveTo>
                  <a:pt x="311" y="222"/>
                </a:moveTo>
                <a:lnTo>
                  <a:pt x="311" y="222"/>
                </a:lnTo>
                <a:lnTo>
                  <a:pt x="300" y="211"/>
                </a:lnTo>
                <a:lnTo>
                  <a:pt x="286" y="201"/>
                </a:lnTo>
                <a:lnTo>
                  <a:pt x="272" y="193"/>
                </a:lnTo>
                <a:lnTo>
                  <a:pt x="259" y="187"/>
                </a:lnTo>
                <a:lnTo>
                  <a:pt x="243" y="181"/>
                </a:lnTo>
                <a:lnTo>
                  <a:pt x="228" y="178"/>
                </a:lnTo>
                <a:lnTo>
                  <a:pt x="212" y="174"/>
                </a:lnTo>
                <a:lnTo>
                  <a:pt x="195" y="174"/>
                </a:lnTo>
                <a:lnTo>
                  <a:pt x="195" y="174"/>
                </a:lnTo>
                <a:lnTo>
                  <a:pt x="179" y="174"/>
                </a:lnTo>
                <a:lnTo>
                  <a:pt x="162" y="178"/>
                </a:lnTo>
                <a:lnTo>
                  <a:pt x="146" y="181"/>
                </a:lnTo>
                <a:lnTo>
                  <a:pt x="132" y="187"/>
                </a:lnTo>
                <a:lnTo>
                  <a:pt x="117" y="193"/>
                </a:lnTo>
                <a:lnTo>
                  <a:pt x="103" y="201"/>
                </a:lnTo>
                <a:lnTo>
                  <a:pt x="91" y="211"/>
                </a:lnTo>
                <a:lnTo>
                  <a:pt x="80" y="222"/>
                </a:lnTo>
                <a:lnTo>
                  <a:pt x="80" y="222"/>
                </a:lnTo>
                <a:lnTo>
                  <a:pt x="68" y="234"/>
                </a:lnTo>
                <a:lnTo>
                  <a:pt x="60" y="246"/>
                </a:lnTo>
                <a:lnTo>
                  <a:pt x="51" y="259"/>
                </a:lnTo>
                <a:lnTo>
                  <a:pt x="45" y="273"/>
                </a:lnTo>
                <a:lnTo>
                  <a:pt x="39" y="288"/>
                </a:lnTo>
                <a:lnTo>
                  <a:pt x="35" y="304"/>
                </a:lnTo>
                <a:lnTo>
                  <a:pt x="33" y="322"/>
                </a:lnTo>
                <a:lnTo>
                  <a:pt x="31" y="337"/>
                </a:lnTo>
                <a:lnTo>
                  <a:pt x="31" y="337"/>
                </a:lnTo>
                <a:lnTo>
                  <a:pt x="33" y="355"/>
                </a:lnTo>
                <a:lnTo>
                  <a:pt x="35" y="370"/>
                </a:lnTo>
                <a:lnTo>
                  <a:pt x="39" y="386"/>
                </a:lnTo>
                <a:lnTo>
                  <a:pt x="45" y="401"/>
                </a:lnTo>
                <a:lnTo>
                  <a:pt x="51" y="415"/>
                </a:lnTo>
                <a:lnTo>
                  <a:pt x="60" y="429"/>
                </a:lnTo>
                <a:lnTo>
                  <a:pt x="68" y="442"/>
                </a:lnTo>
                <a:lnTo>
                  <a:pt x="80" y="454"/>
                </a:lnTo>
                <a:lnTo>
                  <a:pt x="80" y="454"/>
                </a:lnTo>
                <a:lnTo>
                  <a:pt x="91" y="464"/>
                </a:lnTo>
                <a:lnTo>
                  <a:pt x="103" y="473"/>
                </a:lnTo>
                <a:lnTo>
                  <a:pt x="117" y="481"/>
                </a:lnTo>
                <a:lnTo>
                  <a:pt x="132" y="489"/>
                </a:lnTo>
                <a:lnTo>
                  <a:pt x="146" y="493"/>
                </a:lnTo>
                <a:lnTo>
                  <a:pt x="162" y="499"/>
                </a:lnTo>
                <a:lnTo>
                  <a:pt x="179" y="501"/>
                </a:lnTo>
                <a:lnTo>
                  <a:pt x="195" y="501"/>
                </a:lnTo>
                <a:lnTo>
                  <a:pt x="195" y="501"/>
                </a:lnTo>
                <a:lnTo>
                  <a:pt x="212" y="501"/>
                </a:lnTo>
                <a:lnTo>
                  <a:pt x="228" y="499"/>
                </a:lnTo>
                <a:lnTo>
                  <a:pt x="243" y="493"/>
                </a:lnTo>
                <a:lnTo>
                  <a:pt x="259" y="489"/>
                </a:lnTo>
                <a:lnTo>
                  <a:pt x="272" y="481"/>
                </a:lnTo>
                <a:lnTo>
                  <a:pt x="286" y="473"/>
                </a:lnTo>
                <a:lnTo>
                  <a:pt x="300" y="464"/>
                </a:lnTo>
                <a:lnTo>
                  <a:pt x="311" y="454"/>
                </a:lnTo>
                <a:lnTo>
                  <a:pt x="311" y="454"/>
                </a:lnTo>
                <a:lnTo>
                  <a:pt x="321" y="442"/>
                </a:lnTo>
                <a:lnTo>
                  <a:pt x="331" y="429"/>
                </a:lnTo>
                <a:lnTo>
                  <a:pt x="339" y="415"/>
                </a:lnTo>
                <a:lnTo>
                  <a:pt x="346" y="401"/>
                </a:lnTo>
                <a:lnTo>
                  <a:pt x="352" y="386"/>
                </a:lnTo>
                <a:lnTo>
                  <a:pt x="356" y="370"/>
                </a:lnTo>
                <a:lnTo>
                  <a:pt x="358" y="355"/>
                </a:lnTo>
                <a:lnTo>
                  <a:pt x="358" y="337"/>
                </a:lnTo>
                <a:lnTo>
                  <a:pt x="358" y="337"/>
                </a:lnTo>
                <a:lnTo>
                  <a:pt x="358" y="322"/>
                </a:lnTo>
                <a:lnTo>
                  <a:pt x="356" y="304"/>
                </a:lnTo>
                <a:lnTo>
                  <a:pt x="352" y="288"/>
                </a:lnTo>
                <a:lnTo>
                  <a:pt x="346" y="273"/>
                </a:lnTo>
                <a:lnTo>
                  <a:pt x="339" y="259"/>
                </a:lnTo>
                <a:lnTo>
                  <a:pt x="331" y="246"/>
                </a:lnTo>
                <a:lnTo>
                  <a:pt x="321" y="234"/>
                </a:lnTo>
                <a:lnTo>
                  <a:pt x="311" y="222"/>
                </a:lnTo>
                <a:lnTo>
                  <a:pt x="311" y="222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15"/>
          <p:cNvSpPr>
            <a:spLocks noEditPoints="1"/>
          </p:cNvSpPr>
          <p:nvPr/>
        </p:nvSpPr>
        <p:spPr bwMode="auto">
          <a:xfrm>
            <a:off x="1344613" y="4465055"/>
            <a:ext cx="858838" cy="515938"/>
          </a:xfrm>
          <a:custGeom>
            <a:avLst/>
            <a:gdLst>
              <a:gd name="T0" fmla="*/ 91 w 541"/>
              <a:gd name="T1" fmla="*/ 146 h 325"/>
              <a:gd name="T2" fmla="*/ 80 w 541"/>
              <a:gd name="T3" fmla="*/ 154 h 325"/>
              <a:gd name="T4" fmla="*/ 70 w 541"/>
              <a:gd name="T5" fmla="*/ 148 h 325"/>
              <a:gd name="T6" fmla="*/ 66 w 541"/>
              <a:gd name="T7" fmla="*/ 139 h 325"/>
              <a:gd name="T8" fmla="*/ 80 w 541"/>
              <a:gd name="T9" fmla="*/ 84 h 325"/>
              <a:gd name="T10" fmla="*/ 97 w 541"/>
              <a:gd name="T11" fmla="*/ 53 h 325"/>
              <a:gd name="T12" fmla="*/ 136 w 541"/>
              <a:gd name="T13" fmla="*/ 18 h 325"/>
              <a:gd name="T14" fmla="*/ 146 w 541"/>
              <a:gd name="T15" fmla="*/ 16 h 325"/>
              <a:gd name="T16" fmla="*/ 156 w 541"/>
              <a:gd name="T17" fmla="*/ 22 h 325"/>
              <a:gd name="T18" fmla="*/ 154 w 541"/>
              <a:gd name="T19" fmla="*/ 36 h 325"/>
              <a:gd name="T20" fmla="*/ 138 w 541"/>
              <a:gd name="T21" fmla="*/ 49 h 325"/>
              <a:gd name="T22" fmla="*/ 111 w 541"/>
              <a:gd name="T23" fmla="*/ 82 h 325"/>
              <a:gd name="T24" fmla="*/ 99 w 541"/>
              <a:gd name="T25" fmla="*/ 109 h 325"/>
              <a:gd name="T26" fmla="*/ 93 w 541"/>
              <a:gd name="T27" fmla="*/ 143 h 325"/>
              <a:gd name="T28" fmla="*/ 541 w 541"/>
              <a:gd name="T29" fmla="*/ 174 h 325"/>
              <a:gd name="T30" fmla="*/ 498 w 541"/>
              <a:gd name="T31" fmla="*/ 158 h 325"/>
              <a:gd name="T32" fmla="*/ 492 w 541"/>
              <a:gd name="T33" fmla="*/ 111 h 325"/>
              <a:gd name="T34" fmla="*/ 461 w 541"/>
              <a:gd name="T35" fmla="*/ 41 h 325"/>
              <a:gd name="T36" fmla="*/ 420 w 541"/>
              <a:gd name="T37" fmla="*/ 6 h 325"/>
              <a:gd name="T38" fmla="*/ 393 w 541"/>
              <a:gd name="T39" fmla="*/ 0 h 325"/>
              <a:gd name="T40" fmla="*/ 376 w 541"/>
              <a:gd name="T41" fmla="*/ 2 h 325"/>
              <a:gd name="T42" fmla="*/ 341 w 541"/>
              <a:gd name="T43" fmla="*/ 24 h 325"/>
              <a:gd name="T44" fmla="*/ 302 w 541"/>
              <a:gd name="T45" fmla="*/ 86 h 325"/>
              <a:gd name="T46" fmla="*/ 290 w 541"/>
              <a:gd name="T47" fmla="*/ 139 h 325"/>
              <a:gd name="T48" fmla="*/ 253 w 541"/>
              <a:gd name="T49" fmla="*/ 174 h 325"/>
              <a:gd name="T50" fmla="*/ 253 w 541"/>
              <a:gd name="T51" fmla="*/ 139 h 325"/>
              <a:gd name="T52" fmla="*/ 241 w 541"/>
              <a:gd name="T53" fmla="*/ 84 h 325"/>
              <a:gd name="T54" fmla="*/ 202 w 541"/>
              <a:gd name="T55" fmla="*/ 24 h 325"/>
              <a:gd name="T56" fmla="*/ 167 w 541"/>
              <a:gd name="T57" fmla="*/ 2 h 325"/>
              <a:gd name="T58" fmla="*/ 150 w 541"/>
              <a:gd name="T59" fmla="*/ 0 h 325"/>
              <a:gd name="T60" fmla="*/ 123 w 541"/>
              <a:gd name="T61" fmla="*/ 6 h 325"/>
              <a:gd name="T62" fmla="*/ 82 w 541"/>
              <a:gd name="T63" fmla="*/ 41 h 325"/>
              <a:gd name="T64" fmla="*/ 51 w 541"/>
              <a:gd name="T65" fmla="*/ 111 h 325"/>
              <a:gd name="T66" fmla="*/ 47 w 541"/>
              <a:gd name="T67" fmla="*/ 158 h 325"/>
              <a:gd name="T68" fmla="*/ 0 w 541"/>
              <a:gd name="T69" fmla="*/ 234 h 325"/>
              <a:gd name="T70" fmla="*/ 66 w 541"/>
              <a:gd name="T71" fmla="*/ 325 h 325"/>
              <a:gd name="T72" fmla="*/ 261 w 541"/>
              <a:gd name="T73" fmla="*/ 246 h 325"/>
              <a:gd name="T74" fmla="*/ 282 w 541"/>
              <a:gd name="T75" fmla="*/ 246 h 325"/>
              <a:gd name="T76" fmla="*/ 479 w 541"/>
              <a:gd name="T77" fmla="*/ 325 h 325"/>
              <a:gd name="T78" fmla="*/ 508 w 541"/>
              <a:gd name="T79" fmla="*/ 234 h 325"/>
              <a:gd name="T80" fmla="*/ 337 w 541"/>
              <a:gd name="T81" fmla="*/ 146 h 325"/>
              <a:gd name="T82" fmla="*/ 323 w 541"/>
              <a:gd name="T83" fmla="*/ 154 h 325"/>
              <a:gd name="T84" fmla="*/ 313 w 541"/>
              <a:gd name="T85" fmla="*/ 148 h 325"/>
              <a:gd name="T86" fmla="*/ 311 w 541"/>
              <a:gd name="T87" fmla="*/ 139 h 325"/>
              <a:gd name="T88" fmla="*/ 323 w 541"/>
              <a:gd name="T89" fmla="*/ 84 h 325"/>
              <a:gd name="T90" fmla="*/ 341 w 541"/>
              <a:gd name="T91" fmla="*/ 53 h 325"/>
              <a:gd name="T92" fmla="*/ 379 w 541"/>
              <a:gd name="T93" fmla="*/ 18 h 325"/>
              <a:gd name="T94" fmla="*/ 389 w 541"/>
              <a:gd name="T95" fmla="*/ 16 h 325"/>
              <a:gd name="T96" fmla="*/ 399 w 541"/>
              <a:gd name="T97" fmla="*/ 22 h 325"/>
              <a:gd name="T98" fmla="*/ 399 w 541"/>
              <a:gd name="T99" fmla="*/ 36 h 325"/>
              <a:gd name="T100" fmla="*/ 383 w 541"/>
              <a:gd name="T101" fmla="*/ 49 h 325"/>
              <a:gd name="T102" fmla="*/ 356 w 541"/>
              <a:gd name="T103" fmla="*/ 82 h 325"/>
              <a:gd name="T104" fmla="*/ 344 w 541"/>
              <a:gd name="T105" fmla="*/ 109 h 325"/>
              <a:gd name="T106" fmla="*/ 337 w 541"/>
              <a:gd name="T107" fmla="*/ 143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41" h="325">
                <a:moveTo>
                  <a:pt x="93" y="143"/>
                </a:moveTo>
                <a:lnTo>
                  <a:pt x="93" y="143"/>
                </a:lnTo>
                <a:lnTo>
                  <a:pt x="91" y="146"/>
                </a:lnTo>
                <a:lnTo>
                  <a:pt x="90" y="150"/>
                </a:lnTo>
                <a:lnTo>
                  <a:pt x="84" y="154"/>
                </a:lnTo>
                <a:lnTo>
                  <a:pt x="80" y="154"/>
                </a:lnTo>
                <a:lnTo>
                  <a:pt x="80" y="154"/>
                </a:lnTo>
                <a:lnTo>
                  <a:pt x="74" y="152"/>
                </a:lnTo>
                <a:lnTo>
                  <a:pt x="70" y="148"/>
                </a:lnTo>
                <a:lnTo>
                  <a:pt x="68" y="144"/>
                </a:lnTo>
                <a:lnTo>
                  <a:pt x="66" y="139"/>
                </a:lnTo>
                <a:lnTo>
                  <a:pt x="66" y="139"/>
                </a:lnTo>
                <a:lnTo>
                  <a:pt x="70" y="119"/>
                </a:lnTo>
                <a:lnTo>
                  <a:pt x="74" y="102"/>
                </a:lnTo>
                <a:lnTo>
                  <a:pt x="80" y="84"/>
                </a:lnTo>
                <a:lnTo>
                  <a:pt x="88" y="69"/>
                </a:lnTo>
                <a:lnTo>
                  <a:pt x="88" y="69"/>
                </a:lnTo>
                <a:lnTo>
                  <a:pt x="97" y="53"/>
                </a:lnTo>
                <a:lnTo>
                  <a:pt x="109" y="39"/>
                </a:lnTo>
                <a:lnTo>
                  <a:pt x="121" y="28"/>
                </a:lnTo>
                <a:lnTo>
                  <a:pt x="136" y="18"/>
                </a:lnTo>
                <a:lnTo>
                  <a:pt x="136" y="18"/>
                </a:lnTo>
                <a:lnTo>
                  <a:pt x="142" y="16"/>
                </a:lnTo>
                <a:lnTo>
                  <a:pt x="146" y="16"/>
                </a:lnTo>
                <a:lnTo>
                  <a:pt x="152" y="18"/>
                </a:lnTo>
                <a:lnTo>
                  <a:pt x="156" y="22"/>
                </a:lnTo>
                <a:lnTo>
                  <a:pt x="156" y="22"/>
                </a:lnTo>
                <a:lnTo>
                  <a:pt x="158" y="26"/>
                </a:lnTo>
                <a:lnTo>
                  <a:pt x="158" y="32"/>
                </a:lnTo>
                <a:lnTo>
                  <a:pt x="154" y="36"/>
                </a:lnTo>
                <a:lnTo>
                  <a:pt x="150" y="39"/>
                </a:lnTo>
                <a:lnTo>
                  <a:pt x="150" y="39"/>
                </a:lnTo>
                <a:lnTo>
                  <a:pt x="138" y="49"/>
                </a:lnTo>
                <a:lnTo>
                  <a:pt x="128" y="59"/>
                </a:lnTo>
                <a:lnTo>
                  <a:pt x="119" y="69"/>
                </a:lnTo>
                <a:lnTo>
                  <a:pt x="111" y="82"/>
                </a:lnTo>
                <a:lnTo>
                  <a:pt x="111" y="82"/>
                </a:lnTo>
                <a:lnTo>
                  <a:pt x="105" y="94"/>
                </a:lnTo>
                <a:lnTo>
                  <a:pt x="99" y="109"/>
                </a:lnTo>
                <a:lnTo>
                  <a:pt x="97" y="125"/>
                </a:lnTo>
                <a:lnTo>
                  <a:pt x="93" y="143"/>
                </a:lnTo>
                <a:lnTo>
                  <a:pt x="93" y="143"/>
                </a:lnTo>
                <a:close/>
                <a:moveTo>
                  <a:pt x="508" y="234"/>
                </a:moveTo>
                <a:lnTo>
                  <a:pt x="541" y="234"/>
                </a:lnTo>
                <a:lnTo>
                  <a:pt x="541" y="174"/>
                </a:lnTo>
                <a:lnTo>
                  <a:pt x="496" y="174"/>
                </a:lnTo>
                <a:lnTo>
                  <a:pt x="496" y="174"/>
                </a:lnTo>
                <a:lnTo>
                  <a:pt x="498" y="158"/>
                </a:lnTo>
                <a:lnTo>
                  <a:pt x="496" y="139"/>
                </a:lnTo>
                <a:lnTo>
                  <a:pt x="496" y="139"/>
                </a:lnTo>
                <a:lnTo>
                  <a:pt x="492" y="111"/>
                </a:lnTo>
                <a:lnTo>
                  <a:pt x="485" y="84"/>
                </a:lnTo>
                <a:lnTo>
                  <a:pt x="473" y="61"/>
                </a:lnTo>
                <a:lnTo>
                  <a:pt x="461" y="41"/>
                </a:lnTo>
                <a:lnTo>
                  <a:pt x="446" y="24"/>
                </a:lnTo>
                <a:lnTo>
                  <a:pt x="428" y="10"/>
                </a:lnTo>
                <a:lnTo>
                  <a:pt x="420" y="6"/>
                </a:lnTo>
                <a:lnTo>
                  <a:pt x="411" y="2"/>
                </a:lnTo>
                <a:lnTo>
                  <a:pt x="403" y="0"/>
                </a:lnTo>
                <a:lnTo>
                  <a:pt x="393" y="0"/>
                </a:lnTo>
                <a:lnTo>
                  <a:pt x="393" y="0"/>
                </a:lnTo>
                <a:lnTo>
                  <a:pt x="385" y="0"/>
                </a:lnTo>
                <a:lnTo>
                  <a:pt x="376" y="2"/>
                </a:lnTo>
                <a:lnTo>
                  <a:pt x="366" y="6"/>
                </a:lnTo>
                <a:lnTo>
                  <a:pt x="358" y="10"/>
                </a:lnTo>
                <a:lnTo>
                  <a:pt x="341" y="24"/>
                </a:lnTo>
                <a:lnTo>
                  <a:pt x="325" y="41"/>
                </a:lnTo>
                <a:lnTo>
                  <a:pt x="311" y="61"/>
                </a:lnTo>
                <a:lnTo>
                  <a:pt x="302" y="86"/>
                </a:lnTo>
                <a:lnTo>
                  <a:pt x="294" y="111"/>
                </a:lnTo>
                <a:lnTo>
                  <a:pt x="290" y="139"/>
                </a:lnTo>
                <a:lnTo>
                  <a:pt x="290" y="139"/>
                </a:lnTo>
                <a:lnTo>
                  <a:pt x="290" y="158"/>
                </a:lnTo>
                <a:lnTo>
                  <a:pt x="292" y="174"/>
                </a:lnTo>
                <a:lnTo>
                  <a:pt x="253" y="174"/>
                </a:lnTo>
                <a:lnTo>
                  <a:pt x="253" y="174"/>
                </a:lnTo>
                <a:lnTo>
                  <a:pt x="253" y="158"/>
                </a:lnTo>
                <a:lnTo>
                  <a:pt x="253" y="139"/>
                </a:lnTo>
                <a:lnTo>
                  <a:pt x="253" y="139"/>
                </a:lnTo>
                <a:lnTo>
                  <a:pt x="249" y="111"/>
                </a:lnTo>
                <a:lnTo>
                  <a:pt x="241" y="84"/>
                </a:lnTo>
                <a:lnTo>
                  <a:pt x="230" y="61"/>
                </a:lnTo>
                <a:lnTo>
                  <a:pt x="216" y="41"/>
                </a:lnTo>
                <a:lnTo>
                  <a:pt x="202" y="24"/>
                </a:lnTo>
                <a:lnTo>
                  <a:pt x="185" y="10"/>
                </a:lnTo>
                <a:lnTo>
                  <a:pt x="177" y="6"/>
                </a:lnTo>
                <a:lnTo>
                  <a:pt x="167" y="2"/>
                </a:lnTo>
                <a:lnTo>
                  <a:pt x="160" y="0"/>
                </a:lnTo>
                <a:lnTo>
                  <a:pt x="150" y="0"/>
                </a:lnTo>
                <a:lnTo>
                  <a:pt x="150" y="0"/>
                </a:lnTo>
                <a:lnTo>
                  <a:pt x="140" y="0"/>
                </a:lnTo>
                <a:lnTo>
                  <a:pt x="132" y="2"/>
                </a:lnTo>
                <a:lnTo>
                  <a:pt x="123" y="6"/>
                </a:lnTo>
                <a:lnTo>
                  <a:pt x="115" y="10"/>
                </a:lnTo>
                <a:lnTo>
                  <a:pt x="97" y="24"/>
                </a:lnTo>
                <a:lnTo>
                  <a:pt x="82" y="41"/>
                </a:lnTo>
                <a:lnTo>
                  <a:pt x="68" y="61"/>
                </a:lnTo>
                <a:lnTo>
                  <a:pt x="58" y="86"/>
                </a:lnTo>
                <a:lnTo>
                  <a:pt x="51" y="111"/>
                </a:lnTo>
                <a:lnTo>
                  <a:pt x="47" y="139"/>
                </a:lnTo>
                <a:lnTo>
                  <a:pt x="47" y="139"/>
                </a:lnTo>
                <a:lnTo>
                  <a:pt x="47" y="158"/>
                </a:lnTo>
                <a:lnTo>
                  <a:pt x="49" y="174"/>
                </a:lnTo>
                <a:lnTo>
                  <a:pt x="0" y="174"/>
                </a:lnTo>
                <a:lnTo>
                  <a:pt x="0" y="234"/>
                </a:lnTo>
                <a:lnTo>
                  <a:pt x="35" y="234"/>
                </a:lnTo>
                <a:lnTo>
                  <a:pt x="39" y="246"/>
                </a:lnTo>
                <a:lnTo>
                  <a:pt x="66" y="325"/>
                </a:lnTo>
                <a:lnTo>
                  <a:pt x="150" y="325"/>
                </a:lnTo>
                <a:lnTo>
                  <a:pt x="235" y="325"/>
                </a:lnTo>
                <a:lnTo>
                  <a:pt x="261" y="246"/>
                </a:lnTo>
                <a:lnTo>
                  <a:pt x="265" y="234"/>
                </a:lnTo>
                <a:lnTo>
                  <a:pt x="280" y="234"/>
                </a:lnTo>
                <a:lnTo>
                  <a:pt x="282" y="246"/>
                </a:lnTo>
                <a:lnTo>
                  <a:pt x="309" y="325"/>
                </a:lnTo>
                <a:lnTo>
                  <a:pt x="393" y="325"/>
                </a:lnTo>
                <a:lnTo>
                  <a:pt x="479" y="325"/>
                </a:lnTo>
                <a:lnTo>
                  <a:pt x="504" y="246"/>
                </a:lnTo>
                <a:lnTo>
                  <a:pt x="508" y="234"/>
                </a:lnTo>
                <a:lnTo>
                  <a:pt x="508" y="234"/>
                </a:lnTo>
                <a:close/>
                <a:moveTo>
                  <a:pt x="337" y="143"/>
                </a:moveTo>
                <a:lnTo>
                  <a:pt x="337" y="143"/>
                </a:lnTo>
                <a:lnTo>
                  <a:pt x="337" y="146"/>
                </a:lnTo>
                <a:lnTo>
                  <a:pt x="333" y="150"/>
                </a:lnTo>
                <a:lnTo>
                  <a:pt x="329" y="154"/>
                </a:lnTo>
                <a:lnTo>
                  <a:pt x="323" y="154"/>
                </a:lnTo>
                <a:lnTo>
                  <a:pt x="323" y="154"/>
                </a:lnTo>
                <a:lnTo>
                  <a:pt x="317" y="152"/>
                </a:lnTo>
                <a:lnTo>
                  <a:pt x="313" y="148"/>
                </a:lnTo>
                <a:lnTo>
                  <a:pt x="311" y="144"/>
                </a:lnTo>
                <a:lnTo>
                  <a:pt x="311" y="139"/>
                </a:lnTo>
                <a:lnTo>
                  <a:pt x="311" y="139"/>
                </a:lnTo>
                <a:lnTo>
                  <a:pt x="313" y="119"/>
                </a:lnTo>
                <a:lnTo>
                  <a:pt x="317" y="102"/>
                </a:lnTo>
                <a:lnTo>
                  <a:pt x="323" y="84"/>
                </a:lnTo>
                <a:lnTo>
                  <a:pt x="331" y="69"/>
                </a:lnTo>
                <a:lnTo>
                  <a:pt x="331" y="69"/>
                </a:lnTo>
                <a:lnTo>
                  <a:pt x="341" y="53"/>
                </a:lnTo>
                <a:lnTo>
                  <a:pt x="352" y="39"/>
                </a:lnTo>
                <a:lnTo>
                  <a:pt x="366" y="28"/>
                </a:lnTo>
                <a:lnTo>
                  <a:pt x="379" y="18"/>
                </a:lnTo>
                <a:lnTo>
                  <a:pt x="379" y="18"/>
                </a:lnTo>
                <a:lnTo>
                  <a:pt x="385" y="16"/>
                </a:lnTo>
                <a:lnTo>
                  <a:pt x="389" y="16"/>
                </a:lnTo>
                <a:lnTo>
                  <a:pt x="395" y="18"/>
                </a:lnTo>
                <a:lnTo>
                  <a:pt x="399" y="22"/>
                </a:lnTo>
                <a:lnTo>
                  <a:pt x="399" y="22"/>
                </a:lnTo>
                <a:lnTo>
                  <a:pt x="401" y="26"/>
                </a:lnTo>
                <a:lnTo>
                  <a:pt x="401" y="32"/>
                </a:lnTo>
                <a:lnTo>
                  <a:pt x="399" y="36"/>
                </a:lnTo>
                <a:lnTo>
                  <a:pt x="395" y="39"/>
                </a:lnTo>
                <a:lnTo>
                  <a:pt x="395" y="39"/>
                </a:lnTo>
                <a:lnTo>
                  <a:pt x="383" y="49"/>
                </a:lnTo>
                <a:lnTo>
                  <a:pt x="372" y="59"/>
                </a:lnTo>
                <a:lnTo>
                  <a:pt x="362" y="69"/>
                </a:lnTo>
                <a:lnTo>
                  <a:pt x="356" y="82"/>
                </a:lnTo>
                <a:lnTo>
                  <a:pt x="356" y="82"/>
                </a:lnTo>
                <a:lnTo>
                  <a:pt x="348" y="94"/>
                </a:lnTo>
                <a:lnTo>
                  <a:pt x="344" y="109"/>
                </a:lnTo>
                <a:lnTo>
                  <a:pt x="341" y="125"/>
                </a:lnTo>
                <a:lnTo>
                  <a:pt x="337" y="143"/>
                </a:lnTo>
                <a:lnTo>
                  <a:pt x="337" y="143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16"/>
          <p:cNvSpPr>
            <a:spLocks noEditPoints="1"/>
          </p:cNvSpPr>
          <p:nvPr/>
        </p:nvSpPr>
        <p:spPr bwMode="auto">
          <a:xfrm>
            <a:off x="3878263" y="5662030"/>
            <a:ext cx="781050" cy="722313"/>
          </a:xfrm>
          <a:custGeom>
            <a:avLst/>
            <a:gdLst>
              <a:gd name="T0" fmla="*/ 91 w 492"/>
              <a:gd name="T1" fmla="*/ 278 h 455"/>
              <a:gd name="T2" fmla="*/ 144 w 492"/>
              <a:gd name="T3" fmla="*/ 249 h 455"/>
              <a:gd name="T4" fmla="*/ 196 w 492"/>
              <a:gd name="T5" fmla="*/ 208 h 455"/>
              <a:gd name="T6" fmla="*/ 291 w 492"/>
              <a:gd name="T7" fmla="*/ 107 h 455"/>
              <a:gd name="T8" fmla="*/ 272 w 492"/>
              <a:gd name="T9" fmla="*/ 105 h 455"/>
              <a:gd name="T10" fmla="*/ 183 w 492"/>
              <a:gd name="T11" fmla="*/ 109 h 455"/>
              <a:gd name="T12" fmla="*/ 87 w 492"/>
              <a:gd name="T13" fmla="*/ 91 h 455"/>
              <a:gd name="T14" fmla="*/ 19 w 492"/>
              <a:gd name="T15" fmla="*/ 56 h 455"/>
              <a:gd name="T16" fmla="*/ 0 w 492"/>
              <a:gd name="T17" fmla="*/ 25 h 455"/>
              <a:gd name="T18" fmla="*/ 9 w 492"/>
              <a:gd name="T19" fmla="*/ 3 h 455"/>
              <a:gd name="T20" fmla="*/ 76 w 492"/>
              <a:gd name="T21" fmla="*/ 3 h 455"/>
              <a:gd name="T22" fmla="*/ 247 w 492"/>
              <a:gd name="T23" fmla="*/ 54 h 455"/>
              <a:gd name="T24" fmla="*/ 340 w 492"/>
              <a:gd name="T25" fmla="*/ 72 h 455"/>
              <a:gd name="T26" fmla="*/ 422 w 492"/>
              <a:gd name="T27" fmla="*/ 31 h 455"/>
              <a:gd name="T28" fmla="*/ 492 w 492"/>
              <a:gd name="T29" fmla="*/ 42 h 455"/>
              <a:gd name="T30" fmla="*/ 428 w 492"/>
              <a:gd name="T31" fmla="*/ 62 h 455"/>
              <a:gd name="T32" fmla="*/ 348 w 492"/>
              <a:gd name="T33" fmla="*/ 103 h 455"/>
              <a:gd name="T34" fmla="*/ 325 w 492"/>
              <a:gd name="T35" fmla="*/ 190 h 455"/>
              <a:gd name="T36" fmla="*/ 340 w 492"/>
              <a:gd name="T37" fmla="*/ 270 h 455"/>
              <a:gd name="T38" fmla="*/ 367 w 492"/>
              <a:gd name="T39" fmla="*/ 319 h 455"/>
              <a:gd name="T40" fmla="*/ 369 w 492"/>
              <a:gd name="T41" fmla="*/ 379 h 455"/>
              <a:gd name="T42" fmla="*/ 336 w 492"/>
              <a:gd name="T43" fmla="*/ 441 h 455"/>
              <a:gd name="T44" fmla="*/ 297 w 492"/>
              <a:gd name="T45" fmla="*/ 455 h 455"/>
              <a:gd name="T46" fmla="*/ 249 w 492"/>
              <a:gd name="T47" fmla="*/ 428 h 455"/>
              <a:gd name="T48" fmla="*/ 227 w 492"/>
              <a:gd name="T49" fmla="*/ 354 h 455"/>
              <a:gd name="T50" fmla="*/ 241 w 492"/>
              <a:gd name="T51" fmla="*/ 299 h 455"/>
              <a:gd name="T52" fmla="*/ 278 w 492"/>
              <a:gd name="T53" fmla="*/ 258 h 455"/>
              <a:gd name="T54" fmla="*/ 295 w 492"/>
              <a:gd name="T55" fmla="*/ 144 h 455"/>
              <a:gd name="T56" fmla="*/ 196 w 492"/>
              <a:gd name="T57" fmla="*/ 266 h 455"/>
              <a:gd name="T58" fmla="*/ 208 w 492"/>
              <a:gd name="T59" fmla="*/ 303 h 455"/>
              <a:gd name="T60" fmla="*/ 200 w 492"/>
              <a:gd name="T61" fmla="*/ 363 h 455"/>
              <a:gd name="T62" fmla="*/ 167 w 492"/>
              <a:gd name="T63" fmla="*/ 408 h 455"/>
              <a:gd name="T64" fmla="*/ 105 w 492"/>
              <a:gd name="T65" fmla="*/ 435 h 455"/>
              <a:gd name="T66" fmla="*/ 70 w 492"/>
              <a:gd name="T67" fmla="*/ 420 h 455"/>
              <a:gd name="T68" fmla="*/ 52 w 492"/>
              <a:gd name="T69" fmla="*/ 361 h 455"/>
              <a:gd name="T70" fmla="*/ 70 w 492"/>
              <a:gd name="T71" fmla="*/ 305 h 455"/>
              <a:gd name="T72" fmla="*/ 381 w 492"/>
              <a:gd name="T73" fmla="*/ 173 h 455"/>
              <a:gd name="T74" fmla="*/ 391 w 492"/>
              <a:gd name="T75" fmla="*/ 354 h 455"/>
              <a:gd name="T76" fmla="*/ 416 w 492"/>
              <a:gd name="T77" fmla="*/ 420 h 455"/>
              <a:gd name="T78" fmla="*/ 437 w 492"/>
              <a:gd name="T79" fmla="*/ 422 h 455"/>
              <a:gd name="T80" fmla="*/ 463 w 492"/>
              <a:gd name="T81" fmla="*/ 391 h 455"/>
              <a:gd name="T82" fmla="*/ 471 w 492"/>
              <a:gd name="T83" fmla="*/ 305 h 455"/>
              <a:gd name="T84" fmla="*/ 449 w 492"/>
              <a:gd name="T85" fmla="*/ 204 h 455"/>
              <a:gd name="T86" fmla="*/ 408 w 492"/>
              <a:gd name="T87" fmla="*/ 122 h 455"/>
              <a:gd name="T88" fmla="*/ 266 w 492"/>
              <a:gd name="T89" fmla="*/ 416 h 455"/>
              <a:gd name="T90" fmla="*/ 284 w 492"/>
              <a:gd name="T91" fmla="*/ 379 h 455"/>
              <a:gd name="T92" fmla="*/ 253 w 492"/>
              <a:gd name="T93" fmla="*/ 354 h 455"/>
              <a:gd name="T94" fmla="*/ 253 w 492"/>
              <a:gd name="T95" fmla="*/ 385 h 455"/>
              <a:gd name="T96" fmla="*/ 77 w 492"/>
              <a:gd name="T97" fmla="*/ 393 h 455"/>
              <a:gd name="T98" fmla="*/ 105 w 492"/>
              <a:gd name="T99" fmla="*/ 361 h 455"/>
              <a:gd name="T100" fmla="*/ 81 w 492"/>
              <a:gd name="T101" fmla="*/ 328 h 455"/>
              <a:gd name="T102" fmla="*/ 74 w 492"/>
              <a:gd name="T103" fmla="*/ 360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92" h="455">
                <a:moveTo>
                  <a:pt x="70" y="305"/>
                </a:moveTo>
                <a:lnTo>
                  <a:pt x="70" y="305"/>
                </a:lnTo>
                <a:lnTo>
                  <a:pt x="79" y="289"/>
                </a:lnTo>
                <a:lnTo>
                  <a:pt x="91" y="278"/>
                </a:lnTo>
                <a:lnTo>
                  <a:pt x="103" y="266"/>
                </a:lnTo>
                <a:lnTo>
                  <a:pt x="116" y="258"/>
                </a:lnTo>
                <a:lnTo>
                  <a:pt x="130" y="253"/>
                </a:lnTo>
                <a:lnTo>
                  <a:pt x="144" y="249"/>
                </a:lnTo>
                <a:lnTo>
                  <a:pt x="157" y="247"/>
                </a:lnTo>
                <a:lnTo>
                  <a:pt x="169" y="249"/>
                </a:lnTo>
                <a:lnTo>
                  <a:pt x="169" y="249"/>
                </a:lnTo>
                <a:lnTo>
                  <a:pt x="196" y="208"/>
                </a:lnTo>
                <a:lnTo>
                  <a:pt x="227" y="171"/>
                </a:lnTo>
                <a:lnTo>
                  <a:pt x="258" y="136"/>
                </a:lnTo>
                <a:lnTo>
                  <a:pt x="291" y="107"/>
                </a:lnTo>
                <a:lnTo>
                  <a:pt x="291" y="107"/>
                </a:lnTo>
                <a:lnTo>
                  <a:pt x="307" y="95"/>
                </a:lnTo>
                <a:lnTo>
                  <a:pt x="307" y="95"/>
                </a:lnTo>
                <a:lnTo>
                  <a:pt x="290" y="101"/>
                </a:lnTo>
                <a:lnTo>
                  <a:pt x="272" y="105"/>
                </a:lnTo>
                <a:lnTo>
                  <a:pt x="251" y="107"/>
                </a:lnTo>
                <a:lnTo>
                  <a:pt x="229" y="109"/>
                </a:lnTo>
                <a:lnTo>
                  <a:pt x="206" y="109"/>
                </a:lnTo>
                <a:lnTo>
                  <a:pt x="183" y="109"/>
                </a:lnTo>
                <a:lnTo>
                  <a:pt x="157" y="105"/>
                </a:lnTo>
                <a:lnTo>
                  <a:pt x="134" y="103"/>
                </a:lnTo>
                <a:lnTo>
                  <a:pt x="111" y="97"/>
                </a:lnTo>
                <a:lnTo>
                  <a:pt x="87" y="91"/>
                </a:lnTo>
                <a:lnTo>
                  <a:pt x="68" y="83"/>
                </a:lnTo>
                <a:lnTo>
                  <a:pt x="48" y="75"/>
                </a:lnTo>
                <a:lnTo>
                  <a:pt x="33" y="66"/>
                </a:lnTo>
                <a:lnTo>
                  <a:pt x="19" y="56"/>
                </a:lnTo>
                <a:lnTo>
                  <a:pt x="7" y="44"/>
                </a:lnTo>
                <a:lnTo>
                  <a:pt x="2" y="33"/>
                </a:lnTo>
                <a:lnTo>
                  <a:pt x="2" y="33"/>
                </a:lnTo>
                <a:lnTo>
                  <a:pt x="0" y="25"/>
                </a:lnTo>
                <a:lnTo>
                  <a:pt x="0" y="17"/>
                </a:lnTo>
                <a:lnTo>
                  <a:pt x="0" y="11"/>
                </a:lnTo>
                <a:lnTo>
                  <a:pt x="4" y="7"/>
                </a:lnTo>
                <a:lnTo>
                  <a:pt x="9" y="3"/>
                </a:lnTo>
                <a:lnTo>
                  <a:pt x="15" y="2"/>
                </a:lnTo>
                <a:lnTo>
                  <a:pt x="31" y="0"/>
                </a:lnTo>
                <a:lnTo>
                  <a:pt x="52" y="0"/>
                </a:lnTo>
                <a:lnTo>
                  <a:pt x="76" y="3"/>
                </a:lnTo>
                <a:lnTo>
                  <a:pt x="103" y="9"/>
                </a:lnTo>
                <a:lnTo>
                  <a:pt x="132" y="17"/>
                </a:lnTo>
                <a:lnTo>
                  <a:pt x="192" y="35"/>
                </a:lnTo>
                <a:lnTo>
                  <a:pt x="247" y="54"/>
                </a:lnTo>
                <a:lnTo>
                  <a:pt x="293" y="74"/>
                </a:lnTo>
                <a:lnTo>
                  <a:pt x="321" y="85"/>
                </a:lnTo>
                <a:lnTo>
                  <a:pt x="321" y="85"/>
                </a:lnTo>
                <a:lnTo>
                  <a:pt x="340" y="72"/>
                </a:lnTo>
                <a:lnTo>
                  <a:pt x="360" y="60"/>
                </a:lnTo>
                <a:lnTo>
                  <a:pt x="379" y="48"/>
                </a:lnTo>
                <a:lnTo>
                  <a:pt x="400" y="40"/>
                </a:lnTo>
                <a:lnTo>
                  <a:pt x="422" y="31"/>
                </a:lnTo>
                <a:lnTo>
                  <a:pt x="443" y="23"/>
                </a:lnTo>
                <a:lnTo>
                  <a:pt x="465" y="17"/>
                </a:lnTo>
                <a:lnTo>
                  <a:pt x="486" y="13"/>
                </a:lnTo>
                <a:lnTo>
                  <a:pt x="492" y="42"/>
                </a:lnTo>
                <a:lnTo>
                  <a:pt x="492" y="42"/>
                </a:lnTo>
                <a:lnTo>
                  <a:pt x="471" y="48"/>
                </a:lnTo>
                <a:lnTo>
                  <a:pt x="449" y="54"/>
                </a:lnTo>
                <a:lnTo>
                  <a:pt x="428" y="62"/>
                </a:lnTo>
                <a:lnTo>
                  <a:pt x="408" y="70"/>
                </a:lnTo>
                <a:lnTo>
                  <a:pt x="387" y="79"/>
                </a:lnTo>
                <a:lnTo>
                  <a:pt x="367" y="91"/>
                </a:lnTo>
                <a:lnTo>
                  <a:pt x="348" y="103"/>
                </a:lnTo>
                <a:lnTo>
                  <a:pt x="328" y="116"/>
                </a:lnTo>
                <a:lnTo>
                  <a:pt x="328" y="132"/>
                </a:lnTo>
                <a:lnTo>
                  <a:pt x="328" y="132"/>
                </a:lnTo>
                <a:lnTo>
                  <a:pt x="325" y="190"/>
                </a:lnTo>
                <a:lnTo>
                  <a:pt x="321" y="258"/>
                </a:lnTo>
                <a:lnTo>
                  <a:pt x="321" y="258"/>
                </a:lnTo>
                <a:lnTo>
                  <a:pt x="330" y="262"/>
                </a:lnTo>
                <a:lnTo>
                  <a:pt x="340" y="270"/>
                </a:lnTo>
                <a:lnTo>
                  <a:pt x="348" y="280"/>
                </a:lnTo>
                <a:lnTo>
                  <a:pt x="356" y="291"/>
                </a:lnTo>
                <a:lnTo>
                  <a:pt x="363" y="305"/>
                </a:lnTo>
                <a:lnTo>
                  <a:pt x="367" y="319"/>
                </a:lnTo>
                <a:lnTo>
                  <a:pt x="371" y="336"/>
                </a:lnTo>
                <a:lnTo>
                  <a:pt x="371" y="356"/>
                </a:lnTo>
                <a:lnTo>
                  <a:pt x="371" y="356"/>
                </a:lnTo>
                <a:lnTo>
                  <a:pt x="369" y="379"/>
                </a:lnTo>
                <a:lnTo>
                  <a:pt x="363" y="400"/>
                </a:lnTo>
                <a:lnTo>
                  <a:pt x="356" y="418"/>
                </a:lnTo>
                <a:lnTo>
                  <a:pt x="346" y="432"/>
                </a:lnTo>
                <a:lnTo>
                  <a:pt x="336" y="441"/>
                </a:lnTo>
                <a:lnTo>
                  <a:pt x="323" y="449"/>
                </a:lnTo>
                <a:lnTo>
                  <a:pt x="311" y="455"/>
                </a:lnTo>
                <a:lnTo>
                  <a:pt x="297" y="455"/>
                </a:lnTo>
                <a:lnTo>
                  <a:pt x="297" y="455"/>
                </a:lnTo>
                <a:lnTo>
                  <a:pt x="286" y="455"/>
                </a:lnTo>
                <a:lnTo>
                  <a:pt x="272" y="449"/>
                </a:lnTo>
                <a:lnTo>
                  <a:pt x="260" y="439"/>
                </a:lnTo>
                <a:lnTo>
                  <a:pt x="249" y="428"/>
                </a:lnTo>
                <a:lnTo>
                  <a:pt x="239" y="414"/>
                </a:lnTo>
                <a:lnTo>
                  <a:pt x="231" y="397"/>
                </a:lnTo>
                <a:lnTo>
                  <a:pt x="227" y="377"/>
                </a:lnTo>
                <a:lnTo>
                  <a:pt x="227" y="354"/>
                </a:lnTo>
                <a:lnTo>
                  <a:pt x="227" y="354"/>
                </a:lnTo>
                <a:lnTo>
                  <a:pt x="229" y="334"/>
                </a:lnTo>
                <a:lnTo>
                  <a:pt x="233" y="315"/>
                </a:lnTo>
                <a:lnTo>
                  <a:pt x="241" y="299"/>
                </a:lnTo>
                <a:lnTo>
                  <a:pt x="249" y="286"/>
                </a:lnTo>
                <a:lnTo>
                  <a:pt x="256" y="274"/>
                </a:lnTo>
                <a:lnTo>
                  <a:pt x="268" y="264"/>
                </a:lnTo>
                <a:lnTo>
                  <a:pt x="278" y="258"/>
                </a:lnTo>
                <a:lnTo>
                  <a:pt x="290" y="254"/>
                </a:lnTo>
                <a:lnTo>
                  <a:pt x="290" y="254"/>
                </a:lnTo>
                <a:lnTo>
                  <a:pt x="295" y="144"/>
                </a:lnTo>
                <a:lnTo>
                  <a:pt x="295" y="144"/>
                </a:lnTo>
                <a:lnTo>
                  <a:pt x="268" y="171"/>
                </a:lnTo>
                <a:lnTo>
                  <a:pt x="243" y="200"/>
                </a:lnTo>
                <a:lnTo>
                  <a:pt x="218" y="231"/>
                </a:lnTo>
                <a:lnTo>
                  <a:pt x="196" y="266"/>
                </a:lnTo>
                <a:lnTo>
                  <a:pt x="196" y="266"/>
                </a:lnTo>
                <a:lnTo>
                  <a:pt x="202" y="276"/>
                </a:lnTo>
                <a:lnTo>
                  <a:pt x="206" y="289"/>
                </a:lnTo>
                <a:lnTo>
                  <a:pt x="208" y="303"/>
                </a:lnTo>
                <a:lnTo>
                  <a:pt x="210" y="317"/>
                </a:lnTo>
                <a:lnTo>
                  <a:pt x="208" y="332"/>
                </a:lnTo>
                <a:lnTo>
                  <a:pt x="206" y="348"/>
                </a:lnTo>
                <a:lnTo>
                  <a:pt x="200" y="363"/>
                </a:lnTo>
                <a:lnTo>
                  <a:pt x="192" y="379"/>
                </a:lnTo>
                <a:lnTo>
                  <a:pt x="192" y="379"/>
                </a:lnTo>
                <a:lnTo>
                  <a:pt x="181" y="395"/>
                </a:lnTo>
                <a:lnTo>
                  <a:pt x="167" y="408"/>
                </a:lnTo>
                <a:lnTo>
                  <a:pt x="151" y="420"/>
                </a:lnTo>
                <a:lnTo>
                  <a:pt x="136" y="428"/>
                </a:lnTo>
                <a:lnTo>
                  <a:pt x="120" y="433"/>
                </a:lnTo>
                <a:lnTo>
                  <a:pt x="105" y="435"/>
                </a:lnTo>
                <a:lnTo>
                  <a:pt x="91" y="433"/>
                </a:lnTo>
                <a:lnTo>
                  <a:pt x="79" y="428"/>
                </a:lnTo>
                <a:lnTo>
                  <a:pt x="79" y="428"/>
                </a:lnTo>
                <a:lnTo>
                  <a:pt x="70" y="420"/>
                </a:lnTo>
                <a:lnTo>
                  <a:pt x="62" y="408"/>
                </a:lnTo>
                <a:lnTo>
                  <a:pt x="56" y="395"/>
                </a:lnTo>
                <a:lnTo>
                  <a:pt x="52" y="379"/>
                </a:lnTo>
                <a:lnTo>
                  <a:pt x="52" y="361"/>
                </a:lnTo>
                <a:lnTo>
                  <a:pt x="54" y="342"/>
                </a:lnTo>
                <a:lnTo>
                  <a:pt x="60" y="323"/>
                </a:lnTo>
                <a:lnTo>
                  <a:pt x="70" y="305"/>
                </a:lnTo>
                <a:lnTo>
                  <a:pt x="70" y="305"/>
                </a:lnTo>
                <a:close/>
                <a:moveTo>
                  <a:pt x="385" y="97"/>
                </a:moveTo>
                <a:lnTo>
                  <a:pt x="385" y="97"/>
                </a:lnTo>
                <a:lnTo>
                  <a:pt x="383" y="124"/>
                </a:lnTo>
                <a:lnTo>
                  <a:pt x="381" y="173"/>
                </a:lnTo>
                <a:lnTo>
                  <a:pt x="381" y="231"/>
                </a:lnTo>
                <a:lnTo>
                  <a:pt x="385" y="295"/>
                </a:lnTo>
                <a:lnTo>
                  <a:pt x="387" y="325"/>
                </a:lnTo>
                <a:lnTo>
                  <a:pt x="391" y="354"/>
                </a:lnTo>
                <a:lnTo>
                  <a:pt x="397" y="379"/>
                </a:lnTo>
                <a:lnTo>
                  <a:pt x="402" y="400"/>
                </a:lnTo>
                <a:lnTo>
                  <a:pt x="410" y="414"/>
                </a:lnTo>
                <a:lnTo>
                  <a:pt x="416" y="420"/>
                </a:lnTo>
                <a:lnTo>
                  <a:pt x="420" y="424"/>
                </a:lnTo>
                <a:lnTo>
                  <a:pt x="426" y="426"/>
                </a:lnTo>
                <a:lnTo>
                  <a:pt x="432" y="426"/>
                </a:lnTo>
                <a:lnTo>
                  <a:pt x="437" y="422"/>
                </a:lnTo>
                <a:lnTo>
                  <a:pt x="445" y="418"/>
                </a:lnTo>
                <a:lnTo>
                  <a:pt x="445" y="418"/>
                </a:lnTo>
                <a:lnTo>
                  <a:pt x="455" y="406"/>
                </a:lnTo>
                <a:lnTo>
                  <a:pt x="463" y="391"/>
                </a:lnTo>
                <a:lnTo>
                  <a:pt x="467" y="373"/>
                </a:lnTo>
                <a:lnTo>
                  <a:pt x="471" y="352"/>
                </a:lnTo>
                <a:lnTo>
                  <a:pt x="471" y="330"/>
                </a:lnTo>
                <a:lnTo>
                  <a:pt x="471" y="305"/>
                </a:lnTo>
                <a:lnTo>
                  <a:pt x="467" y="280"/>
                </a:lnTo>
                <a:lnTo>
                  <a:pt x="463" y="254"/>
                </a:lnTo>
                <a:lnTo>
                  <a:pt x="457" y="229"/>
                </a:lnTo>
                <a:lnTo>
                  <a:pt x="449" y="204"/>
                </a:lnTo>
                <a:lnTo>
                  <a:pt x="439" y="181"/>
                </a:lnTo>
                <a:lnTo>
                  <a:pt x="430" y="159"/>
                </a:lnTo>
                <a:lnTo>
                  <a:pt x="420" y="140"/>
                </a:lnTo>
                <a:lnTo>
                  <a:pt x="408" y="122"/>
                </a:lnTo>
                <a:lnTo>
                  <a:pt x="397" y="109"/>
                </a:lnTo>
                <a:lnTo>
                  <a:pt x="385" y="97"/>
                </a:lnTo>
                <a:lnTo>
                  <a:pt x="385" y="97"/>
                </a:lnTo>
                <a:close/>
                <a:moveTo>
                  <a:pt x="266" y="416"/>
                </a:moveTo>
                <a:lnTo>
                  <a:pt x="293" y="400"/>
                </a:lnTo>
                <a:lnTo>
                  <a:pt x="293" y="400"/>
                </a:lnTo>
                <a:lnTo>
                  <a:pt x="288" y="389"/>
                </a:lnTo>
                <a:lnTo>
                  <a:pt x="284" y="379"/>
                </a:lnTo>
                <a:lnTo>
                  <a:pt x="284" y="379"/>
                </a:lnTo>
                <a:lnTo>
                  <a:pt x="282" y="369"/>
                </a:lnTo>
                <a:lnTo>
                  <a:pt x="284" y="360"/>
                </a:lnTo>
                <a:lnTo>
                  <a:pt x="253" y="354"/>
                </a:lnTo>
                <a:lnTo>
                  <a:pt x="253" y="354"/>
                </a:lnTo>
                <a:lnTo>
                  <a:pt x="251" y="369"/>
                </a:lnTo>
                <a:lnTo>
                  <a:pt x="253" y="385"/>
                </a:lnTo>
                <a:lnTo>
                  <a:pt x="253" y="385"/>
                </a:lnTo>
                <a:lnTo>
                  <a:pt x="258" y="400"/>
                </a:lnTo>
                <a:lnTo>
                  <a:pt x="266" y="416"/>
                </a:lnTo>
                <a:lnTo>
                  <a:pt x="266" y="416"/>
                </a:lnTo>
                <a:close/>
                <a:moveTo>
                  <a:pt x="77" y="393"/>
                </a:moveTo>
                <a:lnTo>
                  <a:pt x="109" y="385"/>
                </a:lnTo>
                <a:lnTo>
                  <a:pt x="109" y="385"/>
                </a:lnTo>
                <a:lnTo>
                  <a:pt x="107" y="373"/>
                </a:lnTo>
                <a:lnTo>
                  <a:pt x="105" y="361"/>
                </a:lnTo>
                <a:lnTo>
                  <a:pt x="105" y="361"/>
                </a:lnTo>
                <a:lnTo>
                  <a:pt x="107" y="352"/>
                </a:lnTo>
                <a:lnTo>
                  <a:pt x="109" y="342"/>
                </a:lnTo>
                <a:lnTo>
                  <a:pt x="81" y="328"/>
                </a:lnTo>
                <a:lnTo>
                  <a:pt x="81" y="328"/>
                </a:lnTo>
                <a:lnTo>
                  <a:pt x="76" y="344"/>
                </a:lnTo>
                <a:lnTo>
                  <a:pt x="74" y="360"/>
                </a:lnTo>
                <a:lnTo>
                  <a:pt x="74" y="360"/>
                </a:lnTo>
                <a:lnTo>
                  <a:pt x="76" y="377"/>
                </a:lnTo>
                <a:lnTo>
                  <a:pt x="77" y="393"/>
                </a:lnTo>
                <a:lnTo>
                  <a:pt x="77" y="393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17"/>
          <p:cNvSpPr>
            <a:spLocks noEditPoints="1"/>
          </p:cNvSpPr>
          <p:nvPr/>
        </p:nvSpPr>
        <p:spPr bwMode="auto">
          <a:xfrm>
            <a:off x="3951288" y="4372980"/>
            <a:ext cx="741363" cy="790575"/>
          </a:xfrm>
          <a:custGeom>
            <a:avLst/>
            <a:gdLst>
              <a:gd name="T0" fmla="*/ 96 w 467"/>
              <a:gd name="T1" fmla="*/ 362 h 498"/>
              <a:gd name="T2" fmla="*/ 78 w 467"/>
              <a:gd name="T3" fmla="*/ 313 h 498"/>
              <a:gd name="T4" fmla="*/ 72 w 467"/>
              <a:gd name="T5" fmla="*/ 269 h 498"/>
              <a:gd name="T6" fmla="*/ 80 w 467"/>
              <a:gd name="T7" fmla="*/ 232 h 498"/>
              <a:gd name="T8" fmla="*/ 102 w 467"/>
              <a:gd name="T9" fmla="*/ 202 h 498"/>
              <a:gd name="T10" fmla="*/ 123 w 467"/>
              <a:gd name="T11" fmla="*/ 191 h 498"/>
              <a:gd name="T12" fmla="*/ 181 w 467"/>
              <a:gd name="T13" fmla="*/ 179 h 498"/>
              <a:gd name="T14" fmla="*/ 195 w 467"/>
              <a:gd name="T15" fmla="*/ 158 h 498"/>
              <a:gd name="T16" fmla="*/ 199 w 467"/>
              <a:gd name="T17" fmla="*/ 119 h 498"/>
              <a:gd name="T18" fmla="*/ 195 w 467"/>
              <a:gd name="T19" fmla="*/ 95 h 498"/>
              <a:gd name="T20" fmla="*/ 164 w 467"/>
              <a:gd name="T21" fmla="*/ 74 h 498"/>
              <a:gd name="T22" fmla="*/ 86 w 467"/>
              <a:gd name="T23" fmla="*/ 39 h 498"/>
              <a:gd name="T24" fmla="*/ 131 w 467"/>
              <a:gd name="T25" fmla="*/ 68 h 498"/>
              <a:gd name="T26" fmla="*/ 170 w 467"/>
              <a:gd name="T27" fmla="*/ 107 h 498"/>
              <a:gd name="T28" fmla="*/ 189 w 467"/>
              <a:gd name="T29" fmla="*/ 138 h 498"/>
              <a:gd name="T30" fmla="*/ 140 w 467"/>
              <a:gd name="T31" fmla="*/ 142 h 498"/>
              <a:gd name="T32" fmla="*/ 96 w 467"/>
              <a:gd name="T33" fmla="*/ 127 h 498"/>
              <a:gd name="T34" fmla="*/ 78 w 467"/>
              <a:gd name="T35" fmla="*/ 115 h 498"/>
              <a:gd name="T36" fmla="*/ 33 w 467"/>
              <a:gd name="T37" fmla="*/ 60 h 498"/>
              <a:gd name="T38" fmla="*/ 8 w 467"/>
              <a:gd name="T39" fmla="*/ 14 h 498"/>
              <a:gd name="T40" fmla="*/ 72 w 467"/>
              <a:gd name="T41" fmla="*/ 2 h 498"/>
              <a:gd name="T42" fmla="*/ 137 w 467"/>
              <a:gd name="T43" fmla="*/ 4 h 498"/>
              <a:gd name="T44" fmla="*/ 168 w 467"/>
              <a:gd name="T45" fmla="*/ 18 h 498"/>
              <a:gd name="T46" fmla="*/ 183 w 467"/>
              <a:gd name="T47" fmla="*/ 35 h 498"/>
              <a:gd name="T48" fmla="*/ 207 w 467"/>
              <a:gd name="T49" fmla="*/ 94 h 498"/>
              <a:gd name="T50" fmla="*/ 222 w 467"/>
              <a:gd name="T51" fmla="*/ 62 h 498"/>
              <a:gd name="T52" fmla="*/ 232 w 467"/>
              <a:gd name="T53" fmla="*/ 55 h 498"/>
              <a:gd name="T54" fmla="*/ 244 w 467"/>
              <a:gd name="T55" fmla="*/ 57 h 498"/>
              <a:gd name="T56" fmla="*/ 251 w 467"/>
              <a:gd name="T57" fmla="*/ 72 h 498"/>
              <a:gd name="T58" fmla="*/ 242 w 467"/>
              <a:gd name="T59" fmla="*/ 94 h 498"/>
              <a:gd name="T60" fmla="*/ 228 w 467"/>
              <a:gd name="T61" fmla="*/ 140 h 498"/>
              <a:gd name="T62" fmla="*/ 228 w 467"/>
              <a:gd name="T63" fmla="*/ 177 h 498"/>
              <a:gd name="T64" fmla="*/ 259 w 467"/>
              <a:gd name="T65" fmla="*/ 166 h 498"/>
              <a:gd name="T66" fmla="*/ 304 w 467"/>
              <a:gd name="T67" fmla="*/ 164 h 498"/>
              <a:gd name="T68" fmla="*/ 343 w 467"/>
              <a:gd name="T69" fmla="*/ 177 h 498"/>
              <a:gd name="T70" fmla="*/ 368 w 467"/>
              <a:gd name="T71" fmla="*/ 206 h 498"/>
              <a:gd name="T72" fmla="*/ 380 w 467"/>
              <a:gd name="T73" fmla="*/ 251 h 498"/>
              <a:gd name="T74" fmla="*/ 380 w 467"/>
              <a:gd name="T75" fmla="*/ 304 h 498"/>
              <a:gd name="T76" fmla="*/ 368 w 467"/>
              <a:gd name="T77" fmla="*/ 362 h 498"/>
              <a:gd name="T78" fmla="*/ 356 w 467"/>
              <a:gd name="T79" fmla="*/ 393 h 498"/>
              <a:gd name="T80" fmla="*/ 66 w 467"/>
              <a:gd name="T81" fmla="*/ 487 h 498"/>
              <a:gd name="T82" fmla="*/ 66 w 467"/>
              <a:gd name="T83" fmla="*/ 498 h 498"/>
              <a:gd name="T84" fmla="*/ 0 w 467"/>
              <a:gd name="T85" fmla="*/ 418 h 498"/>
              <a:gd name="T86" fmla="*/ 467 w 467"/>
              <a:gd name="T87" fmla="*/ 418 h 498"/>
              <a:gd name="T88" fmla="*/ 423 w 467"/>
              <a:gd name="T89" fmla="*/ 469 h 498"/>
              <a:gd name="T90" fmla="*/ 61 w 467"/>
              <a:gd name="T91" fmla="*/ 481 h 498"/>
              <a:gd name="T92" fmla="*/ 28 w 467"/>
              <a:gd name="T93" fmla="*/ 457 h 498"/>
              <a:gd name="T94" fmla="*/ 0 w 467"/>
              <a:gd name="T95" fmla="*/ 418 h 498"/>
              <a:gd name="T96" fmla="*/ 135 w 467"/>
              <a:gd name="T97" fmla="*/ 341 h 498"/>
              <a:gd name="T98" fmla="*/ 140 w 467"/>
              <a:gd name="T99" fmla="*/ 263 h 498"/>
              <a:gd name="T100" fmla="*/ 117 w 467"/>
              <a:gd name="T101" fmla="*/ 238 h 498"/>
              <a:gd name="T102" fmla="*/ 103 w 467"/>
              <a:gd name="T103" fmla="*/ 278 h 498"/>
              <a:gd name="T104" fmla="*/ 115 w 467"/>
              <a:gd name="T105" fmla="*/ 333 h 498"/>
              <a:gd name="T106" fmla="*/ 138 w 467"/>
              <a:gd name="T107" fmla="*/ 380 h 498"/>
              <a:gd name="T108" fmla="*/ 164 w 467"/>
              <a:gd name="T109" fmla="*/ 216 h 498"/>
              <a:gd name="T110" fmla="*/ 152 w 467"/>
              <a:gd name="T111" fmla="*/ 212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7" h="498">
                <a:moveTo>
                  <a:pt x="115" y="393"/>
                </a:moveTo>
                <a:lnTo>
                  <a:pt x="115" y="393"/>
                </a:lnTo>
                <a:lnTo>
                  <a:pt x="96" y="362"/>
                </a:lnTo>
                <a:lnTo>
                  <a:pt x="90" y="345"/>
                </a:lnTo>
                <a:lnTo>
                  <a:pt x="84" y="329"/>
                </a:lnTo>
                <a:lnTo>
                  <a:pt x="78" y="313"/>
                </a:lnTo>
                <a:lnTo>
                  <a:pt x="74" y="298"/>
                </a:lnTo>
                <a:lnTo>
                  <a:pt x="72" y="284"/>
                </a:lnTo>
                <a:lnTo>
                  <a:pt x="72" y="269"/>
                </a:lnTo>
                <a:lnTo>
                  <a:pt x="74" y="255"/>
                </a:lnTo>
                <a:lnTo>
                  <a:pt x="76" y="243"/>
                </a:lnTo>
                <a:lnTo>
                  <a:pt x="80" y="232"/>
                </a:lnTo>
                <a:lnTo>
                  <a:pt x="86" y="220"/>
                </a:lnTo>
                <a:lnTo>
                  <a:pt x="92" y="210"/>
                </a:lnTo>
                <a:lnTo>
                  <a:pt x="102" y="202"/>
                </a:lnTo>
                <a:lnTo>
                  <a:pt x="111" y="195"/>
                </a:lnTo>
                <a:lnTo>
                  <a:pt x="123" y="191"/>
                </a:lnTo>
                <a:lnTo>
                  <a:pt x="123" y="191"/>
                </a:lnTo>
                <a:lnTo>
                  <a:pt x="144" y="183"/>
                </a:lnTo>
                <a:lnTo>
                  <a:pt x="166" y="179"/>
                </a:lnTo>
                <a:lnTo>
                  <a:pt x="181" y="179"/>
                </a:lnTo>
                <a:lnTo>
                  <a:pt x="197" y="181"/>
                </a:lnTo>
                <a:lnTo>
                  <a:pt x="197" y="181"/>
                </a:lnTo>
                <a:lnTo>
                  <a:pt x="195" y="158"/>
                </a:lnTo>
                <a:lnTo>
                  <a:pt x="197" y="136"/>
                </a:lnTo>
                <a:lnTo>
                  <a:pt x="197" y="136"/>
                </a:lnTo>
                <a:lnTo>
                  <a:pt x="199" y="119"/>
                </a:lnTo>
                <a:lnTo>
                  <a:pt x="203" y="101"/>
                </a:lnTo>
                <a:lnTo>
                  <a:pt x="203" y="101"/>
                </a:lnTo>
                <a:lnTo>
                  <a:pt x="195" y="95"/>
                </a:lnTo>
                <a:lnTo>
                  <a:pt x="195" y="95"/>
                </a:lnTo>
                <a:lnTo>
                  <a:pt x="181" y="84"/>
                </a:lnTo>
                <a:lnTo>
                  <a:pt x="164" y="74"/>
                </a:lnTo>
                <a:lnTo>
                  <a:pt x="127" y="57"/>
                </a:lnTo>
                <a:lnTo>
                  <a:pt x="98" y="43"/>
                </a:lnTo>
                <a:lnTo>
                  <a:pt x="86" y="39"/>
                </a:lnTo>
                <a:lnTo>
                  <a:pt x="86" y="39"/>
                </a:lnTo>
                <a:lnTo>
                  <a:pt x="115" y="57"/>
                </a:lnTo>
                <a:lnTo>
                  <a:pt x="131" y="68"/>
                </a:lnTo>
                <a:lnTo>
                  <a:pt x="144" y="80"/>
                </a:lnTo>
                <a:lnTo>
                  <a:pt x="158" y="94"/>
                </a:lnTo>
                <a:lnTo>
                  <a:pt x="170" y="107"/>
                </a:lnTo>
                <a:lnTo>
                  <a:pt x="179" y="123"/>
                </a:lnTo>
                <a:lnTo>
                  <a:pt x="189" y="138"/>
                </a:lnTo>
                <a:lnTo>
                  <a:pt x="189" y="138"/>
                </a:lnTo>
                <a:lnTo>
                  <a:pt x="172" y="140"/>
                </a:lnTo>
                <a:lnTo>
                  <a:pt x="152" y="142"/>
                </a:lnTo>
                <a:lnTo>
                  <a:pt x="140" y="142"/>
                </a:lnTo>
                <a:lnTo>
                  <a:pt x="127" y="138"/>
                </a:lnTo>
                <a:lnTo>
                  <a:pt x="111" y="134"/>
                </a:lnTo>
                <a:lnTo>
                  <a:pt x="96" y="127"/>
                </a:lnTo>
                <a:lnTo>
                  <a:pt x="96" y="127"/>
                </a:lnTo>
                <a:lnTo>
                  <a:pt x="86" y="121"/>
                </a:lnTo>
                <a:lnTo>
                  <a:pt x="78" y="115"/>
                </a:lnTo>
                <a:lnTo>
                  <a:pt x="61" y="99"/>
                </a:lnTo>
                <a:lnTo>
                  <a:pt x="47" y="80"/>
                </a:lnTo>
                <a:lnTo>
                  <a:pt x="33" y="60"/>
                </a:lnTo>
                <a:lnTo>
                  <a:pt x="16" y="29"/>
                </a:lnTo>
                <a:lnTo>
                  <a:pt x="8" y="14"/>
                </a:lnTo>
                <a:lnTo>
                  <a:pt x="8" y="14"/>
                </a:lnTo>
                <a:lnTo>
                  <a:pt x="28" y="10"/>
                </a:lnTo>
                <a:lnTo>
                  <a:pt x="47" y="6"/>
                </a:lnTo>
                <a:lnTo>
                  <a:pt x="72" y="2"/>
                </a:lnTo>
                <a:lnTo>
                  <a:pt x="98" y="0"/>
                </a:lnTo>
                <a:lnTo>
                  <a:pt x="125" y="2"/>
                </a:lnTo>
                <a:lnTo>
                  <a:pt x="137" y="4"/>
                </a:lnTo>
                <a:lnTo>
                  <a:pt x="148" y="6"/>
                </a:lnTo>
                <a:lnTo>
                  <a:pt x="158" y="12"/>
                </a:lnTo>
                <a:lnTo>
                  <a:pt x="168" y="18"/>
                </a:lnTo>
                <a:lnTo>
                  <a:pt x="168" y="18"/>
                </a:lnTo>
                <a:lnTo>
                  <a:pt x="175" y="25"/>
                </a:lnTo>
                <a:lnTo>
                  <a:pt x="183" y="35"/>
                </a:lnTo>
                <a:lnTo>
                  <a:pt x="195" y="55"/>
                </a:lnTo>
                <a:lnTo>
                  <a:pt x="203" y="74"/>
                </a:lnTo>
                <a:lnTo>
                  <a:pt x="207" y="94"/>
                </a:lnTo>
                <a:lnTo>
                  <a:pt x="207" y="94"/>
                </a:lnTo>
                <a:lnTo>
                  <a:pt x="212" y="78"/>
                </a:lnTo>
                <a:lnTo>
                  <a:pt x="222" y="62"/>
                </a:lnTo>
                <a:lnTo>
                  <a:pt x="222" y="62"/>
                </a:lnTo>
                <a:lnTo>
                  <a:pt x="226" y="58"/>
                </a:lnTo>
                <a:lnTo>
                  <a:pt x="232" y="55"/>
                </a:lnTo>
                <a:lnTo>
                  <a:pt x="238" y="55"/>
                </a:lnTo>
                <a:lnTo>
                  <a:pt x="244" y="57"/>
                </a:lnTo>
                <a:lnTo>
                  <a:pt x="244" y="57"/>
                </a:lnTo>
                <a:lnTo>
                  <a:pt x="249" y="60"/>
                </a:lnTo>
                <a:lnTo>
                  <a:pt x="251" y="66"/>
                </a:lnTo>
                <a:lnTo>
                  <a:pt x="251" y="72"/>
                </a:lnTo>
                <a:lnTo>
                  <a:pt x="249" y="80"/>
                </a:lnTo>
                <a:lnTo>
                  <a:pt x="249" y="80"/>
                </a:lnTo>
                <a:lnTo>
                  <a:pt x="242" y="94"/>
                </a:lnTo>
                <a:lnTo>
                  <a:pt x="236" y="109"/>
                </a:lnTo>
                <a:lnTo>
                  <a:pt x="232" y="125"/>
                </a:lnTo>
                <a:lnTo>
                  <a:pt x="228" y="140"/>
                </a:lnTo>
                <a:lnTo>
                  <a:pt x="228" y="140"/>
                </a:lnTo>
                <a:lnTo>
                  <a:pt x="228" y="158"/>
                </a:lnTo>
                <a:lnTo>
                  <a:pt x="228" y="177"/>
                </a:lnTo>
                <a:lnTo>
                  <a:pt x="228" y="177"/>
                </a:lnTo>
                <a:lnTo>
                  <a:pt x="242" y="171"/>
                </a:lnTo>
                <a:lnTo>
                  <a:pt x="259" y="166"/>
                </a:lnTo>
                <a:lnTo>
                  <a:pt x="279" y="164"/>
                </a:lnTo>
                <a:lnTo>
                  <a:pt x="304" y="164"/>
                </a:lnTo>
                <a:lnTo>
                  <a:pt x="304" y="164"/>
                </a:lnTo>
                <a:lnTo>
                  <a:pt x="317" y="166"/>
                </a:lnTo>
                <a:lnTo>
                  <a:pt x="331" y="169"/>
                </a:lnTo>
                <a:lnTo>
                  <a:pt x="343" y="177"/>
                </a:lnTo>
                <a:lnTo>
                  <a:pt x="353" y="185"/>
                </a:lnTo>
                <a:lnTo>
                  <a:pt x="360" y="195"/>
                </a:lnTo>
                <a:lnTo>
                  <a:pt x="368" y="206"/>
                </a:lnTo>
                <a:lnTo>
                  <a:pt x="372" y="220"/>
                </a:lnTo>
                <a:lnTo>
                  <a:pt x="378" y="236"/>
                </a:lnTo>
                <a:lnTo>
                  <a:pt x="380" y="251"/>
                </a:lnTo>
                <a:lnTo>
                  <a:pt x="382" y="267"/>
                </a:lnTo>
                <a:lnTo>
                  <a:pt x="382" y="286"/>
                </a:lnTo>
                <a:lnTo>
                  <a:pt x="380" y="304"/>
                </a:lnTo>
                <a:lnTo>
                  <a:pt x="378" y="323"/>
                </a:lnTo>
                <a:lnTo>
                  <a:pt x="374" y="343"/>
                </a:lnTo>
                <a:lnTo>
                  <a:pt x="368" y="362"/>
                </a:lnTo>
                <a:lnTo>
                  <a:pt x="360" y="383"/>
                </a:lnTo>
                <a:lnTo>
                  <a:pt x="360" y="383"/>
                </a:lnTo>
                <a:lnTo>
                  <a:pt x="356" y="393"/>
                </a:lnTo>
                <a:lnTo>
                  <a:pt x="115" y="393"/>
                </a:lnTo>
                <a:lnTo>
                  <a:pt x="115" y="393"/>
                </a:lnTo>
                <a:close/>
                <a:moveTo>
                  <a:pt x="66" y="487"/>
                </a:moveTo>
                <a:lnTo>
                  <a:pt x="399" y="487"/>
                </a:lnTo>
                <a:lnTo>
                  <a:pt x="399" y="498"/>
                </a:lnTo>
                <a:lnTo>
                  <a:pt x="66" y="498"/>
                </a:lnTo>
                <a:lnTo>
                  <a:pt x="66" y="487"/>
                </a:lnTo>
                <a:lnTo>
                  <a:pt x="66" y="487"/>
                </a:lnTo>
                <a:close/>
                <a:moveTo>
                  <a:pt x="0" y="418"/>
                </a:moveTo>
                <a:lnTo>
                  <a:pt x="0" y="418"/>
                </a:lnTo>
                <a:lnTo>
                  <a:pt x="467" y="418"/>
                </a:lnTo>
                <a:lnTo>
                  <a:pt x="467" y="418"/>
                </a:lnTo>
                <a:lnTo>
                  <a:pt x="456" y="438"/>
                </a:lnTo>
                <a:lnTo>
                  <a:pt x="440" y="455"/>
                </a:lnTo>
                <a:lnTo>
                  <a:pt x="423" y="469"/>
                </a:lnTo>
                <a:lnTo>
                  <a:pt x="405" y="481"/>
                </a:lnTo>
                <a:lnTo>
                  <a:pt x="405" y="481"/>
                </a:lnTo>
                <a:lnTo>
                  <a:pt x="61" y="481"/>
                </a:lnTo>
                <a:lnTo>
                  <a:pt x="61" y="481"/>
                </a:lnTo>
                <a:lnTo>
                  <a:pt x="43" y="471"/>
                </a:lnTo>
                <a:lnTo>
                  <a:pt x="28" y="457"/>
                </a:lnTo>
                <a:lnTo>
                  <a:pt x="14" y="440"/>
                </a:lnTo>
                <a:lnTo>
                  <a:pt x="0" y="418"/>
                </a:lnTo>
                <a:lnTo>
                  <a:pt x="0" y="418"/>
                </a:lnTo>
                <a:close/>
                <a:moveTo>
                  <a:pt x="138" y="380"/>
                </a:moveTo>
                <a:lnTo>
                  <a:pt x="138" y="380"/>
                </a:lnTo>
                <a:lnTo>
                  <a:pt x="135" y="341"/>
                </a:lnTo>
                <a:lnTo>
                  <a:pt x="135" y="308"/>
                </a:lnTo>
                <a:lnTo>
                  <a:pt x="137" y="276"/>
                </a:lnTo>
                <a:lnTo>
                  <a:pt x="140" y="263"/>
                </a:lnTo>
                <a:lnTo>
                  <a:pt x="144" y="249"/>
                </a:lnTo>
                <a:lnTo>
                  <a:pt x="117" y="238"/>
                </a:lnTo>
                <a:lnTo>
                  <a:pt x="117" y="238"/>
                </a:lnTo>
                <a:lnTo>
                  <a:pt x="109" y="249"/>
                </a:lnTo>
                <a:lnTo>
                  <a:pt x="105" y="263"/>
                </a:lnTo>
                <a:lnTo>
                  <a:pt x="103" y="278"/>
                </a:lnTo>
                <a:lnTo>
                  <a:pt x="103" y="296"/>
                </a:lnTo>
                <a:lnTo>
                  <a:pt x="107" y="313"/>
                </a:lnTo>
                <a:lnTo>
                  <a:pt x="115" y="333"/>
                </a:lnTo>
                <a:lnTo>
                  <a:pt x="125" y="356"/>
                </a:lnTo>
                <a:lnTo>
                  <a:pt x="138" y="380"/>
                </a:lnTo>
                <a:lnTo>
                  <a:pt x="138" y="380"/>
                </a:lnTo>
                <a:close/>
                <a:moveTo>
                  <a:pt x="152" y="232"/>
                </a:moveTo>
                <a:lnTo>
                  <a:pt x="152" y="232"/>
                </a:lnTo>
                <a:lnTo>
                  <a:pt x="164" y="216"/>
                </a:lnTo>
                <a:lnTo>
                  <a:pt x="177" y="204"/>
                </a:lnTo>
                <a:lnTo>
                  <a:pt x="177" y="204"/>
                </a:lnTo>
                <a:lnTo>
                  <a:pt x="152" y="212"/>
                </a:lnTo>
                <a:lnTo>
                  <a:pt x="135" y="224"/>
                </a:lnTo>
                <a:lnTo>
                  <a:pt x="152" y="232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18"/>
          <p:cNvSpPr>
            <a:spLocks noEditPoints="1"/>
          </p:cNvSpPr>
          <p:nvPr/>
        </p:nvSpPr>
        <p:spPr bwMode="auto">
          <a:xfrm>
            <a:off x="133350" y="5636630"/>
            <a:ext cx="809625" cy="688975"/>
          </a:xfrm>
          <a:custGeom>
            <a:avLst/>
            <a:gdLst>
              <a:gd name="T0" fmla="*/ 405 w 510"/>
              <a:gd name="T1" fmla="*/ 37 h 434"/>
              <a:gd name="T2" fmla="*/ 401 w 510"/>
              <a:gd name="T3" fmla="*/ 8 h 434"/>
              <a:gd name="T4" fmla="*/ 426 w 510"/>
              <a:gd name="T5" fmla="*/ 0 h 434"/>
              <a:gd name="T6" fmla="*/ 454 w 510"/>
              <a:gd name="T7" fmla="*/ 33 h 434"/>
              <a:gd name="T8" fmla="*/ 475 w 510"/>
              <a:gd name="T9" fmla="*/ 18 h 434"/>
              <a:gd name="T10" fmla="*/ 510 w 510"/>
              <a:gd name="T11" fmla="*/ 31 h 434"/>
              <a:gd name="T12" fmla="*/ 465 w 510"/>
              <a:gd name="T13" fmla="*/ 70 h 434"/>
              <a:gd name="T14" fmla="*/ 440 w 510"/>
              <a:gd name="T15" fmla="*/ 142 h 434"/>
              <a:gd name="T16" fmla="*/ 360 w 510"/>
              <a:gd name="T17" fmla="*/ 280 h 434"/>
              <a:gd name="T18" fmla="*/ 243 w 510"/>
              <a:gd name="T19" fmla="*/ 397 h 434"/>
              <a:gd name="T20" fmla="*/ 142 w 510"/>
              <a:gd name="T21" fmla="*/ 434 h 434"/>
              <a:gd name="T22" fmla="*/ 80 w 510"/>
              <a:gd name="T23" fmla="*/ 405 h 434"/>
              <a:gd name="T24" fmla="*/ 14 w 510"/>
              <a:gd name="T25" fmla="*/ 304 h 434"/>
              <a:gd name="T26" fmla="*/ 0 w 510"/>
              <a:gd name="T27" fmla="*/ 210 h 434"/>
              <a:gd name="T28" fmla="*/ 20 w 510"/>
              <a:gd name="T29" fmla="*/ 144 h 434"/>
              <a:gd name="T30" fmla="*/ 64 w 510"/>
              <a:gd name="T31" fmla="*/ 105 h 434"/>
              <a:gd name="T32" fmla="*/ 103 w 510"/>
              <a:gd name="T33" fmla="*/ 101 h 434"/>
              <a:gd name="T34" fmla="*/ 290 w 510"/>
              <a:gd name="T35" fmla="*/ 123 h 434"/>
              <a:gd name="T36" fmla="*/ 385 w 510"/>
              <a:gd name="T37" fmla="*/ 103 h 434"/>
              <a:gd name="T38" fmla="*/ 430 w 510"/>
              <a:gd name="T39" fmla="*/ 58 h 434"/>
              <a:gd name="T40" fmla="*/ 189 w 510"/>
              <a:gd name="T41" fmla="*/ 154 h 434"/>
              <a:gd name="T42" fmla="*/ 345 w 510"/>
              <a:gd name="T43" fmla="*/ 154 h 434"/>
              <a:gd name="T44" fmla="*/ 372 w 510"/>
              <a:gd name="T45" fmla="*/ 138 h 434"/>
              <a:gd name="T46" fmla="*/ 362 w 510"/>
              <a:gd name="T47" fmla="*/ 128 h 434"/>
              <a:gd name="T48" fmla="*/ 298 w 510"/>
              <a:gd name="T49" fmla="*/ 142 h 434"/>
              <a:gd name="T50" fmla="*/ 191 w 510"/>
              <a:gd name="T51" fmla="*/ 136 h 434"/>
              <a:gd name="T52" fmla="*/ 171 w 510"/>
              <a:gd name="T53" fmla="*/ 140 h 434"/>
              <a:gd name="T54" fmla="*/ 175 w 510"/>
              <a:gd name="T55" fmla="*/ 152 h 434"/>
              <a:gd name="T56" fmla="*/ 84 w 510"/>
              <a:gd name="T57" fmla="*/ 198 h 434"/>
              <a:gd name="T58" fmla="*/ 61 w 510"/>
              <a:gd name="T59" fmla="*/ 257 h 434"/>
              <a:gd name="T60" fmla="*/ 82 w 510"/>
              <a:gd name="T61" fmla="*/ 321 h 434"/>
              <a:gd name="T62" fmla="*/ 138 w 510"/>
              <a:gd name="T63" fmla="*/ 360 h 434"/>
              <a:gd name="T64" fmla="*/ 173 w 510"/>
              <a:gd name="T65" fmla="*/ 337 h 434"/>
              <a:gd name="T66" fmla="*/ 175 w 510"/>
              <a:gd name="T67" fmla="*/ 263 h 434"/>
              <a:gd name="T68" fmla="*/ 140 w 510"/>
              <a:gd name="T69" fmla="*/ 208 h 434"/>
              <a:gd name="T70" fmla="*/ 94 w 510"/>
              <a:gd name="T71" fmla="*/ 195 h 434"/>
              <a:gd name="T72" fmla="*/ 99 w 510"/>
              <a:gd name="T73" fmla="*/ 269 h 434"/>
              <a:gd name="T74" fmla="*/ 109 w 510"/>
              <a:gd name="T75" fmla="*/ 311 h 434"/>
              <a:gd name="T76" fmla="*/ 136 w 510"/>
              <a:gd name="T77" fmla="*/ 325 h 434"/>
              <a:gd name="T78" fmla="*/ 150 w 510"/>
              <a:gd name="T79" fmla="*/ 298 h 434"/>
              <a:gd name="T80" fmla="*/ 119 w 510"/>
              <a:gd name="T81" fmla="*/ 257 h 434"/>
              <a:gd name="T82" fmla="*/ 136 w 510"/>
              <a:gd name="T83" fmla="*/ 158 h 434"/>
              <a:gd name="T84" fmla="*/ 78 w 510"/>
              <a:gd name="T85" fmla="*/ 140 h 434"/>
              <a:gd name="T86" fmla="*/ 47 w 510"/>
              <a:gd name="T87" fmla="*/ 171 h 434"/>
              <a:gd name="T88" fmla="*/ 43 w 510"/>
              <a:gd name="T89" fmla="*/ 263 h 434"/>
              <a:gd name="T90" fmla="*/ 74 w 510"/>
              <a:gd name="T91" fmla="*/ 341 h 434"/>
              <a:gd name="T92" fmla="*/ 134 w 510"/>
              <a:gd name="T93" fmla="*/ 393 h 434"/>
              <a:gd name="T94" fmla="*/ 170 w 510"/>
              <a:gd name="T95" fmla="*/ 391 h 434"/>
              <a:gd name="T96" fmla="*/ 199 w 510"/>
              <a:gd name="T97" fmla="*/ 344 h 434"/>
              <a:gd name="T98" fmla="*/ 191 w 510"/>
              <a:gd name="T99" fmla="*/ 243 h 434"/>
              <a:gd name="T100" fmla="*/ 136 w 510"/>
              <a:gd name="T101" fmla="*/ 158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10" h="434">
                <a:moveTo>
                  <a:pt x="430" y="58"/>
                </a:moveTo>
                <a:lnTo>
                  <a:pt x="430" y="58"/>
                </a:lnTo>
                <a:lnTo>
                  <a:pt x="419" y="51"/>
                </a:lnTo>
                <a:lnTo>
                  <a:pt x="411" y="45"/>
                </a:lnTo>
                <a:lnTo>
                  <a:pt x="405" y="37"/>
                </a:lnTo>
                <a:lnTo>
                  <a:pt x="399" y="29"/>
                </a:lnTo>
                <a:lnTo>
                  <a:pt x="397" y="19"/>
                </a:lnTo>
                <a:lnTo>
                  <a:pt x="397" y="16"/>
                </a:lnTo>
                <a:lnTo>
                  <a:pt x="399" y="12"/>
                </a:lnTo>
                <a:lnTo>
                  <a:pt x="401" y="8"/>
                </a:lnTo>
                <a:lnTo>
                  <a:pt x="407" y="4"/>
                </a:lnTo>
                <a:lnTo>
                  <a:pt x="407" y="4"/>
                </a:lnTo>
                <a:lnTo>
                  <a:pt x="411" y="2"/>
                </a:lnTo>
                <a:lnTo>
                  <a:pt x="417" y="0"/>
                </a:lnTo>
                <a:lnTo>
                  <a:pt x="426" y="0"/>
                </a:lnTo>
                <a:lnTo>
                  <a:pt x="434" y="6"/>
                </a:lnTo>
                <a:lnTo>
                  <a:pt x="440" y="12"/>
                </a:lnTo>
                <a:lnTo>
                  <a:pt x="446" y="19"/>
                </a:lnTo>
                <a:lnTo>
                  <a:pt x="450" y="25"/>
                </a:lnTo>
                <a:lnTo>
                  <a:pt x="454" y="33"/>
                </a:lnTo>
                <a:lnTo>
                  <a:pt x="454" y="33"/>
                </a:lnTo>
                <a:lnTo>
                  <a:pt x="457" y="29"/>
                </a:lnTo>
                <a:lnTo>
                  <a:pt x="461" y="25"/>
                </a:lnTo>
                <a:lnTo>
                  <a:pt x="467" y="21"/>
                </a:lnTo>
                <a:lnTo>
                  <a:pt x="475" y="18"/>
                </a:lnTo>
                <a:lnTo>
                  <a:pt x="485" y="18"/>
                </a:lnTo>
                <a:lnTo>
                  <a:pt x="494" y="19"/>
                </a:lnTo>
                <a:lnTo>
                  <a:pt x="504" y="25"/>
                </a:lnTo>
                <a:lnTo>
                  <a:pt x="504" y="25"/>
                </a:lnTo>
                <a:lnTo>
                  <a:pt x="510" y="31"/>
                </a:lnTo>
                <a:lnTo>
                  <a:pt x="510" y="39"/>
                </a:lnTo>
                <a:lnTo>
                  <a:pt x="506" y="45"/>
                </a:lnTo>
                <a:lnTo>
                  <a:pt x="500" y="51"/>
                </a:lnTo>
                <a:lnTo>
                  <a:pt x="483" y="62"/>
                </a:lnTo>
                <a:lnTo>
                  <a:pt x="465" y="70"/>
                </a:lnTo>
                <a:lnTo>
                  <a:pt x="465" y="70"/>
                </a:lnTo>
                <a:lnTo>
                  <a:pt x="456" y="95"/>
                </a:lnTo>
                <a:lnTo>
                  <a:pt x="456" y="95"/>
                </a:lnTo>
                <a:lnTo>
                  <a:pt x="448" y="119"/>
                </a:lnTo>
                <a:lnTo>
                  <a:pt x="440" y="142"/>
                </a:lnTo>
                <a:lnTo>
                  <a:pt x="428" y="169"/>
                </a:lnTo>
                <a:lnTo>
                  <a:pt x="413" y="197"/>
                </a:lnTo>
                <a:lnTo>
                  <a:pt x="397" y="224"/>
                </a:lnTo>
                <a:lnTo>
                  <a:pt x="380" y="253"/>
                </a:lnTo>
                <a:lnTo>
                  <a:pt x="360" y="280"/>
                </a:lnTo>
                <a:lnTo>
                  <a:pt x="339" y="307"/>
                </a:lnTo>
                <a:lnTo>
                  <a:pt x="315" y="333"/>
                </a:lnTo>
                <a:lnTo>
                  <a:pt x="292" y="356"/>
                </a:lnTo>
                <a:lnTo>
                  <a:pt x="267" y="377"/>
                </a:lnTo>
                <a:lnTo>
                  <a:pt x="243" y="397"/>
                </a:lnTo>
                <a:lnTo>
                  <a:pt x="218" y="413"/>
                </a:lnTo>
                <a:lnTo>
                  <a:pt x="193" y="424"/>
                </a:lnTo>
                <a:lnTo>
                  <a:pt x="168" y="430"/>
                </a:lnTo>
                <a:lnTo>
                  <a:pt x="156" y="432"/>
                </a:lnTo>
                <a:lnTo>
                  <a:pt x="142" y="434"/>
                </a:lnTo>
                <a:lnTo>
                  <a:pt x="142" y="434"/>
                </a:lnTo>
                <a:lnTo>
                  <a:pt x="127" y="430"/>
                </a:lnTo>
                <a:lnTo>
                  <a:pt x="111" y="424"/>
                </a:lnTo>
                <a:lnTo>
                  <a:pt x="96" y="416"/>
                </a:lnTo>
                <a:lnTo>
                  <a:pt x="80" y="405"/>
                </a:lnTo>
                <a:lnTo>
                  <a:pt x="80" y="405"/>
                </a:lnTo>
                <a:lnTo>
                  <a:pt x="61" y="385"/>
                </a:lnTo>
                <a:lnTo>
                  <a:pt x="43" y="362"/>
                </a:lnTo>
                <a:lnTo>
                  <a:pt x="27" y="335"/>
                </a:lnTo>
                <a:lnTo>
                  <a:pt x="14" y="304"/>
                </a:lnTo>
                <a:lnTo>
                  <a:pt x="14" y="304"/>
                </a:lnTo>
                <a:lnTo>
                  <a:pt x="14" y="304"/>
                </a:lnTo>
                <a:lnTo>
                  <a:pt x="6" y="270"/>
                </a:lnTo>
                <a:lnTo>
                  <a:pt x="2" y="239"/>
                </a:lnTo>
                <a:lnTo>
                  <a:pt x="0" y="210"/>
                </a:lnTo>
                <a:lnTo>
                  <a:pt x="4" y="181"/>
                </a:lnTo>
                <a:lnTo>
                  <a:pt x="4" y="181"/>
                </a:lnTo>
                <a:lnTo>
                  <a:pt x="8" y="167"/>
                </a:lnTo>
                <a:lnTo>
                  <a:pt x="14" y="156"/>
                </a:lnTo>
                <a:lnTo>
                  <a:pt x="20" y="144"/>
                </a:lnTo>
                <a:lnTo>
                  <a:pt x="27" y="132"/>
                </a:lnTo>
                <a:lnTo>
                  <a:pt x="35" y="125"/>
                </a:lnTo>
                <a:lnTo>
                  <a:pt x="43" y="117"/>
                </a:lnTo>
                <a:lnTo>
                  <a:pt x="55" y="109"/>
                </a:lnTo>
                <a:lnTo>
                  <a:pt x="64" y="105"/>
                </a:lnTo>
                <a:lnTo>
                  <a:pt x="64" y="105"/>
                </a:lnTo>
                <a:lnTo>
                  <a:pt x="74" y="103"/>
                </a:lnTo>
                <a:lnTo>
                  <a:pt x="84" y="101"/>
                </a:lnTo>
                <a:lnTo>
                  <a:pt x="103" y="101"/>
                </a:lnTo>
                <a:lnTo>
                  <a:pt x="103" y="101"/>
                </a:lnTo>
                <a:lnTo>
                  <a:pt x="144" y="107"/>
                </a:lnTo>
                <a:lnTo>
                  <a:pt x="187" y="113"/>
                </a:lnTo>
                <a:lnTo>
                  <a:pt x="228" y="119"/>
                </a:lnTo>
                <a:lnTo>
                  <a:pt x="269" y="121"/>
                </a:lnTo>
                <a:lnTo>
                  <a:pt x="290" y="123"/>
                </a:lnTo>
                <a:lnTo>
                  <a:pt x="310" y="121"/>
                </a:lnTo>
                <a:lnTo>
                  <a:pt x="329" y="119"/>
                </a:lnTo>
                <a:lnTo>
                  <a:pt x="349" y="115"/>
                </a:lnTo>
                <a:lnTo>
                  <a:pt x="368" y="109"/>
                </a:lnTo>
                <a:lnTo>
                  <a:pt x="385" y="103"/>
                </a:lnTo>
                <a:lnTo>
                  <a:pt x="403" y="93"/>
                </a:lnTo>
                <a:lnTo>
                  <a:pt x="421" y="80"/>
                </a:lnTo>
                <a:lnTo>
                  <a:pt x="421" y="80"/>
                </a:lnTo>
                <a:lnTo>
                  <a:pt x="430" y="58"/>
                </a:lnTo>
                <a:lnTo>
                  <a:pt x="430" y="58"/>
                </a:lnTo>
                <a:close/>
                <a:moveTo>
                  <a:pt x="179" y="154"/>
                </a:moveTo>
                <a:lnTo>
                  <a:pt x="189" y="154"/>
                </a:lnTo>
                <a:lnTo>
                  <a:pt x="189" y="154"/>
                </a:lnTo>
                <a:lnTo>
                  <a:pt x="189" y="154"/>
                </a:lnTo>
                <a:lnTo>
                  <a:pt x="189" y="154"/>
                </a:lnTo>
                <a:lnTo>
                  <a:pt x="230" y="158"/>
                </a:lnTo>
                <a:lnTo>
                  <a:pt x="277" y="160"/>
                </a:lnTo>
                <a:lnTo>
                  <a:pt x="300" y="160"/>
                </a:lnTo>
                <a:lnTo>
                  <a:pt x="323" y="158"/>
                </a:lnTo>
                <a:lnTo>
                  <a:pt x="345" y="154"/>
                </a:lnTo>
                <a:lnTo>
                  <a:pt x="366" y="146"/>
                </a:lnTo>
                <a:lnTo>
                  <a:pt x="366" y="146"/>
                </a:lnTo>
                <a:lnTo>
                  <a:pt x="368" y="144"/>
                </a:lnTo>
                <a:lnTo>
                  <a:pt x="370" y="142"/>
                </a:lnTo>
                <a:lnTo>
                  <a:pt x="372" y="138"/>
                </a:lnTo>
                <a:lnTo>
                  <a:pt x="370" y="134"/>
                </a:lnTo>
                <a:lnTo>
                  <a:pt x="370" y="134"/>
                </a:lnTo>
                <a:lnTo>
                  <a:pt x="368" y="132"/>
                </a:lnTo>
                <a:lnTo>
                  <a:pt x="366" y="130"/>
                </a:lnTo>
                <a:lnTo>
                  <a:pt x="362" y="128"/>
                </a:lnTo>
                <a:lnTo>
                  <a:pt x="358" y="130"/>
                </a:lnTo>
                <a:lnTo>
                  <a:pt x="358" y="130"/>
                </a:lnTo>
                <a:lnTo>
                  <a:pt x="341" y="136"/>
                </a:lnTo>
                <a:lnTo>
                  <a:pt x="319" y="140"/>
                </a:lnTo>
                <a:lnTo>
                  <a:pt x="298" y="142"/>
                </a:lnTo>
                <a:lnTo>
                  <a:pt x="275" y="142"/>
                </a:lnTo>
                <a:lnTo>
                  <a:pt x="230" y="140"/>
                </a:lnTo>
                <a:lnTo>
                  <a:pt x="191" y="136"/>
                </a:lnTo>
                <a:lnTo>
                  <a:pt x="191" y="136"/>
                </a:lnTo>
                <a:lnTo>
                  <a:pt x="191" y="136"/>
                </a:lnTo>
                <a:lnTo>
                  <a:pt x="181" y="134"/>
                </a:lnTo>
                <a:lnTo>
                  <a:pt x="181" y="134"/>
                </a:lnTo>
                <a:lnTo>
                  <a:pt x="177" y="136"/>
                </a:lnTo>
                <a:lnTo>
                  <a:pt x="173" y="138"/>
                </a:lnTo>
                <a:lnTo>
                  <a:pt x="171" y="140"/>
                </a:lnTo>
                <a:lnTo>
                  <a:pt x="171" y="144"/>
                </a:lnTo>
                <a:lnTo>
                  <a:pt x="171" y="144"/>
                </a:lnTo>
                <a:lnTo>
                  <a:pt x="171" y="148"/>
                </a:lnTo>
                <a:lnTo>
                  <a:pt x="173" y="150"/>
                </a:lnTo>
                <a:lnTo>
                  <a:pt x="175" y="152"/>
                </a:lnTo>
                <a:lnTo>
                  <a:pt x="179" y="154"/>
                </a:lnTo>
                <a:lnTo>
                  <a:pt x="179" y="154"/>
                </a:lnTo>
                <a:close/>
                <a:moveTo>
                  <a:pt x="94" y="195"/>
                </a:moveTo>
                <a:lnTo>
                  <a:pt x="94" y="195"/>
                </a:lnTo>
                <a:lnTo>
                  <a:pt x="84" y="198"/>
                </a:lnTo>
                <a:lnTo>
                  <a:pt x="74" y="206"/>
                </a:lnTo>
                <a:lnTo>
                  <a:pt x="68" y="216"/>
                </a:lnTo>
                <a:lnTo>
                  <a:pt x="64" y="228"/>
                </a:lnTo>
                <a:lnTo>
                  <a:pt x="61" y="241"/>
                </a:lnTo>
                <a:lnTo>
                  <a:pt x="61" y="257"/>
                </a:lnTo>
                <a:lnTo>
                  <a:pt x="62" y="274"/>
                </a:lnTo>
                <a:lnTo>
                  <a:pt x="68" y="290"/>
                </a:lnTo>
                <a:lnTo>
                  <a:pt x="68" y="290"/>
                </a:lnTo>
                <a:lnTo>
                  <a:pt x="74" y="307"/>
                </a:lnTo>
                <a:lnTo>
                  <a:pt x="82" y="321"/>
                </a:lnTo>
                <a:lnTo>
                  <a:pt x="92" y="335"/>
                </a:lnTo>
                <a:lnTo>
                  <a:pt x="103" y="344"/>
                </a:lnTo>
                <a:lnTo>
                  <a:pt x="115" y="352"/>
                </a:lnTo>
                <a:lnTo>
                  <a:pt x="127" y="358"/>
                </a:lnTo>
                <a:lnTo>
                  <a:pt x="138" y="360"/>
                </a:lnTo>
                <a:lnTo>
                  <a:pt x="150" y="358"/>
                </a:lnTo>
                <a:lnTo>
                  <a:pt x="150" y="358"/>
                </a:lnTo>
                <a:lnTo>
                  <a:pt x="160" y="354"/>
                </a:lnTo>
                <a:lnTo>
                  <a:pt x="168" y="346"/>
                </a:lnTo>
                <a:lnTo>
                  <a:pt x="173" y="337"/>
                </a:lnTo>
                <a:lnTo>
                  <a:pt x="179" y="325"/>
                </a:lnTo>
                <a:lnTo>
                  <a:pt x="181" y="309"/>
                </a:lnTo>
                <a:lnTo>
                  <a:pt x="181" y="296"/>
                </a:lnTo>
                <a:lnTo>
                  <a:pt x="179" y="278"/>
                </a:lnTo>
                <a:lnTo>
                  <a:pt x="175" y="263"/>
                </a:lnTo>
                <a:lnTo>
                  <a:pt x="175" y="263"/>
                </a:lnTo>
                <a:lnTo>
                  <a:pt x="168" y="245"/>
                </a:lnTo>
                <a:lnTo>
                  <a:pt x="160" y="232"/>
                </a:lnTo>
                <a:lnTo>
                  <a:pt x="150" y="218"/>
                </a:lnTo>
                <a:lnTo>
                  <a:pt x="140" y="208"/>
                </a:lnTo>
                <a:lnTo>
                  <a:pt x="129" y="200"/>
                </a:lnTo>
                <a:lnTo>
                  <a:pt x="117" y="195"/>
                </a:lnTo>
                <a:lnTo>
                  <a:pt x="105" y="193"/>
                </a:lnTo>
                <a:lnTo>
                  <a:pt x="94" y="195"/>
                </a:lnTo>
                <a:lnTo>
                  <a:pt x="94" y="195"/>
                </a:lnTo>
                <a:close/>
                <a:moveTo>
                  <a:pt x="109" y="259"/>
                </a:moveTo>
                <a:lnTo>
                  <a:pt x="109" y="259"/>
                </a:lnTo>
                <a:lnTo>
                  <a:pt x="105" y="261"/>
                </a:lnTo>
                <a:lnTo>
                  <a:pt x="103" y="263"/>
                </a:lnTo>
                <a:lnTo>
                  <a:pt x="99" y="269"/>
                </a:lnTo>
                <a:lnTo>
                  <a:pt x="98" y="272"/>
                </a:lnTo>
                <a:lnTo>
                  <a:pt x="98" y="286"/>
                </a:lnTo>
                <a:lnTo>
                  <a:pt x="101" y="300"/>
                </a:lnTo>
                <a:lnTo>
                  <a:pt x="101" y="300"/>
                </a:lnTo>
                <a:lnTo>
                  <a:pt x="109" y="311"/>
                </a:lnTo>
                <a:lnTo>
                  <a:pt x="117" y="321"/>
                </a:lnTo>
                <a:lnTo>
                  <a:pt x="127" y="325"/>
                </a:lnTo>
                <a:lnTo>
                  <a:pt x="133" y="327"/>
                </a:lnTo>
                <a:lnTo>
                  <a:pt x="136" y="325"/>
                </a:lnTo>
                <a:lnTo>
                  <a:pt x="136" y="325"/>
                </a:lnTo>
                <a:lnTo>
                  <a:pt x="142" y="323"/>
                </a:lnTo>
                <a:lnTo>
                  <a:pt x="144" y="321"/>
                </a:lnTo>
                <a:lnTo>
                  <a:pt x="148" y="315"/>
                </a:lnTo>
                <a:lnTo>
                  <a:pt x="148" y="311"/>
                </a:lnTo>
                <a:lnTo>
                  <a:pt x="150" y="298"/>
                </a:lnTo>
                <a:lnTo>
                  <a:pt x="146" y="284"/>
                </a:lnTo>
                <a:lnTo>
                  <a:pt x="146" y="284"/>
                </a:lnTo>
                <a:lnTo>
                  <a:pt x="138" y="272"/>
                </a:lnTo>
                <a:lnTo>
                  <a:pt x="131" y="263"/>
                </a:lnTo>
                <a:lnTo>
                  <a:pt x="119" y="257"/>
                </a:lnTo>
                <a:lnTo>
                  <a:pt x="115" y="257"/>
                </a:lnTo>
                <a:lnTo>
                  <a:pt x="109" y="259"/>
                </a:lnTo>
                <a:lnTo>
                  <a:pt x="109" y="259"/>
                </a:lnTo>
                <a:close/>
                <a:moveTo>
                  <a:pt x="136" y="158"/>
                </a:moveTo>
                <a:lnTo>
                  <a:pt x="136" y="158"/>
                </a:lnTo>
                <a:lnTo>
                  <a:pt x="121" y="148"/>
                </a:lnTo>
                <a:lnTo>
                  <a:pt x="105" y="140"/>
                </a:lnTo>
                <a:lnTo>
                  <a:pt x="92" y="138"/>
                </a:lnTo>
                <a:lnTo>
                  <a:pt x="84" y="138"/>
                </a:lnTo>
                <a:lnTo>
                  <a:pt x="78" y="140"/>
                </a:lnTo>
                <a:lnTo>
                  <a:pt x="78" y="140"/>
                </a:lnTo>
                <a:lnTo>
                  <a:pt x="70" y="142"/>
                </a:lnTo>
                <a:lnTo>
                  <a:pt x="64" y="146"/>
                </a:lnTo>
                <a:lnTo>
                  <a:pt x="55" y="158"/>
                </a:lnTo>
                <a:lnTo>
                  <a:pt x="47" y="171"/>
                </a:lnTo>
                <a:lnTo>
                  <a:pt x="41" y="191"/>
                </a:lnTo>
                <a:lnTo>
                  <a:pt x="41" y="191"/>
                </a:lnTo>
                <a:lnTo>
                  <a:pt x="37" y="212"/>
                </a:lnTo>
                <a:lnTo>
                  <a:pt x="39" y="237"/>
                </a:lnTo>
                <a:lnTo>
                  <a:pt x="43" y="263"/>
                </a:lnTo>
                <a:lnTo>
                  <a:pt x="49" y="292"/>
                </a:lnTo>
                <a:lnTo>
                  <a:pt x="49" y="292"/>
                </a:lnTo>
                <a:lnTo>
                  <a:pt x="49" y="292"/>
                </a:lnTo>
                <a:lnTo>
                  <a:pt x="61" y="317"/>
                </a:lnTo>
                <a:lnTo>
                  <a:pt x="74" y="341"/>
                </a:lnTo>
                <a:lnTo>
                  <a:pt x="88" y="360"/>
                </a:lnTo>
                <a:lnTo>
                  <a:pt x="105" y="376"/>
                </a:lnTo>
                <a:lnTo>
                  <a:pt x="105" y="376"/>
                </a:lnTo>
                <a:lnTo>
                  <a:pt x="119" y="387"/>
                </a:lnTo>
                <a:lnTo>
                  <a:pt x="134" y="393"/>
                </a:lnTo>
                <a:lnTo>
                  <a:pt x="150" y="397"/>
                </a:lnTo>
                <a:lnTo>
                  <a:pt x="156" y="395"/>
                </a:lnTo>
                <a:lnTo>
                  <a:pt x="164" y="395"/>
                </a:lnTo>
                <a:lnTo>
                  <a:pt x="164" y="395"/>
                </a:lnTo>
                <a:lnTo>
                  <a:pt x="170" y="391"/>
                </a:lnTo>
                <a:lnTo>
                  <a:pt x="175" y="387"/>
                </a:lnTo>
                <a:lnTo>
                  <a:pt x="185" y="376"/>
                </a:lnTo>
                <a:lnTo>
                  <a:pt x="193" y="362"/>
                </a:lnTo>
                <a:lnTo>
                  <a:pt x="199" y="344"/>
                </a:lnTo>
                <a:lnTo>
                  <a:pt x="199" y="344"/>
                </a:lnTo>
                <a:lnTo>
                  <a:pt x="203" y="321"/>
                </a:lnTo>
                <a:lnTo>
                  <a:pt x="203" y="298"/>
                </a:lnTo>
                <a:lnTo>
                  <a:pt x="199" y="270"/>
                </a:lnTo>
                <a:lnTo>
                  <a:pt x="191" y="243"/>
                </a:lnTo>
                <a:lnTo>
                  <a:pt x="191" y="243"/>
                </a:lnTo>
                <a:lnTo>
                  <a:pt x="191" y="243"/>
                </a:lnTo>
                <a:lnTo>
                  <a:pt x="179" y="216"/>
                </a:lnTo>
                <a:lnTo>
                  <a:pt x="168" y="195"/>
                </a:lnTo>
                <a:lnTo>
                  <a:pt x="152" y="173"/>
                </a:lnTo>
                <a:lnTo>
                  <a:pt x="136" y="158"/>
                </a:lnTo>
                <a:lnTo>
                  <a:pt x="136" y="158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19"/>
          <p:cNvSpPr>
            <a:spLocks/>
          </p:cNvSpPr>
          <p:nvPr/>
        </p:nvSpPr>
        <p:spPr bwMode="auto">
          <a:xfrm>
            <a:off x="2605088" y="4460293"/>
            <a:ext cx="868363" cy="633413"/>
          </a:xfrm>
          <a:custGeom>
            <a:avLst/>
            <a:gdLst>
              <a:gd name="T0" fmla="*/ 241 w 547"/>
              <a:gd name="T1" fmla="*/ 29 h 399"/>
              <a:gd name="T2" fmla="*/ 317 w 547"/>
              <a:gd name="T3" fmla="*/ 7 h 399"/>
              <a:gd name="T4" fmla="*/ 338 w 547"/>
              <a:gd name="T5" fmla="*/ 91 h 399"/>
              <a:gd name="T6" fmla="*/ 344 w 547"/>
              <a:gd name="T7" fmla="*/ 109 h 399"/>
              <a:gd name="T8" fmla="*/ 356 w 547"/>
              <a:gd name="T9" fmla="*/ 120 h 399"/>
              <a:gd name="T10" fmla="*/ 372 w 547"/>
              <a:gd name="T11" fmla="*/ 126 h 399"/>
              <a:gd name="T12" fmla="*/ 387 w 547"/>
              <a:gd name="T13" fmla="*/ 126 h 399"/>
              <a:gd name="T14" fmla="*/ 395 w 547"/>
              <a:gd name="T15" fmla="*/ 124 h 399"/>
              <a:gd name="T16" fmla="*/ 409 w 547"/>
              <a:gd name="T17" fmla="*/ 114 h 399"/>
              <a:gd name="T18" fmla="*/ 416 w 547"/>
              <a:gd name="T19" fmla="*/ 101 h 399"/>
              <a:gd name="T20" fmla="*/ 418 w 547"/>
              <a:gd name="T21" fmla="*/ 85 h 399"/>
              <a:gd name="T22" fmla="*/ 399 w 547"/>
              <a:gd name="T23" fmla="*/ 0 h 399"/>
              <a:gd name="T24" fmla="*/ 422 w 547"/>
              <a:gd name="T25" fmla="*/ 2 h 399"/>
              <a:gd name="T26" fmla="*/ 465 w 547"/>
              <a:gd name="T27" fmla="*/ 11 h 399"/>
              <a:gd name="T28" fmla="*/ 502 w 547"/>
              <a:gd name="T29" fmla="*/ 27 h 399"/>
              <a:gd name="T30" fmla="*/ 527 w 547"/>
              <a:gd name="T31" fmla="*/ 48 h 399"/>
              <a:gd name="T32" fmla="*/ 537 w 547"/>
              <a:gd name="T33" fmla="*/ 60 h 399"/>
              <a:gd name="T34" fmla="*/ 547 w 547"/>
              <a:gd name="T35" fmla="*/ 87 h 399"/>
              <a:gd name="T36" fmla="*/ 543 w 547"/>
              <a:gd name="T37" fmla="*/ 118 h 399"/>
              <a:gd name="T38" fmla="*/ 527 w 547"/>
              <a:gd name="T39" fmla="*/ 149 h 399"/>
              <a:gd name="T40" fmla="*/ 504 w 547"/>
              <a:gd name="T41" fmla="*/ 181 h 399"/>
              <a:gd name="T42" fmla="*/ 471 w 547"/>
              <a:gd name="T43" fmla="*/ 214 h 399"/>
              <a:gd name="T44" fmla="*/ 383 w 547"/>
              <a:gd name="T45" fmla="*/ 278 h 399"/>
              <a:gd name="T46" fmla="*/ 331 w 547"/>
              <a:gd name="T47" fmla="*/ 311 h 399"/>
              <a:gd name="T48" fmla="*/ 226 w 547"/>
              <a:gd name="T49" fmla="*/ 363 h 399"/>
              <a:gd name="T50" fmla="*/ 154 w 547"/>
              <a:gd name="T51" fmla="*/ 389 h 399"/>
              <a:gd name="T52" fmla="*/ 113 w 547"/>
              <a:gd name="T53" fmla="*/ 397 h 399"/>
              <a:gd name="T54" fmla="*/ 76 w 547"/>
              <a:gd name="T55" fmla="*/ 399 h 399"/>
              <a:gd name="T56" fmla="*/ 45 w 547"/>
              <a:gd name="T57" fmla="*/ 391 h 399"/>
              <a:gd name="T58" fmla="*/ 21 w 547"/>
              <a:gd name="T59" fmla="*/ 373 h 399"/>
              <a:gd name="T60" fmla="*/ 12 w 547"/>
              <a:gd name="T61" fmla="*/ 362 h 399"/>
              <a:gd name="T62" fmla="*/ 2 w 547"/>
              <a:gd name="T63" fmla="*/ 328 h 399"/>
              <a:gd name="T64" fmla="*/ 2 w 547"/>
              <a:gd name="T65" fmla="*/ 288 h 399"/>
              <a:gd name="T66" fmla="*/ 15 w 547"/>
              <a:gd name="T67" fmla="*/ 243 h 399"/>
              <a:gd name="T68" fmla="*/ 41 w 547"/>
              <a:gd name="T69" fmla="*/ 194 h 399"/>
              <a:gd name="T70" fmla="*/ 54 w 547"/>
              <a:gd name="T71" fmla="*/ 255 h 399"/>
              <a:gd name="T72" fmla="*/ 62 w 547"/>
              <a:gd name="T73" fmla="*/ 270 h 399"/>
              <a:gd name="T74" fmla="*/ 74 w 547"/>
              <a:gd name="T75" fmla="*/ 282 h 399"/>
              <a:gd name="T76" fmla="*/ 87 w 547"/>
              <a:gd name="T77" fmla="*/ 290 h 399"/>
              <a:gd name="T78" fmla="*/ 105 w 547"/>
              <a:gd name="T79" fmla="*/ 290 h 399"/>
              <a:gd name="T80" fmla="*/ 113 w 547"/>
              <a:gd name="T81" fmla="*/ 288 h 399"/>
              <a:gd name="T82" fmla="*/ 124 w 547"/>
              <a:gd name="T83" fmla="*/ 278 h 399"/>
              <a:gd name="T84" fmla="*/ 132 w 547"/>
              <a:gd name="T85" fmla="*/ 264 h 399"/>
              <a:gd name="T86" fmla="*/ 134 w 547"/>
              <a:gd name="T87" fmla="*/ 249 h 399"/>
              <a:gd name="T88" fmla="*/ 103 w 547"/>
              <a:gd name="T89" fmla="*/ 116 h 399"/>
              <a:gd name="T90" fmla="*/ 134 w 547"/>
              <a:gd name="T91" fmla="*/ 89 h 399"/>
              <a:gd name="T92" fmla="*/ 195 w 547"/>
              <a:gd name="T93" fmla="*/ 175 h 399"/>
              <a:gd name="T94" fmla="*/ 198 w 547"/>
              <a:gd name="T95" fmla="*/ 183 h 399"/>
              <a:gd name="T96" fmla="*/ 206 w 547"/>
              <a:gd name="T97" fmla="*/ 196 h 399"/>
              <a:gd name="T98" fmla="*/ 220 w 547"/>
              <a:gd name="T99" fmla="*/ 206 h 399"/>
              <a:gd name="T100" fmla="*/ 235 w 547"/>
              <a:gd name="T101" fmla="*/ 210 h 399"/>
              <a:gd name="T102" fmla="*/ 245 w 547"/>
              <a:gd name="T103" fmla="*/ 208 h 399"/>
              <a:gd name="T104" fmla="*/ 259 w 547"/>
              <a:gd name="T105" fmla="*/ 202 h 399"/>
              <a:gd name="T106" fmla="*/ 268 w 547"/>
              <a:gd name="T107" fmla="*/ 190 h 399"/>
              <a:gd name="T108" fmla="*/ 274 w 547"/>
              <a:gd name="T109" fmla="*/ 177 h 399"/>
              <a:gd name="T110" fmla="*/ 274 w 547"/>
              <a:gd name="T111" fmla="*/ 15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47" h="399">
                <a:moveTo>
                  <a:pt x="241" y="29"/>
                </a:moveTo>
                <a:lnTo>
                  <a:pt x="241" y="29"/>
                </a:lnTo>
                <a:lnTo>
                  <a:pt x="280" y="15"/>
                </a:lnTo>
                <a:lnTo>
                  <a:pt x="317" y="7"/>
                </a:lnTo>
                <a:lnTo>
                  <a:pt x="338" y="91"/>
                </a:lnTo>
                <a:lnTo>
                  <a:pt x="338" y="91"/>
                </a:lnTo>
                <a:lnTo>
                  <a:pt x="340" y="101"/>
                </a:lnTo>
                <a:lnTo>
                  <a:pt x="344" y="109"/>
                </a:lnTo>
                <a:lnTo>
                  <a:pt x="350" y="114"/>
                </a:lnTo>
                <a:lnTo>
                  <a:pt x="356" y="120"/>
                </a:lnTo>
                <a:lnTo>
                  <a:pt x="364" y="124"/>
                </a:lnTo>
                <a:lnTo>
                  <a:pt x="372" y="126"/>
                </a:lnTo>
                <a:lnTo>
                  <a:pt x="379" y="126"/>
                </a:lnTo>
                <a:lnTo>
                  <a:pt x="387" y="126"/>
                </a:lnTo>
                <a:lnTo>
                  <a:pt x="387" y="126"/>
                </a:lnTo>
                <a:lnTo>
                  <a:pt x="395" y="124"/>
                </a:lnTo>
                <a:lnTo>
                  <a:pt x="403" y="120"/>
                </a:lnTo>
                <a:lnTo>
                  <a:pt x="409" y="114"/>
                </a:lnTo>
                <a:lnTo>
                  <a:pt x="412" y="109"/>
                </a:lnTo>
                <a:lnTo>
                  <a:pt x="416" y="101"/>
                </a:lnTo>
                <a:lnTo>
                  <a:pt x="418" y="93"/>
                </a:lnTo>
                <a:lnTo>
                  <a:pt x="418" y="85"/>
                </a:lnTo>
                <a:lnTo>
                  <a:pt x="416" y="77"/>
                </a:lnTo>
                <a:lnTo>
                  <a:pt x="399" y="0"/>
                </a:lnTo>
                <a:lnTo>
                  <a:pt x="399" y="0"/>
                </a:lnTo>
                <a:lnTo>
                  <a:pt x="422" y="2"/>
                </a:lnTo>
                <a:lnTo>
                  <a:pt x="446" y="5"/>
                </a:lnTo>
                <a:lnTo>
                  <a:pt x="465" y="11"/>
                </a:lnTo>
                <a:lnTo>
                  <a:pt x="484" y="17"/>
                </a:lnTo>
                <a:lnTo>
                  <a:pt x="502" y="27"/>
                </a:lnTo>
                <a:lnTo>
                  <a:pt x="516" y="37"/>
                </a:lnTo>
                <a:lnTo>
                  <a:pt x="527" y="48"/>
                </a:lnTo>
                <a:lnTo>
                  <a:pt x="537" y="60"/>
                </a:lnTo>
                <a:lnTo>
                  <a:pt x="537" y="60"/>
                </a:lnTo>
                <a:lnTo>
                  <a:pt x="543" y="74"/>
                </a:lnTo>
                <a:lnTo>
                  <a:pt x="547" y="87"/>
                </a:lnTo>
                <a:lnTo>
                  <a:pt x="545" y="103"/>
                </a:lnTo>
                <a:lnTo>
                  <a:pt x="543" y="118"/>
                </a:lnTo>
                <a:lnTo>
                  <a:pt x="537" y="132"/>
                </a:lnTo>
                <a:lnTo>
                  <a:pt x="527" y="149"/>
                </a:lnTo>
                <a:lnTo>
                  <a:pt x="518" y="165"/>
                </a:lnTo>
                <a:lnTo>
                  <a:pt x="504" y="181"/>
                </a:lnTo>
                <a:lnTo>
                  <a:pt x="488" y="196"/>
                </a:lnTo>
                <a:lnTo>
                  <a:pt x="471" y="214"/>
                </a:lnTo>
                <a:lnTo>
                  <a:pt x="430" y="247"/>
                </a:lnTo>
                <a:lnTo>
                  <a:pt x="383" y="278"/>
                </a:lnTo>
                <a:lnTo>
                  <a:pt x="331" y="311"/>
                </a:lnTo>
                <a:lnTo>
                  <a:pt x="331" y="311"/>
                </a:lnTo>
                <a:lnTo>
                  <a:pt x="278" y="340"/>
                </a:lnTo>
                <a:lnTo>
                  <a:pt x="226" y="363"/>
                </a:lnTo>
                <a:lnTo>
                  <a:pt x="177" y="383"/>
                </a:lnTo>
                <a:lnTo>
                  <a:pt x="154" y="389"/>
                </a:lnTo>
                <a:lnTo>
                  <a:pt x="132" y="395"/>
                </a:lnTo>
                <a:lnTo>
                  <a:pt x="113" y="397"/>
                </a:lnTo>
                <a:lnTo>
                  <a:pt x="93" y="399"/>
                </a:lnTo>
                <a:lnTo>
                  <a:pt x="76" y="399"/>
                </a:lnTo>
                <a:lnTo>
                  <a:pt x="58" y="397"/>
                </a:lnTo>
                <a:lnTo>
                  <a:pt x="45" y="391"/>
                </a:lnTo>
                <a:lnTo>
                  <a:pt x="31" y="383"/>
                </a:lnTo>
                <a:lnTo>
                  <a:pt x="21" y="373"/>
                </a:lnTo>
                <a:lnTo>
                  <a:pt x="12" y="362"/>
                </a:lnTo>
                <a:lnTo>
                  <a:pt x="12" y="362"/>
                </a:lnTo>
                <a:lnTo>
                  <a:pt x="6" y="346"/>
                </a:lnTo>
                <a:lnTo>
                  <a:pt x="2" y="328"/>
                </a:lnTo>
                <a:lnTo>
                  <a:pt x="0" y="309"/>
                </a:lnTo>
                <a:lnTo>
                  <a:pt x="2" y="288"/>
                </a:lnTo>
                <a:lnTo>
                  <a:pt x="8" y="266"/>
                </a:lnTo>
                <a:lnTo>
                  <a:pt x="15" y="243"/>
                </a:lnTo>
                <a:lnTo>
                  <a:pt x="27" y="218"/>
                </a:lnTo>
                <a:lnTo>
                  <a:pt x="41" y="194"/>
                </a:lnTo>
                <a:lnTo>
                  <a:pt x="54" y="255"/>
                </a:lnTo>
                <a:lnTo>
                  <a:pt x="54" y="255"/>
                </a:lnTo>
                <a:lnTo>
                  <a:pt x="58" y="262"/>
                </a:lnTo>
                <a:lnTo>
                  <a:pt x="62" y="270"/>
                </a:lnTo>
                <a:lnTo>
                  <a:pt x="68" y="278"/>
                </a:lnTo>
                <a:lnTo>
                  <a:pt x="74" y="282"/>
                </a:lnTo>
                <a:lnTo>
                  <a:pt x="80" y="286"/>
                </a:lnTo>
                <a:lnTo>
                  <a:pt x="87" y="290"/>
                </a:lnTo>
                <a:lnTo>
                  <a:pt x="95" y="290"/>
                </a:lnTo>
                <a:lnTo>
                  <a:pt x="105" y="290"/>
                </a:lnTo>
                <a:lnTo>
                  <a:pt x="105" y="290"/>
                </a:lnTo>
                <a:lnTo>
                  <a:pt x="113" y="288"/>
                </a:lnTo>
                <a:lnTo>
                  <a:pt x="119" y="284"/>
                </a:lnTo>
                <a:lnTo>
                  <a:pt x="124" y="278"/>
                </a:lnTo>
                <a:lnTo>
                  <a:pt x="130" y="272"/>
                </a:lnTo>
                <a:lnTo>
                  <a:pt x="132" y="264"/>
                </a:lnTo>
                <a:lnTo>
                  <a:pt x="134" y="256"/>
                </a:lnTo>
                <a:lnTo>
                  <a:pt x="134" y="249"/>
                </a:lnTo>
                <a:lnTo>
                  <a:pt x="134" y="239"/>
                </a:lnTo>
                <a:lnTo>
                  <a:pt x="103" y="116"/>
                </a:lnTo>
                <a:lnTo>
                  <a:pt x="103" y="116"/>
                </a:lnTo>
                <a:lnTo>
                  <a:pt x="134" y="89"/>
                </a:lnTo>
                <a:lnTo>
                  <a:pt x="167" y="66"/>
                </a:lnTo>
                <a:lnTo>
                  <a:pt x="195" y="175"/>
                </a:lnTo>
                <a:lnTo>
                  <a:pt x="195" y="175"/>
                </a:lnTo>
                <a:lnTo>
                  <a:pt x="198" y="183"/>
                </a:lnTo>
                <a:lnTo>
                  <a:pt x="202" y="190"/>
                </a:lnTo>
                <a:lnTo>
                  <a:pt x="206" y="196"/>
                </a:lnTo>
                <a:lnTo>
                  <a:pt x="214" y="202"/>
                </a:lnTo>
                <a:lnTo>
                  <a:pt x="220" y="206"/>
                </a:lnTo>
                <a:lnTo>
                  <a:pt x="228" y="208"/>
                </a:lnTo>
                <a:lnTo>
                  <a:pt x="235" y="210"/>
                </a:lnTo>
                <a:lnTo>
                  <a:pt x="245" y="208"/>
                </a:lnTo>
                <a:lnTo>
                  <a:pt x="245" y="208"/>
                </a:lnTo>
                <a:lnTo>
                  <a:pt x="253" y="206"/>
                </a:lnTo>
                <a:lnTo>
                  <a:pt x="259" y="202"/>
                </a:lnTo>
                <a:lnTo>
                  <a:pt x="265" y="198"/>
                </a:lnTo>
                <a:lnTo>
                  <a:pt x="268" y="190"/>
                </a:lnTo>
                <a:lnTo>
                  <a:pt x="272" y="184"/>
                </a:lnTo>
                <a:lnTo>
                  <a:pt x="274" y="177"/>
                </a:lnTo>
                <a:lnTo>
                  <a:pt x="274" y="167"/>
                </a:lnTo>
                <a:lnTo>
                  <a:pt x="274" y="159"/>
                </a:lnTo>
                <a:lnTo>
                  <a:pt x="241" y="29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20"/>
          <p:cNvSpPr>
            <a:spLocks noEditPoints="1"/>
          </p:cNvSpPr>
          <p:nvPr/>
        </p:nvSpPr>
        <p:spPr bwMode="auto">
          <a:xfrm>
            <a:off x="5191125" y="4409493"/>
            <a:ext cx="749300" cy="701675"/>
          </a:xfrm>
          <a:custGeom>
            <a:avLst/>
            <a:gdLst>
              <a:gd name="T0" fmla="*/ 169 w 472"/>
              <a:gd name="T1" fmla="*/ 394 h 442"/>
              <a:gd name="T2" fmla="*/ 40 w 472"/>
              <a:gd name="T3" fmla="*/ 143 h 442"/>
              <a:gd name="T4" fmla="*/ 319 w 472"/>
              <a:gd name="T5" fmla="*/ 111 h 442"/>
              <a:gd name="T6" fmla="*/ 321 w 472"/>
              <a:gd name="T7" fmla="*/ 133 h 442"/>
              <a:gd name="T8" fmla="*/ 309 w 472"/>
              <a:gd name="T9" fmla="*/ 152 h 442"/>
              <a:gd name="T10" fmla="*/ 290 w 472"/>
              <a:gd name="T11" fmla="*/ 164 h 442"/>
              <a:gd name="T12" fmla="*/ 270 w 472"/>
              <a:gd name="T13" fmla="*/ 162 h 442"/>
              <a:gd name="T14" fmla="*/ 245 w 472"/>
              <a:gd name="T15" fmla="*/ 141 h 442"/>
              <a:gd name="T16" fmla="*/ 249 w 472"/>
              <a:gd name="T17" fmla="*/ 372 h 442"/>
              <a:gd name="T18" fmla="*/ 245 w 472"/>
              <a:gd name="T19" fmla="*/ 351 h 442"/>
              <a:gd name="T20" fmla="*/ 249 w 472"/>
              <a:gd name="T21" fmla="*/ 331 h 442"/>
              <a:gd name="T22" fmla="*/ 266 w 472"/>
              <a:gd name="T23" fmla="*/ 310 h 442"/>
              <a:gd name="T24" fmla="*/ 295 w 472"/>
              <a:gd name="T25" fmla="*/ 300 h 442"/>
              <a:gd name="T26" fmla="*/ 319 w 472"/>
              <a:gd name="T27" fmla="*/ 306 h 442"/>
              <a:gd name="T28" fmla="*/ 391 w 472"/>
              <a:gd name="T29" fmla="*/ 292 h 442"/>
              <a:gd name="T30" fmla="*/ 385 w 472"/>
              <a:gd name="T31" fmla="*/ 271 h 442"/>
              <a:gd name="T32" fmla="*/ 387 w 472"/>
              <a:gd name="T33" fmla="*/ 257 h 442"/>
              <a:gd name="T34" fmla="*/ 399 w 472"/>
              <a:gd name="T35" fmla="*/ 242 h 442"/>
              <a:gd name="T36" fmla="*/ 418 w 472"/>
              <a:gd name="T37" fmla="*/ 236 h 442"/>
              <a:gd name="T38" fmla="*/ 434 w 472"/>
              <a:gd name="T39" fmla="*/ 240 h 442"/>
              <a:gd name="T40" fmla="*/ 426 w 472"/>
              <a:gd name="T41" fmla="*/ 96 h 442"/>
              <a:gd name="T42" fmla="*/ 410 w 472"/>
              <a:gd name="T43" fmla="*/ 96 h 442"/>
              <a:gd name="T44" fmla="*/ 393 w 472"/>
              <a:gd name="T45" fmla="*/ 86 h 442"/>
              <a:gd name="T46" fmla="*/ 381 w 472"/>
              <a:gd name="T47" fmla="*/ 71 h 442"/>
              <a:gd name="T48" fmla="*/ 315 w 472"/>
              <a:gd name="T49" fmla="*/ 102 h 442"/>
              <a:gd name="T50" fmla="*/ 377 w 472"/>
              <a:gd name="T51" fmla="*/ 162 h 442"/>
              <a:gd name="T52" fmla="*/ 395 w 472"/>
              <a:gd name="T53" fmla="*/ 172 h 442"/>
              <a:gd name="T54" fmla="*/ 402 w 472"/>
              <a:gd name="T55" fmla="*/ 187 h 442"/>
              <a:gd name="T56" fmla="*/ 402 w 472"/>
              <a:gd name="T57" fmla="*/ 201 h 442"/>
              <a:gd name="T58" fmla="*/ 395 w 472"/>
              <a:gd name="T59" fmla="*/ 218 h 442"/>
              <a:gd name="T60" fmla="*/ 377 w 472"/>
              <a:gd name="T61" fmla="*/ 228 h 442"/>
              <a:gd name="T62" fmla="*/ 363 w 472"/>
              <a:gd name="T63" fmla="*/ 228 h 442"/>
              <a:gd name="T64" fmla="*/ 346 w 472"/>
              <a:gd name="T65" fmla="*/ 218 h 442"/>
              <a:gd name="T66" fmla="*/ 336 w 472"/>
              <a:gd name="T67" fmla="*/ 201 h 442"/>
              <a:gd name="T68" fmla="*/ 336 w 472"/>
              <a:gd name="T69" fmla="*/ 187 h 442"/>
              <a:gd name="T70" fmla="*/ 346 w 472"/>
              <a:gd name="T71" fmla="*/ 172 h 442"/>
              <a:gd name="T72" fmla="*/ 363 w 472"/>
              <a:gd name="T73" fmla="*/ 162 h 442"/>
              <a:gd name="T74" fmla="*/ 264 w 472"/>
              <a:gd name="T75" fmla="*/ 199 h 442"/>
              <a:gd name="T76" fmla="*/ 284 w 472"/>
              <a:gd name="T77" fmla="*/ 207 h 442"/>
              <a:gd name="T78" fmla="*/ 290 w 472"/>
              <a:gd name="T79" fmla="*/ 224 h 442"/>
              <a:gd name="T80" fmla="*/ 274 w 472"/>
              <a:gd name="T81" fmla="*/ 248 h 442"/>
              <a:gd name="T82" fmla="*/ 255 w 472"/>
              <a:gd name="T83" fmla="*/ 248 h 442"/>
              <a:gd name="T84" fmla="*/ 239 w 472"/>
              <a:gd name="T85" fmla="*/ 224 h 442"/>
              <a:gd name="T86" fmla="*/ 247 w 472"/>
              <a:gd name="T87" fmla="*/ 207 h 442"/>
              <a:gd name="T88" fmla="*/ 264 w 472"/>
              <a:gd name="T89" fmla="*/ 199 h 442"/>
              <a:gd name="T90" fmla="*/ 367 w 472"/>
              <a:gd name="T91" fmla="*/ 34 h 442"/>
              <a:gd name="T92" fmla="*/ 0 w 472"/>
              <a:gd name="T93" fmla="*/ 90 h 442"/>
              <a:gd name="T94" fmla="*/ 472 w 472"/>
              <a:gd name="T95" fmla="*/ 10 h 442"/>
              <a:gd name="T96" fmla="*/ 184 w 472"/>
              <a:gd name="T97" fmla="*/ 436 h 442"/>
              <a:gd name="T98" fmla="*/ 0 w 472"/>
              <a:gd name="T99" fmla="*/ 382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72" h="442">
                <a:moveTo>
                  <a:pt x="40" y="143"/>
                </a:moveTo>
                <a:lnTo>
                  <a:pt x="40" y="364"/>
                </a:lnTo>
                <a:lnTo>
                  <a:pt x="169" y="394"/>
                </a:lnTo>
                <a:lnTo>
                  <a:pt x="167" y="168"/>
                </a:lnTo>
                <a:lnTo>
                  <a:pt x="40" y="143"/>
                </a:lnTo>
                <a:lnTo>
                  <a:pt x="40" y="143"/>
                </a:lnTo>
                <a:close/>
                <a:moveTo>
                  <a:pt x="315" y="102"/>
                </a:moveTo>
                <a:lnTo>
                  <a:pt x="315" y="102"/>
                </a:lnTo>
                <a:lnTo>
                  <a:pt x="319" y="111"/>
                </a:lnTo>
                <a:lnTo>
                  <a:pt x="321" y="125"/>
                </a:lnTo>
                <a:lnTo>
                  <a:pt x="321" y="125"/>
                </a:lnTo>
                <a:lnTo>
                  <a:pt x="321" y="133"/>
                </a:lnTo>
                <a:lnTo>
                  <a:pt x="319" y="141"/>
                </a:lnTo>
                <a:lnTo>
                  <a:pt x="315" y="146"/>
                </a:lnTo>
                <a:lnTo>
                  <a:pt x="309" y="152"/>
                </a:lnTo>
                <a:lnTo>
                  <a:pt x="303" y="158"/>
                </a:lnTo>
                <a:lnTo>
                  <a:pt x="297" y="162"/>
                </a:lnTo>
                <a:lnTo>
                  <a:pt x="290" y="164"/>
                </a:lnTo>
                <a:lnTo>
                  <a:pt x="282" y="164"/>
                </a:lnTo>
                <a:lnTo>
                  <a:pt x="282" y="164"/>
                </a:lnTo>
                <a:lnTo>
                  <a:pt x="270" y="162"/>
                </a:lnTo>
                <a:lnTo>
                  <a:pt x="260" y="158"/>
                </a:lnTo>
                <a:lnTo>
                  <a:pt x="251" y="150"/>
                </a:lnTo>
                <a:lnTo>
                  <a:pt x="245" y="141"/>
                </a:lnTo>
                <a:lnTo>
                  <a:pt x="206" y="164"/>
                </a:lnTo>
                <a:lnTo>
                  <a:pt x="210" y="395"/>
                </a:lnTo>
                <a:lnTo>
                  <a:pt x="249" y="372"/>
                </a:lnTo>
                <a:lnTo>
                  <a:pt x="249" y="372"/>
                </a:lnTo>
                <a:lnTo>
                  <a:pt x="247" y="362"/>
                </a:lnTo>
                <a:lnTo>
                  <a:pt x="245" y="351"/>
                </a:lnTo>
                <a:lnTo>
                  <a:pt x="245" y="351"/>
                </a:lnTo>
                <a:lnTo>
                  <a:pt x="245" y="341"/>
                </a:lnTo>
                <a:lnTo>
                  <a:pt x="249" y="331"/>
                </a:lnTo>
                <a:lnTo>
                  <a:pt x="253" y="323"/>
                </a:lnTo>
                <a:lnTo>
                  <a:pt x="258" y="316"/>
                </a:lnTo>
                <a:lnTo>
                  <a:pt x="266" y="310"/>
                </a:lnTo>
                <a:lnTo>
                  <a:pt x="276" y="304"/>
                </a:lnTo>
                <a:lnTo>
                  <a:pt x="284" y="302"/>
                </a:lnTo>
                <a:lnTo>
                  <a:pt x="295" y="300"/>
                </a:lnTo>
                <a:lnTo>
                  <a:pt x="295" y="300"/>
                </a:lnTo>
                <a:lnTo>
                  <a:pt x="307" y="302"/>
                </a:lnTo>
                <a:lnTo>
                  <a:pt x="319" y="306"/>
                </a:lnTo>
                <a:lnTo>
                  <a:pt x="328" y="314"/>
                </a:lnTo>
                <a:lnTo>
                  <a:pt x="336" y="323"/>
                </a:lnTo>
                <a:lnTo>
                  <a:pt x="391" y="292"/>
                </a:lnTo>
                <a:lnTo>
                  <a:pt x="391" y="292"/>
                </a:lnTo>
                <a:lnTo>
                  <a:pt x="387" y="283"/>
                </a:lnTo>
                <a:lnTo>
                  <a:pt x="385" y="271"/>
                </a:lnTo>
                <a:lnTo>
                  <a:pt x="385" y="271"/>
                </a:lnTo>
                <a:lnTo>
                  <a:pt x="385" y="263"/>
                </a:lnTo>
                <a:lnTo>
                  <a:pt x="387" y="257"/>
                </a:lnTo>
                <a:lnTo>
                  <a:pt x="391" y="251"/>
                </a:lnTo>
                <a:lnTo>
                  <a:pt x="395" y="246"/>
                </a:lnTo>
                <a:lnTo>
                  <a:pt x="399" y="242"/>
                </a:lnTo>
                <a:lnTo>
                  <a:pt x="404" y="238"/>
                </a:lnTo>
                <a:lnTo>
                  <a:pt x="412" y="236"/>
                </a:lnTo>
                <a:lnTo>
                  <a:pt x="418" y="236"/>
                </a:lnTo>
                <a:lnTo>
                  <a:pt x="418" y="236"/>
                </a:lnTo>
                <a:lnTo>
                  <a:pt x="426" y="236"/>
                </a:lnTo>
                <a:lnTo>
                  <a:pt x="434" y="240"/>
                </a:lnTo>
                <a:lnTo>
                  <a:pt x="434" y="92"/>
                </a:lnTo>
                <a:lnTo>
                  <a:pt x="434" y="92"/>
                </a:lnTo>
                <a:lnTo>
                  <a:pt x="426" y="96"/>
                </a:lnTo>
                <a:lnTo>
                  <a:pt x="418" y="96"/>
                </a:lnTo>
                <a:lnTo>
                  <a:pt x="418" y="96"/>
                </a:lnTo>
                <a:lnTo>
                  <a:pt x="410" y="96"/>
                </a:lnTo>
                <a:lnTo>
                  <a:pt x="404" y="94"/>
                </a:lnTo>
                <a:lnTo>
                  <a:pt x="399" y="90"/>
                </a:lnTo>
                <a:lnTo>
                  <a:pt x="393" y="86"/>
                </a:lnTo>
                <a:lnTo>
                  <a:pt x="387" y="82"/>
                </a:lnTo>
                <a:lnTo>
                  <a:pt x="385" y="76"/>
                </a:lnTo>
                <a:lnTo>
                  <a:pt x="381" y="71"/>
                </a:lnTo>
                <a:lnTo>
                  <a:pt x="379" y="63"/>
                </a:lnTo>
                <a:lnTo>
                  <a:pt x="315" y="102"/>
                </a:lnTo>
                <a:lnTo>
                  <a:pt x="315" y="102"/>
                </a:lnTo>
                <a:close/>
                <a:moveTo>
                  <a:pt x="369" y="162"/>
                </a:moveTo>
                <a:lnTo>
                  <a:pt x="369" y="162"/>
                </a:lnTo>
                <a:lnTo>
                  <a:pt x="377" y="162"/>
                </a:lnTo>
                <a:lnTo>
                  <a:pt x="383" y="164"/>
                </a:lnTo>
                <a:lnTo>
                  <a:pt x="389" y="168"/>
                </a:lnTo>
                <a:lnTo>
                  <a:pt x="395" y="172"/>
                </a:lnTo>
                <a:lnTo>
                  <a:pt x="399" y="176"/>
                </a:lnTo>
                <a:lnTo>
                  <a:pt x="400" y="181"/>
                </a:lnTo>
                <a:lnTo>
                  <a:pt x="402" y="187"/>
                </a:lnTo>
                <a:lnTo>
                  <a:pt x="404" y="195"/>
                </a:lnTo>
                <a:lnTo>
                  <a:pt x="404" y="195"/>
                </a:lnTo>
                <a:lnTo>
                  <a:pt x="402" y="201"/>
                </a:lnTo>
                <a:lnTo>
                  <a:pt x="400" y="209"/>
                </a:lnTo>
                <a:lnTo>
                  <a:pt x="399" y="215"/>
                </a:lnTo>
                <a:lnTo>
                  <a:pt x="395" y="218"/>
                </a:lnTo>
                <a:lnTo>
                  <a:pt x="389" y="222"/>
                </a:lnTo>
                <a:lnTo>
                  <a:pt x="383" y="226"/>
                </a:lnTo>
                <a:lnTo>
                  <a:pt x="377" y="228"/>
                </a:lnTo>
                <a:lnTo>
                  <a:pt x="369" y="228"/>
                </a:lnTo>
                <a:lnTo>
                  <a:pt x="369" y="228"/>
                </a:lnTo>
                <a:lnTo>
                  <a:pt x="363" y="228"/>
                </a:lnTo>
                <a:lnTo>
                  <a:pt x="358" y="226"/>
                </a:lnTo>
                <a:lnTo>
                  <a:pt x="352" y="222"/>
                </a:lnTo>
                <a:lnTo>
                  <a:pt x="346" y="218"/>
                </a:lnTo>
                <a:lnTo>
                  <a:pt x="342" y="215"/>
                </a:lnTo>
                <a:lnTo>
                  <a:pt x="338" y="209"/>
                </a:lnTo>
                <a:lnTo>
                  <a:pt x="336" y="201"/>
                </a:lnTo>
                <a:lnTo>
                  <a:pt x="336" y="195"/>
                </a:lnTo>
                <a:lnTo>
                  <a:pt x="336" y="195"/>
                </a:lnTo>
                <a:lnTo>
                  <a:pt x="336" y="187"/>
                </a:lnTo>
                <a:lnTo>
                  <a:pt x="338" y="181"/>
                </a:lnTo>
                <a:lnTo>
                  <a:pt x="342" y="176"/>
                </a:lnTo>
                <a:lnTo>
                  <a:pt x="346" y="172"/>
                </a:lnTo>
                <a:lnTo>
                  <a:pt x="352" y="168"/>
                </a:lnTo>
                <a:lnTo>
                  <a:pt x="358" y="164"/>
                </a:lnTo>
                <a:lnTo>
                  <a:pt x="363" y="162"/>
                </a:lnTo>
                <a:lnTo>
                  <a:pt x="369" y="162"/>
                </a:lnTo>
                <a:lnTo>
                  <a:pt x="369" y="162"/>
                </a:lnTo>
                <a:close/>
                <a:moveTo>
                  <a:pt x="264" y="199"/>
                </a:moveTo>
                <a:lnTo>
                  <a:pt x="264" y="199"/>
                </a:lnTo>
                <a:lnTo>
                  <a:pt x="274" y="201"/>
                </a:lnTo>
                <a:lnTo>
                  <a:pt x="284" y="207"/>
                </a:lnTo>
                <a:lnTo>
                  <a:pt x="288" y="215"/>
                </a:lnTo>
                <a:lnTo>
                  <a:pt x="290" y="224"/>
                </a:lnTo>
                <a:lnTo>
                  <a:pt x="290" y="224"/>
                </a:lnTo>
                <a:lnTo>
                  <a:pt x="288" y="234"/>
                </a:lnTo>
                <a:lnTo>
                  <a:pt x="284" y="242"/>
                </a:lnTo>
                <a:lnTo>
                  <a:pt x="274" y="248"/>
                </a:lnTo>
                <a:lnTo>
                  <a:pt x="264" y="250"/>
                </a:lnTo>
                <a:lnTo>
                  <a:pt x="264" y="250"/>
                </a:lnTo>
                <a:lnTo>
                  <a:pt x="255" y="248"/>
                </a:lnTo>
                <a:lnTo>
                  <a:pt x="247" y="242"/>
                </a:lnTo>
                <a:lnTo>
                  <a:pt x="241" y="234"/>
                </a:lnTo>
                <a:lnTo>
                  <a:pt x="239" y="224"/>
                </a:lnTo>
                <a:lnTo>
                  <a:pt x="239" y="224"/>
                </a:lnTo>
                <a:lnTo>
                  <a:pt x="241" y="215"/>
                </a:lnTo>
                <a:lnTo>
                  <a:pt x="247" y="207"/>
                </a:lnTo>
                <a:lnTo>
                  <a:pt x="255" y="201"/>
                </a:lnTo>
                <a:lnTo>
                  <a:pt x="264" y="199"/>
                </a:lnTo>
                <a:lnTo>
                  <a:pt x="264" y="199"/>
                </a:lnTo>
                <a:close/>
                <a:moveTo>
                  <a:pt x="183" y="131"/>
                </a:moveTo>
                <a:lnTo>
                  <a:pt x="72" y="107"/>
                </a:lnTo>
                <a:lnTo>
                  <a:pt x="367" y="34"/>
                </a:lnTo>
                <a:lnTo>
                  <a:pt x="183" y="131"/>
                </a:lnTo>
                <a:lnTo>
                  <a:pt x="183" y="131"/>
                </a:lnTo>
                <a:close/>
                <a:moveTo>
                  <a:pt x="0" y="90"/>
                </a:moveTo>
                <a:lnTo>
                  <a:pt x="387" y="0"/>
                </a:lnTo>
                <a:lnTo>
                  <a:pt x="387" y="0"/>
                </a:lnTo>
                <a:lnTo>
                  <a:pt x="472" y="10"/>
                </a:lnTo>
                <a:lnTo>
                  <a:pt x="472" y="292"/>
                </a:lnTo>
                <a:lnTo>
                  <a:pt x="208" y="442"/>
                </a:lnTo>
                <a:lnTo>
                  <a:pt x="184" y="436"/>
                </a:lnTo>
                <a:lnTo>
                  <a:pt x="15" y="401"/>
                </a:lnTo>
                <a:lnTo>
                  <a:pt x="0" y="397"/>
                </a:lnTo>
                <a:lnTo>
                  <a:pt x="0" y="382"/>
                </a:lnTo>
                <a:lnTo>
                  <a:pt x="0" y="90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22"/>
          <p:cNvSpPr>
            <a:spLocks noEditPoints="1"/>
          </p:cNvSpPr>
          <p:nvPr/>
        </p:nvSpPr>
        <p:spPr bwMode="auto">
          <a:xfrm>
            <a:off x="8904288" y="5587418"/>
            <a:ext cx="787400" cy="735013"/>
          </a:xfrm>
          <a:custGeom>
            <a:avLst/>
            <a:gdLst>
              <a:gd name="T0" fmla="*/ 2 w 496"/>
              <a:gd name="T1" fmla="*/ 292 h 463"/>
              <a:gd name="T2" fmla="*/ 3 w 496"/>
              <a:gd name="T3" fmla="*/ 169 h 463"/>
              <a:gd name="T4" fmla="*/ 23 w 496"/>
              <a:gd name="T5" fmla="*/ 82 h 463"/>
              <a:gd name="T6" fmla="*/ 68 w 496"/>
              <a:gd name="T7" fmla="*/ 21 h 463"/>
              <a:gd name="T8" fmla="*/ 103 w 496"/>
              <a:gd name="T9" fmla="*/ 303 h 463"/>
              <a:gd name="T10" fmla="*/ 101 w 496"/>
              <a:gd name="T11" fmla="*/ 463 h 463"/>
              <a:gd name="T12" fmla="*/ 15 w 496"/>
              <a:gd name="T13" fmla="*/ 268 h 463"/>
              <a:gd name="T14" fmla="*/ 68 w 496"/>
              <a:gd name="T15" fmla="*/ 45 h 463"/>
              <a:gd name="T16" fmla="*/ 46 w 496"/>
              <a:gd name="T17" fmla="*/ 68 h 463"/>
              <a:gd name="T18" fmla="*/ 19 w 496"/>
              <a:gd name="T19" fmla="*/ 159 h 463"/>
              <a:gd name="T20" fmla="*/ 15 w 496"/>
              <a:gd name="T21" fmla="*/ 268 h 463"/>
              <a:gd name="T22" fmla="*/ 404 w 496"/>
              <a:gd name="T23" fmla="*/ 274 h 463"/>
              <a:gd name="T24" fmla="*/ 371 w 496"/>
              <a:gd name="T25" fmla="*/ 222 h 463"/>
              <a:gd name="T26" fmla="*/ 352 w 496"/>
              <a:gd name="T27" fmla="*/ 134 h 463"/>
              <a:gd name="T28" fmla="*/ 354 w 496"/>
              <a:gd name="T29" fmla="*/ 60 h 463"/>
              <a:gd name="T30" fmla="*/ 379 w 496"/>
              <a:gd name="T31" fmla="*/ 15 h 463"/>
              <a:gd name="T32" fmla="*/ 424 w 496"/>
              <a:gd name="T33" fmla="*/ 0 h 463"/>
              <a:gd name="T34" fmla="*/ 478 w 496"/>
              <a:gd name="T35" fmla="*/ 29 h 463"/>
              <a:gd name="T36" fmla="*/ 496 w 496"/>
              <a:gd name="T37" fmla="*/ 82 h 463"/>
              <a:gd name="T38" fmla="*/ 490 w 496"/>
              <a:gd name="T39" fmla="*/ 165 h 463"/>
              <a:gd name="T40" fmla="*/ 467 w 496"/>
              <a:gd name="T41" fmla="*/ 239 h 463"/>
              <a:gd name="T42" fmla="*/ 437 w 496"/>
              <a:gd name="T43" fmla="*/ 323 h 463"/>
              <a:gd name="T44" fmla="*/ 387 w 496"/>
              <a:gd name="T45" fmla="*/ 323 h 463"/>
              <a:gd name="T46" fmla="*/ 424 w 496"/>
              <a:gd name="T47" fmla="*/ 255 h 463"/>
              <a:gd name="T48" fmla="*/ 432 w 496"/>
              <a:gd name="T49" fmla="*/ 163 h 463"/>
              <a:gd name="T50" fmla="*/ 428 w 496"/>
              <a:gd name="T51" fmla="*/ 37 h 463"/>
              <a:gd name="T52" fmla="*/ 424 w 496"/>
              <a:gd name="T53" fmla="*/ 21 h 463"/>
              <a:gd name="T54" fmla="*/ 414 w 496"/>
              <a:gd name="T55" fmla="*/ 64 h 463"/>
              <a:gd name="T56" fmla="*/ 420 w 496"/>
              <a:gd name="T57" fmla="*/ 218 h 463"/>
              <a:gd name="T58" fmla="*/ 422 w 496"/>
              <a:gd name="T59" fmla="*/ 255 h 463"/>
              <a:gd name="T60" fmla="*/ 449 w 496"/>
              <a:gd name="T61" fmla="*/ 33 h 463"/>
              <a:gd name="T62" fmla="*/ 453 w 496"/>
              <a:gd name="T63" fmla="*/ 163 h 463"/>
              <a:gd name="T64" fmla="*/ 445 w 496"/>
              <a:gd name="T65" fmla="*/ 235 h 463"/>
              <a:gd name="T66" fmla="*/ 469 w 496"/>
              <a:gd name="T67" fmla="*/ 161 h 463"/>
              <a:gd name="T68" fmla="*/ 472 w 496"/>
              <a:gd name="T69" fmla="*/ 84 h 463"/>
              <a:gd name="T70" fmla="*/ 461 w 496"/>
              <a:gd name="T71" fmla="*/ 41 h 463"/>
              <a:gd name="T72" fmla="*/ 400 w 496"/>
              <a:gd name="T73" fmla="*/ 235 h 463"/>
              <a:gd name="T74" fmla="*/ 393 w 496"/>
              <a:gd name="T75" fmla="*/ 163 h 463"/>
              <a:gd name="T76" fmla="*/ 397 w 496"/>
              <a:gd name="T77" fmla="*/ 33 h 463"/>
              <a:gd name="T78" fmla="*/ 391 w 496"/>
              <a:gd name="T79" fmla="*/ 33 h 463"/>
              <a:gd name="T80" fmla="*/ 375 w 496"/>
              <a:gd name="T81" fmla="*/ 66 h 463"/>
              <a:gd name="T82" fmla="*/ 373 w 496"/>
              <a:gd name="T83" fmla="*/ 132 h 463"/>
              <a:gd name="T84" fmla="*/ 391 w 496"/>
              <a:gd name="T85" fmla="*/ 214 h 463"/>
              <a:gd name="T86" fmla="*/ 256 w 496"/>
              <a:gd name="T87" fmla="*/ 323 h 463"/>
              <a:gd name="T88" fmla="*/ 198 w 496"/>
              <a:gd name="T89" fmla="*/ 323 h 463"/>
              <a:gd name="T90" fmla="*/ 151 w 496"/>
              <a:gd name="T91" fmla="*/ 175 h 463"/>
              <a:gd name="T92" fmla="*/ 165 w 496"/>
              <a:gd name="T93" fmla="*/ 8 h 463"/>
              <a:gd name="T94" fmla="*/ 317 w 496"/>
              <a:gd name="T95" fmla="*/ 167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96" h="463">
                <a:moveTo>
                  <a:pt x="31" y="323"/>
                </a:moveTo>
                <a:lnTo>
                  <a:pt x="48" y="323"/>
                </a:lnTo>
                <a:lnTo>
                  <a:pt x="48" y="296"/>
                </a:lnTo>
                <a:lnTo>
                  <a:pt x="2" y="292"/>
                </a:lnTo>
                <a:lnTo>
                  <a:pt x="2" y="292"/>
                </a:lnTo>
                <a:lnTo>
                  <a:pt x="0" y="257"/>
                </a:lnTo>
                <a:lnTo>
                  <a:pt x="0" y="214"/>
                </a:lnTo>
                <a:lnTo>
                  <a:pt x="3" y="169"/>
                </a:lnTo>
                <a:lnTo>
                  <a:pt x="5" y="146"/>
                </a:lnTo>
                <a:lnTo>
                  <a:pt x="9" y="122"/>
                </a:lnTo>
                <a:lnTo>
                  <a:pt x="15" y="101"/>
                </a:lnTo>
                <a:lnTo>
                  <a:pt x="23" y="82"/>
                </a:lnTo>
                <a:lnTo>
                  <a:pt x="31" y="62"/>
                </a:lnTo>
                <a:lnTo>
                  <a:pt x="40" y="45"/>
                </a:lnTo>
                <a:lnTo>
                  <a:pt x="52" y="31"/>
                </a:lnTo>
                <a:lnTo>
                  <a:pt x="68" y="21"/>
                </a:lnTo>
                <a:lnTo>
                  <a:pt x="85" y="13"/>
                </a:lnTo>
                <a:lnTo>
                  <a:pt x="103" y="10"/>
                </a:lnTo>
                <a:lnTo>
                  <a:pt x="103" y="23"/>
                </a:lnTo>
                <a:lnTo>
                  <a:pt x="103" y="303"/>
                </a:lnTo>
                <a:lnTo>
                  <a:pt x="89" y="301"/>
                </a:lnTo>
                <a:lnTo>
                  <a:pt x="89" y="323"/>
                </a:lnTo>
                <a:lnTo>
                  <a:pt x="101" y="323"/>
                </a:lnTo>
                <a:lnTo>
                  <a:pt x="101" y="463"/>
                </a:lnTo>
                <a:lnTo>
                  <a:pt x="31" y="463"/>
                </a:lnTo>
                <a:lnTo>
                  <a:pt x="31" y="323"/>
                </a:lnTo>
                <a:lnTo>
                  <a:pt x="31" y="323"/>
                </a:lnTo>
                <a:close/>
                <a:moveTo>
                  <a:pt x="15" y="268"/>
                </a:moveTo>
                <a:lnTo>
                  <a:pt x="15" y="268"/>
                </a:lnTo>
                <a:lnTo>
                  <a:pt x="25" y="268"/>
                </a:lnTo>
                <a:lnTo>
                  <a:pt x="25" y="268"/>
                </a:lnTo>
                <a:lnTo>
                  <a:pt x="68" y="45"/>
                </a:lnTo>
                <a:lnTo>
                  <a:pt x="68" y="45"/>
                </a:lnTo>
                <a:lnTo>
                  <a:pt x="60" y="50"/>
                </a:lnTo>
                <a:lnTo>
                  <a:pt x="52" y="58"/>
                </a:lnTo>
                <a:lnTo>
                  <a:pt x="46" y="68"/>
                </a:lnTo>
                <a:lnTo>
                  <a:pt x="40" y="78"/>
                </a:lnTo>
                <a:lnTo>
                  <a:pt x="33" y="101"/>
                </a:lnTo>
                <a:lnTo>
                  <a:pt x="25" y="128"/>
                </a:lnTo>
                <a:lnTo>
                  <a:pt x="19" y="159"/>
                </a:lnTo>
                <a:lnTo>
                  <a:pt x="17" y="193"/>
                </a:lnTo>
                <a:lnTo>
                  <a:pt x="15" y="229"/>
                </a:lnTo>
                <a:lnTo>
                  <a:pt x="15" y="268"/>
                </a:lnTo>
                <a:lnTo>
                  <a:pt x="15" y="268"/>
                </a:lnTo>
                <a:close/>
                <a:moveTo>
                  <a:pt x="387" y="323"/>
                </a:moveTo>
                <a:lnTo>
                  <a:pt x="404" y="323"/>
                </a:lnTo>
                <a:lnTo>
                  <a:pt x="404" y="274"/>
                </a:lnTo>
                <a:lnTo>
                  <a:pt x="404" y="274"/>
                </a:lnTo>
                <a:lnTo>
                  <a:pt x="395" y="264"/>
                </a:lnTo>
                <a:lnTo>
                  <a:pt x="387" y="253"/>
                </a:lnTo>
                <a:lnTo>
                  <a:pt x="377" y="239"/>
                </a:lnTo>
                <a:lnTo>
                  <a:pt x="371" y="222"/>
                </a:lnTo>
                <a:lnTo>
                  <a:pt x="371" y="222"/>
                </a:lnTo>
                <a:lnTo>
                  <a:pt x="361" y="194"/>
                </a:lnTo>
                <a:lnTo>
                  <a:pt x="356" y="165"/>
                </a:lnTo>
                <a:lnTo>
                  <a:pt x="352" y="134"/>
                </a:lnTo>
                <a:lnTo>
                  <a:pt x="350" y="105"/>
                </a:lnTo>
                <a:lnTo>
                  <a:pt x="350" y="105"/>
                </a:lnTo>
                <a:lnTo>
                  <a:pt x="350" y="82"/>
                </a:lnTo>
                <a:lnTo>
                  <a:pt x="354" y="60"/>
                </a:lnTo>
                <a:lnTo>
                  <a:pt x="360" y="43"/>
                </a:lnTo>
                <a:lnTo>
                  <a:pt x="367" y="29"/>
                </a:lnTo>
                <a:lnTo>
                  <a:pt x="367" y="29"/>
                </a:lnTo>
                <a:lnTo>
                  <a:pt x="379" y="15"/>
                </a:lnTo>
                <a:lnTo>
                  <a:pt x="393" y="6"/>
                </a:lnTo>
                <a:lnTo>
                  <a:pt x="406" y="2"/>
                </a:lnTo>
                <a:lnTo>
                  <a:pt x="424" y="0"/>
                </a:lnTo>
                <a:lnTo>
                  <a:pt x="424" y="0"/>
                </a:lnTo>
                <a:lnTo>
                  <a:pt x="439" y="2"/>
                </a:lnTo>
                <a:lnTo>
                  <a:pt x="453" y="6"/>
                </a:lnTo>
                <a:lnTo>
                  <a:pt x="467" y="15"/>
                </a:lnTo>
                <a:lnTo>
                  <a:pt x="478" y="29"/>
                </a:lnTo>
                <a:lnTo>
                  <a:pt x="478" y="29"/>
                </a:lnTo>
                <a:lnTo>
                  <a:pt x="486" y="43"/>
                </a:lnTo>
                <a:lnTo>
                  <a:pt x="492" y="60"/>
                </a:lnTo>
                <a:lnTo>
                  <a:pt x="496" y="82"/>
                </a:lnTo>
                <a:lnTo>
                  <a:pt x="496" y="105"/>
                </a:lnTo>
                <a:lnTo>
                  <a:pt x="496" y="105"/>
                </a:lnTo>
                <a:lnTo>
                  <a:pt x="494" y="134"/>
                </a:lnTo>
                <a:lnTo>
                  <a:pt x="490" y="165"/>
                </a:lnTo>
                <a:lnTo>
                  <a:pt x="484" y="194"/>
                </a:lnTo>
                <a:lnTo>
                  <a:pt x="474" y="222"/>
                </a:lnTo>
                <a:lnTo>
                  <a:pt x="474" y="222"/>
                </a:lnTo>
                <a:lnTo>
                  <a:pt x="467" y="239"/>
                </a:lnTo>
                <a:lnTo>
                  <a:pt x="459" y="255"/>
                </a:lnTo>
                <a:lnTo>
                  <a:pt x="449" y="266"/>
                </a:lnTo>
                <a:lnTo>
                  <a:pt x="437" y="274"/>
                </a:lnTo>
                <a:lnTo>
                  <a:pt x="437" y="323"/>
                </a:lnTo>
                <a:lnTo>
                  <a:pt x="459" y="323"/>
                </a:lnTo>
                <a:lnTo>
                  <a:pt x="459" y="463"/>
                </a:lnTo>
                <a:lnTo>
                  <a:pt x="387" y="463"/>
                </a:lnTo>
                <a:lnTo>
                  <a:pt x="387" y="323"/>
                </a:lnTo>
                <a:lnTo>
                  <a:pt x="387" y="323"/>
                </a:lnTo>
                <a:close/>
                <a:moveTo>
                  <a:pt x="422" y="255"/>
                </a:moveTo>
                <a:lnTo>
                  <a:pt x="424" y="255"/>
                </a:lnTo>
                <a:lnTo>
                  <a:pt x="424" y="255"/>
                </a:lnTo>
                <a:lnTo>
                  <a:pt x="424" y="241"/>
                </a:lnTo>
                <a:lnTo>
                  <a:pt x="426" y="218"/>
                </a:lnTo>
                <a:lnTo>
                  <a:pt x="426" y="218"/>
                </a:lnTo>
                <a:lnTo>
                  <a:pt x="432" y="163"/>
                </a:lnTo>
                <a:lnTo>
                  <a:pt x="433" y="105"/>
                </a:lnTo>
                <a:lnTo>
                  <a:pt x="433" y="105"/>
                </a:lnTo>
                <a:lnTo>
                  <a:pt x="432" y="64"/>
                </a:lnTo>
                <a:lnTo>
                  <a:pt x="428" y="37"/>
                </a:lnTo>
                <a:lnTo>
                  <a:pt x="428" y="37"/>
                </a:lnTo>
                <a:lnTo>
                  <a:pt x="424" y="25"/>
                </a:lnTo>
                <a:lnTo>
                  <a:pt x="424" y="21"/>
                </a:lnTo>
                <a:lnTo>
                  <a:pt x="424" y="21"/>
                </a:lnTo>
                <a:lnTo>
                  <a:pt x="422" y="25"/>
                </a:lnTo>
                <a:lnTo>
                  <a:pt x="418" y="37"/>
                </a:lnTo>
                <a:lnTo>
                  <a:pt x="418" y="37"/>
                </a:lnTo>
                <a:lnTo>
                  <a:pt x="414" y="64"/>
                </a:lnTo>
                <a:lnTo>
                  <a:pt x="412" y="105"/>
                </a:lnTo>
                <a:lnTo>
                  <a:pt x="412" y="105"/>
                </a:lnTo>
                <a:lnTo>
                  <a:pt x="414" y="163"/>
                </a:lnTo>
                <a:lnTo>
                  <a:pt x="420" y="218"/>
                </a:lnTo>
                <a:lnTo>
                  <a:pt x="420" y="218"/>
                </a:lnTo>
                <a:lnTo>
                  <a:pt x="422" y="241"/>
                </a:lnTo>
                <a:lnTo>
                  <a:pt x="422" y="255"/>
                </a:lnTo>
                <a:lnTo>
                  <a:pt x="422" y="255"/>
                </a:lnTo>
                <a:close/>
                <a:moveTo>
                  <a:pt x="449" y="29"/>
                </a:moveTo>
                <a:lnTo>
                  <a:pt x="449" y="29"/>
                </a:lnTo>
                <a:lnTo>
                  <a:pt x="449" y="33"/>
                </a:lnTo>
                <a:lnTo>
                  <a:pt x="449" y="33"/>
                </a:lnTo>
                <a:lnTo>
                  <a:pt x="453" y="62"/>
                </a:lnTo>
                <a:lnTo>
                  <a:pt x="455" y="105"/>
                </a:lnTo>
                <a:lnTo>
                  <a:pt x="455" y="105"/>
                </a:lnTo>
                <a:lnTo>
                  <a:pt x="453" y="163"/>
                </a:lnTo>
                <a:lnTo>
                  <a:pt x="447" y="220"/>
                </a:lnTo>
                <a:lnTo>
                  <a:pt x="447" y="220"/>
                </a:lnTo>
                <a:lnTo>
                  <a:pt x="445" y="235"/>
                </a:lnTo>
                <a:lnTo>
                  <a:pt x="445" y="235"/>
                </a:lnTo>
                <a:lnTo>
                  <a:pt x="455" y="214"/>
                </a:lnTo>
                <a:lnTo>
                  <a:pt x="455" y="214"/>
                </a:lnTo>
                <a:lnTo>
                  <a:pt x="463" y="189"/>
                </a:lnTo>
                <a:lnTo>
                  <a:pt x="469" y="161"/>
                </a:lnTo>
                <a:lnTo>
                  <a:pt x="472" y="132"/>
                </a:lnTo>
                <a:lnTo>
                  <a:pt x="474" y="105"/>
                </a:lnTo>
                <a:lnTo>
                  <a:pt x="474" y="105"/>
                </a:lnTo>
                <a:lnTo>
                  <a:pt x="472" y="84"/>
                </a:lnTo>
                <a:lnTo>
                  <a:pt x="470" y="66"/>
                </a:lnTo>
                <a:lnTo>
                  <a:pt x="467" y="52"/>
                </a:lnTo>
                <a:lnTo>
                  <a:pt x="461" y="41"/>
                </a:lnTo>
                <a:lnTo>
                  <a:pt x="461" y="41"/>
                </a:lnTo>
                <a:lnTo>
                  <a:pt x="455" y="33"/>
                </a:lnTo>
                <a:lnTo>
                  <a:pt x="449" y="29"/>
                </a:lnTo>
                <a:lnTo>
                  <a:pt x="449" y="29"/>
                </a:lnTo>
                <a:close/>
                <a:moveTo>
                  <a:pt x="400" y="235"/>
                </a:moveTo>
                <a:lnTo>
                  <a:pt x="400" y="235"/>
                </a:lnTo>
                <a:lnTo>
                  <a:pt x="398" y="220"/>
                </a:lnTo>
                <a:lnTo>
                  <a:pt x="398" y="220"/>
                </a:lnTo>
                <a:lnTo>
                  <a:pt x="393" y="163"/>
                </a:lnTo>
                <a:lnTo>
                  <a:pt x="391" y="105"/>
                </a:lnTo>
                <a:lnTo>
                  <a:pt x="391" y="105"/>
                </a:lnTo>
                <a:lnTo>
                  <a:pt x="393" y="62"/>
                </a:lnTo>
                <a:lnTo>
                  <a:pt x="397" y="33"/>
                </a:lnTo>
                <a:lnTo>
                  <a:pt x="397" y="33"/>
                </a:lnTo>
                <a:lnTo>
                  <a:pt x="397" y="29"/>
                </a:lnTo>
                <a:lnTo>
                  <a:pt x="397" y="29"/>
                </a:lnTo>
                <a:lnTo>
                  <a:pt x="391" y="33"/>
                </a:lnTo>
                <a:lnTo>
                  <a:pt x="385" y="41"/>
                </a:lnTo>
                <a:lnTo>
                  <a:pt x="385" y="41"/>
                </a:lnTo>
                <a:lnTo>
                  <a:pt x="379" y="52"/>
                </a:lnTo>
                <a:lnTo>
                  <a:pt x="375" y="66"/>
                </a:lnTo>
                <a:lnTo>
                  <a:pt x="373" y="84"/>
                </a:lnTo>
                <a:lnTo>
                  <a:pt x="371" y="105"/>
                </a:lnTo>
                <a:lnTo>
                  <a:pt x="371" y="105"/>
                </a:lnTo>
                <a:lnTo>
                  <a:pt x="373" y="132"/>
                </a:lnTo>
                <a:lnTo>
                  <a:pt x="377" y="161"/>
                </a:lnTo>
                <a:lnTo>
                  <a:pt x="383" y="189"/>
                </a:lnTo>
                <a:lnTo>
                  <a:pt x="391" y="214"/>
                </a:lnTo>
                <a:lnTo>
                  <a:pt x="391" y="214"/>
                </a:lnTo>
                <a:lnTo>
                  <a:pt x="400" y="235"/>
                </a:lnTo>
                <a:lnTo>
                  <a:pt x="400" y="235"/>
                </a:lnTo>
                <a:close/>
                <a:moveTo>
                  <a:pt x="256" y="206"/>
                </a:moveTo>
                <a:lnTo>
                  <a:pt x="256" y="323"/>
                </a:lnTo>
                <a:lnTo>
                  <a:pt x="270" y="323"/>
                </a:lnTo>
                <a:lnTo>
                  <a:pt x="270" y="463"/>
                </a:lnTo>
                <a:lnTo>
                  <a:pt x="198" y="463"/>
                </a:lnTo>
                <a:lnTo>
                  <a:pt x="198" y="323"/>
                </a:lnTo>
                <a:lnTo>
                  <a:pt x="212" y="323"/>
                </a:lnTo>
                <a:lnTo>
                  <a:pt x="212" y="206"/>
                </a:lnTo>
                <a:lnTo>
                  <a:pt x="159" y="179"/>
                </a:lnTo>
                <a:lnTo>
                  <a:pt x="151" y="175"/>
                </a:lnTo>
                <a:lnTo>
                  <a:pt x="151" y="167"/>
                </a:lnTo>
                <a:lnTo>
                  <a:pt x="151" y="21"/>
                </a:lnTo>
                <a:lnTo>
                  <a:pt x="151" y="8"/>
                </a:lnTo>
                <a:lnTo>
                  <a:pt x="165" y="8"/>
                </a:lnTo>
                <a:lnTo>
                  <a:pt x="303" y="8"/>
                </a:lnTo>
                <a:lnTo>
                  <a:pt x="317" y="8"/>
                </a:lnTo>
                <a:lnTo>
                  <a:pt x="317" y="21"/>
                </a:lnTo>
                <a:lnTo>
                  <a:pt x="317" y="167"/>
                </a:lnTo>
                <a:lnTo>
                  <a:pt x="317" y="175"/>
                </a:lnTo>
                <a:lnTo>
                  <a:pt x="309" y="179"/>
                </a:lnTo>
                <a:lnTo>
                  <a:pt x="256" y="206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24"/>
          <p:cNvSpPr>
            <a:spLocks noEditPoints="1"/>
          </p:cNvSpPr>
          <p:nvPr/>
        </p:nvSpPr>
        <p:spPr bwMode="auto">
          <a:xfrm>
            <a:off x="10210800" y="5606468"/>
            <a:ext cx="636588" cy="746125"/>
          </a:xfrm>
          <a:custGeom>
            <a:avLst/>
            <a:gdLst>
              <a:gd name="T0" fmla="*/ 126 w 401"/>
              <a:gd name="T1" fmla="*/ 175 h 470"/>
              <a:gd name="T2" fmla="*/ 140 w 401"/>
              <a:gd name="T3" fmla="*/ 1 h 470"/>
              <a:gd name="T4" fmla="*/ 173 w 401"/>
              <a:gd name="T5" fmla="*/ 192 h 470"/>
              <a:gd name="T6" fmla="*/ 157 w 401"/>
              <a:gd name="T7" fmla="*/ 208 h 470"/>
              <a:gd name="T8" fmla="*/ 118 w 401"/>
              <a:gd name="T9" fmla="*/ 470 h 470"/>
              <a:gd name="T10" fmla="*/ 54 w 401"/>
              <a:gd name="T11" fmla="*/ 208 h 470"/>
              <a:gd name="T12" fmla="*/ 0 w 401"/>
              <a:gd name="T13" fmla="*/ 208 h 470"/>
              <a:gd name="T14" fmla="*/ 0 w 401"/>
              <a:gd name="T15" fmla="*/ 1 h 470"/>
              <a:gd name="T16" fmla="*/ 33 w 401"/>
              <a:gd name="T17" fmla="*/ 175 h 470"/>
              <a:gd name="T18" fmla="*/ 46 w 401"/>
              <a:gd name="T19" fmla="*/ 1 h 470"/>
              <a:gd name="T20" fmla="*/ 79 w 401"/>
              <a:gd name="T21" fmla="*/ 175 h 470"/>
              <a:gd name="T22" fmla="*/ 93 w 401"/>
              <a:gd name="T23" fmla="*/ 1 h 470"/>
              <a:gd name="T24" fmla="*/ 126 w 401"/>
              <a:gd name="T25" fmla="*/ 1 h 470"/>
              <a:gd name="T26" fmla="*/ 330 w 401"/>
              <a:gd name="T27" fmla="*/ 470 h 470"/>
              <a:gd name="T28" fmla="*/ 266 w 401"/>
              <a:gd name="T29" fmla="*/ 231 h 470"/>
              <a:gd name="T30" fmla="*/ 253 w 401"/>
              <a:gd name="T31" fmla="*/ 223 h 470"/>
              <a:gd name="T32" fmla="*/ 227 w 401"/>
              <a:gd name="T33" fmla="*/ 202 h 470"/>
              <a:gd name="T34" fmla="*/ 212 w 401"/>
              <a:gd name="T35" fmla="*/ 173 h 470"/>
              <a:gd name="T36" fmla="*/ 202 w 401"/>
              <a:gd name="T37" fmla="*/ 138 h 470"/>
              <a:gd name="T38" fmla="*/ 200 w 401"/>
              <a:gd name="T39" fmla="*/ 120 h 470"/>
              <a:gd name="T40" fmla="*/ 208 w 401"/>
              <a:gd name="T41" fmla="*/ 73 h 470"/>
              <a:gd name="T42" fmla="*/ 229 w 401"/>
              <a:gd name="T43" fmla="*/ 35 h 470"/>
              <a:gd name="T44" fmla="*/ 262 w 401"/>
              <a:gd name="T45" fmla="*/ 9 h 470"/>
              <a:gd name="T46" fmla="*/ 290 w 401"/>
              <a:gd name="T47" fmla="*/ 0 h 470"/>
              <a:gd name="T48" fmla="*/ 301 w 401"/>
              <a:gd name="T49" fmla="*/ 0 h 470"/>
              <a:gd name="T50" fmla="*/ 321 w 401"/>
              <a:gd name="T51" fmla="*/ 1 h 470"/>
              <a:gd name="T52" fmla="*/ 356 w 401"/>
              <a:gd name="T53" fmla="*/ 21 h 470"/>
              <a:gd name="T54" fmla="*/ 383 w 401"/>
              <a:gd name="T55" fmla="*/ 52 h 470"/>
              <a:gd name="T56" fmla="*/ 399 w 401"/>
              <a:gd name="T57" fmla="*/ 95 h 470"/>
              <a:gd name="T58" fmla="*/ 401 w 401"/>
              <a:gd name="T59" fmla="*/ 120 h 470"/>
              <a:gd name="T60" fmla="*/ 395 w 401"/>
              <a:gd name="T61" fmla="*/ 157 h 470"/>
              <a:gd name="T62" fmla="*/ 381 w 401"/>
              <a:gd name="T63" fmla="*/ 190 h 470"/>
              <a:gd name="T64" fmla="*/ 360 w 401"/>
              <a:gd name="T65" fmla="*/ 216 h 470"/>
              <a:gd name="T66" fmla="*/ 330 w 401"/>
              <a:gd name="T67" fmla="*/ 233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01" h="470">
                <a:moveTo>
                  <a:pt x="126" y="1"/>
                </a:moveTo>
                <a:lnTo>
                  <a:pt x="126" y="175"/>
                </a:lnTo>
                <a:lnTo>
                  <a:pt x="140" y="175"/>
                </a:lnTo>
                <a:lnTo>
                  <a:pt x="140" y="1"/>
                </a:lnTo>
                <a:lnTo>
                  <a:pt x="173" y="1"/>
                </a:lnTo>
                <a:lnTo>
                  <a:pt x="173" y="192"/>
                </a:lnTo>
                <a:lnTo>
                  <a:pt x="173" y="208"/>
                </a:lnTo>
                <a:lnTo>
                  <a:pt x="157" y="208"/>
                </a:lnTo>
                <a:lnTo>
                  <a:pt x="118" y="208"/>
                </a:lnTo>
                <a:lnTo>
                  <a:pt x="118" y="470"/>
                </a:lnTo>
                <a:lnTo>
                  <a:pt x="54" y="470"/>
                </a:lnTo>
                <a:lnTo>
                  <a:pt x="54" y="208"/>
                </a:lnTo>
                <a:lnTo>
                  <a:pt x="17" y="208"/>
                </a:lnTo>
                <a:lnTo>
                  <a:pt x="0" y="208"/>
                </a:lnTo>
                <a:lnTo>
                  <a:pt x="0" y="192"/>
                </a:lnTo>
                <a:lnTo>
                  <a:pt x="0" y="1"/>
                </a:lnTo>
                <a:lnTo>
                  <a:pt x="33" y="1"/>
                </a:lnTo>
                <a:lnTo>
                  <a:pt x="33" y="175"/>
                </a:lnTo>
                <a:lnTo>
                  <a:pt x="46" y="175"/>
                </a:lnTo>
                <a:lnTo>
                  <a:pt x="46" y="1"/>
                </a:lnTo>
                <a:lnTo>
                  <a:pt x="79" y="1"/>
                </a:lnTo>
                <a:lnTo>
                  <a:pt x="79" y="175"/>
                </a:lnTo>
                <a:lnTo>
                  <a:pt x="93" y="175"/>
                </a:lnTo>
                <a:lnTo>
                  <a:pt x="93" y="1"/>
                </a:lnTo>
                <a:lnTo>
                  <a:pt x="126" y="1"/>
                </a:lnTo>
                <a:lnTo>
                  <a:pt x="126" y="1"/>
                </a:lnTo>
                <a:close/>
                <a:moveTo>
                  <a:pt x="330" y="233"/>
                </a:moveTo>
                <a:lnTo>
                  <a:pt x="330" y="470"/>
                </a:lnTo>
                <a:lnTo>
                  <a:pt x="266" y="470"/>
                </a:lnTo>
                <a:lnTo>
                  <a:pt x="266" y="231"/>
                </a:lnTo>
                <a:lnTo>
                  <a:pt x="266" y="231"/>
                </a:lnTo>
                <a:lnTo>
                  <a:pt x="253" y="223"/>
                </a:lnTo>
                <a:lnTo>
                  <a:pt x="239" y="214"/>
                </a:lnTo>
                <a:lnTo>
                  <a:pt x="227" y="202"/>
                </a:lnTo>
                <a:lnTo>
                  <a:pt x="218" y="188"/>
                </a:lnTo>
                <a:lnTo>
                  <a:pt x="212" y="173"/>
                </a:lnTo>
                <a:lnTo>
                  <a:pt x="206" y="155"/>
                </a:lnTo>
                <a:lnTo>
                  <a:pt x="202" y="138"/>
                </a:lnTo>
                <a:lnTo>
                  <a:pt x="200" y="120"/>
                </a:lnTo>
                <a:lnTo>
                  <a:pt x="200" y="120"/>
                </a:lnTo>
                <a:lnTo>
                  <a:pt x="202" y="95"/>
                </a:lnTo>
                <a:lnTo>
                  <a:pt x="208" y="73"/>
                </a:lnTo>
                <a:lnTo>
                  <a:pt x="218" y="52"/>
                </a:lnTo>
                <a:lnTo>
                  <a:pt x="229" y="35"/>
                </a:lnTo>
                <a:lnTo>
                  <a:pt x="245" y="21"/>
                </a:lnTo>
                <a:lnTo>
                  <a:pt x="262" y="9"/>
                </a:lnTo>
                <a:lnTo>
                  <a:pt x="280" y="1"/>
                </a:lnTo>
                <a:lnTo>
                  <a:pt x="290" y="0"/>
                </a:lnTo>
                <a:lnTo>
                  <a:pt x="301" y="0"/>
                </a:lnTo>
                <a:lnTo>
                  <a:pt x="301" y="0"/>
                </a:lnTo>
                <a:lnTo>
                  <a:pt x="311" y="0"/>
                </a:lnTo>
                <a:lnTo>
                  <a:pt x="321" y="1"/>
                </a:lnTo>
                <a:lnTo>
                  <a:pt x="340" y="9"/>
                </a:lnTo>
                <a:lnTo>
                  <a:pt x="356" y="21"/>
                </a:lnTo>
                <a:lnTo>
                  <a:pt x="371" y="35"/>
                </a:lnTo>
                <a:lnTo>
                  <a:pt x="383" y="52"/>
                </a:lnTo>
                <a:lnTo>
                  <a:pt x="393" y="73"/>
                </a:lnTo>
                <a:lnTo>
                  <a:pt x="399" y="95"/>
                </a:lnTo>
                <a:lnTo>
                  <a:pt x="401" y="120"/>
                </a:lnTo>
                <a:lnTo>
                  <a:pt x="401" y="120"/>
                </a:lnTo>
                <a:lnTo>
                  <a:pt x="399" y="140"/>
                </a:lnTo>
                <a:lnTo>
                  <a:pt x="395" y="157"/>
                </a:lnTo>
                <a:lnTo>
                  <a:pt x="389" y="175"/>
                </a:lnTo>
                <a:lnTo>
                  <a:pt x="381" y="190"/>
                </a:lnTo>
                <a:lnTo>
                  <a:pt x="371" y="204"/>
                </a:lnTo>
                <a:lnTo>
                  <a:pt x="360" y="216"/>
                </a:lnTo>
                <a:lnTo>
                  <a:pt x="346" y="225"/>
                </a:lnTo>
                <a:lnTo>
                  <a:pt x="330" y="233"/>
                </a:lnTo>
                <a:lnTo>
                  <a:pt x="330" y="233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25"/>
          <p:cNvSpPr>
            <a:spLocks noEditPoints="1"/>
          </p:cNvSpPr>
          <p:nvPr/>
        </p:nvSpPr>
        <p:spPr bwMode="auto">
          <a:xfrm>
            <a:off x="6397625" y="5552493"/>
            <a:ext cx="803275" cy="838200"/>
          </a:xfrm>
          <a:custGeom>
            <a:avLst/>
            <a:gdLst>
              <a:gd name="T0" fmla="*/ 292 w 506"/>
              <a:gd name="T1" fmla="*/ 78 h 528"/>
              <a:gd name="T2" fmla="*/ 355 w 506"/>
              <a:gd name="T3" fmla="*/ 104 h 528"/>
              <a:gd name="T4" fmla="*/ 401 w 506"/>
              <a:gd name="T5" fmla="*/ 152 h 528"/>
              <a:gd name="T6" fmla="*/ 429 w 506"/>
              <a:gd name="T7" fmla="*/ 213 h 528"/>
              <a:gd name="T8" fmla="*/ 430 w 506"/>
              <a:gd name="T9" fmla="*/ 265 h 528"/>
              <a:gd name="T10" fmla="*/ 411 w 506"/>
              <a:gd name="T11" fmla="*/ 331 h 528"/>
              <a:gd name="T12" fmla="*/ 368 w 506"/>
              <a:gd name="T13" fmla="*/ 382 h 528"/>
              <a:gd name="T14" fmla="*/ 310 w 506"/>
              <a:gd name="T15" fmla="*/ 413 h 528"/>
              <a:gd name="T16" fmla="*/ 259 w 506"/>
              <a:gd name="T17" fmla="*/ 421 h 528"/>
              <a:gd name="T18" fmla="*/ 98 w 506"/>
              <a:gd name="T19" fmla="*/ 314 h 528"/>
              <a:gd name="T20" fmla="*/ 86 w 506"/>
              <a:gd name="T21" fmla="*/ 248 h 528"/>
              <a:gd name="T22" fmla="*/ 94 w 506"/>
              <a:gd name="T23" fmla="*/ 197 h 528"/>
              <a:gd name="T24" fmla="*/ 125 w 506"/>
              <a:gd name="T25" fmla="*/ 139 h 528"/>
              <a:gd name="T26" fmla="*/ 176 w 506"/>
              <a:gd name="T27" fmla="*/ 96 h 528"/>
              <a:gd name="T28" fmla="*/ 240 w 506"/>
              <a:gd name="T29" fmla="*/ 76 h 528"/>
              <a:gd name="T30" fmla="*/ 209 w 506"/>
              <a:gd name="T31" fmla="*/ 306 h 528"/>
              <a:gd name="T32" fmla="*/ 82 w 506"/>
              <a:gd name="T33" fmla="*/ 399 h 528"/>
              <a:gd name="T34" fmla="*/ 146 w 506"/>
              <a:gd name="T35" fmla="*/ 450 h 528"/>
              <a:gd name="T36" fmla="*/ 0 w 506"/>
              <a:gd name="T37" fmla="*/ 392 h 528"/>
              <a:gd name="T38" fmla="*/ 34 w 506"/>
              <a:gd name="T39" fmla="*/ 448 h 528"/>
              <a:gd name="T40" fmla="*/ 76 w 506"/>
              <a:gd name="T41" fmla="*/ 489 h 528"/>
              <a:gd name="T42" fmla="*/ 141 w 506"/>
              <a:gd name="T43" fmla="*/ 520 h 528"/>
              <a:gd name="T44" fmla="*/ 181 w 506"/>
              <a:gd name="T45" fmla="*/ 485 h 528"/>
              <a:gd name="T46" fmla="*/ 127 w 506"/>
              <a:gd name="T47" fmla="*/ 467 h 528"/>
              <a:gd name="T48" fmla="*/ 69 w 506"/>
              <a:gd name="T49" fmla="*/ 421 h 528"/>
              <a:gd name="T50" fmla="*/ 0 w 506"/>
              <a:gd name="T51" fmla="*/ 392 h 528"/>
              <a:gd name="T52" fmla="*/ 234 w 506"/>
              <a:gd name="T53" fmla="*/ 0 h 528"/>
              <a:gd name="T54" fmla="*/ 141 w 506"/>
              <a:gd name="T55" fmla="*/ 30 h 528"/>
              <a:gd name="T56" fmla="*/ 82 w 506"/>
              <a:gd name="T57" fmla="*/ 72 h 528"/>
              <a:gd name="T58" fmla="*/ 30 w 506"/>
              <a:gd name="T59" fmla="*/ 152 h 528"/>
              <a:gd name="T60" fmla="*/ 10 w 506"/>
              <a:gd name="T61" fmla="*/ 248 h 528"/>
              <a:gd name="T62" fmla="*/ 20 w 506"/>
              <a:gd name="T63" fmla="*/ 320 h 528"/>
              <a:gd name="T64" fmla="*/ 67 w 506"/>
              <a:gd name="T65" fmla="*/ 306 h 528"/>
              <a:gd name="T66" fmla="*/ 59 w 506"/>
              <a:gd name="T67" fmla="*/ 248 h 528"/>
              <a:gd name="T68" fmla="*/ 74 w 506"/>
              <a:gd name="T69" fmla="*/ 170 h 528"/>
              <a:gd name="T70" fmla="*/ 117 w 506"/>
              <a:gd name="T71" fmla="*/ 107 h 528"/>
              <a:gd name="T72" fmla="*/ 164 w 506"/>
              <a:gd name="T73" fmla="*/ 72 h 528"/>
              <a:gd name="T74" fmla="*/ 238 w 506"/>
              <a:gd name="T75" fmla="*/ 49 h 528"/>
              <a:gd name="T76" fmla="*/ 298 w 506"/>
              <a:gd name="T77" fmla="*/ 53 h 528"/>
              <a:gd name="T78" fmla="*/ 370 w 506"/>
              <a:gd name="T79" fmla="*/ 82 h 528"/>
              <a:gd name="T80" fmla="*/ 413 w 506"/>
              <a:gd name="T81" fmla="*/ 121 h 528"/>
              <a:gd name="T82" fmla="*/ 450 w 506"/>
              <a:gd name="T83" fmla="*/ 189 h 528"/>
              <a:gd name="T84" fmla="*/ 458 w 506"/>
              <a:gd name="T85" fmla="*/ 248 h 528"/>
              <a:gd name="T86" fmla="*/ 442 w 506"/>
              <a:gd name="T87" fmla="*/ 325 h 528"/>
              <a:gd name="T88" fmla="*/ 399 w 506"/>
              <a:gd name="T89" fmla="*/ 390 h 528"/>
              <a:gd name="T90" fmla="*/ 353 w 506"/>
              <a:gd name="T91" fmla="*/ 423 h 528"/>
              <a:gd name="T92" fmla="*/ 279 w 506"/>
              <a:gd name="T93" fmla="*/ 446 h 528"/>
              <a:gd name="T94" fmla="*/ 222 w 506"/>
              <a:gd name="T95" fmla="*/ 493 h 528"/>
              <a:gd name="T96" fmla="*/ 259 w 506"/>
              <a:gd name="T97" fmla="*/ 497 h 528"/>
              <a:gd name="T98" fmla="*/ 355 w 506"/>
              <a:gd name="T99" fmla="*/ 477 h 528"/>
              <a:gd name="T100" fmla="*/ 434 w 506"/>
              <a:gd name="T101" fmla="*/ 423 h 528"/>
              <a:gd name="T102" fmla="*/ 477 w 506"/>
              <a:gd name="T103" fmla="*/ 366 h 528"/>
              <a:gd name="T104" fmla="*/ 504 w 506"/>
              <a:gd name="T105" fmla="*/ 273 h 528"/>
              <a:gd name="T106" fmla="*/ 502 w 506"/>
              <a:gd name="T107" fmla="*/ 199 h 528"/>
              <a:gd name="T108" fmla="*/ 464 w 506"/>
              <a:gd name="T109" fmla="*/ 109 h 528"/>
              <a:gd name="T110" fmla="*/ 417 w 506"/>
              <a:gd name="T111" fmla="*/ 57 h 528"/>
              <a:gd name="T112" fmla="*/ 331 w 506"/>
              <a:gd name="T113" fmla="*/ 10 h 528"/>
              <a:gd name="T114" fmla="*/ 259 w 506"/>
              <a:gd name="T115" fmla="*/ 0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06" h="528">
                <a:moveTo>
                  <a:pt x="259" y="74"/>
                </a:moveTo>
                <a:lnTo>
                  <a:pt x="259" y="74"/>
                </a:lnTo>
                <a:lnTo>
                  <a:pt x="277" y="76"/>
                </a:lnTo>
                <a:lnTo>
                  <a:pt x="292" y="78"/>
                </a:lnTo>
                <a:lnTo>
                  <a:pt x="310" y="82"/>
                </a:lnTo>
                <a:lnTo>
                  <a:pt x="325" y="88"/>
                </a:lnTo>
                <a:lnTo>
                  <a:pt x="341" y="96"/>
                </a:lnTo>
                <a:lnTo>
                  <a:pt x="355" y="104"/>
                </a:lnTo>
                <a:lnTo>
                  <a:pt x="368" y="115"/>
                </a:lnTo>
                <a:lnTo>
                  <a:pt x="380" y="125"/>
                </a:lnTo>
                <a:lnTo>
                  <a:pt x="392" y="139"/>
                </a:lnTo>
                <a:lnTo>
                  <a:pt x="401" y="152"/>
                </a:lnTo>
                <a:lnTo>
                  <a:pt x="411" y="166"/>
                </a:lnTo>
                <a:lnTo>
                  <a:pt x="419" y="181"/>
                </a:lnTo>
                <a:lnTo>
                  <a:pt x="423" y="197"/>
                </a:lnTo>
                <a:lnTo>
                  <a:pt x="429" y="213"/>
                </a:lnTo>
                <a:lnTo>
                  <a:pt x="430" y="230"/>
                </a:lnTo>
                <a:lnTo>
                  <a:pt x="430" y="248"/>
                </a:lnTo>
                <a:lnTo>
                  <a:pt x="430" y="248"/>
                </a:lnTo>
                <a:lnTo>
                  <a:pt x="430" y="265"/>
                </a:lnTo>
                <a:lnTo>
                  <a:pt x="429" y="283"/>
                </a:lnTo>
                <a:lnTo>
                  <a:pt x="423" y="300"/>
                </a:lnTo>
                <a:lnTo>
                  <a:pt x="419" y="316"/>
                </a:lnTo>
                <a:lnTo>
                  <a:pt x="411" y="331"/>
                </a:lnTo>
                <a:lnTo>
                  <a:pt x="401" y="345"/>
                </a:lnTo>
                <a:lnTo>
                  <a:pt x="392" y="358"/>
                </a:lnTo>
                <a:lnTo>
                  <a:pt x="380" y="370"/>
                </a:lnTo>
                <a:lnTo>
                  <a:pt x="368" y="382"/>
                </a:lnTo>
                <a:lnTo>
                  <a:pt x="355" y="392"/>
                </a:lnTo>
                <a:lnTo>
                  <a:pt x="341" y="399"/>
                </a:lnTo>
                <a:lnTo>
                  <a:pt x="325" y="407"/>
                </a:lnTo>
                <a:lnTo>
                  <a:pt x="310" y="413"/>
                </a:lnTo>
                <a:lnTo>
                  <a:pt x="292" y="417"/>
                </a:lnTo>
                <a:lnTo>
                  <a:pt x="277" y="421"/>
                </a:lnTo>
                <a:lnTo>
                  <a:pt x="259" y="421"/>
                </a:lnTo>
                <a:lnTo>
                  <a:pt x="259" y="421"/>
                </a:lnTo>
                <a:lnTo>
                  <a:pt x="234" y="419"/>
                </a:lnTo>
                <a:lnTo>
                  <a:pt x="259" y="248"/>
                </a:lnTo>
                <a:lnTo>
                  <a:pt x="98" y="314"/>
                </a:lnTo>
                <a:lnTo>
                  <a:pt x="98" y="314"/>
                </a:lnTo>
                <a:lnTo>
                  <a:pt x="92" y="298"/>
                </a:lnTo>
                <a:lnTo>
                  <a:pt x="88" y="283"/>
                </a:lnTo>
                <a:lnTo>
                  <a:pt x="86" y="265"/>
                </a:lnTo>
                <a:lnTo>
                  <a:pt x="86" y="248"/>
                </a:lnTo>
                <a:lnTo>
                  <a:pt x="86" y="248"/>
                </a:lnTo>
                <a:lnTo>
                  <a:pt x="86" y="230"/>
                </a:lnTo>
                <a:lnTo>
                  <a:pt x="88" y="213"/>
                </a:lnTo>
                <a:lnTo>
                  <a:pt x="94" y="197"/>
                </a:lnTo>
                <a:lnTo>
                  <a:pt x="100" y="181"/>
                </a:lnTo>
                <a:lnTo>
                  <a:pt x="106" y="166"/>
                </a:lnTo>
                <a:lnTo>
                  <a:pt x="115" y="152"/>
                </a:lnTo>
                <a:lnTo>
                  <a:pt x="125" y="139"/>
                </a:lnTo>
                <a:lnTo>
                  <a:pt x="137" y="125"/>
                </a:lnTo>
                <a:lnTo>
                  <a:pt x="148" y="115"/>
                </a:lnTo>
                <a:lnTo>
                  <a:pt x="162" y="104"/>
                </a:lnTo>
                <a:lnTo>
                  <a:pt x="176" y="96"/>
                </a:lnTo>
                <a:lnTo>
                  <a:pt x="191" y="88"/>
                </a:lnTo>
                <a:lnTo>
                  <a:pt x="207" y="82"/>
                </a:lnTo>
                <a:lnTo>
                  <a:pt x="224" y="78"/>
                </a:lnTo>
                <a:lnTo>
                  <a:pt x="240" y="76"/>
                </a:lnTo>
                <a:lnTo>
                  <a:pt x="259" y="74"/>
                </a:lnTo>
                <a:lnTo>
                  <a:pt x="259" y="74"/>
                </a:lnTo>
                <a:close/>
                <a:moveTo>
                  <a:pt x="185" y="462"/>
                </a:moveTo>
                <a:lnTo>
                  <a:pt x="209" y="306"/>
                </a:lnTo>
                <a:lnTo>
                  <a:pt x="63" y="364"/>
                </a:lnTo>
                <a:lnTo>
                  <a:pt x="63" y="364"/>
                </a:lnTo>
                <a:lnTo>
                  <a:pt x="72" y="384"/>
                </a:lnTo>
                <a:lnTo>
                  <a:pt x="82" y="399"/>
                </a:lnTo>
                <a:lnTo>
                  <a:pt x="96" y="415"/>
                </a:lnTo>
                <a:lnTo>
                  <a:pt x="111" y="429"/>
                </a:lnTo>
                <a:lnTo>
                  <a:pt x="127" y="440"/>
                </a:lnTo>
                <a:lnTo>
                  <a:pt x="146" y="450"/>
                </a:lnTo>
                <a:lnTo>
                  <a:pt x="166" y="456"/>
                </a:lnTo>
                <a:lnTo>
                  <a:pt x="185" y="462"/>
                </a:lnTo>
                <a:lnTo>
                  <a:pt x="185" y="462"/>
                </a:lnTo>
                <a:close/>
                <a:moveTo>
                  <a:pt x="0" y="392"/>
                </a:moveTo>
                <a:lnTo>
                  <a:pt x="0" y="392"/>
                </a:lnTo>
                <a:lnTo>
                  <a:pt x="10" y="411"/>
                </a:lnTo>
                <a:lnTo>
                  <a:pt x="22" y="430"/>
                </a:lnTo>
                <a:lnTo>
                  <a:pt x="34" y="448"/>
                </a:lnTo>
                <a:lnTo>
                  <a:pt x="49" y="466"/>
                </a:lnTo>
                <a:lnTo>
                  <a:pt x="49" y="466"/>
                </a:lnTo>
                <a:lnTo>
                  <a:pt x="63" y="477"/>
                </a:lnTo>
                <a:lnTo>
                  <a:pt x="76" y="489"/>
                </a:lnTo>
                <a:lnTo>
                  <a:pt x="92" y="499"/>
                </a:lnTo>
                <a:lnTo>
                  <a:pt x="107" y="506"/>
                </a:lnTo>
                <a:lnTo>
                  <a:pt x="123" y="514"/>
                </a:lnTo>
                <a:lnTo>
                  <a:pt x="141" y="520"/>
                </a:lnTo>
                <a:lnTo>
                  <a:pt x="158" y="526"/>
                </a:lnTo>
                <a:lnTo>
                  <a:pt x="176" y="528"/>
                </a:lnTo>
                <a:lnTo>
                  <a:pt x="181" y="485"/>
                </a:lnTo>
                <a:lnTo>
                  <a:pt x="181" y="485"/>
                </a:lnTo>
                <a:lnTo>
                  <a:pt x="168" y="483"/>
                </a:lnTo>
                <a:lnTo>
                  <a:pt x="154" y="479"/>
                </a:lnTo>
                <a:lnTo>
                  <a:pt x="141" y="473"/>
                </a:lnTo>
                <a:lnTo>
                  <a:pt x="127" y="467"/>
                </a:lnTo>
                <a:lnTo>
                  <a:pt x="102" y="452"/>
                </a:lnTo>
                <a:lnTo>
                  <a:pt x="80" y="434"/>
                </a:lnTo>
                <a:lnTo>
                  <a:pt x="80" y="434"/>
                </a:lnTo>
                <a:lnTo>
                  <a:pt x="69" y="421"/>
                </a:lnTo>
                <a:lnTo>
                  <a:pt x="57" y="405"/>
                </a:lnTo>
                <a:lnTo>
                  <a:pt x="49" y="392"/>
                </a:lnTo>
                <a:lnTo>
                  <a:pt x="41" y="374"/>
                </a:lnTo>
                <a:lnTo>
                  <a:pt x="0" y="392"/>
                </a:lnTo>
                <a:lnTo>
                  <a:pt x="0" y="392"/>
                </a:lnTo>
                <a:close/>
                <a:moveTo>
                  <a:pt x="259" y="0"/>
                </a:moveTo>
                <a:lnTo>
                  <a:pt x="259" y="0"/>
                </a:lnTo>
                <a:lnTo>
                  <a:pt x="234" y="0"/>
                </a:lnTo>
                <a:lnTo>
                  <a:pt x="209" y="4"/>
                </a:lnTo>
                <a:lnTo>
                  <a:pt x="185" y="10"/>
                </a:lnTo>
                <a:lnTo>
                  <a:pt x="162" y="20"/>
                </a:lnTo>
                <a:lnTo>
                  <a:pt x="141" y="30"/>
                </a:lnTo>
                <a:lnTo>
                  <a:pt x="119" y="41"/>
                </a:lnTo>
                <a:lnTo>
                  <a:pt x="100" y="57"/>
                </a:lnTo>
                <a:lnTo>
                  <a:pt x="82" y="72"/>
                </a:lnTo>
                <a:lnTo>
                  <a:pt x="82" y="72"/>
                </a:lnTo>
                <a:lnTo>
                  <a:pt x="67" y="90"/>
                </a:lnTo>
                <a:lnTo>
                  <a:pt x="53" y="109"/>
                </a:lnTo>
                <a:lnTo>
                  <a:pt x="39" y="129"/>
                </a:lnTo>
                <a:lnTo>
                  <a:pt x="30" y="152"/>
                </a:lnTo>
                <a:lnTo>
                  <a:pt x="22" y="174"/>
                </a:lnTo>
                <a:lnTo>
                  <a:pt x="16" y="199"/>
                </a:lnTo>
                <a:lnTo>
                  <a:pt x="12" y="222"/>
                </a:lnTo>
                <a:lnTo>
                  <a:pt x="10" y="248"/>
                </a:lnTo>
                <a:lnTo>
                  <a:pt x="10" y="248"/>
                </a:lnTo>
                <a:lnTo>
                  <a:pt x="12" y="273"/>
                </a:lnTo>
                <a:lnTo>
                  <a:pt x="14" y="296"/>
                </a:lnTo>
                <a:lnTo>
                  <a:pt x="20" y="320"/>
                </a:lnTo>
                <a:lnTo>
                  <a:pt x="28" y="343"/>
                </a:lnTo>
                <a:lnTo>
                  <a:pt x="74" y="323"/>
                </a:lnTo>
                <a:lnTo>
                  <a:pt x="74" y="323"/>
                </a:lnTo>
                <a:lnTo>
                  <a:pt x="67" y="306"/>
                </a:lnTo>
                <a:lnTo>
                  <a:pt x="63" y="286"/>
                </a:lnTo>
                <a:lnTo>
                  <a:pt x="59" y="267"/>
                </a:lnTo>
                <a:lnTo>
                  <a:pt x="59" y="248"/>
                </a:lnTo>
                <a:lnTo>
                  <a:pt x="59" y="248"/>
                </a:lnTo>
                <a:lnTo>
                  <a:pt x="59" y="228"/>
                </a:lnTo>
                <a:lnTo>
                  <a:pt x="63" y="209"/>
                </a:lnTo>
                <a:lnTo>
                  <a:pt x="69" y="189"/>
                </a:lnTo>
                <a:lnTo>
                  <a:pt x="74" y="170"/>
                </a:lnTo>
                <a:lnTo>
                  <a:pt x="82" y="152"/>
                </a:lnTo>
                <a:lnTo>
                  <a:pt x="92" y="137"/>
                </a:lnTo>
                <a:lnTo>
                  <a:pt x="104" y="121"/>
                </a:lnTo>
                <a:lnTo>
                  <a:pt x="117" y="107"/>
                </a:lnTo>
                <a:lnTo>
                  <a:pt x="117" y="107"/>
                </a:lnTo>
                <a:lnTo>
                  <a:pt x="131" y="94"/>
                </a:lnTo>
                <a:lnTo>
                  <a:pt x="146" y="82"/>
                </a:lnTo>
                <a:lnTo>
                  <a:pt x="164" y="72"/>
                </a:lnTo>
                <a:lnTo>
                  <a:pt x="181" y="65"/>
                </a:lnTo>
                <a:lnTo>
                  <a:pt x="199" y="57"/>
                </a:lnTo>
                <a:lnTo>
                  <a:pt x="218" y="53"/>
                </a:lnTo>
                <a:lnTo>
                  <a:pt x="238" y="49"/>
                </a:lnTo>
                <a:lnTo>
                  <a:pt x="259" y="49"/>
                </a:lnTo>
                <a:lnTo>
                  <a:pt x="259" y="49"/>
                </a:lnTo>
                <a:lnTo>
                  <a:pt x="279" y="49"/>
                </a:lnTo>
                <a:lnTo>
                  <a:pt x="298" y="53"/>
                </a:lnTo>
                <a:lnTo>
                  <a:pt x="318" y="57"/>
                </a:lnTo>
                <a:lnTo>
                  <a:pt x="337" y="65"/>
                </a:lnTo>
                <a:lnTo>
                  <a:pt x="353" y="72"/>
                </a:lnTo>
                <a:lnTo>
                  <a:pt x="370" y="82"/>
                </a:lnTo>
                <a:lnTo>
                  <a:pt x="386" y="94"/>
                </a:lnTo>
                <a:lnTo>
                  <a:pt x="399" y="107"/>
                </a:lnTo>
                <a:lnTo>
                  <a:pt x="399" y="107"/>
                </a:lnTo>
                <a:lnTo>
                  <a:pt x="413" y="121"/>
                </a:lnTo>
                <a:lnTo>
                  <a:pt x="425" y="137"/>
                </a:lnTo>
                <a:lnTo>
                  <a:pt x="434" y="152"/>
                </a:lnTo>
                <a:lnTo>
                  <a:pt x="442" y="170"/>
                </a:lnTo>
                <a:lnTo>
                  <a:pt x="450" y="189"/>
                </a:lnTo>
                <a:lnTo>
                  <a:pt x="454" y="209"/>
                </a:lnTo>
                <a:lnTo>
                  <a:pt x="458" y="228"/>
                </a:lnTo>
                <a:lnTo>
                  <a:pt x="458" y="248"/>
                </a:lnTo>
                <a:lnTo>
                  <a:pt x="458" y="248"/>
                </a:lnTo>
                <a:lnTo>
                  <a:pt x="458" y="269"/>
                </a:lnTo>
                <a:lnTo>
                  <a:pt x="454" y="288"/>
                </a:lnTo>
                <a:lnTo>
                  <a:pt x="450" y="308"/>
                </a:lnTo>
                <a:lnTo>
                  <a:pt x="442" y="325"/>
                </a:lnTo>
                <a:lnTo>
                  <a:pt x="434" y="343"/>
                </a:lnTo>
                <a:lnTo>
                  <a:pt x="425" y="360"/>
                </a:lnTo>
                <a:lnTo>
                  <a:pt x="413" y="376"/>
                </a:lnTo>
                <a:lnTo>
                  <a:pt x="399" y="390"/>
                </a:lnTo>
                <a:lnTo>
                  <a:pt x="399" y="390"/>
                </a:lnTo>
                <a:lnTo>
                  <a:pt x="386" y="401"/>
                </a:lnTo>
                <a:lnTo>
                  <a:pt x="370" y="413"/>
                </a:lnTo>
                <a:lnTo>
                  <a:pt x="353" y="423"/>
                </a:lnTo>
                <a:lnTo>
                  <a:pt x="337" y="432"/>
                </a:lnTo>
                <a:lnTo>
                  <a:pt x="318" y="438"/>
                </a:lnTo>
                <a:lnTo>
                  <a:pt x="298" y="444"/>
                </a:lnTo>
                <a:lnTo>
                  <a:pt x="279" y="446"/>
                </a:lnTo>
                <a:lnTo>
                  <a:pt x="259" y="448"/>
                </a:lnTo>
                <a:lnTo>
                  <a:pt x="259" y="448"/>
                </a:lnTo>
                <a:lnTo>
                  <a:pt x="230" y="446"/>
                </a:lnTo>
                <a:lnTo>
                  <a:pt x="222" y="493"/>
                </a:lnTo>
                <a:lnTo>
                  <a:pt x="222" y="493"/>
                </a:lnTo>
                <a:lnTo>
                  <a:pt x="240" y="495"/>
                </a:lnTo>
                <a:lnTo>
                  <a:pt x="259" y="497"/>
                </a:lnTo>
                <a:lnTo>
                  <a:pt x="259" y="497"/>
                </a:lnTo>
                <a:lnTo>
                  <a:pt x="285" y="495"/>
                </a:lnTo>
                <a:lnTo>
                  <a:pt x="308" y="491"/>
                </a:lnTo>
                <a:lnTo>
                  <a:pt x="331" y="485"/>
                </a:lnTo>
                <a:lnTo>
                  <a:pt x="355" y="477"/>
                </a:lnTo>
                <a:lnTo>
                  <a:pt x="376" y="466"/>
                </a:lnTo>
                <a:lnTo>
                  <a:pt x="397" y="454"/>
                </a:lnTo>
                <a:lnTo>
                  <a:pt x="417" y="440"/>
                </a:lnTo>
                <a:lnTo>
                  <a:pt x="434" y="423"/>
                </a:lnTo>
                <a:lnTo>
                  <a:pt x="434" y="423"/>
                </a:lnTo>
                <a:lnTo>
                  <a:pt x="450" y="405"/>
                </a:lnTo>
                <a:lnTo>
                  <a:pt x="464" y="388"/>
                </a:lnTo>
                <a:lnTo>
                  <a:pt x="477" y="366"/>
                </a:lnTo>
                <a:lnTo>
                  <a:pt x="487" y="345"/>
                </a:lnTo>
                <a:lnTo>
                  <a:pt x="495" y="322"/>
                </a:lnTo>
                <a:lnTo>
                  <a:pt x="502" y="298"/>
                </a:lnTo>
                <a:lnTo>
                  <a:pt x="504" y="273"/>
                </a:lnTo>
                <a:lnTo>
                  <a:pt x="506" y="248"/>
                </a:lnTo>
                <a:lnTo>
                  <a:pt x="506" y="248"/>
                </a:lnTo>
                <a:lnTo>
                  <a:pt x="504" y="222"/>
                </a:lnTo>
                <a:lnTo>
                  <a:pt x="502" y="199"/>
                </a:lnTo>
                <a:lnTo>
                  <a:pt x="495" y="174"/>
                </a:lnTo>
                <a:lnTo>
                  <a:pt x="487" y="152"/>
                </a:lnTo>
                <a:lnTo>
                  <a:pt x="477" y="129"/>
                </a:lnTo>
                <a:lnTo>
                  <a:pt x="464" y="109"/>
                </a:lnTo>
                <a:lnTo>
                  <a:pt x="450" y="90"/>
                </a:lnTo>
                <a:lnTo>
                  <a:pt x="434" y="72"/>
                </a:lnTo>
                <a:lnTo>
                  <a:pt x="434" y="72"/>
                </a:lnTo>
                <a:lnTo>
                  <a:pt x="417" y="57"/>
                </a:lnTo>
                <a:lnTo>
                  <a:pt x="397" y="41"/>
                </a:lnTo>
                <a:lnTo>
                  <a:pt x="376" y="30"/>
                </a:lnTo>
                <a:lnTo>
                  <a:pt x="355" y="20"/>
                </a:lnTo>
                <a:lnTo>
                  <a:pt x="331" y="10"/>
                </a:lnTo>
                <a:lnTo>
                  <a:pt x="308" y="4"/>
                </a:lnTo>
                <a:lnTo>
                  <a:pt x="285" y="0"/>
                </a:lnTo>
                <a:lnTo>
                  <a:pt x="259" y="0"/>
                </a:lnTo>
                <a:lnTo>
                  <a:pt x="259" y="0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27"/>
          <p:cNvSpPr>
            <a:spLocks noEditPoints="1"/>
          </p:cNvSpPr>
          <p:nvPr/>
        </p:nvSpPr>
        <p:spPr bwMode="auto">
          <a:xfrm>
            <a:off x="7745413" y="4317418"/>
            <a:ext cx="614363" cy="815975"/>
          </a:xfrm>
          <a:custGeom>
            <a:avLst/>
            <a:gdLst>
              <a:gd name="T0" fmla="*/ 350 w 387"/>
              <a:gd name="T1" fmla="*/ 185 h 514"/>
              <a:gd name="T2" fmla="*/ 300 w 387"/>
              <a:gd name="T3" fmla="*/ 514 h 514"/>
              <a:gd name="T4" fmla="*/ 204 w 387"/>
              <a:gd name="T5" fmla="*/ 514 h 514"/>
              <a:gd name="T6" fmla="*/ 181 w 387"/>
              <a:gd name="T7" fmla="*/ 514 h 514"/>
              <a:gd name="T8" fmla="*/ 85 w 387"/>
              <a:gd name="T9" fmla="*/ 514 h 514"/>
              <a:gd name="T10" fmla="*/ 35 w 387"/>
              <a:gd name="T11" fmla="*/ 185 h 514"/>
              <a:gd name="T12" fmla="*/ 0 w 387"/>
              <a:gd name="T13" fmla="*/ 185 h 514"/>
              <a:gd name="T14" fmla="*/ 0 w 387"/>
              <a:gd name="T15" fmla="*/ 127 h 514"/>
              <a:gd name="T16" fmla="*/ 87 w 387"/>
              <a:gd name="T17" fmla="*/ 127 h 514"/>
              <a:gd name="T18" fmla="*/ 87 w 387"/>
              <a:gd name="T19" fmla="*/ 107 h 514"/>
              <a:gd name="T20" fmla="*/ 204 w 387"/>
              <a:gd name="T21" fmla="*/ 107 h 514"/>
              <a:gd name="T22" fmla="*/ 229 w 387"/>
              <a:gd name="T23" fmla="*/ 39 h 514"/>
              <a:gd name="T24" fmla="*/ 233 w 387"/>
              <a:gd name="T25" fmla="*/ 23 h 514"/>
              <a:gd name="T26" fmla="*/ 249 w 387"/>
              <a:gd name="T27" fmla="*/ 21 h 514"/>
              <a:gd name="T28" fmla="*/ 377 w 387"/>
              <a:gd name="T29" fmla="*/ 0 h 514"/>
              <a:gd name="T30" fmla="*/ 387 w 387"/>
              <a:gd name="T31" fmla="*/ 51 h 514"/>
              <a:gd name="T32" fmla="*/ 272 w 387"/>
              <a:gd name="T33" fmla="*/ 70 h 514"/>
              <a:gd name="T34" fmla="*/ 259 w 387"/>
              <a:gd name="T35" fmla="*/ 107 h 514"/>
              <a:gd name="T36" fmla="*/ 290 w 387"/>
              <a:gd name="T37" fmla="*/ 107 h 514"/>
              <a:gd name="T38" fmla="*/ 290 w 387"/>
              <a:gd name="T39" fmla="*/ 127 h 514"/>
              <a:gd name="T40" fmla="*/ 377 w 387"/>
              <a:gd name="T41" fmla="*/ 127 h 514"/>
              <a:gd name="T42" fmla="*/ 377 w 387"/>
              <a:gd name="T43" fmla="*/ 185 h 514"/>
              <a:gd name="T44" fmla="*/ 350 w 387"/>
              <a:gd name="T45" fmla="*/ 185 h 514"/>
              <a:gd name="T46" fmla="*/ 350 w 387"/>
              <a:gd name="T47" fmla="*/ 185 h 514"/>
              <a:gd name="T48" fmla="*/ 84 w 387"/>
              <a:gd name="T49" fmla="*/ 228 h 514"/>
              <a:gd name="T50" fmla="*/ 113 w 387"/>
              <a:gd name="T51" fmla="*/ 459 h 514"/>
              <a:gd name="T52" fmla="*/ 113 w 387"/>
              <a:gd name="T53" fmla="*/ 459 h 514"/>
              <a:gd name="T54" fmla="*/ 117 w 387"/>
              <a:gd name="T55" fmla="*/ 469 h 514"/>
              <a:gd name="T56" fmla="*/ 122 w 387"/>
              <a:gd name="T57" fmla="*/ 477 h 514"/>
              <a:gd name="T58" fmla="*/ 132 w 387"/>
              <a:gd name="T59" fmla="*/ 481 h 514"/>
              <a:gd name="T60" fmla="*/ 142 w 387"/>
              <a:gd name="T61" fmla="*/ 483 h 514"/>
              <a:gd name="T62" fmla="*/ 142 w 387"/>
              <a:gd name="T63" fmla="*/ 483 h 514"/>
              <a:gd name="T64" fmla="*/ 152 w 387"/>
              <a:gd name="T65" fmla="*/ 479 h 514"/>
              <a:gd name="T66" fmla="*/ 159 w 387"/>
              <a:gd name="T67" fmla="*/ 473 h 514"/>
              <a:gd name="T68" fmla="*/ 163 w 387"/>
              <a:gd name="T69" fmla="*/ 463 h 514"/>
              <a:gd name="T70" fmla="*/ 165 w 387"/>
              <a:gd name="T71" fmla="*/ 453 h 514"/>
              <a:gd name="T72" fmla="*/ 134 w 387"/>
              <a:gd name="T73" fmla="*/ 222 h 514"/>
              <a:gd name="T74" fmla="*/ 134 w 387"/>
              <a:gd name="T75" fmla="*/ 222 h 514"/>
              <a:gd name="T76" fmla="*/ 132 w 387"/>
              <a:gd name="T77" fmla="*/ 212 h 514"/>
              <a:gd name="T78" fmla="*/ 124 w 387"/>
              <a:gd name="T79" fmla="*/ 204 h 514"/>
              <a:gd name="T80" fmla="*/ 117 w 387"/>
              <a:gd name="T81" fmla="*/ 201 h 514"/>
              <a:gd name="T82" fmla="*/ 105 w 387"/>
              <a:gd name="T83" fmla="*/ 201 h 514"/>
              <a:gd name="T84" fmla="*/ 105 w 387"/>
              <a:gd name="T85" fmla="*/ 201 h 514"/>
              <a:gd name="T86" fmla="*/ 95 w 387"/>
              <a:gd name="T87" fmla="*/ 202 h 514"/>
              <a:gd name="T88" fmla="*/ 89 w 387"/>
              <a:gd name="T89" fmla="*/ 210 h 514"/>
              <a:gd name="T90" fmla="*/ 84 w 387"/>
              <a:gd name="T91" fmla="*/ 218 h 514"/>
              <a:gd name="T92" fmla="*/ 84 w 387"/>
              <a:gd name="T93" fmla="*/ 228 h 514"/>
              <a:gd name="T94" fmla="*/ 84 w 387"/>
              <a:gd name="T95" fmla="*/ 228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87" h="514">
                <a:moveTo>
                  <a:pt x="350" y="185"/>
                </a:moveTo>
                <a:lnTo>
                  <a:pt x="300" y="514"/>
                </a:lnTo>
                <a:lnTo>
                  <a:pt x="204" y="514"/>
                </a:lnTo>
                <a:lnTo>
                  <a:pt x="181" y="514"/>
                </a:lnTo>
                <a:lnTo>
                  <a:pt x="85" y="514"/>
                </a:lnTo>
                <a:lnTo>
                  <a:pt x="35" y="185"/>
                </a:lnTo>
                <a:lnTo>
                  <a:pt x="0" y="185"/>
                </a:lnTo>
                <a:lnTo>
                  <a:pt x="0" y="127"/>
                </a:lnTo>
                <a:lnTo>
                  <a:pt x="87" y="127"/>
                </a:lnTo>
                <a:lnTo>
                  <a:pt x="87" y="107"/>
                </a:lnTo>
                <a:lnTo>
                  <a:pt x="204" y="107"/>
                </a:lnTo>
                <a:lnTo>
                  <a:pt x="229" y="39"/>
                </a:lnTo>
                <a:lnTo>
                  <a:pt x="233" y="23"/>
                </a:lnTo>
                <a:lnTo>
                  <a:pt x="249" y="21"/>
                </a:lnTo>
                <a:lnTo>
                  <a:pt x="377" y="0"/>
                </a:lnTo>
                <a:lnTo>
                  <a:pt x="387" y="51"/>
                </a:lnTo>
                <a:lnTo>
                  <a:pt x="272" y="70"/>
                </a:lnTo>
                <a:lnTo>
                  <a:pt x="259" y="107"/>
                </a:lnTo>
                <a:lnTo>
                  <a:pt x="290" y="107"/>
                </a:lnTo>
                <a:lnTo>
                  <a:pt x="290" y="127"/>
                </a:lnTo>
                <a:lnTo>
                  <a:pt x="377" y="127"/>
                </a:lnTo>
                <a:lnTo>
                  <a:pt x="377" y="185"/>
                </a:lnTo>
                <a:lnTo>
                  <a:pt x="350" y="185"/>
                </a:lnTo>
                <a:lnTo>
                  <a:pt x="350" y="185"/>
                </a:lnTo>
                <a:close/>
                <a:moveTo>
                  <a:pt x="84" y="228"/>
                </a:moveTo>
                <a:lnTo>
                  <a:pt x="113" y="459"/>
                </a:lnTo>
                <a:lnTo>
                  <a:pt x="113" y="459"/>
                </a:lnTo>
                <a:lnTo>
                  <a:pt x="117" y="469"/>
                </a:lnTo>
                <a:lnTo>
                  <a:pt x="122" y="477"/>
                </a:lnTo>
                <a:lnTo>
                  <a:pt x="132" y="481"/>
                </a:lnTo>
                <a:lnTo>
                  <a:pt x="142" y="483"/>
                </a:lnTo>
                <a:lnTo>
                  <a:pt x="142" y="483"/>
                </a:lnTo>
                <a:lnTo>
                  <a:pt x="152" y="479"/>
                </a:lnTo>
                <a:lnTo>
                  <a:pt x="159" y="473"/>
                </a:lnTo>
                <a:lnTo>
                  <a:pt x="163" y="463"/>
                </a:lnTo>
                <a:lnTo>
                  <a:pt x="165" y="453"/>
                </a:lnTo>
                <a:lnTo>
                  <a:pt x="134" y="222"/>
                </a:lnTo>
                <a:lnTo>
                  <a:pt x="134" y="222"/>
                </a:lnTo>
                <a:lnTo>
                  <a:pt x="132" y="212"/>
                </a:lnTo>
                <a:lnTo>
                  <a:pt x="124" y="204"/>
                </a:lnTo>
                <a:lnTo>
                  <a:pt x="117" y="201"/>
                </a:lnTo>
                <a:lnTo>
                  <a:pt x="105" y="201"/>
                </a:lnTo>
                <a:lnTo>
                  <a:pt x="105" y="201"/>
                </a:lnTo>
                <a:lnTo>
                  <a:pt x="95" y="202"/>
                </a:lnTo>
                <a:lnTo>
                  <a:pt x="89" y="210"/>
                </a:lnTo>
                <a:lnTo>
                  <a:pt x="84" y="218"/>
                </a:lnTo>
                <a:lnTo>
                  <a:pt x="84" y="228"/>
                </a:lnTo>
                <a:lnTo>
                  <a:pt x="84" y="228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28"/>
          <p:cNvSpPr>
            <a:spLocks noEditPoints="1"/>
          </p:cNvSpPr>
          <p:nvPr/>
        </p:nvSpPr>
        <p:spPr bwMode="auto">
          <a:xfrm>
            <a:off x="8993188" y="4444418"/>
            <a:ext cx="608013" cy="571500"/>
          </a:xfrm>
          <a:custGeom>
            <a:avLst/>
            <a:gdLst>
              <a:gd name="T0" fmla="*/ 313 w 383"/>
              <a:gd name="T1" fmla="*/ 257 h 360"/>
              <a:gd name="T2" fmla="*/ 313 w 383"/>
              <a:gd name="T3" fmla="*/ 360 h 360"/>
              <a:gd name="T4" fmla="*/ 70 w 383"/>
              <a:gd name="T5" fmla="*/ 360 h 360"/>
              <a:gd name="T6" fmla="*/ 70 w 383"/>
              <a:gd name="T7" fmla="*/ 257 h 360"/>
              <a:gd name="T8" fmla="*/ 0 w 383"/>
              <a:gd name="T9" fmla="*/ 0 h 360"/>
              <a:gd name="T10" fmla="*/ 383 w 383"/>
              <a:gd name="T11" fmla="*/ 0 h 360"/>
              <a:gd name="T12" fmla="*/ 313 w 383"/>
              <a:gd name="T13" fmla="*/ 257 h 360"/>
              <a:gd name="T14" fmla="*/ 313 w 383"/>
              <a:gd name="T15" fmla="*/ 257 h 360"/>
              <a:gd name="T16" fmla="*/ 296 w 383"/>
              <a:gd name="T17" fmla="*/ 138 h 360"/>
              <a:gd name="T18" fmla="*/ 321 w 383"/>
              <a:gd name="T19" fmla="*/ 47 h 360"/>
              <a:gd name="T20" fmla="*/ 62 w 383"/>
              <a:gd name="T21" fmla="*/ 47 h 360"/>
              <a:gd name="T22" fmla="*/ 119 w 383"/>
              <a:gd name="T23" fmla="*/ 249 h 360"/>
              <a:gd name="T24" fmla="*/ 148 w 383"/>
              <a:gd name="T25" fmla="*/ 249 h 360"/>
              <a:gd name="T26" fmla="*/ 119 w 383"/>
              <a:gd name="T27" fmla="*/ 136 h 360"/>
              <a:gd name="T28" fmla="*/ 296 w 383"/>
              <a:gd name="T29" fmla="*/ 13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3" h="360">
                <a:moveTo>
                  <a:pt x="313" y="257"/>
                </a:moveTo>
                <a:lnTo>
                  <a:pt x="313" y="360"/>
                </a:lnTo>
                <a:lnTo>
                  <a:pt x="70" y="360"/>
                </a:lnTo>
                <a:lnTo>
                  <a:pt x="70" y="257"/>
                </a:lnTo>
                <a:lnTo>
                  <a:pt x="0" y="0"/>
                </a:lnTo>
                <a:lnTo>
                  <a:pt x="383" y="0"/>
                </a:lnTo>
                <a:lnTo>
                  <a:pt x="313" y="257"/>
                </a:lnTo>
                <a:lnTo>
                  <a:pt x="313" y="257"/>
                </a:lnTo>
                <a:close/>
                <a:moveTo>
                  <a:pt x="296" y="138"/>
                </a:moveTo>
                <a:lnTo>
                  <a:pt x="321" y="47"/>
                </a:lnTo>
                <a:lnTo>
                  <a:pt x="62" y="47"/>
                </a:lnTo>
                <a:lnTo>
                  <a:pt x="119" y="249"/>
                </a:lnTo>
                <a:lnTo>
                  <a:pt x="148" y="249"/>
                </a:lnTo>
                <a:lnTo>
                  <a:pt x="119" y="136"/>
                </a:lnTo>
                <a:lnTo>
                  <a:pt x="296" y="138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29"/>
          <p:cNvSpPr>
            <a:spLocks noEditPoints="1"/>
          </p:cNvSpPr>
          <p:nvPr/>
        </p:nvSpPr>
        <p:spPr bwMode="auto">
          <a:xfrm>
            <a:off x="10275888" y="4326943"/>
            <a:ext cx="506413" cy="812800"/>
          </a:xfrm>
          <a:custGeom>
            <a:avLst/>
            <a:gdLst>
              <a:gd name="T0" fmla="*/ 27 w 319"/>
              <a:gd name="T1" fmla="*/ 0 h 512"/>
              <a:gd name="T2" fmla="*/ 295 w 319"/>
              <a:gd name="T3" fmla="*/ 0 h 512"/>
              <a:gd name="T4" fmla="*/ 295 w 319"/>
              <a:gd name="T5" fmla="*/ 47 h 512"/>
              <a:gd name="T6" fmla="*/ 268 w 319"/>
              <a:gd name="T7" fmla="*/ 47 h 512"/>
              <a:gd name="T8" fmla="*/ 268 w 319"/>
              <a:gd name="T9" fmla="*/ 47 h 512"/>
              <a:gd name="T10" fmla="*/ 274 w 319"/>
              <a:gd name="T11" fmla="*/ 60 h 512"/>
              <a:gd name="T12" fmla="*/ 282 w 319"/>
              <a:gd name="T13" fmla="*/ 72 h 512"/>
              <a:gd name="T14" fmla="*/ 299 w 319"/>
              <a:gd name="T15" fmla="*/ 93 h 512"/>
              <a:gd name="T16" fmla="*/ 307 w 319"/>
              <a:gd name="T17" fmla="*/ 103 h 512"/>
              <a:gd name="T18" fmla="*/ 313 w 319"/>
              <a:gd name="T19" fmla="*/ 115 h 512"/>
              <a:gd name="T20" fmla="*/ 319 w 319"/>
              <a:gd name="T21" fmla="*/ 126 h 512"/>
              <a:gd name="T22" fmla="*/ 319 w 319"/>
              <a:gd name="T23" fmla="*/ 140 h 512"/>
              <a:gd name="T24" fmla="*/ 319 w 319"/>
              <a:gd name="T25" fmla="*/ 461 h 512"/>
              <a:gd name="T26" fmla="*/ 266 w 319"/>
              <a:gd name="T27" fmla="*/ 512 h 512"/>
              <a:gd name="T28" fmla="*/ 208 w 319"/>
              <a:gd name="T29" fmla="*/ 512 h 512"/>
              <a:gd name="T30" fmla="*/ 112 w 319"/>
              <a:gd name="T31" fmla="*/ 512 h 512"/>
              <a:gd name="T32" fmla="*/ 54 w 319"/>
              <a:gd name="T33" fmla="*/ 512 h 512"/>
              <a:gd name="T34" fmla="*/ 0 w 319"/>
              <a:gd name="T35" fmla="*/ 461 h 512"/>
              <a:gd name="T36" fmla="*/ 0 w 319"/>
              <a:gd name="T37" fmla="*/ 140 h 512"/>
              <a:gd name="T38" fmla="*/ 0 w 319"/>
              <a:gd name="T39" fmla="*/ 140 h 512"/>
              <a:gd name="T40" fmla="*/ 1 w 319"/>
              <a:gd name="T41" fmla="*/ 126 h 512"/>
              <a:gd name="T42" fmla="*/ 7 w 319"/>
              <a:gd name="T43" fmla="*/ 115 h 512"/>
              <a:gd name="T44" fmla="*/ 13 w 319"/>
              <a:gd name="T45" fmla="*/ 103 h 512"/>
              <a:gd name="T46" fmla="*/ 21 w 319"/>
              <a:gd name="T47" fmla="*/ 93 h 512"/>
              <a:gd name="T48" fmla="*/ 38 w 319"/>
              <a:gd name="T49" fmla="*/ 72 h 512"/>
              <a:gd name="T50" fmla="*/ 46 w 319"/>
              <a:gd name="T51" fmla="*/ 60 h 512"/>
              <a:gd name="T52" fmla="*/ 52 w 319"/>
              <a:gd name="T53" fmla="*/ 47 h 512"/>
              <a:gd name="T54" fmla="*/ 27 w 319"/>
              <a:gd name="T55" fmla="*/ 47 h 512"/>
              <a:gd name="T56" fmla="*/ 27 w 319"/>
              <a:gd name="T57" fmla="*/ 0 h 512"/>
              <a:gd name="T58" fmla="*/ 27 w 319"/>
              <a:gd name="T59" fmla="*/ 0 h 512"/>
              <a:gd name="T60" fmla="*/ 116 w 319"/>
              <a:gd name="T61" fmla="*/ 136 h 512"/>
              <a:gd name="T62" fmla="*/ 50 w 319"/>
              <a:gd name="T63" fmla="*/ 136 h 512"/>
              <a:gd name="T64" fmla="*/ 50 w 319"/>
              <a:gd name="T65" fmla="*/ 444 h 512"/>
              <a:gd name="T66" fmla="*/ 116 w 319"/>
              <a:gd name="T67" fmla="*/ 444 h 512"/>
              <a:gd name="T68" fmla="*/ 116 w 319"/>
              <a:gd name="T69" fmla="*/ 136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19" h="512">
                <a:moveTo>
                  <a:pt x="27" y="0"/>
                </a:moveTo>
                <a:lnTo>
                  <a:pt x="295" y="0"/>
                </a:lnTo>
                <a:lnTo>
                  <a:pt x="295" y="47"/>
                </a:lnTo>
                <a:lnTo>
                  <a:pt x="268" y="47"/>
                </a:lnTo>
                <a:lnTo>
                  <a:pt x="268" y="47"/>
                </a:lnTo>
                <a:lnTo>
                  <a:pt x="274" y="60"/>
                </a:lnTo>
                <a:lnTo>
                  <a:pt x="282" y="72"/>
                </a:lnTo>
                <a:lnTo>
                  <a:pt x="299" y="93"/>
                </a:lnTo>
                <a:lnTo>
                  <a:pt x="307" y="103"/>
                </a:lnTo>
                <a:lnTo>
                  <a:pt x="313" y="115"/>
                </a:lnTo>
                <a:lnTo>
                  <a:pt x="319" y="126"/>
                </a:lnTo>
                <a:lnTo>
                  <a:pt x="319" y="140"/>
                </a:lnTo>
                <a:lnTo>
                  <a:pt x="319" y="461"/>
                </a:lnTo>
                <a:lnTo>
                  <a:pt x="266" y="512"/>
                </a:lnTo>
                <a:lnTo>
                  <a:pt x="208" y="512"/>
                </a:lnTo>
                <a:lnTo>
                  <a:pt x="112" y="512"/>
                </a:lnTo>
                <a:lnTo>
                  <a:pt x="54" y="512"/>
                </a:lnTo>
                <a:lnTo>
                  <a:pt x="0" y="461"/>
                </a:lnTo>
                <a:lnTo>
                  <a:pt x="0" y="140"/>
                </a:lnTo>
                <a:lnTo>
                  <a:pt x="0" y="140"/>
                </a:lnTo>
                <a:lnTo>
                  <a:pt x="1" y="126"/>
                </a:lnTo>
                <a:lnTo>
                  <a:pt x="7" y="115"/>
                </a:lnTo>
                <a:lnTo>
                  <a:pt x="13" y="103"/>
                </a:lnTo>
                <a:lnTo>
                  <a:pt x="21" y="93"/>
                </a:lnTo>
                <a:lnTo>
                  <a:pt x="38" y="72"/>
                </a:lnTo>
                <a:lnTo>
                  <a:pt x="46" y="60"/>
                </a:lnTo>
                <a:lnTo>
                  <a:pt x="52" y="47"/>
                </a:lnTo>
                <a:lnTo>
                  <a:pt x="27" y="47"/>
                </a:lnTo>
                <a:lnTo>
                  <a:pt x="27" y="0"/>
                </a:lnTo>
                <a:lnTo>
                  <a:pt x="27" y="0"/>
                </a:lnTo>
                <a:close/>
                <a:moveTo>
                  <a:pt x="116" y="136"/>
                </a:moveTo>
                <a:lnTo>
                  <a:pt x="50" y="136"/>
                </a:lnTo>
                <a:lnTo>
                  <a:pt x="50" y="444"/>
                </a:lnTo>
                <a:lnTo>
                  <a:pt x="116" y="444"/>
                </a:lnTo>
                <a:lnTo>
                  <a:pt x="116" y="136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30"/>
          <p:cNvSpPr>
            <a:spLocks noEditPoints="1"/>
          </p:cNvSpPr>
          <p:nvPr/>
        </p:nvSpPr>
        <p:spPr bwMode="auto">
          <a:xfrm>
            <a:off x="11553825" y="5544555"/>
            <a:ext cx="404813" cy="827088"/>
          </a:xfrm>
          <a:custGeom>
            <a:avLst/>
            <a:gdLst>
              <a:gd name="T0" fmla="*/ 53 w 255"/>
              <a:gd name="T1" fmla="*/ 159 h 521"/>
              <a:gd name="T2" fmla="*/ 58 w 255"/>
              <a:gd name="T3" fmla="*/ 260 h 521"/>
              <a:gd name="T4" fmla="*/ 86 w 255"/>
              <a:gd name="T5" fmla="*/ 344 h 521"/>
              <a:gd name="T6" fmla="*/ 99 w 255"/>
              <a:gd name="T7" fmla="*/ 385 h 521"/>
              <a:gd name="T8" fmla="*/ 105 w 255"/>
              <a:gd name="T9" fmla="*/ 424 h 521"/>
              <a:gd name="T10" fmla="*/ 92 w 255"/>
              <a:gd name="T11" fmla="*/ 463 h 521"/>
              <a:gd name="T12" fmla="*/ 80 w 255"/>
              <a:gd name="T13" fmla="*/ 471 h 521"/>
              <a:gd name="T14" fmla="*/ 78 w 255"/>
              <a:gd name="T15" fmla="*/ 490 h 521"/>
              <a:gd name="T16" fmla="*/ 199 w 255"/>
              <a:gd name="T17" fmla="*/ 490 h 521"/>
              <a:gd name="T18" fmla="*/ 197 w 255"/>
              <a:gd name="T19" fmla="*/ 471 h 521"/>
              <a:gd name="T20" fmla="*/ 187 w 255"/>
              <a:gd name="T21" fmla="*/ 463 h 521"/>
              <a:gd name="T22" fmla="*/ 130 w 255"/>
              <a:gd name="T23" fmla="*/ 455 h 521"/>
              <a:gd name="T24" fmla="*/ 138 w 255"/>
              <a:gd name="T25" fmla="*/ 410 h 521"/>
              <a:gd name="T26" fmla="*/ 119 w 255"/>
              <a:gd name="T27" fmla="*/ 327 h 521"/>
              <a:gd name="T28" fmla="*/ 95 w 255"/>
              <a:gd name="T29" fmla="*/ 235 h 521"/>
              <a:gd name="T30" fmla="*/ 92 w 255"/>
              <a:gd name="T31" fmla="*/ 175 h 521"/>
              <a:gd name="T32" fmla="*/ 222 w 255"/>
              <a:gd name="T33" fmla="*/ 148 h 521"/>
              <a:gd name="T34" fmla="*/ 57 w 255"/>
              <a:gd name="T35" fmla="*/ 114 h 521"/>
              <a:gd name="T36" fmla="*/ 214 w 255"/>
              <a:gd name="T37" fmla="*/ 83 h 521"/>
              <a:gd name="T38" fmla="*/ 187 w 255"/>
              <a:gd name="T39" fmla="*/ 52 h 521"/>
              <a:gd name="T40" fmla="*/ 146 w 255"/>
              <a:gd name="T41" fmla="*/ 35 h 521"/>
              <a:gd name="T42" fmla="*/ 117 w 255"/>
              <a:gd name="T43" fmla="*/ 31 h 521"/>
              <a:gd name="T44" fmla="*/ 70 w 255"/>
              <a:gd name="T45" fmla="*/ 35 h 521"/>
              <a:gd name="T46" fmla="*/ 47 w 255"/>
              <a:gd name="T47" fmla="*/ 42 h 521"/>
              <a:gd name="T48" fmla="*/ 31 w 255"/>
              <a:gd name="T49" fmla="*/ 58 h 521"/>
              <a:gd name="T50" fmla="*/ 33 w 255"/>
              <a:gd name="T51" fmla="*/ 70 h 521"/>
              <a:gd name="T52" fmla="*/ 43 w 255"/>
              <a:gd name="T53" fmla="*/ 83 h 521"/>
              <a:gd name="T54" fmla="*/ 25 w 255"/>
              <a:gd name="T55" fmla="*/ 111 h 521"/>
              <a:gd name="T56" fmla="*/ 4 w 255"/>
              <a:gd name="T57" fmla="*/ 79 h 521"/>
              <a:gd name="T58" fmla="*/ 2 w 255"/>
              <a:gd name="T59" fmla="*/ 52 h 521"/>
              <a:gd name="T60" fmla="*/ 16 w 255"/>
              <a:gd name="T61" fmla="*/ 27 h 521"/>
              <a:gd name="T62" fmla="*/ 45 w 255"/>
              <a:gd name="T63" fmla="*/ 9 h 521"/>
              <a:gd name="T64" fmla="*/ 99 w 255"/>
              <a:gd name="T65" fmla="*/ 0 h 521"/>
              <a:gd name="T66" fmla="*/ 136 w 255"/>
              <a:gd name="T67" fmla="*/ 2 h 521"/>
              <a:gd name="T68" fmla="*/ 195 w 255"/>
              <a:gd name="T69" fmla="*/ 21 h 521"/>
              <a:gd name="T70" fmla="*/ 234 w 255"/>
              <a:gd name="T71" fmla="*/ 54 h 521"/>
              <a:gd name="T72" fmla="*/ 247 w 255"/>
              <a:gd name="T73" fmla="*/ 83 h 521"/>
              <a:gd name="T74" fmla="*/ 249 w 255"/>
              <a:gd name="T75" fmla="*/ 97 h 521"/>
              <a:gd name="T76" fmla="*/ 253 w 255"/>
              <a:gd name="T77" fmla="*/ 229 h 521"/>
              <a:gd name="T78" fmla="*/ 236 w 255"/>
              <a:gd name="T79" fmla="*/ 315 h 521"/>
              <a:gd name="T80" fmla="*/ 214 w 255"/>
              <a:gd name="T81" fmla="*/ 373 h 521"/>
              <a:gd name="T82" fmla="*/ 204 w 255"/>
              <a:gd name="T83" fmla="*/ 424 h 521"/>
              <a:gd name="T84" fmla="*/ 206 w 255"/>
              <a:gd name="T85" fmla="*/ 437 h 521"/>
              <a:gd name="T86" fmla="*/ 222 w 255"/>
              <a:gd name="T87" fmla="*/ 453 h 521"/>
              <a:gd name="T88" fmla="*/ 232 w 255"/>
              <a:gd name="T89" fmla="*/ 472 h 521"/>
              <a:gd name="T90" fmla="*/ 226 w 255"/>
              <a:gd name="T91" fmla="*/ 509 h 521"/>
              <a:gd name="T92" fmla="*/ 53 w 255"/>
              <a:gd name="T93" fmla="*/ 521 h 521"/>
              <a:gd name="T94" fmla="*/ 47 w 255"/>
              <a:gd name="T95" fmla="*/ 494 h 521"/>
              <a:gd name="T96" fmla="*/ 47 w 255"/>
              <a:gd name="T97" fmla="*/ 465 h 521"/>
              <a:gd name="T98" fmla="*/ 64 w 255"/>
              <a:gd name="T99" fmla="*/ 443 h 521"/>
              <a:gd name="T100" fmla="*/ 72 w 255"/>
              <a:gd name="T101" fmla="*/ 432 h 521"/>
              <a:gd name="T102" fmla="*/ 72 w 255"/>
              <a:gd name="T103" fmla="*/ 406 h 521"/>
              <a:gd name="T104" fmla="*/ 57 w 255"/>
              <a:gd name="T105" fmla="*/ 356 h 521"/>
              <a:gd name="T106" fmla="*/ 33 w 255"/>
              <a:gd name="T107" fmla="*/ 291 h 521"/>
              <a:gd name="T108" fmla="*/ 22 w 255"/>
              <a:gd name="T109" fmla="*/ 198 h 521"/>
              <a:gd name="T110" fmla="*/ 25 w 255"/>
              <a:gd name="T111" fmla="*/ 111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55" h="521">
                <a:moveTo>
                  <a:pt x="57" y="114"/>
                </a:moveTo>
                <a:lnTo>
                  <a:pt x="57" y="114"/>
                </a:lnTo>
                <a:lnTo>
                  <a:pt x="53" y="159"/>
                </a:lnTo>
                <a:lnTo>
                  <a:pt x="53" y="198"/>
                </a:lnTo>
                <a:lnTo>
                  <a:pt x="55" y="231"/>
                </a:lnTo>
                <a:lnTo>
                  <a:pt x="58" y="260"/>
                </a:lnTo>
                <a:lnTo>
                  <a:pt x="64" y="286"/>
                </a:lnTo>
                <a:lnTo>
                  <a:pt x="72" y="307"/>
                </a:lnTo>
                <a:lnTo>
                  <a:pt x="86" y="344"/>
                </a:lnTo>
                <a:lnTo>
                  <a:pt x="86" y="344"/>
                </a:lnTo>
                <a:lnTo>
                  <a:pt x="94" y="365"/>
                </a:lnTo>
                <a:lnTo>
                  <a:pt x="99" y="385"/>
                </a:lnTo>
                <a:lnTo>
                  <a:pt x="105" y="404"/>
                </a:lnTo>
                <a:lnTo>
                  <a:pt x="105" y="424"/>
                </a:lnTo>
                <a:lnTo>
                  <a:pt x="105" y="424"/>
                </a:lnTo>
                <a:lnTo>
                  <a:pt x="103" y="441"/>
                </a:lnTo>
                <a:lnTo>
                  <a:pt x="97" y="453"/>
                </a:lnTo>
                <a:lnTo>
                  <a:pt x="92" y="463"/>
                </a:lnTo>
                <a:lnTo>
                  <a:pt x="84" y="469"/>
                </a:lnTo>
                <a:lnTo>
                  <a:pt x="84" y="469"/>
                </a:lnTo>
                <a:lnTo>
                  <a:pt x="80" y="471"/>
                </a:lnTo>
                <a:lnTo>
                  <a:pt x="78" y="474"/>
                </a:lnTo>
                <a:lnTo>
                  <a:pt x="76" y="480"/>
                </a:lnTo>
                <a:lnTo>
                  <a:pt x="78" y="490"/>
                </a:lnTo>
                <a:lnTo>
                  <a:pt x="78" y="490"/>
                </a:lnTo>
                <a:lnTo>
                  <a:pt x="199" y="490"/>
                </a:lnTo>
                <a:lnTo>
                  <a:pt x="199" y="490"/>
                </a:lnTo>
                <a:lnTo>
                  <a:pt x="199" y="480"/>
                </a:lnTo>
                <a:lnTo>
                  <a:pt x="199" y="474"/>
                </a:lnTo>
                <a:lnTo>
                  <a:pt x="197" y="471"/>
                </a:lnTo>
                <a:lnTo>
                  <a:pt x="193" y="469"/>
                </a:lnTo>
                <a:lnTo>
                  <a:pt x="193" y="469"/>
                </a:lnTo>
                <a:lnTo>
                  <a:pt x="187" y="463"/>
                </a:lnTo>
                <a:lnTo>
                  <a:pt x="181" y="455"/>
                </a:lnTo>
                <a:lnTo>
                  <a:pt x="130" y="455"/>
                </a:lnTo>
                <a:lnTo>
                  <a:pt x="130" y="455"/>
                </a:lnTo>
                <a:lnTo>
                  <a:pt x="134" y="441"/>
                </a:lnTo>
                <a:lnTo>
                  <a:pt x="136" y="426"/>
                </a:lnTo>
                <a:lnTo>
                  <a:pt x="138" y="410"/>
                </a:lnTo>
                <a:lnTo>
                  <a:pt x="136" y="395"/>
                </a:lnTo>
                <a:lnTo>
                  <a:pt x="129" y="362"/>
                </a:lnTo>
                <a:lnTo>
                  <a:pt x="119" y="327"/>
                </a:lnTo>
                <a:lnTo>
                  <a:pt x="109" y="291"/>
                </a:lnTo>
                <a:lnTo>
                  <a:pt x="99" y="255"/>
                </a:lnTo>
                <a:lnTo>
                  <a:pt x="95" y="235"/>
                </a:lnTo>
                <a:lnTo>
                  <a:pt x="92" y="216"/>
                </a:lnTo>
                <a:lnTo>
                  <a:pt x="92" y="196"/>
                </a:lnTo>
                <a:lnTo>
                  <a:pt x="92" y="175"/>
                </a:lnTo>
                <a:lnTo>
                  <a:pt x="222" y="175"/>
                </a:lnTo>
                <a:lnTo>
                  <a:pt x="222" y="175"/>
                </a:lnTo>
                <a:lnTo>
                  <a:pt x="222" y="148"/>
                </a:lnTo>
                <a:lnTo>
                  <a:pt x="218" y="114"/>
                </a:lnTo>
                <a:lnTo>
                  <a:pt x="218" y="114"/>
                </a:lnTo>
                <a:lnTo>
                  <a:pt x="57" y="114"/>
                </a:lnTo>
                <a:lnTo>
                  <a:pt x="57" y="114"/>
                </a:lnTo>
                <a:close/>
                <a:moveTo>
                  <a:pt x="214" y="83"/>
                </a:moveTo>
                <a:lnTo>
                  <a:pt x="214" y="83"/>
                </a:lnTo>
                <a:lnTo>
                  <a:pt x="206" y="72"/>
                </a:lnTo>
                <a:lnTo>
                  <a:pt x="197" y="60"/>
                </a:lnTo>
                <a:lnTo>
                  <a:pt x="187" y="52"/>
                </a:lnTo>
                <a:lnTo>
                  <a:pt x="173" y="44"/>
                </a:lnTo>
                <a:lnTo>
                  <a:pt x="162" y="39"/>
                </a:lnTo>
                <a:lnTo>
                  <a:pt x="146" y="35"/>
                </a:lnTo>
                <a:lnTo>
                  <a:pt x="132" y="31"/>
                </a:lnTo>
                <a:lnTo>
                  <a:pt x="117" y="31"/>
                </a:lnTo>
                <a:lnTo>
                  <a:pt x="117" y="31"/>
                </a:lnTo>
                <a:lnTo>
                  <a:pt x="99" y="29"/>
                </a:lnTo>
                <a:lnTo>
                  <a:pt x="84" y="31"/>
                </a:lnTo>
                <a:lnTo>
                  <a:pt x="70" y="35"/>
                </a:lnTo>
                <a:lnTo>
                  <a:pt x="57" y="39"/>
                </a:lnTo>
                <a:lnTo>
                  <a:pt x="57" y="39"/>
                </a:lnTo>
                <a:lnTo>
                  <a:pt x="47" y="42"/>
                </a:lnTo>
                <a:lnTo>
                  <a:pt x="39" y="48"/>
                </a:lnTo>
                <a:lnTo>
                  <a:pt x="35" y="52"/>
                </a:lnTo>
                <a:lnTo>
                  <a:pt x="31" y="58"/>
                </a:lnTo>
                <a:lnTo>
                  <a:pt x="31" y="58"/>
                </a:lnTo>
                <a:lnTo>
                  <a:pt x="31" y="64"/>
                </a:lnTo>
                <a:lnTo>
                  <a:pt x="33" y="70"/>
                </a:lnTo>
                <a:lnTo>
                  <a:pt x="37" y="76"/>
                </a:lnTo>
                <a:lnTo>
                  <a:pt x="43" y="83"/>
                </a:lnTo>
                <a:lnTo>
                  <a:pt x="43" y="83"/>
                </a:lnTo>
                <a:lnTo>
                  <a:pt x="214" y="83"/>
                </a:lnTo>
                <a:lnTo>
                  <a:pt x="214" y="83"/>
                </a:lnTo>
                <a:close/>
                <a:moveTo>
                  <a:pt x="25" y="111"/>
                </a:moveTo>
                <a:lnTo>
                  <a:pt x="25" y="111"/>
                </a:lnTo>
                <a:lnTo>
                  <a:pt x="12" y="95"/>
                </a:lnTo>
                <a:lnTo>
                  <a:pt x="4" y="79"/>
                </a:lnTo>
                <a:lnTo>
                  <a:pt x="0" y="66"/>
                </a:lnTo>
                <a:lnTo>
                  <a:pt x="2" y="52"/>
                </a:lnTo>
                <a:lnTo>
                  <a:pt x="2" y="52"/>
                </a:lnTo>
                <a:lnTo>
                  <a:pt x="4" y="46"/>
                </a:lnTo>
                <a:lnTo>
                  <a:pt x="6" y="39"/>
                </a:lnTo>
                <a:lnTo>
                  <a:pt x="16" y="27"/>
                </a:lnTo>
                <a:lnTo>
                  <a:pt x="29" y="17"/>
                </a:lnTo>
                <a:lnTo>
                  <a:pt x="45" y="9"/>
                </a:lnTo>
                <a:lnTo>
                  <a:pt x="45" y="9"/>
                </a:lnTo>
                <a:lnTo>
                  <a:pt x="62" y="4"/>
                </a:lnTo>
                <a:lnTo>
                  <a:pt x="80" y="2"/>
                </a:lnTo>
                <a:lnTo>
                  <a:pt x="99" y="0"/>
                </a:lnTo>
                <a:lnTo>
                  <a:pt x="119" y="0"/>
                </a:lnTo>
                <a:lnTo>
                  <a:pt x="119" y="0"/>
                </a:lnTo>
                <a:lnTo>
                  <a:pt x="136" y="2"/>
                </a:lnTo>
                <a:lnTo>
                  <a:pt x="156" y="5"/>
                </a:lnTo>
                <a:lnTo>
                  <a:pt x="177" y="11"/>
                </a:lnTo>
                <a:lnTo>
                  <a:pt x="195" y="21"/>
                </a:lnTo>
                <a:lnTo>
                  <a:pt x="212" y="33"/>
                </a:lnTo>
                <a:lnTo>
                  <a:pt x="228" y="46"/>
                </a:lnTo>
                <a:lnTo>
                  <a:pt x="234" y="54"/>
                </a:lnTo>
                <a:lnTo>
                  <a:pt x="239" y="64"/>
                </a:lnTo>
                <a:lnTo>
                  <a:pt x="243" y="74"/>
                </a:lnTo>
                <a:lnTo>
                  <a:pt x="247" y="83"/>
                </a:lnTo>
                <a:lnTo>
                  <a:pt x="247" y="83"/>
                </a:lnTo>
                <a:lnTo>
                  <a:pt x="249" y="97"/>
                </a:lnTo>
                <a:lnTo>
                  <a:pt x="249" y="97"/>
                </a:lnTo>
                <a:lnTo>
                  <a:pt x="253" y="148"/>
                </a:lnTo>
                <a:lnTo>
                  <a:pt x="255" y="190"/>
                </a:lnTo>
                <a:lnTo>
                  <a:pt x="253" y="229"/>
                </a:lnTo>
                <a:lnTo>
                  <a:pt x="249" y="262"/>
                </a:lnTo>
                <a:lnTo>
                  <a:pt x="243" y="290"/>
                </a:lnTo>
                <a:lnTo>
                  <a:pt x="236" y="315"/>
                </a:lnTo>
                <a:lnTo>
                  <a:pt x="220" y="356"/>
                </a:lnTo>
                <a:lnTo>
                  <a:pt x="220" y="356"/>
                </a:lnTo>
                <a:lnTo>
                  <a:pt x="214" y="373"/>
                </a:lnTo>
                <a:lnTo>
                  <a:pt x="208" y="391"/>
                </a:lnTo>
                <a:lnTo>
                  <a:pt x="204" y="406"/>
                </a:lnTo>
                <a:lnTo>
                  <a:pt x="204" y="424"/>
                </a:lnTo>
                <a:lnTo>
                  <a:pt x="204" y="424"/>
                </a:lnTo>
                <a:lnTo>
                  <a:pt x="204" y="432"/>
                </a:lnTo>
                <a:lnTo>
                  <a:pt x="206" y="437"/>
                </a:lnTo>
                <a:lnTo>
                  <a:pt x="214" y="443"/>
                </a:lnTo>
                <a:lnTo>
                  <a:pt x="214" y="443"/>
                </a:lnTo>
                <a:lnTo>
                  <a:pt x="222" y="453"/>
                </a:lnTo>
                <a:lnTo>
                  <a:pt x="226" y="459"/>
                </a:lnTo>
                <a:lnTo>
                  <a:pt x="230" y="465"/>
                </a:lnTo>
                <a:lnTo>
                  <a:pt x="232" y="472"/>
                </a:lnTo>
                <a:lnTo>
                  <a:pt x="232" y="482"/>
                </a:lnTo>
                <a:lnTo>
                  <a:pt x="230" y="494"/>
                </a:lnTo>
                <a:lnTo>
                  <a:pt x="226" y="509"/>
                </a:lnTo>
                <a:lnTo>
                  <a:pt x="224" y="521"/>
                </a:lnTo>
                <a:lnTo>
                  <a:pt x="224" y="521"/>
                </a:lnTo>
                <a:lnTo>
                  <a:pt x="53" y="521"/>
                </a:lnTo>
                <a:lnTo>
                  <a:pt x="49" y="509"/>
                </a:lnTo>
                <a:lnTo>
                  <a:pt x="49" y="509"/>
                </a:lnTo>
                <a:lnTo>
                  <a:pt x="47" y="494"/>
                </a:lnTo>
                <a:lnTo>
                  <a:pt x="45" y="482"/>
                </a:lnTo>
                <a:lnTo>
                  <a:pt x="45" y="472"/>
                </a:lnTo>
                <a:lnTo>
                  <a:pt x="47" y="465"/>
                </a:lnTo>
                <a:lnTo>
                  <a:pt x="49" y="459"/>
                </a:lnTo>
                <a:lnTo>
                  <a:pt x="55" y="453"/>
                </a:lnTo>
                <a:lnTo>
                  <a:pt x="64" y="443"/>
                </a:lnTo>
                <a:lnTo>
                  <a:pt x="64" y="443"/>
                </a:lnTo>
                <a:lnTo>
                  <a:pt x="70" y="437"/>
                </a:lnTo>
                <a:lnTo>
                  <a:pt x="72" y="432"/>
                </a:lnTo>
                <a:lnTo>
                  <a:pt x="74" y="424"/>
                </a:lnTo>
                <a:lnTo>
                  <a:pt x="74" y="424"/>
                </a:lnTo>
                <a:lnTo>
                  <a:pt x="72" y="406"/>
                </a:lnTo>
                <a:lnTo>
                  <a:pt x="68" y="391"/>
                </a:lnTo>
                <a:lnTo>
                  <a:pt x="64" y="373"/>
                </a:lnTo>
                <a:lnTo>
                  <a:pt x="57" y="356"/>
                </a:lnTo>
                <a:lnTo>
                  <a:pt x="57" y="356"/>
                </a:lnTo>
                <a:lnTo>
                  <a:pt x="41" y="317"/>
                </a:lnTo>
                <a:lnTo>
                  <a:pt x="33" y="291"/>
                </a:lnTo>
                <a:lnTo>
                  <a:pt x="27" y="264"/>
                </a:lnTo>
                <a:lnTo>
                  <a:pt x="23" y="233"/>
                </a:lnTo>
                <a:lnTo>
                  <a:pt x="22" y="198"/>
                </a:lnTo>
                <a:lnTo>
                  <a:pt x="22" y="157"/>
                </a:lnTo>
                <a:lnTo>
                  <a:pt x="25" y="111"/>
                </a:lnTo>
                <a:lnTo>
                  <a:pt x="25" y="111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31"/>
          <p:cNvSpPr>
            <a:spLocks noEditPoints="1"/>
          </p:cNvSpPr>
          <p:nvPr/>
        </p:nvSpPr>
        <p:spPr bwMode="auto">
          <a:xfrm>
            <a:off x="6357938" y="4330118"/>
            <a:ext cx="803275" cy="790575"/>
          </a:xfrm>
          <a:custGeom>
            <a:avLst/>
            <a:gdLst>
              <a:gd name="T0" fmla="*/ 144 w 506"/>
              <a:gd name="T1" fmla="*/ 87 h 498"/>
              <a:gd name="T2" fmla="*/ 164 w 506"/>
              <a:gd name="T3" fmla="*/ 93 h 498"/>
              <a:gd name="T4" fmla="*/ 166 w 506"/>
              <a:gd name="T5" fmla="*/ 113 h 498"/>
              <a:gd name="T6" fmla="*/ 140 w 506"/>
              <a:gd name="T7" fmla="*/ 119 h 498"/>
              <a:gd name="T8" fmla="*/ 131 w 506"/>
              <a:gd name="T9" fmla="*/ 101 h 498"/>
              <a:gd name="T10" fmla="*/ 99 w 506"/>
              <a:gd name="T11" fmla="*/ 146 h 498"/>
              <a:gd name="T12" fmla="*/ 171 w 506"/>
              <a:gd name="T13" fmla="*/ 161 h 498"/>
              <a:gd name="T14" fmla="*/ 238 w 506"/>
              <a:gd name="T15" fmla="*/ 134 h 498"/>
              <a:gd name="T16" fmla="*/ 226 w 506"/>
              <a:gd name="T17" fmla="*/ 52 h 498"/>
              <a:gd name="T18" fmla="*/ 150 w 506"/>
              <a:gd name="T19" fmla="*/ 64 h 498"/>
              <a:gd name="T20" fmla="*/ 97 w 506"/>
              <a:gd name="T21" fmla="*/ 101 h 498"/>
              <a:gd name="T22" fmla="*/ 78 w 506"/>
              <a:gd name="T23" fmla="*/ 80 h 498"/>
              <a:gd name="T24" fmla="*/ 62 w 506"/>
              <a:gd name="T25" fmla="*/ 25 h 498"/>
              <a:gd name="T26" fmla="*/ 55 w 506"/>
              <a:gd name="T27" fmla="*/ 2 h 498"/>
              <a:gd name="T28" fmla="*/ 78 w 506"/>
              <a:gd name="T29" fmla="*/ 113 h 498"/>
              <a:gd name="T30" fmla="*/ 41 w 506"/>
              <a:gd name="T31" fmla="*/ 82 h 498"/>
              <a:gd name="T32" fmla="*/ 8 w 506"/>
              <a:gd name="T33" fmla="*/ 27 h 498"/>
              <a:gd name="T34" fmla="*/ 8 w 506"/>
              <a:gd name="T35" fmla="*/ 50 h 498"/>
              <a:gd name="T36" fmla="*/ 53 w 506"/>
              <a:gd name="T37" fmla="*/ 111 h 498"/>
              <a:gd name="T38" fmla="*/ 99 w 506"/>
              <a:gd name="T39" fmla="*/ 146 h 498"/>
              <a:gd name="T40" fmla="*/ 199 w 506"/>
              <a:gd name="T41" fmla="*/ 222 h 498"/>
              <a:gd name="T42" fmla="*/ 220 w 506"/>
              <a:gd name="T43" fmla="*/ 272 h 498"/>
              <a:gd name="T44" fmla="*/ 255 w 506"/>
              <a:gd name="T45" fmla="*/ 175 h 498"/>
              <a:gd name="T46" fmla="*/ 327 w 506"/>
              <a:gd name="T47" fmla="*/ 216 h 498"/>
              <a:gd name="T48" fmla="*/ 257 w 506"/>
              <a:gd name="T49" fmla="*/ 292 h 498"/>
              <a:gd name="T50" fmla="*/ 257 w 506"/>
              <a:gd name="T51" fmla="*/ 249 h 498"/>
              <a:gd name="T52" fmla="*/ 275 w 506"/>
              <a:gd name="T53" fmla="*/ 183 h 498"/>
              <a:gd name="T54" fmla="*/ 245 w 506"/>
              <a:gd name="T55" fmla="*/ 237 h 498"/>
              <a:gd name="T56" fmla="*/ 230 w 506"/>
              <a:gd name="T57" fmla="*/ 282 h 498"/>
              <a:gd name="T58" fmla="*/ 275 w 506"/>
              <a:gd name="T59" fmla="*/ 183 h 498"/>
              <a:gd name="T60" fmla="*/ 391 w 506"/>
              <a:gd name="T61" fmla="*/ 333 h 498"/>
              <a:gd name="T62" fmla="*/ 436 w 506"/>
              <a:gd name="T63" fmla="*/ 337 h 498"/>
              <a:gd name="T64" fmla="*/ 479 w 506"/>
              <a:gd name="T65" fmla="*/ 381 h 498"/>
              <a:gd name="T66" fmla="*/ 504 w 506"/>
              <a:gd name="T67" fmla="*/ 459 h 498"/>
              <a:gd name="T68" fmla="*/ 397 w 506"/>
              <a:gd name="T69" fmla="*/ 422 h 498"/>
              <a:gd name="T70" fmla="*/ 284 w 506"/>
              <a:gd name="T71" fmla="*/ 479 h 498"/>
              <a:gd name="T72" fmla="*/ 300 w 506"/>
              <a:gd name="T73" fmla="*/ 440 h 498"/>
              <a:gd name="T74" fmla="*/ 348 w 506"/>
              <a:gd name="T75" fmla="*/ 368 h 498"/>
              <a:gd name="T76" fmla="*/ 385 w 506"/>
              <a:gd name="T77" fmla="*/ 321 h 498"/>
              <a:gd name="T78" fmla="*/ 415 w 506"/>
              <a:gd name="T79" fmla="*/ 313 h 498"/>
              <a:gd name="T80" fmla="*/ 459 w 506"/>
              <a:gd name="T81" fmla="*/ 327 h 498"/>
              <a:gd name="T82" fmla="*/ 492 w 506"/>
              <a:gd name="T83" fmla="*/ 266 h 498"/>
              <a:gd name="T84" fmla="*/ 506 w 506"/>
              <a:gd name="T85" fmla="*/ 196 h 498"/>
              <a:gd name="T86" fmla="*/ 436 w 506"/>
              <a:gd name="T87" fmla="*/ 216 h 498"/>
              <a:gd name="T88" fmla="*/ 378 w 506"/>
              <a:gd name="T89" fmla="*/ 257 h 498"/>
              <a:gd name="T90" fmla="*/ 327 w 506"/>
              <a:gd name="T91" fmla="*/ 189 h 498"/>
              <a:gd name="T92" fmla="*/ 380 w 506"/>
              <a:gd name="T93" fmla="*/ 224 h 498"/>
              <a:gd name="T94" fmla="*/ 448 w 506"/>
              <a:gd name="T95" fmla="*/ 177 h 498"/>
              <a:gd name="T96" fmla="*/ 454 w 506"/>
              <a:gd name="T97" fmla="*/ 121 h 498"/>
              <a:gd name="T98" fmla="*/ 387 w 506"/>
              <a:gd name="T99" fmla="*/ 101 h 498"/>
              <a:gd name="T100" fmla="*/ 341 w 506"/>
              <a:gd name="T101" fmla="*/ 156 h 498"/>
              <a:gd name="T102" fmla="*/ 261 w 506"/>
              <a:gd name="T103" fmla="*/ 157 h 498"/>
              <a:gd name="T104" fmla="*/ 253 w 506"/>
              <a:gd name="T105" fmla="*/ 113 h 498"/>
              <a:gd name="T106" fmla="*/ 265 w 506"/>
              <a:gd name="T107" fmla="*/ 35 h 498"/>
              <a:gd name="T108" fmla="*/ 339 w 506"/>
              <a:gd name="T109" fmla="*/ 47 h 498"/>
              <a:gd name="T110" fmla="*/ 347 w 506"/>
              <a:gd name="T111" fmla="*/ 87 h 498"/>
              <a:gd name="T112" fmla="*/ 313 w 506"/>
              <a:gd name="T113" fmla="*/ 179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6" h="498">
                <a:moveTo>
                  <a:pt x="134" y="95"/>
                </a:moveTo>
                <a:lnTo>
                  <a:pt x="134" y="95"/>
                </a:lnTo>
                <a:lnTo>
                  <a:pt x="138" y="89"/>
                </a:lnTo>
                <a:lnTo>
                  <a:pt x="144" y="87"/>
                </a:lnTo>
                <a:lnTo>
                  <a:pt x="152" y="85"/>
                </a:lnTo>
                <a:lnTo>
                  <a:pt x="158" y="87"/>
                </a:lnTo>
                <a:lnTo>
                  <a:pt x="158" y="87"/>
                </a:lnTo>
                <a:lnTo>
                  <a:pt x="164" y="93"/>
                </a:lnTo>
                <a:lnTo>
                  <a:pt x="166" y="99"/>
                </a:lnTo>
                <a:lnTo>
                  <a:pt x="168" y="105"/>
                </a:lnTo>
                <a:lnTo>
                  <a:pt x="166" y="113"/>
                </a:lnTo>
                <a:lnTo>
                  <a:pt x="166" y="113"/>
                </a:lnTo>
                <a:lnTo>
                  <a:pt x="160" y="119"/>
                </a:lnTo>
                <a:lnTo>
                  <a:pt x="154" y="121"/>
                </a:lnTo>
                <a:lnTo>
                  <a:pt x="148" y="122"/>
                </a:lnTo>
                <a:lnTo>
                  <a:pt x="140" y="119"/>
                </a:lnTo>
                <a:lnTo>
                  <a:pt x="140" y="119"/>
                </a:lnTo>
                <a:lnTo>
                  <a:pt x="134" y="115"/>
                </a:lnTo>
                <a:lnTo>
                  <a:pt x="132" y="109"/>
                </a:lnTo>
                <a:lnTo>
                  <a:pt x="131" y="101"/>
                </a:lnTo>
                <a:lnTo>
                  <a:pt x="134" y="95"/>
                </a:lnTo>
                <a:lnTo>
                  <a:pt x="134" y="95"/>
                </a:lnTo>
                <a:close/>
                <a:moveTo>
                  <a:pt x="99" y="146"/>
                </a:moveTo>
                <a:lnTo>
                  <a:pt x="99" y="146"/>
                </a:lnTo>
                <a:lnTo>
                  <a:pt x="113" y="152"/>
                </a:lnTo>
                <a:lnTo>
                  <a:pt x="129" y="156"/>
                </a:lnTo>
                <a:lnTo>
                  <a:pt x="150" y="159"/>
                </a:lnTo>
                <a:lnTo>
                  <a:pt x="171" y="161"/>
                </a:lnTo>
                <a:lnTo>
                  <a:pt x="214" y="161"/>
                </a:lnTo>
                <a:lnTo>
                  <a:pt x="247" y="159"/>
                </a:lnTo>
                <a:lnTo>
                  <a:pt x="247" y="159"/>
                </a:lnTo>
                <a:lnTo>
                  <a:pt x="238" y="134"/>
                </a:lnTo>
                <a:lnTo>
                  <a:pt x="230" y="109"/>
                </a:lnTo>
                <a:lnTo>
                  <a:pt x="226" y="82"/>
                </a:lnTo>
                <a:lnTo>
                  <a:pt x="226" y="52"/>
                </a:lnTo>
                <a:lnTo>
                  <a:pt x="226" y="52"/>
                </a:lnTo>
                <a:lnTo>
                  <a:pt x="208" y="52"/>
                </a:lnTo>
                <a:lnTo>
                  <a:pt x="189" y="52"/>
                </a:lnTo>
                <a:lnTo>
                  <a:pt x="169" y="58"/>
                </a:lnTo>
                <a:lnTo>
                  <a:pt x="150" y="64"/>
                </a:lnTo>
                <a:lnTo>
                  <a:pt x="131" y="72"/>
                </a:lnTo>
                <a:lnTo>
                  <a:pt x="115" y="82"/>
                </a:lnTo>
                <a:lnTo>
                  <a:pt x="103" y="95"/>
                </a:lnTo>
                <a:lnTo>
                  <a:pt x="97" y="101"/>
                </a:lnTo>
                <a:lnTo>
                  <a:pt x="96" y="109"/>
                </a:lnTo>
                <a:lnTo>
                  <a:pt x="96" y="109"/>
                </a:lnTo>
                <a:lnTo>
                  <a:pt x="86" y="93"/>
                </a:lnTo>
                <a:lnTo>
                  <a:pt x="78" y="80"/>
                </a:lnTo>
                <a:lnTo>
                  <a:pt x="72" y="64"/>
                </a:lnTo>
                <a:lnTo>
                  <a:pt x="68" y="50"/>
                </a:lnTo>
                <a:lnTo>
                  <a:pt x="64" y="37"/>
                </a:lnTo>
                <a:lnTo>
                  <a:pt x="62" y="25"/>
                </a:lnTo>
                <a:lnTo>
                  <a:pt x="64" y="0"/>
                </a:lnTo>
                <a:lnTo>
                  <a:pt x="64" y="0"/>
                </a:lnTo>
                <a:lnTo>
                  <a:pt x="55" y="2"/>
                </a:lnTo>
                <a:lnTo>
                  <a:pt x="55" y="2"/>
                </a:lnTo>
                <a:lnTo>
                  <a:pt x="55" y="31"/>
                </a:lnTo>
                <a:lnTo>
                  <a:pt x="59" y="60"/>
                </a:lnTo>
                <a:lnTo>
                  <a:pt x="66" y="87"/>
                </a:lnTo>
                <a:lnTo>
                  <a:pt x="78" y="113"/>
                </a:lnTo>
                <a:lnTo>
                  <a:pt x="78" y="113"/>
                </a:lnTo>
                <a:lnTo>
                  <a:pt x="64" y="103"/>
                </a:lnTo>
                <a:lnTo>
                  <a:pt x="53" y="93"/>
                </a:lnTo>
                <a:lnTo>
                  <a:pt x="41" y="82"/>
                </a:lnTo>
                <a:lnTo>
                  <a:pt x="31" y="72"/>
                </a:lnTo>
                <a:lnTo>
                  <a:pt x="24" y="60"/>
                </a:lnTo>
                <a:lnTo>
                  <a:pt x="18" y="50"/>
                </a:lnTo>
                <a:lnTo>
                  <a:pt x="8" y="27"/>
                </a:lnTo>
                <a:lnTo>
                  <a:pt x="8" y="27"/>
                </a:lnTo>
                <a:lnTo>
                  <a:pt x="0" y="35"/>
                </a:lnTo>
                <a:lnTo>
                  <a:pt x="0" y="35"/>
                </a:lnTo>
                <a:lnTo>
                  <a:pt x="8" y="50"/>
                </a:lnTo>
                <a:lnTo>
                  <a:pt x="18" y="68"/>
                </a:lnTo>
                <a:lnTo>
                  <a:pt x="27" y="84"/>
                </a:lnTo>
                <a:lnTo>
                  <a:pt x="39" y="97"/>
                </a:lnTo>
                <a:lnTo>
                  <a:pt x="53" y="111"/>
                </a:lnTo>
                <a:lnTo>
                  <a:pt x="66" y="124"/>
                </a:lnTo>
                <a:lnTo>
                  <a:pt x="82" y="136"/>
                </a:lnTo>
                <a:lnTo>
                  <a:pt x="99" y="146"/>
                </a:lnTo>
                <a:lnTo>
                  <a:pt x="99" y="146"/>
                </a:lnTo>
                <a:close/>
                <a:moveTo>
                  <a:pt x="230" y="167"/>
                </a:moveTo>
                <a:lnTo>
                  <a:pt x="230" y="167"/>
                </a:lnTo>
                <a:lnTo>
                  <a:pt x="199" y="222"/>
                </a:lnTo>
                <a:lnTo>
                  <a:pt x="199" y="222"/>
                </a:lnTo>
                <a:lnTo>
                  <a:pt x="208" y="274"/>
                </a:lnTo>
                <a:lnTo>
                  <a:pt x="208" y="274"/>
                </a:lnTo>
                <a:lnTo>
                  <a:pt x="220" y="272"/>
                </a:lnTo>
                <a:lnTo>
                  <a:pt x="220" y="272"/>
                </a:lnTo>
                <a:lnTo>
                  <a:pt x="216" y="226"/>
                </a:lnTo>
                <a:lnTo>
                  <a:pt x="216" y="226"/>
                </a:lnTo>
                <a:lnTo>
                  <a:pt x="255" y="175"/>
                </a:lnTo>
                <a:lnTo>
                  <a:pt x="255" y="175"/>
                </a:lnTo>
                <a:lnTo>
                  <a:pt x="230" y="167"/>
                </a:lnTo>
                <a:lnTo>
                  <a:pt x="230" y="167"/>
                </a:lnTo>
                <a:close/>
                <a:moveTo>
                  <a:pt x="306" y="202"/>
                </a:moveTo>
                <a:lnTo>
                  <a:pt x="327" y="216"/>
                </a:lnTo>
                <a:lnTo>
                  <a:pt x="327" y="216"/>
                </a:lnTo>
                <a:lnTo>
                  <a:pt x="273" y="257"/>
                </a:lnTo>
                <a:lnTo>
                  <a:pt x="273" y="257"/>
                </a:lnTo>
                <a:lnTo>
                  <a:pt x="257" y="292"/>
                </a:lnTo>
                <a:lnTo>
                  <a:pt x="257" y="292"/>
                </a:lnTo>
                <a:lnTo>
                  <a:pt x="241" y="294"/>
                </a:lnTo>
                <a:lnTo>
                  <a:pt x="241" y="294"/>
                </a:lnTo>
                <a:lnTo>
                  <a:pt x="257" y="249"/>
                </a:lnTo>
                <a:lnTo>
                  <a:pt x="257" y="249"/>
                </a:lnTo>
                <a:lnTo>
                  <a:pt x="306" y="202"/>
                </a:lnTo>
                <a:lnTo>
                  <a:pt x="306" y="202"/>
                </a:lnTo>
                <a:close/>
                <a:moveTo>
                  <a:pt x="275" y="183"/>
                </a:moveTo>
                <a:lnTo>
                  <a:pt x="275" y="183"/>
                </a:lnTo>
                <a:lnTo>
                  <a:pt x="296" y="196"/>
                </a:lnTo>
                <a:lnTo>
                  <a:pt x="296" y="196"/>
                </a:lnTo>
                <a:lnTo>
                  <a:pt x="245" y="237"/>
                </a:lnTo>
                <a:lnTo>
                  <a:pt x="245" y="237"/>
                </a:lnTo>
                <a:lnTo>
                  <a:pt x="239" y="282"/>
                </a:lnTo>
                <a:lnTo>
                  <a:pt x="239" y="282"/>
                </a:lnTo>
                <a:lnTo>
                  <a:pt x="230" y="282"/>
                </a:lnTo>
                <a:lnTo>
                  <a:pt x="230" y="282"/>
                </a:lnTo>
                <a:lnTo>
                  <a:pt x="232" y="228"/>
                </a:lnTo>
                <a:lnTo>
                  <a:pt x="232" y="228"/>
                </a:lnTo>
                <a:lnTo>
                  <a:pt x="275" y="183"/>
                </a:lnTo>
                <a:lnTo>
                  <a:pt x="275" y="183"/>
                </a:lnTo>
                <a:close/>
                <a:moveTo>
                  <a:pt x="382" y="337"/>
                </a:moveTo>
                <a:lnTo>
                  <a:pt x="382" y="337"/>
                </a:lnTo>
                <a:lnTo>
                  <a:pt x="391" y="333"/>
                </a:lnTo>
                <a:lnTo>
                  <a:pt x="401" y="331"/>
                </a:lnTo>
                <a:lnTo>
                  <a:pt x="409" y="331"/>
                </a:lnTo>
                <a:lnTo>
                  <a:pt x="419" y="331"/>
                </a:lnTo>
                <a:lnTo>
                  <a:pt x="436" y="337"/>
                </a:lnTo>
                <a:lnTo>
                  <a:pt x="452" y="346"/>
                </a:lnTo>
                <a:lnTo>
                  <a:pt x="452" y="346"/>
                </a:lnTo>
                <a:lnTo>
                  <a:pt x="467" y="364"/>
                </a:lnTo>
                <a:lnTo>
                  <a:pt x="479" y="381"/>
                </a:lnTo>
                <a:lnTo>
                  <a:pt x="487" y="401"/>
                </a:lnTo>
                <a:lnTo>
                  <a:pt x="494" y="420"/>
                </a:lnTo>
                <a:lnTo>
                  <a:pt x="500" y="440"/>
                </a:lnTo>
                <a:lnTo>
                  <a:pt x="504" y="459"/>
                </a:lnTo>
                <a:lnTo>
                  <a:pt x="506" y="479"/>
                </a:lnTo>
                <a:lnTo>
                  <a:pt x="506" y="498"/>
                </a:lnTo>
                <a:lnTo>
                  <a:pt x="506" y="498"/>
                </a:lnTo>
                <a:lnTo>
                  <a:pt x="397" y="422"/>
                </a:lnTo>
                <a:lnTo>
                  <a:pt x="397" y="422"/>
                </a:lnTo>
                <a:lnTo>
                  <a:pt x="339" y="453"/>
                </a:lnTo>
                <a:lnTo>
                  <a:pt x="298" y="473"/>
                </a:lnTo>
                <a:lnTo>
                  <a:pt x="284" y="479"/>
                </a:lnTo>
                <a:lnTo>
                  <a:pt x="280" y="481"/>
                </a:lnTo>
                <a:lnTo>
                  <a:pt x="280" y="481"/>
                </a:lnTo>
                <a:lnTo>
                  <a:pt x="290" y="459"/>
                </a:lnTo>
                <a:lnTo>
                  <a:pt x="300" y="440"/>
                </a:lnTo>
                <a:lnTo>
                  <a:pt x="310" y="420"/>
                </a:lnTo>
                <a:lnTo>
                  <a:pt x="321" y="403"/>
                </a:lnTo>
                <a:lnTo>
                  <a:pt x="335" y="385"/>
                </a:lnTo>
                <a:lnTo>
                  <a:pt x="348" y="368"/>
                </a:lnTo>
                <a:lnTo>
                  <a:pt x="364" y="350"/>
                </a:lnTo>
                <a:lnTo>
                  <a:pt x="382" y="337"/>
                </a:lnTo>
                <a:lnTo>
                  <a:pt x="382" y="337"/>
                </a:lnTo>
                <a:close/>
                <a:moveTo>
                  <a:pt x="385" y="321"/>
                </a:moveTo>
                <a:lnTo>
                  <a:pt x="385" y="321"/>
                </a:lnTo>
                <a:lnTo>
                  <a:pt x="395" y="317"/>
                </a:lnTo>
                <a:lnTo>
                  <a:pt x="405" y="315"/>
                </a:lnTo>
                <a:lnTo>
                  <a:pt x="415" y="313"/>
                </a:lnTo>
                <a:lnTo>
                  <a:pt x="424" y="313"/>
                </a:lnTo>
                <a:lnTo>
                  <a:pt x="434" y="315"/>
                </a:lnTo>
                <a:lnTo>
                  <a:pt x="442" y="317"/>
                </a:lnTo>
                <a:lnTo>
                  <a:pt x="459" y="327"/>
                </a:lnTo>
                <a:lnTo>
                  <a:pt x="459" y="327"/>
                </a:lnTo>
                <a:lnTo>
                  <a:pt x="479" y="298"/>
                </a:lnTo>
                <a:lnTo>
                  <a:pt x="487" y="282"/>
                </a:lnTo>
                <a:lnTo>
                  <a:pt x="492" y="266"/>
                </a:lnTo>
                <a:lnTo>
                  <a:pt x="498" y="249"/>
                </a:lnTo>
                <a:lnTo>
                  <a:pt x="502" y="233"/>
                </a:lnTo>
                <a:lnTo>
                  <a:pt x="506" y="216"/>
                </a:lnTo>
                <a:lnTo>
                  <a:pt x="506" y="196"/>
                </a:lnTo>
                <a:lnTo>
                  <a:pt x="506" y="196"/>
                </a:lnTo>
                <a:lnTo>
                  <a:pt x="471" y="204"/>
                </a:lnTo>
                <a:lnTo>
                  <a:pt x="454" y="210"/>
                </a:lnTo>
                <a:lnTo>
                  <a:pt x="436" y="216"/>
                </a:lnTo>
                <a:lnTo>
                  <a:pt x="420" y="224"/>
                </a:lnTo>
                <a:lnTo>
                  <a:pt x="405" y="231"/>
                </a:lnTo>
                <a:lnTo>
                  <a:pt x="391" y="243"/>
                </a:lnTo>
                <a:lnTo>
                  <a:pt x="378" y="257"/>
                </a:lnTo>
                <a:lnTo>
                  <a:pt x="378" y="257"/>
                </a:lnTo>
                <a:lnTo>
                  <a:pt x="385" y="321"/>
                </a:lnTo>
                <a:lnTo>
                  <a:pt x="385" y="321"/>
                </a:lnTo>
                <a:close/>
                <a:moveTo>
                  <a:pt x="327" y="189"/>
                </a:moveTo>
                <a:lnTo>
                  <a:pt x="327" y="189"/>
                </a:lnTo>
                <a:lnTo>
                  <a:pt x="368" y="237"/>
                </a:lnTo>
                <a:lnTo>
                  <a:pt x="368" y="237"/>
                </a:lnTo>
                <a:lnTo>
                  <a:pt x="380" y="224"/>
                </a:lnTo>
                <a:lnTo>
                  <a:pt x="393" y="212"/>
                </a:lnTo>
                <a:lnTo>
                  <a:pt x="407" y="202"/>
                </a:lnTo>
                <a:lnTo>
                  <a:pt x="420" y="193"/>
                </a:lnTo>
                <a:lnTo>
                  <a:pt x="448" y="177"/>
                </a:lnTo>
                <a:lnTo>
                  <a:pt x="477" y="165"/>
                </a:lnTo>
                <a:lnTo>
                  <a:pt x="477" y="165"/>
                </a:lnTo>
                <a:lnTo>
                  <a:pt x="467" y="142"/>
                </a:lnTo>
                <a:lnTo>
                  <a:pt x="454" y="121"/>
                </a:lnTo>
                <a:lnTo>
                  <a:pt x="438" y="99"/>
                </a:lnTo>
                <a:lnTo>
                  <a:pt x="417" y="80"/>
                </a:lnTo>
                <a:lnTo>
                  <a:pt x="417" y="80"/>
                </a:lnTo>
                <a:lnTo>
                  <a:pt x="387" y="101"/>
                </a:lnTo>
                <a:lnTo>
                  <a:pt x="374" y="115"/>
                </a:lnTo>
                <a:lnTo>
                  <a:pt x="362" y="126"/>
                </a:lnTo>
                <a:lnTo>
                  <a:pt x="350" y="140"/>
                </a:lnTo>
                <a:lnTo>
                  <a:pt x="341" y="156"/>
                </a:lnTo>
                <a:lnTo>
                  <a:pt x="333" y="171"/>
                </a:lnTo>
                <a:lnTo>
                  <a:pt x="327" y="189"/>
                </a:lnTo>
                <a:lnTo>
                  <a:pt x="327" y="189"/>
                </a:lnTo>
                <a:close/>
                <a:moveTo>
                  <a:pt x="261" y="157"/>
                </a:moveTo>
                <a:lnTo>
                  <a:pt x="261" y="157"/>
                </a:lnTo>
                <a:lnTo>
                  <a:pt x="257" y="144"/>
                </a:lnTo>
                <a:lnTo>
                  <a:pt x="255" y="128"/>
                </a:lnTo>
                <a:lnTo>
                  <a:pt x="253" y="113"/>
                </a:lnTo>
                <a:lnTo>
                  <a:pt x="253" y="97"/>
                </a:lnTo>
                <a:lnTo>
                  <a:pt x="257" y="66"/>
                </a:lnTo>
                <a:lnTo>
                  <a:pt x="265" y="35"/>
                </a:lnTo>
                <a:lnTo>
                  <a:pt x="265" y="35"/>
                </a:lnTo>
                <a:lnTo>
                  <a:pt x="290" y="37"/>
                </a:lnTo>
                <a:lnTo>
                  <a:pt x="315" y="39"/>
                </a:lnTo>
                <a:lnTo>
                  <a:pt x="327" y="43"/>
                </a:lnTo>
                <a:lnTo>
                  <a:pt x="339" y="47"/>
                </a:lnTo>
                <a:lnTo>
                  <a:pt x="350" y="52"/>
                </a:lnTo>
                <a:lnTo>
                  <a:pt x="364" y="60"/>
                </a:lnTo>
                <a:lnTo>
                  <a:pt x="364" y="60"/>
                </a:lnTo>
                <a:lnTo>
                  <a:pt x="347" y="87"/>
                </a:lnTo>
                <a:lnTo>
                  <a:pt x="333" y="117"/>
                </a:lnTo>
                <a:lnTo>
                  <a:pt x="321" y="148"/>
                </a:lnTo>
                <a:lnTo>
                  <a:pt x="313" y="179"/>
                </a:lnTo>
                <a:lnTo>
                  <a:pt x="313" y="179"/>
                </a:lnTo>
                <a:lnTo>
                  <a:pt x="261" y="157"/>
                </a:lnTo>
                <a:lnTo>
                  <a:pt x="261" y="157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34"/>
          <p:cNvSpPr>
            <a:spLocks noEditPoints="1"/>
          </p:cNvSpPr>
          <p:nvPr/>
        </p:nvSpPr>
        <p:spPr bwMode="auto">
          <a:xfrm>
            <a:off x="11374438" y="4265030"/>
            <a:ext cx="757238" cy="855663"/>
          </a:xfrm>
          <a:custGeom>
            <a:avLst/>
            <a:gdLst>
              <a:gd name="T0" fmla="*/ 347 w 477"/>
              <a:gd name="T1" fmla="*/ 292 h 539"/>
              <a:gd name="T2" fmla="*/ 360 w 477"/>
              <a:gd name="T3" fmla="*/ 346 h 539"/>
              <a:gd name="T4" fmla="*/ 352 w 477"/>
              <a:gd name="T5" fmla="*/ 403 h 539"/>
              <a:gd name="T6" fmla="*/ 333 w 477"/>
              <a:gd name="T7" fmla="*/ 436 h 539"/>
              <a:gd name="T8" fmla="*/ 292 w 477"/>
              <a:gd name="T9" fmla="*/ 473 h 539"/>
              <a:gd name="T10" fmla="*/ 242 w 477"/>
              <a:gd name="T11" fmla="*/ 492 h 539"/>
              <a:gd name="T12" fmla="*/ 201 w 477"/>
              <a:gd name="T13" fmla="*/ 496 h 539"/>
              <a:gd name="T14" fmla="*/ 148 w 477"/>
              <a:gd name="T15" fmla="*/ 492 h 539"/>
              <a:gd name="T16" fmla="*/ 125 w 477"/>
              <a:gd name="T17" fmla="*/ 500 h 539"/>
              <a:gd name="T18" fmla="*/ 74 w 477"/>
              <a:gd name="T19" fmla="*/ 535 h 539"/>
              <a:gd name="T20" fmla="*/ 37 w 477"/>
              <a:gd name="T21" fmla="*/ 539 h 539"/>
              <a:gd name="T22" fmla="*/ 0 w 477"/>
              <a:gd name="T23" fmla="*/ 535 h 539"/>
              <a:gd name="T24" fmla="*/ 41 w 477"/>
              <a:gd name="T25" fmla="*/ 525 h 539"/>
              <a:gd name="T26" fmla="*/ 66 w 477"/>
              <a:gd name="T27" fmla="*/ 502 h 539"/>
              <a:gd name="T28" fmla="*/ 78 w 477"/>
              <a:gd name="T29" fmla="*/ 475 h 539"/>
              <a:gd name="T30" fmla="*/ 76 w 477"/>
              <a:gd name="T31" fmla="*/ 428 h 539"/>
              <a:gd name="T32" fmla="*/ 63 w 477"/>
              <a:gd name="T33" fmla="*/ 395 h 539"/>
              <a:gd name="T34" fmla="*/ 51 w 477"/>
              <a:gd name="T35" fmla="*/ 342 h 539"/>
              <a:gd name="T36" fmla="*/ 59 w 477"/>
              <a:gd name="T37" fmla="*/ 288 h 539"/>
              <a:gd name="T38" fmla="*/ 78 w 477"/>
              <a:gd name="T39" fmla="*/ 253 h 539"/>
              <a:gd name="T40" fmla="*/ 125 w 477"/>
              <a:gd name="T41" fmla="*/ 212 h 539"/>
              <a:gd name="T42" fmla="*/ 183 w 477"/>
              <a:gd name="T43" fmla="*/ 195 h 539"/>
              <a:gd name="T44" fmla="*/ 228 w 477"/>
              <a:gd name="T45" fmla="*/ 198 h 539"/>
              <a:gd name="T46" fmla="*/ 284 w 477"/>
              <a:gd name="T47" fmla="*/ 220 h 539"/>
              <a:gd name="T48" fmla="*/ 327 w 477"/>
              <a:gd name="T49" fmla="*/ 259 h 539"/>
              <a:gd name="T50" fmla="*/ 387 w 477"/>
              <a:gd name="T51" fmla="*/ 154 h 539"/>
              <a:gd name="T52" fmla="*/ 426 w 477"/>
              <a:gd name="T53" fmla="*/ 117 h 539"/>
              <a:gd name="T54" fmla="*/ 456 w 477"/>
              <a:gd name="T55" fmla="*/ 37 h 539"/>
              <a:gd name="T56" fmla="*/ 415 w 477"/>
              <a:gd name="T57" fmla="*/ 58 h 539"/>
              <a:gd name="T58" fmla="*/ 372 w 477"/>
              <a:gd name="T59" fmla="*/ 103 h 539"/>
              <a:gd name="T60" fmla="*/ 341 w 477"/>
              <a:gd name="T61" fmla="*/ 160 h 539"/>
              <a:gd name="T62" fmla="*/ 325 w 477"/>
              <a:gd name="T63" fmla="*/ 152 h 539"/>
              <a:gd name="T64" fmla="*/ 341 w 477"/>
              <a:gd name="T65" fmla="*/ 117 h 539"/>
              <a:gd name="T66" fmla="*/ 352 w 477"/>
              <a:gd name="T67" fmla="*/ 60 h 539"/>
              <a:gd name="T68" fmla="*/ 345 w 477"/>
              <a:gd name="T69" fmla="*/ 0 h 539"/>
              <a:gd name="T70" fmla="*/ 294 w 477"/>
              <a:gd name="T71" fmla="*/ 35 h 539"/>
              <a:gd name="T72" fmla="*/ 300 w 477"/>
              <a:gd name="T73" fmla="*/ 88 h 539"/>
              <a:gd name="T74" fmla="*/ 292 w 477"/>
              <a:gd name="T75" fmla="*/ 138 h 539"/>
              <a:gd name="T76" fmla="*/ 273 w 477"/>
              <a:gd name="T77" fmla="*/ 163 h 539"/>
              <a:gd name="T78" fmla="*/ 251 w 477"/>
              <a:gd name="T79" fmla="*/ 189 h 539"/>
              <a:gd name="T80" fmla="*/ 315 w 477"/>
              <a:gd name="T81" fmla="*/ 224 h 539"/>
              <a:gd name="T82" fmla="*/ 347 w 477"/>
              <a:gd name="T83" fmla="*/ 255 h 539"/>
              <a:gd name="T84" fmla="*/ 360 w 477"/>
              <a:gd name="T85" fmla="*/ 234 h 539"/>
              <a:gd name="T86" fmla="*/ 366 w 477"/>
              <a:gd name="T87" fmla="*/ 206 h 539"/>
              <a:gd name="T88" fmla="*/ 409 w 477"/>
              <a:gd name="T89" fmla="*/ 185 h 539"/>
              <a:gd name="T90" fmla="*/ 456 w 477"/>
              <a:gd name="T91" fmla="*/ 132 h 539"/>
              <a:gd name="T92" fmla="*/ 421 w 477"/>
              <a:gd name="T93" fmla="*/ 138 h 539"/>
              <a:gd name="T94" fmla="*/ 387 w 477"/>
              <a:gd name="T95" fmla="*/ 154 h 539"/>
              <a:gd name="T96" fmla="*/ 88 w 477"/>
              <a:gd name="T97" fmla="*/ 360 h 539"/>
              <a:gd name="T98" fmla="*/ 115 w 477"/>
              <a:gd name="T99" fmla="*/ 304 h 539"/>
              <a:gd name="T100" fmla="*/ 156 w 477"/>
              <a:gd name="T101" fmla="*/ 265 h 539"/>
              <a:gd name="T102" fmla="*/ 154 w 477"/>
              <a:gd name="T103" fmla="*/ 224 h 539"/>
              <a:gd name="T104" fmla="*/ 127 w 477"/>
              <a:gd name="T105" fmla="*/ 237 h 539"/>
              <a:gd name="T106" fmla="*/ 92 w 477"/>
              <a:gd name="T107" fmla="*/ 280 h 539"/>
              <a:gd name="T108" fmla="*/ 78 w 477"/>
              <a:gd name="T109" fmla="*/ 342 h 539"/>
              <a:gd name="T110" fmla="*/ 82 w 477"/>
              <a:gd name="T111" fmla="*/ 383 h 539"/>
              <a:gd name="T112" fmla="*/ 193 w 477"/>
              <a:gd name="T113" fmla="*/ 245 h 539"/>
              <a:gd name="T114" fmla="*/ 236 w 477"/>
              <a:gd name="T115" fmla="*/ 235 h 539"/>
              <a:gd name="T116" fmla="*/ 179 w 477"/>
              <a:gd name="T117" fmla="*/ 222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77" h="539">
                <a:moveTo>
                  <a:pt x="339" y="274"/>
                </a:moveTo>
                <a:lnTo>
                  <a:pt x="339" y="274"/>
                </a:lnTo>
                <a:lnTo>
                  <a:pt x="347" y="292"/>
                </a:lnTo>
                <a:lnTo>
                  <a:pt x="354" y="309"/>
                </a:lnTo>
                <a:lnTo>
                  <a:pt x="358" y="327"/>
                </a:lnTo>
                <a:lnTo>
                  <a:pt x="360" y="346"/>
                </a:lnTo>
                <a:lnTo>
                  <a:pt x="360" y="366"/>
                </a:lnTo>
                <a:lnTo>
                  <a:pt x="358" y="383"/>
                </a:lnTo>
                <a:lnTo>
                  <a:pt x="352" y="403"/>
                </a:lnTo>
                <a:lnTo>
                  <a:pt x="345" y="420"/>
                </a:lnTo>
                <a:lnTo>
                  <a:pt x="345" y="420"/>
                </a:lnTo>
                <a:lnTo>
                  <a:pt x="333" y="436"/>
                </a:lnTo>
                <a:lnTo>
                  <a:pt x="321" y="450"/>
                </a:lnTo>
                <a:lnTo>
                  <a:pt x="308" y="463"/>
                </a:lnTo>
                <a:lnTo>
                  <a:pt x="292" y="473"/>
                </a:lnTo>
                <a:lnTo>
                  <a:pt x="277" y="483"/>
                </a:lnTo>
                <a:lnTo>
                  <a:pt x="259" y="488"/>
                </a:lnTo>
                <a:lnTo>
                  <a:pt x="242" y="492"/>
                </a:lnTo>
                <a:lnTo>
                  <a:pt x="222" y="494"/>
                </a:lnTo>
                <a:lnTo>
                  <a:pt x="222" y="494"/>
                </a:lnTo>
                <a:lnTo>
                  <a:pt x="201" y="496"/>
                </a:lnTo>
                <a:lnTo>
                  <a:pt x="183" y="496"/>
                </a:lnTo>
                <a:lnTo>
                  <a:pt x="148" y="492"/>
                </a:lnTo>
                <a:lnTo>
                  <a:pt x="148" y="492"/>
                </a:lnTo>
                <a:lnTo>
                  <a:pt x="142" y="492"/>
                </a:lnTo>
                <a:lnTo>
                  <a:pt x="136" y="494"/>
                </a:lnTo>
                <a:lnTo>
                  <a:pt x="125" y="500"/>
                </a:lnTo>
                <a:lnTo>
                  <a:pt x="101" y="522"/>
                </a:lnTo>
                <a:lnTo>
                  <a:pt x="84" y="531"/>
                </a:lnTo>
                <a:lnTo>
                  <a:pt x="74" y="535"/>
                </a:lnTo>
                <a:lnTo>
                  <a:pt x="64" y="537"/>
                </a:lnTo>
                <a:lnTo>
                  <a:pt x="51" y="539"/>
                </a:lnTo>
                <a:lnTo>
                  <a:pt x="37" y="539"/>
                </a:lnTo>
                <a:lnTo>
                  <a:pt x="20" y="539"/>
                </a:lnTo>
                <a:lnTo>
                  <a:pt x="0" y="535"/>
                </a:lnTo>
                <a:lnTo>
                  <a:pt x="0" y="535"/>
                </a:lnTo>
                <a:lnTo>
                  <a:pt x="16" y="533"/>
                </a:lnTo>
                <a:lnTo>
                  <a:pt x="29" y="529"/>
                </a:lnTo>
                <a:lnTo>
                  <a:pt x="41" y="525"/>
                </a:lnTo>
                <a:lnTo>
                  <a:pt x="51" y="518"/>
                </a:lnTo>
                <a:lnTo>
                  <a:pt x="59" y="512"/>
                </a:lnTo>
                <a:lnTo>
                  <a:pt x="66" y="502"/>
                </a:lnTo>
                <a:lnTo>
                  <a:pt x="72" y="494"/>
                </a:lnTo>
                <a:lnTo>
                  <a:pt x="76" y="485"/>
                </a:lnTo>
                <a:lnTo>
                  <a:pt x="78" y="475"/>
                </a:lnTo>
                <a:lnTo>
                  <a:pt x="80" y="465"/>
                </a:lnTo>
                <a:lnTo>
                  <a:pt x="80" y="446"/>
                </a:lnTo>
                <a:lnTo>
                  <a:pt x="76" y="428"/>
                </a:lnTo>
                <a:lnTo>
                  <a:pt x="70" y="413"/>
                </a:lnTo>
                <a:lnTo>
                  <a:pt x="70" y="413"/>
                </a:lnTo>
                <a:lnTo>
                  <a:pt x="63" y="395"/>
                </a:lnTo>
                <a:lnTo>
                  <a:pt x="57" y="378"/>
                </a:lnTo>
                <a:lnTo>
                  <a:pt x="53" y="360"/>
                </a:lnTo>
                <a:lnTo>
                  <a:pt x="51" y="342"/>
                </a:lnTo>
                <a:lnTo>
                  <a:pt x="51" y="323"/>
                </a:lnTo>
                <a:lnTo>
                  <a:pt x="53" y="306"/>
                </a:lnTo>
                <a:lnTo>
                  <a:pt x="59" y="288"/>
                </a:lnTo>
                <a:lnTo>
                  <a:pt x="66" y="270"/>
                </a:lnTo>
                <a:lnTo>
                  <a:pt x="66" y="270"/>
                </a:lnTo>
                <a:lnTo>
                  <a:pt x="78" y="253"/>
                </a:lnTo>
                <a:lnTo>
                  <a:pt x="92" y="237"/>
                </a:lnTo>
                <a:lnTo>
                  <a:pt x="107" y="224"/>
                </a:lnTo>
                <a:lnTo>
                  <a:pt x="125" y="212"/>
                </a:lnTo>
                <a:lnTo>
                  <a:pt x="144" y="204"/>
                </a:lnTo>
                <a:lnTo>
                  <a:pt x="164" y="198"/>
                </a:lnTo>
                <a:lnTo>
                  <a:pt x="183" y="195"/>
                </a:lnTo>
                <a:lnTo>
                  <a:pt x="205" y="195"/>
                </a:lnTo>
                <a:lnTo>
                  <a:pt x="205" y="195"/>
                </a:lnTo>
                <a:lnTo>
                  <a:pt x="228" y="198"/>
                </a:lnTo>
                <a:lnTo>
                  <a:pt x="249" y="202"/>
                </a:lnTo>
                <a:lnTo>
                  <a:pt x="269" y="210"/>
                </a:lnTo>
                <a:lnTo>
                  <a:pt x="284" y="220"/>
                </a:lnTo>
                <a:lnTo>
                  <a:pt x="300" y="232"/>
                </a:lnTo>
                <a:lnTo>
                  <a:pt x="314" y="243"/>
                </a:lnTo>
                <a:lnTo>
                  <a:pt x="327" y="259"/>
                </a:lnTo>
                <a:lnTo>
                  <a:pt x="339" y="274"/>
                </a:lnTo>
                <a:lnTo>
                  <a:pt x="339" y="274"/>
                </a:lnTo>
                <a:close/>
                <a:moveTo>
                  <a:pt x="387" y="154"/>
                </a:moveTo>
                <a:lnTo>
                  <a:pt x="387" y="154"/>
                </a:lnTo>
                <a:lnTo>
                  <a:pt x="407" y="134"/>
                </a:lnTo>
                <a:lnTo>
                  <a:pt x="426" y="117"/>
                </a:lnTo>
                <a:lnTo>
                  <a:pt x="450" y="101"/>
                </a:lnTo>
                <a:lnTo>
                  <a:pt x="477" y="90"/>
                </a:lnTo>
                <a:lnTo>
                  <a:pt x="456" y="37"/>
                </a:lnTo>
                <a:lnTo>
                  <a:pt x="456" y="37"/>
                </a:lnTo>
                <a:lnTo>
                  <a:pt x="434" y="47"/>
                </a:lnTo>
                <a:lnTo>
                  <a:pt x="415" y="58"/>
                </a:lnTo>
                <a:lnTo>
                  <a:pt x="399" y="70"/>
                </a:lnTo>
                <a:lnTo>
                  <a:pt x="386" y="86"/>
                </a:lnTo>
                <a:lnTo>
                  <a:pt x="372" y="103"/>
                </a:lnTo>
                <a:lnTo>
                  <a:pt x="360" y="121"/>
                </a:lnTo>
                <a:lnTo>
                  <a:pt x="351" y="140"/>
                </a:lnTo>
                <a:lnTo>
                  <a:pt x="341" y="160"/>
                </a:lnTo>
                <a:lnTo>
                  <a:pt x="341" y="160"/>
                </a:lnTo>
                <a:lnTo>
                  <a:pt x="333" y="156"/>
                </a:lnTo>
                <a:lnTo>
                  <a:pt x="325" y="152"/>
                </a:lnTo>
                <a:lnTo>
                  <a:pt x="325" y="152"/>
                </a:lnTo>
                <a:lnTo>
                  <a:pt x="333" y="134"/>
                </a:lnTo>
                <a:lnTo>
                  <a:pt x="341" y="117"/>
                </a:lnTo>
                <a:lnTo>
                  <a:pt x="347" y="97"/>
                </a:lnTo>
                <a:lnTo>
                  <a:pt x="351" y="80"/>
                </a:lnTo>
                <a:lnTo>
                  <a:pt x="352" y="60"/>
                </a:lnTo>
                <a:lnTo>
                  <a:pt x="352" y="41"/>
                </a:lnTo>
                <a:lnTo>
                  <a:pt x="349" y="21"/>
                </a:lnTo>
                <a:lnTo>
                  <a:pt x="345" y="0"/>
                </a:lnTo>
                <a:lnTo>
                  <a:pt x="288" y="18"/>
                </a:lnTo>
                <a:lnTo>
                  <a:pt x="288" y="18"/>
                </a:lnTo>
                <a:lnTo>
                  <a:pt x="294" y="35"/>
                </a:lnTo>
                <a:lnTo>
                  <a:pt x="298" y="53"/>
                </a:lnTo>
                <a:lnTo>
                  <a:pt x="298" y="70"/>
                </a:lnTo>
                <a:lnTo>
                  <a:pt x="300" y="88"/>
                </a:lnTo>
                <a:lnTo>
                  <a:pt x="298" y="103"/>
                </a:lnTo>
                <a:lnTo>
                  <a:pt x="296" y="121"/>
                </a:lnTo>
                <a:lnTo>
                  <a:pt x="292" y="138"/>
                </a:lnTo>
                <a:lnTo>
                  <a:pt x="286" y="156"/>
                </a:lnTo>
                <a:lnTo>
                  <a:pt x="286" y="156"/>
                </a:lnTo>
                <a:lnTo>
                  <a:pt x="273" y="163"/>
                </a:lnTo>
                <a:lnTo>
                  <a:pt x="263" y="175"/>
                </a:lnTo>
                <a:lnTo>
                  <a:pt x="251" y="189"/>
                </a:lnTo>
                <a:lnTo>
                  <a:pt x="251" y="189"/>
                </a:lnTo>
                <a:lnTo>
                  <a:pt x="279" y="200"/>
                </a:lnTo>
                <a:lnTo>
                  <a:pt x="304" y="214"/>
                </a:lnTo>
                <a:lnTo>
                  <a:pt x="315" y="224"/>
                </a:lnTo>
                <a:lnTo>
                  <a:pt x="327" y="234"/>
                </a:lnTo>
                <a:lnTo>
                  <a:pt x="337" y="243"/>
                </a:lnTo>
                <a:lnTo>
                  <a:pt x="347" y="255"/>
                </a:lnTo>
                <a:lnTo>
                  <a:pt x="356" y="241"/>
                </a:lnTo>
                <a:lnTo>
                  <a:pt x="356" y="241"/>
                </a:lnTo>
                <a:lnTo>
                  <a:pt x="360" y="234"/>
                </a:lnTo>
                <a:lnTo>
                  <a:pt x="364" y="224"/>
                </a:lnTo>
                <a:lnTo>
                  <a:pt x="366" y="216"/>
                </a:lnTo>
                <a:lnTo>
                  <a:pt x="366" y="206"/>
                </a:lnTo>
                <a:lnTo>
                  <a:pt x="366" y="206"/>
                </a:lnTo>
                <a:lnTo>
                  <a:pt x="387" y="195"/>
                </a:lnTo>
                <a:lnTo>
                  <a:pt x="409" y="185"/>
                </a:lnTo>
                <a:lnTo>
                  <a:pt x="432" y="181"/>
                </a:lnTo>
                <a:lnTo>
                  <a:pt x="458" y="177"/>
                </a:lnTo>
                <a:lnTo>
                  <a:pt x="456" y="132"/>
                </a:lnTo>
                <a:lnTo>
                  <a:pt x="456" y="132"/>
                </a:lnTo>
                <a:lnTo>
                  <a:pt x="436" y="134"/>
                </a:lnTo>
                <a:lnTo>
                  <a:pt x="421" y="138"/>
                </a:lnTo>
                <a:lnTo>
                  <a:pt x="403" y="146"/>
                </a:lnTo>
                <a:lnTo>
                  <a:pt x="387" y="154"/>
                </a:lnTo>
                <a:lnTo>
                  <a:pt x="387" y="154"/>
                </a:lnTo>
                <a:close/>
                <a:moveTo>
                  <a:pt x="82" y="383"/>
                </a:moveTo>
                <a:lnTo>
                  <a:pt x="82" y="383"/>
                </a:lnTo>
                <a:lnTo>
                  <a:pt x="88" y="360"/>
                </a:lnTo>
                <a:lnTo>
                  <a:pt x="94" y="339"/>
                </a:lnTo>
                <a:lnTo>
                  <a:pt x="103" y="319"/>
                </a:lnTo>
                <a:lnTo>
                  <a:pt x="115" y="304"/>
                </a:lnTo>
                <a:lnTo>
                  <a:pt x="129" y="290"/>
                </a:lnTo>
                <a:lnTo>
                  <a:pt x="142" y="276"/>
                </a:lnTo>
                <a:lnTo>
                  <a:pt x="156" y="265"/>
                </a:lnTo>
                <a:lnTo>
                  <a:pt x="171" y="255"/>
                </a:lnTo>
                <a:lnTo>
                  <a:pt x="154" y="224"/>
                </a:lnTo>
                <a:lnTo>
                  <a:pt x="154" y="224"/>
                </a:lnTo>
                <a:lnTo>
                  <a:pt x="144" y="228"/>
                </a:lnTo>
                <a:lnTo>
                  <a:pt x="135" y="232"/>
                </a:lnTo>
                <a:lnTo>
                  <a:pt x="127" y="237"/>
                </a:lnTo>
                <a:lnTo>
                  <a:pt x="119" y="243"/>
                </a:lnTo>
                <a:lnTo>
                  <a:pt x="103" y="261"/>
                </a:lnTo>
                <a:lnTo>
                  <a:pt x="92" y="280"/>
                </a:lnTo>
                <a:lnTo>
                  <a:pt x="84" y="304"/>
                </a:lnTo>
                <a:lnTo>
                  <a:pt x="78" y="329"/>
                </a:lnTo>
                <a:lnTo>
                  <a:pt x="78" y="342"/>
                </a:lnTo>
                <a:lnTo>
                  <a:pt x="78" y="356"/>
                </a:lnTo>
                <a:lnTo>
                  <a:pt x="80" y="370"/>
                </a:lnTo>
                <a:lnTo>
                  <a:pt x="82" y="383"/>
                </a:lnTo>
                <a:lnTo>
                  <a:pt x="82" y="383"/>
                </a:lnTo>
                <a:close/>
                <a:moveTo>
                  <a:pt x="193" y="245"/>
                </a:moveTo>
                <a:lnTo>
                  <a:pt x="193" y="245"/>
                </a:lnTo>
                <a:lnTo>
                  <a:pt x="214" y="237"/>
                </a:lnTo>
                <a:lnTo>
                  <a:pt x="236" y="235"/>
                </a:lnTo>
                <a:lnTo>
                  <a:pt x="236" y="235"/>
                </a:lnTo>
                <a:lnTo>
                  <a:pt x="207" y="226"/>
                </a:lnTo>
                <a:lnTo>
                  <a:pt x="193" y="224"/>
                </a:lnTo>
                <a:lnTo>
                  <a:pt x="179" y="222"/>
                </a:lnTo>
                <a:lnTo>
                  <a:pt x="193" y="245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18964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3989388" y="558463"/>
            <a:ext cx="647700" cy="777875"/>
          </a:xfrm>
          <a:custGeom>
            <a:avLst/>
            <a:gdLst>
              <a:gd name="T0" fmla="*/ 373 w 408"/>
              <a:gd name="T1" fmla="*/ 0 h 490"/>
              <a:gd name="T2" fmla="*/ 375 w 408"/>
              <a:gd name="T3" fmla="*/ 25 h 490"/>
              <a:gd name="T4" fmla="*/ 375 w 408"/>
              <a:gd name="T5" fmla="*/ 74 h 490"/>
              <a:gd name="T6" fmla="*/ 369 w 408"/>
              <a:gd name="T7" fmla="*/ 121 h 490"/>
              <a:gd name="T8" fmla="*/ 360 w 408"/>
              <a:gd name="T9" fmla="*/ 163 h 490"/>
              <a:gd name="T10" fmla="*/ 249 w 408"/>
              <a:gd name="T11" fmla="*/ 185 h 490"/>
              <a:gd name="T12" fmla="*/ 231 w 408"/>
              <a:gd name="T13" fmla="*/ 204 h 490"/>
              <a:gd name="T14" fmla="*/ 401 w 408"/>
              <a:gd name="T15" fmla="*/ 210 h 490"/>
              <a:gd name="T16" fmla="*/ 406 w 408"/>
              <a:gd name="T17" fmla="*/ 222 h 490"/>
              <a:gd name="T18" fmla="*/ 406 w 408"/>
              <a:gd name="T19" fmla="*/ 247 h 490"/>
              <a:gd name="T20" fmla="*/ 231 w 408"/>
              <a:gd name="T21" fmla="*/ 245 h 490"/>
              <a:gd name="T22" fmla="*/ 198 w 408"/>
              <a:gd name="T23" fmla="*/ 255 h 490"/>
              <a:gd name="T24" fmla="*/ 185 w 408"/>
              <a:gd name="T25" fmla="*/ 268 h 490"/>
              <a:gd name="T26" fmla="*/ 153 w 408"/>
              <a:gd name="T27" fmla="*/ 255 h 490"/>
              <a:gd name="T28" fmla="*/ 128 w 408"/>
              <a:gd name="T29" fmla="*/ 204 h 490"/>
              <a:gd name="T30" fmla="*/ 81 w 408"/>
              <a:gd name="T31" fmla="*/ 185 h 490"/>
              <a:gd name="T32" fmla="*/ 150 w 408"/>
              <a:gd name="T33" fmla="*/ 401 h 490"/>
              <a:gd name="T34" fmla="*/ 136 w 408"/>
              <a:gd name="T35" fmla="*/ 305 h 490"/>
              <a:gd name="T36" fmla="*/ 245 w 408"/>
              <a:gd name="T37" fmla="*/ 317 h 490"/>
              <a:gd name="T38" fmla="*/ 247 w 408"/>
              <a:gd name="T39" fmla="*/ 317 h 490"/>
              <a:gd name="T40" fmla="*/ 253 w 408"/>
              <a:gd name="T41" fmla="*/ 317 h 490"/>
              <a:gd name="T42" fmla="*/ 270 w 408"/>
              <a:gd name="T43" fmla="*/ 327 h 490"/>
              <a:gd name="T44" fmla="*/ 276 w 408"/>
              <a:gd name="T45" fmla="*/ 337 h 490"/>
              <a:gd name="T46" fmla="*/ 278 w 408"/>
              <a:gd name="T47" fmla="*/ 348 h 490"/>
              <a:gd name="T48" fmla="*/ 278 w 408"/>
              <a:gd name="T49" fmla="*/ 354 h 490"/>
              <a:gd name="T50" fmla="*/ 270 w 408"/>
              <a:gd name="T51" fmla="*/ 370 h 490"/>
              <a:gd name="T52" fmla="*/ 258 w 408"/>
              <a:gd name="T53" fmla="*/ 377 h 490"/>
              <a:gd name="T54" fmla="*/ 247 w 408"/>
              <a:gd name="T55" fmla="*/ 379 h 490"/>
              <a:gd name="T56" fmla="*/ 245 w 408"/>
              <a:gd name="T57" fmla="*/ 379 h 490"/>
              <a:gd name="T58" fmla="*/ 233 w 408"/>
              <a:gd name="T59" fmla="*/ 401 h 490"/>
              <a:gd name="T60" fmla="*/ 330 w 408"/>
              <a:gd name="T61" fmla="*/ 424 h 490"/>
              <a:gd name="T62" fmla="*/ 377 w 408"/>
              <a:gd name="T63" fmla="*/ 490 h 490"/>
              <a:gd name="T64" fmla="*/ 0 w 408"/>
              <a:gd name="T65" fmla="*/ 490 h 490"/>
              <a:gd name="T66" fmla="*/ 0 w 408"/>
              <a:gd name="T67" fmla="*/ 0 h 490"/>
              <a:gd name="T68" fmla="*/ 150 w 408"/>
              <a:gd name="T69" fmla="*/ 370 h 490"/>
              <a:gd name="T70" fmla="*/ 150 w 408"/>
              <a:gd name="T71" fmla="*/ 372 h 490"/>
              <a:gd name="T72" fmla="*/ 153 w 408"/>
              <a:gd name="T73" fmla="*/ 377 h 490"/>
              <a:gd name="T74" fmla="*/ 157 w 408"/>
              <a:gd name="T75" fmla="*/ 377 h 490"/>
              <a:gd name="T76" fmla="*/ 161 w 408"/>
              <a:gd name="T77" fmla="*/ 375 h 490"/>
              <a:gd name="T78" fmla="*/ 165 w 408"/>
              <a:gd name="T79" fmla="*/ 370 h 490"/>
              <a:gd name="T80" fmla="*/ 165 w 408"/>
              <a:gd name="T81" fmla="*/ 329 h 490"/>
              <a:gd name="T82" fmla="*/ 161 w 408"/>
              <a:gd name="T83" fmla="*/ 323 h 490"/>
              <a:gd name="T84" fmla="*/ 157 w 408"/>
              <a:gd name="T85" fmla="*/ 321 h 490"/>
              <a:gd name="T86" fmla="*/ 153 w 408"/>
              <a:gd name="T87" fmla="*/ 321 h 490"/>
              <a:gd name="T88" fmla="*/ 150 w 408"/>
              <a:gd name="T89" fmla="*/ 325 h 490"/>
              <a:gd name="T90" fmla="*/ 150 w 408"/>
              <a:gd name="T91" fmla="*/ 329 h 490"/>
              <a:gd name="T92" fmla="*/ 245 w 408"/>
              <a:gd name="T93" fmla="*/ 362 h 490"/>
              <a:gd name="T94" fmla="*/ 247 w 408"/>
              <a:gd name="T95" fmla="*/ 362 h 490"/>
              <a:gd name="T96" fmla="*/ 253 w 408"/>
              <a:gd name="T97" fmla="*/ 362 h 490"/>
              <a:gd name="T98" fmla="*/ 257 w 408"/>
              <a:gd name="T99" fmla="*/ 358 h 490"/>
              <a:gd name="T100" fmla="*/ 260 w 408"/>
              <a:gd name="T101" fmla="*/ 348 h 490"/>
              <a:gd name="T102" fmla="*/ 260 w 408"/>
              <a:gd name="T103" fmla="*/ 342 h 490"/>
              <a:gd name="T104" fmla="*/ 257 w 408"/>
              <a:gd name="T105" fmla="*/ 339 h 490"/>
              <a:gd name="T106" fmla="*/ 247 w 408"/>
              <a:gd name="T107" fmla="*/ 335 h 490"/>
              <a:gd name="T108" fmla="*/ 245 w 408"/>
              <a:gd name="T109" fmla="*/ 335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8" h="490">
                <a:moveTo>
                  <a:pt x="0" y="0"/>
                </a:moveTo>
                <a:lnTo>
                  <a:pt x="373" y="0"/>
                </a:lnTo>
                <a:lnTo>
                  <a:pt x="373" y="0"/>
                </a:lnTo>
                <a:lnTo>
                  <a:pt x="375" y="25"/>
                </a:lnTo>
                <a:lnTo>
                  <a:pt x="377" y="51"/>
                </a:lnTo>
                <a:lnTo>
                  <a:pt x="375" y="74"/>
                </a:lnTo>
                <a:lnTo>
                  <a:pt x="373" y="97"/>
                </a:lnTo>
                <a:lnTo>
                  <a:pt x="369" y="121"/>
                </a:lnTo>
                <a:lnTo>
                  <a:pt x="365" y="142"/>
                </a:lnTo>
                <a:lnTo>
                  <a:pt x="360" y="163"/>
                </a:lnTo>
                <a:lnTo>
                  <a:pt x="352" y="185"/>
                </a:lnTo>
                <a:lnTo>
                  <a:pt x="249" y="185"/>
                </a:lnTo>
                <a:lnTo>
                  <a:pt x="249" y="204"/>
                </a:lnTo>
                <a:lnTo>
                  <a:pt x="231" y="204"/>
                </a:lnTo>
                <a:lnTo>
                  <a:pt x="231" y="222"/>
                </a:lnTo>
                <a:lnTo>
                  <a:pt x="401" y="210"/>
                </a:lnTo>
                <a:lnTo>
                  <a:pt x="401" y="210"/>
                </a:lnTo>
                <a:lnTo>
                  <a:pt x="406" y="222"/>
                </a:lnTo>
                <a:lnTo>
                  <a:pt x="408" y="233"/>
                </a:lnTo>
                <a:lnTo>
                  <a:pt x="406" y="247"/>
                </a:lnTo>
                <a:lnTo>
                  <a:pt x="401" y="259"/>
                </a:lnTo>
                <a:lnTo>
                  <a:pt x="231" y="245"/>
                </a:lnTo>
                <a:lnTo>
                  <a:pt x="231" y="255"/>
                </a:lnTo>
                <a:lnTo>
                  <a:pt x="198" y="255"/>
                </a:lnTo>
                <a:lnTo>
                  <a:pt x="198" y="268"/>
                </a:lnTo>
                <a:lnTo>
                  <a:pt x="185" y="268"/>
                </a:lnTo>
                <a:lnTo>
                  <a:pt x="185" y="255"/>
                </a:lnTo>
                <a:lnTo>
                  <a:pt x="153" y="255"/>
                </a:lnTo>
                <a:lnTo>
                  <a:pt x="153" y="204"/>
                </a:lnTo>
                <a:lnTo>
                  <a:pt x="128" y="204"/>
                </a:lnTo>
                <a:lnTo>
                  <a:pt x="128" y="185"/>
                </a:lnTo>
                <a:lnTo>
                  <a:pt x="81" y="185"/>
                </a:lnTo>
                <a:lnTo>
                  <a:pt x="81" y="401"/>
                </a:lnTo>
                <a:lnTo>
                  <a:pt x="150" y="401"/>
                </a:lnTo>
                <a:lnTo>
                  <a:pt x="136" y="379"/>
                </a:lnTo>
                <a:lnTo>
                  <a:pt x="136" y="305"/>
                </a:lnTo>
                <a:lnTo>
                  <a:pt x="245" y="305"/>
                </a:lnTo>
                <a:lnTo>
                  <a:pt x="245" y="317"/>
                </a:lnTo>
                <a:lnTo>
                  <a:pt x="245" y="317"/>
                </a:lnTo>
                <a:lnTo>
                  <a:pt x="247" y="317"/>
                </a:lnTo>
                <a:lnTo>
                  <a:pt x="247" y="317"/>
                </a:lnTo>
                <a:lnTo>
                  <a:pt x="253" y="317"/>
                </a:lnTo>
                <a:lnTo>
                  <a:pt x="258" y="319"/>
                </a:lnTo>
                <a:lnTo>
                  <a:pt x="270" y="327"/>
                </a:lnTo>
                <a:lnTo>
                  <a:pt x="270" y="327"/>
                </a:lnTo>
                <a:lnTo>
                  <a:pt x="276" y="337"/>
                </a:lnTo>
                <a:lnTo>
                  <a:pt x="278" y="342"/>
                </a:lnTo>
                <a:lnTo>
                  <a:pt x="278" y="348"/>
                </a:lnTo>
                <a:lnTo>
                  <a:pt x="278" y="348"/>
                </a:lnTo>
                <a:lnTo>
                  <a:pt x="278" y="354"/>
                </a:lnTo>
                <a:lnTo>
                  <a:pt x="276" y="360"/>
                </a:lnTo>
                <a:lnTo>
                  <a:pt x="270" y="370"/>
                </a:lnTo>
                <a:lnTo>
                  <a:pt x="270" y="370"/>
                </a:lnTo>
                <a:lnTo>
                  <a:pt x="258" y="377"/>
                </a:lnTo>
                <a:lnTo>
                  <a:pt x="253" y="379"/>
                </a:lnTo>
                <a:lnTo>
                  <a:pt x="247" y="379"/>
                </a:lnTo>
                <a:lnTo>
                  <a:pt x="247" y="379"/>
                </a:lnTo>
                <a:lnTo>
                  <a:pt x="245" y="379"/>
                </a:lnTo>
                <a:lnTo>
                  <a:pt x="245" y="379"/>
                </a:lnTo>
                <a:lnTo>
                  <a:pt x="233" y="401"/>
                </a:lnTo>
                <a:lnTo>
                  <a:pt x="330" y="401"/>
                </a:lnTo>
                <a:lnTo>
                  <a:pt x="330" y="424"/>
                </a:lnTo>
                <a:lnTo>
                  <a:pt x="377" y="424"/>
                </a:lnTo>
                <a:lnTo>
                  <a:pt x="377" y="490"/>
                </a:lnTo>
                <a:lnTo>
                  <a:pt x="0" y="490"/>
                </a:lnTo>
                <a:lnTo>
                  <a:pt x="0" y="490"/>
                </a:lnTo>
                <a:lnTo>
                  <a:pt x="0" y="0"/>
                </a:lnTo>
                <a:lnTo>
                  <a:pt x="0" y="0"/>
                </a:lnTo>
                <a:close/>
                <a:moveTo>
                  <a:pt x="150" y="329"/>
                </a:moveTo>
                <a:lnTo>
                  <a:pt x="150" y="370"/>
                </a:lnTo>
                <a:lnTo>
                  <a:pt x="150" y="370"/>
                </a:lnTo>
                <a:lnTo>
                  <a:pt x="150" y="372"/>
                </a:lnTo>
                <a:lnTo>
                  <a:pt x="151" y="375"/>
                </a:lnTo>
                <a:lnTo>
                  <a:pt x="153" y="377"/>
                </a:lnTo>
                <a:lnTo>
                  <a:pt x="157" y="377"/>
                </a:lnTo>
                <a:lnTo>
                  <a:pt x="157" y="377"/>
                </a:lnTo>
                <a:lnTo>
                  <a:pt x="159" y="377"/>
                </a:lnTo>
                <a:lnTo>
                  <a:pt x="161" y="375"/>
                </a:lnTo>
                <a:lnTo>
                  <a:pt x="163" y="372"/>
                </a:lnTo>
                <a:lnTo>
                  <a:pt x="165" y="370"/>
                </a:lnTo>
                <a:lnTo>
                  <a:pt x="165" y="329"/>
                </a:lnTo>
                <a:lnTo>
                  <a:pt x="165" y="329"/>
                </a:lnTo>
                <a:lnTo>
                  <a:pt x="163" y="325"/>
                </a:lnTo>
                <a:lnTo>
                  <a:pt x="161" y="323"/>
                </a:lnTo>
                <a:lnTo>
                  <a:pt x="159" y="321"/>
                </a:lnTo>
                <a:lnTo>
                  <a:pt x="157" y="321"/>
                </a:lnTo>
                <a:lnTo>
                  <a:pt x="157" y="321"/>
                </a:lnTo>
                <a:lnTo>
                  <a:pt x="153" y="321"/>
                </a:lnTo>
                <a:lnTo>
                  <a:pt x="151" y="323"/>
                </a:lnTo>
                <a:lnTo>
                  <a:pt x="150" y="325"/>
                </a:lnTo>
                <a:lnTo>
                  <a:pt x="150" y="329"/>
                </a:lnTo>
                <a:lnTo>
                  <a:pt x="150" y="329"/>
                </a:lnTo>
                <a:close/>
                <a:moveTo>
                  <a:pt x="245" y="335"/>
                </a:moveTo>
                <a:lnTo>
                  <a:pt x="245" y="362"/>
                </a:lnTo>
                <a:lnTo>
                  <a:pt x="245" y="362"/>
                </a:lnTo>
                <a:lnTo>
                  <a:pt x="247" y="362"/>
                </a:lnTo>
                <a:lnTo>
                  <a:pt x="247" y="362"/>
                </a:lnTo>
                <a:lnTo>
                  <a:pt x="253" y="362"/>
                </a:lnTo>
                <a:lnTo>
                  <a:pt x="257" y="358"/>
                </a:lnTo>
                <a:lnTo>
                  <a:pt x="257" y="358"/>
                </a:lnTo>
                <a:lnTo>
                  <a:pt x="260" y="354"/>
                </a:lnTo>
                <a:lnTo>
                  <a:pt x="260" y="348"/>
                </a:lnTo>
                <a:lnTo>
                  <a:pt x="260" y="348"/>
                </a:lnTo>
                <a:lnTo>
                  <a:pt x="260" y="342"/>
                </a:lnTo>
                <a:lnTo>
                  <a:pt x="257" y="339"/>
                </a:lnTo>
                <a:lnTo>
                  <a:pt x="257" y="339"/>
                </a:lnTo>
                <a:lnTo>
                  <a:pt x="253" y="335"/>
                </a:lnTo>
                <a:lnTo>
                  <a:pt x="247" y="335"/>
                </a:lnTo>
                <a:lnTo>
                  <a:pt x="247" y="335"/>
                </a:lnTo>
                <a:lnTo>
                  <a:pt x="245" y="335"/>
                </a:lnTo>
                <a:lnTo>
                  <a:pt x="245" y="335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8891588" y="629901"/>
            <a:ext cx="777875" cy="781050"/>
          </a:xfrm>
          <a:custGeom>
            <a:avLst/>
            <a:gdLst>
              <a:gd name="T0" fmla="*/ 43 w 490"/>
              <a:gd name="T1" fmla="*/ 321 h 492"/>
              <a:gd name="T2" fmla="*/ 6 w 490"/>
              <a:gd name="T3" fmla="*/ 395 h 492"/>
              <a:gd name="T4" fmla="*/ 4 w 490"/>
              <a:gd name="T5" fmla="*/ 447 h 492"/>
              <a:gd name="T6" fmla="*/ 23 w 490"/>
              <a:gd name="T7" fmla="*/ 476 h 492"/>
              <a:gd name="T8" fmla="*/ 62 w 490"/>
              <a:gd name="T9" fmla="*/ 492 h 492"/>
              <a:gd name="T10" fmla="*/ 103 w 490"/>
              <a:gd name="T11" fmla="*/ 482 h 492"/>
              <a:gd name="T12" fmla="*/ 130 w 490"/>
              <a:gd name="T13" fmla="*/ 449 h 492"/>
              <a:gd name="T14" fmla="*/ 134 w 490"/>
              <a:gd name="T15" fmla="*/ 410 h 492"/>
              <a:gd name="T16" fmla="*/ 105 w 490"/>
              <a:gd name="T17" fmla="*/ 336 h 492"/>
              <a:gd name="T18" fmla="*/ 70 w 490"/>
              <a:gd name="T19" fmla="*/ 288 h 492"/>
              <a:gd name="T20" fmla="*/ 301 w 490"/>
              <a:gd name="T21" fmla="*/ 317 h 492"/>
              <a:gd name="T22" fmla="*/ 262 w 490"/>
              <a:gd name="T23" fmla="*/ 251 h 492"/>
              <a:gd name="T24" fmla="*/ 206 w 490"/>
              <a:gd name="T25" fmla="*/ 225 h 492"/>
              <a:gd name="T26" fmla="*/ 146 w 490"/>
              <a:gd name="T27" fmla="*/ 231 h 492"/>
              <a:gd name="T28" fmla="*/ 33 w 490"/>
              <a:gd name="T29" fmla="*/ 249 h 492"/>
              <a:gd name="T30" fmla="*/ 23 w 490"/>
              <a:gd name="T31" fmla="*/ 202 h 492"/>
              <a:gd name="T32" fmla="*/ 85 w 490"/>
              <a:gd name="T33" fmla="*/ 155 h 492"/>
              <a:gd name="T34" fmla="*/ 216 w 490"/>
              <a:gd name="T35" fmla="*/ 130 h 492"/>
              <a:gd name="T36" fmla="*/ 284 w 490"/>
              <a:gd name="T37" fmla="*/ 113 h 492"/>
              <a:gd name="T38" fmla="*/ 428 w 490"/>
              <a:gd name="T39" fmla="*/ 167 h 492"/>
              <a:gd name="T40" fmla="*/ 463 w 490"/>
              <a:gd name="T41" fmla="*/ 282 h 492"/>
              <a:gd name="T42" fmla="*/ 288 w 490"/>
              <a:gd name="T43" fmla="*/ 408 h 492"/>
              <a:gd name="T44" fmla="*/ 35 w 490"/>
              <a:gd name="T45" fmla="*/ 278 h 492"/>
              <a:gd name="T46" fmla="*/ 35 w 490"/>
              <a:gd name="T47" fmla="*/ 258 h 492"/>
              <a:gd name="T48" fmla="*/ 297 w 490"/>
              <a:gd name="T49" fmla="*/ 15 h 492"/>
              <a:gd name="T50" fmla="*/ 299 w 490"/>
              <a:gd name="T51" fmla="*/ 87 h 492"/>
              <a:gd name="T52" fmla="*/ 274 w 490"/>
              <a:gd name="T53" fmla="*/ 15 h 492"/>
              <a:gd name="T54" fmla="*/ 74 w 490"/>
              <a:gd name="T55" fmla="*/ 194 h 492"/>
              <a:gd name="T56" fmla="*/ 146 w 490"/>
              <a:gd name="T57" fmla="*/ 159 h 492"/>
              <a:gd name="T58" fmla="*/ 210 w 490"/>
              <a:gd name="T59" fmla="*/ 138 h 492"/>
              <a:gd name="T60" fmla="*/ 97 w 490"/>
              <a:gd name="T61" fmla="*/ 163 h 492"/>
              <a:gd name="T62" fmla="*/ 41 w 490"/>
              <a:gd name="T63" fmla="*/ 192 h 492"/>
              <a:gd name="T64" fmla="*/ 41 w 490"/>
              <a:gd name="T65" fmla="*/ 235 h 492"/>
              <a:gd name="T66" fmla="*/ 58 w 490"/>
              <a:gd name="T67" fmla="*/ 206 h 492"/>
              <a:gd name="T68" fmla="*/ 350 w 490"/>
              <a:gd name="T69" fmla="*/ 196 h 492"/>
              <a:gd name="T70" fmla="*/ 282 w 490"/>
              <a:gd name="T71" fmla="*/ 101 h 492"/>
              <a:gd name="T72" fmla="*/ 340 w 490"/>
              <a:gd name="T73" fmla="*/ 0 h 492"/>
              <a:gd name="T74" fmla="*/ 97 w 490"/>
              <a:gd name="T75" fmla="*/ 17 h 492"/>
              <a:gd name="T76" fmla="*/ 261 w 490"/>
              <a:gd name="T77" fmla="*/ 37 h 492"/>
              <a:gd name="T78" fmla="*/ 282 w 490"/>
              <a:gd name="T79" fmla="*/ 101 h 492"/>
              <a:gd name="T80" fmla="*/ 46 w 490"/>
              <a:gd name="T81" fmla="*/ 439 h 492"/>
              <a:gd name="T82" fmla="*/ 78 w 490"/>
              <a:gd name="T83" fmla="*/ 478 h 492"/>
              <a:gd name="T84" fmla="*/ 41 w 490"/>
              <a:gd name="T85" fmla="*/ 471 h 492"/>
              <a:gd name="T86" fmla="*/ 21 w 490"/>
              <a:gd name="T87" fmla="*/ 447 h 492"/>
              <a:gd name="T88" fmla="*/ 27 w 490"/>
              <a:gd name="T89" fmla="*/ 383 h 492"/>
              <a:gd name="T90" fmla="*/ 103 w 490"/>
              <a:gd name="T91" fmla="*/ 416 h 492"/>
              <a:gd name="T92" fmla="*/ 89 w 490"/>
              <a:gd name="T93" fmla="*/ 336 h 492"/>
              <a:gd name="T94" fmla="*/ 118 w 490"/>
              <a:gd name="T95" fmla="*/ 410 h 492"/>
              <a:gd name="T96" fmla="*/ 113 w 490"/>
              <a:gd name="T97" fmla="*/ 455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90" h="492">
                <a:moveTo>
                  <a:pt x="70" y="288"/>
                </a:moveTo>
                <a:lnTo>
                  <a:pt x="70" y="288"/>
                </a:lnTo>
                <a:lnTo>
                  <a:pt x="56" y="303"/>
                </a:lnTo>
                <a:lnTo>
                  <a:pt x="43" y="321"/>
                </a:lnTo>
                <a:lnTo>
                  <a:pt x="29" y="344"/>
                </a:lnTo>
                <a:lnTo>
                  <a:pt x="15" y="369"/>
                </a:lnTo>
                <a:lnTo>
                  <a:pt x="10" y="381"/>
                </a:lnTo>
                <a:lnTo>
                  <a:pt x="6" y="395"/>
                </a:lnTo>
                <a:lnTo>
                  <a:pt x="2" y="408"/>
                </a:lnTo>
                <a:lnTo>
                  <a:pt x="0" y="422"/>
                </a:lnTo>
                <a:lnTo>
                  <a:pt x="2" y="436"/>
                </a:lnTo>
                <a:lnTo>
                  <a:pt x="4" y="447"/>
                </a:lnTo>
                <a:lnTo>
                  <a:pt x="4" y="447"/>
                </a:lnTo>
                <a:lnTo>
                  <a:pt x="10" y="459"/>
                </a:lnTo>
                <a:lnTo>
                  <a:pt x="15" y="469"/>
                </a:lnTo>
                <a:lnTo>
                  <a:pt x="23" y="476"/>
                </a:lnTo>
                <a:lnTo>
                  <a:pt x="33" y="482"/>
                </a:lnTo>
                <a:lnTo>
                  <a:pt x="41" y="486"/>
                </a:lnTo>
                <a:lnTo>
                  <a:pt x="52" y="490"/>
                </a:lnTo>
                <a:lnTo>
                  <a:pt x="62" y="492"/>
                </a:lnTo>
                <a:lnTo>
                  <a:pt x="74" y="492"/>
                </a:lnTo>
                <a:lnTo>
                  <a:pt x="83" y="490"/>
                </a:lnTo>
                <a:lnTo>
                  <a:pt x="93" y="488"/>
                </a:lnTo>
                <a:lnTo>
                  <a:pt x="103" y="482"/>
                </a:lnTo>
                <a:lnTo>
                  <a:pt x="113" y="476"/>
                </a:lnTo>
                <a:lnTo>
                  <a:pt x="120" y="469"/>
                </a:lnTo>
                <a:lnTo>
                  <a:pt x="126" y="459"/>
                </a:lnTo>
                <a:lnTo>
                  <a:pt x="130" y="449"/>
                </a:lnTo>
                <a:lnTo>
                  <a:pt x="134" y="438"/>
                </a:lnTo>
                <a:lnTo>
                  <a:pt x="134" y="438"/>
                </a:lnTo>
                <a:lnTo>
                  <a:pt x="134" y="424"/>
                </a:lnTo>
                <a:lnTo>
                  <a:pt x="134" y="410"/>
                </a:lnTo>
                <a:lnTo>
                  <a:pt x="132" y="397"/>
                </a:lnTo>
                <a:lnTo>
                  <a:pt x="128" y="385"/>
                </a:lnTo>
                <a:lnTo>
                  <a:pt x="118" y="360"/>
                </a:lnTo>
                <a:lnTo>
                  <a:pt x="105" y="336"/>
                </a:lnTo>
                <a:lnTo>
                  <a:pt x="93" y="317"/>
                </a:lnTo>
                <a:lnTo>
                  <a:pt x="82" y="301"/>
                </a:lnTo>
                <a:lnTo>
                  <a:pt x="70" y="288"/>
                </a:lnTo>
                <a:lnTo>
                  <a:pt x="70" y="288"/>
                </a:lnTo>
                <a:close/>
                <a:moveTo>
                  <a:pt x="288" y="340"/>
                </a:moveTo>
                <a:lnTo>
                  <a:pt x="307" y="340"/>
                </a:lnTo>
                <a:lnTo>
                  <a:pt x="307" y="340"/>
                </a:lnTo>
                <a:lnTo>
                  <a:pt x="301" y="317"/>
                </a:lnTo>
                <a:lnTo>
                  <a:pt x="294" y="295"/>
                </a:lnTo>
                <a:lnTo>
                  <a:pt x="284" y="278"/>
                </a:lnTo>
                <a:lnTo>
                  <a:pt x="274" y="262"/>
                </a:lnTo>
                <a:lnTo>
                  <a:pt x="262" y="251"/>
                </a:lnTo>
                <a:lnTo>
                  <a:pt x="249" y="241"/>
                </a:lnTo>
                <a:lnTo>
                  <a:pt x="235" y="233"/>
                </a:lnTo>
                <a:lnTo>
                  <a:pt x="222" y="227"/>
                </a:lnTo>
                <a:lnTo>
                  <a:pt x="206" y="225"/>
                </a:lnTo>
                <a:lnTo>
                  <a:pt x="190" y="223"/>
                </a:lnTo>
                <a:lnTo>
                  <a:pt x="177" y="225"/>
                </a:lnTo>
                <a:lnTo>
                  <a:pt x="161" y="227"/>
                </a:lnTo>
                <a:lnTo>
                  <a:pt x="146" y="231"/>
                </a:lnTo>
                <a:lnTo>
                  <a:pt x="130" y="235"/>
                </a:lnTo>
                <a:lnTo>
                  <a:pt x="103" y="249"/>
                </a:lnTo>
                <a:lnTo>
                  <a:pt x="103" y="249"/>
                </a:lnTo>
                <a:lnTo>
                  <a:pt x="33" y="249"/>
                </a:lnTo>
                <a:lnTo>
                  <a:pt x="33" y="249"/>
                </a:lnTo>
                <a:lnTo>
                  <a:pt x="25" y="233"/>
                </a:lnTo>
                <a:lnTo>
                  <a:pt x="23" y="218"/>
                </a:lnTo>
                <a:lnTo>
                  <a:pt x="23" y="202"/>
                </a:lnTo>
                <a:lnTo>
                  <a:pt x="25" y="186"/>
                </a:lnTo>
                <a:lnTo>
                  <a:pt x="25" y="186"/>
                </a:lnTo>
                <a:lnTo>
                  <a:pt x="54" y="169"/>
                </a:lnTo>
                <a:lnTo>
                  <a:pt x="85" y="155"/>
                </a:lnTo>
                <a:lnTo>
                  <a:pt x="117" y="146"/>
                </a:lnTo>
                <a:lnTo>
                  <a:pt x="150" y="138"/>
                </a:lnTo>
                <a:lnTo>
                  <a:pt x="183" y="134"/>
                </a:lnTo>
                <a:lnTo>
                  <a:pt x="216" y="130"/>
                </a:lnTo>
                <a:lnTo>
                  <a:pt x="249" y="130"/>
                </a:lnTo>
                <a:lnTo>
                  <a:pt x="282" y="132"/>
                </a:lnTo>
                <a:lnTo>
                  <a:pt x="284" y="113"/>
                </a:lnTo>
                <a:lnTo>
                  <a:pt x="284" y="113"/>
                </a:lnTo>
                <a:lnTo>
                  <a:pt x="403" y="113"/>
                </a:lnTo>
                <a:lnTo>
                  <a:pt x="403" y="113"/>
                </a:lnTo>
                <a:lnTo>
                  <a:pt x="416" y="140"/>
                </a:lnTo>
                <a:lnTo>
                  <a:pt x="428" y="167"/>
                </a:lnTo>
                <a:lnTo>
                  <a:pt x="440" y="196"/>
                </a:lnTo>
                <a:lnTo>
                  <a:pt x="447" y="223"/>
                </a:lnTo>
                <a:lnTo>
                  <a:pt x="457" y="253"/>
                </a:lnTo>
                <a:lnTo>
                  <a:pt x="463" y="282"/>
                </a:lnTo>
                <a:lnTo>
                  <a:pt x="473" y="340"/>
                </a:lnTo>
                <a:lnTo>
                  <a:pt x="490" y="340"/>
                </a:lnTo>
                <a:lnTo>
                  <a:pt x="490" y="408"/>
                </a:lnTo>
                <a:lnTo>
                  <a:pt x="288" y="408"/>
                </a:lnTo>
                <a:lnTo>
                  <a:pt x="288" y="340"/>
                </a:lnTo>
                <a:lnTo>
                  <a:pt x="288" y="340"/>
                </a:lnTo>
                <a:close/>
                <a:moveTo>
                  <a:pt x="35" y="258"/>
                </a:moveTo>
                <a:lnTo>
                  <a:pt x="35" y="278"/>
                </a:lnTo>
                <a:lnTo>
                  <a:pt x="103" y="278"/>
                </a:lnTo>
                <a:lnTo>
                  <a:pt x="103" y="258"/>
                </a:lnTo>
                <a:lnTo>
                  <a:pt x="35" y="258"/>
                </a:lnTo>
                <a:lnTo>
                  <a:pt x="35" y="258"/>
                </a:lnTo>
                <a:close/>
                <a:moveTo>
                  <a:pt x="274" y="15"/>
                </a:moveTo>
                <a:lnTo>
                  <a:pt x="274" y="15"/>
                </a:lnTo>
                <a:lnTo>
                  <a:pt x="297" y="15"/>
                </a:lnTo>
                <a:lnTo>
                  <a:pt x="297" y="15"/>
                </a:lnTo>
                <a:lnTo>
                  <a:pt x="329" y="87"/>
                </a:lnTo>
                <a:lnTo>
                  <a:pt x="329" y="87"/>
                </a:lnTo>
                <a:lnTo>
                  <a:pt x="299" y="87"/>
                </a:lnTo>
                <a:lnTo>
                  <a:pt x="299" y="87"/>
                </a:lnTo>
                <a:lnTo>
                  <a:pt x="296" y="70"/>
                </a:lnTo>
                <a:lnTo>
                  <a:pt x="292" y="50"/>
                </a:lnTo>
                <a:lnTo>
                  <a:pt x="284" y="33"/>
                </a:lnTo>
                <a:lnTo>
                  <a:pt x="274" y="15"/>
                </a:lnTo>
                <a:lnTo>
                  <a:pt x="274" y="15"/>
                </a:lnTo>
                <a:close/>
                <a:moveTo>
                  <a:pt x="58" y="206"/>
                </a:moveTo>
                <a:lnTo>
                  <a:pt x="58" y="206"/>
                </a:lnTo>
                <a:lnTo>
                  <a:pt x="74" y="194"/>
                </a:lnTo>
                <a:lnTo>
                  <a:pt x="89" y="183"/>
                </a:lnTo>
                <a:lnTo>
                  <a:pt x="107" y="175"/>
                </a:lnTo>
                <a:lnTo>
                  <a:pt x="124" y="167"/>
                </a:lnTo>
                <a:lnTo>
                  <a:pt x="146" y="159"/>
                </a:lnTo>
                <a:lnTo>
                  <a:pt x="167" y="153"/>
                </a:lnTo>
                <a:lnTo>
                  <a:pt x="212" y="146"/>
                </a:lnTo>
                <a:lnTo>
                  <a:pt x="212" y="146"/>
                </a:lnTo>
                <a:lnTo>
                  <a:pt x="210" y="138"/>
                </a:lnTo>
                <a:lnTo>
                  <a:pt x="210" y="138"/>
                </a:lnTo>
                <a:lnTo>
                  <a:pt x="163" y="146"/>
                </a:lnTo>
                <a:lnTo>
                  <a:pt x="118" y="157"/>
                </a:lnTo>
                <a:lnTo>
                  <a:pt x="97" y="163"/>
                </a:lnTo>
                <a:lnTo>
                  <a:pt x="78" y="171"/>
                </a:lnTo>
                <a:lnTo>
                  <a:pt x="58" y="181"/>
                </a:lnTo>
                <a:lnTo>
                  <a:pt x="41" y="192"/>
                </a:lnTo>
                <a:lnTo>
                  <a:pt x="41" y="192"/>
                </a:lnTo>
                <a:lnTo>
                  <a:pt x="39" y="204"/>
                </a:lnTo>
                <a:lnTo>
                  <a:pt x="37" y="214"/>
                </a:lnTo>
                <a:lnTo>
                  <a:pt x="41" y="235"/>
                </a:lnTo>
                <a:lnTo>
                  <a:pt x="41" y="235"/>
                </a:lnTo>
                <a:lnTo>
                  <a:pt x="58" y="235"/>
                </a:lnTo>
                <a:lnTo>
                  <a:pt x="58" y="235"/>
                </a:lnTo>
                <a:lnTo>
                  <a:pt x="58" y="222"/>
                </a:lnTo>
                <a:lnTo>
                  <a:pt x="58" y="206"/>
                </a:lnTo>
                <a:lnTo>
                  <a:pt x="58" y="206"/>
                </a:lnTo>
                <a:close/>
                <a:moveTo>
                  <a:pt x="303" y="124"/>
                </a:moveTo>
                <a:lnTo>
                  <a:pt x="305" y="138"/>
                </a:lnTo>
                <a:lnTo>
                  <a:pt x="350" y="196"/>
                </a:lnTo>
                <a:lnTo>
                  <a:pt x="333" y="124"/>
                </a:lnTo>
                <a:lnTo>
                  <a:pt x="303" y="124"/>
                </a:lnTo>
                <a:lnTo>
                  <a:pt x="303" y="124"/>
                </a:lnTo>
                <a:close/>
                <a:moveTo>
                  <a:pt x="282" y="101"/>
                </a:moveTo>
                <a:lnTo>
                  <a:pt x="282" y="101"/>
                </a:lnTo>
                <a:lnTo>
                  <a:pt x="395" y="101"/>
                </a:lnTo>
                <a:lnTo>
                  <a:pt x="395" y="101"/>
                </a:lnTo>
                <a:lnTo>
                  <a:pt x="340" y="0"/>
                </a:lnTo>
                <a:lnTo>
                  <a:pt x="340" y="0"/>
                </a:lnTo>
                <a:lnTo>
                  <a:pt x="97" y="0"/>
                </a:lnTo>
                <a:lnTo>
                  <a:pt x="97" y="0"/>
                </a:lnTo>
                <a:lnTo>
                  <a:pt x="97" y="17"/>
                </a:lnTo>
                <a:lnTo>
                  <a:pt x="97" y="17"/>
                </a:lnTo>
                <a:lnTo>
                  <a:pt x="251" y="17"/>
                </a:lnTo>
                <a:lnTo>
                  <a:pt x="251" y="17"/>
                </a:lnTo>
                <a:lnTo>
                  <a:pt x="261" y="37"/>
                </a:lnTo>
                <a:lnTo>
                  <a:pt x="270" y="56"/>
                </a:lnTo>
                <a:lnTo>
                  <a:pt x="278" y="78"/>
                </a:lnTo>
                <a:lnTo>
                  <a:pt x="282" y="101"/>
                </a:lnTo>
                <a:lnTo>
                  <a:pt x="282" y="101"/>
                </a:lnTo>
                <a:close/>
                <a:moveTo>
                  <a:pt x="27" y="383"/>
                </a:moveTo>
                <a:lnTo>
                  <a:pt x="27" y="383"/>
                </a:lnTo>
                <a:lnTo>
                  <a:pt x="37" y="414"/>
                </a:lnTo>
                <a:lnTo>
                  <a:pt x="46" y="439"/>
                </a:lnTo>
                <a:lnTo>
                  <a:pt x="52" y="451"/>
                </a:lnTo>
                <a:lnTo>
                  <a:pt x="60" y="461"/>
                </a:lnTo>
                <a:lnTo>
                  <a:pt x="78" y="478"/>
                </a:lnTo>
                <a:lnTo>
                  <a:pt x="78" y="478"/>
                </a:lnTo>
                <a:lnTo>
                  <a:pt x="66" y="478"/>
                </a:lnTo>
                <a:lnTo>
                  <a:pt x="56" y="476"/>
                </a:lnTo>
                <a:lnTo>
                  <a:pt x="48" y="474"/>
                </a:lnTo>
                <a:lnTo>
                  <a:pt x="41" y="471"/>
                </a:lnTo>
                <a:lnTo>
                  <a:pt x="35" y="467"/>
                </a:lnTo>
                <a:lnTo>
                  <a:pt x="29" y="461"/>
                </a:lnTo>
                <a:lnTo>
                  <a:pt x="25" y="455"/>
                </a:lnTo>
                <a:lnTo>
                  <a:pt x="21" y="447"/>
                </a:lnTo>
                <a:lnTo>
                  <a:pt x="17" y="434"/>
                </a:lnTo>
                <a:lnTo>
                  <a:pt x="17" y="416"/>
                </a:lnTo>
                <a:lnTo>
                  <a:pt x="21" y="401"/>
                </a:lnTo>
                <a:lnTo>
                  <a:pt x="27" y="383"/>
                </a:lnTo>
                <a:lnTo>
                  <a:pt x="27" y="383"/>
                </a:lnTo>
                <a:close/>
                <a:moveTo>
                  <a:pt x="113" y="455"/>
                </a:moveTo>
                <a:lnTo>
                  <a:pt x="113" y="455"/>
                </a:lnTo>
                <a:lnTo>
                  <a:pt x="103" y="416"/>
                </a:lnTo>
                <a:lnTo>
                  <a:pt x="91" y="377"/>
                </a:lnTo>
                <a:lnTo>
                  <a:pt x="72" y="317"/>
                </a:lnTo>
                <a:lnTo>
                  <a:pt x="72" y="317"/>
                </a:lnTo>
                <a:lnTo>
                  <a:pt x="89" y="336"/>
                </a:lnTo>
                <a:lnTo>
                  <a:pt x="101" y="356"/>
                </a:lnTo>
                <a:lnTo>
                  <a:pt x="111" y="375"/>
                </a:lnTo>
                <a:lnTo>
                  <a:pt x="117" y="393"/>
                </a:lnTo>
                <a:lnTo>
                  <a:pt x="118" y="410"/>
                </a:lnTo>
                <a:lnTo>
                  <a:pt x="118" y="426"/>
                </a:lnTo>
                <a:lnTo>
                  <a:pt x="117" y="441"/>
                </a:lnTo>
                <a:lnTo>
                  <a:pt x="113" y="455"/>
                </a:lnTo>
                <a:lnTo>
                  <a:pt x="113" y="455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2579688" y="682288"/>
            <a:ext cx="858838" cy="669925"/>
          </a:xfrm>
          <a:custGeom>
            <a:avLst/>
            <a:gdLst>
              <a:gd name="T0" fmla="*/ 444 w 541"/>
              <a:gd name="T1" fmla="*/ 210 h 422"/>
              <a:gd name="T2" fmla="*/ 520 w 541"/>
              <a:gd name="T3" fmla="*/ 229 h 422"/>
              <a:gd name="T4" fmla="*/ 444 w 541"/>
              <a:gd name="T5" fmla="*/ 368 h 422"/>
              <a:gd name="T6" fmla="*/ 444 w 541"/>
              <a:gd name="T7" fmla="*/ 379 h 422"/>
              <a:gd name="T8" fmla="*/ 436 w 541"/>
              <a:gd name="T9" fmla="*/ 397 h 422"/>
              <a:gd name="T10" fmla="*/ 421 w 541"/>
              <a:gd name="T11" fmla="*/ 412 h 422"/>
              <a:gd name="T12" fmla="*/ 401 w 541"/>
              <a:gd name="T13" fmla="*/ 420 h 422"/>
              <a:gd name="T14" fmla="*/ 137 w 541"/>
              <a:gd name="T15" fmla="*/ 422 h 422"/>
              <a:gd name="T16" fmla="*/ 127 w 541"/>
              <a:gd name="T17" fmla="*/ 420 h 422"/>
              <a:gd name="T18" fmla="*/ 107 w 541"/>
              <a:gd name="T19" fmla="*/ 412 h 422"/>
              <a:gd name="T20" fmla="*/ 92 w 541"/>
              <a:gd name="T21" fmla="*/ 397 h 422"/>
              <a:gd name="T22" fmla="*/ 84 w 541"/>
              <a:gd name="T23" fmla="*/ 379 h 422"/>
              <a:gd name="T24" fmla="*/ 84 w 541"/>
              <a:gd name="T25" fmla="*/ 264 h 422"/>
              <a:gd name="T26" fmla="*/ 20 w 541"/>
              <a:gd name="T27" fmla="*/ 185 h 422"/>
              <a:gd name="T28" fmla="*/ 84 w 541"/>
              <a:gd name="T29" fmla="*/ 159 h 422"/>
              <a:gd name="T30" fmla="*/ 403 w 541"/>
              <a:gd name="T31" fmla="*/ 93 h 422"/>
              <a:gd name="T32" fmla="*/ 37 w 541"/>
              <a:gd name="T33" fmla="*/ 165 h 422"/>
              <a:gd name="T34" fmla="*/ 63 w 541"/>
              <a:gd name="T35" fmla="*/ 138 h 422"/>
              <a:gd name="T36" fmla="*/ 96 w 541"/>
              <a:gd name="T37" fmla="*/ 115 h 422"/>
              <a:gd name="T38" fmla="*/ 135 w 541"/>
              <a:gd name="T39" fmla="*/ 93 h 422"/>
              <a:gd name="T40" fmla="*/ 179 w 541"/>
              <a:gd name="T41" fmla="*/ 78 h 422"/>
              <a:gd name="T42" fmla="*/ 175 w 541"/>
              <a:gd name="T43" fmla="*/ 70 h 422"/>
              <a:gd name="T44" fmla="*/ 174 w 541"/>
              <a:gd name="T45" fmla="*/ 60 h 422"/>
              <a:gd name="T46" fmla="*/ 181 w 541"/>
              <a:gd name="T47" fmla="*/ 43 h 422"/>
              <a:gd name="T48" fmla="*/ 201 w 541"/>
              <a:gd name="T49" fmla="*/ 33 h 422"/>
              <a:gd name="T50" fmla="*/ 211 w 541"/>
              <a:gd name="T51" fmla="*/ 37 h 422"/>
              <a:gd name="T52" fmla="*/ 226 w 541"/>
              <a:gd name="T53" fmla="*/ 50 h 422"/>
              <a:gd name="T54" fmla="*/ 228 w 541"/>
              <a:gd name="T55" fmla="*/ 60 h 422"/>
              <a:gd name="T56" fmla="*/ 228 w 541"/>
              <a:gd name="T57" fmla="*/ 68 h 422"/>
              <a:gd name="T58" fmla="*/ 279 w 541"/>
              <a:gd name="T59" fmla="*/ 64 h 422"/>
              <a:gd name="T60" fmla="*/ 325 w 541"/>
              <a:gd name="T61" fmla="*/ 66 h 422"/>
              <a:gd name="T62" fmla="*/ 368 w 541"/>
              <a:gd name="T63" fmla="*/ 76 h 422"/>
              <a:gd name="T64" fmla="*/ 403 w 541"/>
              <a:gd name="T65" fmla="*/ 93 h 422"/>
              <a:gd name="T66" fmla="*/ 452 w 541"/>
              <a:gd name="T67" fmla="*/ 19 h 422"/>
              <a:gd name="T68" fmla="*/ 452 w 541"/>
              <a:gd name="T69" fmla="*/ 19 h 422"/>
              <a:gd name="T70" fmla="*/ 473 w 541"/>
              <a:gd name="T71" fmla="*/ 4 h 422"/>
              <a:gd name="T72" fmla="*/ 497 w 541"/>
              <a:gd name="T73" fmla="*/ 0 h 422"/>
              <a:gd name="T74" fmla="*/ 508 w 541"/>
              <a:gd name="T75" fmla="*/ 2 h 422"/>
              <a:gd name="T76" fmla="*/ 520 w 541"/>
              <a:gd name="T77" fmla="*/ 8 h 422"/>
              <a:gd name="T78" fmla="*/ 535 w 541"/>
              <a:gd name="T79" fmla="*/ 25 h 422"/>
              <a:gd name="T80" fmla="*/ 539 w 541"/>
              <a:gd name="T81" fmla="*/ 37 h 422"/>
              <a:gd name="T82" fmla="*/ 541 w 541"/>
              <a:gd name="T83" fmla="*/ 62 h 422"/>
              <a:gd name="T84" fmla="*/ 493 w 541"/>
              <a:gd name="T85" fmla="*/ 54 h 422"/>
              <a:gd name="T86" fmla="*/ 495 w 541"/>
              <a:gd name="T87" fmla="*/ 48 h 422"/>
              <a:gd name="T88" fmla="*/ 493 w 541"/>
              <a:gd name="T89" fmla="*/ 48 h 422"/>
              <a:gd name="T90" fmla="*/ 493 w 541"/>
              <a:gd name="T91" fmla="*/ 46 h 422"/>
              <a:gd name="T92" fmla="*/ 489 w 541"/>
              <a:gd name="T93" fmla="*/ 48 h 422"/>
              <a:gd name="T94" fmla="*/ 444 w 541"/>
              <a:gd name="T95" fmla="*/ 159 h 422"/>
              <a:gd name="T96" fmla="*/ 168 w 541"/>
              <a:gd name="T97" fmla="*/ 196 h 422"/>
              <a:gd name="T98" fmla="*/ 119 w 541"/>
              <a:gd name="T99" fmla="*/ 371 h 422"/>
              <a:gd name="T100" fmla="*/ 168 w 541"/>
              <a:gd name="T101" fmla="*/ 196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41" h="422">
                <a:moveTo>
                  <a:pt x="444" y="159"/>
                </a:moveTo>
                <a:lnTo>
                  <a:pt x="444" y="210"/>
                </a:lnTo>
                <a:lnTo>
                  <a:pt x="502" y="185"/>
                </a:lnTo>
                <a:lnTo>
                  <a:pt x="520" y="229"/>
                </a:lnTo>
                <a:lnTo>
                  <a:pt x="444" y="262"/>
                </a:lnTo>
                <a:lnTo>
                  <a:pt x="444" y="368"/>
                </a:lnTo>
                <a:lnTo>
                  <a:pt x="444" y="368"/>
                </a:lnTo>
                <a:lnTo>
                  <a:pt x="444" y="379"/>
                </a:lnTo>
                <a:lnTo>
                  <a:pt x="440" y="389"/>
                </a:lnTo>
                <a:lnTo>
                  <a:pt x="436" y="397"/>
                </a:lnTo>
                <a:lnTo>
                  <a:pt x="428" y="406"/>
                </a:lnTo>
                <a:lnTo>
                  <a:pt x="421" y="412"/>
                </a:lnTo>
                <a:lnTo>
                  <a:pt x="413" y="416"/>
                </a:lnTo>
                <a:lnTo>
                  <a:pt x="401" y="420"/>
                </a:lnTo>
                <a:lnTo>
                  <a:pt x="391" y="422"/>
                </a:lnTo>
                <a:lnTo>
                  <a:pt x="137" y="422"/>
                </a:lnTo>
                <a:lnTo>
                  <a:pt x="137" y="422"/>
                </a:lnTo>
                <a:lnTo>
                  <a:pt x="127" y="420"/>
                </a:lnTo>
                <a:lnTo>
                  <a:pt x="115" y="416"/>
                </a:lnTo>
                <a:lnTo>
                  <a:pt x="107" y="412"/>
                </a:lnTo>
                <a:lnTo>
                  <a:pt x="100" y="406"/>
                </a:lnTo>
                <a:lnTo>
                  <a:pt x="92" y="397"/>
                </a:lnTo>
                <a:lnTo>
                  <a:pt x="88" y="389"/>
                </a:lnTo>
                <a:lnTo>
                  <a:pt x="84" y="379"/>
                </a:lnTo>
                <a:lnTo>
                  <a:pt x="84" y="368"/>
                </a:lnTo>
                <a:lnTo>
                  <a:pt x="84" y="264"/>
                </a:lnTo>
                <a:lnTo>
                  <a:pt x="0" y="229"/>
                </a:lnTo>
                <a:lnTo>
                  <a:pt x="20" y="185"/>
                </a:lnTo>
                <a:lnTo>
                  <a:pt x="84" y="214"/>
                </a:lnTo>
                <a:lnTo>
                  <a:pt x="84" y="159"/>
                </a:lnTo>
                <a:lnTo>
                  <a:pt x="358" y="159"/>
                </a:lnTo>
                <a:lnTo>
                  <a:pt x="403" y="93"/>
                </a:lnTo>
                <a:lnTo>
                  <a:pt x="37" y="165"/>
                </a:lnTo>
                <a:lnTo>
                  <a:pt x="37" y="165"/>
                </a:lnTo>
                <a:lnTo>
                  <a:pt x="49" y="152"/>
                </a:lnTo>
                <a:lnTo>
                  <a:pt x="63" y="138"/>
                </a:lnTo>
                <a:lnTo>
                  <a:pt x="78" y="126"/>
                </a:lnTo>
                <a:lnTo>
                  <a:pt x="96" y="115"/>
                </a:lnTo>
                <a:lnTo>
                  <a:pt x="115" y="103"/>
                </a:lnTo>
                <a:lnTo>
                  <a:pt x="135" y="93"/>
                </a:lnTo>
                <a:lnTo>
                  <a:pt x="156" y="85"/>
                </a:lnTo>
                <a:lnTo>
                  <a:pt x="179" y="78"/>
                </a:lnTo>
                <a:lnTo>
                  <a:pt x="179" y="78"/>
                </a:lnTo>
                <a:lnTo>
                  <a:pt x="175" y="70"/>
                </a:lnTo>
                <a:lnTo>
                  <a:pt x="174" y="60"/>
                </a:lnTo>
                <a:lnTo>
                  <a:pt x="174" y="60"/>
                </a:lnTo>
                <a:lnTo>
                  <a:pt x="175" y="50"/>
                </a:lnTo>
                <a:lnTo>
                  <a:pt x="181" y="43"/>
                </a:lnTo>
                <a:lnTo>
                  <a:pt x="191" y="37"/>
                </a:lnTo>
                <a:lnTo>
                  <a:pt x="201" y="33"/>
                </a:lnTo>
                <a:lnTo>
                  <a:pt x="201" y="33"/>
                </a:lnTo>
                <a:lnTo>
                  <a:pt x="211" y="37"/>
                </a:lnTo>
                <a:lnTo>
                  <a:pt x="220" y="43"/>
                </a:lnTo>
                <a:lnTo>
                  <a:pt x="226" y="50"/>
                </a:lnTo>
                <a:lnTo>
                  <a:pt x="228" y="60"/>
                </a:lnTo>
                <a:lnTo>
                  <a:pt x="228" y="60"/>
                </a:lnTo>
                <a:lnTo>
                  <a:pt x="228" y="68"/>
                </a:lnTo>
                <a:lnTo>
                  <a:pt x="228" y="68"/>
                </a:lnTo>
                <a:lnTo>
                  <a:pt x="253" y="64"/>
                </a:lnTo>
                <a:lnTo>
                  <a:pt x="279" y="64"/>
                </a:lnTo>
                <a:lnTo>
                  <a:pt x="302" y="64"/>
                </a:lnTo>
                <a:lnTo>
                  <a:pt x="325" y="66"/>
                </a:lnTo>
                <a:lnTo>
                  <a:pt x="347" y="72"/>
                </a:lnTo>
                <a:lnTo>
                  <a:pt x="368" y="76"/>
                </a:lnTo>
                <a:lnTo>
                  <a:pt x="386" y="83"/>
                </a:lnTo>
                <a:lnTo>
                  <a:pt x="403" y="93"/>
                </a:lnTo>
                <a:lnTo>
                  <a:pt x="450" y="21"/>
                </a:lnTo>
                <a:lnTo>
                  <a:pt x="452" y="19"/>
                </a:lnTo>
                <a:lnTo>
                  <a:pt x="452" y="19"/>
                </a:lnTo>
                <a:lnTo>
                  <a:pt x="452" y="19"/>
                </a:lnTo>
                <a:lnTo>
                  <a:pt x="462" y="9"/>
                </a:lnTo>
                <a:lnTo>
                  <a:pt x="473" y="4"/>
                </a:lnTo>
                <a:lnTo>
                  <a:pt x="485" y="0"/>
                </a:lnTo>
                <a:lnTo>
                  <a:pt x="497" y="0"/>
                </a:lnTo>
                <a:lnTo>
                  <a:pt x="497" y="0"/>
                </a:lnTo>
                <a:lnTo>
                  <a:pt x="508" y="2"/>
                </a:lnTo>
                <a:lnTo>
                  <a:pt x="520" y="8"/>
                </a:lnTo>
                <a:lnTo>
                  <a:pt x="520" y="8"/>
                </a:lnTo>
                <a:lnTo>
                  <a:pt x="530" y="15"/>
                </a:lnTo>
                <a:lnTo>
                  <a:pt x="535" y="25"/>
                </a:lnTo>
                <a:lnTo>
                  <a:pt x="535" y="25"/>
                </a:lnTo>
                <a:lnTo>
                  <a:pt x="539" y="37"/>
                </a:lnTo>
                <a:lnTo>
                  <a:pt x="541" y="48"/>
                </a:lnTo>
                <a:lnTo>
                  <a:pt x="541" y="62"/>
                </a:lnTo>
                <a:lnTo>
                  <a:pt x="535" y="76"/>
                </a:lnTo>
                <a:lnTo>
                  <a:pt x="493" y="54"/>
                </a:lnTo>
                <a:lnTo>
                  <a:pt x="493" y="54"/>
                </a:lnTo>
                <a:lnTo>
                  <a:pt x="495" y="48"/>
                </a:lnTo>
                <a:lnTo>
                  <a:pt x="495" y="48"/>
                </a:lnTo>
                <a:lnTo>
                  <a:pt x="493" y="48"/>
                </a:lnTo>
                <a:lnTo>
                  <a:pt x="493" y="48"/>
                </a:lnTo>
                <a:lnTo>
                  <a:pt x="493" y="46"/>
                </a:lnTo>
                <a:lnTo>
                  <a:pt x="493" y="46"/>
                </a:lnTo>
                <a:lnTo>
                  <a:pt x="489" y="48"/>
                </a:lnTo>
                <a:lnTo>
                  <a:pt x="415" y="159"/>
                </a:lnTo>
                <a:lnTo>
                  <a:pt x="444" y="159"/>
                </a:lnTo>
                <a:lnTo>
                  <a:pt x="444" y="159"/>
                </a:lnTo>
                <a:close/>
                <a:moveTo>
                  <a:pt x="168" y="196"/>
                </a:moveTo>
                <a:lnTo>
                  <a:pt x="119" y="196"/>
                </a:lnTo>
                <a:lnTo>
                  <a:pt x="119" y="371"/>
                </a:lnTo>
                <a:lnTo>
                  <a:pt x="168" y="371"/>
                </a:lnTo>
                <a:lnTo>
                  <a:pt x="168" y="196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1384300" y="591801"/>
            <a:ext cx="800100" cy="800100"/>
          </a:xfrm>
          <a:custGeom>
            <a:avLst/>
            <a:gdLst>
              <a:gd name="T0" fmla="*/ 133 w 504"/>
              <a:gd name="T1" fmla="*/ 51 h 504"/>
              <a:gd name="T2" fmla="*/ 160 w 504"/>
              <a:gd name="T3" fmla="*/ 45 h 504"/>
              <a:gd name="T4" fmla="*/ 193 w 504"/>
              <a:gd name="T5" fmla="*/ 16 h 504"/>
              <a:gd name="T6" fmla="*/ 234 w 504"/>
              <a:gd name="T7" fmla="*/ 0 h 504"/>
              <a:gd name="T8" fmla="*/ 265 w 504"/>
              <a:gd name="T9" fmla="*/ 0 h 504"/>
              <a:gd name="T10" fmla="*/ 308 w 504"/>
              <a:gd name="T11" fmla="*/ 16 h 504"/>
              <a:gd name="T12" fmla="*/ 339 w 504"/>
              <a:gd name="T13" fmla="*/ 47 h 504"/>
              <a:gd name="T14" fmla="*/ 358 w 504"/>
              <a:gd name="T15" fmla="*/ 55 h 504"/>
              <a:gd name="T16" fmla="*/ 395 w 504"/>
              <a:gd name="T17" fmla="*/ 49 h 504"/>
              <a:gd name="T18" fmla="*/ 438 w 504"/>
              <a:gd name="T19" fmla="*/ 57 h 504"/>
              <a:gd name="T20" fmla="*/ 485 w 504"/>
              <a:gd name="T21" fmla="*/ 98 h 504"/>
              <a:gd name="T22" fmla="*/ 504 w 504"/>
              <a:gd name="T23" fmla="*/ 158 h 504"/>
              <a:gd name="T24" fmla="*/ 496 w 504"/>
              <a:gd name="T25" fmla="*/ 201 h 504"/>
              <a:gd name="T26" fmla="*/ 458 w 504"/>
              <a:gd name="T27" fmla="*/ 247 h 504"/>
              <a:gd name="T28" fmla="*/ 399 w 504"/>
              <a:gd name="T29" fmla="*/ 269 h 504"/>
              <a:gd name="T30" fmla="*/ 333 w 504"/>
              <a:gd name="T31" fmla="*/ 360 h 504"/>
              <a:gd name="T32" fmla="*/ 351 w 504"/>
              <a:gd name="T33" fmla="*/ 351 h 504"/>
              <a:gd name="T34" fmla="*/ 368 w 504"/>
              <a:gd name="T35" fmla="*/ 325 h 504"/>
              <a:gd name="T36" fmla="*/ 376 w 504"/>
              <a:gd name="T37" fmla="*/ 290 h 504"/>
              <a:gd name="T38" fmla="*/ 370 w 504"/>
              <a:gd name="T39" fmla="*/ 263 h 504"/>
              <a:gd name="T40" fmla="*/ 349 w 504"/>
              <a:gd name="T41" fmla="*/ 230 h 504"/>
              <a:gd name="T42" fmla="*/ 314 w 504"/>
              <a:gd name="T43" fmla="*/ 218 h 504"/>
              <a:gd name="T44" fmla="*/ 290 w 504"/>
              <a:gd name="T45" fmla="*/ 224 h 504"/>
              <a:gd name="T46" fmla="*/ 263 w 504"/>
              <a:gd name="T47" fmla="*/ 249 h 504"/>
              <a:gd name="T48" fmla="*/ 251 w 504"/>
              <a:gd name="T49" fmla="*/ 290 h 504"/>
              <a:gd name="T50" fmla="*/ 255 w 504"/>
              <a:gd name="T51" fmla="*/ 314 h 504"/>
              <a:gd name="T52" fmla="*/ 269 w 504"/>
              <a:gd name="T53" fmla="*/ 343 h 504"/>
              <a:gd name="T54" fmla="*/ 292 w 504"/>
              <a:gd name="T55" fmla="*/ 360 h 504"/>
              <a:gd name="T56" fmla="*/ 203 w 504"/>
              <a:gd name="T57" fmla="*/ 347 h 504"/>
              <a:gd name="T58" fmla="*/ 236 w 504"/>
              <a:gd name="T59" fmla="*/ 335 h 504"/>
              <a:gd name="T60" fmla="*/ 214 w 504"/>
              <a:gd name="T61" fmla="*/ 325 h 504"/>
              <a:gd name="T62" fmla="*/ 185 w 504"/>
              <a:gd name="T63" fmla="*/ 218 h 504"/>
              <a:gd name="T64" fmla="*/ 177 w 504"/>
              <a:gd name="T65" fmla="*/ 218 h 504"/>
              <a:gd name="T66" fmla="*/ 148 w 504"/>
              <a:gd name="T67" fmla="*/ 325 h 504"/>
              <a:gd name="T68" fmla="*/ 129 w 504"/>
              <a:gd name="T69" fmla="*/ 335 h 504"/>
              <a:gd name="T70" fmla="*/ 162 w 504"/>
              <a:gd name="T71" fmla="*/ 347 h 504"/>
              <a:gd name="T72" fmla="*/ 94 w 504"/>
              <a:gd name="T73" fmla="*/ 267 h 504"/>
              <a:gd name="T74" fmla="*/ 57 w 504"/>
              <a:gd name="T75" fmla="*/ 255 h 504"/>
              <a:gd name="T76" fmla="*/ 16 w 504"/>
              <a:gd name="T77" fmla="*/ 214 h 504"/>
              <a:gd name="T78" fmla="*/ 0 w 504"/>
              <a:gd name="T79" fmla="*/ 158 h 504"/>
              <a:gd name="T80" fmla="*/ 8 w 504"/>
              <a:gd name="T81" fmla="*/ 115 h 504"/>
              <a:gd name="T82" fmla="*/ 49 w 504"/>
              <a:gd name="T83" fmla="*/ 66 h 504"/>
              <a:gd name="T84" fmla="*/ 109 w 504"/>
              <a:gd name="T85" fmla="*/ 49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04" h="504">
                <a:moveTo>
                  <a:pt x="109" y="49"/>
                </a:moveTo>
                <a:lnTo>
                  <a:pt x="109" y="49"/>
                </a:lnTo>
                <a:lnTo>
                  <a:pt x="133" y="51"/>
                </a:lnTo>
                <a:lnTo>
                  <a:pt x="152" y="57"/>
                </a:lnTo>
                <a:lnTo>
                  <a:pt x="152" y="57"/>
                </a:lnTo>
                <a:lnTo>
                  <a:pt x="160" y="45"/>
                </a:lnTo>
                <a:lnTo>
                  <a:pt x="170" y="33"/>
                </a:lnTo>
                <a:lnTo>
                  <a:pt x="181" y="24"/>
                </a:lnTo>
                <a:lnTo>
                  <a:pt x="193" y="16"/>
                </a:lnTo>
                <a:lnTo>
                  <a:pt x="205" y="8"/>
                </a:lnTo>
                <a:lnTo>
                  <a:pt x="218" y="4"/>
                </a:lnTo>
                <a:lnTo>
                  <a:pt x="234" y="0"/>
                </a:lnTo>
                <a:lnTo>
                  <a:pt x="249" y="0"/>
                </a:lnTo>
                <a:lnTo>
                  <a:pt x="249" y="0"/>
                </a:lnTo>
                <a:lnTo>
                  <a:pt x="265" y="0"/>
                </a:lnTo>
                <a:lnTo>
                  <a:pt x="281" y="4"/>
                </a:lnTo>
                <a:lnTo>
                  <a:pt x="294" y="10"/>
                </a:lnTo>
                <a:lnTo>
                  <a:pt x="308" y="16"/>
                </a:lnTo>
                <a:lnTo>
                  <a:pt x="319" y="26"/>
                </a:lnTo>
                <a:lnTo>
                  <a:pt x="329" y="35"/>
                </a:lnTo>
                <a:lnTo>
                  <a:pt x="339" y="47"/>
                </a:lnTo>
                <a:lnTo>
                  <a:pt x="347" y="59"/>
                </a:lnTo>
                <a:lnTo>
                  <a:pt x="347" y="59"/>
                </a:lnTo>
                <a:lnTo>
                  <a:pt x="358" y="55"/>
                </a:lnTo>
                <a:lnTo>
                  <a:pt x="370" y="51"/>
                </a:lnTo>
                <a:lnTo>
                  <a:pt x="382" y="49"/>
                </a:lnTo>
                <a:lnTo>
                  <a:pt x="395" y="49"/>
                </a:lnTo>
                <a:lnTo>
                  <a:pt x="395" y="49"/>
                </a:lnTo>
                <a:lnTo>
                  <a:pt x="417" y="51"/>
                </a:lnTo>
                <a:lnTo>
                  <a:pt x="438" y="57"/>
                </a:lnTo>
                <a:lnTo>
                  <a:pt x="456" y="66"/>
                </a:lnTo>
                <a:lnTo>
                  <a:pt x="473" y="80"/>
                </a:lnTo>
                <a:lnTo>
                  <a:pt x="485" y="98"/>
                </a:lnTo>
                <a:lnTo>
                  <a:pt x="496" y="115"/>
                </a:lnTo>
                <a:lnTo>
                  <a:pt x="502" y="137"/>
                </a:lnTo>
                <a:lnTo>
                  <a:pt x="504" y="158"/>
                </a:lnTo>
                <a:lnTo>
                  <a:pt x="504" y="158"/>
                </a:lnTo>
                <a:lnTo>
                  <a:pt x="502" y="179"/>
                </a:lnTo>
                <a:lnTo>
                  <a:pt x="496" y="201"/>
                </a:lnTo>
                <a:lnTo>
                  <a:pt x="487" y="218"/>
                </a:lnTo>
                <a:lnTo>
                  <a:pt x="473" y="236"/>
                </a:lnTo>
                <a:lnTo>
                  <a:pt x="458" y="247"/>
                </a:lnTo>
                <a:lnTo>
                  <a:pt x="440" y="259"/>
                </a:lnTo>
                <a:lnTo>
                  <a:pt x="421" y="265"/>
                </a:lnTo>
                <a:lnTo>
                  <a:pt x="399" y="269"/>
                </a:lnTo>
                <a:lnTo>
                  <a:pt x="372" y="504"/>
                </a:lnTo>
                <a:lnTo>
                  <a:pt x="333" y="504"/>
                </a:lnTo>
                <a:lnTo>
                  <a:pt x="333" y="360"/>
                </a:lnTo>
                <a:lnTo>
                  <a:pt x="333" y="360"/>
                </a:lnTo>
                <a:lnTo>
                  <a:pt x="341" y="356"/>
                </a:lnTo>
                <a:lnTo>
                  <a:pt x="351" y="351"/>
                </a:lnTo>
                <a:lnTo>
                  <a:pt x="356" y="343"/>
                </a:lnTo>
                <a:lnTo>
                  <a:pt x="364" y="335"/>
                </a:lnTo>
                <a:lnTo>
                  <a:pt x="368" y="325"/>
                </a:lnTo>
                <a:lnTo>
                  <a:pt x="372" y="314"/>
                </a:lnTo>
                <a:lnTo>
                  <a:pt x="374" y="304"/>
                </a:lnTo>
                <a:lnTo>
                  <a:pt x="376" y="290"/>
                </a:lnTo>
                <a:lnTo>
                  <a:pt x="376" y="290"/>
                </a:lnTo>
                <a:lnTo>
                  <a:pt x="374" y="277"/>
                </a:lnTo>
                <a:lnTo>
                  <a:pt x="370" y="263"/>
                </a:lnTo>
                <a:lnTo>
                  <a:pt x="364" y="249"/>
                </a:lnTo>
                <a:lnTo>
                  <a:pt x="356" y="240"/>
                </a:lnTo>
                <a:lnTo>
                  <a:pt x="349" y="230"/>
                </a:lnTo>
                <a:lnTo>
                  <a:pt x="337" y="224"/>
                </a:lnTo>
                <a:lnTo>
                  <a:pt x="325" y="218"/>
                </a:lnTo>
                <a:lnTo>
                  <a:pt x="314" y="218"/>
                </a:lnTo>
                <a:lnTo>
                  <a:pt x="314" y="218"/>
                </a:lnTo>
                <a:lnTo>
                  <a:pt x="302" y="218"/>
                </a:lnTo>
                <a:lnTo>
                  <a:pt x="290" y="224"/>
                </a:lnTo>
                <a:lnTo>
                  <a:pt x="279" y="230"/>
                </a:lnTo>
                <a:lnTo>
                  <a:pt x="271" y="240"/>
                </a:lnTo>
                <a:lnTo>
                  <a:pt x="263" y="249"/>
                </a:lnTo>
                <a:lnTo>
                  <a:pt x="257" y="263"/>
                </a:lnTo>
                <a:lnTo>
                  <a:pt x="253" y="277"/>
                </a:lnTo>
                <a:lnTo>
                  <a:pt x="251" y="290"/>
                </a:lnTo>
                <a:lnTo>
                  <a:pt x="251" y="290"/>
                </a:lnTo>
                <a:lnTo>
                  <a:pt x="253" y="302"/>
                </a:lnTo>
                <a:lnTo>
                  <a:pt x="255" y="314"/>
                </a:lnTo>
                <a:lnTo>
                  <a:pt x="259" y="323"/>
                </a:lnTo>
                <a:lnTo>
                  <a:pt x="263" y="333"/>
                </a:lnTo>
                <a:lnTo>
                  <a:pt x="269" y="343"/>
                </a:lnTo>
                <a:lnTo>
                  <a:pt x="277" y="349"/>
                </a:lnTo>
                <a:lnTo>
                  <a:pt x="284" y="354"/>
                </a:lnTo>
                <a:lnTo>
                  <a:pt x="292" y="360"/>
                </a:lnTo>
                <a:lnTo>
                  <a:pt x="292" y="504"/>
                </a:lnTo>
                <a:lnTo>
                  <a:pt x="203" y="504"/>
                </a:lnTo>
                <a:lnTo>
                  <a:pt x="203" y="347"/>
                </a:lnTo>
                <a:lnTo>
                  <a:pt x="226" y="347"/>
                </a:lnTo>
                <a:lnTo>
                  <a:pt x="236" y="347"/>
                </a:lnTo>
                <a:lnTo>
                  <a:pt x="236" y="335"/>
                </a:lnTo>
                <a:lnTo>
                  <a:pt x="236" y="218"/>
                </a:lnTo>
                <a:lnTo>
                  <a:pt x="214" y="218"/>
                </a:lnTo>
                <a:lnTo>
                  <a:pt x="214" y="325"/>
                </a:lnTo>
                <a:lnTo>
                  <a:pt x="207" y="325"/>
                </a:lnTo>
                <a:lnTo>
                  <a:pt x="207" y="218"/>
                </a:lnTo>
                <a:lnTo>
                  <a:pt x="185" y="218"/>
                </a:lnTo>
                <a:lnTo>
                  <a:pt x="185" y="325"/>
                </a:lnTo>
                <a:lnTo>
                  <a:pt x="177" y="325"/>
                </a:lnTo>
                <a:lnTo>
                  <a:pt x="177" y="218"/>
                </a:lnTo>
                <a:lnTo>
                  <a:pt x="158" y="218"/>
                </a:lnTo>
                <a:lnTo>
                  <a:pt x="158" y="325"/>
                </a:lnTo>
                <a:lnTo>
                  <a:pt x="148" y="325"/>
                </a:lnTo>
                <a:lnTo>
                  <a:pt x="148" y="218"/>
                </a:lnTo>
                <a:lnTo>
                  <a:pt x="129" y="218"/>
                </a:lnTo>
                <a:lnTo>
                  <a:pt x="129" y="335"/>
                </a:lnTo>
                <a:lnTo>
                  <a:pt x="129" y="347"/>
                </a:lnTo>
                <a:lnTo>
                  <a:pt x="138" y="347"/>
                </a:lnTo>
                <a:lnTo>
                  <a:pt x="162" y="347"/>
                </a:lnTo>
                <a:lnTo>
                  <a:pt x="162" y="504"/>
                </a:lnTo>
                <a:lnTo>
                  <a:pt x="123" y="504"/>
                </a:lnTo>
                <a:lnTo>
                  <a:pt x="94" y="267"/>
                </a:lnTo>
                <a:lnTo>
                  <a:pt x="94" y="267"/>
                </a:lnTo>
                <a:lnTo>
                  <a:pt x="74" y="263"/>
                </a:lnTo>
                <a:lnTo>
                  <a:pt x="57" y="255"/>
                </a:lnTo>
                <a:lnTo>
                  <a:pt x="41" y="244"/>
                </a:lnTo>
                <a:lnTo>
                  <a:pt x="28" y="230"/>
                </a:lnTo>
                <a:lnTo>
                  <a:pt x="16" y="214"/>
                </a:lnTo>
                <a:lnTo>
                  <a:pt x="8" y="197"/>
                </a:lnTo>
                <a:lnTo>
                  <a:pt x="2" y="179"/>
                </a:lnTo>
                <a:lnTo>
                  <a:pt x="0" y="158"/>
                </a:lnTo>
                <a:lnTo>
                  <a:pt x="0" y="158"/>
                </a:lnTo>
                <a:lnTo>
                  <a:pt x="2" y="137"/>
                </a:lnTo>
                <a:lnTo>
                  <a:pt x="8" y="115"/>
                </a:lnTo>
                <a:lnTo>
                  <a:pt x="20" y="98"/>
                </a:lnTo>
                <a:lnTo>
                  <a:pt x="31" y="80"/>
                </a:lnTo>
                <a:lnTo>
                  <a:pt x="49" y="66"/>
                </a:lnTo>
                <a:lnTo>
                  <a:pt x="66" y="57"/>
                </a:lnTo>
                <a:lnTo>
                  <a:pt x="88" y="51"/>
                </a:lnTo>
                <a:lnTo>
                  <a:pt x="109" y="49"/>
                </a:lnTo>
                <a:lnTo>
                  <a:pt x="109" y="49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3"/>
          <p:cNvSpPr>
            <a:spLocks noEditPoints="1"/>
          </p:cNvSpPr>
          <p:nvPr/>
        </p:nvSpPr>
        <p:spPr bwMode="auto">
          <a:xfrm>
            <a:off x="106363" y="793413"/>
            <a:ext cx="836613" cy="496888"/>
          </a:xfrm>
          <a:custGeom>
            <a:avLst/>
            <a:gdLst>
              <a:gd name="T0" fmla="*/ 31 w 527"/>
              <a:gd name="T1" fmla="*/ 2 h 313"/>
              <a:gd name="T2" fmla="*/ 408 w 527"/>
              <a:gd name="T3" fmla="*/ 2 h 313"/>
              <a:gd name="T4" fmla="*/ 426 w 527"/>
              <a:gd name="T5" fmla="*/ 0 h 313"/>
              <a:gd name="T6" fmla="*/ 465 w 527"/>
              <a:gd name="T7" fmla="*/ 8 h 313"/>
              <a:gd name="T8" fmla="*/ 498 w 527"/>
              <a:gd name="T9" fmla="*/ 29 h 313"/>
              <a:gd name="T10" fmla="*/ 510 w 527"/>
              <a:gd name="T11" fmla="*/ 45 h 313"/>
              <a:gd name="T12" fmla="*/ 525 w 527"/>
              <a:gd name="T13" fmla="*/ 80 h 313"/>
              <a:gd name="T14" fmla="*/ 527 w 527"/>
              <a:gd name="T15" fmla="*/ 101 h 313"/>
              <a:gd name="T16" fmla="*/ 519 w 527"/>
              <a:gd name="T17" fmla="*/ 140 h 313"/>
              <a:gd name="T18" fmla="*/ 498 w 527"/>
              <a:gd name="T19" fmla="*/ 173 h 313"/>
              <a:gd name="T20" fmla="*/ 482 w 527"/>
              <a:gd name="T21" fmla="*/ 185 h 313"/>
              <a:gd name="T22" fmla="*/ 447 w 527"/>
              <a:gd name="T23" fmla="*/ 200 h 313"/>
              <a:gd name="T24" fmla="*/ 426 w 527"/>
              <a:gd name="T25" fmla="*/ 202 h 313"/>
              <a:gd name="T26" fmla="*/ 401 w 527"/>
              <a:gd name="T27" fmla="*/ 198 h 313"/>
              <a:gd name="T28" fmla="*/ 375 w 527"/>
              <a:gd name="T29" fmla="*/ 189 h 313"/>
              <a:gd name="T30" fmla="*/ 362 w 527"/>
              <a:gd name="T31" fmla="*/ 214 h 313"/>
              <a:gd name="T32" fmla="*/ 367 w 527"/>
              <a:gd name="T33" fmla="*/ 239 h 313"/>
              <a:gd name="T34" fmla="*/ 391 w 527"/>
              <a:gd name="T35" fmla="*/ 313 h 313"/>
              <a:gd name="T36" fmla="*/ 70 w 527"/>
              <a:gd name="T37" fmla="*/ 313 h 313"/>
              <a:gd name="T38" fmla="*/ 93 w 527"/>
              <a:gd name="T39" fmla="*/ 239 h 313"/>
              <a:gd name="T40" fmla="*/ 115 w 527"/>
              <a:gd name="T41" fmla="*/ 239 h 313"/>
              <a:gd name="T42" fmla="*/ 81 w 527"/>
              <a:gd name="T43" fmla="*/ 185 h 313"/>
              <a:gd name="T44" fmla="*/ 56 w 527"/>
              <a:gd name="T45" fmla="*/ 128 h 313"/>
              <a:gd name="T46" fmla="*/ 39 w 527"/>
              <a:gd name="T47" fmla="*/ 66 h 313"/>
              <a:gd name="T48" fmla="*/ 31 w 527"/>
              <a:gd name="T49" fmla="*/ 2 h 313"/>
              <a:gd name="T50" fmla="*/ 81 w 527"/>
              <a:gd name="T51" fmla="*/ 47 h 313"/>
              <a:gd name="T52" fmla="*/ 91 w 527"/>
              <a:gd name="T53" fmla="*/ 91 h 313"/>
              <a:gd name="T54" fmla="*/ 105 w 527"/>
              <a:gd name="T55" fmla="*/ 132 h 313"/>
              <a:gd name="T56" fmla="*/ 122 w 527"/>
              <a:gd name="T57" fmla="*/ 173 h 313"/>
              <a:gd name="T58" fmla="*/ 144 w 527"/>
              <a:gd name="T59" fmla="*/ 210 h 313"/>
              <a:gd name="T60" fmla="*/ 150 w 527"/>
              <a:gd name="T61" fmla="*/ 216 h 313"/>
              <a:gd name="T62" fmla="*/ 169 w 527"/>
              <a:gd name="T63" fmla="*/ 220 h 313"/>
              <a:gd name="T64" fmla="*/ 179 w 527"/>
              <a:gd name="T65" fmla="*/ 216 h 313"/>
              <a:gd name="T66" fmla="*/ 188 w 527"/>
              <a:gd name="T67" fmla="*/ 200 h 313"/>
              <a:gd name="T68" fmla="*/ 185 w 527"/>
              <a:gd name="T69" fmla="*/ 183 h 313"/>
              <a:gd name="T70" fmla="*/ 167 w 527"/>
              <a:gd name="T71" fmla="*/ 150 h 313"/>
              <a:gd name="T72" fmla="*/ 151 w 527"/>
              <a:gd name="T73" fmla="*/ 115 h 313"/>
              <a:gd name="T74" fmla="*/ 132 w 527"/>
              <a:gd name="T75" fmla="*/ 39 h 313"/>
              <a:gd name="T76" fmla="*/ 128 w 527"/>
              <a:gd name="T77" fmla="*/ 31 h 313"/>
              <a:gd name="T78" fmla="*/ 113 w 527"/>
              <a:gd name="T79" fmla="*/ 19 h 313"/>
              <a:gd name="T80" fmla="*/ 103 w 527"/>
              <a:gd name="T81" fmla="*/ 19 h 313"/>
              <a:gd name="T82" fmla="*/ 87 w 527"/>
              <a:gd name="T83" fmla="*/ 29 h 313"/>
              <a:gd name="T84" fmla="*/ 81 w 527"/>
              <a:gd name="T85" fmla="*/ 47 h 313"/>
              <a:gd name="T86" fmla="*/ 424 w 527"/>
              <a:gd name="T87" fmla="*/ 48 h 313"/>
              <a:gd name="T88" fmla="*/ 420 w 527"/>
              <a:gd name="T89" fmla="*/ 74 h 313"/>
              <a:gd name="T90" fmla="*/ 406 w 527"/>
              <a:gd name="T91" fmla="*/ 122 h 313"/>
              <a:gd name="T92" fmla="*/ 397 w 527"/>
              <a:gd name="T93" fmla="*/ 146 h 313"/>
              <a:gd name="T94" fmla="*/ 418 w 527"/>
              <a:gd name="T95" fmla="*/ 154 h 313"/>
              <a:gd name="T96" fmla="*/ 426 w 527"/>
              <a:gd name="T97" fmla="*/ 154 h 313"/>
              <a:gd name="T98" fmla="*/ 447 w 527"/>
              <a:gd name="T99" fmla="*/ 150 h 313"/>
              <a:gd name="T100" fmla="*/ 465 w 527"/>
              <a:gd name="T101" fmla="*/ 138 h 313"/>
              <a:gd name="T102" fmla="*/ 471 w 527"/>
              <a:gd name="T103" fmla="*/ 130 h 313"/>
              <a:gd name="T104" fmla="*/ 478 w 527"/>
              <a:gd name="T105" fmla="*/ 113 h 313"/>
              <a:gd name="T106" fmla="*/ 480 w 527"/>
              <a:gd name="T107" fmla="*/ 101 h 313"/>
              <a:gd name="T108" fmla="*/ 474 w 527"/>
              <a:gd name="T109" fmla="*/ 80 h 313"/>
              <a:gd name="T110" fmla="*/ 465 w 527"/>
              <a:gd name="T111" fmla="*/ 64 h 313"/>
              <a:gd name="T112" fmla="*/ 455 w 527"/>
              <a:gd name="T113" fmla="*/ 56 h 313"/>
              <a:gd name="T114" fmla="*/ 438 w 527"/>
              <a:gd name="T115" fmla="*/ 48 h 313"/>
              <a:gd name="T116" fmla="*/ 426 w 527"/>
              <a:gd name="T117" fmla="*/ 47 h 313"/>
              <a:gd name="T118" fmla="*/ 424 w 527"/>
              <a:gd name="T119" fmla="*/ 48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27" h="313">
                <a:moveTo>
                  <a:pt x="31" y="2"/>
                </a:moveTo>
                <a:lnTo>
                  <a:pt x="31" y="2"/>
                </a:lnTo>
                <a:lnTo>
                  <a:pt x="408" y="2"/>
                </a:lnTo>
                <a:lnTo>
                  <a:pt x="408" y="2"/>
                </a:lnTo>
                <a:lnTo>
                  <a:pt x="426" y="0"/>
                </a:lnTo>
                <a:lnTo>
                  <a:pt x="426" y="0"/>
                </a:lnTo>
                <a:lnTo>
                  <a:pt x="447" y="2"/>
                </a:lnTo>
                <a:lnTo>
                  <a:pt x="465" y="8"/>
                </a:lnTo>
                <a:lnTo>
                  <a:pt x="482" y="17"/>
                </a:lnTo>
                <a:lnTo>
                  <a:pt x="498" y="29"/>
                </a:lnTo>
                <a:lnTo>
                  <a:pt x="498" y="29"/>
                </a:lnTo>
                <a:lnTo>
                  <a:pt x="510" y="45"/>
                </a:lnTo>
                <a:lnTo>
                  <a:pt x="519" y="62"/>
                </a:lnTo>
                <a:lnTo>
                  <a:pt x="525" y="80"/>
                </a:lnTo>
                <a:lnTo>
                  <a:pt x="527" y="101"/>
                </a:lnTo>
                <a:lnTo>
                  <a:pt x="527" y="101"/>
                </a:lnTo>
                <a:lnTo>
                  <a:pt x="525" y="122"/>
                </a:lnTo>
                <a:lnTo>
                  <a:pt x="519" y="140"/>
                </a:lnTo>
                <a:lnTo>
                  <a:pt x="510" y="157"/>
                </a:lnTo>
                <a:lnTo>
                  <a:pt x="498" y="173"/>
                </a:lnTo>
                <a:lnTo>
                  <a:pt x="498" y="173"/>
                </a:lnTo>
                <a:lnTo>
                  <a:pt x="482" y="185"/>
                </a:lnTo>
                <a:lnTo>
                  <a:pt x="465" y="194"/>
                </a:lnTo>
                <a:lnTo>
                  <a:pt x="447" y="200"/>
                </a:lnTo>
                <a:lnTo>
                  <a:pt x="426" y="202"/>
                </a:lnTo>
                <a:lnTo>
                  <a:pt x="426" y="202"/>
                </a:lnTo>
                <a:lnTo>
                  <a:pt x="412" y="202"/>
                </a:lnTo>
                <a:lnTo>
                  <a:pt x="401" y="198"/>
                </a:lnTo>
                <a:lnTo>
                  <a:pt x="387" y="194"/>
                </a:lnTo>
                <a:lnTo>
                  <a:pt x="375" y="189"/>
                </a:lnTo>
                <a:lnTo>
                  <a:pt x="375" y="189"/>
                </a:lnTo>
                <a:lnTo>
                  <a:pt x="362" y="214"/>
                </a:lnTo>
                <a:lnTo>
                  <a:pt x="344" y="239"/>
                </a:lnTo>
                <a:lnTo>
                  <a:pt x="367" y="239"/>
                </a:lnTo>
                <a:lnTo>
                  <a:pt x="461" y="239"/>
                </a:lnTo>
                <a:lnTo>
                  <a:pt x="391" y="313"/>
                </a:lnTo>
                <a:lnTo>
                  <a:pt x="93" y="313"/>
                </a:lnTo>
                <a:lnTo>
                  <a:pt x="70" y="313"/>
                </a:lnTo>
                <a:lnTo>
                  <a:pt x="0" y="239"/>
                </a:lnTo>
                <a:lnTo>
                  <a:pt x="93" y="239"/>
                </a:lnTo>
                <a:lnTo>
                  <a:pt x="115" y="239"/>
                </a:lnTo>
                <a:lnTo>
                  <a:pt x="115" y="239"/>
                </a:lnTo>
                <a:lnTo>
                  <a:pt x="97" y="212"/>
                </a:lnTo>
                <a:lnTo>
                  <a:pt x="81" y="185"/>
                </a:lnTo>
                <a:lnTo>
                  <a:pt x="68" y="157"/>
                </a:lnTo>
                <a:lnTo>
                  <a:pt x="56" y="128"/>
                </a:lnTo>
                <a:lnTo>
                  <a:pt x="46" y="97"/>
                </a:lnTo>
                <a:lnTo>
                  <a:pt x="39" y="66"/>
                </a:lnTo>
                <a:lnTo>
                  <a:pt x="33" y="35"/>
                </a:lnTo>
                <a:lnTo>
                  <a:pt x="31" y="2"/>
                </a:lnTo>
                <a:lnTo>
                  <a:pt x="31" y="2"/>
                </a:lnTo>
                <a:close/>
                <a:moveTo>
                  <a:pt x="81" y="47"/>
                </a:moveTo>
                <a:lnTo>
                  <a:pt x="81" y="47"/>
                </a:lnTo>
                <a:lnTo>
                  <a:pt x="91" y="91"/>
                </a:lnTo>
                <a:lnTo>
                  <a:pt x="105" y="132"/>
                </a:lnTo>
                <a:lnTo>
                  <a:pt x="105" y="132"/>
                </a:lnTo>
                <a:lnTo>
                  <a:pt x="113" y="154"/>
                </a:lnTo>
                <a:lnTo>
                  <a:pt x="122" y="173"/>
                </a:lnTo>
                <a:lnTo>
                  <a:pt x="132" y="191"/>
                </a:lnTo>
                <a:lnTo>
                  <a:pt x="144" y="210"/>
                </a:lnTo>
                <a:lnTo>
                  <a:pt x="144" y="210"/>
                </a:lnTo>
                <a:lnTo>
                  <a:pt x="150" y="216"/>
                </a:lnTo>
                <a:lnTo>
                  <a:pt x="159" y="220"/>
                </a:lnTo>
                <a:lnTo>
                  <a:pt x="169" y="220"/>
                </a:lnTo>
                <a:lnTo>
                  <a:pt x="179" y="216"/>
                </a:lnTo>
                <a:lnTo>
                  <a:pt x="179" y="216"/>
                </a:lnTo>
                <a:lnTo>
                  <a:pt x="185" y="210"/>
                </a:lnTo>
                <a:lnTo>
                  <a:pt x="188" y="200"/>
                </a:lnTo>
                <a:lnTo>
                  <a:pt x="188" y="192"/>
                </a:lnTo>
                <a:lnTo>
                  <a:pt x="185" y="183"/>
                </a:lnTo>
                <a:lnTo>
                  <a:pt x="185" y="183"/>
                </a:lnTo>
                <a:lnTo>
                  <a:pt x="167" y="150"/>
                </a:lnTo>
                <a:lnTo>
                  <a:pt x="151" y="115"/>
                </a:lnTo>
                <a:lnTo>
                  <a:pt x="151" y="115"/>
                </a:lnTo>
                <a:lnTo>
                  <a:pt x="140" y="78"/>
                </a:lnTo>
                <a:lnTo>
                  <a:pt x="132" y="39"/>
                </a:lnTo>
                <a:lnTo>
                  <a:pt x="132" y="39"/>
                </a:lnTo>
                <a:lnTo>
                  <a:pt x="128" y="31"/>
                </a:lnTo>
                <a:lnTo>
                  <a:pt x="122" y="23"/>
                </a:lnTo>
                <a:lnTo>
                  <a:pt x="113" y="19"/>
                </a:lnTo>
                <a:lnTo>
                  <a:pt x="103" y="19"/>
                </a:lnTo>
                <a:lnTo>
                  <a:pt x="103" y="19"/>
                </a:lnTo>
                <a:lnTo>
                  <a:pt x="93" y="21"/>
                </a:lnTo>
                <a:lnTo>
                  <a:pt x="87" y="29"/>
                </a:lnTo>
                <a:lnTo>
                  <a:pt x="83" y="37"/>
                </a:lnTo>
                <a:lnTo>
                  <a:pt x="81" y="47"/>
                </a:lnTo>
                <a:lnTo>
                  <a:pt x="81" y="47"/>
                </a:lnTo>
                <a:close/>
                <a:moveTo>
                  <a:pt x="424" y="48"/>
                </a:moveTo>
                <a:lnTo>
                  <a:pt x="424" y="48"/>
                </a:lnTo>
                <a:lnTo>
                  <a:pt x="420" y="74"/>
                </a:lnTo>
                <a:lnTo>
                  <a:pt x="414" y="97"/>
                </a:lnTo>
                <a:lnTo>
                  <a:pt x="406" y="122"/>
                </a:lnTo>
                <a:lnTo>
                  <a:pt x="397" y="146"/>
                </a:lnTo>
                <a:lnTo>
                  <a:pt x="397" y="146"/>
                </a:lnTo>
                <a:lnTo>
                  <a:pt x="410" y="152"/>
                </a:lnTo>
                <a:lnTo>
                  <a:pt x="418" y="154"/>
                </a:lnTo>
                <a:lnTo>
                  <a:pt x="426" y="154"/>
                </a:lnTo>
                <a:lnTo>
                  <a:pt x="426" y="154"/>
                </a:lnTo>
                <a:lnTo>
                  <a:pt x="438" y="154"/>
                </a:lnTo>
                <a:lnTo>
                  <a:pt x="447" y="150"/>
                </a:lnTo>
                <a:lnTo>
                  <a:pt x="455" y="146"/>
                </a:lnTo>
                <a:lnTo>
                  <a:pt x="465" y="138"/>
                </a:lnTo>
                <a:lnTo>
                  <a:pt x="465" y="138"/>
                </a:lnTo>
                <a:lnTo>
                  <a:pt x="471" y="130"/>
                </a:lnTo>
                <a:lnTo>
                  <a:pt x="474" y="122"/>
                </a:lnTo>
                <a:lnTo>
                  <a:pt x="478" y="113"/>
                </a:lnTo>
                <a:lnTo>
                  <a:pt x="480" y="101"/>
                </a:lnTo>
                <a:lnTo>
                  <a:pt x="480" y="101"/>
                </a:lnTo>
                <a:lnTo>
                  <a:pt x="478" y="89"/>
                </a:lnTo>
                <a:lnTo>
                  <a:pt x="474" y="80"/>
                </a:lnTo>
                <a:lnTo>
                  <a:pt x="471" y="72"/>
                </a:lnTo>
                <a:lnTo>
                  <a:pt x="465" y="64"/>
                </a:lnTo>
                <a:lnTo>
                  <a:pt x="465" y="64"/>
                </a:lnTo>
                <a:lnTo>
                  <a:pt x="455" y="56"/>
                </a:lnTo>
                <a:lnTo>
                  <a:pt x="447" y="52"/>
                </a:lnTo>
                <a:lnTo>
                  <a:pt x="438" y="48"/>
                </a:lnTo>
                <a:lnTo>
                  <a:pt x="426" y="47"/>
                </a:lnTo>
                <a:lnTo>
                  <a:pt x="426" y="47"/>
                </a:lnTo>
                <a:lnTo>
                  <a:pt x="424" y="48"/>
                </a:lnTo>
                <a:lnTo>
                  <a:pt x="424" y="48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6389688" y="691813"/>
            <a:ext cx="817563" cy="627063"/>
          </a:xfrm>
          <a:custGeom>
            <a:avLst/>
            <a:gdLst>
              <a:gd name="T0" fmla="*/ 253 w 515"/>
              <a:gd name="T1" fmla="*/ 272 h 395"/>
              <a:gd name="T2" fmla="*/ 241 w 515"/>
              <a:gd name="T3" fmla="*/ 334 h 395"/>
              <a:gd name="T4" fmla="*/ 288 w 515"/>
              <a:gd name="T5" fmla="*/ 332 h 395"/>
              <a:gd name="T6" fmla="*/ 330 w 515"/>
              <a:gd name="T7" fmla="*/ 260 h 395"/>
              <a:gd name="T8" fmla="*/ 270 w 515"/>
              <a:gd name="T9" fmla="*/ 210 h 395"/>
              <a:gd name="T10" fmla="*/ 435 w 515"/>
              <a:gd name="T11" fmla="*/ 0 h 395"/>
              <a:gd name="T12" fmla="*/ 453 w 515"/>
              <a:gd name="T13" fmla="*/ 17 h 395"/>
              <a:gd name="T14" fmla="*/ 492 w 515"/>
              <a:gd name="T15" fmla="*/ 39 h 395"/>
              <a:gd name="T16" fmla="*/ 515 w 515"/>
              <a:gd name="T17" fmla="*/ 95 h 395"/>
              <a:gd name="T18" fmla="*/ 502 w 515"/>
              <a:gd name="T19" fmla="*/ 140 h 395"/>
              <a:gd name="T20" fmla="*/ 467 w 515"/>
              <a:gd name="T21" fmla="*/ 169 h 395"/>
              <a:gd name="T22" fmla="*/ 424 w 515"/>
              <a:gd name="T23" fmla="*/ 175 h 395"/>
              <a:gd name="T24" fmla="*/ 397 w 515"/>
              <a:gd name="T25" fmla="*/ 165 h 395"/>
              <a:gd name="T26" fmla="*/ 463 w 515"/>
              <a:gd name="T27" fmla="*/ 202 h 395"/>
              <a:gd name="T28" fmla="*/ 360 w 515"/>
              <a:gd name="T29" fmla="*/ 243 h 395"/>
              <a:gd name="T30" fmla="*/ 301 w 515"/>
              <a:gd name="T31" fmla="*/ 184 h 395"/>
              <a:gd name="T32" fmla="*/ 247 w 515"/>
              <a:gd name="T33" fmla="*/ 159 h 395"/>
              <a:gd name="T34" fmla="*/ 210 w 515"/>
              <a:gd name="T35" fmla="*/ 77 h 395"/>
              <a:gd name="T36" fmla="*/ 196 w 515"/>
              <a:gd name="T37" fmla="*/ 35 h 395"/>
              <a:gd name="T38" fmla="*/ 175 w 515"/>
              <a:gd name="T39" fmla="*/ 33 h 395"/>
              <a:gd name="T40" fmla="*/ 165 w 515"/>
              <a:gd name="T41" fmla="*/ 52 h 395"/>
              <a:gd name="T42" fmla="*/ 196 w 515"/>
              <a:gd name="T43" fmla="*/ 147 h 395"/>
              <a:gd name="T44" fmla="*/ 157 w 515"/>
              <a:gd name="T45" fmla="*/ 147 h 395"/>
              <a:gd name="T46" fmla="*/ 138 w 515"/>
              <a:gd name="T47" fmla="*/ 93 h 395"/>
              <a:gd name="T48" fmla="*/ 124 w 515"/>
              <a:gd name="T49" fmla="*/ 0 h 395"/>
              <a:gd name="T50" fmla="*/ 426 w 515"/>
              <a:gd name="T51" fmla="*/ 93 h 395"/>
              <a:gd name="T52" fmla="*/ 424 w 515"/>
              <a:gd name="T53" fmla="*/ 136 h 395"/>
              <a:gd name="T54" fmla="*/ 451 w 515"/>
              <a:gd name="T55" fmla="*/ 134 h 395"/>
              <a:gd name="T56" fmla="*/ 471 w 515"/>
              <a:gd name="T57" fmla="*/ 118 h 395"/>
              <a:gd name="T58" fmla="*/ 476 w 515"/>
              <a:gd name="T59" fmla="*/ 95 h 395"/>
              <a:gd name="T60" fmla="*/ 465 w 515"/>
              <a:gd name="T61" fmla="*/ 66 h 395"/>
              <a:gd name="T62" fmla="*/ 443 w 515"/>
              <a:gd name="T63" fmla="*/ 54 h 395"/>
              <a:gd name="T64" fmla="*/ 434 w 515"/>
              <a:gd name="T65" fmla="*/ 52 h 395"/>
              <a:gd name="T66" fmla="*/ 31 w 515"/>
              <a:gd name="T67" fmla="*/ 327 h 395"/>
              <a:gd name="T68" fmla="*/ 37 w 515"/>
              <a:gd name="T69" fmla="*/ 371 h 395"/>
              <a:gd name="T70" fmla="*/ 4 w 515"/>
              <a:gd name="T71" fmla="*/ 389 h 395"/>
              <a:gd name="T72" fmla="*/ 9 w 515"/>
              <a:gd name="T73" fmla="*/ 295 h 395"/>
              <a:gd name="T74" fmla="*/ 58 w 515"/>
              <a:gd name="T75" fmla="*/ 218 h 395"/>
              <a:gd name="T76" fmla="*/ 15 w 515"/>
              <a:gd name="T77" fmla="*/ 260 h 395"/>
              <a:gd name="T78" fmla="*/ 76 w 515"/>
              <a:gd name="T79" fmla="*/ 354 h 395"/>
              <a:gd name="T80" fmla="*/ 114 w 515"/>
              <a:gd name="T81" fmla="*/ 330 h 395"/>
              <a:gd name="T82" fmla="*/ 83 w 515"/>
              <a:gd name="T83" fmla="*/ 241 h 395"/>
              <a:gd name="T84" fmla="*/ 107 w 515"/>
              <a:gd name="T85" fmla="*/ 194 h 395"/>
              <a:gd name="T86" fmla="*/ 173 w 515"/>
              <a:gd name="T87" fmla="*/ 181 h 395"/>
              <a:gd name="T88" fmla="*/ 237 w 515"/>
              <a:gd name="T89" fmla="*/ 194 h 395"/>
              <a:gd name="T90" fmla="*/ 221 w 515"/>
              <a:gd name="T91" fmla="*/ 309 h 395"/>
              <a:gd name="T92" fmla="*/ 173 w 515"/>
              <a:gd name="T93" fmla="*/ 340 h 395"/>
              <a:gd name="T94" fmla="*/ 122 w 515"/>
              <a:gd name="T95" fmla="*/ 307 h 395"/>
              <a:gd name="T96" fmla="*/ 107 w 515"/>
              <a:gd name="T97" fmla="*/ 194 h 395"/>
              <a:gd name="T98" fmla="*/ 344 w 515"/>
              <a:gd name="T99" fmla="*/ 340 h 395"/>
              <a:gd name="T100" fmla="*/ 325 w 515"/>
              <a:gd name="T101" fmla="*/ 395 h 395"/>
              <a:gd name="T102" fmla="*/ 288 w 515"/>
              <a:gd name="T103" fmla="*/ 350 h 395"/>
              <a:gd name="T104" fmla="*/ 336 w 515"/>
              <a:gd name="T105" fmla="*/ 29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15" h="395">
                <a:moveTo>
                  <a:pt x="270" y="210"/>
                </a:moveTo>
                <a:lnTo>
                  <a:pt x="270" y="210"/>
                </a:lnTo>
                <a:lnTo>
                  <a:pt x="262" y="241"/>
                </a:lnTo>
                <a:lnTo>
                  <a:pt x="253" y="272"/>
                </a:lnTo>
                <a:lnTo>
                  <a:pt x="243" y="303"/>
                </a:lnTo>
                <a:lnTo>
                  <a:pt x="231" y="330"/>
                </a:lnTo>
                <a:lnTo>
                  <a:pt x="231" y="330"/>
                </a:lnTo>
                <a:lnTo>
                  <a:pt x="241" y="334"/>
                </a:lnTo>
                <a:lnTo>
                  <a:pt x="251" y="340"/>
                </a:lnTo>
                <a:lnTo>
                  <a:pt x="268" y="354"/>
                </a:lnTo>
                <a:lnTo>
                  <a:pt x="268" y="354"/>
                </a:lnTo>
                <a:lnTo>
                  <a:pt x="288" y="332"/>
                </a:lnTo>
                <a:lnTo>
                  <a:pt x="303" y="311"/>
                </a:lnTo>
                <a:lnTo>
                  <a:pt x="317" y="286"/>
                </a:lnTo>
                <a:lnTo>
                  <a:pt x="330" y="260"/>
                </a:lnTo>
                <a:lnTo>
                  <a:pt x="330" y="260"/>
                </a:lnTo>
                <a:lnTo>
                  <a:pt x="319" y="245"/>
                </a:lnTo>
                <a:lnTo>
                  <a:pt x="303" y="229"/>
                </a:lnTo>
                <a:lnTo>
                  <a:pt x="288" y="218"/>
                </a:lnTo>
                <a:lnTo>
                  <a:pt x="270" y="210"/>
                </a:lnTo>
                <a:lnTo>
                  <a:pt x="270" y="210"/>
                </a:lnTo>
                <a:close/>
                <a:moveTo>
                  <a:pt x="124" y="0"/>
                </a:moveTo>
                <a:lnTo>
                  <a:pt x="422" y="0"/>
                </a:lnTo>
                <a:lnTo>
                  <a:pt x="435" y="0"/>
                </a:lnTo>
                <a:lnTo>
                  <a:pt x="439" y="0"/>
                </a:lnTo>
                <a:lnTo>
                  <a:pt x="437" y="15"/>
                </a:lnTo>
                <a:lnTo>
                  <a:pt x="437" y="15"/>
                </a:lnTo>
                <a:lnTo>
                  <a:pt x="453" y="17"/>
                </a:lnTo>
                <a:lnTo>
                  <a:pt x="467" y="23"/>
                </a:lnTo>
                <a:lnTo>
                  <a:pt x="480" y="29"/>
                </a:lnTo>
                <a:lnTo>
                  <a:pt x="492" y="39"/>
                </a:lnTo>
                <a:lnTo>
                  <a:pt x="492" y="39"/>
                </a:lnTo>
                <a:lnTo>
                  <a:pt x="502" y="50"/>
                </a:lnTo>
                <a:lnTo>
                  <a:pt x="509" y="64"/>
                </a:lnTo>
                <a:lnTo>
                  <a:pt x="513" y="79"/>
                </a:lnTo>
                <a:lnTo>
                  <a:pt x="515" y="95"/>
                </a:lnTo>
                <a:lnTo>
                  <a:pt x="515" y="95"/>
                </a:lnTo>
                <a:lnTo>
                  <a:pt x="513" y="111"/>
                </a:lnTo>
                <a:lnTo>
                  <a:pt x="509" y="126"/>
                </a:lnTo>
                <a:lnTo>
                  <a:pt x="502" y="140"/>
                </a:lnTo>
                <a:lnTo>
                  <a:pt x="492" y="151"/>
                </a:lnTo>
                <a:lnTo>
                  <a:pt x="492" y="151"/>
                </a:lnTo>
                <a:lnTo>
                  <a:pt x="480" y="161"/>
                </a:lnTo>
                <a:lnTo>
                  <a:pt x="467" y="169"/>
                </a:lnTo>
                <a:lnTo>
                  <a:pt x="451" y="173"/>
                </a:lnTo>
                <a:lnTo>
                  <a:pt x="435" y="175"/>
                </a:lnTo>
                <a:lnTo>
                  <a:pt x="435" y="175"/>
                </a:lnTo>
                <a:lnTo>
                  <a:pt x="424" y="175"/>
                </a:lnTo>
                <a:lnTo>
                  <a:pt x="414" y="173"/>
                </a:lnTo>
                <a:lnTo>
                  <a:pt x="404" y="169"/>
                </a:lnTo>
                <a:lnTo>
                  <a:pt x="397" y="165"/>
                </a:lnTo>
                <a:lnTo>
                  <a:pt x="397" y="165"/>
                </a:lnTo>
                <a:lnTo>
                  <a:pt x="385" y="184"/>
                </a:lnTo>
                <a:lnTo>
                  <a:pt x="371" y="202"/>
                </a:lnTo>
                <a:lnTo>
                  <a:pt x="389" y="202"/>
                </a:lnTo>
                <a:lnTo>
                  <a:pt x="463" y="202"/>
                </a:lnTo>
                <a:lnTo>
                  <a:pt x="408" y="260"/>
                </a:lnTo>
                <a:lnTo>
                  <a:pt x="369" y="260"/>
                </a:lnTo>
                <a:lnTo>
                  <a:pt x="369" y="260"/>
                </a:lnTo>
                <a:lnTo>
                  <a:pt x="360" y="243"/>
                </a:lnTo>
                <a:lnTo>
                  <a:pt x="348" y="225"/>
                </a:lnTo>
                <a:lnTo>
                  <a:pt x="334" y="210"/>
                </a:lnTo>
                <a:lnTo>
                  <a:pt x="319" y="196"/>
                </a:lnTo>
                <a:lnTo>
                  <a:pt x="301" y="184"/>
                </a:lnTo>
                <a:lnTo>
                  <a:pt x="284" y="175"/>
                </a:lnTo>
                <a:lnTo>
                  <a:pt x="266" y="165"/>
                </a:lnTo>
                <a:lnTo>
                  <a:pt x="247" y="159"/>
                </a:lnTo>
                <a:lnTo>
                  <a:pt x="247" y="159"/>
                </a:lnTo>
                <a:lnTo>
                  <a:pt x="231" y="134"/>
                </a:lnTo>
                <a:lnTo>
                  <a:pt x="219" y="107"/>
                </a:lnTo>
                <a:lnTo>
                  <a:pt x="219" y="107"/>
                </a:lnTo>
                <a:lnTo>
                  <a:pt x="210" y="77"/>
                </a:lnTo>
                <a:lnTo>
                  <a:pt x="204" y="46"/>
                </a:lnTo>
                <a:lnTo>
                  <a:pt x="204" y="46"/>
                </a:lnTo>
                <a:lnTo>
                  <a:pt x="202" y="39"/>
                </a:lnTo>
                <a:lnTo>
                  <a:pt x="196" y="35"/>
                </a:lnTo>
                <a:lnTo>
                  <a:pt x="190" y="31"/>
                </a:lnTo>
                <a:lnTo>
                  <a:pt x="183" y="31"/>
                </a:lnTo>
                <a:lnTo>
                  <a:pt x="183" y="31"/>
                </a:lnTo>
                <a:lnTo>
                  <a:pt x="175" y="33"/>
                </a:lnTo>
                <a:lnTo>
                  <a:pt x="169" y="39"/>
                </a:lnTo>
                <a:lnTo>
                  <a:pt x="167" y="44"/>
                </a:lnTo>
                <a:lnTo>
                  <a:pt x="165" y="52"/>
                </a:lnTo>
                <a:lnTo>
                  <a:pt x="165" y="52"/>
                </a:lnTo>
                <a:lnTo>
                  <a:pt x="173" y="87"/>
                </a:lnTo>
                <a:lnTo>
                  <a:pt x="183" y="120"/>
                </a:lnTo>
                <a:lnTo>
                  <a:pt x="183" y="120"/>
                </a:lnTo>
                <a:lnTo>
                  <a:pt x="196" y="147"/>
                </a:lnTo>
                <a:lnTo>
                  <a:pt x="196" y="147"/>
                </a:lnTo>
                <a:lnTo>
                  <a:pt x="175" y="147"/>
                </a:lnTo>
                <a:lnTo>
                  <a:pt x="175" y="147"/>
                </a:lnTo>
                <a:lnTo>
                  <a:pt x="157" y="147"/>
                </a:lnTo>
                <a:lnTo>
                  <a:pt x="157" y="147"/>
                </a:lnTo>
                <a:lnTo>
                  <a:pt x="149" y="130"/>
                </a:lnTo>
                <a:lnTo>
                  <a:pt x="144" y="111"/>
                </a:lnTo>
                <a:lnTo>
                  <a:pt x="138" y="93"/>
                </a:lnTo>
                <a:lnTo>
                  <a:pt x="134" y="75"/>
                </a:lnTo>
                <a:lnTo>
                  <a:pt x="128" y="39"/>
                </a:lnTo>
                <a:lnTo>
                  <a:pt x="124" y="0"/>
                </a:lnTo>
                <a:lnTo>
                  <a:pt x="124" y="0"/>
                </a:lnTo>
                <a:close/>
                <a:moveTo>
                  <a:pt x="434" y="52"/>
                </a:moveTo>
                <a:lnTo>
                  <a:pt x="434" y="52"/>
                </a:lnTo>
                <a:lnTo>
                  <a:pt x="430" y="74"/>
                </a:lnTo>
                <a:lnTo>
                  <a:pt x="426" y="93"/>
                </a:lnTo>
                <a:lnTo>
                  <a:pt x="420" y="112"/>
                </a:lnTo>
                <a:lnTo>
                  <a:pt x="412" y="130"/>
                </a:lnTo>
                <a:lnTo>
                  <a:pt x="412" y="130"/>
                </a:lnTo>
                <a:lnTo>
                  <a:pt x="424" y="136"/>
                </a:lnTo>
                <a:lnTo>
                  <a:pt x="435" y="138"/>
                </a:lnTo>
                <a:lnTo>
                  <a:pt x="435" y="138"/>
                </a:lnTo>
                <a:lnTo>
                  <a:pt x="443" y="136"/>
                </a:lnTo>
                <a:lnTo>
                  <a:pt x="451" y="134"/>
                </a:lnTo>
                <a:lnTo>
                  <a:pt x="459" y="130"/>
                </a:lnTo>
                <a:lnTo>
                  <a:pt x="465" y="124"/>
                </a:lnTo>
                <a:lnTo>
                  <a:pt x="465" y="124"/>
                </a:lnTo>
                <a:lnTo>
                  <a:pt x="471" y="118"/>
                </a:lnTo>
                <a:lnTo>
                  <a:pt x="474" y="111"/>
                </a:lnTo>
                <a:lnTo>
                  <a:pt x="476" y="103"/>
                </a:lnTo>
                <a:lnTo>
                  <a:pt x="476" y="95"/>
                </a:lnTo>
                <a:lnTo>
                  <a:pt x="476" y="95"/>
                </a:lnTo>
                <a:lnTo>
                  <a:pt x="476" y="87"/>
                </a:lnTo>
                <a:lnTo>
                  <a:pt x="474" y="79"/>
                </a:lnTo>
                <a:lnTo>
                  <a:pt x="471" y="72"/>
                </a:lnTo>
                <a:lnTo>
                  <a:pt x="465" y="66"/>
                </a:lnTo>
                <a:lnTo>
                  <a:pt x="465" y="66"/>
                </a:lnTo>
                <a:lnTo>
                  <a:pt x="459" y="60"/>
                </a:lnTo>
                <a:lnTo>
                  <a:pt x="451" y="56"/>
                </a:lnTo>
                <a:lnTo>
                  <a:pt x="443" y="54"/>
                </a:lnTo>
                <a:lnTo>
                  <a:pt x="435" y="52"/>
                </a:lnTo>
                <a:lnTo>
                  <a:pt x="435" y="52"/>
                </a:lnTo>
                <a:lnTo>
                  <a:pt x="434" y="52"/>
                </a:lnTo>
                <a:lnTo>
                  <a:pt x="434" y="52"/>
                </a:lnTo>
                <a:close/>
                <a:moveTo>
                  <a:pt x="9" y="295"/>
                </a:moveTo>
                <a:lnTo>
                  <a:pt x="9" y="295"/>
                </a:lnTo>
                <a:lnTo>
                  <a:pt x="19" y="311"/>
                </a:lnTo>
                <a:lnTo>
                  <a:pt x="31" y="327"/>
                </a:lnTo>
                <a:lnTo>
                  <a:pt x="44" y="338"/>
                </a:lnTo>
                <a:lnTo>
                  <a:pt x="56" y="350"/>
                </a:lnTo>
                <a:lnTo>
                  <a:pt x="56" y="350"/>
                </a:lnTo>
                <a:lnTo>
                  <a:pt x="37" y="371"/>
                </a:lnTo>
                <a:lnTo>
                  <a:pt x="21" y="395"/>
                </a:lnTo>
                <a:lnTo>
                  <a:pt x="21" y="395"/>
                </a:lnTo>
                <a:lnTo>
                  <a:pt x="4" y="389"/>
                </a:lnTo>
                <a:lnTo>
                  <a:pt x="4" y="389"/>
                </a:lnTo>
                <a:lnTo>
                  <a:pt x="0" y="363"/>
                </a:lnTo>
                <a:lnTo>
                  <a:pt x="0" y="340"/>
                </a:lnTo>
                <a:lnTo>
                  <a:pt x="4" y="319"/>
                </a:lnTo>
                <a:lnTo>
                  <a:pt x="9" y="295"/>
                </a:lnTo>
                <a:lnTo>
                  <a:pt x="9" y="295"/>
                </a:lnTo>
                <a:close/>
                <a:moveTo>
                  <a:pt x="76" y="210"/>
                </a:moveTo>
                <a:lnTo>
                  <a:pt x="76" y="210"/>
                </a:lnTo>
                <a:lnTo>
                  <a:pt x="58" y="218"/>
                </a:lnTo>
                <a:lnTo>
                  <a:pt x="40" y="229"/>
                </a:lnTo>
                <a:lnTo>
                  <a:pt x="27" y="245"/>
                </a:lnTo>
                <a:lnTo>
                  <a:pt x="15" y="260"/>
                </a:lnTo>
                <a:lnTo>
                  <a:pt x="15" y="260"/>
                </a:lnTo>
                <a:lnTo>
                  <a:pt x="27" y="286"/>
                </a:lnTo>
                <a:lnTo>
                  <a:pt x="42" y="311"/>
                </a:lnTo>
                <a:lnTo>
                  <a:pt x="58" y="332"/>
                </a:lnTo>
                <a:lnTo>
                  <a:pt x="76" y="354"/>
                </a:lnTo>
                <a:lnTo>
                  <a:pt x="76" y="354"/>
                </a:lnTo>
                <a:lnTo>
                  <a:pt x="93" y="340"/>
                </a:lnTo>
                <a:lnTo>
                  <a:pt x="103" y="334"/>
                </a:lnTo>
                <a:lnTo>
                  <a:pt x="114" y="330"/>
                </a:lnTo>
                <a:lnTo>
                  <a:pt x="114" y="330"/>
                </a:lnTo>
                <a:lnTo>
                  <a:pt x="103" y="303"/>
                </a:lnTo>
                <a:lnTo>
                  <a:pt x="93" y="272"/>
                </a:lnTo>
                <a:lnTo>
                  <a:pt x="83" y="241"/>
                </a:lnTo>
                <a:lnTo>
                  <a:pt x="76" y="210"/>
                </a:lnTo>
                <a:lnTo>
                  <a:pt x="76" y="210"/>
                </a:lnTo>
                <a:close/>
                <a:moveTo>
                  <a:pt x="107" y="194"/>
                </a:moveTo>
                <a:lnTo>
                  <a:pt x="107" y="194"/>
                </a:lnTo>
                <a:lnTo>
                  <a:pt x="124" y="188"/>
                </a:lnTo>
                <a:lnTo>
                  <a:pt x="140" y="184"/>
                </a:lnTo>
                <a:lnTo>
                  <a:pt x="155" y="183"/>
                </a:lnTo>
                <a:lnTo>
                  <a:pt x="173" y="181"/>
                </a:lnTo>
                <a:lnTo>
                  <a:pt x="188" y="183"/>
                </a:lnTo>
                <a:lnTo>
                  <a:pt x="206" y="184"/>
                </a:lnTo>
                <a:lnTo>
                  <a:pt x="221" y="188"/>
                </a:lnTo>
                <a:lnTo>
                  <a:pt x="237" y="194"/>
                </a:lnTo>
                <a:lnTo>
                  <a:pt x="237" y="194"/>
                </a:lnTo>
                <a:lnTo>
                  <a:pt x="235" y="233"/>
                </a:lnTo>
                <a:lnTo>
                  <a:pt x="229" y="272"/>
                </a:lnTo>
                <a:lnTo>
                  <a:pt x="221" y="309"/>
                </a:lnTo>
                <a:lnTo>
                  <a:pt x="210" y="344"/>
                </a:lnTo>
                <a:lnTo>
                  <a:pt x="210" y="344"/>
                </a:lnTo>
                <a:lnTo>
                  <a:pt x="192" y="340"/>
                </a:lnTo>
                <a:lnTo>
                  <a:pt x="173" y="340"/>
                </a:lnTo>
                <a:lnTo>
                  <a:pt x="153" y="340"/>
                </a:lnTo>
                <a:lnTo>
                  <a:pt x="134" y="344"/>
                </a:lnTo>
                <a:lnTo>
                  <a:pt x="134" y="344"/>
                </a:lnTo>
                <a:lnTo>
                  <a:pt x="122" y="307"/>
                </a:lnTo>
                <a:lnTo>
                  <a:pt x="112" y="270"/>
                </a:lnTo>
                <a:lnTo>
                  <a:pt x="109" y="233"/>
                </a:lnTo>
                <a:lnTo>
                  <a:pt x="107" y="194"/>
                </a:lnTo>
                <a:lnTo>
                  <a:pt x="107" y="194"/>
                </a:lnTo>
                <a:close/>
                <a:moveTo>
                  <a:pt x="336" y="295"/>
                </a:moveTo>
                <a:lnTo>
                  <a:pt x="336" y="295"/>
                </a:lnTo>
                <a:lnTo>
                  <a:pt x="342" y="319"/>
                </a:lnTo>
                <a:lnTo>
                  <a:pt x="344" y="340"/>
                </a:lnTo>
                <a:lnTo>
                  <a:pt x="344" y="363"/>
                </a:lnTo>
                <a:lnTo>
                  <a:pt x="340" y="389"/>
                </a:lnTo>
                <a:lnTo>
                  <a:pt x="340" y="389"/>
                </a:lnTo>
                <a:lnTo>
                  <a:pt x="325" y="395"/>
                </a:lnTo>
                <a:lnTo>
                  <a:pt x="325" y="395"/>
                </a:lnTo>
                <a:lnTo>
                  <a:pt x="307" y="371"/>
                </a:lnTo>
                <a:lnTo>
                  <a:pt x="288" y="350"/>
                </a:lnTo>
                <a:lnTo>
                  <a:pt x="288" y="350"/>
                </a:lnTo>
                <a:lnTo>
                  <a:pt x="301" y="338"/>
                </a:lnTo>
                <a:lnTo>
                  <a:pt x="313" y="327"/>
                </a:lnTo>
                <a:lnTo>
                  <a:pt x="325" y="311"/>
                </a:lnTo>
                <a:lnTo>
                  <a:pt x="336" y="295"/>
                </a:lnTo>
                <a:lnTo>
                  <a:pt x="336" y="295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5149850" y="601326"/>
            <a:ext cx="788988" cy="763588"/>
          </a:xfrm>
          <a:custGeom>
            <a:avLst/>
            <a:gdLst>
              <a:gd name="T0" fmla="*/ 197 w 497"/>
              <a:gd name="T1" fmla="*/ 84 h 481"/>
              <a:gd name="T2" fmla="*/ 226 w 497"/>
              <a:gd name="T3" fmla="*/ 62 h 481"/>
              <a:gd name="T4" fmla="*/ 298 w 497"/>
              <a:gd name="T5" fmla="*/ 43 h 481"/>
              <a:gd name="T6" fmla="*/ 366 w 497"/>
              <a:gd name="T7" fmla="*/ 57 h 481"/>
              <a:gd name="T8" fmla="*/ 415 w 497"/>
              <a:gd name="T9" fmla="*/ 4 h 481"/>
              <a:gd name="T10" fmla="*/ 475 w 497"/>
              <a:gd name="T11" fmla="*/ 35 h 481"/>
              <a:gd name="T12" fmla="*/ 495 w 497"/>
              <a:gd name="T13" fmla="*/ 84 h 481"/>
              <a:gd name="T14" fmla="*/ 436 w 497"/>
              <a:gd name="T15" fmla="*/ 119 h 481"/>
              <a:gd name="T16" fmla="*/ 456 w 497"/>
              <a:gd name="T17" fmla="*/ 208 h 481"/>
              <a:gd name="T18" fmla="*/ 415 w 497"/>
              <a:gd name="T19" fmla="*/ 302 h 481"/>
              <a:gd name="T20" fmla="*/ 403 w 497"/>
              <a:gd name="T21" fmla="*/ 313 h 481"/>
              <a:gd name="T22" fmla="*/ 269 w 497"/>
              <a:gd name="T23" fmla="*/ 430 h 481"/>
              <a:gd name="T24" fmla="*/ 216 w 497"/>
              <a:gd name="T25" fmla="*/ 467 h 481"/>
              <a:gd name="T26" fmla="*/ 144 w 497"/>
              <a:gd name="T27" fmla="*/ 479 h 481"/>
              <a:gd name="T28" fmla="*/ 86 w 497"/>
              <a:gd name="T29" fmla="*/ 465 h 481"/>
              <a:gd name="T30" fmla="*/ 37 w 497"/>
              <a:gd name="T31" fmla="*/ 426 h 481"/>
              <a:gd name="T32" fmla="*/ 4 w 497"/>
              <a:gd name="T33" fmla="*/ 358 h 481"/>
              <a:gd name="T34" fmla="*/ 2 w 497"/>
              <a:gd name="T35" fmla="*/ 300 h 481"/>
              <a:gd name="T36" fmla="*/ 30 w 497"/>
              <a:gd name="T37" fmla="*/ 234 h 481"/>
              <a:gd name="T38" fmla="*/ 49 w 497"/>
              <a:gd name="T39" fmla="*/ 212 h 481"/>
              <a:gd name="T40" fmla="*/ 86 w 497"/>
              <a:gd name="T41" fmla="*/ 286 h 481"/>
              <a:gd name="T42" fmla="*/ 86 w 497"/>
              <a:gd name="T43" fmla="*/ 310 h 481"/>
              <a:gd name="T44" fmla="*/ 107 w 497"/>
              <a:gd name="T45" fmla="*/ 312 h 481"/>
              <a:gd name="T46" fmla="*/ 109 w 497"/>
              <a:gd name="T47" fmla="*/ 288 h 481"/>
              <a:gd name="T48" fmla="*/ 86 w 497"/>
              <a:gd name="T49" fmla="*/ 286 h 481"/>
              <a:gd name="T50" fmla="*/ 137 w 497"/>
              <a:gd name="T51" fmla="*/ 257 h 481"/>
              <a:gd name="T52" fmla="*/ 156 w 497"/>
              <a:gd name="T53" fmla="*/ 280 h 481"/>
              <a:gd name="T54" fmla="*/ 179 w 497"/>
              <a:gd name="T55" fmla="*/ 259 h 481"/>
              <a:gd name="T56" fmla="*/ 160 w 497"/>
              <a:gd name="T57" fmla="*/ 236 h 481"/>
              <a:gd name="T58" fmla="*/ 140 w 497"/>
              <a:gd name="T59" fmla="*/ 308 h 481"/>
              <a:gd name="T60" fmla="*/ 138 w 497"/>
              <a:gd name="T61" fmla="*/ 327 h 481"/>
              <a:gd name="T62" fmla="*/ 158 w 497"/>
              <a:gd name="T63" fmla="*/ 327 h 481"/>
              <a:gd name="T64" fmla="*/ 160 w 497"/>
              <a:gd name="T65" fmla="*/ 308 h 481"/>
              <a:gd name="T66" fmla="*/ 140 w 497"/>
              <a:gd name="T67" fmla="*/ 308 h 481"/>
              <a:gd name="T68" fmla="*/ 164 w 497"/>
              <a:gd name="T69" fmla="*/ 382 h 481"/>
              <a:gd name="T70" fmla="*/ 197 w 497"/>
              <a:gd name="T71" fmla="*/ 397 h 481"/>
              <a:gd name="T72" fmla="*/ 212 w 497"/>
              <a:gd name="T73" fmla="*/ 366 h 481"/>
              <a:gd name="T74" fmla="*/ 181 w 497"/>
              <a:gd name="T75" fmla="*/ 350 h 481"/>
              <a:gd name="T76" fmla="*/ 90 w 497"/>
              <a:gd name="T77" fmla="*/ 370 h 481"/>
              <a:gd name="T78" fmla="*/ 98 w 497"/>
              <a:gd name="T79" fmla="*/ 395 h 481"/>
              <a:gd name="T80" fmla="*/ 123 w 497"/>
              <a:gd name="T81" fmla="*/ 385 h 481"/>
              <a:gd name="T82" fmla="*/ 115 w 497"/>
              <a:gd name="T83" fmla="*/ 360 h 481"/>
              <a:gd name="T84" fmla="*/ 162 w 497"/>
              <a:gd name="T85" fmla="*/ 216 h 481"/>
              <a:gd name="T86" fmla="*/ 82 w 497"/>
              <a:gd name="T87" fmla="*/ 243 h 481"/>
              <a:gd name="T88" fmla="*/ 45 w 497"/>
              <a:gd name="T89" fmla="*/ 317 h 481"/>
              <a:gd name="T90" fmla="*/ 72 w 497"/>
              <a:gd name="T91" fmla="*/ 397 h 481"/>
              <a:gd name="T92" fmla="*/ 146 w 497"/>
              <a:gd name="T93" fmla="*/ 434 h 481"/>
              <a:gd name="T94" fmla="*/ 226 w 497"/>
              <a:gd name="T95" fmla="*/ 407 h 481"/>
              <a:gd name="T96" fmla="*/ 263 w 497"/>
              <a:gd name="T97" fmla="*/ 333 h 481"/>
              <a:gd name="T98" fmla="*/ 238 w 497"/>
              <a:gd name="T99" fmla="*/ 253 h 481"/>
              <a:gd name="T100" fmla="*/ 162 w 497"/>
              <a:gd name="T101" fmla="*/ 216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97" h="481">
                <a:moveTo>
                  <a:pt x="53" y="208"/>
                </a:moveTo>
                <a:lnTo>
                  <a:pt x="53" y="208"/>
                </a:lnTo>
                <a:lnTo>
                  <a:pt x="57" y="204"/>
                </a:lnTo>
                <a:lnTo>
                  <a:pt x="57" y="204"/>
                </a:lnTo>
                <a:lnTo>
                  <a:pt x="197" y="84"/>
                </a:lnTo>
                <a:lnTo>
                  <a:pt x="197" y="84"/>
                </a:lnTo>
                <a:lnTo>
                  <a:pt x="201" y="80"/>
                </a:lnTo>
                <a:lnTo>
                  <a:pt x="201" y="80"/>
                </a:lnTo>
                <a:lnTo>
                  <a:pt x="212" y="70"/>
                </a:lnTo>
                <a:lnTo>
                  <a:pt x="226" y="62"/>
                </a:lnTo>
                <a:lnTo>
                  <a:pt x="240" y="55"/>
                </a:lnTo>
                <a:lnTo>
                  <a:pt x="253" y="51"/>
                </a:lnTo>
                <a:lnTo>
                  <a:pt x="267" y="45"/>
                </a:lnTo>
                <a:lnTo>
                  <a:pt x="282" y="43"/>
                </a:lnTo>
                <a:lnTo>
                  <a:pt x="298" y="43"/>
                </a:lnTo>
                <a:lnTo>
                  <a:pt x="312" y="43"/>
                </a:lnTo>
                <a:lnTo>
                  <a:pt x="312" y="43"/>
                </a:lnTo>
                <a:lnTo>
                  <a:pt x="331" y="45"/>
                </a:lnTo>
                <a:lnTo>
                  <a:pt x="349" y="49"/>
                </a:lnTo>
                <a:lnTo>
                  <a:pt x="366" y="57"/>
                </a:lnTo>
                <a:lnTo>
                  <a:pt x="382" y="64"/>
                </a:lnTo>
                <a:lnTo>
                  <a:pt x="382" y="64"/>
                </a:lnTo>
                <a:lnTo>
                  <a:pt x="388" y="0"/>
                </a:lnTo>
                <a:lnTo>
                  <a:pt x="388" y="0"/>
                </a:lnTo>
                <a:lnTo>
                  <a:pt x="415" y="4"/>
                </a:lnTo>
                <a:lnTo>
                  <a:pt x="438" y="12"/>
                </a:lnTo>
                <a:lnTo>
                  <a:pt x="448" y="16"/>
                </a:lnTo>
                <a:lnTo>
                  <a:pt x="458" y="22"/>
                </a:lnTo>
                <a:lnTo>
                  <a:pt x="467" y="27"/>
                </a:lnTo>
                <a:lnTo>
                  <a:pt x="475" y="35"/>
                </a:lnTo>
                <a:lnTo>
                  <a:pt x="481" y="43"/>
                </a:lnTo>
                <a:lnTo>
                  <a:pt x="487" y="51"/>
                </a:lnTo>
                <a:lnTo>
                  <a:pt x="491" y="60"/>
                </a:lnTo>
                <a:lnTo>
                  <a:pt x="493" y="72"/>
                </a:lnTo>
                <a:lnTo>
                  <a:pt x="495" y="84"/>
                </a:lnTo>
                <a:lnTo>
                  <a:pt x="497" y="96"/>
                </a:lnTo>
                <a:lnTo>
                  <a:pt x="495" y="123"/>
                </a:lnTo>
                <a:lnTo>
                  <a:pt x="495" y="123"/>
                </a:lnTo>
                <a:lnTo>
                  <a:pt x="436" y="119"/>
                </a:lnTo>
                <a:lnTo>
                  <a:pt x="436" y="119"/>
                </a:lnTo>
                <a:lnTo>
                  <a:pt x="446" y="140"/>
                </a:lnTo>
                <a:lnTo>
                  <a:pt x="452" y="162"/>
                </a:lnTo>
                <a:lnTo>
                  <a:pt x="456" y="185"/>
                </a:lnTo>
                <a:lnTo>
                  <a:pt x="456" y="208"/>
                </a:lnTo>
                <a:lnTo>
                  <a:pt x="456" y="208"/>
                </a:lnTo>
                <a:lnTo>
                  <a:pt x="452" y="234"/>
                </a:lnTo>
                <a:lnTo>
                  <a:pt x="444" y="257"/>
                </a:lnTo>
                <a:lnTo>
                  <a:pt x="432" y="280"/>
                </a:lnTo>
                <a:lnTo>
                  <a:pt x="425" y="292"/>
                </a:lnTo>
                <a:lnTo>
                  <a:pt x="415" y="302"/>
                </a:lnTo>
                <a:lnTo>
                  <a:pt x="415" y="302"/>
                </a:lnTo>
                <a:lnTo>
                  <a:pt x="415" y="302"/>
                </a:lnTo>
                <a:lnTo>
                  <a:pt x="415" y="302"/>
                </a:lnTo>
                <a:lnTo>
                  <a:pt x="415" y="302"/>
                </a:lnTo>
                <a:lnTo>
                  <a:pt x="403" y="313"/>
                </a:lnTo>
                <a:lnTo>
                  <a:pt x="403" y="313"/>
                </a:lnTo>
                <a:lnTo>
                  <a:pt x="389" y="325"/>
                </a:lnTo>
                <a:lnTo>
                  <a:pt x="389" y="325"/>
                </a:lnTo>
                <a:lnTo>
                  <a:pt x="269" y="430"/>
                </a:lnTo>
                <a:lnTo>
                  <a:pt x="269" y="430"/>
                </a:lnTo>
                <a:lnTo>
                  <a:pt x="257" y="442"/>
                </a:lnTo>
                <a:lnTo>
                  <a:pt x="257" y="442"/>
                </a:lnTo>
                <a:lnTo>
                  <a:pt x="244" y="452"/>
                </a:lnTo>
                <a:lnTo>
                  <a:pt x="230" y="459"/>
                </a:lnTo>
                <a:lnTo>
                  <a:pt x="216" y="467"/>
                </a:lnTo>
                <a:lnTo>
                  <a:pt x="203" y="473"/>
                </a:lnTo>
                <a:lnTo>
                  <a:pt x="189" y="477"/>
                </a:lnTo>
                <a:lnTo>
                  <a:pt x="174" y="479"/>
                </a:lnTo>
                <a:lnTo>
                  <a:pt x="158" y="481"/>
                </a:lnTo>
                <a:lnTo>
                  <a:pt x="144" y="479"/>
                </a:lnTo>
                <a:lnTo>
                  <a:pt x="144" y="479"/>
                </a:lnTo>
                <a:lnTo>
                  <a:pt x="129" y="479"/>
                </a:lnTo>
                <a:lnTo>
                  <a:pt x="115" y="475"/>
                </a:lnTo>
                <a:lnTo>
                  <a:pt x="100" y="471"/>
                </a:lnTo>
                <a:lnTo>
                  <a:pt x="86" y="465"/>
                </a:lnTo>
                <a:lnTo>
                  <a:pt x="72" y="457"/>
                </a:lnTo>
                <a:lnTo>
                  <a:pt x="61" y="448"/>
                </a:lnTo>
                <a:lnTo>
                  <a:pt x="49" y="438"/>
                </a:lnTo>
                <a:lnTo>
                  <a:pt x="37" y="426"/>
                </a:lnTo>
                <a:lnTo>
                  <a:pt x="37" y="426"/>
                </a:lnTo>
                <a:lnTo>
                  <a:pt x="28" y="415"/>
                </a:lnTo>
                <a:lnTo>
                  <a:pt x="20" y="401"/>
                </a:lnTo>
                <a:lnTo>
                  <a:pt x="12" y="387"/>
                </a:lnTo>
                <a:lnTo>
                  <a:pt x="8" y="374"/>
                </a:lnTo>
                <a:lnTo>
                  <a:pt x="4" y="358"/>
                </a:lnTo>
                <a:lnTo>
                  <a:pt x="0" y="345"/>
                </a:lnTo>
                <a:lnTo>
                  <a:pt x="0" y="329"/>
                </a:lnTo>
                <a:lnTo>
                  <a:pt x="0" y="315"/>
                </a:lnTo>
                <a:lnTo>
                  <a:pt x="0" y="315"/>
                </a:lnTo>
                <a:lnTo>
                  <a:pt x="2" y="300"/>
                </a:lnTo>
                <a:lnTo>
                  <a:pt x="4" y="286"/>
                </a:lnTo>
                <a:lnTo>
                  <a:pt x="8" y="273"/>
                </a:lnTo>
                <a:lnTo>
                  <a:pt x="14" y="259"/>
                </a:lnTo>
                <a:lnTo>
                  <a:pt x="22" y="247"/>
                </a:lnTo>
                <a:lnTo>
                  <a:pt x="30" y="234"/>
                </a:lnTo>
                <a:lnTo>
                  <a:pt x="39" y="222"/>
                </a:lnTo>
                <a:lnTo>
                  <a:pt x="49" y="212"/>
                </a:lnTo>
                <a:lnTo>
                  <a:pt x="49" y="212"/>
                </a:lnTo>
                <a:lnTo>
                  <a:pt x="49" y="212"/>
                </a:lnTo>
                <a:lnTo>
                  <a:pt x="49" y="212"/>
                </a:lnTo>
                <a:lnTo>
                  <a:pt x="49" y="212"/>
                </a:lnTo>
                <a:lnTo>
                  <a:pt x="49" y="212"/>
                </a:lnTo>
                <a:lnTo>
                  <a:pt x="53" y="208"/>
                </a:lnTo>
                <a:lnTo>
                  <a:pt x="53" y="208"/>
                </a:lnTo>
                <a:close/>
                <a:moveTo>
                  <a:pt x="86" y="286"/>
                </a:moveTo>
                <a:lnTo>
                  <a:pt x="86" y="286"/>
                </a:lnTo>
                <a:lnTo>
                  <a:pt x="82" y="292"/>
                </a:lnTo>
                <a:lnTo>
                  <a:pt x="80" y="298"/>
                </a:lnTo>
                <a:lnTo>
                  <a:pt x="82" y="304"/>
                </a:lnTo>
                <a:lnTo>
                  <a:pt x="86" y="310"/>
                </a:lnTo>
                <a:lnTo>
                  <a:pt x="86" y="310"/>
                </a:lnTo>
                <a:lnTo>
                  <a:pt x="90" y="313"/>
                </a:lnTo>
                <a:lnTo>
                  <a:pt x="96" y="315"/>
                </a:lnTo>
                <a:lnTo>
                  <a:pt x="102" y="315"/>
                </a:lnTo>
                <a:lnTo>
                  <a:pt x="107" y="312"/>
                </a:lnTo>
                <a:lnTo>
                  <a:pt x="107" y="312"/>
                </a:lnTo>
                <a:lnTo>
                  <a:pt x="111" y="306"/>
                </a:lnTo>
                <a:lnTo>
                  <a:pt x="113" y="300"/>
                </a:lnTo>
                <a:lnTo>
                  <a:pt x="113" y="294"/>
                </a:lnTo>
                <a:lnTo>
                  <a:pt x="109" y="288"/>
                </a:lnTo>
                <a:lnTo>
                  <a:pt x="109" y="288"/>
                </a:lnTo>
                <a:lnTo>
                  <a:pt x="103" y="284"/>
                </a:lnTo>
                <a:lnTo>
                  <a:pt x="98" y="282"/>
                </a:lnTo>
                <a:lnTo>
                  <a:pt x="92" y="284"/>
                </a:lnTo>
                <a:lnTo>
                  <a:pt x="86" y="286"/>
                </a:lnTo>
                <a:lnTo>
                  <a:pt x="86" y="286"/>
                </a:lnTo>
                <a:close/>
                <a:moveTo>
                  <a:pt x="144" y="241"/>
                </a:moveTo>
                <a:lnTo>
                  <a:pt x="144" y="241"/>
                </a:lnTo>
                <a:lnTo>
                  <a:pt x="138" y="249"/>
                </a:lnTo>
                <a:lnTo>
                  <a:pt x="137" y="257"/>
                </a:lnTo>
                <a:lnTo>
                  <a:pt x="137" y="265"/>
                </a:lnTo>
                <a:lnTo>
                  <a:pt x="142" y="273"/>
                </a:lnTo>
                <a:lnTo>
                  <a:pt x="142" y="273"/>
                </a:lnTo>
                <a:lnTo>
                  <a:pt x="148" y="278"/>
                </a:lnTo>
                <a:lnTo>
                  <a:pt x="156" y="280"/>
                </a:lnTo>
                <a:lnTo>
                  <a:pt x="166" y="278"/>
                </a:lnTo>
                <a:lnTo>
                  <a:pt x="172" y="275"/>
                </a:lnTo>
                <a:lnTo>
                  <a:pt x="172" y="275"/>
                </a:lnTo>
                <a:lnTo>
                  <a:pt x="177" y="269"/>
                </a:lnTo>
                <a:lnTo>
                  <a:pt x="179" y="259"/>
                </a:lnTo>
                <a:lnTo>
                  <a:pt x="179" y="251"/>
                </a:lnTo>
                <a:lnTo>
                  <a:pt x="175" y="243"/>
                </a:lnTo>
                <a:lnTo>
                  <a:pt x="175" y="243"/>
                </a:lnTo>
                <a:lnTo>
                  <a:pt x="168" y="240"/>
                </a:lnTo>
                <a:lnTo>
                  <a:pt x="160" y="236"/>
                </a:lnTo>
                <a:lnTo>
                  <a:pt x="152" y="238"/>
                </a:lnTo>
                <a:lnTo>
                  <a:pt x="144" y="241"/>
                </a:lnTo>
                <a:lnTo>
                  <a:pt x="144" y="241"/>
                </a:lnTo>
                <a:close/>
                <a:moveTo>
                  <a:pt x="140" y="308"/>
                </a:moveTo>
                <a:lnTo>
                  <a:pt x="140" y="308"/>
                </a:lnTo>
                <a:lnTo>
                  <a:pt x="137" y="312"/>
                </a:lnTo>
                <a:lnTo>
                  <a:pt x="137" y="317"/>
                </a:lnTo>
                <a:lnTo>
                  <a:pt x="137" y="321"/>
                </a:lnTo>
                <a:lnTo>
                  <a:pt x="138" y="327"/>
                </a:lnTo>
                <a:lnTo>
                  <a:pt x="138" y="327"/>
                </a:lnTo>
                <a:lnTo>
                  <a:pt x="144" y="329"/>
                </a:lnTo>
                <a:lnTo>
                  <a:pt x="148" y="331"/>
                </a:lnTo>
                <a:lnTo>
                  <a:pt x="154" y="331"/>
                </a:lnTo>
                <a:lnTo>
                  <a:pt x="158" y="327"/>
                </a:lnTo>
                <a:lnTo>
                  <a:pt x="158" y="327"/>
                </a:lnTo>
                <a:lnTo>
                  <a:pt x="162" y="323"/>
                </a:lnTo>
                <a:lnTo>
                  <a:pt x="164" y="319"/>
                </a:lnTo>
                <a:lnTo>
                  <a:pt x="162" y="313"/>
                </a:lnTo>
                <a:lnTo>
                  <a:pt x="160" y="308"/>
                </a:lnTo>
                <a:lnTo>
                  <a:pt x="160" y="308"/>
                </a:lnTo>
                <a:lnTo>
                  <a:pt x="156" y="306"/>
                </a:lnTo>
                <a:lnTo>
                  <a:pt x="150" y="304"/>
                </a:lnTo>
                <a:lnTo>
                  <a:pt x="146" y="304"/>
                </a:lnTo>
                <a:lnTo>
                  <a:pt x="140" y="308"/>
                </a:lnTo>
                <a:lnTo>
                  <a:pt x="140" y="308"/>
                </a:lnTo>
                <a:close/>
                <a:moveTo>
                  <a:pt x="172" y="354"/>
                </a:moveTo>
                <a:lnTo>
                  <a:pt x="172" y="354"/>
                </a:lnTo>
                <a:lnTo>
                  <a:pt x="166" y="364"/>
                </a:lnTo>
                <a:lnTo>
                  <a:pt x="164" y="372"/>
                </a:lnTo>
                <a:lnTo>
                  <a:pt x="164" y="382"/>
                </a:lnTo>
                <a:lnTo>
                  <a:pt x="170" y="391"/>
                </a:lnTo>
                <a:lnTo>
                  <a:pt x="170" y="391"/>
                </a:lnTo>
                <a:lnTo>
                  <a:pt x="177" y="397"/>
                </a:lnTo>
                <a:lnTo>
                  <a:pt x="187" y="399"/>
                </a:lnTo>
                <a:lnTo>
                  <a:pt x="197" y="397"/>
                </a:lnTo>
                <a:lnTo>
                  <a:pt x="205" y="393"/>
                </a:lnTo>
                <a:lnTo>
                  <a:pt x="205" y="393"/>
                </a:lnTo>
                <a:lnTo>
                  <a:pt x="210" y="385"/>
                </a:lnTo>
                <a:lnTo>
                  <a:pt x="214" y="376"/>
                </a:lnTo>
                <a:lnTo>
                  <a:pt x="212" y="366"/>
                </a:lnTo>
                <a:lnTo>
                  <a:pt x="209" y="358"/>
                </a:lnTo>
                <a:lnTo>
                  <a:pt x="209" y="358"/>
                </a:lnTo>
                <a:lnTo>
                  <a:pt x="199" y="352"/>
                </a:lnTo>
                <a:lnTo>
                  <a:pt x="191" y="348"/>
                </a:lnTo>
                <a:lnTo>
                  <a:pt x="181" y="350"/>
                </a:lnTo>
                <a:lnTo>
                  <a:pt x="172" y="354"/>
                </a:lnTo>
                <a:lnTo>
                  <a:pt x="172" y="354"/>
                </a:lnTo>
                <a:close/>
                <a:moveTo>
                  <a:pt x="94" y="364"/>
                </a:moveTo>
                <a:lnTo>
                  <a:pt x="94" y="364"/>
                </a:lnTo>
                <a:lnTo>
                  <a:pt x="90" y="370"/>
                </a:lnTo>
                <a:lnTo>
                  <a:pt x="88" y="376"/>
                </a:lnTo>
                <a:lnTo>
                  <a:pt x="88" y="384"/>
                </a:lnTo>
                <a:lnTo>
                  <a:pt x="92" y="389"/>
                </a:lnTo>
                <a:lnTo>
                  <a:pt x="92" y="389"/>
                </a:lnTo>
                <a:lnTo>
                  <a:pt x="98" y="395"/>
                </a:lnTo>
                <a:lnTo>
                  <a:pt x="105" y="397"/>
                </a:lnTo>
                <a:lnTo>
                  <a:pt x="113" y="395"/>
                </a:lnTo>
                <a:lnTo>
                  <a:pt x="119" y="391"/>
                </a:lnTo>
                <a:lnTo>
                  <a:pt x="119" y="391"/>
                </a:lnTo>
                <a:lnTo>
                  <a:pt x="123" y="385"/>
                </a:lnTo>
                <a:lnTo>
                  <a:pt x="125" y="380"/>
                </a:lnTo>
                <a:lnTo>
                  <a:pt x="125" y="372"/>
                </a:lnTo>
                <a:lnTo>
                  <a:pt x="121" y="366"/>
                </a:lnTo>
                <a:lnTo>
                  <a:pt x="121" y="366"/>
                </a:lnTo>
                <a:lnTo>
                  <a:pt x="115" y="360"/>
                </a:lnTo>
                <a:lnTo>
                  <a:pt x="107" y="358"/>
                </a:lnTo>
                <a:lnTo>
                  <a:pt x="102" y="360"/>
                </a:lnTo>
                <a:lnTo>
                  <a:pt x="94" y="364"/>
                </a:lnTo>
                <a:lnTo>
                  <a:pt x="94" y="364"/>
                </a:lnTo>
                <a:close/>
                <a:moveTo>
                  <a:pt x="162" y="216"/>
                </a:moveTo>
                <a:lnTo>
                  <a:pt x="162" y="216"/>
                </a:lnTo>
                <a:lnTo>
                  <a:pt x="140" y="216"/>
                </a:lnTo>
                <a:lnTo>
                  <a:pt x="121" y="220"/>
                </a:lnTo>
                <a:lnTo>
                  <a:pt x="102" y="230"/>
                </a:lnTo>
                <a:lnTo>
                  <a:pt x="82" y="243"/>
                </a:lnTo>
                <a:lnTo>
                  <a:pt x="82" y="243"/>
                </a:lnTo>
                <a:lnTo>
                  <a:pt x="66" y="259"/>
                </a:lnTo>
                <a:lnTo>
                  <a:pt x="57" y="276"/>
                </a:lnTo>
                <a:lnTo>
                  <a:pt x="49" y="296"/>
                </a:lnTo>
                <a:lnTo>
                  <a:pt x="45" y="317"/>
                </a:lnTo>
                <a:lnTo>
                  <a:pt x="45" y="317"/>
                </a:lnTo>
                <a:lnTo>
                  <a:pt x="45" y="339"/>
                </a:lnTo>
                <a:lnTo>
                  <a:pt x="51" y="360"/>
                </a:lnTo>
                <a:lnTo>
                  <a:pt x="59" y="380"/>
                </a:lnTo>
                <a:lnTo>
                  <a:pt x="72" y="397"/>
                </a:lnTo>
                <a:lnTo>
                  <a:pt x="72" y="397"/>
                </a:lnTo>
                <a:lnTo>
                  <a:pt x="88" y="413"/>
                </a:lnTo>
                <a:lnTo>
                  <a:pt x="107" y="424"/>
                </a:lnTo>
                <a:lnTo>
                  <a:pt x="127" y="430"/>
                </a:lnTo>
                <a:lnTo>
                  <a:pt x="146" y="434"/>
                </a:lnTo>
                <a:lnTo>
                  <a:pt x="146" y="434"/>
                </a:lnTo>
                <a:lnTo>
                  <a:pt x="168" y="434"/>
                </a:lnTo>
                <a:lnTo>
                  <a:pt x="189" y="430"/>
                </a:lnTo>
                <a:lnTo>
                  <a:pt x="209" y="420"/>
                </a:lnTo>
                <a:lnTo>
                  <a:pt x="226" y="407"/>
                </a:lnTo>
                <a:lnTo>
                  <a:pt x="226" y="407"/>
                </a:lnTo>
                <a:lnTo>
                  <a:pt x="242" y="391"/>
                </a:lnTo>
                <a:lnTo>
                  <a:pt x="253" y="374"/>
                </a:lnTo>
                <a:lnTo>
                  <a:pt x="261" y="354"/>
                </a:lnTo>
                <a:lnTo>
                  <a:pt x="263" y="333"/>
                </a:lnTo>
                <a:lnTo>
                  <a:pt x="263" y="333"/>
                </a:lnTo>
                <a:lnTo>
                  <a:pt x="263" y="312"/>
                </a:lnTo>
                <a:lnTo>
                  <a:pt x="259" y="290"/>
                </a:lnTo>
                <a:lnTo>
                  <a:pt x="249" y="271"/>
                </a:lnTo>
                <a:lnTo>
                  <a:pt x="238" y="253"/>
                </a:lnTo>
                <a:lnTo>
                  <a:pt x="238" y="253"/>
                </a:lnTo>
                <a:lnTo>
                  <a:pt x="220" y="238"/>
                </a:lnTo>
                <a:lnTo>
                  <a:pt x="203" y="226"/>
                </a:lnTo>
                <a:lnTo>
                  <a:pt x="183" y="220"/>
                </a:lnTo>
                <a:lnTo>
                  <a:pt x="162" y="216"/>
                </a:lnTo>
                <a:lnTo>
                  <a:pt x="162" y="216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7608888" y="626726"/>
            <a:ext cx="831850" cy="728663"/>
          </a:xfrm>
          <a:custGeom>
            <a:avLst/>
            <a:gdLst>
              <a:gd name="T0" fmla="*/ 302 w 524"/>
              <a:gd name="T1" fmla="*/ 292 h 459"/>
              <a:gd name="T2" fmla="*/ 317 w 524"/>
              <a:gd name="T3" fmla="*/ 204 h 459"/>
              <a:gd name="T4" fmla="*/ 302 w 524"/>
              <a:gd name="T5" fmla="*/ 206 h 459"/>
              <a:gd name="T6" fmla="*/ 350 w 524"/>
              <a:gd name="T7" fmla="*/ 196 h 459"/>
              <a:gd name="T8" fmla="*/ 350 w 524"/>
              <a:gd name="T9" fmla="*/ 325 h 459"/>
              <a:gd name="T10" fmla="*/ 296 w 524"/>
              <a:gd name="T11" fmla="*/ 325 h 459"/>
              <a:gd name="T12" fmla="*/ 228 w 524"/>
              <a:gd name="T13" fmla="*/ 459 h 459"/>
              <a:gd name="T14" fmla="*/ 189 w 524"/>
              <a:gd name="T15" fmla="*/ 325 h 459"/>
              <a:gd name="T16" fmla="*/ 173 w 524"/>
              <a:gd name="T17" fmla="*/ 309 h 459"/>
              <a:gd name="T18" fmla="*/ 173 w 524"/>
              <a:gd name="T19" fmla="*/ 196 h 459"/>
              <a:gd name="T20" fmla="*/ 125 w 524"/>
              <a:gd name="T21" fmla="*/ 181 h 459"/>
              <a:gd name="T22" fmla="*/ 76 w 524"/>
              <a:gd name="T23" fmla="*/ 159 h 459"/>
              <a:gd name="T24" fmla="*/ 66 w 524"/>
              <a:gd name="T25" fmla="*/ 153 h 459"/>
              <a:gd name="T26" fmla="*/ 53 w 524"/>
              <a:gd name="T27" fmla="*/ 138 h 459"/>
              <a:gd name="T28" fmla="*/ 45 w 524"/>
              <a:gd name="T29" fmla="*/ 120 h 459"/>
              <a:gd name="T30" fmla="*/ 45 w 524"/>
              <a:gd name="T31" fmla="*/ 99 h 459"/>
              <a:gd name="T32" fmla="*/ 0 w 524"/>
              <a:gd name="T33" fmla="*/ 81 h 459"/>
              <a:gd name="T34" fmla="*/ 10 w 524"/>
              <a:gd name="T35" fmla="*/ 60 h 459"/>
              <a:gd name="T36" fmla="*/ 26 w 524"/>
              <a:gd name="T37" fmla="*/ 39 h 459"/>
              <a:gd name="T38" fmla="*/ 41 w 524"/>
              <a:gd name="T39" fmla="*/ 29 h 459"/>
              <a:gd name="T40" fmla="*/ 63 w 524"/>
              <a:gd name="T41" fmla="*/ 60 h 459"/>
              <a:gd name="T42" fmla="*/ 70 w 524"/>
              <a:gd name="T43" fmla="*/ 54 h 459"/>
              <a:gd name="T44" fmla="*/ 86 w 524"/>
              <a:gd name="T45" fmla="*/ 46 h 459"/>
              <a:gd name="T46" fmla="*/ 105 w 524"/>
              <a:gd name="T47" fmla="*/ 43 h 459"/>
              <a:gd name="T48" fmla="*/ 123 w 524"/>
              <a:gd name="T49" fmla="*/ 46 h 459"/>
              <a:gd name="T50" fmla="*/ 133 w 524"/>
              <a:gd name="T51" fmla="*/ 50 h 459"/>
              <a:gd name="T52" fmla="*/ 197 w 524"/>
              <a:gd name="T53" fmla="*/ 76 h 459"/>
              <a:gd name="T54" fmla="*/ 245 w 524"/>
              <a:gd name="T55" fmla="*/ 85 h 459"/>
              <a:gd name="T56" fmla="*/ 277 w 524"/>
              <a:gd name="T57" fmla="*/ 85 h 459"/>
              <a:gd name="T58" fmla="*/ 308 w 524"/>
              <a:gd name="T59" fmla="*/ 81 h 459"/>
              <a:gd name="T60" fmla="*/ 339 w 524"/>
              <a:gd name="T61" fmla="*/ 70 h 459"/>
              <a:gd name="T62" fmla="*/ 370 w 524"/>
              <a:gd name="T63" fmla="*/ 52 h 459"/>
              <a:gd name="T64" fmla="*/ 386 w 524"/>
              <a:gd name="T65" fmla="*/ 41 h 459"/>
              <a:gd name="T66" fmla="*/ 405 w 524"/>
              <a:gd name="T67" fmla="*/ 31 h 459"/>
              <a:gd name="T68" fmla="*/ 424 w 524"/>
              <a:gd name="T69" fmla="*/ 29 h 459"/>
              <a:gd name="T70" fmla="*/ 446 w 524"/>
              <a:gd name="T71" fmla="*/ 33 h 459"/>
              <a:gd name="T72" fmla="*/ 463 w 524"/>
              <a:gd name="T73" fmla="*/ 44 h 459"/>
              <a:gd name="T74" fmla="*/ 485 w 524"/>
              <a:gd name="T75" fmla="*/ 0 h 459"/>
              <a:gd name="T76" fmla="*/ 485 w 524"/>
              <a:gd name="T77" fmla="*/ 31 h 459"/>
              <a:gd name="T78" fmla="*/ 512 w 524"/>
              <a:gd name="T79" fmla="*/ 25 h 459"/>
              <a:gd name="T80" fmla="*/ 518 w 524"/>
              <a:gd name="T81" fmla="*/ 35 h 459"/>
              <a:gd name="T82" fmla="*/ 522 w 524"/>
              <a:gd name="T83" fmla="*/ 52 h 459"/>
              <a:gd name="T84" fmla="*/ 477 w 524"/>
              <a:gd name="T85" fmla="*/ 68 h 459"/>
              <a:gd name="T86" fmla="*/ 481 w 524"/>
              <a:gd name="T87" fmla="*/ 76 h 459"/>
              <a:gd name="T88" fmla="*/ 481 w 524"/>
              <a:gd name="T89" fmla="*/ 95 h 459"/>
              <a:gd name="T90" fmla="*/ 475 w 524"/>
              <a:gd name="T91" fmla="*/ 115 h 459"/>
              <a:gd name="T92" fmla="*/ 465 w 524"/>
              <a:gd name="T93" fmla="*/ 132 h 459"/>
              <a:gd name="T94" fmla="*/ 458 w 524"/>
              <a:gd name="T95" fmla="*/ 138 h 459"/>
              <a:gd name="T96" fmla="*/ 405 w 524"/>
              <a:gd name="T97" fmla="*/ 173 h 459"/>
              <a:gd name="T98" fmla="*/ 350 w 524"/>
              <a:gd name="T99" fmla="*/ 196 h 459"/>
              <a:gd name="T100" fmla="*/ 206 w 524"/>
              <a:gd name="T101" fmla="*/ 204 h 459"/>
              <a:gd name="T102" fmla="*/ 222 w 524"/>
              <a:gd name="T103" fmla="*/ 292 h 459"/>
              <a:gd name="T104" fmla="*/ 222 w 524"/>
              <a:gd name="T105" fmla="*/ 206 h 459"/>
              <a:gd name="T106" fmla="*/ 206 w 524"/>
              <a:gd name="T107" fmla="*/ 204 h 459"/>
              <a:gd name="T108" fmla="*/ 255 w 524"/>
              <a:gd name="T109" fmla="*/ 292 h 459"/>
              <a:gd name="T110" fmla="*/ 269 w 524"/>
              <a:gd name="T111" fmla="*/ 208 h 459"/>
              <a:gd name="T112" fmla="*/ 255 w 524"/>
              <a:gd name="T113" fmla="*/ 208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24" h="459">
                <a:moveTo>
                  <a:pt x="302" y="206"/>
                </a:moveTo>
                <a:lnTo>
                  <a:pt x="302" y="292"/>
                </a:lnTo>
                <a:lnTo>
                  <a:pt x="317" y="292"/>
                </a:lnTo>
                <a:lnTo>
                  <a:pt x="317" y="204"/>
                </a:lnTo>
                <a:lnTo>
                  <a:pt x="317" y="204"/>
                </a:lnTo>
                <a:lnTo>
                  <a:pt x="302" y="206"/>
                </a:lnTo>
                <a:lnTo>
                  <a:pt x="302" y="206"/>
                </a:lnTo>
                <a:close/>
                <a:moveTo>
                  <a:pt x="350" y="196"/>
                </a:moveTo>
                <a:lnTo>
                  <a:pt x="350" y="309"/>
                </a:lnTo>
                <a:lnTo>
                  <a:pt x="350" y="325"/>
                </a:lnTo>
                <a:lnTo>
                  <a:pt x="333" y="325"/>
                </a:lnTo>
                <a:lnTo>
                  <a:pt x="296" y="325"/>
                </a:lnTo>
                <a:lnTo>
                  <a:pt x="296" y="459"/>
                </a:lnTo>
                <a:lnTo>
                  <a:pt x="228" y="459"/>
                </a:lnTo>
                <a:lnTo>
                  <a:pt x="228" y="325"/>
                </a:lnTo>
                <a:lnTo>
                  <a:pt x="189" y="325"/>
                </a:lnTo>
                <a:lnTo>
                  <a:pt x="173" y="325"/>
                </a:lnTo>
                <a:lnTo>
                  <a:pt x="173" y="309"/>
                </a:lnTo>
                <a:lnTo>
                  <a:pt x="173" y="196"/>
                </a:lnTo>
                <a:lnTo>
                  <a:pt x="173" y="196"/>
                </a:lnTo>
                <a:lnTo>
                  <a:pt x="148" y="190"/>
                </a:lnTo>
                <a:lnTo>
                  <a:pt x="125" y="181"/>
                </a:lnTo>
                <a:lnTo>
                  <a:pt x="101" y="171"/>
                </a:lnTo>
                <a:lnTo>
                  <a:pt x="76" y="159"/>
                </a:lnTo>
                <a:lnTo>
                  <a:pt x="76" y="159"/>
                </a:lnTo>
                <a:lnTo>
                  <a:pt x="66" y="153"/>
                </a:lnTo>
                <a:lnTo>
                  <a:pt x="61" y="146"/>
                </a:lnTo>
                <a:lnTo>
                  <a:pt x="53" y="138"/>
                </a:lnTo>
                <a:lnTo>
                  <a:pt x="49" y="130"/>
                </a:lnTo>
                <a:lnTo>
                  <a:pt x="45" y="120"/>
                </a:lnTo>
                <a:lnTo>
                  <a:pt x="45" y="109"/>
                </a:lnTo>
                <a:lnTo>
                  <a:pt x="45" y="99"/>
                </a:lnTo>
                <a:lnTo>
                  <a:pt x="47" y="89"/>
                </a:lnTo>
                <a:lnTo>
                  <a:pt x="0" y="81"/>
                </a:lnTo>
                <a:lnTo>
                  <a:pt x="0" y="81"/>
                </a:lnTo>
                <a:lnTo>
                  <a:pt x="10" y="60"/>
                </a:lnTo>
                <a:lnTo>
                  <a:pt x="20" y="44"/>
                </a:lnTo>
                <a:lnTo>
                  <a:pt x="26" y="39"/>
                </a:lnTo>
                <a:lnTo>
                  <a:pt x="33" y="33"/>
                </a:lnTo>
                <a:lnTo>
                  <a:pt x="41" y="29"/>
                </a:lnTo>
                <a:lnTo>
                  <a:pt x="49" y="25"/>
                </a:lnTo>
                <a:lnTo>
                  <a:pt x="63" y="60"/>
                </a:lnTo>
                <a:lnTo>
                  <a:pt x="63" y="60"/>
                </a:lnTo>
                <a:lnTo>
                  <a:pt x="70" y="54"/>
                </a:lnTo>
                <a:lnTo>
                  <a:pt x="78" y="50"/>
                </a:lnTo>
                <a:lnTo>
                  <a:pt x="86" y="46"/>
                </a:lnTo>
                <a:lnTo>
                  <a:pt x="96" y="44"/>
                </a:lnTo>
                <a:lnTo>
                  <a:pt x="105" y="43"/>
                </a:lnTo>
                <a:lnTo>
                  <a:pt x="113" y="44"/>
                </a:lnTo>
                <a:lnTo>
                  <a:pt x="123" y="46"/>
                </a:lnTo>
                <a:lnTo>
                  <a:pt x="133" y="50"/>
                </a:lnTo>
                <a:lnTo>
                  <a:pt x="133" y="50"/>
                </a:lnTo>
                <a:lnTo>
                  <a:pt x="166" y="66"/>
                </a:lnTo>
                <a:lnTo>
                  <a:pt x="197" y="76"/>
                </a:lnTo>
                <a:lnTo>
                  <a:pt x="230" y="83"/>
                </a:lnTo>
                <a:lnTo>
                  <a:pt x="245" y="85"/>
                </a:lnTo>
                <a:lnTo>
                  <a:pt x="261" y="87"/>
                </a:lnTo>
                <a:lnTo>
                  <a:pt x="277" y="85"/>
                </a:lnTo>
                <a:lnTo>
                  <a:pt x="292" y="83"/>
                </a:lnTo>
                <a:lnTo>
                  <a:pt x="308" y="81"/>
                </a:lnTo>
                <a:lnTo>
                  <a:pt x="323" y="76"/>
                </a:lnTo>
                <a:lnTo>
                  <a:pt x="339" y="70"/>
                </a:lnTo>
                <a:lnTo>
                  <a:pt x="354" y="62"/>
                </a:lnTo>
                <a:lnTo>
                  <a:pt x="370" y="52"/>
                </a:lnTo>
                <a:lnTo>
                  <a:pt x="386" y="41"/>
                </a:lnTo>
                <a:lnTo>
                  <a:pt x="386" y="41"/>
                </a:lnTo>
                <a:lnTo>
                  <a:pt x="395" y="35"/>
                </a:lnTo>
                <a:lnTo>
                  <a:pt x="405" y="31"/>
                </a:lnTo>
                <a:lnTo>
                  <a:pt x="415" y="29"/>
                </a:lnTo>
                <a:lnTo>
                  <a:pt x="424" y="29"/>
                </a:lnTo>
                <a:lnTo>
                  <a:pt x="436" y="31"/>
                </a:lnTo>
                <a:lnTo>
                  <a:pt x="446" y="33"/>
                </a:lnTo>
                <a:lnTo>
                  <a:pt x="456" y="39"/>
                </a:lnTo>
                <a:lnTo>
                  <a:pt x="463" y="44"/>
                </a:lnTo>
                <a:lnTo>
                  <a:pt x="485" y="0"/>
                </a:lnTo>
                <a:lnTo>
                  <a:pt x="485" y="0"/>
                </a:lnTo>
                <a:lnTo>
                  <a:pt x="496" y="9"/>
                </a:lnTo>
                <a:lnTo>
                  <a:pt x="485" y="31"/>
                </a:lnTo>
                <a:lnTo>
                  <a:pt x="487" y="35"/>
                </a:lnTo>
                <a:lnTo>
                  <a:pt x="512" y="25"/>
                </a:lnTo>
                <a:lnTo>
                  <a:pt x="512" y="25"/>
                </a:lnTo>
                <a:lnTo>
                  <a:pt x="518" y="35"/>
                </a:lnTo>
                <a:lnTo>
                  <a:pt x="520" y="43"/>
                </a:lnTo>
                <a:lnTo>
                  <a:pt x="522" y="52"/>
                </a:lnTo>
                <a:lnTo>
                  <a:pt x="524" y="62"/>
                </a:lnTo>
                <a:lnTo>
                  <a:pt x="477" y="68"/>
                </a:lnTo>
                <a:lnTo>
                  <a:pt x="477" y="68"/>
                </a:lnTo>
                <a:lnTo>
                  <a:pt x="481" y="76"/>
                </a:lnTo>
                <a:lnTo>
                  <a:pt x="481" y="85"/>
                </a:lnTo>
                <a:lnTo>
                  <a:pt x="481" y="95"/>
                </a:lnTo>
                <a:lnTo>
                  <a:pt x="479" y="105"/>
                </a:lnTo>
                <a:lnTo>
                  <a:pt x="475" y="115"/>
                </a:lnTo>
                <a:lnTo>
                  <a:pt x="471" y="124"/>
                </a:lnTo>
                <a:lnTo>
                  <a:pt x="465" y="132"/>
                </a:lnTo>
                <a:lnTo>
                  <a:pt x="458" y="138"/>
                </a:lnTo>
                <a:lnTo>
                  <a:pt x="458" y="138"/>
                </a:lnTo>
                <a:lnTo>
                  <a:pt x="430" y="157"/>
                </a:lnTo>
                <a:lnTo>
                  <a:pt x="405" y="173"/>
                </a:lnTo>
                <a:lnTo>
                  <a:pt x="378" y="185"/>
                </a:lnTo>
                <a:lnTo>
                  <a:pt x="350" y="196"/>
                </a:lnTo>
                <a:lnTo>
                  <a:pt x="350" y="196"/>
                </a:lnTo>
                <a:close/>
                <a:moveTo>
                  <a:pt x="206" y="204"/>
                </a:moveTo>
                <a:lnTo>
                  <a:pt x="206" y="292"/>
                </a:lnTo>
                <a:lnTo>
                  <a:pt x="222" y="292"/>
                </a:lnTo>
                <a:lnTo>
                  <a:pt x="222" y="206"/>
                </a:lnTo>
                <a:lnTo>
                  <a:pt x="222" y="206"/>
                </a:lnTo>
                <a:lnTo>
                  <a:pt x="206" y="204"/>
                </a:lnTo>
                <a:lnTo>
                  <a:pt x="206" y="204"/>
                </a:lnTo>
                <a:close/>
                <a:moveTo>
                  <a:pt x="255" y="208"/>
                </a:moveTo>
                <a:lnTo>
                  <a:pt x="255" y="292"/>
                </a:lnTo>
                <a:lnTo>
                  <a:pt x="269" y="292"/>
                </a:lnTo>
                <a:lnTo>
                  <a:pt x="269" y="208"/>
                </a:lnTo>
                <a:lnTo>
                  <a:pt x="269" y="208"/>
                </a:lnTo>
                <a:lnTo>
                  <a:pt x="255" y="208"/>
                </a:lnTo>
                <a:lnTo>
                  <a:pt x="255" y="208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11436350" y="607676"/>
            <a:ext cx="661988" cy="744538"/>
          </a:xfrm>
          <a:custGeom>
            <a:avLst/>
            <a:gdLst>
              <a:gd name="T0" fmla="*/ 203 w 417"/>
              <a:gd name="T1" fmla="*/ 109 h 469"/>
              <a:gd name="T2" fmla="*/ 222 w 417"/>
              <a:gd name="T3" fmla="*/ 165 h 469"/>
              <a:gd name="T4" fmla="*/ 253 w 417"/>
              <a:gd name="T5" fmla="*/ 195 h 469"/>
              <a:gd name="T6" fmla="*/ 341 w 417"/>
              <a:gd name="T7" fmla="*/ 212 h 469"/>
              <a:gd name="T8" fmla="*/ 417 w 417"/>
              <a:gd name="T9" fmla="*/ 210 h 469"/>
              <a:gd name="T10" fmla="*/ 384 w 417"/>
              <a:gd name="T11" fmla="*/ 127 h 469"/>
              <a:gd name="T12" fmla="*/ 335 w 417"/>
              <a:gd name="T13" fmla="*/ 66 h 469"/>
              <a:gd name="T14" fmla="*/ 284 w 417"/>
              <a:gd name="T15" fmla="*/ 41 h 469"/>
              <a:gd name="T16" fmla="*/ 230 w 417"/>
              <a:gd name="T17" fmla="*/ 35 h 469"/>
              <a:gd name="T18" fmla="*/ 257 w 417"/>
              <a:gd name="T19" fmla="*/ 93 h 469"/>
              <a:gd name="T20" fmla="*/ 331 w 417"/>
              <a:gd name="T21" fmla="*/ 167 h 469"/>
              <a:gd name="T22" fmla="*/ 247 w 417"/>
              <a:gd name="T23" fmla="*/ 115 h 469"/>
              <a:gd name="T24" fmla="*/ 201 w 417"/>
              <a:gd name="T25" fmla="*/ 70 h 469"/>
              <a:gd name="T26" fmla="*/ 68 w 417"/>
              <a:gd name="T27" fmla="*/ 284 h 469"/>
              <a:gd name="T28" fmla="*/ 96 w 417"/>
              <a:gd name="T29" fmla="*/ 224 h 469"/>
              <a:gd name="T30" fmla="*/ 125 w 417"/>
              <a:gd name="T31" fmla="*/ 136 h 469"/>
              <a:gd name="T32" fmla="*/ 169 w 417"/>
              <a:gd name="T33" fmla="*/ 47 h 469"/>
              <a:gd name="T34" fmla="*/ 181 w 417"/>
              <a:gd name="T35" fmla="*/ 18 h 469"/>
              <a:gd name="T36" fmla="*/ 214 w 417"/>
              <a:gd name="T37" fmla="*/ 0 h 469"/>
              <a:gd name="T38" fmla="*/ 220 w 417"/>
              <a:gd name="T39" fmla="*/ 14 h 469"/>
              <a:gd name="T40" fmla="*/ 210 w 417"/>
              <a:gd name="T41" fmla="*/ 37 h 469"/>
              <a:gd name="T42" fmla="*/ 191 w 417"/>
              <a:gd name="T43" fmla="*/ 80 h 469"/>
              <a:gd name="T44" fmla="*/ 197 w 417"/>
              <a:gd name="T45" fmla="*/ 160 h 469"/>
              <a:gd name="T46" fmla="*/ 218 w 417"/>
              <a:gd name="T47" fmla="*/ 232 h 469"/>
              <a:gd name="T48" fmla="*/ 253 w 417"/>
              <a:gd name="T49" fmla="*/ 274 h 469"/>
              <a:gd name="T50" fmla="*/ 296 w 417"/>
              <a:gd name="T51" fmla="*/ 271 h 469"/>
              <a:gd name="T52" fmla="*/ 329 w 417"/>
              <a:gd name="T53" fmla="*/ 286 h 469"/>
              <a:gd name="T54" fmla="*/ 364 w 417"/>
              <a:gd name="T55" fmla="*/ 356 h 469"/>
              <a:gd name="T56" fmla="*/ 360 w 417"/>
              <a:gd name="T57" fmla="*/ 399 h 469"/>
              <a:gd name="T58" fmla="*/ 310 w 417"/>
              <a:gd name="T59" fmla="*/ 457 h 469"/>
              <a:gd name="T60" fmla="*/ 232 w 417"/>
              <a:gd name="T61" fmla="*/ 465 h 469"/>
              <a:gd name="T62" fmla="*/ 195 w 417"/>
              <a:gd name="T63" fmla="*/ 444 h 469"/>
              <a:gd name="T64" fmla="*/ 158 w 417"/>
              <a:gd name="T65" fmla="*/ 372 h 469"/>
              <a:gd name="T66" fmla="*/ 166 w 417"/>
              <a:gd name="T67" fmla="*/ 337 h 469"/>
              <a:gd name="T68" fmla="*/ 204 w 417"/>
              <a:gd name="T69" fmla="*/ 300 h 469"/>
              <a:gd name="T70" fmla="*/ 193 w 417"/>
              <a:gd name="T71" fmla="*/ 230 h 469"/>
              <a:gd name="T72" fmla="*/ 171 w 417"/>
              <a:gd name="T73" fmla="*/ 130 h 469"/>
              <a:gd name="T74" fmla="*/ 162 w 417"/>
              <a:gd name="T75" fmla="*/ 111 h 469"/>
              <a:gd name="T76" fmla="*/ 125 w 417"/>
              <a:gd name="T77" fmla="*/ 193 h 469"/>
              <a:gd name="T78" fmla="*/ 115 w 417"/>
              <a:gd name="T79" fmla="*/ 253 h 469"/>
              <a:gd name="T80" fmla="*/ 148 w 417"/>
              <a:gd name="T81" fmla="*/ 288 h 469"/>
              <a:gd name="T82" fmla="*/ 164 w 417"/>
              <a:gd name="T83" fmla="*/ 315 h 469"/>
              <a:gd name="T84" fmla="*/ 148 w 417"/>
              <a:gd name="T85" fmla="*/ 337 h 469"/>
              <a:gd name="T86" fmla="*/ 144 w 417"/>
              <a:gd name="T87" fmla="*/ 393 h 469"/>
              <a:gd name="T88" fmla="*/ 171 w 417"/>
              <a:gd name="T89" fmla="*/ 444 h 469"/>
              <a:gd name="T90" fmla="*/ 144 w 417"/>
              <a:gd name="T91" fmla="*/ 461 h 469"/>
              <a:gd name="T92" fmla="*/ 66 w 417"/>
              <a:gd name="T93" fmla="*/ 465 h 469"/>
              <a:gd name="T94" fmla="*/ 18 w 417"/>
              <a:gd name="T95" fmla="*/ 430 h 469"/>
              <a:gd name="T96" fmla="*/ 0 w 417"/>
              <a:gd name="T97" fmla="*/ 370 h 469"/>
              <a:gd name="T98" fmla="*/ 22 w 417"/>
              <a:gd name="T99" fmla="*/ 306 h 469"/>
              <a:gd name="T100" fmla="*/ 43 w 417"/>
              <a:gd name="T101" fmla="*/ 290 h 469"/>
              <a:gd name="T102" fmla="*/ 234 w 417"/>
              <a:gd name="T103" fmla="*/ 395 h 469"/>
              <a:gd name="T104" fmla="*/ 210 w 417"/>
              <a:gd name="T105" fmla="*/ 344 h 469"/>
              <a:gd name="T106" fmla="*/ 185 w 417"/>
              <a:gd name="T107" fmla="*/ 356 h 469"/>
              <a:gd name="T108" fmla="*/ 193 w 417"/>
              <a:gd name="T109" fmla="*/ 389 h 469"/>
              <a:gd name="T110" fmla="*/ 25 w 417"/>
              <a:gd name="T111" fmla="*/ 366 h 469"/>
              <a:gd name="T112" fmla="*/ 55 w 417"/>
              <a:gd name="T113" fmla="*/ 354 h 469"/>
              <a:gd name="T114" fmla="*/ 72 w 417"/>
              <a:gd name="T115" fmla="*/ 317 h 469"/>
              <a:gd name="T116" fmla="*/ 41 w 417"/>
              <a:gd name="T117" fmla="*/ 315 h 469"/>
              <a:gd name="T118" fmla="*/ 25 w 417"/>
              <a:gd name="T119" fmla="*/ 348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17" h="469">
                <a:moveTo>
                  <a:pt x="201" y="70"/>
                </a:moveTo>
                <a:lnTo>
                  <a:pt x="201" y="70"/>
                </a:lnTo>
                <a:lnTo>
                  <a:pt x="201" y="93"/>
                </a:lnTo>
                <a:lnTo>
                  <a:pt x="203" y="109"/>
                </a:lnTo>
                <a:lnTo>
                  <a:pt x="204" y="123"/>
                </a:lnTo>
                <a:lnTo>
                  <a:pt x="208" y="138"/>
                </a:lnTo>
                <a:lnTo>
                  <a:pt x="214" y="152"/>
                </a:lnTo>
                <a:lnTo>
                  <a:pt x="222" y="165"/>
                </a:lnTo>
                <a:lnTo>
                  <a:pt x="232" y="179"/>
                </a:lnTo>
                <a:lnTo>
                  <a:pt x="232" y="179"/>
                </a:lnTo>
                <a:lnTo>
                  <a:pt x="241" y="189"/>
                </a:lnTo>
                <a:lnTo>
                  <a:pt x="253" y="195"/>
                </a:lnTo>
                <a:lnTo>
                  <a:pt x="267" y="200"/>
                </a:lnTo>
                <a:lnTo>
                  <a:pt x="280" y="204"/>
                </a:lnTo>
                <a:lnTo>
                  <a:pt x="310" y="210"/>
                </a:lnTo>
                <a:lnTo>
                  <a:pt x="341" y="212"/>
                </a:lnTo>
                <a:lnTo>
                  <a:pt x="370" y="212"/>
                </a:lnTo>
                <a:lnTo>
                  <a:pt x="393" y="212"/>
                </a:lnTo>
                <a:lnTo>
                  <a:pt x="417" y="210"/>
                </a:lnTo>
                <a:lnTo>
                  <a:pt x="417" y="210"/>
                </a:lnTo>
                <a:lnTo>
                  <a:pt x="411" y="193"/>
                </a:lnTo>
                <a:lnTo>
                  <a:pt x="405" y="173"/>
                </a:lnTo>
                <a:lnTo>
                  <a:pt x="395" y="152"/>
                </a:lnTo>
                <a:lnTo>
                  <a:pt x="384" y="127"/>
                </a:lnTo>
                <a:lnTo>
                  <a:pt x="370" y="103"/>
                </a:lnTo>
                <a:lnTo>
                  <a:pt x="352" y="82"/>
                </a:lnTo>
                <a:lnTo>
                  <a:pt x="345" y="74"/>
                </a:lnTo>
                <a:lnTo>
                  <a:pt x="335" y="66"/>
                </a:lnTo>
                <a:lnTo>
                  <a:pt x="335" y="66"/>
                </a:lnTo>
                <a:lnTo>
                  <a:pt x="317" y="55"/>
                </a:lnTo>
                <a:lnTo>
                  <a:pt x="300" y="45"/>
                </a:lnTo>
                <a:lnTo>
                  <a:pt x="284" y="41"/>
                </a:lnTo>
                <a:lnTo>
                  <a:pt x="271" y="37"/>
                </a:lnTo>
                <a:lnTo>
                  <a:pt x="259" y="35"/>
                </a:lnTo>
                <a:lnTo>
                  <a:pt x="249" y="35"/>
                </a:lnTo>
                <a:lnTo>
                  <a:pt x="230" y="35"/>
                </a:lnTo>
                <a:lnTo>
                  <a:pt x="230" y="35"/>
                </a:lnTo>
                <a:lnTo>
                  <a:pt x="236" y="55"/>
                </a:lnTo>
                <a:lnTo>
                  <a:pt x="245" y="74"/>
                </a:lnTo>
                <a:lnTo>
                  <a:pt x="257" y="93"/>
                </a:lnTo>
                <a:lnTo>
                  <a:pt x="271" y="109"/>
                </a:lnTo>
                <a:lnTo>
                  <a:pt x="284" y="127"/>
                </a:lnTo>
                <a:lnTo>
                  <a:pt x="300" y="142"/>
                </a:lnTo>
                <a:lnTo>
                  <a:pt x="331" y="167"/>
                </a:lnTo>
                <a:lnTo>
                  <a:pt x="331" y="167"/>
                </a:lnTo>
                <a:lnTo>
                  <a:pt x="317" y="162"/>
                </a:lnTo>
                <a:lnTo>
                  <a:pt x="286" y="140"/>
                </a:lnTo>
                <a:lnTo>
                  <a:pt x="247" y="115"/>
                </a:lnTo>
                <a:lnTo>
                  <a:pt x="228" y="99"/>
                </a:lnTo>
                <a:lnTo>
                  <a:pt x="212" y="86"/>
                </a:lnTo>
                <a:lnTo>
                  <a:pt x="212" y="86"/>
                </a:lnTo>
                <a:lnTo>
                  <a:pt x="201" y="70"/>
                </a:lnTo>
                <a:lnTo>
                  <a:pt x="201" y="70"/>
                </a:lnTo>
                <a:close/>
                <a:moveTo>
                  <a:pt x="43" y="290"/>
                </a:moveTo>
                <a:lnTo>
                  <a:pt x="43" y="290"/>
                </a:lnTo>
                <a:lnTo>
                  <a:pt x="68" y="284"/>
                </a:lnTo>
                <a:lnTo>
                  <a:pt x="94" y="280"/>
                </a:lnTo>
                <a:lnTo>
                  <a:pt x="94" y="280"/>
                </a:lnTo>
                <a:lnTo>
                  <a:pt x="94" y="251"/>
                </a:lnTo>
                <a:lnTo>
                  <a:pt x="96" y="224"/>
                </a:lnTo>
                <a:lnTo>
                  <a:pt x="101" y="200"/>
                </a:lnTo>
                <a:lnTo>
                  <a:pt x="107" y="177"/>
                </a:lnTo>
                <a:lnTo>
                  <a:pt x="115" y="156"/>
                </a:lnTo>
                <a:lnTo>
                  <a:pt x="125" y="136"/>
                </a:lnTo>
                <a:lnTo>
                  <a:pt x="144" y="97"/>
                </a:lnTo>
                <a:lnTo>
                  <a:pt x="144" y="97"/>
                </a:lnTo>
                <a:lnTo>
                  <a:pt x="162" y="64"/>
                </a:lnTo>
                <a:lnTo>
                  <a:pt x="169" y="47"/>
                </a:lnTo>
                <a:lnTo>
                  <a:pt x="175" y="31"/>
                </a:lnTo>
                <a:lnTo>
                  <a:pt x="175" y="31"/>
                </a:lnTo>
                <a:lnTo>
                  <a:pt x="177" y="23"/>
                </a:lnTo>
                <a:lnTo>
                  <a:pt x="181" y="18"/>
                </a:lnTo>
                <a:lnTo>
                  <a:pt x="191" y="8"/>
                </a:lnTo>
                <a:lnTo>
                  <a:pt x="201" y="2"/>
                </a:lnTo>
                <a:lnTo>
                  <a:pt x="210" y="0"/>
                </a:lnTo>
                <a:lnTo>
                  <a:pt x="214" y="0"/>
                </a:lnTo>
                <a:lnTo>
                  <a:pt x="218" y="2"/>
                </a:lnTo>
                <a:lnTo>
                  <a:pt x="220" y="6"/>
                </a:lnTo>
                <a:lnTo>
                  <a:pt x="220" y="10"/>
                </a:lnTo>
                <a:lnTo>
                  <a:pt x="220" y="14"/>
                </a:lnTo>
                <a:lnTo>
                  <a:pt x="218" y="20"/>
                </a:lnTo>
                <a:lnTo>
                  <a:pt x="216" y="27"/>
                </a:lnTo>
                <a:lnTo>
                  <a:pt x="210" y="37"/>
                </a:lnTo>
                <a:lnTo>
                  <a:pt x="210" y="37"/>
                </a:lnTo>
                <a:lnTo>
                  <a:pt x="199" y="53"/>
                </a:lnTo>
                <a:lnTo>
                  <a:pt x="195" y="60"/>
                </a:lnTo>
                <a:lnTo>
                  <a:pt x="193" y="68"/>
                </a:lnTo>
                <a:lnTo>
                  <a:pt x="191" y="80"/>
                </a:lnTo>
                <a:lnTo>
                  <a:pt x="191" y="92"/>
                </a:lnTo>
                <a:lnTo>
                  <a:pt x="193" y="123"/>
                </a:lnTo>
                <a:lnTo>
                  <a:pt x="193" y="123"/>
                </a:lnTo>
                <a:lnTo>
                  <a:pt x="197" y="160"/>
                </a:lnTo>
                <a:lnTo>
                  <a:pt x="197" y="160"/>
                </a:lnTo>
                <a:lnTo>
                  <a:pt x="206" y="197"/>
                </a:lnTo>
                <a:lnTo>
                  <a:pt x="218" y="232"/>
                </a:lnTo>
                <a:lnTo>
                  <a:pt x="218" y="232"/>
                </a:lnTo>
                <a:lnTo>
                  <a:pt x="228" y="257"/>
                </a:lnTo>
                <a:lnTo>
                  <a:pt x="240" y="280"/>
                </a:lnTo>
                <a:lnTo>
                  <a:pt x="240" y="280"/>
                </a:lnTo>
                <a:lnTo>
                  <a:pt x="253" y="274"/>
                </a:lnTo>
                <a:lnTo>
                  <a:pt x="267" y="272"/>
                </a:lnTo>
                <a:lnTo>
                  <a:pt x="282" y="271"/>
                </a:lnTo>
                <a:lnTo>
                  <a:pt x="296" y="271"/>
                </a:lnTo>
                <a:lnTo>
                  <a:pt x="296" y="271"/>
                </a:lnTo>
                <a:lnTo>
                  <a:pt x="304" y="272"/>
                </a:lnTo>
                <a:lnTo>
                  <a:pt x="313" y="276"/>
                </a:lnTo>
                <a:lnTo>
                  <a:pt x="321" y="280"/>
                </a:lnTo>
                <a:lnTo>
                  <a:pt x="329" y="286"/>
                </a:lnTo>
                <a:lnTo>
                  <a:pt x="343" y="300"/>
                </a:lnTo>
                <a:lnTo>
                  <a:pt x="352" y="317"/>
                </a:lnTo>
                <a:lnTo>
                  <a:pt x="360" y="337"/>
                </a:lnTo>
                <a:lnTo>
                  <a:pt x="364" y="356"/>
                </a:lnTo>
                <a:lnTo>
                  <a:pt x="364" y="378"/>
                </a:lnTo>
                <a:lnTo>
                  <a:pt x="364" y="389"/>
                </a:lnTo>
                <a:lnTo>
                  <a:pt x="360" y="399"/>
                </a:lnTo>
                <a:lnTo>
                  <a:pt x="360" y="399"/>
                </a:lnTo>
                <a:lnTo>
                  <a:pt x="352" y="418"/>
                </a:lnTo>
                <a:lnTo>
                  <a:pt x="341" y="434"/>
                </a:lnTo>
                <a:lnTo>
                  <a:pt x="325" y="448"/>
                </a:lnTo>
                <a:lnTo>
                  <a:pt x="310" y="457"/>
                </a:lnTo>
                <a:lnTo>
                  <a:pt x="290" y="465"/>
                </a:lnTo>
                <a:lnTo>
                  <a:pt x="271" y="469"/>
                </a:lnTo>
                <a:lnTo>
                  <a:pt x="251" y="469"/>
                </a:lnTo>
                <a:lnTo>
                  <a:pt x="232" y="465"/>
                </a:lnTo>
                <a:lnTo>
                  <a:pt x="232" y="465"/>
                </a:lnTo>
                <a:lnTo>
                  <a:pt x="220" y="461"/>
                </a:lnTo>
                <a:lnTo>
                  <a:pt x="212" y="455"/>
                </a:lnTo>
                <a:lnTo>
                  <a:pt x="195" y="444"/>
                </a:lnTo>
                <a:lnTo>
                  <a:pt x="179" y="428"/>
                </a:lnTo>
                <a:lnTo>
                  <a:pt x="168" y="409"/>
                </a:lnTo>
                <a:lnTo>
                  <a:pt x="162" y="391"/>
                </a:lnTo>
                <a:lnTo>
                  <a:pt x="158" y="372"/>
                </a:lnTo>
                <a:lnTo>
                  <a:pt x="158" y="362"/>
                </a:lnTo>
                <a:lnTo>
                  <a:pt x="160" y="354"/>
                </a:lnTo>
                <a:lnTo>
                  <a:pt x="162" y="344"/>
                </a:lnTo>
                <a:lnTo>
                  <a:pt x="166" y="337"/>
                </a:lnTo>
                <a:lnTo>
                  <a:pt x="166" y="337"/>
                </a:lnTo>
                <a:lnTo>
                  <a:pt x="177" y="323"/>
                </a:lnTo>
                <a:lnTo>
                  <a:pt x="189" y="311"/>
                </a:lnTo>
                <a:lnTo>
                  <a:pt x="204" y="300"/>
                </a:lnTo>
                <a:lnTo>
                  <a:pt x="220" y="290"/>
                </a:lnTo>
                <a:lnTo>
                  <a:pt x="220" y="290"/>
                </a:lnTo>
                <a:lnTo>
                  <a:pt x="206" y="261"/>
                </a:lnTo>
                <a:lnTo>
                  <a:pt x="193" y="230"/>
                </a:lnTo>
                <a:lnTo>
                  <a:pt x="183" y="197"/>
                </a:lnTo>
                <a:lnTo>
                  <a:pt x="175" y="164"/>
                </a:lnTo>
                <a:lnTo>
                  <a:pt x="175" y="164"/>
                </a:lnTo>
                <a:lnTo>
                  <a:pt x="171" y="130"/>
                </a:lnTo>
                <a:lnTo>
                  <a:pt x="169" y="97"/>
                </a:lnTo>
                <a:lnTo>
                  <a:pt x="169" y="97"/>
                </a:lnTo>
                <a:lnTo>
                  <a:pt x="164" y="107"/>
                </a:lnTo>
                <a:lnTo>
                  <a:pt x="162" y="111"/>
                </a:lnTo>
                <a:lnTo>
                  <a:pt x="162" y="111"/>
                </a:lnTo>
                <a:lnTo>
                  <a:pt x="146" y="142"/>
                </a:lnTo>
                <a:lnTo>
                  <a:pt x="131" y="175"/>
                </a:lnTo>
                <a:lnTo>
                  <a:pt x="125" y="193"/>
                </a:lnTo>
                <a:lnTo>
                  <a:pt x="121" y="210"/>
                </a:lnTo>
                <a:lnTo>
                  <a:pt x="117" y="232"/>
                </a:lnTo>
                <a:lnTo>
                  <a:pt x="115" y="253"/>
                </a:lnTo>
                <a:lnTo>
                  <a:pt x="115" y="253"/>
                </a:lnTo>
                <a:lnTo>
                  <a:pt x="115" y="282"/>
                </a:lnTo>
                <a:lnTo>
                  <a:pt x="115" y="282"/>
                </a:lnTo>
                <a:lnTo>
                  <a:pt x="132" y="284"/>
                </a:lnTo>
                <a:lnTo>
                  <a:pt x="148" y="288"/>
                </a:lnTo>
                <a:lnTo>
                  <a:pt x="164" y="294"/>
                </a:lnTo>
                <a:lnTo>
                  <a:pt x="177" y="302"/>
                </a:lnTo>
                <a:lnTo>
                  <a:pt x="177" y="302"/>
                </a:lnTo>
                <a:lnTo>
                  <a:pt x="164" y="315"/>
                </a:lnTo>
                <a:lnTo>
                  <a:pt x="152" y="329"/>
                </a:lnTo>
                <a:lnTo>
                  <a:pt x="152" y="329"/>
                </a:lnTo>
                <a:lnTo>
                  <a:pt x="148" y="337"/>
                </a:lnTo>
                <a:lnTo>
                  <a:pt x="148" y="337"/>
                </a:lnTo>
                <a:lnTo>
                  <a:pt x="142" y="350"/>
                </a:lnTo>
                <a:lnTo>
                  <a:pt x="140" y="364"/>
                </a:lnTo>
                <a:lnTo>
                  <a:pt x="142" y="378"/>
                </a:lnTo>
                <a:lnTo>
                  <a:pt x="144" y="393"/>
                </a:lnTo>
                <a:lnTo>
                  <a:pt x="150" y="407"/>
                </a:lnTo>
                <a:lnTo>
                  <a:pt x="156" y="420"/>
                </a:lnTo>
                <a:lnTo>
                  <a:pt x="164" y="432"/>
                </a:lnTo>
                <a:lnTo>
                  <a:pt x="171" y="444"/>
                </a:lnTo>
                <a:lnTo>
                  <a:pt x="171" y="444"/>
                </a:lnTo>
                <a:lnTo>
                  <a:pt x="164" y="450"/>
                </a:lnTo>
                <a:lnTo>
                  <a:pt x="164" y="450"/>
                </a:lnTo>
                <a:lnTo>
                  <a:pt x="144" y="461"/>
                </a:lnTo>
                <a:lnTo>
                  <a:pt x="125" y="467"/>
                </a:lnTo>
                <a:lnTo>
                  <a:pt x="105" y="469"/>
                </a:lnTo>
                <a:lnTo>
                  <a:pt x="86" y="469"/>
                </a:lnTo>
                <a:lnTo>
                  <a:pt x="66" y="465"/>
                </a:lnTo>
                <a:lnTo>
                  <a:pt x="47" y="455"/>
                </a:lnTo>
                <a:lnTo>
                  <a:pt x="31" y="444"/>
                </a:lnTo>
                <a:lnTo>
                  <a:pt x="18" y="430"/>
                </a:lnTo>
                <a:lnTo>
                  <a:pt x="18" y="430"/>
                </a:lnTo>
                <a:lnTo>
                  <a:pt x="12" y="420"/>
                </a:lnTo>
                <a:lnTo>
                  <a:pt x="8" y="411"/>
                </a:lnTo>
                <a:lnTo>
                  <a:pt x="2" y="391"/>
                </a:lnTo>
                <a:lnTo>
                  <a:pt x="0" y="370"/>
                </a:lnTo>
                <a:lnTo>
                  <a:pt x="2" y="348"/>
                </a:lnTo>
                <a:lnTo>
                  <a:pt x="6" y="329"/>
                </a:lnTo>
                <a:lnTo>
                  <a:pt x="16" y="311"/>
                </a:lnTo>
                <a:lnTo>
                  <a:pt x="22" y="306"/>
                </a:lnTo>
                <a:lnTo>
                  <a:pt x="27" y="298"/>
                </a:lnTo>
                <a:lnTo>
                  <a:pt x="35" y="294"/>
                </a:lnTo>
                <a:lnTo>
                  <a:pt x="43" y="290"/>
                </a:lnTo>
                <a:lnTo>
                  <a:pt x="43" y="290"/>
                </a:lnTo>
                <a:close/>
                <a:moveTo>
                  <a:pt x="210" y="411"/>
                </a:moveTo>
                <a:lnTo>
                  <a:pt x="210" y="411"/>
                </a:lnTo>
                <a:lnTo>
                  <a:pt x="234" y="395"/>
                </a:lnTo>
                <a:lnTo>
                  <a:pt x="234" y="395"/>
                </a:lnTo>
                <a:lnTo>
                  <a:pt x="224" y="383"/>
                </a:lnTo>
                <a:lnTo>
                  <a:pt x="218" y="372"/>
                </a:lnTo>
                <a:lnTo>
                  <a:pt x="214" y="360"/>
                </a:lnTo>
                <a:lnTo>
                  <a:pt x="210" y="344"/>
                </a:lnTo>
                <a:lnTo>
                  <a:pt x="210" y="344"/>
                </a:lnTo>
                <a:lnTo>
                  <a:pt x="189" y="346"/>
                </a:lnTo>
                <a:lnTo>
                  <a:pt x="189" y="346"/>
                </a:lnTo>
                <a:lnTo>
                  <a:pt x="185" y="356"/>
                </a:lnTo>
                <a:lnTo>
                  <a:pt x="185" y="364"/>
                </a:lnTo>
                <a:lnTo>
                  <a:pt x="185" y="374"/>
                </a:lnTo>
                <a:lnTo>
                  <a:pt x="189" y="381"/>
                </a:lnTo>
                <a:lnTo>
                  <a:pt x="193" y="389"/>
                </a:lnTo>
                <a:lnTo>
                  <a:pt x="199" y="397"/>
                </a:lnTo>
                <a:lnTo>
                  <a:pt x="210" y="411"/>
                </a:lnTo>
                <a:lnTo>
                  <a:pt x="210" y="411"/>
                </a:lnTo>
                <a:close/>
                <a:moveTo>
                  <a:pt x="25" y="366"/>
                </a:moveTo>
                <a:lnTo>
                  <a:pt x="25" y="366"/>
                </a:lnTo>
                <a:lnTo>
                  <a:pt x="55" y="370"/>
                </a:lnTo>
                <a:lnTo>
                  <a:pt x="55" y="370"/>
                </a:lnTo>
                <a:lnTo>
                  <a:pt x="55" y="354"/>
                </a:lnTo>
                <a:lnTo>
                  <a:pt x="59" y="343"/>
                </a:lnTo>
                <a:lnTo>
                  <a:pt x="64" y="331"/>
                </a:lnTo>
                <a:lnTo>
                  <a:pt x="72" y="317"/>
                </a:lnTo>
                <a:lnTo>
                  <a:pt x="72" y="317"/>
                </a:lnTo>
                <a:lnTo>
                  <a:pt x="55" y="306"/>
                </a:lnTo>
                <a:lnTo>
                  <a:pt x="55" y="306"/>
                </a:lnTo>
                <a:lnTo>
                  <a:pt x="47" y="309"/>
                </a:lnTo>
                <a:lnTo>
                  <a:pt x="41" y="315"/>
                </a:lnTo>
                <a:lnTo>
                  <a:pt x="35" y="321"/>
                </a:lnTo>
                <a:lnTo>
                  <a:pt x="31" y="329"/>
                </a:lnTo>
                <a:lnTo>
                  <a:pt x="27" y="339"/>
                </a:lnTo>
                <a:lnTo>
                  <a:pt x="25" y="348"/>
                </a:lnTo>
                <a:lnTo>
                  <a:pt x="25" y="356"/>
                </a:lnTo>
                <a:lnTo>
                  <a:pt x="25" y="366"/>
                </a:lnTo>
                <a:lnTo>
                  <a:pt x="25" y="366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33"/>
          <p:cNvSpPr>
            <a:spLocks noEditPoints="1"/>
          </p:cNvSpPr>
          <p:nvPr/>
        </p:nvSpPr>
        <p:spPr bwMode="auto">
          <a:xfrm>
            <a:off x="10110788" y="577513"/>
            <a:ext cx="692150" cy="749300"/>
          </a:xfrm>
          <a:custGeom>
            <a:avLst/>
            <a:gdLst>
              <a:gd name="T0" fmla="*/ 265 w 436"/>
              <a:gd name="T1" fmla="*/ 167 h 472"/>
              <a:gd name="T2" fmla="*/ 269 w 436"/>
              <a:gd name="T3" fmla="*/ 103 h 472"/>
              <a:gd name="T4" fmla="*/ 302 w 436"/>
              <a:gd name="T5" fmla="*/ 42 h 472"/>
              <a:gd name="T6" fmla="*/ 333 w 436"/>
              <a:gd name="T7" fmla="*/ 27 h 472"/>
              <a:gd name="T8" fmla="*/ 314 w 436"/>
              <a:gd name="T9" fmla="*/ 56 h 472"/>
              <a:gd name="T10" fmla="*/ 304 w 436"/>
              <a:gd name="T11" fmla="*/ 87 h 472"/>
              <a:gd name="T12" fmla="*/ 314 w 436"/>
              <a:gd name="T13" fmla="*/ 155 h 472"/>
              <a:gd name="T14" fmla="*/ 329 w 436"/>
              <a:gd name="T15" fmla="*/ 200 h 472"/>
              <a:gd name="T16" fmla="*/ 374 w 436"/>
              <a:gd name="T17" fmla="*/ 219 h 472"/>
              <a:gd name="T18" fmla="*/ 430 w 436"/>
              <a:gd name="T19" fmla="*/ 266 h 472"/>
              <a:gd name="T20" fmla="*/ 434 w 436"/>
              <a:gd name="T21" fmla="*/ 239 h 472"/>
              <a:gd name="T22" fmla="*/ 434 w 436"/>
              <a:gd name="T23" fmla="*/ 188 h 472"/>
              <a:gd name="T24" fmla="*/ 427 w 436"/>
              <a:gd name="T25" fmla="*/ 128 h 472"/>
              <a:gd name="T26" fmla="*/ 407 w 436"/>
              <a:gd name="T27" fmla="*/ 75 h 472"/>
              <a:gd name="T28" fmla="*/ 380 w 436"/>
              <a:gd name="T29" fmla="*/ 35 h 472"/>
              <a:gd name="T30" fmla="*/ 347 w 436"/>
              <a:gd name="T31" fmla="*/ 9 h 472"/>
              <a:gd name="T32" fmla="*/ 308 w 436"/>
              <a:gd name="T33" fmla="*/ 0 h 472"/>
              <a:gd name="T34" fmla="*/ 284 w 436"/>
              <a:gd name="T35" fmla="*/ 3 h 472"/>
              <a:gd name="T36" fmla="*/ 251 w 436"/>
              <a:gd name="T37" fmla="*/ 23 h 472"/>
              <a:gd name="T38" fmla="*/ 222 w 436"/>
              <a:gd name="T39" fmla="*/ 54 h 472"/>
              <a:gd name="T40" fmla="*/ 195 w 436"/>
              <a:gd name="T41" fmla="*/ 114 h 472"/>
              <a:gd name="T42" fmla="*/ 181 w 436"/>
              <a:gd name="T43" fmla="*/ 188 h 472"/>
              <a:gd name="T44" fmla="*/ 234 w 436"/>
              <a:gd name="T45" fmla="*/ 186 h 472"/>
              <a:gd name="T46" fmla="*/ 201 w 436"/>
              <a:gd name="T47" fmla="*/ 218 h 472"/>
              <a:gd name="T48" fmla="*/ 275 w 436"/>
              <a:gd name="T49" fmla="*/ 219 h 472"/>
              <a:gd name="T50" fmla="*/ 366 w 436"/>
              <a:gd name="T51" fmla="*/ 251 h 472"/>
              <a:gd name="T52" fmla="*/ 397 w 436"/>
              <a:gd name="T53" fmla="*/ 276 h 472"/>
              <a:gd name="T54" fmla="*/ 417 w 436"/>
              <a:gd name="T55" fmla="*/ 305 h 472"/>
              <a:gd name="T56" fmla="*/ 392 w 436"/>
              <a:gd name="T57" fmla="*/ 323 h 472"/>
              <a:gd name="T58" fmla="*/ 343 w 436"/>
              <a:gd name="T59" fmla="*/ 336 h 472"/>
              <a:gd name="T60" fmla="*/ 269 w 436"/>
              <a:gd name="T61" fmla="*/ 330 h 472"/>
              <a:gd name="T62" fmla="*/ 195 w 436"/>
              <a:gd name="T63" fmla="*/ 309 h 472"/>
              <a:gd name="T64" fmla="*/ 117 w 436"/>
              <a:gd name="T65" fmla="*/ 309 h 472"/>
              <a:gd name="T66" fmla="*/ 80 w 436"/>
              <a:gd name="T67" fmla="*/ 325 h 472"/>
              <a:gd name="T68" fmla="*/ 47 w 436"/>
              <a:gd name="T69" fmla="*/ 350 h 472"/>
              <a:gd name="T70" fmla="*/ 32 w 436"/>
              <a:gd name="T71" fmla="*/ 387 h 472"/>
              <a:gd name="T72" fmla="*/ 49 w 436"/>
              <a:gd name="T73" fmla="*/ 367 h 472"/>
              <a:gd name="T74" fmla="*/ 80 w 436"/>
              <a:gd name="T75" fmla="*/ 354 h 472"/>
              <a:gd name="T76" fmla="*/ 142 w 436"/>
              <a:gd name="T77" fmla="*/ 352 h 472"/>
              <a:gd name="T78" fmla="*/ 216 w 436"/>
              <a:gd name="T79" fmla="*/ 371 h 472"/>
              <a:gd name="T80" fmla="*/ 292 w 436"/>
              <a:gd name="T81" fmla="*/ 381 h 472"/>
              <a:gd name="T82" fmla="*/ 366 w 436"/>
              <a:gd name="T83" fmla="*/ 356 h 472"/>
              <a:gd name="T84" fmla="*/ 419 w 436"/>
              <a:gd name="T85" fmla="*/ 317 h 472"/>
              <a:gd name="T86" fmla="*/ 421 w 436"/>
              <a:gd name="T87" fmla="*/ 340 h 472"/>
              <a:gd name="T88" fmla="*/ 409 w 436"/>
              <a:gd name="T89" fmla="*/ 377 h 472"/>
              <a:gd name="T90" fmla="*/ 380 w 436"/>
              <a:gd name="T91" fmla="*/ 412 h 472"/>
              <a:gd name="T92" fmla="*/ 337 w 436"/>
              <a:gd name="T93" fmla="*/ 439 h 472"/>
              <a:gd name="T94" fmla="*/ 284 w 436"/>
              <a:gd name="T95" fmla="*/ 461 h 472"/>
              <a:gd name="T96" fmla="*/ 222 w 436"/>
              <a:gd name="T97" fmla="*/ 472 h 472"/>
              <a:gd name="T98" fmla="*/ 179 w 436"/>
              <a:gd name="T99" fmla="*/ 472 h 472"/>
              <a:gd name="T100" fmla="*/ 121 w 436"/>
              <a:gd name="T101" fmla="*/ 465 h 472"/>
              <a:gd name="T102" fmla="*/ 70 w 436"/>
              <a:gd name="T103" fmla="*/ 447 h 472"/>
              <a:gd name="T104" fmla="*/ 32 w 436"/>
              <a:gd name="T105" fmla="*/ 422 h 472"/>
              <a:gd name="T106" fmla="*/ 8 w 436"/>
              <a:gd name="T107" fmla="*/ 389 h 472"/>
              <a:gd name="T108" fmla="*/ 0 w 436"/>
              <a:gd name="T109" fmla="*/ 363 h 472"/>
              <a:gd name="T110" fmla="*/ 8 w 436"/>
              <a:gd name="T111" fmla="*/ 325 h 472"/>
              <a:gd name="T112" fmla="*/ 32 w 436"/>
              <a:gd name="T113" fmla="*/ 290 h 472"/>
              <a:gd name="T114" fmla="*/ 69 w 436"/>
              <a:gd name="T115" fmla="*/ 258 h 472"/>
              <a:gd name="T116" fmla="*/ 119 w 436"/>
              <a:gd name="T117" fmla="*/ 235 h 472"/>
              <a:gd name="T118" fmla="*/ 179 w 436"/>
              <a:gd name="T119" fmla="*/ 221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36" h="472">
                <a:moveTo>
                  <a:pt x="269" y="188"/>
                </a:moveTo>
                <a:lnTo>
                  <a:pt x="269" y="188"/>
                </a:lnTo>
                <a:lnTo>
                  <a:pt x="265" y="167"/>
                </a:lnTo>
                <a:lnTo>
                  <a:pt x="263" y="146"/>
                </a:lnTo>
                <a:lnTo>
                  <a:pt x="265" y="124"/>
                </a:lnTo>
                <a:lnTo>
                  <a:pt x="269" y="103"/>
                </a:lnTo>
                <a:lnTo>
                  <a:pt x="277" y="83"/>
                </a:lnTo>
                <a:lnTo>
                  <a:pt x="288" y="62"/>
                </a:lnTo>
                <a:lnTo>
                  <a:pt x="302" y="42"/>
                </a:lnTo>
                <a:lnTo>
                  <a:pt x="323" y="21"/>
                </a:lnTo>
                <a:lnTo>
                  <a:pt x="333" y="27"/>
                </a:lnTo>
                <a:lnTo>
                  <a:pt x="333" y="27"/>
                </a:lnTo>
                <a:lnTo>
                  <a:pt x="325" y="37"/>
                </a:lnTo>
                <a:lnTo>
                  <a:pt x="318" y="44"/>
                </a:lnTo>
                <a:lnTo>
                  <a:pt x="314" y="56"/>
                </a:lnTo>
                <a:lnTo>
                  <a:pt x="308" y="66"/>
                </a:lnTo>
                <a:lnTo>
                  <a:pt x="306" y="75"/>
                </a:lnTo>
                <a:lnTo>
                  <a:pt x="304" y="87"/>
                </a:lnTo>
                <a:lnTo>
                  <a:pt x="304" y="109"/>
                </a:lnTo>
                <a:lnTo>
                  <a:pt x="308" y="132"/>
                </a:lnTo>
                <a:lnTo>
                  <a:pt x="314" y="155"/>
                </a:lnTo>
                <a:lnTo>
                  <a:pt x="321" y="179"/>
                </a:lnTo>
                <a:lnTo>
                  <a:pt x="329" y="200"/>
                </a:lnTo>
                <a:lnTo>
                  <a:pt x="329" y="200"/>
                </a:lnTo>
                <a:lnTo>
                  <a:pt x="351" y="208"/>
                </a:lnTo>
                <a:lnTo>
                  <a:pt x="351" y="208"/>
                </a:lnTo>
                <a:lnTo>
                  <a:pt x="374" y="219"/>
                </a:lnTo>
                <a:lnTo>
                  <a:pt x="395" y="231"/>
                </a:lnTo>
                <a:lnTo>
                  <a:pt x="415" y="249"/>
                </a:lnTo>
                <a:lnTo>
                  <a:pt x="430" y="266"/>
                </a:lnTo>
                <a:lnTo>
                  <a:pt x="430" y="266"/>
                </a:lnTo>
                <a:lnTo>
                  <a:pt x="430" y="266"/>
                </a:lnTo>
                <a:lnTo>
                  <a:pt x="434" y="239"/>
                </a:lnTo>
                <a:lnTo>
                  <a:pt x="436" y="210"/>
                </a:lnTo>
                <a:lnTo>
                  <a:pt x="436" y="210"/>
                </a:lnTo>
                <a:lnTo>
                  <a:pt x="434" y="188"/>
                </a:lnTo>
                <a:lnTo>
                  <a:pt x="432" y="167"/>
                </a:lnTo>
                <a:lnTo>
                  <a:pt x="430" y="147"/>
                </a:lnTo>
                <a:lnTo>
                  <a:pt x="427" y="128"/>
                </a:lnTo>
                <a:lnTo>
                  <a:pt x="421" y="109"/>
                </a:lnTo>
                <a:lnTo>
                  <a:pt x="413" y="93"/>
                </a:lnTo>
                <a:lnTo>
                  <a:pt x="407" y="75"/>
                </a:lnTo>
                <a:lnTo>
                  <a:pt x="397" y="62"/>
                </a:lnTo>
                <a:lnTo>
                  <a:pt x="390" y="48"/>
                </a:lnTo>
                <a:lnTo>
                  <a:pt x="380" y="35"/>
                </a:lnTo>
                <a:lnTo>
                  <a:pt x="368" y="25"/>
                </a:lnTo>
                <a:lnTo>
                  <a:pt x="358" y="15"/>
                </a:lnTo>
                <a:lnTo>
                  <a:pt x="347" y="9"/>
                </a:lnTo>
                <a:lnTo>
                  <a:pt x="333" y="3"/>
                </a:lnTo>
                <a:lnTo>
                  <a:pt x="321" y="2"/>
                </a:lnTo>
                <a:lnTo>
                  <a:pt x="308" y="0"/>
                </a:lnTo>
                <a:lnTo>
                  <a:pt x="308" y="0"/>
                </a:lnTo>
                <a:lnTo>
                  <a:pt x="296" y="0"/>
                </a:lnTo>
                <a:lnTo>
                  <a:pt x="284" y="3"/>
                </a:lnTo>
                <a:lnTo>
                  <a:pt x="273" y="7"/>
                </a:lnTo>
                <a:lnTo>
                  <a:pt x="261" y="15"/>
                </a:lnTo>
                <a:lnTo>
                  <a:pt x="251" y="23"/>
                </a:lnTo>
                <a:lnTo>
                  <a:pt x="242" y="31"/>
                </a:lnTo>
                <a:lnTo>
                  <a:pt x="232" y="42"/>
                </a:lnTo>
                <a:lnTo>
                  <a:pt x="222" y="54"/>
                </a:lnTo>
                <a:lnTo>
                  <a:pt x="214" y="68"/>
                </a:lnTo>
                <a:lnTo>
                  <a:pt x="207" y="81"/>
                </a:lnTo>
                <a:lnTo>
                  <a:pt x="195" y="114"/>
                </a:lnTo>
                <a:lnTo>
                  <a:pt x="185" y="149"/>
                </a:lnTo>
                <a:lnTo>
                  <a:pt x="181" y="188"/>
                </a:lnTo>
                <a:lnTo>
                  <a:pt x="181" y="188"/>
                </a:lnTo>
                <a:lnTo>
                  <a:pt x="197" y="186"/>
                </a:lnTo>
                <a:lnTo>
                  <a:pt x="197" y="186"/>
                </a:lnTo>
                <a:lnTo>
                  <a:pt x="234" y="186"/>
                </a:lnTo>
                <a:lnTo>
                  <a:pt x="269" y="188"/>
                </a:lnTo>
                <a:lnTo>
                  <a:pt x="269" y="188"/>
                </a:lnTo>
                <a:close/>
                <a:moveTo>
                  <a:pt x="201" y="218"/>
                </a:moveTo>
                <a:lnTo>
                  <a:pt x="201" y="218"/>
                </a:lnTo>
                <a:lnTo>
                  <a:pt x="238" y="218"/>
                </a:lnTo>
                <a:lnTo>
                  <a:pt x="275" y="219"/>
                </a:lnTo>
                <a:lnTo>
                  <a:pt x="308" y="227"/>
                </a:lnTo>
                <a:lnTo>
                  <a:pt x="339" y="237"/>
                </a:lnTo>
                <a:lnTo>
                  <a:pt x="366" y="251"/>
                </a:lnTo>
                <a:lnTo>
                  <a:pt x="378" y="258"/>
                </a:lnTo>
                <a:lnTo>
                  <a:pt x="388" y="266"/>
                </a:lnTo>
                <a:lnTo>
                  <a:pt x="397" y="276"/>
                </a:lnTo>
                <a:lnTo>
                  <a:pt x="405" y="286"/>
                </a:lnTo>
                <a:lnTo>
                  <a:pt x="411" y="295"/>
                </a:lnTo>
                <a:lnTo>
                  <a:pt x="417" y="305"/>
                </a:lnTo>
                <a:lnTo>
                  <a:pt x="417" y="305"/>
                </a:lnTo>
                <a:lnTo>
                  <a:pt x="403" y="315"/>
                </a:lnTo>
                <a:lnTo>
                  <a:pt x="392" y="323"/>
                </a:lnTo>
                <a:lnTo>
                  <a:pt x="380" y="328"/>
                </a:lnTo>
                <a:lnTo>
                  <a:pt x="368" y="332"/>
                </a:lnTo>
                <a:lnTo>
                  <a:pt x="343" y="336"/>
                </a:lnTo>
                <a:lnTo>
                  <a:pt x="320" y="338"/>
                </a:lnTo>
                <a:lnTo>
                  <a:pt x="294" y="334"/>
                </a:lnTo>
                <a:lnTo>
                  <a:pt x="269" y="330"/>
                </a:lnTo>
                <a:lnTo>
                  <a:pt x="222" y="317"/>
                </a:lnTo>
                <a:lnTo>
                  <a:pt x="222" y="317"/>
                </a:lnTo>
                <a:lnTo>
                  <a:pt x="195" y="309"/>
                </a:lnTo>
                <a:lnTo>
                  <a:pt x="168" y="305"/>
                </a:lnTo>
                <a:lnTo>
                  <a:pt x="142" y="305"/>
                </a:lnTo>
                <a:lnTo>
                  <a:pt x="117" y="309"/>
                </a:lnTo>
                <a:lnTo>
                  <a:pt x="105" y="313"/>
                </a:lnTo>
                <a:lnTo>
                  <a:pt x="94" y="319"/>
                </a:lnTo>
                <a:lnTo>
                  <a:pt x="80" y="325"/>
                </a:lnTo>
                <a:lnTo>
                  <a:pt x="69" y="330"/>
                </a:lnTo>
                <a:lnTo>
                  <a:pt x="57" y="340"/>
                </a:lnTo>
                <a:lnTo>
                  <a:pt x="47" y="350"/>
                </a:lnTo>
                <a:lnTo>
                  <a:pt x="35" y="362"/>
                </a:lnTo>
                <a:lnTo>
                  <a:pt x="24" y="375"/>
                </a:lnTo>
                <a:lnTo>
                  <a:pt x="32" y="387"/>
                </a:lnTo>
                <a:lnTo>
                  <a:pt x="32" y="387"/>
                </a:lnTo>
                <a:lnTo>
                  <a:pt x="39" y="377"/>
                </a:lnTo>
                <a:lnTo>
                  <a:pt x="49" y="367"/>
                </a:lnTo>
                <a:lnTo>
                  <a:pt x="59" y="362"/>
                </a:lnTo>
                <a:lnTo>
                  <a:pt x="70" y="358"/>
                </a:lnTo>
                <a:lnTo>
                  <a:pt x="80" y="354"/>
                </a:lnTo>
                <a:lnTo>
                  <a:pt x="92" y="352"/>
                </a:lnTo>
                <a:lnTo>
                  <a:pt x="117" y="350"/>
                </a:lnTo>
                <a:lnTo>
                  <a:pt x="142" y="352"/>
                </a:lnTo>
                <a:lnTo>
                  <a:pt x="168" y="358"/>
                </a:lnTo>
                <a:lnTo>
                  <a:pt x="216" y="371"/>
                </a:lnTo>
                <a:lnTo>
                  <a:pt x="216" y="371"/>
                </a:lnTo>
                <a:lnTo>
                  <a:pt x="242" y="377"/>
                </a:lnTo>
                <a:lnTo>
                  <a:pt x="267" y="381"/>
                </a:lnTo>
                <a:lnTo>
                  <a:pt x="292" y="381"/>
                </a:lnTo>
                <a:lnTo>
                  <a:pt x="316" y="375"/>
                </a:lnTo>
                <a:lnTo>
                  <a:pt x="341" y="367"/>
                </a:lnTo>
                <a:lnTo>
                  <a:pt x="366" y="356"/>
                </a:lnTo>
                <a:lnTo>
                  <a:pt x="392" y="338"/>
                </a:lnTo>
                <a:lnTo>
                  <a:pt x="419" y="317"/>
                </a:lnTo>
                <a:lnTo>
                  <a:pt x="419" y="317"/>
                </a:lnTo>
                <a:lnTo>
                  <a:pt x="421" y="327"/>
                </a:lnTo>
                <a:lnTo>
                  <a:pt x="421" y="327"/>
                </a:lnTo>
                <a:lnTo>
                  <a:pt x="421" y="340"/>
                </a:lnTo>
                <a:lnTo>
                  <a:pt x="419" y="354"/>
                </a:lnTo>
                <a:lnTo>
                  <a:pt x="415" y="365"/>
                </a:lnTo>
                <a:lnTo>
                  <a:pt x="409" y="377"/>
                </a:lnTo>
                <a:lnTo>
                  <a:pt x="401" y="391"/>
                </a:lnTo>
                <a:lnTo>
                  <a:pt x="392" y="400"/>
                </a:lnTo>
                <a:lnTo>
                  <a:pt x="380" y="412"/>
                </a:lnTo>
                <a:lnTo>
                  <a:pt x="366" y="422"/>
                </a:lnTo>
                <a:lnTo>
                  <a:pt x="353" y="432"/>
                </a:lnTo>
                <a:lnTo>
                  <a:pt x="337" y="439"/>
                </a:lnTo>
                <a:lnTo>
                  <a:pt x="320" y="447"/>
                </a:lnTo>
                <a:lnTo>
                  <a:pt x="302" y="455"/>
                </a:lnTo>
                <a:lnTo>
                  <a:pt x="284" y="461"/>
                </a:lnTo>
                <a:lnTo>
                  <a:pt x="263" y="467"/>
                </a:lnTo>
                <a:lnTo>
                  <a:pt x="244" y="469"/>
                </a:lnTo>
                <a:lnTo>
                  <a:pt x="222" y="472"/>
                </a:lnTo>
                <a:lnTo>
                  <a:pt x="222" y="472"/>
                </a:lnTo>
                <a:lnTo>
                  <a:pt x="201" y="472"/>
                </a:lnTo>
                <a:lnTo>
                  <a:pt x="179" y="472"/>
                </a:lnTo>
                <a:lnTo>
                  <a:pt x="158" y="472"/>
                </a:lnTo>
                <a:lnTo>
                  <a:pt x="139" y="469"/>
                </a:lnTo>
                <a:lnTo>
                  <a:pt x="121" y="465"/>
                </a:lnTo>
                <a:lnTo>
                  <a:pt x="104" y="461"/>
                </a:lnTo>
                <a:lnTo>
                  <a:pt x="86" y="455"/>
                </a:lnTo>
                <a:lnTo>
                  <a:pt x="70" y="447"/>
                </a:lnTo>
                <a:lnTo>
                  <a:pt x="57" y="439"/>
                </a:lnTo>
                <a:lnTo>
                  <a:pt x="43" y="432"/>
                </a:lnTo>
                <a:lnTo>
                  <a:pt x="32" y="422"/>
                </a:lnTo>
                <a:lnTo>
                  <a:pt x="22" y="410"/>
                </a:lnTo>
                <a:lnTo>
                  <a:pt x="14" y="400"/>
                </a:lnTo>
                <a:lnTo>
                  <a:pt x="8" y="389"/>
                </a:lnTo>
                <a:lnTo>
                  <a:pt x="4" y="375"/>
                </a:lnTo>
                <a:lnTo>
                  <a:pt x="0" y="363"/>
                </a:lnTo>
                <a:lnTo>
                  <a:pt x="0" y="363"/>
                </a:lnTo>
                <a:lnTo>
                  <a:pt x="0" y="350"/>
                </a:lnTo>
                <a:lnTo>
                  <a:pt x="2" y="336"/>
                </a:lnTo>
                <a:lnTo>
                  <a:pt x="8" y="325"/>
                </a:lnTo>
                <a:lnTo>
                  <a:pt x="14" y="313"/>
                </a:lnTo>
                <a:lnTo>
                  <a:pt x="22" y="299"/>
                </a:lnTo>
                <a:lnTo>
                  <a:pt x="32" y="290"/>
                </a:lnTo>
                <a:lnTo>
                  <a:pt x="41" y="278"/>
                </a:lnTo>
                <a:lnTo>
                  <a:pt x="55" y="268"/>
                </a:lnTo>
                <a:lnTo>
                  <a:pt x="69" y="258"/>
                </a:lnTo>
                <a:lnTo>
                  <a:pt x="84" y="251"/>
                </a:lnTo>
                <a:lnTo>
                  <a:pt x="102" y="243"/>
                </a:lnTo>
                <a:lnTo>
                  <a:pt x="119" y="235"/>
                </a:lnTo>
                <a:lnTo>
                  <a:pt x="139" y="229"/>
                </a:lnTo>
                <a:lnTo>
                  <a:pt x="158" y="223"/>
                </a:lnTo>
                <a:lnTo>
                  <a:pt x="179" y="221"/>
                </a:lnTo>
                <a:lnTo>
                  <a:pt x="201" y="218"/>
                </a:lnTo>
                <a:lnTo>
                  <a:pt x="201" y="218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38"/>
          <p:cNvSpPr>
            <a:spLocks noEditPoints="1"/>
          </p:cNvSpPr>
          <p:nvPr/>
        </p:nvSpPr>
        <p:spPr bwMode="auto">
          <a:xfrm>
            <a:off x="133350" y="1892969"/>
            <a:ext cx="827088" cy="582613"/>
          </a:xfrm>
          <a:custGeom>
            <a:avLst/>
            <a:gdLst>
              <a:gd name="T0" fmla="*/ 495 w 521"/>
              <a:gd name="T1" fmla="*/ 322 h 367"/>
              <a:gd name="T2" fmla="*/ 521 w 521"/>
              <a:gd name="T3" fmla="*/ 282 h 367"/>
              <a:gd name="T4" fmla="*/ 509 w 521"/>
              <a:gd name="T5" fmla="*/ 12 h 367"/>
              <a:gd name="T6" fmla="*/ 26 w 521"/>
              <a:gd name="T7" fmla="*/ 2 h 367"/>
              <a:gd name="T8" fmla="*/ 0 w 521"/>
              <a:gd name="T9" fmla="*/ 43 h 367"/>
              <a:gd name="T10" fmla="*/ 18 w 521"/>
              <a:gd name="T11" fmla="*/ 318 h 367"/>
              <a:gd name="T12" fmla="*/ 414 w 521"/>
              <a:gd name="T13" fmla="*/ 326 h 367"/>
              <a:gd name="T14" fmla="*/ 397 w 521"/>
              <a:gd name="T15" fmla="*/ 264 h 367"/>
              <a:gd name="T16" fmla="*/ 495 w 521"/>
              <a:gd name="T17" fmla="*/ 191 h 367"/>
              <a:gd name="T18" fmla="*/ 466 w 521"/>
              <a:gd name="T19" fmla="*/ 150 h 367"/>
              <a:gd name="T20" fmla="*/ 432 w 521"/>
              <a:gd name="T21" fmla="*/ 174 h 367"/>
              <a:gd name="T22" fmla="*/ 426 w 521"/>
              <a:gd name="T23" fmla="*/ 191 h 367"/>
              <a:gd name="T24" fmla="*/ 432 w 521"/>
              <a:gd name="T25" fmla="*/ 150 h 367"/>
              <a:gd name="T26" fmla="*/ 432 w 521"/>
              <a:gd name="T27" fmla="*/ 126 h 367"/>
              <a:gd name="T28" fmla="*/ 426 w 521"/>
              <a:gd name="T29" fmla="*/ 142 h 367"/>
              <a:gd name="T30" fmla="*/ 235 w 521"/>
              <a:gd name="T31" fmla="*/ 152 h 367"/>
              <a:gd name="T32" fmla="*/ 225 w 521"/>
              <a:gd name="T33" fmla="*/ 203 h 367"/>
              <a:gd name="T34" fmla="*/ 225 w 521"/>
              <a:gd name="T35" fmla="*/ 203 h 367"/>
              <a:gd name="T36" fmla="*/ 227 w 521"/>
              <a:gd name="T37" fmla="*/ 205 h 367"/>
              <a:gd name="T38" fmla="*/ 227 w 521"/>
              <a:gd name="T39" fmla="*/ 205 h 367"/>
              <a:gd name="T40" fmla="*/ 227 w 521"/>
              <a:gd name="T41" fmla="*/ 205 h 367"/>
              <a:gd name="T42" fmla="*/ 227 w 521"/>
              <a:gd name="T43" fmla="*/ 207 h 367"/>
              <a:gd name="T44" fmla="*/ 229 w 521"/>
              <a:gd name="T45" fmla="*/ 207 h 367"/>
              <a:gd name="T46" fmla="*/ 229 w 521"/>
              <a:gd name="T47" fmla="*/ 207 h 367"/>
              <a:gd name="T48" fmla="*/ 227 w 521"/>
              <a:gd name="T49" fmla="*/ 205 h 367"/>
              <a:gd name="T50" fmla="*/ 227 w 521"/>
              <a:gd name="T51" fmla="*/ 201 h 367"/>
              <a:gd name="T52" fmla="*/ 225 w 521"/>
              <a:gd name="T53" fmla="*/ 199 h 367"/>
              <a:gd name="T54" fmla="*/ 225 w 521"/>
              <a:gd name="T55" fmla="*/ 197 h 367"/>
              <a:gd name="T56" fmla="*/ 225 w 521"/>
              <a:gd name="T57" fmla="*/ 195 h 367"/>
              <a:gd name="T58" fmla="*/ 231 w 521"/>
              <a:gd name="T59" fmla="*/ 164 h 367"/>
              <a:gd name="T60" fmla="*/ 300 w 521"/>
              <a:gd name="T61" fmla="*/ 162 h 367"/>
              <a:gd name="T62" fmla="*/ 322 w 521"/>
              <a:gd name="T63" fmla="*/ 140 h 367"/>
              <a:gd name="T64" fmla="*/ 343 w 521"/>
              <a:gd name="T65" fmla="*/ 168 h 367"/>
              <a:gd name="T66" fmla="*/ 316 w 521"/>
              <a:gd name="T67" fmla="*/ 172 h 367"/>
              <a:gd name="T68" fmla="*/ 251 w 521"/>
              <a:gd name="T69" fmla="*/ 217 h 367"/>
              <a:gd name="T70" fmla="*/ 294 w 521"/>
              <a:gd name="T71" fmla="*/ 229 h 367"/>
              <a:gd name="T72" fmla="*/ 132 w 521"/>
              <a:gd name="T73" fmla="*/ 205 h 367"/>
              <a:gd name="T74" fmla="*/ 197 w 521"/>
              <a:gd name="T75" fmla="*/ 150 h 367"/>
              <a:gd name="T76" fmla="*/ 241 w 521"/>
              <a:gd name="T77" fmla="*/ 97 h 367"/>
              <a:gd name="T78" fmla="*/ 255 w 521"/>
              <a:gd name="T79" fmla="*/ 77 h 367"/>
              <a:gd name="T80" fmla="*/ 255 w 521"/>
              <a:gd name="T81" fmla="*/ 126 h 367"/>
              <a:gd name="T82" fmla="*/ 207 w 521"/>
              <a:gd name="T83" fmla="*/ 101 h 367"/>
              <a:gd name="T84" fmla="*/ 219 w 521"/>
              <a:gd name="T85" fmla="*/ 73 h 367"/>
              <a:gd name="T86" fmla="*/ 223 w 521"/>
              <a:gd name="T87" fmla="*/ 120 h 367"/>
              <a:gd name="T88" fmla="*/ 168 w 521"/>
              <a:gd name="T89" fmla="*/ 107 h 367"/>
              <a:gd name="T90" fmla="*/ 180 w 521"/>
              <a:gd name="T91" fmla="*/ 73 h 367"/>
              <a:gd name="T92" fmla="*/ 189 w 521"/>
              <a:gd name="T93" fmla="*/ 116 h 367"/>
              <a:gd name="T94" fmla="*/ 292 w 521"/>
              <a:gd name="T95" fmla="*/ 282 h 367"/>
              <a:gd name="T96" fmla="*/ 324 w 521"/>
              <a:gd name="T97" fmla="*/ 247 h 367"/>
              <a:gd name="T98" fmla="*/ 110 w 521"/>
              <a:gd name="T99" fmla="*/ 257 h 367"/>
              <a:gd name="T100" fmla="*/ 156 w 521"/>
              <a:gd name="T101" fmla="*/ 189 h 367"/>
              <a:gd name="T102" fmla="*/ 209 w 521"/>
              <a:gd name="T103" fmla="*/ 160 h 367"/>
              <a:gd name="T104" fmla="*/ 195 w 521"/>
              <a:gd name="T105" fmla="*/ 170 h 367"/>
              <a:gd name="T106" fmla="*/ 65 w 521"/>
              <a:gd name="T107" fmla="*/ 164 h 367"/>
              <a:gd name="T108" fmla="*/ 49 w 521"/>
              <a:gd name="T109" fmla="*/ 144 h 367"/>
              <a:gd name="T110" fmla="*/ 152 w 521"/>
              <a:gd name="T111" fmla="*/ 53 h 367"/>
              <a:gd name="T112" fmla="*/ 43 w 521"/>
              <a:gd name="T113" fmla="*/ 292 h 367"/>
              <a:gd name="T114" fmla="*/ 35 w 521"/>
              <a:gd name="T115" fmla="*/ 41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21" h="367">
                <a:moveTo>
                  <a:pt x="414" y="326"/>
                </a:moveTo>
                <a:lnTo>
                  <a:pt x="414" y="367"/>
                </a:lnTo>
                <a:lnTo>
                  <a:pt x="456" y="367"/>
                </a:lnTo>
                <a:lnTo>
                  <a:pt x="468" y="326"/>
                </a:lnTo>
                <a:lnTo>
                  <a:pt x="478" y="326"/>
                </a:lnTo>
                <a:lnTo>
                  <a:pt x="478" y="326"/>
                </a:lnTo>
                <a:lnTo>
                  <a:pt x="486" y="324"/>
                </a:lnTo>
                <a:lnTo>
                  <a:pt x="495" y="322"/>
                </a:lnTo>
                <a:lnTo>
                  <a:pt x="503" y="318"/>
                </a:lnTo>
                <a:lnTo>
                  <a:pt x="509" y="312"/>
                </a:lnTo>
                <a:lnTo>
                  <a:pt x="509" y="312"/>
                </a:lnTo>
                <a:lnTo>
                  <a:pt x="509" y="312"/>
                </a:lnTo>
                <a:lnTo>
                  <a:pt x="513" y="306"/>
                </a:lnTo>
                <a:lnTo>
                  <a:pt x="517" y="298"/>
                </a:lnTo>
                <a:lnTo>
                  <a:pt x="521" y="290"/>
                </a:lnTo>
                <a:lnTo>
                  <a:pt x="521" y="282"/>
                </a:lnTo>
                <a:lnTo>
                  <a:pt x="521" y="43"/>
                </a:lnTo>
                <a:lnTo>
                  <a:pt x="521" y="43"/>
                </a:lnTo>
                <a:lnTo>
                  <a:pt x="521" y="35"/>
                </a:lnTo>
                <a:lnTo>
                  <a:pt x="517" y="26"/>
                </a:lnTo>
                <a:lnTo>
                  <a:pt x="513" y="18"/>
                </a:lnTo>
                <a:lnTo>
                  <a:pt x="509" y="12"/>
                </a:lnTo>
                <a:lnTo>
                  <a:pt x="509" y="12"/>
                </a:lnTo>
                <a:lnTo>
                  <a:pt x="509" y="12"/>
                </a:lnTo>
                <a:lnTo>
                  <a:pt x="503" y="6"/>
                </a:lnTo>
                <a:lnTo>
                  <a:pt x="495" y="2"/>
                </a:lnTo>
                <a:lnTo>
                  <a:pt x="486" y="0"/>
                </a:lnTo>
                <a:lnTo>
                  <a:pt x="478" y="0"/>
                </a:lnTo>
                <a:lnTo>
                  <a:pt x="43" y="0"/>
                </a:lnTo>
                <a:lnTo>
                  <a:pt x="43" y="0"/>
                </a:lnTo>
                <a:lnTo>
                  <a:pt x="35" y="0"/>
                </a:lnTo>
                <a:lnTo>
                  <a:pt x="26" y="2"/>
                </a:lnTo>
                <a:lnTo>
                  <a:pt x="18" y="6"/>
                </a:lnTo>
                <a:lnTo>
                  <a:pt x="12" y="12"/>
                </a:lnTo>
                <a:lnTo>
                  <a:pt x="12" y="12"/>
                </a:lnTo>
                <a:lnTo>
                  <a:pt x="12" y="12"/>
                </a:lnTo>
                <a:lnTo>
                  <a:pt x="6" y="18"/>
                </a:lnTo>
                <a:lnTo>
                  <a:pt x="2" y="26"/>
                </a:lnTo>
                <a:lnTo>
                  <a:pt x="0" y="35"/>
                </a:lnTo>
                <a:lnTo>
                  <a:pt x="0" y="43"/>
                </a:lnTo>
                <a:lnTo>
                  <a:pt x="0" y="282"/>
                </a:lnTo>
                <a:lnTo>
                  <a:pt x="0" y="282"/>
                </a:lnTo>
                <a:lnTo>
                  <a:pt x="0" y="290"/>
                </a:lnTo>
                <a:lnTo>
                  <a:pt x="2" y="298"/>
                </a:lnTo>
                <a:lnTo>
                  <a:pt x="6" y="306"/>
                </a:lnTo>
                <a:lnTo>
                  <a:pt x="12" y="312"/>
                </a:lnTo>
                <a:lnTo>
                  <a:pt x="12" y="312"/>
                </a:lnTo>
                <a:lnTo>
                  <a:pt x="18" y="318"/>
                </a:lnTo>
                <a:lnTo>
                  <a:pt x="26" y="322"/>
                </a:lnTo>
                <a:lnTo>
                  <a:pt x="35" y="324"/>
                </a:lnTo>
                <a:lnTo>
                  <a:pt x="43" y="326"/>
                </a:lnTo>
                <a:lnTo>
                  <a:pt x="51" y="326"/>
                </a:lnTo>
                <a:lnTo>
                  <a:pt x="61" y="367"/>
                </a:lnTo>
                <a:lnTo>
                  <a:pt x="103" y="367"/>
                </a:lnTo>
                <a:lnTo>
                  <a:pt x="103" y="326"/>
                </a:lnTo>
                <a:lnTo>
                  <a:pt x="414" y="326"/>
                </a:lnTo>
                <a:lnTo>
                  <a:pt x="414" y="326"/>
                </a:lnTo>
                <a:close/>
                <a:moveTo>
                  <a:pt x="393" y="59"/>
                </a:moveTo>
                <a:lnTo>
                  <a:pt x="497" y="59"/>
                </a:lnTo>
                <a:lnTo>
                  <a:pt x="497" y="103"/>
                </a:lnTo>
                <a:lnTo>
                  <a:pt x="393" y="103"/>
                </a:lnTo>
                <a:lnTo>
                  <a:pt x="393" y="59"/>
                </a:lnTo>
                <a:lnTo>
                  <a:pt x="393" y="59"/>
                </a:lnTo>
                <a:close/>
                <a:moveTo>
                  <a:pt x="397" y="264"/>
                </a:moveTo>
                <a:lnTo>
                  <a:pt x="458" y="264"/>
                </a:lnTo>
                <a:lnTo>
                  <a:pt x="458" y="292"/>
                </a:lnTo>
                <a:lnTo>
                  <a:pt x="397" y="292"/>
                </a:lnTo>
                <a:lnTo>
                  <a:pt x="397" y="264"/>
                </a:lnTo>
                <a:lnTo>
                  <a:pt x="397" y="264"/>
                </a:lnTo>
                <a:close/>
                <a:moveTo>
                  <a:pt x="466" y="174"/>
                </a:moveTo>
                <a:lnTo>
                  <a:pt x="495" y="174"/>
                </a:lnTo>
                <a:lnTo>
                  <a:pt x="495" y="191"/>
                </a:lnTo>
                <a:lnTo>
                  <a:pt x="466" y="191"/>
                </a:lnTo>
                <a:lnTo>
                  <a:pt x="466" y="174"/>
                </a:lnTo>
                <a:lnTo>
                  <a:pt x="466" y="174"/>
                </a:lnTo>
                <a:close/>
                <a:moveTo>
                  <a:pt x="466" y="150"/>
                </a:moveTo>
                <a:lnTo>
                  <a:pt x="495" y="150"/>
                </a:lnTo>
                <a:lnTo>
                  <a:pt x="495" y="166"/>
                </a:lnTo>
                <a:lnTo>
                  <a:pt x="466" y="166"/>
                </a:lnTo>
                <a:lnTo>
                  <a:pt x="466" y="150"/>
                </a:lnTo>
                <a:lnTo>
                  <a:pt x="466" y="150"/>
                </a:lnTo>
                <a:close/>
                <a:moveTo>
                  <a:pt x="466" y="126"/>
                </a:moveTo>
                <a:lnTo>
                  <a:pt x="495" y="126"/>
                </a:lnTo>
                <a:lnTo>
                  <a:pt x="495" y="142"/>
                </a:lnTo>
                <a:lnTo>
                  <a:pt x="466" y="142"/>
                </a:lnTo>
                <a:lnTo>
                  <a:pt x="466" y="126"/>
                </a:lnTo>
                <a:lnTo>
                  <a:pt x="466" y="126"/>
                </a:lnTo>
                <a:close/>
                <a:moveTo>
                  <a:pt x="432" y="174"/>
                </a:moveTo>
                <a:lnTo>
                  <a:pt x="460" y="174"/>
                </a:lnTo>
                <a:lnTo>
                  <a:pt x="460" y="191"/>
                </a:lnTo>
                <a:lnTo>
                  <a:pt x="432" y="191"/>
                </a:lnTo>
                <a:lnTo>
                  <a:pt x="432" y="174"/>
                </a:lnTo>
                <a:lnTo>
                  <a:pt x="432" y="174"/>
                </a:lnTo>
                <a:close/>
                <a:moveTo>
                  <a:pt x="397" y="174"/>
                </a:moveTo>
                <a:lnTo>
                  <a:pt x="426" y="174"/>
                </a:lnTo>
                <a:lnTo>
                  <a:pt x="426" y="191"/>
                </a:lnTo>
                <a:lnTo>
                  <a:pt x="397" y="191"/>
                </a:lnTo>
                <a:lnTo>
                  <a:pt x="397" y="174"/>
                </a:lnTo>
                <a:lnTo>
                  <a:pt x="397" y="174"/>
                </a:lnTo>
                <a:close/>
                <a:moveTo>
                  <a:pt x="432" y="150"/>
                </a:moveTo>
                <a:lnTo>
                  <a:pt x="460" y="150"/>
                </a:lnTo>
                <a:lnTo>
                  <a:pt x="460" y="166"/>
                </a:lnTo>
                <a:lnTo>
                  <a:pt x="432" y="166"/>
                </a:lnTo>
                <a:lnTo>
                  <a:pt x="432" y="150"/>
                </a:lnTo>
                <a:lnTo>
                  <a:pt x="432" y="150"/>
                </a:lnTo>
                <a:close/>
                <a:moveTo>
                  <a:pt x="397" y="150"/>
                </a:moveTo>
                <a:lnTo>
                  <a:pt x="426" y="150"/>
                </a:lnTo>
                <a:lnTo>
                  <a:pt x="426" y="166"/>
                </a:lnTo>
                <a:lnTo>
                  <a:pt x="397" y="166"/>
                </a:lnTo>
                <a:lnTo>
                  <a:pt x="397" y="150"/>
                </a:lnTo>
                <a:lnTo>
                  <a:pt x="397" y="150"/>
                </a:lnTo>
                <a:close/>
                <a:moveTo>
                  <a:pt x="432" y="126"/>
                </a:moveTo>
                <a:lnTo>
                  <a:pt x="460" y="126"/>
                </a:lnTo>
                <a:lnTo>
                  <a:pt x="460" y="142"/>
                </a:lnTo>
                <a:lnTo>
                  <a:pt x="432" y="142"/>
                </a:lnTo>
                <a:lnTo>
                  <a:pt x="432" y="126"/>
                </a:lnTo>
                <a:lnTo>
                  <a:pt x="432" y="126"/>
                </a:lnTo>
                <a:close/>
                <a:moveTo>
                  <a:pt x="397" y="126"/>
                </a:moveTo>
                <a:lnTo>
                  <a:pt x="426" y="126"/>
                </a:lnTo>
                <a:lnTo>
                  <a:pt x="426" y="142"/>
                </a:lnTo>
                <a:lnTo>
                  <a:pt x="397" y="142"/>
                </a:lnTo>
                <a:lnTo>
                  <a:pt x="397" y="126"/>
                </a:lnTo>
                <a:lnTo>
                  <a:pt x="397" y="126"/>
                </a:lnTo>
                <a:close/>
                <a:moveTo>
                  <a:pt x="213" y="150"/>
                </a:moveTo>
                <a:lnTo>
                  <a:pt x="213" y="150"/>
                </a:lnTo>
                <a:lnTo>
                  <a:pt x="225" y="150"/>
                </a:lnTo>
                <a:lnTo>
                  <a:pt x="235" y="152"/>
                </a:lnTo>
                <a:lnTo>
                  <a:pt x="235" y="152"/>
                </a:lnTo>
                <a:lnTo>
                  <a:pt x="229" y="156"/>
                </a:lnTo>
                <a:lnTo>
                  <a:pt x="225" y="162"/>
                </a:lnTo>
                <a:lnTo>
                  <a:pt x="221" y="168"/>
                </a:lnTo>
                <a:lnTo>
                  <a:pt x="221" y="174"/>
                </a:lnTo>
                <a:lnTo>
                  <a:pt x="221" y="189"/>
                </a:lnTo>
                <a:lnTo>
                  <a:pt x="225" y="203"/>
                </a:lnTo>
                <a:lnTo>
                  <a:pt x="225" y="203"/>
                </a:lnTo>
                <a:lnTo>
                  <a:pt x="225" y="203"/>
                </a:lnTo>
                <a:lnTo>
                  <a:pt x="225" y="203"/>
                </a:lnTo>
                <a:lnTo>
                  <a:pt x="225" y="203"/>
                </a:lnTo>
                <a:lnTo>
                  <a:pt x="225" y="203"/>
                </a:lnTo>
                <a:lnTo>
                  <a:pt x="225" y="203"/>
                </a:lnTo>
                <a:lnTo>
                  <a:pt x="225" y="203"/>
                </a:lnTo>
                <a:lnTo>
                  <a:pt x="225" y="203"/>
                </a:lnTo>
                <a:lnTo>
                  <a:pt x="225" y="203"/>
                </a:lnTo>
                <a:lnTo>
                  <a:pt x="225" y="203"/>
                </a:lnTo>
                <a:lnTo>
                  <a:pt x="225" y="203"/>
                </a:lnTo>
                <a:lnTo>
                  <a:pt x="227" y="203"/>
                </a:lnTo>
                <a:lnTo>
                  <a:pt x="227" y="203"/>
                </a:lnTo>
                <a:lnTo>
                  <a:pt x="227" y="203"/>
                </a:lnTo>
                <a:lnTo>
                  <a:pt x="227" y="203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7"/>
                </a:lnTo>
                <a:lnTo>
                  <a:pt x="227" y="207"/>
                </a:lnTo>
                <a:lnTo>
                  <a:pt x="227" y="207"/>
                </a:lnTo>
                <a:lnTo>
                  <a:pt x="227" y="207"/>
                </a:lnTo>
                <a:lnTo>
                  <a:pt x="227" y="207"/>
                </a:lnTo>
                <a:lnTo>
                  <a:pt x="227" y="207"/>
                </a:lnTo>
                <a:lnTo>
                  <a:pt x="227" y="207"/>
                </a:lnTo>
                <a:lnTo>
                  <a:pt x="227" y="207"/>
                </a:lnTo>
                <a:lnTo>
                  <a:pt x="227" y="207"/>
                </a:lnTo>
                <a:lnTo>
                  <a:pt x="227" y="207"/>
                </a:lnTo>
                <a:lnTo>
                  <a:pt x="227" y="207"/>
                </a:lnTo>
                <a:lnTo>
                  <a:pt x="227" y="207"/>
                </a:lnTo>
                <a:lnTo>
                  <a:pt x="227" y="207"/>
                </a:lnTo>
                <a:lnTo>
                  <a:pt x="229" y="207"/>
                </a:lnTo>
                <a:lnTo>
                  <a:pt x="229" y="207"/>
                </a:lnTo>
                <a:lnTo>
                  <a:pt x="229" y="207"/>
                </a:lnTo>
                <a:lnTo>
                  <a:pt x="229" y="207"/>
                </a:lnTo>
                <a:lnTo>
                  <a:pt x="229" y="209"/>
                </a:lnTo>
                <a:lnTo>
                  <a:pt x="229" y="207"/>
                </a:lnTo>
                <a:lnTo>
                  <a:pt x="229" y="207"/>
                </a:lnTo>
                <a:lnTo>
                  <a:pt x="229" y="207"/>
                </a:lnTo>
                <a:lnTo>
                  <a:pt x="229" y="207"/>
                </a:lnTo>
                <a:lnTo>
                  <a:pt x="229" y="207"/>
                </a:lnTo>
                <a:lnTo>
                  <a:pt x="229" y="207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5"/>
                </a:lnTo>
                <a:lnTo>
                  <a:pt x="227" y="203"/>
                </a:lnTo>
                <a:lnTo>
                  <a:pt x="227" y="203"/>
                </a:lnTo>
                <a:lnTo>
                  <a:pt x="227" y="203"/>
                </a:lnTo>
                <a:lnTo>
                  <a:pt x="227" y="203"/>
                </a:lnTo>
                <a:lnTo>
                  <a:pt x="227" y="203"/>
                </a:lnTo>
                <a:lnTo>
                  <a:pt x="227" y="203"/>
                </a:lnTo>
                <a:lnTo>
                  <a:pt x="227" y="201"/>
                </a:lnTo>
                <a:lnTo>
                  <a:pt x="227" y="201"/>
                </a:lnTo>
                <a:lnTo>
                  <a:pt x="227" y="201"/>
                </a:lnTo>
                <a:lnTo>
                  <a:pt x="227" y="201"/>
                </a:lnTo>
                <a:lnTo>
                  <a:pt x="227" y="201"/>
                </a:lnTo>
                <a:lnTo>
                  <a:pt x="227" y="201"/>
                </a:lnTo>
                <a:lnTo>
                  <a:pt x="225" y="201"/>
                </a:lnTo>
                <a:lnTo>
                  <a:pt x="225" y="199"/>
                </a:lnTo>
                <a:lnTo>
                  <a:pt x="225" y="199"/>
                </a:lnTo>
                <a:lnTo>
                  <a:pt x="225" y="199"/>
                </a:lnTo>
                <a:lnTo>
                  <a:pt x="225" y="199"/>
                </a:lnTo>
                <a:lnTo>
                  <a:pt x="225" y="199"/>
                </a:lnTo>
                <a:lnTo>
                  <a:pt x="225" y="199"/>
                </a:lnTo>
                <a:lnTo>
                  <a:pt x="225" y="199"/>
                </a:lnTo>
                <a:lnTo>
                  <a:pt x="225" y="199"/>
                </a:lnTo>
                <a:lnTo>
                  <a:pt x="225" y="197"/>
                </a:lnTo>
                <a:lnTo>
                  <a:pt x="225" y="197"/>
                </a:lnTo>
                <a:lnTo>
                  <a:pt x="225" y="197"/>
                </a:lnTo>
                <a:lnTo>
                  <a:pt x="225" y="197"/>
                </a:lnTo>
                <a:lnTo>
                  <a:pt x="225" y="197"/>
                </a:lnTo>
                <a:lnTo>
                  <a:pt x="225" y="197"/>
                </a:lnTo>
                <a:lnTo>
                  <a:pt x="225" y="195"/>
                </a:lnTo>
                <a:lnTo>
                  <a:pt x="225" y="195"/>
                </a:lnTo>
                <a:lnTo>
                  <a:pt x="225" y="195"/>
                </a:lnTo>
                <a:lnTo>
                  <a:pt x="225" y="195"/>
                </a:lnTo>
                <a:lnTo>
                  <a:pt x="225" y="193"/>
                </a:lnTo>
                <a:lnTo>
                  <a:pt x="225" y="193"/>
                </a:lnTo>
                <a:lnTo>
                  <a:pt x="225" y="193"/>
                </a:lnTo>
                <a:lnTo>
                  <a:pt x="225" y="193"/>
                </a:lnTo>
                <a:lnTo>
                  <a:pt x="225" y="193"/>
                </a:lnTo>
                <a:lnTo>
                  <a:pt x="225" y="180"/>
                </a:lnTo>
                <a:lnTo>
                  <a:pt x="229" y="168"/>
                </a:lnTo>
                <a:lnTo>
                  <a:pt x="231" y="164"/>
                </a:lnTo>
                <a:lnTo>
                  <a:pt x="235" y="160"/>
                </a:lnTo>
                <a:lnTo>
                  <a:pt x="241" y="156"/>
                </a:lnTo>
                <a:lnTo>
                  <a:pt x="247" y="154"/>
                </a:lnTo>
                <a:lnTo>
                  <a:pt x="247" y="154"/>
                </a:lnTo>
                <a:lnTo>
                  <a:pt x="255" y="154"/>
                </a:lnTo>
                <a:lnTo>
                  <a:pt x="264" y="154"/>
                </a:lnTo>
                <a:lnTo>
                  <a:pt x="282" y="158"/>
                </a:lnTo>
                <a:lnTo>
                  <a:pt x="300" y="162"/>
                </a:lnTo>
                <a:lnTo>
                  <a:pt x="306" y="162"/>
                </a:lnTo>
                <a:lnTo>
                  <a:pt x="312" y="160"/>
                </a:lnTo>
                <a:lnTo>
                  <a:pt x="312" y="160"/>
                </a:lnTo>
                <a:lnTo>
                  <a:pt x="312" y="160"/>
                </a:lnTo>
                <a:lnTo>
                  <a:pt x="314" y="150"/>
                </a:lnTo>
                <a:lnTo>
                  <a:pt x="318" y="144"/>
                </a:lnTo>
                <a:lnTo>
                  <a:pt x="320" y="142"/>
                </a:lnTo>
                <a:lnTo>
                  <a:pt x="322" y="140"/>
                </a:lnTo>
                <a:lnTo>
                  <a:pt x="322" y="140"/>
                </a:lnTo>
                <a:lnTo>
                  <a:pt x="324" y="140"/>
                </a:lnTo>
                <a:lnTo>
                  <a:pt x="326" y="142"/>
                </a:lnTo>
                <a:lnTo>
                  <a:pt x="328" y="148"/>
                </a:lnTo>
                <a:lnTo>
                  <a:pt x="328" y="156"/>
                </a:lnTo>
                <a:lnTo>
                  <a:pt x="328" y="156"/>
                </a:lnTo>
                <a:lnTo>
                  <a:pt x="339" y="162"/>
                </a:lnTo>
                <a:lnTo>
                  <a:pt x="343" y="168"/>
                </a:lnTo>
                <a:lnTo>
                  <a:pt x="343" y="172"/>
                </a:lnTo>
                <a:lnTo>
                  <a:pt x="341" y="174"/>
                </a:lnTo>
                <a:lnTo>
                  <a:pt x="341" y="174"/>
                </a:lnTo>
                <a:lnTo>
                  <a:pt x="339" y="176"/>
                </a:lnTo>
                <a:lnTo>
                  <a:pt x="334" y="178"/>
                </a:lnTo>
                <a:lnTo>
                  <a:pt x="326" y="176"/>
                </a:lnTo>
                <a:lnTo>
                  <a:pt x="316" y="172"/>
                </a:lnTo>
                <a:lnTo>
                  <a:pt x="316" y="172"/>
                </a:lnTo>
                <a:lnTo>
                  <a:pt x="302" y="185"/>
                </a:lnTo>
                <a:lnTo>
                  <a:pt x="282" y="201"/>
                </a:lnTo>
                <a:lnTo>
                  <a:pt x="272" y="207"/>
                </a:lnTo>
                <a:lnTo>
                  <a:pt x="262" y="213"/>
                </a:lnTo>
                <a:lnTo>
                  <a:pt x="253" y="215"/>
                </a:lnTo>
                <a:lnTo>
                  <a:pt x="245" y="215"/>
                </a:lnTo>
                <a:lnTo>
                  <a:pt x="245" y="215"/>
                </a:lnTo>
                <a:lnTo>
                  <a:pt x="251" y="217"/>
                </a:lnTo>
                <a:lnTo>
                  <a:pt x="257" y="219"/>
                </a:lnTo>
                <a:lnTo>
                  <a:pt x="270" y="215"/>
                </a:lnTo>
                <a:lnTo>
                  <a:pt x="282" y="211"/>
                </a:lnTo>
                <a:lnTo>
                  <a:pt x="294" y="203"/>
                </a:lnTo>
                <a:lnTo>
                  <a:pt x="294" y="203"/>
                </a:lnTo>
                <a:lnTo>
                  <a:pt x="296" y="215"/>
                </a:lnTo>
                <a:lnTo>
                  <a:pt x="296" y="215"/>
                </a:lnTo>
                <a:lnTo>
                  <a:pt x="294" y="229"/>
                </a:lnTo>
                <a:lnTo>
                  <a:pt x="294" y="229"/>
                </a:lnTo>
                <a:lnTo>
                  <a:pt x="130" y="229"/>
                </a:lnTo>
                <a:lnTo>
                  <a:pt x="130" y="229"/>
                </a:lnTo>
                <a:lnTo>
                  <a:pt x="124" y="225"/>
                </a:lnTo>
                <a:lnTo>
                  <a:pt x="118" y="217"/>
                </a:lnTo>
                <a:lnTo>
                  <a:pt x="118" y="209"/>
                </a:lnTo>
                <a:lnTo>
                  <a:pt x="118" y="201"/>
                </a:lnTo>
                <a:lnTo>
                  <a:pt x="132" y="205"/>
                </a:lnTo>
                <a:lnTo>
                  <a:pt x="132" y="205"/>
                </a:lnTo>
                <a:lnTo>
                  <a:pt x="134" y="193"/>
                </a:lnTo>
                <a:lnTo>
                  <a:pt x="140" y="182"/>
                </a:lnTo>
                <a:lnTo>
                  <a:pt x="148" y="172"/>
                </a:lnTo>
                <a:lnTo>
                  <a:pt x="158" y="164"/>
                </a:lnTo>
                <a:lnTo>
                  <a:pt x="170" y="158"/>
                </a:lnTo>
                <a:lnTo>
                  <a:pt x="182" y="154"/>
                </a:lnTo>
                <a:lnTo>
                  <a:pt x="197" y="150"/>
                </a:lnTo>
                <a:lnTo>
                  <a:pt x="213" y="150"/>
                </a:lnTo>
                <a:lnTo>
                  <a:pt x="213" y="150"/>
                </a:lnTo>
                <a:close/>
                <a:moveTo>
                  <a:pt x="239" y="116"/>
                </a:moveTo>
                <a:lnTo>
                  <a:pt x="239" y="116"/>
                </a:lnTo>
                <a:lnTo>
                  <a:pt x="243" y="112"/>
                </a:lnTo>
                <a:lnTo>
                  <a:pt x="245" y="107"/>
                </a:lnTo>
                <a:lnTo>
                  <a:pt x="243" y="101"/>
                </a:lnTo>
                <a:lnTo>
                  <a:pt x="241" y="97"/>
                </a:lnTo>
                <a:lnTo>
                  <a:pt x="241" y="97"/>
                </a:lnTo>
                <a:lnTo>
                  <a:pt x="239" y="89"/>
                </a:lnTo>
                <a:lnTo>
                  <a:pt x="237" y="81"/>
                </a:lnTo>
                <a:lnTo>
                  <a:pt x="237" y="73"/>
                </a:lnTo>
                <a:lnTo>
                  <a:pt x="241" y="63"/>
                </a:lnTo>
                <a:lnTo>
                  <a:pt x="257" y="73"/>
                </a:lnTo>
                <a:lnTo>
                  <a:pt x="257" y="73"/>
                </a:lnTo>
                <a:lnTo>
                  <a:pt x="255" y="77"/>
                </a:lnTo>
                <a:lnTo>
                  <a:pt x="255" y="81"/>
                </a:lnTo>
                <a:lnTo>
                  <a:pt x="260" y="89"/>
                </a:lnTo>
                <a:lnTo>
                  <a:pt x="260" y="89"/>
                </a:lnTo>
                <a:lnTo>
                  <a:pt x="264" y="99"/>
                </a:lnTo>
                <a:lnTo>
                  <a:pt x="264" y="110"/>
                </a:lnTo>
                <a:lnTo>
                  <a:pt x="264" y="116"/>
                </a:lnTo>
                <a:lnTo>
                  <a:pt x="260" y="120"/>
                </a:lnTo>
                <a:lnTo>
                  <a:pt x="255" y="126"/>
                </a:lnTo>
                <a:lnTo>
                  <a:pt x="247" y="132"/>
                </a:lnTo>
                <a:lnTo>
                  <a:pt x="239" y="116"/>
                </a:lnTo>
                <a:lnTo>
                  <a:pt x="239" y="116"/>
                </a:lnTo>
                <a:close/>
                <a:moveTo>
                  <a:pt x="201" y="116"/>
                </a:moveTo>
                <a:lnTo>
                  <a:pt x="201" y="116"/>
                </a:lnTo>
                <a:lnTo>
                  <a:pt x="207" y="112"/>
                </a:lnTo>
                <a:lnTo>
                  <a:pt x="207" y="107"/>
                </a:lnTo>
                <a:lnTo>
                  <a:pt x="207" y="101"/>
                </a:lnTo>
                <a:lnTo>
                  <a:pt x="205" y="97"/>
                </a:lnTo>
                <a:lnTo>
                  <a:pt x="205" y="97"/>
                </a:lnTo>
                <a:lnTo>
                  <a:pt x="201" y="89"/>
                </a:lnTo>
                <a:lnTo>
                  <a:pt x="199" y="81"/>
                </a:lnTo>
                <a:lnTo>
                  <a:pt x="201" y="73"/>
                </a:lnTo>
                <a:lnTo>
                  <a:pt x="205" y="63"/>
                </a:lnTo>
                <a:lnTo>
                  <a:pt x="219" y="73"/>
                </a:lnTo>
                <a:lnTo>
                  <a:pt x="219" y="73"/>
                </a:lnTo>
                <a:lnTo>
                  <a:pt x="219" y="77"/>
                </a:lnTo>
                <a:lnTo>
                  <a:pt x="219" y="81"/>
                </a:lnTo>
                <a:lnTo>
                  <a:pt x="221" y="89"/>
                </a:lnTo>
                <a:lnTo>
                  <a:pt x="221" y="89"/>
                </a:lnTo>
                <a:lnTo>
                  <a:pt x="225" y="99"/>
                </a:lnTo>
                <a:lnTo>
                  <a:pt x="227" y="110"/>
                </a:lnTo>
                <a:lnTo>
                  <a:pt x="227" y="116"/>
                </a:lnTo>
                <a:lnTo>
                  <a:pt x="223" y="120"/>
                </a:lnTo>
                <a:lnTo>
                  <a:pt x="219" y="126"/>
                </a:lnTo>
                <a:lnTo>
                  <a:pt x="211" y="132"/>
                </a:lnTo>
                <a:lnTo>
                  <a:pt x="201" y="116"/>
                </a:lnTo>
                <a:lnTo>
                  <a:pt x="201" y="116"/>
                </a:lnTo>
                <a:close/>
                <a:moveTo>
                  <a:pt x="162" y="116"/>
                </a:moveTo>
                <a:lnTo>
                  <a:pt x="162" y="116"/>
                </a:lnTo>
                <a:lnTo>
                  <a:pt x="168" y="112"/>
                </a:lnTo>
                <a:lnTo>
                  <a:pt x="168" y="107"/>
                </a:lnTo>
                <a:lnTo>
                  <a:pt x="168" y="101"/>
                </a:lnTo>
                <a:lnTo>
                  <a:pt x="166" y="97"/>
                </a:lnTo>
                <a:lnTo>
                  <a:pt x="166" y="97"/>
                </a:lnTo>
                <a:lnTo>
                  <a:pt x="162" y="89"/>
                </a:lnTo>
                <a:lnTo>
                  <a:pt x="160" y="81"/>
                </a:lnTo>
                <a:lnTo>
                  <a:pt x="162" y="73"/>
                </a:lnTo>
                <a:lnTo>
                  <a:pt x="166" y="63"/>
                </a:lnTo>
                <a:lnTo>
                  <a:pt x="180" y="73"/>
                </a:lnTo>
                <a:lnTo>
                  <a:pt x="180" y="73"/>
                </a:lnTo>
                <a:lnTo>
                  <a:pt x="180" y="77"/>
                </a:lnTo>
                <a:lnTo>
                  <a:pt x="180" y="81"/>
                </a:lnTo>
                <a:lnTo>
                  <a:pt x="182" y="89"/>
                </a:lnTo>
                <a:lnTo>
                  <a:pt x="182" y="89"/>
                </a:lnTo>
                <a:lnTo>
                  <a:pt x="187" y="99"/>
                </a:lnTo>
                <a:lnTo>
                  <a:pt x="189" y="110"/>
                </a:lnTo>
                <a:lnTo>
                  <a:pt x="189" y="116"/>
                </a:lnTo>
                <a:lnTo>
                  <a:pt x="185" y="120"/>
                </a:lnTo>
                <a:lnTo>
                  <a:pt x="180" y="126"/>
                </a:lnTo>
                <a:lnTo>
                  <a:pt x="172" y="132"/>
                </a:lnTo>
                <a:lnTo>
                  <a:pt x="162" y="116"/>
                </a:lnTo>
                <a:lnTo>
                  <a:pt x="162" y="116"/>
                </a:lnTo>
                <a:close/>
                <a:moveTo>
                  <a:pt x="132" y="276"/>
                </a:moveTo>
                <a:lnTo>
                  <a:pt x="292" y="276"/>
                </a:lnTo>
                <a:lnTo>
                  <a:pt x="292" y="282"/>
                </a:lnTo>
                <a:lnTo>
                  <a:pt x="132" y="282"/>
                </a:lnTo>
                <a:lnTo>
                  <a:pt x="132" y="276"/>
                </a:lnTo>
                <a:lnTo>
                  <a:pt x="132" y="276"/>
                </a:lnTo>
                <a:close/>
                <a:moveTo>
                  <a:pt x="95" y="237"/>
                </a:moveTo>
                <a:lnTo>
                  <a:pt x="95" y="237"/>
                </a:lnTo>
                <a:lnTo>
                  <a:pt x="330" y="237"/>
                </a:lnTo>
                <a:lnTo>
                  <a:pt x="330" y="237"/>
                </a:lnTo>
                <a:lnTo>
                  <a:pt x="324" y="247"/>
                </a:lnTo>
                <a:lnTo>
                  <a:pt x="314" y="257"/>
                </a:lnTo>
                <a:lnTo>
                  <a:pt x="306" y="266"/>
                </a:lnTo>
                <a:lnTo>
                  <a:pt x="296" y="272"/>
                </a:lnTo>
                <a:lnTo>
                  <a:pt x="296" y="272"/>
                </a:lnTo>
                <a:lnTo>
                  <a:pt x="128" y="272"/>
                </a:lnTo>
                <a:lnTo>
                  <a:pt x="128" y="272"/>
                </a:lnTo>
                <a:lnTo>
                  <a:pt x="120" y="266"/>
                </a:lnTo>
                <a:lnTo>
                  <a:pt x="110" y="257"/>
                </a:lnTo>
                <a:lnTo>
                  <a:pt x="101" y="247"/>
                </a:lnTo>
                <a:lnTo>
                  <a:pt x="95" y="237"/>
                </a:lnTo>
                <a:lnTo>
                  <a:pt x="95" y="237"/>
                </a:lnTo>
                <a:close/>
                <a:moveTo>
                  <a:pt x="162" y="189"/>
                </a:moveTo>
                <a:lnTo>
                  <a:pt x="162" y="189"/>
                </a:lnTo>
                <a:lnTo>
                  <a:pt x="158" y="191"/>
                </a:lnTo>
                <a:lnTo>
                  <a:pt x="156" y="189"/>
                </a:lnTo>
                <a:lnTo>
                  <a:pt x="156" y="189"/>
                </a:lnTo>
                <a:lnTo>
                  <a:pt x="154" y="185"/>
                </a:lnTo>
                <a:lnTo>
                  <a:pt x="154" y="182"/>
                </a:lnTo>
                <a:lnTo>
                  <a:pt x="154" y="182"/>
                </a:lnTo>
                <a:lnTo>
                  <a:pt x="166" y="172"/>
                </a:lnTo>
                <a:lnTo>
                  <a:pt x="178" y="166"/>
                </a:lnTo>
                <a:lnTo>
                  <a:pt x="178" y="166"/>
                </a:lnTo>
                <a:lnTo>
                  <a:pt x="193" y="162"/>
                </a:lnTo>
                <a:lnTo>
                  <a:pt x="209" y="160"/>
                </a:lnTo>
                <a:lnTo>
                  <a:pt x="209" y="160"/>
                </a:lnTo>
                <a:lnTo>
                  <a:pt x="213" y="162"/>
                </a:lnTo>
                <a:lnTo>
                  <a:pt x="213" y="166"/>
                </a:lnTo>
                <a:lnTo>
                  <a:pt x="213" y="166"/>
                </a:lnTo>
                <a:lnTo>
                  <a:pt x="213" y="168"/>
                </a:lnTo>
                <a:lnTo>
                  <a:pt x="209" y="170"/>
                </a:lnTo>
                <a:lnTo>
                  <a:pt x="209" y="170"/>
                </a:lnTo>
                <a:lnTo>
                  <a:pt x="195" y="170"/>
                </a:lnTo>
                <a:lnTo>
                  <a:pt x="182" y="172"/>
                </a:lnTo>
                <a:lnTo>
                  <a:pt x="182" y="172"/>
                </a:lnTo>
                <a:lnTo>
                  <a:pt x="170" y="180"/>
                </a:lnTo>
                <a:lnTo>
                  <a:pt x="162" y="189"/>
                </a:lnTo>
                <a:lnTo>
                  <a:pt x="162" y="189"/>
                </a:lnTo>
                <a:close/>
                <a:moveTo>
                  <a:pt x="69" y="160"/>
                </a:moveTo>
                <a:lnTo>
                  <a:pt x="69" y="160"/>
                </a:lnTo>
                <a:lnTo>
                  <a:pt x="65" y="164"/>
                </a:lnTo>
                <a:lnTo>
                  <a:pt x="59" y="164"/>
                </a:lnTo>
                <a:lnTo>
                  <a:pt x="55" y="164"/>
                </a:lnTo>
                <a:lnTo>
                  <a:pt x="51" y="162"/>
                </a:lnTo>
                <a:lnTo>
                  <a:pt x="51" y="162"/>
                </a:lnTo>
                <a:lnTo>
                  <a:pt x="47" y="158"/>
                </a:lnTo>
                <a:lnTo>
                  <a:pt x="47" y="154"/>
                </a:lnTo>
                <a:lnTo>
                  <a:pt x="47" y="148"/>
                </a:lnTo>
                <a:lnTo>
                  <a:pt x="49" y="144"/>
                </a:lnTo>
                <a:lnTo>
                  <a:pt x="132" y="49"/>
                </a:lnTo>
                <a:lnTo>
                  <a:pt x="132" y="49"/>
                </a:lnTo>
                <a:lnTo>
                  <a:pt x="136" y="47"/>
                </a:lnTo>
                <a:lnTo>
                  <a:pt x="140" y="45"/>
                </a:lnTo>
                <a:lnTo>
                  <a:pt x="144" y="47"/>
                </a:lnTo>
                <a:lnTo>
                  <a:pt x="150" y="49"/>
                </a:lnTo>
                <a:lnTo>
                  <a:pt x="150" y="49"/>
                </a:lnTo>
                <a:lnTo>
                  <a:pt x="152" y="53"/>
                </a:lnTo>
                <a:lnTo>
                  <a:pt x="154" y="57"/>
                </a:lnTo>
                <a:lnTo>
                  <a:pt x="152" y="63"/>
                </a:lnTo>
                <a:lnTo>
                  <a:pt x="150" y="67"/>
                </a:lnTo>
                <a:lnTo>
                  <a:pt x="69" y="160"/>
                </a:lnTo>
                <a:lnTo>
                  <a:pt x="69" y="160"/>
                </a:lnTo>
                <a:close/>
                <a:moveTo>
                  <a:pt x="375" y="292"/>
                </a:moveTo>
                <a:lnTo>
                  <a:pt x="43" y="292"/>
                </a:lnTo>
                <a:lnTo>
                  <a:pt x="43" y="292"/>
                </a:lnTo>
                <a:lnTo>
                  <a:pt x="41" y="290"/>
                </a:lnTo>
                <a:lnTo>
                  <a:pt x="37" y="288"/>
                </a:lnTo>
                <a:lnTo>
                  <a:pt x="37" y="288"/>
                </a:lnTo>
                <a:lnTo>
                  <a:pt x="35" y="286"/>
                </a:lnTo>
                <a:lnTo>
                  <a:pt x="35" y="282"/>
                </a:lnTo>
                <a:lnTo>
                  <a:pt x="35" y="43"/>
                </a:lnTo>
                <a:lnTo>
                  <a:pt x="35" y="43"/>
                </a:lnTo>
                <a:lnTo>
                  <a:pt x="35" y="41"/>
                </a:lnTo>
                <a:lnTo>
                  <a:pt x="37" y="37"/>
                </a:lnTo>
                <a:lnTo>
                  <a:pt x="37" y="37"/>
                </a:lnTo>
                <a:lnTo>
                  <a:pt x="37" y="37"/>
                </a:lnTo>
                <a:lnTo>
                  <a:pt x="41" y="35"/>
                </a:lnTo>
                <a:lnTo>
                  <a:pt x="43" y="35"/>
                </a:lnTo>
                <a:lnTo>
                  <a:pt x="375" y="35"/>
                </a:lnTo>
                <a:lnTo>
                  <a:pt x="375" y="292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3962400" y="1767556"/>
            <a:ext cx="733425" cy="820738"/>
          </a:xfrm>
          <a:custGeom>
            <a:avLst/>
            <a:gdLst>
              <a:gd name="T0" fmla="*/ 190 w 462"/>
              <a:gd name="T1" fmla="*/ 213 h 517"/>
              <a:gd name="T2" fmla="*/ 377 w 462"/>
              <a:gd name="T3" fmla="*/ 478 h 517"/>
              <a:gd name="T4" fmla="*/ 77 w 462"/>
              <a:gd name="T5" fmla="*/ 517 h 517"/>
              <a:gd name="T6" fmla="*/ 0 w 462"/>
              <a:gd name="T7" fmla="*/ 241 h 517"/>
              <a:gd name="T8" fmla="*/ 219 w 462"/>
              <a:gd name="T9" fmla="*/ 32 h 517"/>
              <a:gd name="T10" fmla="*/ 233 w 462"/>
              <a:gd name="T11" fmla="*/ 10 h 517"/>
              <a:gd name="T12" fmla="*/ 237 w 462"/>
              <a:gd name="T13" fmla="*/ 34 h 517"/>
              <a:gd name="T14" fmla="*/ 215 w 462"/>
              <a:gd name="T15" fmla="*/ 49 h 517"/>
              <a:gd name="T16" fmla="*/ 202 w 462"/>
              <a:gd name="T17" fmla="*/ 53 h 517"/>
              <a:gd name="T18" fmla="*/ 196 w 462"/>
              <a:gd name="T19" fmla="*/ 16 h 517"/>
              <a:gd name="T20" fmla="*/ 180 w 462"/>
              <a:gd name="T21" fmla="*/ 16 h 517"/>
              <a:gd name="T22" fmla="*/ 186 w 462"/>
              <a:gd name="T23" fmla="*/ 45 h 517"/>
              <a:gd name="T24" fmla="*/ 152 w 462"/>
              <a:gd name="T25" fmla="*/ 41 h 517"/>
              <a:gd name="T26" fmla="*/ 144 w 462"/>
              <a:gd name="T27" fmla="*/ 8 h 517"/>
              <a:gd name="T28" fmla="*/ 164 w 462"/>
              <a:gd name="T29" fmla="*/ 24 h 517"/>
              <a:gd name="T30" fmla="*/ 162 w 462"/>
              <a:gd name="T31" fmla="*/ 59 h 517"/>
              <a:gd name="T32" fmla="*/ 277 w 462"/>
              <a:gd name="T33" fmla="*/ 199 h 517"/>
              <a:gd name="T34" fmla="*/ 95 w 462"/>
              <a:gd name="T35" fmla="*/ 162 h 517"/>
              <a:gd name="T36" fmla="*/ 63 w 462"/>
              <a:gd name="T37" fmla="*/ 136 h 517"/>
              <a:gd name="T38" fmla="*/ 63 w 462"/>
              <a:gd name="T39" fmla="*/ 107 h 517"/>
              <a:gd name="T40" fmla="*/ 144 w 462"/>
              <a:gd name="T41" fmla="*/ 75 h 517"/>
              <a:gd name="T42" fmla="*/ 277 w 462"/>
              <a:gd name="T43" fmla="*/ 81 h 517"/>
              <a:gd name="T44" fmla="*/ 318 w 462"/>
              <a:gd name="T45" fmla="*/ 122 h 517"/>
              <a:gd name="T46" fmla="*/ 306 w 462"/>
              <a:gd name="T47" fmla="*/ 150 h 517"/>
              <a:gd name="T48" fmla="*/ 131 w 462"/>
              <a:gd name="T49" fmla="*/ 150 h 517"/>
              <a:gd name="T50" fmla="*/ 119 w 462"/>
              <a:gd name="T51" fmla="*/ 160 h 517"/>
              <a:gd name="T52" fmla="*/ 135 w 462"/>
              <a:gd name="T53" fmla="*/ 170 h 517"/>
              <a:gd name="T54" fmla="*/ 138 w 462"/>
              <a:gd name="T55" fmla="*/ 154 h 517"/>
              <a:gd name="T56" fmla="*/ 229 w 462"/>
              <a:gd name="T57" fmla="*/ 101 h 517"/>
              <a:gd name="T58" fmla="*/ 227 w 462"/>
              <a:gd name="T59" fmla="*/ 118 h 517"/>
              <a:gd name="T60" fmla="*/ 243 w 462"/>
              <a:gd name="T61" fmla="*/ 116 h 517"/>
              <a:gd name="T62" fmla="*/ 233 w 462"/>
              <a:gd name="T63" fmla="*/ 99 h 517"/>
              <a:gd name="T64" fmla="*/ 249 w 462"/>
              <a:gd name="T65" fmla="*/ 126 h 517"/>
              <a:gd name="T66" fmla="*/ 259 w 462"/>
              <a:gd name="T67" fmla="*/ 140 h 517"/>
              <a:gd name="T68" fmla="*/ 269 w 462"/>
              <a:gd name="T69" fmla="*/ 130 h 517"/>
              <a:gd name="T70" fmla="*/ 229 w 462"/>
              <a:gd name="T71" fmla="*/ 160 h 517"/>
              <a:gd name="T72" fmla="*/ 217 w 462"/>
              <a:gd name="T73" fmla="*/ 172 h 517"/>
              <a:gd name="T74" fmla="*/ 233 w 462"/>
              <a:gd name="T75" fmla="*/ 182 h 517"/>
              <a:gd name="T76" fmla="*/ 237 w 462"/>
              <a:gd name="T77" fmla="*/ 164 h 517"/>
              <a:gd name="T78" fmla="*/ 152 w 462"/>
              <a:gd name="T79" fmla="*/ 93 h 517"/>
              <a:gd name="T80" fmla="*/ 148 w 462"/>
              <a:gd name="T81" fmla="*/ 111 h 517"/>
              <a:gd name="T82" fmla="*/ 166 w 462"/>
              <a:gd name="T83" fmla="*/ 107 h 517"/>
              <a:gd name="T84" fmla="*/ 156 w 462"/>
              <a:gd name="T85" fmla="*/ 93 h 517"/>
              <a:gd name="T86" fmla="*/ 101 w 462"/>
              <a:gd name="T87" fmla="*/ 122 h 517"/>
              <a:gd name="T88" fmla="*/ 111 w 462"/>
              <a:gd name="T89" fmla="*/ 136 h 517"/>
              <a:gd name="T90" fmla="*/ 123 w 462"/>
              <a:gd name="T91" fmla="*/ 126 h 517"/>
              <a:gd name="T92" fmla="*/ 180 w 462"/>
              <a:gd name="T93" fmla="*/ 132 h 517"/>
              <a:gd name="T94" fmla="*/ 168 w 462"/>
              <a:gd name="T95" fmla="*/ 146 h 517"/>
              <a:gd name="T96" fmla="*/ 186 w 462"/>
              <a:gd name="T97" fmla="*/ 158 h 517"/>
              <a:gd name="T98" fmla="*/ 190 w 462"/>
              <a:gd name="T99" fmla="*/ 136 h 517"/>
              <a:gd name="T100" fmla="*/ 462 w 462"/>
              <a:gd name="T101" fmla="*/ 274 h 517"/>
              <a:gd name="T102" fmla="*/ 397 w 462"/>
              <a:gd name="T103" fmla="*/ 274 h 517"/>
              <a:gd name="T104" fmla="*/ 46 w 462"/>
              <a:gd name="T105" fmla="*/ 399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62" h="517">
                <a:moveTo>
                  <a:pt x="0" y="241"/>
                </a:moveTo>
                <a:lnTo>
                  <a:pt x="0" y="241"/>
                </a:lnTo>
                <a:lnTo>
                  <a:pt x="48" y="229"/>
                </a:lnTo>
                <a:lnTo>
                  <a:pt x="95" y="219"/>
                </a:lnTo>
                <a:lnTo>
                  <a:pt x="144" y="213"/>
                </a:lnTo>
                <a:lnTo>
                  <a:pt x="190" y="213"/>
                </a:lnTo>
                <a:lnTo>
                  <a:pt x="237" y="215"/>
                </a:lnTo>
                <a:lnTo>
                  <a:pt x="283" y="219"/>
                </a:lnTo>
                <a:lnTo>
                  <a:pt x="330" y="229"/>
                </a:lnTo>
                <a:lnTo>
                  <a:pt x="377" y="241"/>
                </a:lnTo>
                <a:lnTo>
                  <a:pt x="377" y="241"/>
                </a:lnTo>
                <a:lnTo>
                  <a:pt x="377" y="478"/>
                </a:lnTo>
                <a:lnTo>
                  <a:pt x="346" y="478"/>
                </a:lnTo>
                <a:lnTo>
                  <a:pt x="336" y="517"/>
                </a:lnTo>
                <a:lnTo>
                  <a:pt x="298" y="517"/>
                </a:lnTo>
                <a:lnTo>
                  <a:pt x="298" y="478"/>
                </a:lnTo>
                <a:lnTo>
                  <a:pt x="77" y="478"/>
                </a:lnTo>
                <a:lnTo>
                  <a:pt x="77" y="517"/>
                </a:lnTo>
                <a:lnTo>
                  <a:pt x="36" y="517"/>
                </a:lnTo>
                <a:lnTo>
                  <a:pt x="26" y="478"/>
                </a:lnTo>
                <a:lnTo>
                  <a:pt x="0" y="478"/>
                </a:lnTo>
                <a:lnTo>
                  <a:pt x="0" y="478"/>
                </a:lnTo>
                <a:lnTo>
                  <a:pt x="0" y="241"/>
                </a:lnTo>
                <a:lnTo>
                  <a:pt x="0" y="241"/>
                </a:lnTo>
                <a:close/>
                <a:moveTo>
                  <a:pt x="215" y="49"/>
                </a:moveTo>
                <a:lnTo>
                  <a:pt x="215" y="49"/>
                </a:lnTo>
                <a:lnTo>
                  <a:pt x="219" y="45"/>
                </a:lnTo>
                <a:lnTo>
                  <a:pt x="221" y="41"/>
                </a:lnTo>
                <a:lnTo>
                  <a:pt x="221" y="36"/>
                </a:lnTo>
                <a:lnTo>
                  <a:pt x="219" y="32"/>
                </a:lnTo>
                <a:lnTo>
                  <a:pt x="219" y="32"/>
                </a:lnTo>
                <a:lnTo>
                  <a:pt x="215" y="24"/>
                </a:lnTo>
                <a:lnTo>
                  <a:pt x="212" y="16"/>
                </a:lnTo>
                <a:lnTo>
                  <a:pt x="215" y="8"/>
                </a:lnTo>
                <a:lnTo>
                  <a:pt x="219" y="0"/>
                </a:lnTo>
                <a:lnTo>
                  <a:pt x="233" y="10"/>
                </a:lnTo>
                <a:lnTo>
                  <a:pt x="233" y="10"/>
                </a:lnTo>
                <a:lnTo>
                  <a:pt x="231" y="14"/>
                </a:lnTo>
                <a:lnTo>
                  <a:pt x="231" y="16"/>
                </a:lnTo>
                <a:lnTo>
                  <a:pt x="235" y="24"/>
                </a:lnTo>
                <a:lnTo>
                  <a:pt x="235" y="24"/>
                </a:lnTo>
                <a:lnTo>
                  <a:pt x="237" y="34"/>
                </a:lnTo>
                <a:lnTo>
                  <a:pt x="239" y="45"/>
                </a:lnTo>
                <a:lnTo>
                  <a:pt x="239" y="49"/>
                </a:lnTo>
                <a:lnTo>
                  <a:pt x="235" y="53"/>
                </a:lnTo>
                <a:lnTo>
                  <a:pt x="231" y="59"/>
                </a:lnTo>
                <a:lnTo>
                  <a:pt x="225" y="63"/>
                </a:lnTo>
                <a:lnTo>
                  <a:pt x="215" y="49"/>
                </a:lnTo>
                <a:lnTo>
                  <a:pt x="215" y="49"/>
                </a:lnTo>
                <a:close/>
                <a:moveTo>
                  <a:pt x="182" y="49"/>
                </a:moveTo>
                <a:lnTo>
                  <a:pt x="190" y="63"/>
                </a:lnTo>
                <a:lnTo>
                  <a:pt x="190" y="63"/>
                </a:lnTo>
                <a:lnTo>
                  <a:pt x="196" y="59"/>
                </a:lnTo>
                <a:lnTo>
                  <a:pt x="202" y="53"/>
                </a:lnTo>
                <a:lnTo>
                  <a:pt x="204" y="49"/>
                </a:lnTo>
                <a:lnTo>
                  <a:pt x="204" y="45"/>
                </a:lnTo>
                <a:lnTo>
                  <a:pt x="204" y="34"/>
                </a:lnTo>
                <a:lnTo>
                  <a:pt x="200" y="24"/>
                </a:lnTo>
                <a:lnTo>
                  <a:pt x="200" y="24"/>
                </a:lnTo>
                <a:lnTo>
                  <a:pt x="196" y="16"/>
                </a:lnTo>
                <a:lnTo>
                  <a:pt x="196" y="14"/>
                </a:lnTo>
                <a:lnTo>
                  <a:pt x="198" y="10"/>
                </a:lnTo>
                <a:lnTo>
                  <a:pt x="184" y="0"/>
                </a:lnTo>
                <a:lnTo>
                  <a:pt x="184" y="0"/>
                </a:lnTo>
                <a:lnTo>
                  <a:pt x="180" y="8"/>
                </a:lnTo>
                <a:lnTo>
                  <a:pt x="180" y="16"/>
                </a:lnTo>
                <a:lnTo>
                  <a:pt x="182" y="24"/>
                </a:lnTo>
                <a:lnTo>
                  <a:pt x="184" y="32"/>
                </a:lnTo>
                <a:lnTo>
                  <a:pt x="184" y="32"/>
                </a:lnTo>
                <a:lnTo>
                  <a:pt x="186" y="36"/>
                </a:lnTo>
                <a:lnTo>
                  <a:pt x="186" y="41"/>
                </a:lnTo>
                <a:lnTo>
                  <a:pt x="186" y="45"/>
                </a:lnTo>
                <a:lnTo>
                  <a:pt x="182" y="49"/>
                </a:lnTo>
                <a:lnTo>
                  <a:pt x="182" y="49"/>
                </a:lnTo>
                <a:close/>
                <a:moveTo>
                  <a:pt x="146" y="49"/>
                </a:moveTo>
                <a:lnTo>
                  <a:pt x="146" y="49"/>
                </a:lnTo>
                <a:lnTo>
                  <a:pt x="150" y="45"/>
                </a:lnTo>
                <a:lnTo>
                  <a:pt x="152" y="41"/>
                </a:lnTo>
                <a:lnTo>
                  <a:pt x="152" y="36"/>
                </a:lnTo>
                <a:lnTo>
                  <a:pt x="150" y="32"/>
                </a:lnTo>
                <a:lnTo>
                  <a:pt x="150" y="32"/>
                </a:lnTo>
                <a:lnTo>
                  <a:pt x="146" y="24"/>
                </a:lnTo>
                <a:lnTo>
                  <a:pt x="144" y="16"/>
                </a:lnTo>
                <a:lnTo>
                  <a:pt x="144" y="8"/>
                </a:lnTo>
                <a:lnTo>
                  <a:pt x="150" y="0"/>
                </a:lnTo>
                <a:lnTo>
                  <a:pt x="162" y="10"/>
                </a:lnTo>
                <a:lnTo>
                  <a:pt x="162" y="10"/>
                </a:lnTo>
                <a:lnTo>
                  <a:pt x="162" y="14"/>
                </a:lnTo>
                <a:lnTo>
                  <a:pt x="162" y="16"/>
                </a:lnTo>
                <a:lnTo>
                  <a:pt x="164" y="24"/>
                </a:lnTo>
                <a:lnTo>
                  <a:pt x="164" y="24"/>
                </a:lnTo>
                <a:lnTo>
                  <a:pt x="168" y="34"/>
                </a:lnTo>
                <a:lnTo>
                  <a:pt x="170" y="45"/>
                </a:lnTo>
                <a:lnTo>
                  <a:pt x="168" y="49"/>
                </a:lnTo>
                <a:lnTo>
                  <a:pt x="166" y="53"/>
                </a:lnTo>
                <a:lnTo>
                  <a:pt x="162" y="59"/>
                </a:lnTo>
                <a:lnTo>
                  <a:pt x="156" y="63"/>
                </a:lnTo>
                <a:lnTo>
                  <a:pt x="146" y="49"/>
                </a:lnTo>
                <a:lnTo>
                  <a:pt x="146" y="49"/>
                </a:lnTo>
                <a:close/>
                <a:moveTo>
                  <a:pt x="277" y="162"/>
                </a:moveTo>
                <a:lnTo>
                  <a:pt x="277" y="199"/>
                </a:lnTo>
                <a:lnTo>
                  <a:pt x="277" y="199"/>
                </a:lnTo>
                <a:lnTo>
                  <a:pt x="233" y="193"/>
                </a:lnTo>
                <a:lnTo>
                  <a:pt x="188" y="193"/>
                </a:lnTo>
                <a:lnTo>
                  <a:pt x="142" y="195"/>
                </a:lnTo>
                <a:lnTo>
                  <a:pt x="95" y="199"/>
                </a:lnTo>
                <a:lnTo>
                  <a:pt x="95" y="162"/>
                </a:lnTo>
                <a:lnTo>
                  <a:pt x="95" y="162"/>
                </a:lnTo>
                <a:lnTo>
                  <a:pt x="89" y="160"/>
                </a:lnTo>
                <a:lnTo>
                  <a:pt x="81" y="158"/>
                </a:lnTo>
                <a:lnTo>
                  <a:pt x="75" y="154"/>
                </a:lnTo>
                <a:lnTo>
                  <a:pt x="69" y="148"/>
                </a:lnTo>
                <a:lnTo>
                  <a:pt x="65" y="144"/>
                </a:lnTo>
                <a:lnTo>
                  <a:pt x="63" y="136"/>
                </a:lnTo>
                <a:lnTo>
                  <a:pt x="61" y="130"/>
                </a:lnTo>
                <a:lnTo>
                  <a:pt x="58" y="122"/>
                </a:lnTo>
                <a:lnTo>
                  <a:pt x="58" y="122"/>
                </a:lnTo>
                <a:lnTo>
                  <a:pt x="58" y="122"/>
                </a:lnTo>
                <a:lnTo>
                  <a:pt x="61" y="114"/>
                </a:lnTo>
                <a:lnTo>
                  <a:pt x="63" y="107"/>
                </a:lnTo>
                <a:lnTo>
                  <a:pt x="67" y="101"/>
                </a:lnTo>
                <a:lnTo>
                  <a:pt x="71" y="95"/>
                </a:lnTo>
                <a:lnTo>
                  <a:pt x="85" y="87"/>
                </a:lnTo>
                <a:lnTo>
                  <a:pt x="99" y="81"/>
                </a:lnTo>
                <a:lnTo>
                  <a:pt x="99" y="81"/>
                </a:lnTo>
                <a:lnTo>
                  <a:pt x="144" y="75"/>
                </a:lnTo>
                <a:lnTo>
                  <a:pt x="188" y="71"/>
                </a:lnTo>
                <a:lnTo>
                  <a:pt x="210" y="73"/>
                </a:lnTo>
                <a:lnTo>
                  <a:pt x="233" y="73"/>
                </a:lnTo>
                <a:lnTo>
                  <a:pt x="255" y="77"/>
                </a:lnTo>
                <a:lnTo>
                  <a:pt x="277" y="81"/>
                </a:lnTo>
                <a:lnTo>
                  <a:pt x="277" y="81"/>
                </a:lnTo>
                <a:lnTo>
                  <a:pt x="292" y="87"/>
                </a:lnTo>
                <a:lnTo>
                  <a:pt x="306" y="95"/>
                </a:lnTo>
                <a:lnTo>
                  <a:pt x="310" y="101"/>
                </a:lnTo>
                <a:lnTo>
                  <a:pt x="314" y="107"/>
                </a:lnTo>
                <a:lnTo>
                  <a:pt x="316" y="114"/>
                </a:lnTo>
                <a:lnTo>
                  <a:pt x="318" y="122"/>
                </a:lnTo>
                <a:lnTo>
                  <a:pt x="318" y="122"/>
                </a:lnTo>
                <a:lnTo>
                  <a:pt x="318" y="122"/>
                </a:lnTo>
                <a:lnTo>
                  <a:pt x="316" y="130"/>
                </a:lnTo>
                <a:lnTo>
                  <a:pt x="314" y="138"/>
                </a:lnTo>
                <a:lnTo>
                  <a:pt x="310" y="144"/>
                </a:lnTo>
                <a:lnTo>
                  <a:pt x="306" y="150"/>
                </a:lnTo>
                <a:lnTo>
                  <a:pt x="300" y="154"/>
                </a:lnTo>
                <a:lnTo>
                  <a:pt x="294" y="158"/>
                </a:lnTo>
                <a:lnTo>
                  <a:pt x="285" y="160"/>
                </a:lnTo>
                <a:lnTo>
                  <a:pt x="277" y="162"/>
                </a:lnTo>
                <a:lnTo>
                  <a:pt x="277" y="162"/>
                </a:lnTo>
                <a:close/>
                <a:moveTo>
                  <a:pt x="131" y="150"/>
                </a:moveTo>
                <a:lnTo>
                  <a:pt x="131" y="150"/>
                </a:lnTo>
                <a:lnTo>
                  <a:pt x="125" y="150"/>
                </a:lnTo>
                <a:lnTo>
                  <a:pt x="123" y="154"/>
                </a:lnTo>
                <a:lnTo>
                  <a:pt x="121" y="156"/>
                </a:lnTo>
                <a:lnTo>
                  <a:pt x="119" y="160"/>
                </a:lnTo>
                <a:lnTo>
                  <a:pt x="119" y="160"/>
                </a:lnTo>
                <a:lnTo>
                  <a:pt x="121" y="164"/>
                </a:lnTo>
                <a:lnTo>
                  <a:pt x="123" y="168"/>
                </a:lnTo>
                <a:lnTo>
                  <a:pt x="125" y="170"/>
                </a:lnTo>
                <a:lnTo>
                  <a:pt x="131" y="172"/>
                </a:lnTo>
                <a:lnTo>
                  <a:pt x="131" y="172"/>
                </a:lnTo>
                <a:lnTo>
                  <a:pt x="135" y="170"/>
                </a:lnTo>
                <a:lnTo>
                  <a:pt x="138" y="168"/>
                </a:lnTo>
                <a:lnTo>
                  <a:pt x="140" y="164"/>
                </a:lnTo>
                <a:lnTo>
                  <a:pt x="142" y="160"/>
                </a:lnTo>
                <a:lnTo>
                  <a:pt x="142" y="160"/>
                </a:lnTo>
                <a:lnTo>
                  <a:pt x="140" y="156"/>
                </a:lnTo>
                <a:lnTo>
                  <a:pt x="138" y="154"/>
                </a:lnTo>
                <a:lnTo>
                  <a:pt x="135" y="150"/>
                </a:lnTo>
                <a:lnTo>
                  <a:pt x="131" y="150"/>
                </a:lnTo>
                <a:lnTo>
                  <a:pt x="131" y="150"/>
                </a:lnTo>
                <a:close/>
                <a:moveTo>
                  <a:pt x="233" y="99"/>
                </a:moveTo>
                <a:lnTo>
                  <a:pt x="233" y="99"/>
                </a:lnTo>
                <a:lnTo>
                  <a:pt x="229" y="101"/>
                </a:lnTo>
                <a:lnTo>
                  <a:pt x="227" y="103"/>
                </a:lnTo>
                <a:lnTo>
                  <a:pt x="223" y="107"/>
                </a:lnTo>
                <a:lnTo>
                  <a:pt x="223" y="111"/>
                </a:lnTo>
                <a:lnTo>
                  <a:pt x="223" y="111"/>
                </a:lnTo>
                <a:lnTo>
                  <a:pt x="223" y="116"/>
                </a:lnTo>
                <a:lnTo>
                  <a:pt x="227" y="118"/>
                </a:lnTo>
                <a:lnTo>
                  <a:pt x="229" y="122"/>
                </a:lnTo>
                <a:lnTo>
                  <a:pt x="233" y="122"/>
                </a:lnTo>
                <a:lnTo>
                  <a:pt x="233" y="122"/>
                </a:lnTo>
                <a:lnTo>
                  <a:pt x="237" y="122"/>
                </a:lnTo>
                <a:lnTo>
                  <a:pt x="241" y="118"/>
                </a:lnTo>
                <a:lnTo>
                  <a:pt x="243" y="116"/>
                </a:lnTo>
                <a:lnTo>
                  <a:pt x="245" y="111"/>
                </a:lnTo>
                <a:lnTo>
                  <a:pt x="245" y="111"/>
                </a:lnTo>
                <a:lnTo>
                  <a:pt x="243" y="107"/>
                </a:lnTo>
                <a:lnTo>
                  <a:pt x="241" y="103"/>
                </a:lnTo>
                <a:lnTo>
                  <a:pt x="237" y="101"/>
                </a:lnTo>
                <a:lnTo>
                  <a:pt x="233" y="99"/>
                </a:lnTo>
                <a:lnTo>
                  <a:pt x="233" y="99"/>
                </a:lnTo>
                <a:close/>
                <a:moveTo>
                  <a:pt x="259" y="120"/>
                </a:moveTo>
                <a:lnTo>
                  <a:pt x="259" y="120"/>
                </a:lnTo>
                <a:lnTo>
                  <a:pt x="255" y="120"/>
                </a:lnTo>
                <a:lnTo>
                  <a:pt x="251" y="122"/>
                </a:lnTo>
                <a:lnTo>
                  <a:pt x="249" y="126"/>
                </a:lnTo>
                <a:lnTo>
                  <a:pt x="247" y="130"/>
                </a:lnTo>
                <a:lnTo>
                  <a:pt x="247" y="130"/>
                </a:lnTo>
                <a:lnTo>
                  <a:pt x="249" y="134"/>
                </a:lnTo>
                <a:lnTo>
                  <a:pt x="251" y="138"/>
                </a:lnTo>
                <a:lnTo>
                  <a:pt x="255" y="140"/>
                </a:lnTo>
                <a:lnTo>
                  <a:pt x="259" y="140"/>
                </a:lnTo>
                <a:lnTo>
                  <a:pt x="259" y="140"/>
                </a:lnTo>
                <a:lnTo>
                  <a:pt x="263" y="140"/>
                </a:lnTo>
                <a:lnTo>
                  <a:pt x="267" y="138"/>
                </a:lnTo>
                <a:lnTo>
                  <a:pt x="269" y="134"/>
                </a:lnTo>
                <a:lnTo>
                  <a:pt x="269" y="130"/>
                </a:lnTo>
                <a:lnTo>
                  <a:pt x="269" y="130"/>
                </a:lnTo>
                <a:lnTo>
                  <a:pt x="269" y="126"/>
                </a:lnTo>
                <a:lnTo>
                  <a:pt x="267" y="122"/>
                </a:lnTo>
                <a:lnTo>
                  <a:pt x="263" y="120"/>
                </a:lnTo>
                <a:lnTo>
                  <a:pt x="259" y="120"/>
                </a:lnTo>
                <a:lnTo>
                  <a:pt x="259" y="120"/>
                </a:lnTo>
                <a:close/>
                <a:moveTo>
                  <a:pt x="229" y="160"/>
                </a:moveTo>
                <a:lnTo>
                  <a:pt x="229" y="160"/>
                </a:lnTo>
                <a:lnTo>
                  <a:pt x="225" y="162"/>
                </a:lnTo>
                <a:lnTo>
                  <a:pt x="221" y="164"/>
                </a:lnTo>
                <a:lnTo>
                  <a:pt x="219" y="168"/>
                </a:lnTo>
                <a:lnTo>
                  <a:pt x="217" y="172"/>
                </a:lnTo>
                <a:lnTo>
                  <a:pt x="217" y="172"/>
                </a:lnTo>
                <a:lnTo>
                  <a:pt x="219" y="176"/>
                </a:lnTo>
                <a:lnTo>
                  <a:pt x="221" y="180"/>
                </a:lnTo>
                <a:lnTo>
                  <a:pt x="225" y="182"/>
                </a:lnTo>
                <a:lnTo>
                  <a:pt x="229" y="182"/>
                </a:lnTo>
                <a:lnTo>
                  <a:pt x="229" y="182"/>
                </a:lnTo>
                <a:lnTo>
                  <a:pt x="233" y="182"/>
                </a:lnTo>
                <a:lnTo>
                  <a:pt x="237" y="180"/>
                </a:lnTo>
                <a:lnTo>
                  <a:pt x="239" y="176"/>
                </a:lnTo>
                <a:lnTo>
                  <a:pt x="239" y="172"/>
                </a:lnTo>
                <a:lnTo>
                  <a:pt x="239" y="172"/>
                </a:lnTo>
                <a:lnTo>
                  <a:pt x="239" y="168"/>
                </a:lnTo>
                <a:lnTo>
                  <a:pt x="237" y="164"/>
                </a:lnTo>
                <a:lnTo>
                  <a:pt x="233" y="162"/>
                </a:lnTo>
                <a:lnTo>
                  <a:pt x="229" y="160"/>
                </a:lnTo>
                <a:lnTo>
                  <a:pt x="229" y="160"/>
                </a:lnTo>
                <a:close/>
                <a:moveTo>
                  <a:pt x="156" y="93"/>
                </a:moveTo>
                <a:lnTo>
                  <a:pt x="156" y="93"/>
                </a:lnTo>
                <a:lnTo>
                  <a:pt x="152" y="93"/>
                </a:lnTo>
                <a:lnTo>
                  <a:pt x="148" y="95"/>
                </a:lnTo>
                <a:lnTo>
                  <a:pt x="146" y="99"/>
                </a:lnTo>
                <a:lnTo>
                  <a:pt x="144" y="103"/>
                </a:lnTo>
                <a:lnTo>
                  <a:pt x="144" y="103"/>
                </a:lnTo>
                <a:lnTo>
                  <a:pt x="146" y="107"/>
                </a:lnTo>
                <a:lnTo>
                  <a:pt x="148" y="111"/>
                </a:lnTo>
                <a:lnTo>
                  <a:pt x="152" y="114"/>
                </a:lnTo>
                <a:lnTo>
                  <a:pt x="156" y="116"/>
                </a:lnTo>
                <a:lnTo>
                  <a:pt x="156" y="116"/>
                </a:lnTo>
                <a:lnTo>
                  <a:pt x="160" y="114"/>
                </a:lnTo>
                <a:lnTo>
                  <a:pt x="162" y="111"/>
                </a:lnTo>
                <a:lnTo>
                  <a:pt x="166" y="107"/>
                </a:lnTo>
                <a:lnTo>
                  <a:pt x="166" y="103"/>
                </a:lnTo>
                <a:lnTo>
                  <a:pt x="166" y="103"/>
                </a:lnTo>
                <a:lnTo>
                  <a:pt x="166" y="99"/>
                </a:lnTo>
                <a:lnTo>
                  <a:pt x="162" y="95"/>
                </a:lnTo>
                <a:lnTo>
                  <a:pt x="160" y="93"/>
                </a:lnTo>
                <a:lnTo>
                  <a:pt x="156" y="93"/>
                </a:lnTo>
                <a:lnTo>
                  <a:pt x="156" y="93"/>
                </a:lnTo>
                <a:close/>
                <a:moveTo>
                  <a:pt x="111" y="114"/>
                </a:moveTo>
                <a:lnTo>
                  <a:pt x="111" y="114"/>
                </a:lnTo>
                <a:lnTo>
                  <a:pt x="107" y="116"/>
                </a:lnTo>
                <a:lnTo>
                  <a:pt x="103" y="118"/>
                </a:lnTo>
                <a:lnTo>
                  <a:pt x="101" y="122"/>
                </a:lnTo>
                <a:lnTo>
                  <a:pt x="101" y="126"/>
                </a:lnTo>
                <a:lnTo>
                  <a:pt x="101" y="126"/>
                </a:lnTo>
                <a:lnTo>
                  <a:pt x="101" y="130"/>
                </a:lnTo>
                <a:lnTo>
                  <a:pt x="103" y="132"/>
                </a:lnTo>
                <a:lnTo>
                  <a:pt x="107" y="136"/>
                </a:lnTo>
                <a:lnTo>
                  <a:pt x="111" y="136"/>
                </a:lnTo>
                <a:lnTo>
                  <a:pt x="111" y="136"/>
                </a:lnTo>
                <a:lnTo>
                  <a:pt x="115" y="136"/>
                </a:lnTo>
                <a:lnTo>
                  <a:pt x="119" y="132"/>
                </a:lnTo>
                <a:lnTo>
                  <a:pt x="121" y="130"/>
                </a:lnTo>
                <a:lnTo>
                  <a:pt x="123" y="126"/>
                </a:lnTo>
                <a:lnTo>
                  <a:pt x="123" y="126"/>
                </a:lnTo>
                <a:lnTo>
                  <a:pt x="121" y="122"/>
                </a:lnTo>
                <a:lnTo>
                  <a:pt x="119" y="118"/>
                </a:lnTo>
                <a:lnTo>
                  <a:pt x="115" y="116"/>
                </a:lnTo>
                <a:lnTo>
                  <a:pt x="111" y="114"/>
                </a:lnTo>
                <a:lnTo>
                  <a:pt x="111" y="114"/>
                </a:lnTo>
                <a:close/>
                <a:moveTo>
                  <a:pt x="180" y="132"/>
                </a:moveTo>
                <a:lnTo>
                  <a:pt x="180" y="132"/>
                </a:lnTo>
                <a:lnTo>
                  <a:pt x="176" y="134"/>
                </a:lnTo>
                <a:lnTo>
                  <a:pt x="172" y="136"/>
                </a:lnTo>
                <a:lnTo>
                  <a:pt x="168" y="140"/>
                </a:lnTo>
                <a:lnTo>
                  <a:pt x="168" y="146"/>
                </a:lnTo>
                <a:lnTo>
                  <a:pt x="168" y="146"/>
                </a:lnTo>
                <a:lnTo>
                  <a:pt x="168" y="150"/>
                </a:lnTo>
                <a:lnTo>
                  <a:pt x="172" y="154"/>
                </a:lnTo>
                <a:lnTo>
                  <a:pt x="176" y="158"/>
                </a:lnTo>
                <a:lnTo>
                  <a:pt x="180" y="158"/>
                </a:lnTo>
                <a:lnTo>
                  <a:pt x="180" y="158"/>
                </a:lnTo>
                <a:lnTo>
                  <a:pt x="186" y="158"/>
                </a:lnTo>
                <a:lnTo>
                  <a:pt x="190" y="154"/>
                </a:lnTo>
                <a:lnTo>
                  <a:pt x="192" y="150"/>
                </a:lnTo>
                <a:lnTo>
                  <a:pt x="194" y="146"/>
                </a:lnTo>
                <a:lnTo>
                  <a:pt x="194" y="146"/>
                </a:lnTo>
                <a:lnTo>
                  <a:pt x="192" y="140"/>
                </a:lnTo>
                <a:lnTo>
                  <a:pt x="190" y="136"/>
                </a:lnTo>
                <a:lnTo>
                  <a:pt x="186" y="134"/>
                </a:lnTo>
                <a:lnTo>
                  <a:pt x="180" y="132"/>
                </a:lnTo>
                <a:lnTo>
                  <a:pt x="180" y="132"/>
                </a:lnTo>
                <a:close/>
                <a:moveTo>
                  <a:pt x="397" y="274"/>
                </a:moveTo>
                <a:lnTo>
                  <a:pt x="425" y="274"/>
                </a:lnTo>
                <a:lnTo>
                  <a:pt x="462" y="274"/>
                </a:lnTo>
                <a:lnTo>
                  <a:pt x="458" y="290"/>
                </a:lnTo>
                <a:lnTo>
                  <a:pt x="425" y="302"/>
                </a:lnTo>
                <a:lnTo>
                  <a:pt x="425" y="332"/>
                </a:lnTo>
                <a:lnTo>
                  <a:pt x="397" y="332"/>
                </a:lnTo>
                <a:lnTo>
                  <a:pt x="397" y="274"/>
                </a:lnTo>
                <a:lnTo>
                  <a:pt x="397" y="274"/>
                </a:lnTo>
                <a:close/>
                <a:moveTo>
                  <a:pt x="46" y="399"/>
                </a:moveTo>
                <a:lnTo>
                  <a:pt x="46" y="432"/>
                </a:lnTo>
                <a:lnTo>
                  <a:pt x="330" y="432"/>
                </a:lnTo>
                <a:lnTo>
                  <a:pt x="330" y="399"/>
                </a:lnTo>
                <a:lnTo>
                  <a:pt x="46" y="399"/>
                </a:lnTo>
                <a:lnTo>
                  <a:pt x="46" y="399"/>
                </a:lnTo>
                <a:close/>
                <a:moveTo>
                  <a:pt x="46" y="270"/>
                </a:moveTo>
                <a:lnTo>
                  <a:pt x="46" y="302"/>
                </a:lnTo>
                <a:lnTo>
                  <a:pt x="330" y="302"/>
                </a:lnTo>
                <a:lnTo>
                  <a:pt x="330" y="270"/>
                </a:lnTo>
                <a:lnTo>
                  <a:pt x="46" y="270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40"/>
          <p:cNvSpPr>
            <a:spLocks noEditPoints="1"/>
          </p:cNvSpPr>
          <p:nvPr/>
        </p:nvSpPr>
        <p:spPr bwMode="auto">
          <a:xfrm>
            <a:off x="155575" y="3023269"/>
            <a:ext cx="779463" cy="796925"/>
          </a:xfrm>
          <a:custGeom>
            <a:avLst/>
            <a:gdLst>
              <a:gd name="T0" fmla="*/ 223 w 491"/>
              <a:gd name="T1" fmla="*/ 89 h 502"/>
              <a:gd name="T2" fmla="*/ 418 w 491"/>
              <a:gd name="T3" fmla="*/ 68 h 502"/>
              <a:gd name="T4" fmla="*/ 470 w 491"/>
              <a:gd name="T5" fmla="*/ 107 h 502"/>
              <a:gd name="T6" fmla="*/ 491 w 491"/>
              <a:gd name="T7" fmla="*/ 431 h 502"/>
              <a:gd name="T8" fmla="*/ 470 w 491"/>
              <a:gd name="T9" fmla="*/ 462 h 502"/>
              <a:gd name="T10" fmla="*/ 104 w 491"/>
              <a:gd name="T11" fmla="*/ 464 h 502"/>
              <a:gd name="T12" fmla="*/ 21 w 491"/>
              <a:gd name="T13" fmla="*/ 462 h 502"/>
              <a:gd name="T14" fmla="*/ 0 w 491"/>
              <a:gd name="T15" fmla="*/ 137 h 502"/>
              <a:gd name="T16" fmla="*/ 21 w 491"/>
              <a:gd name="T17" fmla="*/ 107 h 502"/>
              <a:gd name="T18" fmla="*/ 179 w 491"/>
              <a:gd name="T19" fmla="*/ 316 h 502"/>
              <a:gd name="T20" fmla="*/ 314 w 491"/>
              <a:gd name="T21" fmla="*/ 316 h 502"/>
              <a:gd name="T22" fmla="*/ 237 w 491"/>
              <a:gd name="T23" fmla="*/ 310 h 502"/>
              <a:gd name="T24" fmla="*/ 185 w 491"/>
              <a:gd name="T25" fmla="*/ 346 h 502"/>
              <a:gd name="T26" fmla="*/ 347 w 491"/>
              <a:gd name="T27" fmla="*/ 342 h 502"/>
              <a:gd name="T28" fmla="*/ 337 w 491"/>
              <a:gd name="T29" fmla="*/ 352 h 502"/>
              <a:gd name="T30" fmla="*/ 318 w 491"/>
              <a:gd name="T31" fmla="*/ 401 h 502"/>
              <a:gd name="T32" fmla="*/ 432 w 491"/>
              <a:gd name="T33" fmla="*/ 257 h 502"/>
              <a:gd name="T34" fmla="*/ 181 w 491"/>
              <a:gd name="T35" fmla="*/ 411 h 502"/>
              <a:gd name="T36" fmla="*/ 160 w 491"/>
              <a:gd name="T37" fmla="*/ 348 h 502"/>
              <a:gd name="T38" fmla="*/ 146 w 491"/>
              <a:gd name="T39" fmla="*/ 348 h 502"/>
              <a:gd name="T40" fmla="*/ 179 w 491"/>
              <a:gd name="T41" fmla="*/ 336 h 502"/>
              <a:gd name="T42" fmla="*/ 89 w 491"/>
              <a:gd name="T43" fmla="*/ 54 h 502"/>
              <a:gd name="T44" fmla="*/ 77 w 491"/>
              <a:gd name="T45" fmla="*/ 30 h 502"/>
              <a:gd name="T46" fmla="*/ 65 w 491"/>
              <a:gd name="T47" fmla="*/ 48 h 502"/>
              <a:gd name="T48" fmla="*/ 45 w 491"/>
              <a:gd name="T49" fmla="*/ 48 h 502"/>
              <a:gd name="T50" fmla="*/ 75 w 491"/>
              <a:gd name="T51" fmla="*/ 4 h 502"/>
              <a:gd name="T52" fmla="*/ 110 w 491"/>
              <a:gd name="T53" fmla="*/ 24 h 502"/>
              <a:gd name="T54" fmla="*/ 146 w 491"/>
              <a:gd name="T55" fmla="*/ 10 h 502"/>
              <a:gd name="T56" fmla="*/ 193 w 491"/>
              <a:gd name="T57" fmla="*/ 0 h 502"/>
              <a:gd name="T58" fmla="*/ 223 w 491"/>
              <a:gd name="T59" fmla="*/ 40 h 502"/>
              <a:gd name="T60" fmla="*/ 199 w 491"/>
              <a:gd name="T61" fmla="*/ 56 h 502"/>
              <a:gd name="T62" fmla="*/ 191 w 491"/>
              <a:gd name="T63" fmla="*/ 36 h 502"/>
              <a:gd name="T64" fmla="*/ 175 w 491"/>
              <a:gd name="T65" fmla="*/ 46 h 502"/>
              <a:gd name="T66" fmla="*/ 138 w 491"/>
              <a:gd name="T67" fmla="*/ 60 h 502"/>
              <a:gd name="T68" fmla="*/ 136 w 491"/>
              <a:gd name="T69" fmla="*/ 34 h 502"/>
              <a:gd name="T70" fmla="*/ 122 w 491"/>
              <a:gd name="T71" fmla="*/ 42 h 502"/>
              <a:gd name="T72" fmla="*/ 106 w 491"/>
              <a:gd name="T73" fmla="*/ 60 h 502"/>
              <a:gd name="T74" fmla="*/ 108 w 491"/>
              <a:gd name="T75" fmla="*/ 166 h 502"/>
              <a:gd name="T76" fmla="*/ 89 w 491"/>
              <a:gd name="T77" fmla="*/ 131 h 502"/>
              <a:gd name="T78" fmla="*/ 436 w 491"/>
              <a:gd name="T79" fmla="*/ 158 h 502"/>
              <a:gd name="T80" fmla="*/ 404 w 491"/>
              <a:gd name="T81" fmla="*/ 182 h 502"/>
              <a:gd name="T82" fmla="*/ 385 w 491"/>
              <a:gd name="T83" fmla="*/ 158 h 502"/>
              <a:gd name="T84" fmla="*/ 339 w 491"/>
              <a:gd name="T85" fmla="*/ 182 h 502"/>
              <a:gd name="T86" fmla="*/ 355 w 491"/>
              <a:gd name="T87" fmla="*/ 147 h 502"/>
              <a:gd name="T88" fmla="*/ 325 w 491"/>
              <a:gd name="T89" fmla="*/ 131 h 502"/>
              <a:gd name="T90" fmla="*/ 310 w 491"/>
              <a:gd name="T91" fmla="*/ 174 h 502"/>
              <a:gd name="T92" fmla="*/ 262 w 491"/>
              <a:gd name="T93" fmla="*/ 178 h 502"/>
              <a:gd name="T94" fmla="*/ 262 w 491"/>
              <a:gd name="T95" fmla="*/ 135 h 502"/>
              <a:gd name="T96" fmla="*/ 227 w 491"/>
              <a:gd name="T97" fmla="*/ 141 h 502"/>
              <a:gd name="T98" fmla="*/ 241 w 491"/>
              <a:gd name="T99" fmla="*/ 182 h 502"/>
              <a:gd name="T100" fmla="*/ 189 w 491"/>
              <a:gd name="T101" fmla="*/ 145 h 502"/>
              <a:gd name="T102" fmla="*/ 152 w 491"/>
              <a:gd name="T103" fmla="*/ 133 h 502"/>
              <a:gd name="T104" fmla="*/ 146 w 491"/>
              <a:gd name="T105" fmla="*/ 174 h 502"/>
              <a:gd name="T106" fmla="*/ 75 w 491"/>
              <a:gd name="T107" fmla="*/ 182 h 502"/>
              <a:gd name="T108" fmla="*/ 57 w 491"/>
              <a:gd name="T109" fmla="*/ 158 h 502"/>
              <a:gd name="T110" fmla="*/ 47 w 491"/>
              <a:gd name="T111" fmla="*/ 237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1" h="502">
                <a:moveTo>
                  <a:pt x="33" y="103"/>
                </a:moveTo>
                <a:lnTo>
                  <a:pt x="79" y="103"/>
                </a:lnTo>
                <a:lnTo>
                  <a:pt x="79" y="89"/>
                </a:lnTo>
                <a:lnTo>
                  <a:pt x="47" y="89"/>
                </a:lnTo>
                <a:lnTo>
                  <a:pt x="47" y="68"/>
                </a:lnTo>
                <a:lnTo>
                  <a:pt x="223" y="68"/>
                </a:lnTo>
                <a:lnTo>
                  <a:pt x="223" y="89"/>
                </a:lnTo>
                <a:lnTo>
                  <a:pt x="177" y="89"/>
                </a:lnTo>
                <a:lnTo>
                  <a:pt x="177" y="103"/>
                </a:lnTo>
                <a:lnTo>
                  <a:pt x="327" y="103"/>
                </a:lnTo>
                <a:lnTo>
                  <a:pt x="327" y="89"/>
                </a:lnTo>
                <a:lnTo>
                  <a:pt x="304" y="89"/>
                </a:lnTo>
                <a:lnTo>
                  <a:pt x="304" y="68"/>
                </a:lnTo>
                <a:lnTo>
                  <a:pt x="418" y="68"/>
                </a:lnTo>
                <a:lnTo>
                  <a:pt x="418" y="89"/>
                </a:lnTo>
                <a:lnTo>
                  <a:pt x="400" y="89"/>
                </a:lnTo>
                <a:lnTo>
                  <a:pt x="400" y="103"/>
                </a:lnTo>
                <a:lnTo>
                  <a:pt x="456" y="103"/>
                </a:lnTo>
                <a:lnTo>
                  <a:pt x="456" y="103"/>
                </a:lnTo>
                <a:lnTo>
                  <a:pt x="464" y="105"/>
                </a:lnTo>
                <a:lnTo>
                  <a:pt x="470" y="107"/>
                </a:lnTo>
                <a:lnTo>
                  <a:pt x="475" y="109"/>
                </a:lnTo>
                <a:lnTo>
                  <a:pt x="481" y="113"/>
                </a:lnTo>
                <a:lnTo>
                  <a:pt x="485" y="119"/>
                </a:lnTo>
                <a:lnTo>
                  <a:pt x="487" y="123"/>
                </a:lnTo>
                <a:lnTo>
                  <a:pt x="489" y="129"/>
                </a:lnTo>
                <a:lnTo>
                  <a:pt x="491" y="137"/>
                </a:lnTo>
                <a:lnTo>
                  <a:pt x="491" y="431"/>
                </a:lnTo>
                <a:lnTo>
                  <a:pt x="491" y="431"/>
                </a:lnTo>
                <a:lnTo>
                  <a:pt x="489" y="437"/>
                </a:lnTo>
                <a:lnTo>
                  <a:pt x="487" y="443"/>
                </a:lnTo>
                <a:lnTo>
                  <a:pt x="485" y="449"/>
                </a:lnTo>
                <a:lnTo>
                  <a:pt x="481" y="454"/>
                </a:lnTo>
                <a:lnTo>
                  <a:pt x="475" y="458"/>
                </a:lnTo>
                <a:lnTo>
                  <a:pt x="470" y="462"/>
                </a:lnTo>
                <a:lnTo>
                  <a:pt x="464" y="464"/>
                </a:lnTo>
                <a:lnTo>
                  <a:pt x="456" y="464"/>
                </a:lnTo>
                <a:lnTo>
                  <a:pt x="430" y="464"/>
                </a:lnTo>
                <a:lnTo>
                  <a:pt x="420" y="502"/>
                </a:lnTo>
                <a:lnTo>
                  <a:pt x="377" y="502"/>
                </a:lnTo>
                <a:lnTo>
                  <a:pt x="377" y="464"/>
                </a:lnTo>
                <a:lnTo>
                  <a:pt x="104" y="464"/>
                </a:lnTo>
                <a:lnTo>
                  <a:pt x="104" y="502"/>
                </a:lnTo>
                <a:lnTo>
                  <a:pt x="61" y="502"/>
                </a:lnTo>
                <a:lnTo>
                  <a:pt x="51" y="464"/>
                </a:lnTo>
                <a:lnTo>
                  <a:pt x="33" y="464"/>
                </a:lnTo>
                <a:lnTo>
                  <a:pt x="33" y="464"/>
                </a:lnTo>
                <a:lnTo>
                  <a:pt x="27" y="464"/>
                </a:lnTo>
                <a:lnTo>
                  <a:pt x="21" y="462"/>
                </a:lnTo>
                <a:lnTo>
                  <a:pt x="14" y="458"/>
                </a:lnTo>
                <a:lnTo>
                  <a:pt x="10" y="454"/>
                </a:lnTo>
                <a:lnTo>
                  <a:pt x="6" y="449"/>
                </a:lnTo>
                <a:lnTo>
                  <a:pt x="2" y="443"/>
                </a:lnTo>
                <a:lnTo>
                  <a:pt x="0" y="437"/>
                </a:lnTo>
                <a:lnTo>
                  <a:pt x="0" y="431"/>
                </a:lnTo>
                <a:lnTo>
                  <a:pt x="0" y="137"/>
                </a:lnTo>
                <a:lnTo>
                  <a:pt x="0" y="137"/>
                </a:lnTo>
                <a:lnTo>
                  <a:pt x="0" y="129"/>
                </a:lnTo>
                <a:lnTo>
                  <a:pt x="2" y="123"/>
                </a:lnTo>
                <a:lnTo>
                  <a:pt x="6" y="119"/>
                </a:lnTo>
                <a:lnTo>
                  <a:pt x="10" y="113"/>
                </a:lnTo>
                <a:lnTo>
                  <a:pt x="14" y="109"/>
                </a:lnTo>
                <a:lnTo>
                  <a:pt x="21" y="107"/>
                </a:lnTo>
                <a:lnTo>
                  <a:pt x="27" y="105"/>
                </a:lnTo>
                <a:lnTo>
                  <a:pt x="33" y="103"/>
                </a:lnTo>
                <a:lnTo>
                  <a:pt x="33" y="103"/>
                </a:lnTo>
                <a:close/>
                <a:moveTo>
                  <a:pt x="195" y="310"/>
                </a:moveTo>
                <a:lnTo>
                  <a:pt x="195" y="310"/>
                </a:lnTo>
                <a:lnTo>
                  <a:pt x="185" y="312"/>
                </a:lnTo>
                <a:lnTo>
                  <a:pt x="179" y="316"/>
                </a:lnTo>
                <a:lnTo>
                  <a:pt x="168" y="316"/>
                </a:lnTo>
                <a:lnTo>
                  <a:pt x="168" y="328"/>
                </a:lnTo>
                <a:lnTo>
                  <a:pt x="173" y="328"/>
                </a:lnTo>
                <a:lnTo>
                  <a:pt x="320" y="328"/>
                </a:lnTo>
                <a:lnTo>
                  <a:pt x="320" y="328"/>
                </a:lnTo>
                <a:lnTo>
                  <a:pt x="320" y="316"/>
                </a:lnTo>
                <a:lnTo>
                  <a:pt x="314" y="316"/>
                </a:lnTo>
                <a:lnTo>
                  <a:pt x="314" y="316"/>
                </a:lnTo>
                <a:lnTo>
                  <a:pt x="308" y="312"/>
                </a:lnTo>
                <a:lnTo>
                  <a:pt x="298" y="310"/>
                </a:lnTo>
                <a:lnTo>
                  <a:pt x="254" y="310"/>
                </a:lnTo>
                <a:lnTo>
                  <a:pt x="258" y="287"/>
                </a:lnTo>
                <a:lnTo>
                  <a:pt x="233" y="287"/>
                </a:lnTo>
                <a:lnTo>
                  <a:pt x="237" y="310"/>
                </a:lnTo>
                <a:lnTo>
                  <a:pt x="195" y="310"/>
                </a:lnTo>
                <a:lnTo>
                  <a:pt x="195" y="310"/>
                </a:lnTo>
                <a:close/>
                <a:moveTo>
                  <a:pt x="185" y="346"/>
                </a:moveTo>
                <a:lnTo>
                  <a:pt x="185" y="391"/>
                </a:lnTo>
                <a:lnTo>
                  <a:pt x="201" y="391"/>
                </a:lnTo>
                <a:lnTo>
                  <a:pt x="201" y="346"/>
                </a:lnTo>
                <a:lnTo>
                  <a:pt x="185" y="346"/>
                </a:lnTo>
                <a:lnTo>
                  <a:pt x="185" y="346"/>
                </a:lnTo>
                <a:close/>
                <a:moveTo>
                  <a:pt x="320" y="336"/>
                </a:moveTo>
                <a:lnTo>
                  <a:pt x="339" y="336"/>
                </a:lnTo>
                <a:lnTo>
                  <a:pt x="339" y="336"/>
                </a:lnTo>
                <a:lnTo>
                  <a:pt x="347" y="338"/>
                </a:lnTo>
                <a:lnTo>
                  <a:pt x="347" y="340"/>
                </a:lnTo>
                <a:lnTo>
                  <a:pt x="347" y="342"/>
                </a:lnTo>
                <a:lnTo>
                  <a:pt x="347" y="342"/>
                </a:lnTo>
                <a:lnTo>
                  <a:pt x="347" y="348"/>
                </a:lnTo>
                <a:lnTo>
                  <a:pt x="347" y="350"/>
                </a:lnTo>
                <a:lnTo>
                  <a:pt x="347" y="350"/>
                </a:lnTo>
                <a:lnTo>
                  <a:pt x="345" y="352"/>
                </a:lnTo>
                <a:lnTo>
                  <a:pt x="341" y="352"/>
                </a:lnTo>
                <a:lnTo>
                  <a:pt x="337" y="352"/>
                </a:lnTo>
                <a:lnTo>
                  <a:pt x="333" y="348"/>
                </a:lnTo>
                <a:lnTo>
                  <a:pt x="333" y="348"/>
                </a:lnTo>
                <a:lnTo>
                  <a:pt x="327" y="346"/>
                </a:lnTo>
                <a:lnTo>
                  <a:pt x="320" y="346"/>
                </a:lnTo>
                <a:lnTo>
                  <a:pt x="320" y="395"/>
                </a:lnTo>
                <a:lnTo>
                  <a:pt x="320" y="395"/>
                </a:lnTo>
                <a:lnTo>
                  <a:pt x="318" y="401"/>
                </a:lnTo>
                <a:lnTo>
                  <a:pt x="316" y="407"/>
                </a:lnTo>
                <a:lnTo>
                  <a:pt x="312" y="411"/>
                </a:lnTo>
                <a:lnTo>
                  <a:pt x="308" y="413"/>
                </a:lnTo>
                <a:lnTo>
                  <a:pt x="373" y="413"/>
                </a:lnTo>
                <a:lnTo>
                  <a:pt x="373" y="433"/>
                </a:lnTo>
                <a:lnTo>
                  <a:pt x="432" y="433"/>
                </a:lnTo>
                <a:lnTo>
                  <a:pt x="432" y="257"/>
                </a:lnTo>
                <a:lnTo>
                  <a:pt x="59" y="257"/>
                </a:lnTo>
                <a:lnTo>
                  <a:pt x="59" y="433"/>
                </a:lnTo>
                <a:lnTo>
                  <a:pt x="118" y="433"/>
                </a:lnTo>
                <a:lnTo>
                  <a:pt x="118" y="413"/>
                </a:lnTo>
                <a:lnTo>
                  <a:pt x="185" y="413"/>
                </a:lnTo>
                <a:lnTo>
                  <a:pt x="185" y="413"/>
                </a:lnTo>
                <a:lnTo>
                  <a:pt x="181" y="411"/>
                </a:lnTo>
                <a:lnTo>
                  <a:pt x="177" y="407"/>
                </a:lnTo>
                <a:lnTo>
                  <a:pt x="175" y="401"/>
                </a:lnTo>
                <a:lnTo>
                  <a:pt x="173" y="395"/>
                </a:lnTo>
                <a:lnTo>
                  <a:pt x="173" y="346"/>
                </a:lnTo>
                <a:lnTo>
                  <a:pt x="173" y="346"/>
                </a:lnTo>
                <a:lnTo>
                  <a:pt x="166" y="346"/>
                </a:lnTo>
                <a:lnTo>
                  <a:pt x="160" y="348"/>
                </a:lnTo>
                <a:lnTo>
                  <a:pt x="160" y="348"/>
                </a:lnTo>
                <a:lnTo>
                  <a:pt x="156" y="352"/>
                </a:lnTo>
                <a:lnTo>
                  <a:pt x="152" y="352"/>
                </a:lnTo>
                <a:lnTo>
                  <a:pt x="150" y="352"/>
                </a:lnTo>
                <a:lnTo>
                  <a:pt x="146" y="350"/>
                </a:lnTo>
                <a:lnTo>
                  <a:pt x="146" y="350"/>
                </a:lnTo>
                <a:lnTo>
                  <a:pt x="146" y="348"/>
                </a:lnTo>
                <a:lnTo>
                  <a:pt x="146" y="342"/>
                </a:lnTo>
                <a:lnTo>
                  <a:pt x="146" y="342"/>
                </a:lnTo>
                <a:lnTo>
                  <a:pt x="146" y="340"/>
                </a:lnTo>
                <a:lnTo>
                  <a:pt x="148" y="338"/>
                </a:lnTo>
                <a:lnTo>
                  <a:pt x="154" y="336"/>
                </a:lnTo>
                <a:lnTo>
                  <a:pt x="173" y="336"/>
                </a:lnTo>
                <a:lnTo>
                  <a:pt x="179" y="336"/>
                </a:lnTo>
                <a:lnTo>
                  <a:pt x="314" y="336"/>
                </a:lnTo>
                <a:lnTo>
                  <a:pt x="320" y="336"/>
                </a:lnTo>
                <a:lnTo>
                  <a:pt x="320" y="336"/>
                </a:lnTo>
                <a:close/>
                <a:moveTo>
                  <a:pt x="106" y="60"/>
                </a:moveTo>
                <a:lnTo>
                  <a:pt x="85" y="60"/>
                </a:lnTo>
                <a:lnTo>
                  <a:pt x="85" y="60"/>
                </a:lnTo>
                <a:lnTo>
                  <a:pt x="89" y="54"/>
                </a:lnTo>
                <a:lnTo>
                  <a:pt x="91" y="50"/>
                </a:lnTo>
                <a:lnTo>
                  <a:pt x="91" y="46"/>
                </a:lnTo>
                <a:lnTo>
                  <a:pt x="91" y="46"/>
                </a:lnTo>
                <a:lnTo>
                  <a:pt x="89" y="40"/>
                </a:lnTo>
                <a:lnTo>
                  <a:pt x="83" y="34"/>
                </a:lnTo>
                <a:lnTo>
                  <a:pt x="77" y="30"/>
                </a:lnTo>
                <a:lnTo>
                  <a:pt x="77" y="30"/>
                </a:lnTo>
                <a:lnTo>
                  <a:pt x="77" y="32"/>
                </a:lnTo>
                <a:lnTo>
                  <a:pt x="77" y="36"/>
                </a:lnTo>
                <a:lnTo>
                  <a:pt x="75" y="40"/>
                </a:lnTo>
                <a:lnTo>
                  <a:pt x="75" y="40"/>
                </a:lnTo>
                <a:lnTo>
                  <a:pt x="69" y="42"/>
                </a:lnTo>
                <a:lnTo>
                  <a:pt x="67" y="44"/>
                </a:lnTo>
                <a:lnTo>
                  <a:pt x="65" y="48"/>
                </a:lnTo>
                <a:lnTo>
                  <a:pt x="65" y="48"/>
                </a:lnTo>
                <a:lnTo>
                  <a:pt x="67" y="56"/>
                </a:lnTo>
                <a:lnTo>
                  <a:pt x="69" y="60"/>
                </a:lnTo>
                <a:lnTo>
                  <a:pt x="53" y="60"/>
                </a:lnTo>
                <a:lnTo>
                  <a:pt x="53" y="60"/>
                </a:lnTo>
                <a:lnTo>
                  <a:pt x="49" y="54"/>
                </a:lnTo>
                <a:lnTo>
                  <a:pt x="45" y="48"/>
                </a:lnTo>
                <a:lnTo>
                  <a:pt x="43" y="44"/>
                </a:lnTo>
                <a:lnTo>
                  <a:pt x="43" y="40"/>
                </a:lnTo>
                <a:lnTo>
                  <a:pt x="47" y="32"/>
                </a:lnTo>
                <a:lnTo>
                  <a:pt x="55" y="26"/>
                </a:lnTo>
                <a:lnTo>
                  <a:pt x="69" y="16"/>
                </a:lnTo>
                <a:lnTo>
                  <a:pt x="73" y="8"/>
                </a:lnTo>
                <a:lnTo>
                  <a:pt x="75" y="4"/>
                </a:lnTo>
                <a:lnTo>
                  <a:pt x="73" y="0"/>
                </a:lnTo>
                <a:lnTo>
                  <a:pt x="73" y="0"/>
                </a:lnTo>
                <a:lnTo>
                  <a:pt x="85" y="4"/>
                </a:lnTo>
                <a:lnTo>
                  <a:pt x="96" y="10"/>
                </a:lnTo>
                <a:lnTo>
                  <a:pt x="104" y="16"/>
                </a:lnTo>
                <a:lnTo>
                  <a:pt x="110" y="24"/>
                </a:lnTo>
                <a:lnTo>
                  <a:pt x="110" y="24"/>
                </a:lnTo>
                <a:lnTo>
                  <a:pt x="116" y="20"/>
                </a:lnTo>
                <a:lnTo>
                  <a:pt x="122" y="14"/>
                </a:lnTo>
                <a:lnTo>
                  <a:pt x="126" y="8"/>
                </a:lnTo>
                <a:lnTo>
                  <a:pt x="126" y="0"/>
                </a:lnTo>
                <a:lnTo>
                  <a:pt x="126" y="0"/>
                </a:lnTo>
                <a:lnTo>
                  <a:pt x="136" y="4"/>
                </a:lnTo>
                <a:lnTo>
                  <a:pt x="146" y="10"/>
                </a:lnTo>
                <a:lnTo>
                  <a:pt x="152" y="14"/>
                </a:lnTo>
                <a:lnTo>
                  <a:pt x="158" y="22"/>
                </a:lnTo>
                <a:lnTo>
                  <a:pt x="158" y="22"/>
                </a:lnTo>
                <a:lnTo>
                  <a:pt x="164" y="14"/>
                </a:lnTo>
                <a:lnTo>
                  <a:pt x="173" y="10"/>
                </a:lnTo>
                <a:lnTo>
                  <a:pt x="183" y="4"/>
                </a:lnTo>
                <a:lnTo>
                  <a:pt x="193" y="0"/>
                </a:lnTo>
                <a:lnTo>
                  <a:pt x="193" y="0"/>
                </a:lnTo>
                <a:lnTo>
                  <a:pt x="191" y="4"/>
                </a:lnTo>
                <a:lnTo>
                  <a:pt x="193" y="8"/>
                </a:lnTo>
                <a:lnTo>
                  <a:pt x="197" y="16"/>
                </a:lnTo>
                <a:lnTo>
                  <a:pt x="213" y="26"/>
                </a:lnTo>
                <a:lnTo>
                  <a:pt x="219" y="32"/>
                </a:lnTo>
                <a:lnTo>
                  <a:pt x="223" y="40"/>
                </a:lnTo>
                <a:lnTo>
                  <a:pt x="223" y="44"/>
                </a:lnTo>
                <a:lnTo>
                  <a:pt x="221" y="48"/>
                </a:lnTo>
                <a:lnTo>
                  <a:pt x="219" y="54"/>
                </a:lnTo>
                <a:lnTo>
                  <a:pt x="213" y="60"/>
                </a:lnTo>
                <a:lnTo>
                  <a:pt x="197" y="60"/>
                </a:lnTo>
                <a:lnTo>
                  <a:pt x="197" y="60"/>
                </a:lnTo>
                <a:lnTo>
                  <a:pt x="199" y="56"/>
                </a:lnTo>
                <a:lnTo>
                  <a:pt x="201" y="48"/>
                </a:lnTo>
                <a:lnTo>
                  <a:pt x="201" y="48"/>
                </a:lnTo>
                <a:lnTo>
                  <a:pt x="199" y="44"/>
                </a:lnTo>
                <a:lnTo>
                  <a:pt x="197" y="42"/>
                </a:lnTo>
                <a:lnTo>
                  <a:pt x="193" y="40"/>
                </a:lnTo>
                <a:lnTo>
                  <a:pt x="193" y="40"/>
                </a:lnTo>
                <a:lnTo>
                  <a:pt x="191" y="36"/>
                </a:lnTo>
                <a:lnTo>
                  <a:pt x="189" y="32"/>
                </a:lnTo>
                <a:lnTo>
                  <a:pt x="189" y="30"/>
                </a:lnTo>
                <a:lnTo>
                  <a:pt x="189" y="30"/>
                </a:lnTo>
                <a:lnTo>
                  <a:pt x="183" y="34"/>
                </a:lnTo>
                <a:lnTo>
                  <a:pt x="179" y="40"/>
                </a:lnTo>
                <a:lnTo>
                  <a:pt x="175" y="46"/>
                </a:lnTo>
                <a:lnTo>
                  <a:pt x="175" y="46"/>
                </a:lnTo>
                <a:lnTo>
                  <a:pt x="175" y="50"/>
                </a:lnTo>
                <a:lnTo>
                  <a:pt x="177" y="54"/>
                </a:lnTo>
                <a:lnTo>
                  <a:pt x="181" y="60"/>
                </a:lnTo>
                <a:lnTo>
                  <a:pt x="158" y="60"/>
                </a:lnTo>
                <a:lnTo>
                  <a:pt x="158" y="60"/>
                </a:lnTo>
                <a:lnTo>
                  <a:pt x="158" y="60"/>
                </a:lnTo>
                <a:lnTo>
                  <a:pt x="138" y="60"/>
                </a:lnTo>
                <a:lnTo>
                  <a:pt x="138" y="60"/>
                </a:lnTo>
                <a:lnTo>
                  <a:pt x="142" y="54"/>
                </a:lnTo>
                <a:lnTo>
                  <a:pt x="144" y="50"/>
                </a:lnTo>
                <a:lnTo>
                  <a:pt x="144" y="46"/>
                </a:lnTo>
                <a:lnTo>
                  <a:pt x="144" y="46"/>
                </a:lnTo>
                <a:lnTo>
                  <a:pt x="140" y="40"/>
                </a:lnTo>
                <a:lnTo>
                  <a:pt x="136" y="34"/>
                </a:lnTo>
                <a:lnTo>
                  <a:pt x="130" y="30"/>
                </a:lnTo>
                <a:lnTo>
                  <a:pt x="130" y="30"/>
                </a:lnTo>
                <a:lnTo>
                  <a:pt x="130" y="32"/>
                </a:lnTo>
                <a:lnTo>
                  <a:pt x="128" y="36"/>
                </a:lnTo>
                <a:lnTo>
                  <a:pt x="126" y="40"/>
                </a:lnTo>
                <a:lnTo>
                  <a:pt x="126" y="40"/>
                </a:lnTo>
                <a:lnTo>
                  <a:pt x="122" y="42"/>
                </a:lnTo>
                <a:lnTo>
                  <a:pt x="120" y="44"/>
                </a:lnTo>
                <a:lnTo>
                  <a:pt x="118" y="48"/>
                </a:lnTo>
                <a:lnTo>
                  <a:pt x="118" y="48"/>
                </a:lnTo>
                <a:lnTo>
                  <a:pt x="120" y="56"/>
                </a:lnTo>
                <a:lnTo>
                  <a:pt x="122" y="60"/>
                </a:lnTo>
                <a:lnTo>
                  <a:pt x="106" y="60"/>
                </a:lnTo>
                <a:lnTo>
                  <a:pt x="106" y="60"/>
                </a:lnTo>
                <a:lnTo>
                  <a:pt x="106" y="60"/>
                </a:lnTo>
                <a:close/>
                <a:moveTo>
                  <a:pt x="89" y="131"/>
                </a:moveTo>
                <a:lnTo>
                  <a:pt x="89" y="182"/>
                </a:lnTo>
                <a:lnTo>
                  <a:pt x="89" y="182"/>
                </a:lnTo>
                <a:lnTo>
                  <a:pt x="98" y="178"/>
                </a:lnTo>
                <a:lnTo>
                  <a:pt x="104" y="174"/>
                </a:lnTo>
                <a:lnTo>
                  <a:pt x="108" y="166"/>
                </a:lnTo>
                <a:lnTo>
                  <a:pt x="108" y="158"/>
                </a:lnTo>
                <a:lnTo>
                  <a:pt x="108" y="158"/>
                </a:lnTo>
                <a:lnTo>
                  <a:pt x="108" y="147"/>
                </a:lnTo>
                <a:lnTo>
                  <a:pt x="104" y="141"/>
                </a:lnTo>
                <a:lnTo>
                  <a:pt x="98" y="135"/>
                </a:lnTo>
                <a:lnTo>
                  <a:pt x="89" y="131"/>
                </a:lnTo>
                <a:lnTo>
                  <a:pt x="89" y="131"/>
                </a:lnTo>
                <a:close/>
                <a:moveTo>
                  <a:pt x="418" y="131"/>
                </a:moveTo>
                <a:lnTo>
                  <a:pt x="418" y="182"/>
                </a:lnTo>
                <a:lnTo>
                  <a:pt x="418" y="182"/>
                </a:lnTo>
                <a:lnTo>
                  <a:pt x="426" y="178"/>
                </a:lnTo>
                <a:lnTo>
                  <a:pt x="432" y="174"/>
                </a:lnTo>
                <a:lnTo>
                  <a:pt x="436" y="166"/>
                </a:lnTo>
                <a:lnTo>
                  <a:pt x="436" y="158"/>
                </a:lnTo>
                <a:lnTo>
                  <a:pt x="436" y="158"/>
                </a:lnTo>
                <a:lnTo>
                  <a:pt x="436" y="147"/>
                </a:lnTo>
                <a:lnTo>
                  <a:pt x="432" y="141"/>
                </a:lnTo>
                <a:lnTo>
                  <a:pt x="426" y="135"/>
                </a:lnTo>
                <a:lnTo>
                  <a:pt x="418" y="131"/>
                </a:lnTo>
                <a:lnTo>
                  <a:pt x="418" y="131"/>
                </a:lnTo>
                <a:close/>
                <a:moveTo>
                  <a:pt x="404" y="182"/>
                </a:moveTo>
                <a:lnTo>
                  <a:pt x="404" y="131"/>
                </a:lnTo>
                <a:lnTo>
                  <a:pt x="404" y="131"/>
                </a:lnTo>
                <a:lnTo>
                  <a:pt x="395" y="135"/>
                </a:lnTo>
                <a:lnTo>
                  <a:pt x="389" y="141"/>
                </a:lnTo>
                <a:lnTo>
                  <a:pt x="385" y="147"/>
                </a:lnTo>
                <a:lnTo>
                  <a:pt x="385" y="158"/>
                </a:lnTo>
                <a:lnTo>
                  <a:pt x="385" y="158"/>
                </a:lnTo>
                <a:lnTo>
                  <a:pt x="385" y="166"/>
                </a:lnTo>
                <a:lnTo>
                  <a:pt x="389" y="174"/>
                </a:lnTo>
                <a:lnTo>
                  <a:pt x="395" y="178"/>
                </a:lnTo>
                <a:lnTo>
                  <a:pt x="404" y="182"/>
                </a:lnTo>
                <a:lnTo>
                  <a:pt x="404" y="182"/>
                </a:lnTo>
                <a:close/>
                <a:moveTo>
                  <a:pt x="339" y="131"/>
                </a:moveTo>
                <a:lnTo>
                  <a:pt x="339" y="182"/>
                </a:lnTo>
                <a:lnTo>
                  <a:pt x="339" y="182"/>
                </a:lnTo>
                <a:lnTo>
                  <a:pt x="345" y="178"/>
                </a:lnTo>
                <a:lnTo>
                  <a:pt x="351" y="174"/>
                </a:lnTo>
                <a:lnTo>
                  <a:pt x="355" y="166"/>
                </a:lnTo>
                <a:lnTo>
                  <a:pt x="357" y="158"/>
                </a:lnTo>
                <a:lnTo>
                  <a:pt x="357" y="158"/>
                </a:lnTo>
                <a:lnTo>
                  <a:pt x="355" y="147"/>
                </a:lnTo>
                <a:lnTo>
                  <a:pt x="351" y="141"/>
                </a:lnTo>
                <a:lnTo>
                  <a:pt x="345" y="135"/>
                </a:lnTo>
                <a:lnTo>
                  <a:pt x="339" y="131"/>
                </a:lnTo>
                <a:lnTo>
                  <a:pt x="339" y="131"/>
                </a:lnTo>
                <a:close/>
                <a:moveTo>
                  <a:pt x="325" y="182"/>
                </a:moveTo>
                <a:lnTo>
                  <a:pt x="325" y="131"/>
                </a:lnTo>
                <a:lnTo>
                  <a:pt x="325" y="131"/>
                </a:lnTo>
                <a:lnTo>
                  <a:pt x="316" y="135"/>
                </a:lnTo>
                <a:lnTo>
                  <a:pt x="310" y="141"/>
                </a:lnTo>
                <a:lnTo>
                  <a:pt x="306" y="147"/>
                </a:lnTo>
                <a:lnTo>
                  <a:pt x="304" y="158"/>
                </a:lnTo>
                <a:lnTo>
                  <a:pt x="304" y="158"/>
                </a:lnTo>
                <a:lnTo>
                  <a:pt x="306" y="166"/>
                </a:lnTo>
                <a:lnTo>
                  <a:pt x="310" y="174"/>
                </a:lnTo>
                <a:lnTo>
                  <a:pt x="316" y="178"/>
                </a:lnTo>
                <a:lnTo>
                  <a:pt x="325" y="182"/>
                </a:lnTo>
                <a:lnTo>
                  <a:pt x="325" y="182"/>
                </a:lnTo>
                <a:close/>
                <a:moveTo>
                  <a:pt x="254" y="131"/>
                </a:moveTo>
                <a:lnTo>
                  <a:pt x="254" y="182"/>
                </a:lnTo>
                <a:lnTo>
                  <a:pt x="254" y="182"/>
                </a:lnTo>
                <a:lnTo>
                  <a:pt x="262" y="178"/>
                </a:lnTo>
                <a:lnTo>
                  <a:pt x="268" y="174"/>
                </a:lnTo>
                <a:lnTo>
                  <a:pt x="272" y="166"/>
                </a:lnTo>
                <a:lnTo>
                  <a:pt x="274" y="158"/>
                </a:lnTo>
                <a:lnTo>
                  <a:pt x="274" y="158"/>
                </a:lnTo>
                <a:lnTo>
                  <a:pt x="272" y="147"/>
                </a:lnTo>
                <a:lnTo>
                  <a:pt x="268" y="141"/>
                </a:lnTo>
                <a:lnTo>
                  <a:pt x="262" y="135"/>
                </a:lnTo>
                <a:lnTo>
                  <a:pt x="254" y="131"/>
                </a:lnTo>
                <a:lnTo>
                  <a:pt x="254" y="131"/>
                </a:lnTo>
                <a:close/>
                <a:moveTo>
                  <a:pt x="241" y="182"/>
                </a:moveTo>
                <a:lnTo>
                  <a:pt x="241" y="131"/>
                </a:lnTo>
                <a:lnTo>
                  <a:pt x="241" y="131"/>
                </a:lnTo>
                <a:lnTo>
                  <a:pt x="233" y="135"/>
                </a:lnTo>
                <a:lnTo>
                  <a:pt x="227" y="141"/>
                </a:lnTo>
                <a:lnTo>
                  <a:pt x="223" y="147"/>
                </a:lnTo>
                <a:lnTo>
                  <a:pt x="221" y="158"/>
                </a:lnTo>
                <a:lnTo>
                  <a:pt x="221" y="158"/>
                </a:lnTo>
                <a:lnTo>
                  <a:pt x="223" y="166"/>
                </a:lnTo>
                <a:lnTo>
                  <a:pt x="227" y="174"/>
                </a:lnTo>
                <a:lnTo>
                  <a:pt x="233" y="178"/>
                </a:lnTo>
                <a:lnTo>
                  <a:pt x="241" y="182"/>
                </a:lnTo>
                <a:lnTo>
                  <a:pt x="241" y="182"/>
                </a:lnTo>
                <a:close/>
                <a:moveTo>
                  <a:pt x="152" y="133"/>
                </a:moveTo>
                <a:lnTo>
                  <a:pt x="187" y="170"/>
                </a:lnTo>
                <a:lnTo>
                  <a:pt x="187" y="170"/>
                </a:lnTo>
                <a:lnTo>
                  <a:pt x="191" y="164"/>
                </a:lnTo>
                <a:lnTo>
                  <a:pt x="191" y="154"/>
                </a:lnTo>
                <a:lnTo>
                  <a:pt x="189" y="145"/>
                </a:lnTo>
                <a:lnTo>
                  <a:pt x="185" y="139"/>
                </a:lnTo>
                <a:lnTo>
                  <a:pt x="185" y="139"/>
                </a:lnTo>
                <a:lnTo>
                  <a:pt x="177" y="133"/>
                </a:lnTo>
                <a:lnTo>
                  <a:pt x="168" y="131"/>
                </a:lnTo>
                <a:lnTo>
                  <a:pt x="160" y="131"/>
                </a:lnTo>
                <a:lnTo>
                  <a:pt x="152" y="133"/>
                </a:lnTo>
                <a:lnTo>
                  <a:pt x="152" y="133"/>
                </a:lnTo>
                <a:close/>
                <a:moveTo>
                  <a:pt x="177" y="180"/>
                </a:moveTo>
                <a:lnTo>
                  <a:pt x="142" y="143"/>
                </a:lnTo>
                <a:lnTo>
                  <a:pt x="142" y="143"/>
                </a:lnTo>
                <a:lnTo>
                  <a:pt x="140" y="152"/>
                </a:lnTo>
                <a:lnTo>
                  <a:pt x="138" y="160"/>
                </a:lnTo>
                <a:lnTo>
                  <a:pt x="140" y="168"/>
                </a:lnTo>
                <a:lnTo>
                  <a:pt x="146" y="174"/>
                </a:lnTo>
                <a:lnTo>
                  <a:pt x="146" y="174"/>
                </a:lnTo>
                <a:lnTo>
                  <a:pt x="152" y="180"/>
                </a:lnTo>
                <a:lnTo>
                  <a:pt x="160" y="182"/>
                </a:lnTo>
                <a:lnTo>
                  <a:pt x="168" y="182"/>
                </a:lnTo>
                <a:lnTo>
                  <a:pt x="177" y="180"/>
                </a:lnTo>
                <a:lnTo>
                  <a:pt x="177" y="180"/>
                </a:lnTo>
                <a:close/>
                <a:moveTo>
                  <a:pt x="75" y="182"/>
                </a:moveTo>
                <a:lnTo>
                  <a:pt x="75" y="131"/>
                </a:lnTo>
                <a:lnTo>
                  <a:pt x="75" y="131"/>
                </a:lnTo>
                <a:lnTo>
                  <a:pt x="67" y="135"/>
                </a:lnTo>
                <a:lnTo>
                  <a:pt x="61" y="141"/>
                </a:lnTo>
                <a:lnTo>
                  <a:pt x="57" y="147"/>
                </a:lnTo>
                <a:lnTo>
                  <a:pt x="57" y="158"/>
                </a:lnTo>
                <a:lnTo>
                  <a:pt x="57" y="158"/>
                </a:lnTo>
                <a:lnTo>
                  <a:pt x="57" y="166"/>
                </a:lnTo>
                <a:lnTo>
                  <a:pt x="61" y="174"/>
                </a:lnTo>
                <a:lnTo>
                  <a:pt x="67" y="178"/>
                </a:lnTo>
                <a:lnTo>
                  <a:pt x="75" y="182"/>
                </a:lnTo>
                <a:lnTo>
                  <a:pt x="75" y="182"/>
                </a:lnTo>
                <a:close/>
                <a:moveTo>
                  <a:pt x="47" y="204"/>
                </a:moveTo>
                <a:lnTo>
                  <a:pt x="47" y="237"/>
                </a:lnTo>
                <a:lnTo>
                  <a:pt x="444" y="237"/>
                </a:lnTo>
                <a:lnTo>
                  <a:pt x="444" y="204"/>
                </a:lnTo>
                <a:lnTo>
                  <a:pt x="47" y="204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311150" y="4258344"/>
            <a:ext cx="479425" cy="849313"/>
          </a:xfrm>
          <a:custGeom>
            <a:avLst/>
            <a:gdLst>
              <a:gd name="T0" fmla="*/ 14 w 302"/>
              <a:gd name="T1" fmla="*/ 14 h 535"/>
              <a:gd name="T2" fmla="*/ 83 w 302"/>
              <a:gd name="T3" fmla="*/ 4 h 535"/>
              <a:gd name="T4" fmla="*/ 152 w 302"/>
              <a:gd name="T5" fmla="*/ 0 h 535"/>
              <a:gd name="T6" fmla="*/ 220 w 302"/>
              <a:gd name="T7" fmla="*/ 4 h 535"/>
              <a:gd name="T8" fmla="*/ 289 w 302"/>
              <a:gd name="T9" fmla="*/ 14 h 535"/>
              <a:gd name="T10" fmla="*/ 14 w 302"/>
              <a:gd name="T11" fmla="*/ 57 h 535"/>
              <a:gd name="T12" fmla="*/ 14 w 302"/>
              <a:gd name="T13" fmla="*/ 14 h 535"/>
              <a:gd name="T14" fmla="*/ 289 w 302"/>
              <a:gd name="T15" fmla="*/ 322 h 535"/>
              <a:gd name="T16" fmla="*/ 46 w 302"/>
              <a:gd name="T17" fmla="*/ 322 h 535"/>
              <a:gd name="T18" fmla="*/ 50 w 302"/>
              <a:gd name="T19" fmla="*/ 318 h 535"/>
              <a:gd name="T20" fmla="*/ 54 w 302"/>
              <a:gd name="T21" fmla="*/ 312 h 535"/>
              <a:gd name="T22" fmla="*/ 60 w 302"/>
              <a:gd name="T23" fmla="*/ 300 h 535"/>
              <a:gd name="T24" fmla="*/ 60 w 302"/>
              <a:gd name="T25" fmla="*/ 192 h 535"/>
              <a:gd name="T26" fmla="*/ 60 w 302"/>
              <a:gd name="T27" fmla="*/ 186 h 535"/>
              <a:gd name="T28" fmla="*/ 54 w 302"/>
              <a:gd name="T29" fmla="*/ 174 h 535"/>
              <a:gd name="T30" fmla="*/ 50 w 302"/>
              <a:gd name="T31" fmla="*/ 168 h 535"/>
              <a:gd name="T32" fmla="*/ 46 w 302"/>
              <a:gd name="T33" fmla="*/ 164 h 535"/>
              <a:gd name="T34" fmla="*/ 34 w 302"/>
              <a:gd name="T35" fmla="*/ 160 h 535"/>
              <a:gd name="T36" fmla="*/ 14 w 302"/>
              <a:gd name="T37" fmla="*/ 158 h 535"/>
              <a:gd name="T38" fmla="*/ 289 w 302"/>
              <a:gd name="T39" fmla="*/ 79 h 535"/>
              <a:gd name="T40" fmla="*/ 14 w 302"/>
              <a:gd name="T41" fmla="*/ 302 h 535"/>
              <a:gd name="T42" fmla="*/ 26 w 302"/>
              <a:gd name="T43" fmla="*/ 302 h 535"/>
              <a:gd name="T44" fmla="*/ 32 w 302"/>
              <a:gd name="T45" fmla="*/ 300 h 535"/>
              <a:gd name="T46" fmla="*/ 32 w 302"/>
              <a:gd name="T47" fmla="*/ 300 h 535"/>
              <a:gd name="T48" fmla="*/ 36 w 302"/>
              <a:gd name="T49" fmla="*/ 294 h 535"/>
              <a:gd name="T50" fmla="*/ 36 w 302"/>
              <a:gd name="T51" fmla="*/ 192 h 535"/>
              <a:gd name="T52" fmla="*/ 32 w 302"/>
              <a:gd name="T53" fmla="*/ 186 h 535"/>
              <a:gd name="T54" fmla="*/ 32 w 302"/>
              <a:gd name="T55" fmla="*/ 186 h 535"/>
              <a:gd name="T56" fmla="*/ 26 w 302"/>
              <a:gd name="T57" fmla="*/ 184 h 535"/>
              <a:gd name="T58" fmla="*/ 14 w 302"/>
              <a:gd name="T59" fmla="*/ 302 h 535"/>
              <a:gd name="T60" fmla="*/ 289 w 302"/>
              <a:gd name="T61" fmla="*/ 338 h 535"/>
              <a:gd name="T62" fmla="*/ 302 w 302"/>
              <a:gd name="T63" fmla="*/ 482 h 535"/>
              <a:gd name="T64" fmla="*/ 0 w 302"/>
              <a:gd name="T65" fmla="*/ 535 h 535"/>
              <a:gd name="T66" fmla="*/ 14 w 302"/>
              <a:gd name="T67" fmla="*/ 482 h 535"/>
              <a:gd name="T68" fmla="*/ 26 w 302"/>
              <a:gd name="T69" fmla="*/ 444 h 535"/>
              <a:gd name="T70" fmla="*/ 34 w 302"/>
              <a:gd name="T71" fmla="*/ 444 h 535"/>
              <a:gd name="T72" fmla="*/ 46 w 302"/>
              <a:gd name="T73" fmla="*/ 438 h 535"/>
              <a:gd name="T74" fmla="*/ 50 w 302"/>
              <a:gd name="T75" fmla="*/ 434 h 535"/>
              <a:gd name="T76" fmla="*/ 58 w 302"/>
              <a:gd name="T77" fmla="*/ 423 h 535"/>
              <a:gd name="T78" fmla="*/ 60 w 302"/>
              <a:gd name="T79" fmla="*/ 411 h 535"/>
              <a:gd name="T80" fmla="*/ 60 w 302"/>
              <a:gd name="T81" fmla="*/ 361 h 535"/>
              <a:gd name="T82" fmla="*/ 52 w 302"/>
              <a:gd name="T83" fmla="*/ 338 h 535"/>
              <a:gd name="T84" fmla="*/ 289 w 302"/>
              <a:gd name="T85" fmla="*/ 338 h 535"/>
              <a:gd name="T86" fmla="*/ 26 w 302"/>
              <a:gd name="T87" fmla="*/ 419 h 535"/>
              <a:gd name="T88" fmla="*/ 30 w 302"/>
              <a:gd name="T89" fmla="*/ 419 h 535"/>
              <a:gd name="T90" fmla="*/ 32 w 302"/>
              <a:gd name="T91" fmla="*/ 417 h 535"/>
              <a:gd name="T92" fmla="*/ 36 w 302"/>
              <a:gd name="T93" fmla="*/ 411 h 535"/>
              <a:gd name="T94" fmla="*/ 36 w 302"/>
              <a:gd name="T95" fmla="*/ 361 h 535"/>
              <a:gd name="T96" fmla="*/ 32 w 302"/>
              <a:gd name="T97" fmla="*/ 355 h 535"/>
              <a:gd name="T98" fmla="*/ 30 w 302"/>
              <a:gd name="T99" fmla="*/ 353 h 535"/>
              <a:gd name="T100" fmla="*/ 14 w 302"/>
              <a:gd name="T101" fmla="*/ 353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2" h="535">
                <a:moveTo>
                  <a:pt x="14" y="14"/>
                </a:moveTo>
                <a:lnTo>
                  <a:pt x="14" y="14"/>
                </a:lnTo>
                <a:lnTo>
                  <a:pt x="48" y="8"/>
                </a:lnTo>
                <a:lnTo>
                  <a:pt x="83" y="4"/>
                </a:lnTo>
                <a:lnTo>
                  <a:pt x="117" y="0"/>
                </a:lnTo>
                <a:lnTo>
                  <a:pt x="152" y="0"/>
                </a:lnTo>
                <a:lnTo>
                  <a:pt x="186" y="0"/>
                </a:lnTo>
                <a:lnTo>
                  <a:pt x="220" y="4"/>
                </a:lnTo>
                <a:lnTo>
                  <a:pt x="255" y="8"/>
                </a:lnTo>
                <a:lnTo>
                  <a:pt x="289" y="14"/>
                </a:lnTo>
                <a:lnTo>
                  <a:pt x="289" y="57"/>
                </a:lnTo>
                <a:lnTo>
                  <a:pt x="14" y="57"/>
                </a:lnTo>
                <a:lnTo>
                  <a:pt x="14" y="14"/>
                </a:lnTo>
                <a:lnTo>
                  <a:pt x="14" y="14"/>
                </a:lnTo>
                <a:close/>
                <a:moveTo>
                  <a:pt x="289" y="79"/>
                </a:moveTo>
                <a:lnTo>
                  <a:pt x="289" y="322"/>
                </a:lnTo>
                <a:lnTo>
                  <a:pt x="46" y="322"/>
                </a:lnTo>
                <a:lnTo>
                  <a:pt x="46" y="322"/>
                </a:lnTo>
                <a:lnTo>
                  <a:pt x="50" y="318"/>
                </a:lnTo>
                <a:lnTo>
                  <a:pt x="50" y="318"/>
                </a:lnTo>
                <a:lnTo>
                  <a:pt x="50" y="318"/>
                </a:lnTo>
                <a:lnTo>
                  <a:pt x="54" y="312"/>
                </a:lnTo>
                <a:lnTo>
                  <a:pt x="58" y="306"/>
                </a:lnTo>
                <a:lnTo>
                  <a:pt x="60" y="300"/>
                </a:lnTo>
                <a:lnTo>
                  <a:pt x="60" y="294"/>
                </a:lnTo>
                <a:lnTo>
                  <a:pt x="60" y="192"/>
                </a:lnTo>
                <a:lnTo>
                  <a:pt x="60" y="192"/>
                </a:lnTo>
                <a:lnTo>
                  <a:pt x="60" y="186"/>
                </a:lnTo>
                <a:lnTo>
                  <a:pt x="58" y="180"/>
                </a:lnTo>
                <a:lnTo>
                  <a:pt x="54" y="174"/>
                </a:lnTo>
                <a:lnTo>
                  <a:pt x="50" y="168"/>
                </a:lnTo>
                <a:lnTo>
                  <a:pt x="50" y="168"/>
                </a:lnTo>
                <a:lnTo>
                  <a:pt x="50" y="168"/>
                </a:lnTo>
                <a:lnTo>
                  <a:pt x="46" y="164"/>
                </a:lnTo>
                <a:lnTo>
                  <a:pt x="40" y="162"/>
                </a:lnTo>
                <a:lnTo>
                  <a:pt x="34" y="160"/>
                </a:lnTo>
                <a:lnTo>
                  <a:pt x="26" y="158"/>
                </a:lnTo>
                <a:lnTo>
                  <a:pt x="14" y="158"/>
                </a:lnTo>
                <a:lnTo>
                  <a:pt x="14" y="79"/>
                </a:lnTo>
                <a:lnTo>
                  <a:pt x="289" y="79"/>
                </a:lnTo>
                <a:lnTo>
                  <a:pt x="289" y="79"/>
                </a:lnTo>
                <a:close/>
                <a:moveTo>
                  <a:pt x="14" y="302"/>
                </a:moveTo>
                <a:lnTo>
                  <a:pt x="26" y="302"/>
                </a:lnTo>
                <a:lnTo>
                  <a:pt x="26" y="302"/>
                </a:lnTo>
                <a:lnTo>
                  <a:pt x="30" y="302"/>
                </a:lnTo>
                <a:lnTo>
                  <a:pt x="32" y="300"/>
                </a:lnTo>
                <a:lnTo>
                  <a:pt x="32" y="300"/>
                </a:lnTo>
                <a:lnTo>
                  <a:pt x="32" y="300"/>
                </a:lnTo>
                <a:lnTo>
                  <a:pt x="34" y="298"/>
                </a:lnTo>
                <a:lnTo>
                  <a:pt x="36" y="294"/>
                </a:lnTo>
                <a:lnTo>
                  <a:pt x="36" y="192"/>
                </a:lnTo>
                <a:lnTo>
                  <a:pt x="36" y="192"/>
                </a:lnTo>
                <a:lnTo>
                  <a:pt x="34" y="188"/>
                </a:lnTo>
                <a:lnTo>
                  <a:pt x="32" y="186"/>
                </a:lnTo>
                <a:lnTo>
                  <a:pt x="32" y="186"/>
                </a:lnTo>
                <a:lnTo>
                  <a:pt x="32" y="186"/>
                </a:lnTo>
                <a:lnTo>
                  <a:pt x="30" y="184"/>
                </a:lnTo>
                <a:lnTo>
                  <a:pt x="26" y="184"/>
                </a:lnTo>
                <a:lnTo>
                  <a:pt x="14" y="184"/>
                </a:lnTo>
                <a:lnTo>
                  <a:pt x="14" y="302"/>
                </a:lnTo>
                <a:lnTo>
                  <a:pt x="14" y="302"/>
                </a:lnTo>
                <a:close/>
                <a:moveTo>
                  <a:pt x="289" y="338"/>
                </a:moveTo>
                <a:lnTo>
                  <a:pt x="289" y="482"/>
                </a:lnTo>
                <a:lnTo>
                  <a:pt x="302" y="482"/>
                </a:lnTo>
                <a:lnTo>
                  <a:pt x="302" y="535"/>
                </a:lnTo>
                <a:lnTo>
                  <a:pt x="0" y="535"/>
                </a:lnTo>
                <a:lnTo>
                  <a:pt x="0" y="482"/>
                </a:lnTo>
                <a:lnTo>
                  <a:pt x="14" y="482"/>
                </a:lnTo>
                <a:lnTo>
                  <a:pt x="14" y="444"/>
                </a:lnTo>
                <a:lnTo>
                  <a:pt x="26" y="444"/>
                </a:lnTo>
                <a:lnTo>
                  <a:pt x="26" y="444"/>
                </a:lnTo>
                <a:lnTo>
                  <a:pt x="34" y="444"/>
                </a:lnTo>
                <a:lnTo>
                  <a:pt x="40" y="442"/>
                </a:lnTo>
                <a:lnTo>
                  <a:pt x="46" y="438"/>
                </a:lnTo>
                <a:lnTo>
                  <a:pt x="50" y="434"/>
                </a:lnTo>
                <a:lnTo>
                  <a:pt x="50" y="434"/>
                </a:lnTo>
                <a:lnTo>
                  <a:pt x="54" y="430"/>
                </a:lnTo>
                <a:lnTo>
                  <a:pt x="58" y="423"/>
                </a:lnTo>
                <a:lnTo>
                  <a:pt x="60" y="417"/>
                </a:lnTo>
                <a:lnTo>
                  <a:pt x="60" y="411"/>
                </a:lnTo>
                <a:lnTo>
                  <a:pt x="60" y="361"/>
                </a:lnTo>
                <a:lnTo>
                  <a:pt x="60" y="361"/>
                </a:lnTo>
                <a:lnTo>
                  <a:pt x="58" y="348"/>
                </a:lnTo>
                <a:lnTo>
                  <a:pt x="52" y="338"/>
                </a:lnTo>
                <a:lnTo>
                  <a:pt x="289" y="338"/>
                </a:lnTo>
                <a:lnTo>
                  <a:pt x="289" y="338"/>
                </a:lnTo>
                <a:close/>
                <a:moveTo>
                  <a:pt x="14" y="419"/>
                </a:moveTo>
                <a:lnTo>
                  <a:pt x="26" y="419"/>
                </a:lnTo>
                <a:lnTo>
                  <a:pt x="26" y="419"/>
                </a:lnTo>
                <a:lnTo>
                  <a:pt x="30" y="419"/>
                </a:lnTo>
                <a:lnTo>
                  <a:pt x="32" y="417"/>
                </a:lnTo>
                <a:lnTo>
                  <a:pt x="32" y="417"/>
                </a:lnTo>
                <a:lnTo>
                  <a:pt x="34" y="413"/>
                </a:lnTo>
                <a:lnTo>
                  <a:pt x="36" y="411"/>
                </a:lnTo>
                <a:lnTo>
                  <a:pt x="36" y="361"/>
                </a:lnTo>
                <a:lnTo>
                  <a:pt x="36" y="361"/>
                </a:lnTo>
                <a:lnTo>
                  <a:pt x="34" y="357"/>
                </a:lnTo>
                <a:lnTo>
                  <a:pt x="32" y="355"/>
                </a:lnTo>
                <a:lnTo>
                  <a:pt x="32" y="355"/>
                </a:lnTo>
                <a:lnTo>
                  <a:pt x="30" y="353"/>
                </a:lnTo>
                <a:lnTo>
                  <a:pt x="26" y="353"/>
                </a:lnTo>
                <a:lnTo>
                  <a:pt x="14" y="353"/>
                </a:lnTo>
                <a:lnTo>
                  <a:pt x="14" y="419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2713038" y="1792956"/>
            <a:ext cx="750888" cy="801688"/>
          </a:xfrm>
          <a:custGeom>
            <a:avLst/>
            <a:gdLst>
              <a:gd name="T0" fmla="*/ 183 w 473"/>
              <a:gd name="T1" fmla="*/ 349 h 505"/>
              <a:gd name="T2" fmla="*/ 209 w 473"/>
              <a:gd name="T3" fmla="*/ 369 h 505"/>
              <a:gd name="T4" fmla="*/ 213 w 473"/>
              <a:gd name="T5" fmla="*/ 389 h 505"/>
              <a:gd name="T6" fmla="*/ 175 w 473"/>
              <a:gd name="T7" fmla="*/ 477 h 505"/>
              <a:gd name="T8" fmla="*/ 154 w 473"/>
              <a:gd name="T9" fmla="*/ 499 h 505"/>
              <a:gd name="T10" fmla="*/ 132 w 473"/>
              <a:gd name="T11" fmla="*/ 503 h 505"/>
              <a:gd name="T12" fmla="*/ 120 w 473"/>
              <a:gd name="T13" fmla="*/ 491 h 505"/>
              <a:gd name="T14" fmla="*/ 163 w 473"/>
              <a:gd name="T15" fmla="*/ 402 h 505"/>
              <a:gd name="T16" fmla="*/ 163 w 473"/>
              <a:gd name="T17" fmla="*/ 371 h 505"/>
              <a:gd name="T18" fmla="*/ 146 w 473"/>
              <a:gd name="T19" fmla="*/ 347 h 505"/>
              <a:gd name="T20" fmla="*/ 132 w 473"/>
              <a:gd name="T21" fmla="*/ 333 h 505"/>
              <a:gd name="T22" fmla="*/ 124 w 473"/>
              <a:gd name="T23" fmla="*/ 280 h 505"/>
              <a:gd name="T24" fmla="*/ 118 w 473"/>
              <a:gd name="T25" fmla="*/ 353 h 505"/>
              <a:gd name="T26" fmla="*/ 136 w 473"/>
              <a:gd name="T27" fmla="*/ 371 h 505"/>
              <a:gd name="T28" fmla="*/ 140 w 473"/>
              <a:gd name="T29" fmla="*/ 400 h 505"/>
              <a:gd name="T30" fmla="*/ 104 w 473"/>
              <a:gd name="T31" fmla="*/ 477 h 505"/>
              <a:gd name="T32" fmla="*/ 83 w 473"/>
              <a:gd name="T33" fmla="*/ 501 h 505"/>
              <a:gd name="T34" fmla="*/ 53 w 473"/>
              <a:gd name="T35" fmla="*/ 503 h 505"/>
              <a:gd name="T36" fmla="*/ 15 w 473"/>
              <a:gd name="T37" fmla="*/ 489 h 505"/>
              <a:gd name="T38" fmla="*/ 2 w 473"/>
              <a:gd name="T39" fmla="*/ 470 h 505"/>
              <a:gd name="T40" fmla="*/ 13 w 473"/>
              <a:gd name="T41" fmla="*/ 367 h 505"/>
              <a:gd name="T42" fmla="*/ 21 w 473"/>
              <a:gd name="T43" fmla="*/ 349 h 505"/>
              <a:gd name="T44" fmla="*/ 45 w 473"/>
              <a:gd name="T45" fmla="*/ 335 h 505"/>
              <a:gd name="T46" fmla="*/ 73 w 473"/>
              <a:gd name="T47" fmla="*/ 339 h 505"/>
              <a:gd name="T48" fmla="*/ 142 w 473"/>
              <a:gd name="T49" fmla="*/ 51 h 505"/>
              <a:gd name="T50" fmla="*/ 229 w 473"/>
              <a:gd name="T51" fmla="*/ 49 h 505"/>
              <a:gd name="T52" fmla="*/ 319 w 473"/>
              <a:gd name="T53" fmla="*/ 85 h 505"/>
              <a:gd name="T54" fmla="*/ 373 w 473"/>
              <a:gd name="T55" fmla="*/ 122 h 505"/>
              <a:gd name="T56" fmla="*/ 444 w 473"/>
              <a:gd name="T57" fmla="*/ 197 h 505"/>
              <a:gd name="T58" fmla="*/ 446 w 473"/>
              <a:gd name="T59" fmla="*/ 339 h 505"/>
              <a:gd name="T60" fmla="*/ 191 w 473"/>
              <a:gd name="T61" fmla="*/ 298 h 505"/>
              <a:gd name="T62" fmla="*/ 242 w 473"/>
              <a:gd name="T63" fmla="*/ 41 h 505"/>
              <a:gd name="T64" fmla="*/ 229 w 473"/>
              <a:gd name="T65" fmla="*/ 0 h 505"/>
              <a:gd name="T66" fmla="*/ 367 w 473"/>
              <a:gd name="T67" fmla="*/ 209 h 505"/>
              <a:gd name="T68" fmla="*/ 317 w 473"/>
              <a:gd name="T69" fmla="*/ 164 h 505"/>
              <a:gd name="T70" fmla="*/ 187 w 473"/>
              <a:gd name="T71" fmla="*/ 108 h 505"/>
              <a:gd name="T72" fmla="*/ 106 w 473"/>
              <a:gd name="T73" fmla="*/ 377 h 505"/>
              <a:gd name="T74" fmla="*/ 75 w 473"/>
              <a:gd name="T75" fmla="*/ 466 h 505"/>
              <a:gd name="T76" fmla="*/ 79 w 473"/>
              <a:gd name="T77" fmla="*/ 466 h 505"/>
              <a:gd name="T78" fmla="*/ 114 w 473"/>
              <a:gd name="T79" fmla="*/ 391 h 505"/>
              <a:gd name="T80" fmla="*/ 110 w 473"/>
              <a:gd name="T81" fmla="*/ 381 h 505"/>
              <a:gd name="T82" fmla="*/ 29 w 473"/>
              <a:gd name="T83" fmla="*/ 462 h 505"/>
              <a:gd name="T84" fmla="*/ 51 w 473"/>
              <a:gd name="T85" fmla="*/ 373 h 505"/>
              <a:gd name="T86" fmla="*/ 55 w 473"/>
              <a:gd name="T87" fmla="*/ 361 h 505"/>
              <a:gd name="T88" fmla="*/ 41 w 473"/>
              <a:gd name="T89" fmla="*/ 365 h 505"/>
              <a:gd name="T90" fmla="*/ 29 w 473"/>
              <a:gd name="T91" fmla="*/ 450 h 505"/>
              <a:gd name="T92" fmla="*/ 29 w 473"/>
              <a:gd name="T93" fmla="*/ 462 h 505"/>
              <a:gd name="T94" fmla="*/ 71 w 473"/>
              <a:gd name="T95" fmla="*/ 379 h 505"/>
              <a:gd name="T96" fmla="*/ 49 w 473"/>
              <a:gd name="T97" fmla="*/ 475 h 505"/>
              <a:gd name="T98" fmla="*/ 83 w 473"/>
              <a:gd name="T99" fmla="*/ 385 h 505"/>
              <a:gd name="T100" fmla="*/ 86 w 473"/>
              <a:gd name="T101" fmla="*/ 371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73" h="505">
                <a:moveTo>
                  <a:pt x="191" y="298"/>
                </a:moveTo>
                <a:lnTo>
                  <a:pt x="177" y="347"/>
                </a:lnTo>
                <a:lnTo>
                  <a:pt x="183" y="349"/>
                </a:lnTo>
                <a:lnTo>
                  <a:pt x="183" y="349"/>
                </a:lnTo>
                <a:lnTo>
                  <a:pt x="189" y="351"/>
                </a:lnTo>
                <a:lnTo>
                  <a:pt x="189" y="351"/>
                </a:lnTo>
                <a:lnTo>
                  <a:pt x="201" y="359"/>
                </a:lnTo>
                <a:lnTo>
                  <a:pt x="209" y="369"/>
                </a:lnTo>
                <a:lnTo>
                  <a:pt x="209" y="369"/>
                </a:lnTo>
                <a:lnTo>
                  <a:pt x="211" y="375"/>
                </a:lnTo>
                <a:lnTo>
                  <a:pt x="213" y="383"/>
                </a:lnTo>
                <a:lnTo>
                  <a:pt x="213" y="389"/>
                </a:lnTo>
                <a:lnTo>
                  <a:pt x="211" y="397"/>
                </a:lnTo>
                <a:lnTo>
                  <a:pt x="211" y="397"/>
                </a:lnTo>
                <a:lnTo>
                  <a:pt x="211" y="402"/>
                </a:lnTo>
                <a:lnTo>
                  <a:pt x="175" y="477"/>
                </a:lnTo>
                <a:lnTo>
                  <a:pt x="175" y="477"/>
                </a:lnTo>
                <a:lnTo>
                  <a:pt x="167" y="489"/>
                </a:lnTo>
                <a:lnTo>
                  <a:pt x="161" y="495"/>
                </a:lnTo>
                <a:lnTo>
                  <a:pt x="154" y="499"/>
                </a:lnTo>
                <a:lnTo>
                  <a:pt x="154" y="499"/>
                </a:lnTo>
                <a:lnTo>
                  <a:pt x="148" y="501"/>
                </a:lnTo>
                <a:lnTo>
                  <a:pt x="140" y="503"/>
                </a:lnTo>
                <a:lnTo>
                  <a:pt x="132" y="503"/>
                </a:lnTo>
                <a:lnTo>
                  <a:pt x="124" y="501"/>
                </a:lnTo>
                <a:lnTo>
                  <a:pt x="114" y="499"/>
                </a:lnTo>
                <a:lnTo>
                  <a:pt x="114" y="499"/>
                </a:lnTo>
                <a:lnTo>
                  <a:pt x="120" y="491"/>
                </a:lnTo>
                <a:lnTo>
                  <a:pt x="126" y="483"/>
                </a:lnTo>
                <a:lnTo>
                  <a:pt x="161" y="410"/>
                </a:lnTo>
                <a:lnTo>
                  <a:pt x="161" y="410"/>
                </a:lnTo>
                <a:lnTo>
                  <a:pt x="163" y="402"/>
                </a:lnTo>
                <a:lnTo>
                  <a:pt x="163" y="402"/>
                </a:lnTo>
                <a:lnTo>
                  <a:pt x="165" y="391"/>
                </a:lnTo>
                <a:lnTo>
                  <a:pt x="165" y="381"/>
                </a:lnTo>
                <a:lnTo>
                  <a:pt x="163" y="371"/>
                </a:lnTo>
                <a:lnTo>
                  <a:pt x="158" y="361"/>
                </a:lnTo>
                <a:lnTo>
                  <a:pt x="158" y="361"/>
                </a:lnTo>
                <a:lnTo>
                  <a:pt x="152" y="353"/>
                </a:lnTo>
                <a:lnTo>
                  <a:pt x="146" y="347"/>
                </a:lnTo>
                <a:lnTo>
                  <a:pt x="140" y="341"/>
                </a:lnTo>
                <a:lnTo>
                  <a:pt x="132" y="337"/>
                </a:lnTo>
                <a:lnTo>
                  <a:pt x="132" y="333"/>
                </a:lnTo>
                <a:lnTo>
                  <a:pt x="132" y="333"/>
                </a:lnTo>
                <a:lnTo>
                  <a:pt x="136" y="335"/>
                </a:lnTo>
                <a:lnTo>
                  <a:pt x="144" y="337"/>
                </a:lnTo>
                <a:lnTo>
                  <a:pt x="158" y="290"/>
                </a:lnTo>
                <a:lnTo>
                  <a:pt x="124" y="280"/>
                </a:lnTo>
                <a:lnTo>
                  <a:pt x="104" y="349"/>
                </a:lnTo>
                <a:lnTo>
                  <a:pt x="112" y="351"/>
                </a:lnTo>
                <a:lnTo>
                  <a:pt x="112" y="351"/>
                </a:lnTo>
                <a:lnTo>
                  <a:pt x="118" y="353"/>
                </a:lnTo>
                <a:lnTo>
                  <a:pt x="118" y="353"/>
                </a:lnTo>
                <a:lnTo>
                  <a:pt x="128" y="361"/>
                </a:lnTo>
                <a:lnTo>
                  <a:pt x="136" y="371"/>
                </a:lnTo>
                <a:lnTo>
                  <a:pt x="136" y="371"/>
                </a:lnTo>
                <a:lnTo>
                  <a:pt x="140" y="377"/>
                </a:lnTo>
                <a:lnTo>
                  <a:pt x="142" y="385"/>
                </a:lnTo>
                <a:lnTo>
                  <a:pt x="142" y="391"/>
                </a:lnTo>
                <a:lnTo>
                  <a:pt x="140" y="400"/>
                </a:lnTo>
                <a:lnTo>
                  <a:pt x="140" y="400"/>
                </a:lnTo>
                <a:lnTo>
                  <a:pt x="138" y="404"/>
                </a:lnTo>
                <a:lnTo>
                  <a:pt x="104" y="477"/>
                </a:lnTo>
                <a:lnTo>
                  <a:pt x="104" y="477"/>
                </a:lnTo>
                <a:lnTo>
                  <a:pt x="96" y="491"/>
                </a:lnTo>
                <a:lnTo>
                  <a:pt x="90" y="497"/>
                </a:lnTo>
                <a:lnTo>
                  <a:pt x="83" y="501"/>
                </a:lnTo>
                <a:lnTo>
                  <a:pt x="83" y="501"/>
                </a:lnTo>
                <a:lnTo>
                  <a:pt x="75" y="503"/>
                </a:lnTo>
                <a:lnTo>
                  <a:pt x="69" y="505"/>
                </a:lnTo>
                <a:lnTo>
                  <a:pt x="61" y="505"/>
                </a:lnTo>
                <a:lnTo>
                  <a:pt x="53" y="503"/>
                </a:lnTo>
                <a:lnTo>
                  <a:pt x="29" y="497"/>
                </a:lnTo>
                <a:lnTo>
                  <a:pt x="29" y="497"/>
                </a:lnTo>
                <a:lnTo>
                  <a:pt x="23" y="493"/>
                </a:lnTo>
                <a:lnTo>
                  <a:pt x="15" y="489"/>
                </a:lnTo>
                <a:lnTo>
                  <a:pt x="11" y="485"/>
                </a:lnTo>
                <a:lnTo>
                  <a:pt x="6" y="477"/>
                </a:lnTo>
                <a:lnTo>
                  <a:pt x="6" y="477"/>
                </a:lnTo>
                <a:lnTo>
                  <a:pt x="2" y="470"/>
                </a:lnTo>
                <a:lnTo>
                  <a:pt x="0" y="462"/>
                </a:lnTo>
                <a:lnTo>
                  <a:pt x="0" y="446"/>
                </a:lnTo>
                <a:lnTo>
                  <a:pt x="13" y="367"/>
                </a:lnTo>
                <a:lnTo>
                  <a:pt x="13" y="367"/>
                </a:lnTo>
                <a:lnTo>
                  <a:pt x="13" y="361"/>
                </a:lnTo>
                <a:lnTo>
                  <a:pt x="13" y="361"/>
                </a:lnTo>
                <a:lnTo>
                  <a:pt x="17" y="355"/>
                </a:lnTo>
                <a:lnTo>
                  <a:pt x="21" y="349"/>
                </a:lnTo>
                <a:lnTo>
                  <a:pt x="25" y="343"/>
                </a:lnTo>
                <a:lnTo>
                  <a:pt x="31" y="339"/>
                </a:lnTo>
                <a:lnTo>
                  <a:pt x="31" y="339"/>
                </a:lnTo>
                <a:lnTo>
                  <a:pt x="45" y="335"/>
                </a:lnTo>
                <a:lnTo>
                  <a:pt x="59" y="335"/>
                </a:lnTo>
                <a:lnTo>
                  <a:pt x="59" y="335"/>
                </a:lnTo>
                <a:lnTo>
                  <a:pt x="65" y="337"/>
                </a:lnTo>
                <a:lnTo>
                  <a:pt x="73" y="339"/>
                </a:lnTo>
                <a:lnTo>
                  <a:pt x="94" y="270"/>
                </a:lnTo>
                <a:lnTo>
                  <a:pt x="61" y="260"/>
                </a:lnTo>
                <a:lnTo>
                  <a:pt x="43" y="209"/>
                </a:lnTo>
                <a:lnTo>
                  <a:pt x="142" y="51"/>
                </a:lnTo>
                <a:lnTo>
                  <a:pt x="154" y="29"/>
                </a:lnTo>
                <a:lnTo>
                  <a:pt x="179" y="35"/>
                </a:lnTo>
                <a:lnTo>
                  <a:pt x="179" y="35"/>
                </a:lnTo>
                <a:lnTo>
                  <a:pt x="229" y="49"/>
                </a:lnTo>
                <a:lnTo>
                  <a:pt x="254" y="55"/>
                </a:lnTo>
                <a:lnTo>
                  <a:pt x="276" y="65"/>
                </a:lnTo>
                <a:lnTo>
                  <a:pt x="298" y="75"/>
                </a:lnTo>
                <a:lnTo>
                  <a:pt x="319" y="85"/>
                </a:lnTo>
                <a:lnTo>
                  <a:pt x="339" y="95"/>
                </a:lnTo>
                <a:lnTo>
                  <a:pt x="357" y="108"/>
                </a:lnTo>
                <a:lnTo>
                  <a:pt x="357" y="108"/>
                </a:lnTo>
                <a:lnTo>
                  <a:pt x="373" y="122"/>
                </a:lnTo>
                <a:lnTo>
                  <a:pt x="390" y="136"/>
                </a:lnTo>
                <a:lnTo>
                  <a:pt x="406" y="150"/>
                </a:lnTo>
                <a:lnTo>
                  <a:pt x="420" y="164"/>
                </a:lnTo>
                <a:lnTo>
                  <a:pt x="444" y="197"/>
                </a:lnTo>
                <a:lnTo>
                  <a:pt x="467" y="233"/>
                </a:lnTo>
                <a:lnTo>
                  <a:pt x="473" y="245"/>
                </a:lnTo>
                <a:lnTo>
                  <a:pt x="469" y="260"/>
                </a:lnTo>
                <a:lnTo>
                  <a:pt x="446" y="339"/>
                </a:lnTo>
                <a:lnTo>
                  <a:pt x="436" y="373"/>
                </a:lnTo>
                <a:lnTo>
                  <a:pt x="404" y="363"/>
                </a:lnTo>
                <a:lnTo>
                  <a:pt x="191" y="298"/>
                </a:lnTo>
                <a:lnTo>
                  <a:pt x="191" y="298"/>
                </a:lnTo>
                <a:close/>
                <a:moveTo>
                  <a:pt x="229" y="0"/>
                </a:moveTo>
                <a:lnTo>
                  <a:pt x="211" y="31"/>
                </a:lnTo>
                <a:lnTo>
                  <a:pt x="211" y="31"/>
                </a:lnTo>
                <a:lnTo>
                  <a:pt x="242" y="41"/>
                </a:lnTo>
                <a:lnTo>
                  <a:pt x="270" y="51"/>
                </a:lnTo>
                <a:lnTo>
                  <a:pt x="280" y="25"/>
                </a:lnTo>
                <a:lnTo>
                  <a:pt x="229" y="0"/>
                </a:lnTo>
                <a:lnTo>
                  <a:pt x="229" y="0"/>
                </a:lnTo>
                <a:close/>
                <a:moveTo>
                  <a:pt x="154" y="158"/>
                </a:moveTo>
                <a:lnTo>
                  <a:pt x="381" y="225"/>
                </a:lnTo>
                <a:lnTo>
                  <a:pt x="381" y="225"/>
                </a:lnTo>
                <a:lnTo>
                  <a:pt x="367" y="209"/>
                </a:lnTo>
                <a:lnTo>
                  <a:pt x="351" y="193"/>
                </a:lnTo>
                <a:lnTo>
                  <a:pt x="335" y="179"/>
                </a:lnTo>
                <a:lnTo>
                  <a:pt x="317" y="164"/>
                </a:lnTo>
                <a:lnTo>
                  <a:pt x="317" y="164"/>
                </a:lnTo>
                <a:lnTo>
                  <a:pt x="290" y="146"/>
                </a:lnTo>
                <a:lnTo>
                  <a:pt x="258" y="132"/>
                </a:lnTo>
                <a:lnTo>
                  <a:pt x="225" y="118"/>
                </a:lnTo>
                <a:lnTo>
                  <a:pt x="187" y="108"/>
                </a:lnTo>
                <a:lnTo>
                  <a:pt x="154" y="158"/>
                </a:lnTo>
                <a:lnTo>
                  <a:pt x="154" y="158"/>
                </a:lnTo>
                <a:close/>
                <a:moveTo>
                  <a:pt x="106" y="377"/>
                </a:moveTo>
                <a:lnTo>
                  <a:pt x="106" y="377"/>
                </a:lnTo>
                <a:lnTo>
                  <a:pt x="104" y="389"/>
                </a:lnTo>
                <a:lnTo>
                  <a:pt x="104" y="389"/>
                </a:lnTo>
                <a:lnTo>
                  <a:pt x="102" y="391"/>
                </a:lnTo>
                <a:lnTo>
                  <a:pt x="75" y="466"/>
                </a:lnTo>
                <a:lnTo>
                  <a:pt x="75" y="466"/>
                </a:lnTo>
                <a:lnTo>
                  <a:pt x="73" y="475"/>
                </a:lnTo>
                <a:lnTo>
                  <a:pt x="73" y="475"/>
                </a:lnTo>
                <a:lnTo>
                  <a:pt x="79" y="466"/>
                </a:lnTo>
                <a:lnTo>
                  <a:pt x="114" y="393"/>
                </a:lnTo>
                <a:lnTo>
                  <a:pt x="114" y="393"/>
                </a:lnTo>
                <a:lnTo>
                  <a:pt x="114" y="391"/>
                </a:lnTo>
                <a:lnTo>
                  <a:pt x="114" y="391"/>
                </a:lnTo>
                <a:lnTo>
                  <a:pt x="114" y="387"/>
                </a:lnTo>
                <a:lnTo>
                  <a:pt x="114" y="383"/>
                </a:lnTo>
                <a:lnTo>
                  <a:pt x="114" y="383"/>
                </a:lnTo>
                <a:lnTo>
                  <a:pt x="110" y="381"/>
                </a:lnTo>
                <a:lnTo>
                  <a:pt x="106" y="377"/>
                </a:lnTo>
                <a:lnTo>
                  <a:pt x="106" y="377"/>
                </a:lnTo>
                <a:close/>
                <a:moveTo>
                  <a:pt x="29" y="462"/>
                </a:moveTo>
                <a:lnTo>
                  <a:pt x="29" y="462"/>
                </a:lnTo>
                <a:lnTo>
                  <a:pt x="31" y="454"/>
                </a:lnTo>
                <a:lnTo>
                  <a:pt x="51" y="375"/>
                </a:lnTo>
                <a:lnTo>
                  <a:pt x="51" y="375"/>
                </a:lnTo>
                <a:lnTo>
                  <a:pt x="51" y="373"/>
                </a:lnTo>
                <a:lnTo>
                  <a:pt x="51" y="373"/>
                </a:lnTo>
                <a:lnTo>
                  <a:pt x="55" y="361"/>
                </a:lnTo>
                <a:lnTo>
                  <a:pt x="55" y="361"/>
                </a:lnTo>
                <a:lnTo>
                  <a:pt x="55" y="361"/>
                </a:lnTo>
                <a:lnTo>
                  <a:pt x="49" y="361"/>
                </a:lnTo>
                <a:lnTo>
                  <a:pt x="45" y="363"/>
                </a:lnTo>
                <a:lnTo>
                  <a:pt x="45" y="363"/>
                </a:lnTo>
                <a:lnTo>
                  <a:pt x="41" y="365"/>
                </a:lnTo>
                <a:lnTo>
                  <a:pt x="39" y="369"/>
                </a:lnTo>
                <a:lnTo>
                  <a:pt x="39" y="369"/>
                </a:lnTo>
                <a:lnTo>
                  <a:pt x="39" y="371"/>
                </a:lnTo>
                <a:lnTo>
                  <a:pt x="29" y="450"/>
                </a:lnTo>
                <a:lnTo>
                  <a:pt x="29" y="450"/>
                </a:lnTo>
                <a:lnTo>
                  <a:pt x="29" y="456"/>
                </a:lnTo>
                <a:lnTo>
                  <a:pt x="29" y="462"/>
                </a:lnTo>
                <a:lnTo>
                  <a:pt x="29" y="462"/>
                </a:lnTo>
                <a:close/>
                <a:moveTo>
                  <a:pt x="75" y="367"/>
                </a:moveTo>
                <a:lnTo>
                  <a:pt x="75" y="367"/>
                </a:lnTo>
                <a:lnTo>
                  <a:pt x="71" y="379"/>
                </a:lnTo>
                <a:lnTo>
                  <a:pt x="71" y="379"/>
                </a:lnTo>
                <a:lnTo>
                  <a:pt x="69" y="381"/>
                </a:lnTo>
                <a:lnTo>
                  <a:pt x="51" y="458"/>
                </a:lnTo>
                <a:lnTo>
                  <a:pt x="51" y="458"/>
                </a:lnTo>
                <a:lnTo>
                  <a:pt x="49" y="475"/>
                </a:lnTo>
                <a:lnTo>
                  <a:pt x="51" y="475"/>
                </a:lnTo>
                <a:lnTo>
                  <a:pt x="51" y="475"/>
                </a:lnTo>
                <a:lnTo>
                  <a:pt x="57" y="460"/>
                </a:lnTo>
                <a:lnTo>
                  <a:pt x="83" y="385"/>
                </a:lnTo>
                <a:lnTo>
                  <a:pt x="83" y="385"/>
                </a:lnTo>
                <a:lnTo>
                  <a:pt x="83" y="383"/>
                </a:lnTo>
                <a:lnTo>
                  <a:pt x="83" y="383"/>
                </a:lnTo>
                <a:lnTo>
                  <a:pt x="86" y="371"/>
                </a:lnTo>
                <a:lnTo>
                  <a:pt x="75" y="367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6432550" y="1805656"/>
            <a:ext cx="698500" cy="750888"/>
            <a:chOff x="6432550" y="1805656"/>
            <a:chExt cx="698500" cy="750888"/>
          </a:xfrm>
        </p:grpSpPr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6526213" y="2500981"/>
              <a:ext cx="69850" cy="55563"/>
            </a:xfrm>
            <a:custGeom>
              <a:avLst/>
              <a:gdLst>
                <a:gd name="T0" fmla="*/ 0 w 44"/>
                <a:gd name="T1" fmla="*/ 35 h 35"/>
                <a:gd name="T2" fmla="*/ 36 w 44"/>
                <a:gd name="T3" fmla="*/ 35 h 35"/>
                <a:gd name="T4" fmla="*/ 44 w 44"/>
                <a:gd name="T5" fmla="*/ 6 h 35"/>
                <a:gd name="T6" fmla="*/ 44 w 44"/>
                <a:gd name="T7" fmla="*/ 6 h 35"/>
                <a:gd name="T8" fmla="*/ 0 w 44"/>
                <a:gd name="T9" fmla="*/ 0 h 35"/>
                <a:gd name="T10" fmla="*/ 0 w 44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35">
                  <a:moveTo>
                    <a:pt x="0" y="35"/>
                  </a:moveTo>
                  <a:lnTo>
                    <a:pt x="36" y="35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05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6956425" y="2500981"/>
              <a:ext cx="71438" cy="55563"/>
            </a:xfrm>
            <a:custGeom>
              <a:avLst/>
              <a:gdLst>
                <a:gd name="T0" fmla="*/ 9 w 45"/>
                <a:gd name="T1" fmla="*/ 35 h 35"/>
                <a:gd name="T2" fmla="*/ 45 w 45"/>
                <a:gd name="T3" fmla="*/ 35 h 35"/>
                <a:gd name="T4" fmla="*/ 45 w 45"/>
                <a:gd name="T5" fmla="*/ 0 h 35"/>
                <a:gd name="T6" fmla="*/ 45 w 45"/>
                <a:gd name="T7" fmla="*/ 0 h 35"/>
                <a:gd name="T8" fmla="*/ 0 w 45"/>
                <a:gd name="T9" fmla="*/ 6 h 35"/>
                <a:gd name="T10" fmla="*/ 9 w 45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5">
                  <a:moveTo>
                    <a:pt x="9" y="35"/>
                  </a:moveTo>
                  <a:lnTo>
                    <a:pt x="45" y="35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0" y="6"/>
                  </a:lnTo>
                  <a:lnTo>
                    <a:pt x="9" y="35"/>
                  </a:lnTo>
                  <a:close/>
                </a:path>
              </a:pathLst>
            </a:custGeom>
            <a:solidFill>
              <a:srgbClr val="05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6432550" y="1805656"/>
              <a:ext cx="698500" cy="200025"/>
            </a:xfrm>
            <a:custGeom>
              <a:avLst/>
              <a:gdLst>
                <a:gd name="T0" fmla="*/ 377 w 440"/>
                <a:gd name="T1" fmla="*/ 0 h 126"/>
                <a:gd name="T2" fmla="*/ 63 w 440"/>
                <a:gd name="T3" fmla="*/ 0 h 126"/>
                <a:gd name="T4" fmla="*/ 0 w 440"/>
                <a:gd name="T5" fmla="*/ 0 h 126"/>
                <a:gd name="T6" fmla="*/ 0 w 440"/>
                <a:gd name="T7" fmla="*/ 63 h 126"/>
                <a:gd name="T8" fmla="*/ 0 w 440"/>
                <a:gd name="T9" fmla="*/ 63 h 126"/>
                <a:gd name="T10" fmla="*/ 2 w 440"/>
                <a:gd name="T11" fmla="*/ 75 h 126"/>
                <a:gd name="T12" fmla="*/ 4 w 440"/>
                <a:gd name="T13" fmla="*/ 87 h 126"/>
                <a:gd name="T14" fmla="*/ 10 w 440"/>
                <a:gd name="T15" fmla="*/ 98 h 126"/>
                <a:gd name="T16" fmla="*/ 18 w 440"/>
                <a:gd name="T17" fmla="*/ 108 h 126"/>
                <a:gd name="T18" fmla="*/ 28 w 440"/>
                <a:gd name="T19" fmla="*/ 116 h 126"/>
                <a:gd name="T20" fmla="*/ 39 w 440"/>
                <a:gd name="T21" fmla="*/ 122 h 126"/>
                <a:gd name="T22" fmla="*/ 51 w 440"/>
                <a:gd name="T23" fmla="*/ 126 h 126"/>
                <a:gd name="T24" fmla="*/ 63 w 440"/>
                <a:gd name="T25" fmla="*/ 126 h 126"/>
                <a:gd name="T26" fmla="*/ 377 w 440"/>
                <a:gd name="T27" fmla="*/ 126 h 126"/>
                <a:gd name="T28" fmla="*/ 377 w 440"/>
                <a:gd name="T29" fmla="*/ 126 h 126"/>
                <a:gd name="T30" fmla="*/ 389 w 440"/>
                <a:gd name="T31" fmla="*/ 126 h 126"/>
                <a:gd name="T32" fmla="*/ 401 w 440"/>
                <a:gd name="T33" fmla="*/ 122 h 126"/>
                <a:gd name="T34" fmla="*/ 411 w 440"/>
                <a:gd name="T35" fmla="*/ 116 h 126"/>
                <a:gd name="T36" fmla="*/ 422 w 440"/>
                <a:gd name="T37" fmla="*/ 108 h 126"/>
                <a:gd name="T38" fmla="*/ 428 w 440"/>
                <a:gd name="T39" fmla="*/ 98 h 126"/>
                <a:gd name="T40" fmla="*/ 434 w 440"/>
                <a:gd name="T41" fmla="*/ 87 h 126"/>
                <a:gd name="T42" fmla="*/ 438 w 440"/>
                <a:gd name="T43" fmla="*/ 75 h 126"/>
                <a:gd name="T44" fmla="*/ 440 w 440"/>
                <a:gd name="T45" fmla="*/ 63 h 126"/>
                <a:gd name="T46" fmla="*/ 440 w 440"/>
                <a:gd name="T47" fmla="*/ 0 h 126"/>
                <a:gd name="T48" fmla="*/ 377 w 440"/>
                <a:gd name="T49" fmla="*/ 0 h 126"/>
                <a:gd name="T50" fmla="*/ 328 w 440"/>
                <a:gd name="T51" fmla="*/ 41 h 126"/>
                <a:gd name="T52" fmla="*/ 22 w 440"/>
                <a:gd name="T53" fmla="*/ 41 h 126"/>
                <a:gd name="T54" fmla="*/ 22 w 440"/>
                <a:gd name="T55" fmla="*/ 21 h 126"/>
                <a:gd name="T56" fmla="*/ 328 w 440"/>
                <a:gd name="T57" fmla="*/ 21 h 126"/>
                <a:gd name="T58" fmla="*/ 328 w 440"/>
                <a:gd name="T59" fmla="*/ 4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40" h="126">
                  <a:moveTo>
                    <a:pt x="377" y="0"/>
                  </a:moveTo>
                  <a:lnTo>
                    <a:pt x="63" y="0"/>
                  </a:lnTo>
                  <a:lnTo>
                    <a:pt x="0" y="0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2" y="75"/>
                  </a:lnTo>
                  <a:lnTo>
                    <a:pt x="4" y="87"/>
                  </a:lnTo>
                  <a:lnTo>
                    <a:pt x="10" y="98"/>
                  </a:lnTo>
                  <a:lnTo>
                    <a:pt x="18" y="108"/>
                  </a:lnTo>
                  <a:lnTo>
                    <a:pt x="28" y="116"/>
                  </a:lnTo>
                  <a:lnTo>
                    <a:pt x="39" y="122"/>
                  </a:lnTo>
                  <a:lnTo>
                    <a:pt x="51" y="126"/>
                  </a:lnTo>
                  <a:lnTo>
                    <a:pt x="63" y="126"/>
                  </a:lnTo>
                  <a:lnTo>
                    <a:pt x="377" y="126"/>
                  </a:lnTo>
                  <a:lnTo>
                    <a:pt x="377" y="126"/>
                  </a:lnTo>
                  <a:lnTo>
                    <a:pt x="389" y="126"/>
                  </a:lnTo>
                  <a:lnTo>
                    <a:pt x="401" y="122"/>
                  </a:lnTo>
                  <a:lnTo>
                    <a:pt x="411" y="116"/>
                  </a:lnTo>
                  <a:lnTo>
                    <a:pt x="422" y="108"/>
                  </a:lnTo>
                  <a:lnTo>
                    <a:pt x="428" y="98"/>
                  </a:lnTo>
                  <a:lnTo>
                    <a:pt x="434" y="87"/>
                  </a:lnTo>
                  <a:lnTo>
                    <a:pt x="438" y="75"/>
                  </a:lnTo>
                  <a:lnTo>
                    <a:pt x="440" y="63"/>
                  </a:lnTo>
                  <a:lnTo>
                    <a:pt x="440" y="0"/>
                  </a:lnTo>
                  <a:lnTo>
                    <a:pt x="377" y="0"/>
                  </a:lnTo>
                  <a:close/>
                  <a:moveTo>
                    <a:pt x="328" y="41"/>
                  </a:moveTo>
                  <a:lnTo>
                    <a:pt x="22" y="41"/>
                  </a:lnTo>
                  <a:lnTo>
                    <a:pt x="22" y="21"/>
                  </a:lnTo>
                  <a:lnTo>
                    <a:pt x="328" y="21"/>
                  </a:lnTo>
                  <a:lnTo>
                    <a:pt x="328" y="41"/>
                  </a:lnTo>
                  <a:close/>
                </a:path>
              </a:pathLst>
            </a:custGeom>
            <a:solidFill>
              <a:srgbClr val="05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6"/>
            <p:cNvSpPr>
              <a:spLocks noEditPoints="1"/>
            </p:cNvSpPr>
            <p:nvPr/>
          </p:nvSpPr>
          <p:spPr bwMode="auto">
            <a:xfrm>
              <a:off x="6481763" y="2031081"/>
              <a:ext cx="600075" cy="469900"/>
            </a:xfrm>
            <a:custGeom>
              <a:avLst/>
              <a:gdLst>
                <a:gd name="T0" fmla="*/ 247 w 378"/>
                <a:gd name="T1" fmla="*/ 0 h 296"/>
                <a:gd name="T2" fmla="*/ 123 w 378"/>
                <a:gd name="T3" fmla="*/ 67 h 296"/>
                <a:gd name="T4" fmla="*/ 42 w 378"/>
                <a:gd name="T5" fmla="*/ 67 h 296"/>
                <a:gd name="T6" fmla="*/ 0 w 378"/>
                <a:gd name="T7" fmla="*/ 280 h 296"/>
                <a:gd name="T8" fmla="*/ 97 w 378"/>
                <a:gd name="T9" fmla="*/ 292 h 296"/>
                <a:gd name="T10" fmla="*/ 192 w 378"/>
                <a:gd name="T11" fmla="*/ 296 h 296"/>
                <a:gd name="T12" fmla="*/ 287 w 378"/>
                <a:gd name="T13" fmla="*/ 292 h 296"/>
                <a:gd name="T14" fmla="*/ 378 w 378"/>
                <a:gd name="T15" fmla="*/ 280 h 296"/>
                <a:gd name="T16" fmla="*/ 336 w 378"/>
                <a:gd name="T17" fmla="*/ 67 h 296"/>
                <a:gd name="T18" fmla="*/ 289 w 378"/>
                <a:gd name="T19" fmla="*/ 235 h 296"/>
                <a:gd name="T20" fmla="*/ 255 w 378"/>
                <a:gd name="T21" fmla="*/ 239 h 296"/>
                <a:gd name="T22" fmla="*/ 218 w 378"/>
                <a:gd name="T23" fmla="*/ 241 h 296"/>
                <a:gd name="T24" fmla="*/ 216 w 378"/>
                <a:gd name="T25" fmla="*/ 233 h 296"/>
                <a:gd name="T26" fmla="*/ 202 w 378"/>
                <a:gd name="T27" fmla="*/ 219 h 296"/>
                <a:gd name="T28" fmla="*/ 192 w 378"/>
                <a:gd name="T29" fmla="*/ 217 h 296"/>
                <a:gd name="T30" fmla="*/ 139 w 378"/>
                <a:gd name="T31" fmla="*/ 146 h 296"/>
                <a:gd name="T32" fmla="*/ 174 w 378"/>
                <a:gd name="T33" fmla="*/ 227 h 296"/>
                <a:gd name="T34" fmla="*/ 168 w 378"/>
                <a:gd name="T35" fmla="*/ 241 h 296"/>
                <a:gd name="T36" fmla="*/ 168 w 378"/>
                <a:gd name="T37" fmla="*/ 243 h 296"/>
                <a:gd name="T38" fmla="*/ 89 w 378"/>
                <a:gd name="T39" fmla="*/ 235 h 296"/>
                <a:gd name="T40" fmla="*/ 87 w 378"/>
                <a:gd name="T41" fmla="*/ 223 h 296"/>
                <a:gd name="T42" fmla="*/ 85 w 378"/>
                <a:gd name="T43" fmla="*/ 211 h 296"/>
                <a:gd name="T44" fmla="*/ 93 w 378"/>
                <a:gd name="T45" fmla="*/ 170 h 296"/>
                <a:gd name="T46" fmla="*/ 115 w 378"/>
                <a:gd name="T47" fmla="*/ 138 h 296"/>
                <a:gd name="T48" fmla="*/ 149 w 378"/>
                <a:gd name="T49" fmla="*/ 116 h 296"/>
                <a:gd name="T50" fmla="*/ 190 w 378"/>
                <a:gd name="T51" fmla="*/ 108 h 296"/>
                <a:gd name="T52" fmla="*/ 210 w 378"/>
                <a:gd name="T53" fmla="*/ 110 h 296"/>
                <a:gd name="T54" fmla="*/ 247 w 378"/>
                <a:gd name="T55" fmla="*/ 124 h 296"/>
                <a:gd name="T56" fmla="*/ 275 w 378"/>
                <a:gd name="T57" fmla="*/ 152 h 296"/>
                <a:gd name="T58" fmla="*/ 291 w 378"/>
                <a:gd name="T59" fmla="*/ 189 h 296"/>
                <a:gd name="T60" fmla="*/ 293 w 378"/>
                <a:gd name="T61" fmla="*/ 211 h 296"/>
                <a:gd name="T62" fmla="*/ 289 w 378"/>
                <a:gd name="T63" fmla="*/ 23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8" h="296">
                  <a:moveTo>
                    <a:pt x="247" y="67"/>
                  </a:moveTo>
                  <a:lnTo>
                    <a:pt x="247" y="0"/>
                  </a:lnTo>
                  <a:lnTo>
                    <a:pt x="123" y="0"/>
                  </a:lnTo>
                  <a:lnTo>
                    <a:pt x="123" y="67"/>
                  </a:lnTo>
                  <a:lnTo>
                    <a:pt x="42" y="67"/>
                  </a:lnTo>
                  <a:lnTo>
                    <a:pt x="42" y="67"/>
                  </a:lnTo>
                  <a:lnTo>
                    <a:pt x="0" y="280"/>
                  </a:lnTo>
                  <a:lnTo>
                    <a:pt x="0" y="280"/>
                  </a:lnTo>
                  <a:lnTo>
                    <a:pt x="48" y="288"/>
                  </a:lnTo>
                  <a:lnTo>
                    <a:pt x="97" y="292"/>
                  </a:lnTo>
                  <a:lnTo>
                    <a:pt x="145" y="296"/>
                  </a:lnTo>
                  <a:lnTo>
                    <a:pt x="192" y="296"/>
                  </a:lnTo>
                  <a:lnTo>
                    <a:pt x="241" y="296"/>
                  </a:lnTo>
                  <a:lnTo>
                    <a:pt x="287" y="292"/>
                  </a:lnTo>
                  <a:lnTo>
                    <a:pt x="334" y="288"/>
                  </a:lnTo>
                  <a:lnTo>
                    <a:pt x="378" y="280"/>
                  </a:lnTo>
                  <a:lnTo>
                    <a:pt x="378" y="280"/>
                  </a:lnTo>
                  <a:lnTo>
                    <a:pt x="336" y="67"/>
                  </a:lnTo>
                  <a:lnTo>
                    <a:pt x="247" y="67"/>
                  </a:lnTo>
                  <a:close/>
                  <a:moveTo>
                    <a:pt x="289" y="235"/>
                  </a:moveTo>
                  <a:lnTo>
                    <a:pt x="289" y="235"/>
                  </a:lnTo>
                  <a:lnTo>
                    <a:pt x="255" y="239"/>
                  </a:lnTo>
                  <a:lnTo>
                    <a:pt x="218" y="241"/>
                  </a:lnTo>
                  <a:lnTo>
                    <a:pt x="218" y="241"/>
                  </a:lnTo>
                  <a:lnTo>
                    <a:pt x="218" y="241"/>
                  </a:lnTo>
                  <a:lnTo>
                    <a:pt x="216" y="233"/>
                  </a:lnTo>
                  <a:lnTo>
                    <a:pt x="210" y="225"/>
                  </a:lnTo>
                  <a:lnTo>
                    <a:pt x="202" y="219"/>
                  </a:lnTo>
                  <a:lnTo>
                    <a:pt x="194" y="217"/>
                  </a:lnTo>
                  <a:lnTo>
                    <a:pt x="192" y="217"/>
                  </a:lnTo>
                  <a:lnTo>
                    <a:pt x="145" y="142"/>
                  </a:lnTo>
                  <a:lnTo>
                    <a:pt x="139" y="146"/>
                  </a:lnTo>
                  <a:lnTo>
                    <a:pt x="174" y="227"/>
                  </a:lnTo>
                  <a:lnTo>
                    <a:pt x="174" y="227"/>
                  </a:lnTo>
                  <a:lnTo>
                    <a:pt x="170" y="233"/>
                  </a:lnTo>
                  <a:lnTo>
                    <a:pt x="168" y="241"/>
                  </a:lnTo>
                  <a:lnTo>
                    <a:pt x="168" y="243"/>
                  </a:lnTo>
                  <a:lnTo>
                    <a:pt x="168" y="243"/>
                  </a:lnTo>
                  <a:lnTo>
                    <a:pt x="129" y="239"/>
                  </a:lnTo>
                  <a:lnTo>
                    <a:pt x="89" y="235"/>
                  </a:lnTo>
                  <a:lnTo>
                    <a:pt x="89" y="235"/>
                  </a:lnTo>
                  <a:lnTo>
                    <a:pt x="87" y="223"/>
                  </a:lnTo>
                  <a:lnTo>
                    <a:pt x="85" y="211"/>
                  </a:lnTo>
                  <a:lnTo>
                    <a:pt x="85" y="211"/>
                  </a:lnTo>
                  <a:lnTo>
                    <a:pt x="87" y="189"/>
                  </a:lnTo>
                  <a:lnTo>
                    <a:pt x="93" y="170"/>
                  </a:lnTo>
                  <a:lnTo>
                    <a:pt x="103" y="152"/>
                  </a:lnTo>
                  <a:lnTo>
                    <a:pt x="115" y="138"/>
                  </a:lnTo>
                  <a:lnTo>
                    <a:pt x="131" y="124"/>
                  </a:lnTo>
                  <a:lnTo>
                    <a:pt x="149" y="116"/>
                  </a:lnTo>
                  <a:lnTo>
                    <a:pt x="168" y="110"/>
                  </a:lnTo>
                  <a:lnTo>
                    <a:pt x="190" y="108"/>
                  </a:lnTo>
                  <a:lnTo>
                    <a:pt x="190" y="108"/>
                  </a:lnTo>
                  <a:lnTo>
                    <a:pt x="210" y="110"/>
                  </a:lnTo>
                  <a:lnTo>
                    <a:pt x="229" y="116"/>
                  </a:lnTo>
                  <a:lnTo>
                    <a:pt x="247" y="124"/>
                  </a:lnTo>
                  <a:lnTo>
                    <a:pt x="263" y="138"/>
                  </a:lnTo>
                  <a:lnTo>
                    <a:pt x="275" y="152"/>
                  </a:lnTo>
                  <a:lnTo>
                    <a:pt x="285" y="170"/>
                  </a:lnTo>
                  <a:lnTo>
                    <a:pt x="291" y="189"/>
                  </a:lnTo>
                  <a:lnTo>
                    <a:pt x="293" y="211"/>
                  </a:lnTo>
                  <a:lnTo>
                    <a:pt x="293" y="211"/>
                  </a:lnTo>
                  <a:lnTo>
                    <a:pt x="291" y="223"/>
                  </a:lnTo>
                  <a:lnTo>
                    <a:pt x="289" y="235"/>
                  </a:lnTo>
                  <a:lnTo>
                    <a:pt x="289" y="235"/>
                  </a:lnTo>
                  <a:close/>
                </a:path>
              </a:pathLst>
            </a:custGeom>
            <a:solidFill>
              <a:srgbClr val="05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7" name="Freeform 47"/>
          <p:cNvSpPr>
            <a:spLocks noEditPoints="1"/>
          </p:cNvSpPr>
          <p:nvPr/>
        </p:nvSpPr>
        <p:spPr bwMode="auto">
          <a:xfrm>
            <a:off x="8951913" y="3035969"/>
            <a:ext cx="623888" cy="790575"/>
          </a:xfrm>
          <a:custGeom>
            <a:avLst/>
            <a:gdLst>
              <a:gd name="T0" fmla="*/ 310 w 393"/>
              <a:gd name="T1" fmla="*/ 498 h 498"/>
              <a:gd name="T2" fmla="*/ 59 w 393"/>
              <a:gd name="T3" fmla="*/ 441 h 498"/>
              <a:gd name="T4" fmla="*/ 146 w 393"/>
              <a:gd name="T5" fmla="*/ 83 h 498"/>
              <a:gd name="T6" fmla="*/ 196 w 393"/>
              <a:gd name="T7" fmla="*/ 12 h 498"/>
              <a:gd name="T8" fmla="*/ 160 w 393"/>
              <a:gd name="T9" fmla="*/ 34 h 498"/>
              <a:gd name="T10" fmla="*/ 121 w 393"/>
              <a:gd name="T11" fmla="*/ 85 h 498"/>
              <a:gd name="T12" fmla="*/ 249 w 393"/>
              <a:gd name="T13" fmla="*/ 8 h 498"/>
              <a:gd name="T14" fmla="*/ 304 w 393"/>
              <a:gd name="T15" fmla="*/ 62 h 498"/>
              <a:gd name="T16" fmla="*/ 310 w 393"/>
              <a:gd name="T17" fmla="*/ 156 h 498"/>
              <a:gd name="T18" fmla="*/ 302 w 393"/>
              <a:gd name="T19" fmla="*/ 172 h 498"/>
              <a:gd name="T20" fmla="*/ 259 w 393"/>
              <a:gd name="T21" fmla="*/ 196 h 498"/>
              <a:gd name="T22" fmla="*/ 257 w 393"/>
              <a:gd name="T23" fmla="*/ 174 h 498"/>
              <a:gd name="T24" fmla="*/ 282 w 393"/>
              <a:gd name="T25" fmla="*/ 166 h 498"/>
              <a:gd name="T26" fmla="*/ 265 w 393"/>
              <a:gd name="T27" fmla="*/ 146 h 498"/>
              <a:gd name="T28" fmla="*/ 205 w 393"/>
              <a:gd name="T29" fmla="*/ 117 h 498"/>
              <a:gd name="T30" fmla="*/ 152 w 393"/>
              <a:gd name="T31" fmla="*/ 109 h 498"/>
              <a:gd name="T32" fmla="*/ 115 w 393"/>
              <a:gd name="T33" fmla="*/ 113 h 498"/>
              <a:gd name="T34" fmla="*/ 117 w 393"/>
              <a:gd name="T35" fmla="*/ 125 h 498"/>
              <a:gd name="T36" fmla="*/ 117 w 393"/>
              <a:gd name="T37" fmla="*/ 154 h 498"/>
              <a:gd name="T38" fmla="*/ 99 w 393"/>
              <a:gd name="T39" fmla="*/ 139 h 498"/>
              <a:gd name="T40" fmla="*/ 93 w 393"/>
              <a:gd name="T41" fmla="*/ 111 h 498"/>
              <a:gd name="T42" fmla="*/ 119 w 393"/>
              <a:gd name="T43" fmla="*/ 48 h 498"/>
              <a:gd name="T44" fmla="*/ 194 w 393"/>
              <a:gd name="T45" fmla="*/ 2 h 498"/>
              <a:gd name="T46" fmla="*/ 239 w 393"/>
              <a:gd name="T47" fmla="*/ 4 h 498"/>
              <a:gd name="T48" fmla="*/ 344 w 393"/>
              <a:gd name="T49" fmla="*/ 277 h 498"/>
              <a:gd name="T50" fmla="*/ 381 w 393"/>
              <a:gd name="T51" fmla="*/ 352 h 498"/>
              <a:gd name="T52" fmla="*/ 379 w 393"/>
              <a:gd name="T53" fmla="*/ 399 h 498"/>
              <a:gd name="T54" fmla="*/ 350 w 393"/>
              <a:gd name="T55" fmla="*/ 393 h 498"/>
              <a:gd name="T56" fmla="*/ 332 w 393"/>
              <a:gd name="T57" fmla="*/ 358 h 498"/>
              <a:gd name="T58" fmla="*/ 308 w 393"/>
              <a:gd name="T59" fmla="*/ 314 h 498"/>
              <a:gd name="T60" fmla="*/ 0 w 393"/>
              <a:gd name="T61" fmla="*/ 241 h 498"/>
              <a:gd name="T62" fmla="*/ 318 w 393"/>
              <a:gd name="T63" fmla="*/ 247 h 498"/>
              <a:gd name="T64" fmla="*/ 93 w 393"/>
              <a:gd name="T65" fmla="*/ 261 h 498"/>
              <a:gd name="T66" fmla="*/ 176 w 393"/>
              <a:gd name="T67" fmla="*/ 139 h 498"/>
              <a:gd name="T68" fmla="*/ 124 w 393"/>
              <a:gd name="T69" fmla="*/ 170 h 498"/>
              <a:gd name="T70" fmla="*/ 105 w 393"/>
              <a:gd name="T71" fmla="*/ 214 h 498"/>
              <a:gd name="T72" fmla="*/ 128 w 393"/>
              <a:gd name="T73" fmla="*/ 219 h 498"/>
              <a:gd name="T74" fmla="*/ 142 w 393"/>
              <a:gd name="T75" fmla="*/ 182 h 498"/>
              <a:gd name="T76" fmla="*/ 148 w 393"/>
              <a:gd name="T77" fmla="*/ 192 h 498"/>
              <a:gd name="T78" fmla="*/ 166 w 393"/>
              <a:gd name="T79" fmla="*/ 233 h 498"/>
              <a:gd name="T80" fmla="*/ 170 w 393"/>
              <a:gd name="T81" fmla="*/ 196 h 498"/>
              <a:gd name="T82" fmla="*/ 182 w 393"/>
              <a:gd name="T83" fmla="*/ 196 h 498"/>
              <a:gd name="T84" fmla="*/ 209 w 393"/>
              <a:gd name="T85" fmla="*/ 233 h 498"/>
              <a:gd name="T86" fmla="*/ 198 w 393"/>
              <a:gd name="T87" fmla="*/ 172 h 498"/>
              <a:gd name="T88" fmla="*/ 215 w 393"/>
              <a:gd name="T89" fmla="*/ 194 h 498"/>
              <a:gd name="T90" fmla="*/ 247 w 393"/>
              <a:gd name="T91" fmla="*/ 233 h 498"/>
              <a:gd name="T92" fmla="*/ 235 w 393"/>
              <a:gd name="T93" fmla="*/ 184 h 498"/>
              <a:gd name="T94" fmla="*/ 205 w 393"/>
              <a:gd name="T95" fmla="*/ 148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93" h="498">
                <a:moveTo>
                  <a:pt x="59" y="441"/>
                </a:moveTo>
                <a:lnTo>
                  <a:pt x="292" y="441"/>
                </a:lnTo>
                <a:lnTo>
                  <a:pt x="310" y="470"/>
                </a:lnTo>
                <a:lnTo>
                  <a:pt x="310" y="498"/>
                </a:lnTo>
                <a:lnTo>
                  <a:pt x="42" y="498"/>
                </a:lnTo>
                <a:lnTo>
                  <a:pt x="42" y="470"/>
                </a:lnTo>
                <a:lnTo>
                  <a:pt x="59" y="441"/>
                </a:lnTo>
                <a:lnTo>
                  <a:pt x="59" y="441"/>
                </a:lnTo>
                <a:close/>
                <a:moveTo>
                  <a:pt x="121" y="85"/>
                </a:moveTo>
                <a:lnTo>
                  <a:pt x="121" y="85"/>
                </a:lnTo>
                <a:lnTo>
                  <a:pt x="146" y="83"/>
                </a:lnTo>
                <a:lnTo>
                  <a:pt x="146" y="83"/>
                </a:lnTo>
                <a:lnTo>
                  <a:pt x="156" y="64"/>
                </a:lnTo>
                <a:lnTo>
                  <a:pt x="166" y="44"/>
                </a:lnTo>
                <a:lnTo>
                  <a:pt x="180" y="28"/>
                </a:lnTo>
                <a:lnTo>
                  <a:pt x="196" y="12"/>
                </a:lnTo>
                <a:lnTo>
                  <a:pt x="196" y="12"/>
                </a:lnTo>
                <a:lnTo>
                  <a:pt x="182" y="18"/>
                </a:lnTo>
                <a:lnTo>
                  <a:pt x="170" y="26"/>
                </a:lnTo>
                <a:lnTo>
                  <a:pt x="160" y="34"/>
                </a:lnTo>
                <a:lnTo>
                  <a:pt x="150" y="42"/>
                </a:lnTo>
                <a:lnTo>
                  <a:pt x="142" y="52"/>
                </a:lnTo>
                <a:lnTo>
                  <a:pt x="134" y="62"/>
                </a:lnTo>
                <a:lnTo>
                  <a:pt x="121" y="85"/>
                </a:lnTo>
                <a:lnTo>
                  <a:pt x="121" y="85"/>
                </a:lnTo>
                <a:close/>
                <a:moveTo>
                  <a:pt x="239" y="4"/>
                </a:moveTo>
                <a:lnTo>
                  <a:pt x="239" y="4"/>
                </a:lnTo>
                <a:lnTo>
                  <a:pt x="249" y="8"/>
                </a:lnTo>
                <a:lnTo>
                  <a:pt x="259" y="14"/>
                </a:lnTo>
                <a:lnTo>
                  <a:pt x="278" y="26"/>
                </a:lnTo>
                <a:lnTo>
                  <a:pt x="292" y="42"/>
                </a:lnTo>
                <a:lnTo>
                  <a:pt x="304" y="62"/>
                </a:lnTo>
                <a:lnTo>
                  <a:pt x="310" y="83"/>
                </a:lnTo>
                <a:lnTo>
                  <a:pt x="314" y="107"/>
                </a:lnTo>
                <a:lnTo>
                  <a:pt x="314" y="129"/>
                </a:lnTo>
                <a:lnTo>
                  <a:pt x="310" y="156"/>
                </a:lnTo>
                <a:lnTo>
                  <a:pt x="310" y="156"/>
                </a:lnTo>
                <a:lnTo>
                  <a:pt x="302" y="174"/>
                </a:lnTo>
                <a:lnTo>
                  <a:pt x="302" y="172"/>
                </a:lnTo>
                <a:lnTo>
                  <a:pt x="302" y="172"/>
                </a:lnTo>
                <a:lnTo>
                  <a:pt x="298" y="182"/>
                </a:lnTo>
                <a:lnTo>
                  <a:pt x="288" y="188"/>
                </a:lnTo>
                <a:lnTo>
                  <a:pt x="276" y="194"/>
                </a:lnTo>
                <a:lnTo>
                  <a:pt x="259" y="196"/>
                </a:lnTo>
                <a:lnTo>
                  <a:pt x="253" y="174"/>
                </a:lnTo>
                <a:lnTo>
                  <a:pt x="253" y="174"/>
                </a:lnTo>
                <a:lnTo>
                  <a:pt x="257" y="174"/>
                </a:lnTo>
                <a:lnTo>
                  <a:pt x="257" y="174"/>
                </a:lnTo>
                <a:lnTo>
                  <a:pt x="273" y="172"/>
                </a:lnTo>
                <a:lnTo>
                  <a:pt x="280" y="170"/>
                </a:lnTo>
                <a:lnTo>
                  <a:pt x="282" y="166"/>
                </a:lnTo>
                <a:lnTo>
                  <a:pt x="282" y="166"/>
                </a:lnTo>
                <a:lnTo>
                  <a:pt x="282" y="162"/>
                </a:lnTo>
                <a:lnTo>
                  <a:pt x="278" y="158"/>
                </a:lnTo>
                <a:lnTo>
                  <a:pt x="265" y="146"/>
                </a:lnTo>
                <a:lnTo>
                  <a:pt x="265" y="146"/>
                </a:lnTo>
                <a:lnTo>
                  <a:pt x="253" y="137"/>
                </a:lnTo>
                <a:lnTo>
                  <a:pt x="239" y="131"/>
                </a:lnTo>
                <a:lnTo>
                  <a:pt x="223" y="123"/>
                </a:lnTo>
                <a:lnTo>
                  <a:pt x="205" y="117"/>
                </a:lnTo>
                <a:lnTo>
                  <a:pt x="205" y="117"/>
                </a:lnTo>
                <a:lnTo>
                  <a:pt x="186" y="113"/>
                </a:lnTo>
                <a:lnTo>
                  <a:pt x="168" y="109"/>
                </a:lnTo>
                <a:lnTo>
                  <a:pt x="152" y="109"/>
                </a:lnTo>
                <a:lnTo>
                  <a:pt x="138" y="109"/>
                </a:lnTo>
                <a:lnTo>
                  <a:pt x="138" y="109"/>
                </a:lnTo>
                <a:lnTo>
                  <a:pt x="121" y="111"/>
                </a:lnTo>
                <a:lnTo>
                  <a:pt x="115" y="113"/>
                </a:lnTo>
                <a:lnTo>
                  <a:pt x="113" y="115"/>
                </a:lnTo>
                <a:lnTo>
                  <a:pt x="113" y="115"/>
                </a:lnTo>
                <a:lnTo>
                  <a:pt x="113" y="119"/>
                </a:lnTo>
                <a:lnTo>
                  <a:pt x="117" y="125"/>
                </a:lnTo>
                <a:lnTo>
                  <a:pt x="130" y="135"/>
                </a:lnTo>
                <a:lnTo>
                  <a:pt x="130" y="135"/>
                </a:lnTo>
                <a:lnTo>
                  <a:pt x="132" y="137"/>
                </a:lnTo>
                <a:lnTo>
                  <a:pt x="117" y="154"/>
                </a:lnTo>
                <a:lnTo>
                  <a:pt x="117" y="154"/>
                </a:lnTo>
                <a:lnTo>
                  <a:pt x="117" y="154"/>
                </a:lnTo>
                <a:lnTo>
                  <a:pt x="107" y="146"/>
                </a:lnTo>
                <a:lnTo>
                  <a:pt x="99" y="139"/>
                </a:lnTo>
                <a:lnTo>
                  <a:pt x="95" y="131"/>
                </a:lnTo>
                <a:lnTo>
                  <a:pt x="91" y="125"/>
                </a:lnTo>
                <a:lnTo>
                  <a:pt x="91" y="117"/>
                </a:lnTo>
                <a:lnTo>
                  <a:pt x="93" y="111"/>
                </a:lnTo>
                <a:lnTo>
                  <a:pt x="97" y="91"/>
                </a:lnTo>
                <a:lnTo>
                  <a:pt x="97" y="91"/>
                </a:lnTo>
                <a:lnTo>
                  <a:pt x="107" y="69"/>
                </a:lnTo>
                <a:lnTo>
                  <a:pt x="119" y="48"/>
                </a:lnTo>
                <a:lnTo>
                  <a:pt x="136" y="30"/>
                </a:lnTo>
                <a:lnTo>
                  <a:pt x="154" y="18"/>
                </a:lnTo>
                <a:lnTo>
                  <a:pt x="172" y="8"/>
                </a:lnTo>
                <a:lnTo>
                  <a:pt x="194" y="2"/>
                </a:lnTo>
                <a:lnTo>
                  <a:pt x="217" y="0"/>
                </a:lnTo>
                <a:lnTo>
                  <a:pt x="227" y="2"/>
                </a:lnTo>
                <a:lnTo>
                  <a:pt x="239" y="4"/>
                </a:lnTo>
                <a:lnTo>
                  <a:pt x="239" y="4"/>
                </a:lnTo>
                <a:close/>
                <a:moveTo>
                  <a:pt x="318" y="247"/>
                </a:moveTo>
                <a:lnTo>
                  <a:pt x="318" y="247"/>
                </a:lnTo>
                <a:lnTo>
                  <a:pt x="332" y="261"/>
                </a:lnTo>
                <a:lnTo>
                  <a:pt x="344" y="277"/>
                </a:lnTo>
                <a:lnTo>
                  <a:pt x="355" y="296"/>
                </a:lnTo>
                <a:lnTo>
                  <a:pt x="365" y="314"/>
                </a:lnTo>
                <a:lnTo>
                  <a:pt x="373" y="334"/>
                </a:lnTo>
                <a:lnTo>
                  <a:pt x="381" y="352"/>
                </a:lnTo>
                <a:lnTo>
                  <a:pt x="393" y="395"/>
                </a:lnTo>
                <a:lnTo>
                  <a:pt x="393" y="395"/>
                </a:lnTo>
                <a:lnTo>
                  <a:pt x="389" y="397"/>
                </a:lnTo>
                <a:lnTo>
                  <a:pt x="379" y="399"/>
                </a:lnTo>
                <a:lnTo>
                  <a:pt x="365" y="399"/>
                </a:lnTo>
                <a:lnTo>
                  <a:pt x="359" y="397"/>
                </a:lnTo>
                <a:lnTo>
                  <a:pt x="350" y="393"/>
                </a:lnTo>
                <a:lnTo>
                  <a:pt x="350" y="393"/>
                </a:lnTo>
                <a:lnTo>
                  <a:pt x="342" y="385"/>
                </a:lnTo>
                <a:lnTo>
                  <a:pt x="336" y="377"/>
                </a:lnTo>
                <a:lnTo>
                  <a:pt x="334" y="369"/>
                </a:lnTo>
                <a:lnTo>
                  <a:pt x="332" y="358"/>
                </a:lnTo>
                <a:lnTo>
                  <a:pt x="328" y="348"/>
                </a:lnTo>
                <a:lnTo>
                  <a:pt x="326" y="338"/>
                </a:lnTo>
                <a:lnTo>
                  <a:pt x="318" y="326"/>
                </a:lnTo>
                <a:lnTo>
                  <a:pt x="308" y="314"/>
                </a:lnTo>
                <a:lnTo>
                  <a:pt x="292" y="419"/>
                </a:lnTo>
                <a:lnTo>
                  <a:pt x="61" y="419"/>
                </a:lnTo>
                <a:lnTo>
                  <a:pt x="49" y="332"/>
                </a:lnTo>
                <a:lnTo>
                  <a:pt x="0" y="241"/>
                </a:lnTo>
                <a:lnTo>
                  <a:pt x="8" y="235"/>
                </a:lnTo>
                <a:lnTo>
                  <a:pt x="71" y="247"/>
                </a:lnTo>
                <a:lnTo>
                  <a:pt x="318" y="247"/>
                </a:lnTo>
                <a:lnTo>
                  <a:pt x="318" y="247"/>
                </a:lnTo>
                <a:close/>
                <a:moveTo>
                  <a:pt x="71" y="261"/>
                </a:moveTo>
                <a:lnTo>
                  <a:pt x="87" y="403"/>
                </a:lnTo>
                <a:lnTo>
                  <a:pt x="111" y="403"/>
                </a:lnTo>
                <a:lnTo>
                  <a:pt x="93" y="261"/>
                </a:lnTo>
                <a:lnTo>
                  <a:pt x="71" y="261"/>
                </a:lnTo>
                <a:lnTo>
                  <a:pt x="71" y="261"/>
                </a:lnTo>
                <a:close/>
                <a:moveTo>
                  <a:pt x="176" y="139"/>
                </a:moveTo>
                <a:lnTo>
                  <a:pt x="176" y="139"/>
                </a:lnTo>
                <a:lnTo>
                  <a:pt x="160" y="142"/>
                </a:lnTo>
                <a:lnTo>
                  <a:pt x="146" y="148"/>
                </a:lnTo>
                <a:lnTo>
                  <a:pt x="134" y="158"/>
                </a:lnTo>
                <a:lnTo>
                  <a:pt x="124" y="170"/>
                </a:lnTo>
                <a:lnTo>
                  <a:pt x="124" y="170"/>
                </a:lnTo>
                <a:lnTo>
                  <a:pt x="115" y="184"/>
                </a:lnTo>
                <a:lnTo>
                  <a:pt x="109" y="198"/>
                </a:lnTo>
                <a:lnTo>
                  <a:pt x="105" y="214"/>
                </a:lnTo>
                <a:lnTo>
                  <a:pt x="103" y="233"/>
                </a:lnTo>
                <a:lnTo>
                  <a:pt x="126" y="233"/>
                </a:lnTo>
                <a:lnTo>
                  <a:pt x="126" y="233"/>
                </a:lnTo>
                <a:lnTo>
                  <a:pt x="128" y="219"/>
                </a:lnTo>
                <a:lnTo>
                  <a:pt x="132" y="206"/>
                </a:lnTo>
                <a:lnTo>
                  <a:pt x="136" y="194"/>
                </a:lnTo>
                <a:lnTo>
                  <a:pt x="142" y="182"/>
                </a:lnTo>
                <a:lnTo>
                  <a:pt x="142" y="182"/>
                </a:lnTo>
                <a:lnTo>
                  <a:pt x="148" y="176"/>
                </a:lnTo>
                <a:lnTo>
                  <a:pt x="156" y="170"/>
                </a:lnTo>
                <a:lnTo>
                  <a:pt x="156" y="170"/>
                </a:lnTo>
                <a:lnTo>
                  <a:pt x="148" y="192"/>
                </a:lnTo>
                <a:lnTo>
                  <a:pt x="148" y="192"/>
                </a:lnTo>
                <a:lnTo>
                  <a:pt x="146" y="212"/>
                </a:lnTo>
                <a:lnTo>
                  <a:pt x="144" y="233"/>
                </a:lnTo>
                <a:lnTo>
                  <a:pt x="166" y="233"/>
                </a:lnTo>
                <a:lnTo>
                  <a:pt x="166" y="233"/>
                </a:lnTo>
                <a:lnTo>
                  <a:pt x="168" y="214"/>
                </a:lnTo>
                <a:lnTo>
                  <a:pt x="170" y="196"/>
                </a:lnTo>
                <a:lnTo>
                  <a:pt x="170" y="196"/>
                </a:lnTo>
                <a:lnTo>
                  <a:pt x="176" y="176"/>
                </a:lnTo>
                <a:lnTo>
                  <a:pt x="176" y="176"/>
                </a:lnTo>
                <a:lnTo>
                  <a:pt x="182" y="196"/>
                </a:lnTo>
                <a:lnTo>
                  <a:pt x="182" y="196"/>
                </a:lnTo>
                <a:lnTo>
                  <a:pt x="186" y="214"/>
                </a:lnTo>
                <a:lnTo>
                  <a:pt x="186" y="233"/>
                </a:lnTo>
                <a:lnTo>
                  <a:pt x="209" y="233"/>
                </a:lnTo>
                <a:lnTo>
                  <a:pt x="209" y="233"/>
                </a:lnTo>
                <a:lnTo>
                  <a:pt x="209" y="212"/>
                </a:lnTo>
                <a:lnTo>
                  <a:pt x="205" y="192"/>
                </a:lnTo>
                <a:lnTo>
                  <a:pt x="205" y="192"/>
                </a:lnTo>
                <a:lnTo>
                  <a:pt x="198" y="172"/>
                </a:lnTo>
                <a:lnTo>
                  <a:pt x="198" y="172"/>
                </a:lnTo>
                <a:lnTo>
                  <a:pt x="209" y="182"/>
                </a:lnTo>
                <a:lnTo>
                  <a:pt x="209" y="182"/>
                </a:lnTo>
                <a:lnTo>
                  <a:pt x="215" y="194"/>
                </a:lnTo>
                <a:lnTo>
                  <a:pt x="221" y="206"/>
                </a:lnTo>
                <a:lnTo>
                  <a:pt x="223" y="219"/>
                </a:lnTo>
                <a:lnTo>
                  <a:pt x="225" y="233"/>
                </a:lnTo>
                <a:lnTo>
                  <a:pt x="247" y="233"/>
                </a:lnTo>
                <a:lnTo>
                  <a:pt x="247" y="233"/>
                </a:lnTo>
                <a:lnTo>
                  <a:pt x="245" y="214"/>
                </a:lnTo>
                <a:lnTo>
                  <a:pt x="241" y="198"/>
                </a:lnTo>
                <a:lnTo>
                  <a:pt x="235" y="184"/>
                </a:lnTo>
                <a:lnTo>
                  <a:pt x="227" y="170"/>
                </a:lnTo>
                <a:lnTo>
                  <a:pt x="227" y="170"/>
                </a:lnTo>
                <a:lnTo>
                  <a:pt x="217" y="158"/>
                </a:lnTo>
                <a:lnTo>
                  <a:pt x="205" y="148"/>
                </a:lnTo>
                <a:lnTo>
                  <a:pt x="190" y="142"/>
                </a:lnTo>
                <a:lnTo>
                  <a:pt x="176" y="139"/>
                </a:lnTo>
                <a:lnTo>
                  <a:pt x="176" y="139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48"/>
          <p:cNvSpPr>
            <a:spLocks noEditPoints="1"/>
          </p:cNvSpPr>
          <p:nvPr/>
        </p:nvSpPr>
        <p:spPr bwMode="auto">
          <a:xfrm>
            <a:off x="5135563" y="4328194"/>
            <a:ext cx="855663" cy="673100"/>
          </a:xfrm>
          <a:custGeom>
            <a:avLst/>
            <a:gdLst>
              <a:gd name="T0" fmla="*/ 448 w 539"/>
              <a:gd name="T1" fmla="*/ 82 h 424"/>
              <a:gd name="T2" fmla="*/ 487 w 539"/>
              <a:gd name="T3" fmla="*/ 110 h 424"/>
              <a:gd name="T4" fmla="*/ 537 w 539"/>
              <a:gd name="T5" fmla="*/ 337 h 424"/>
              <a:gd name="T6" fmla="*/ 160 w 539"/>
              <a:gd name="T7" fmla="*/ 284 h 424"/>
              <a:gd name="T8" fmla="*/ 144 w 539"/>
              <a:gd name="T9" fmla="*/ 298 h 424"/>
              <a:gd name="T10" fmla="*/ 132 w 539"/>
              <a:gd name="T11" fmla="*/ 294 h 424"/>
              <a:gd name="T12" fmla="*/ 128 w 539"/>
              <a:gd name="T13" fmla="*/ 199 h 424"/>
              <a:gd name="T14" fmla="*/ 144 w 539"/>
              <a:gd name="T15" fmla="*/ 183 h 424"/>
              <a:gd name="T16" fmla="*/ 156 w 539"/>
              <a:gd name="T17" fmla="*/ 187 h 424"/>
              <a:gd name="T18" fmla="*/ 171 w 539"/>
              <a:gd name="T19" fmla="*/ 106 h 424"/>
              <a:gd name="T20" fmla="*/ 140 w 539"/>
              <a:gd name="T21" fmla="*/ 51 h 424"/>
              <a:gd name="T22" fmla="*/ 120 w 539"/>
              <a:gd name="T23" fmla="*/ 31 h 424"/>
              <a:gd name="T24" fmla="*/ 389 w 539"/>
              <a:gd name="T25" fmla="*/ 21 h 424"/>
              <a:gd name="T26" fmla="*/ 367 w 539"/>
              <a:gd name="T27" fmla="*/ 43 h 424"/>
              <a:gd name="T28" fmla="*/ 235 w 539"/>
              <a:gd name="T29" fmla="*/ 199 h 424"/>
              <a:gd name="T30" fmla="*/ 270 w 539"/>
              <a:gd name="T31" fmla="*/ 134 h 424"/>
              <a:gd name="T32" fmla="*/ 298 w 539"/>
              <a:gd name="T33" fmla="*/ 92 h 424"/>
              <a:gd name="T34" fmla="*/ 335 w 539"/>
              <a:gd name="T35" fmla="*/ 82 h 424"/>
              <a:gd name="T36" fmla="*/ 108 w 539"/>
              <a:gd name="T37" fmla="*/ 300 h 424"/>
              <a:gd name="T38" fmla="*/ 92 w 539"/>
              <a:gd name="T39" fmla="*/ 315 h 424"/>
              <a:gd name="T40" fmla="*/ 69 w 539"/>
              <a:gd name="T41" fmla="*/ 307 h 424"/>
              <a:gd name="T42" fmla="*/ 88 w 539"/>
              <a:gd name="T43" fmla="*/ 284 h 424"/>
              <a:gd name="T44" fmla="*/ 100 w 539"/>
              <a:gd name="T45" fmla="*/ 254 h 424"/>
              <a:gd name="T46" fmla="*/ 114 w 539"/>
              <a:gd name="T47" fmla="*/ 278 h 424"/>
              <a:gd name="T48" fmla="*/ 102 w 539"/>
              <a:gd name="T49" fmla="*/ 211 h 424"/>
              <a:gd name="T50" fmla="*/ 69 w 539"/>
              <a:gd name="T51" fmla="*/ 236 h 424"/>
              <a:gd name="T52" fmla="*/ 57 w 539"/>
              <a:gd name="T53" fmla="*/ 270 h 424"/>
              <a:gd name="T54" fmla="*/ 45 w 539"/>
              <a:gd name="T55" fmla="*/ 282 h 424"/>
              <a:gd name="T56" fmla="*/ 23 w 539"/>
              <a:gd name="T57" fmla="*/ 315 h 424"/>
              <a:gd name="T58" fmla="*/ 59 w 539"/>
              <a:gd name="T59" fmla="*/ 302 h 424"/>
              <a:gd name="T60" fmla="*/ 73 w 539"/>
              <a:gd name="T61" fmla="*/ 288 h 424"/>
              <a:gd name="T62" fmla="*/ 88 w 539"/>
              <a:gd name="T63" fmla="*/ 256 h 424"/>
              <a:gd name="T64" fmla="*/ 114 w 539"/>
              <a:gd name="T65" fmla="*/ 234 h 424"/>
              <a:gd name="T66" fmla="*/ 163 w 539"/>
              <a:gd name="T67" fmla="*/ 424 h 424"/>
              <a:gd name="T68" fmla="*/ 0 w 539"/>
              <a:gd name="T69" fmla="*/ 327 h 424"/>
              <a:gd name="T70" fmla="*/ 21 w 539"/>
              <a:gd name="T71" fmla="*/ 390 h 424"/>
              <a:gd name="T72" fmla="*/ 165 w 539"/>
              <a:gd name="T73" fmla="*/ 402 h 424"/>
              <a:gd name="T74" fmla="*/ 195 w 539"/>
              <a:gd name="T75" fmla="*/ 327 h 424"/>
              <a:gd name="T76" fmla="*/ 493 w 539"/>
              <a:gd name="T77" fmla="*/ 404 h 424"/>
              <a:gd name="T78" fmla="*/ 304 w 539"/>
              <a:gd name="T79" fmla="*/ 408 h 424"/>
              <a:gd name="T80" fmla="*/ 274 w 539"/>
              <a:gd name="T81" fmla="*/ 406 h 424"/>
              <a:gd name="T82" fmla="*/ 238 w 539"/>
              <a:gd name="T83" fmla="*/ 388 h 424"/>
              <a:gd name="T84" fmla="*/ 219 w 539"/>
              <a:gd name="T85" fmla="*/ 357 h 424"/>
              <a:gd name="T86" fmla="*/ 533 w 539"/>
              <a:gd name="T87" fmla="*/ 373 h 424"/>
              <a:gd name="T88" fmla="*/ 493 w 539"/>
              <a:gd name="T89" fmla="*/ 404 h 424"/>
              <a:gd name="T90" fmla="*/ 460 w 539"/>
              <a:gd name="T91" fmla="*/ 114 h 424"/>
              <a:gd name="T92" fmla="*/ 450 w 539"/>
              <a:gd name="T93" fmla="*/ 104 h 424"/>
              <a:gd name="T94" fmla="*/ 308 w 539"/>
              <a:gd name="T95" fmla="*/ 11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39" h="424">
                <a:moveTo>
                  <a:pt x="335" y="82"/>
                </a:moveTo>
                <a:lnTo>
                  <a:pt x="434" y="82"/>
                </a:lnTo>
                <a:lnTo>
                  <a:pt x="434" y="82"/>
                </a:lnTo>
                <a:lnTo>
                  <a:pt x="448" y="82"/>
                </a:lnTo>
                <a:lnTo>
                  <a:pt x="460" y="86"/>
                </a:lnTo>
                <a:lnTo>
                  <a:pt x="471" y="92"/>
                </a:lnTo>
                <a:lnTo>
                  <a:pt x="481" y="100"/>
                </a:lnTo>
                <a:lnTo>
                  <a:pt x="487" y="110"/>
                </a:lnTo>
                <a:lnTo>
                  <a:pt x="495" y="122"/>
                </a:lnTo>
                <a:lnTo>
                  <a:pt x="499" y="134"/>
                </a:lnTo>
                <a:lnTo>
                  <a:pt x="503" y="148"/>
                </a:lnTo>
                <a:lnTo>
                  <a:pt x="537" y="337"/>
                </a:lnTo>
                <a:lnTo>
                  <a:pt x="223" y="337"/>
                </a:lnTo>
                <a:lnTo>
                  <a:pt x="235" y="284"/>
                </a:lnTo>
                <a:lnTo>
                  <a:pt x="160" y="284"/>
                </a:lnTo>
                <a:lnTo>
                  <a:pt x="160" y="284"/>
                </a:lnTo>
                <a:lnTo>
                  <a:pt x="158" y="290"/>
                </a:lnTo>
                <a:lnTo>
                  <a:pt x="154" y="294"/>
                </a:lnTo>
                <a:lnTo>
                  <a:pt x="150" y="298"/>
                </a:lnTo>
                <a:lnTo>
                  <a:pt x="144" y="298"/>
                </a:lnTo>
                <a:lnTo>
                  <a:pt x="144" y="298"/>
                </a:lnTo>
                <a:lnTo>
                  <a:pt x="144" y="298"/>
                </a:lnTo>
                <a:lnTo>
                  <a:pt x="138" y="298"/>
                </a:lnTo>
                <a:lnTo>
                  <a:pt x="132" y="294"/>
                </a:lnTo>
                <a:lnTo>
                  <a:pt x="128" y="288"/>
                </a:lnTo>
                <a:lnTo>
                  <a:pt x="128" y="282"/>
                </a:lnTo>
                <a:lnTo>
                  <a:pt x="128" y="199"/>
                </a:lnTo>
                <a:lnTo>
                  <a:pt x="128" y="199"/>
                </a:lnTo>
                <a:lnTo>
                  <a:pt x="128" y="193"/>
                </a:lnTo>
                <a:lnTo>
                  <a:pt x="132" y="187"/>
                </a:lnTo>
                <a:lnTo>
                  <a:pt x="138" y="183"/>
                </a:lnTo>
                <a:lnTo>
                  <a:pt x="144" y="183"/>
                </a:lnTo>
                <a:lnTo>
                  <a:pt x="144" y="183"/>
                </a:lnTo>
                <a:lnTo>
                  <a:pt x="144" y="183"/>
                </a:lnTo>
                <a:lnTo>
                  <a:pt x="150" y="183"/>
                </a:lnTo>
                <a:lnTo>
                  <a:pt x="156" y="187"/>
                </a:lnTo>
                <a:lnTo>
                  <a:pt x="158" y="193"/>
                </a:lnTo>
                <a:lnTo>
                  <a:pt x="160" y="199"/>
                </a:lnTo>
                <a:lnTo>
                  <a:pt x="173" y="199"/>
                </a:lnTo>
                <a:lnTo>
                  <a:pt x="171" y="106"/>
                </a:lnTo>
                <a:lnTo>
                  <a:pt x="158" y="106"/>
                </a:lnTo>
                <a:lnTo>
                  <a:pt x="158" y="51"/>
                </a:lnTo>
                <a:lnTo>
                  <a:pt x="140" y="51"/>
                </a:lnTo>
                <a:lnTo>
                  <a:pt x="140" y="51"/>
                </a:lnTo>
                <a:lnTo>
                  <a:pt x="132" y="51"/>
                </a:lnTo>
                <a:lnTo>
                  <a:pt x="126" y="45"/>
                </a:lnTo>
                <a:lnTo>
                  <a:pt x="122" y="39"/>
                </a:lnTo>
                <a:lnTo>
                  <a:pt x="120" y="31"/>
                </a:lnTo>
                <a:lnTo>
                  <a:pt x="120" y="0"/>
                </a:lnTo>
                <a:lnTo>
                  <a:pt x="389" y="0"/>
                </a:lnTo>
                <a:lnTo>
                  <a:pt x="389" y="21"/>
                </a:lnTo>
                <a:lnTo>
                  <a:pt x="389" y="21"/>
                </a:lnTo>
                <a:lnTo>
                  <a:pt x="387" y="29"/>
                </a:lnTo>
                <a:lnTo>
                  <a:pt x="383" y="37"/>
                </a:lnTo>
                <a:lnTo>
                  <a:pt x="375" y="41"/>
                </a:lnTo>
                <a:lnTo>
                  <a:pt x="367" y="43"/>
                </a:lnTo>
                <a:lnTo>
                  <a:pt x="250" y="47"/>
                </a:lnTo>
                <a:lnTo>
                  <a:pt x="250" y="106"/>
                </a:lnTo>
                <a:lnTo>
                  <a:pt x="238" y="106"/>
                </a:lnTo>
                <a:lnTo>
                  <a:pt x="235" y="199"/>
                </a:lnTo>
                <a:lnTo>
                  <a:pt x="256" y="199"/>
                </a:lnTo>
                <a:lnTo>
                  <a:pt x="266" y="148"/>
                </a:lnTo>
                <a:lnTo>
                  <a:pt x="266" y="148"/>
                </a:lnTo>
                <a:lnTo>
                  <a:pt x="270" y="134"/>
                </a:lnTo>
                <a:lnTo>
                  <a:pt x="276" y="122"/>
                </a:lnTo>
                <a:lnTo>
                  <a:pt x="282" y="110"/>
                </a:lnTo>
                <a:lnTo>
                  <a:pt x="290" y="102"/>
                </a:lnTo>
                <a:lnTo>
                  <a:pt x="298" y="92"/>
                </a:lnTo>
                <a:lnTo>
                  <a:pt x="308" y="86"/>
                </a:lnTo>
                <a:lnTo>
                  <a:pt x="321" y="82"/>
                </a:lnTo>
                <a:lnTo>
                  <a:pt x="335" y="82"/>
                </a:lnTo>
                <a:lnTo>
                  <a:pt x="335" y="82"/>
                </a:lnTo>
                <a:close/>
                <a:moveTo>
                  <a:pt x="114" y="278"/>
                </a:moveTo>
                <a:lnTo>
                  <a:pt x="114" y="278"/>
                </a:lnTo>
                <a:lnTo>
                  <a:pt x="110" y="294"/>
                </a:lnTo>
                <a:lnTo>
                  <a:pt x="108" y="300"/>
                </a:lnTo>
                <a:lnTo>
                  <a:pt x="102" y="309"/>
                </a:lnTo>
                <a:lnTo>
                  <a:pt x="102" y="309"/>
                </a:lnTo>
                <a:lnTo>
                  <a:pt x="96" y="311"/>
                </a:lnTo>
                <a:lnTo>
                  <a:pt x="92" y="315"/>
                </a:lnTo>
                <a:lnTo>
                  <a:pt x="63" y="315"/>
                </a:lnTo>
                <a:lnTo>
                  <a:pt x="63" y="315"/>
                </a:lnTo>
                <a:lnTo>
                  <a:pt x="65" y="311"/>
                </a:lnTo>
                <a:lnTo>
                  <a:pt x="69" y="307"/>
                </a:lnTo>
                <a:lnTo>
                  <a:pt x="79" y="296"/>
                </a:lnTo>
                <a:lnTo>
                  <a:pt x="79" y="296"/>
                </a:lnTo>
                <a:lnTo>
                  <a:pt x="83" y="292"/>
                </a:lnTo>
                <a:lnTo>
                  <a:pt x="88" y="284"/>
                </a:lnTo>
                <a:lnTo>
                  <a:pt x="92" y="272"/>
                </a:lnTo>
                <a:lnTo>
                  <a:pt x="92" y="272"/>
                </a:lnTo>
                <a:lnTo>
                  <a:pt x="96" y="262"/>
                </a:lnTo>
                <a:lnTo>
                  <a:pt x="100" y="254"/>
                </a:lnTo>
                <a:lnTo>
                  <a:pt x="106" y="248"/>
                </a:lnTo>
                <a:lnTo>
                  <a:pt x="114" y="244"/>
                </a:lnTo>
                <a:lnTo>
                  <a:pt x="114" y="278"/>
                </a:lnTo>
                <a:lnTo>
                  <a:pt x="114" y="278"/>
                </a:lnTo>
                <a:close/>
                <a:moveTo>
                  <a:pt x="114" y="234"/>
                </a:moveTo>
                <a:lnTo>
                  <a:pt x="114" y="209"/>
                </a:lnTo>
                <a:lnTo>
                  <a:pt x="114" y="209"/>
                </a:lnTo>
                <a:lnTo>
                  <a:pt x="102" y="211"/>
                </a:lnTo>
                <a:lnTo>
                  <a:pt x="90" y="215"/>
                </a:lnTo>
                <a:lnTo>
                  <a:pt x="81" y="221"/>
                </a:lnTo>
                <a:lnTo>
                  <a:pt x="75" y="227"/>
                </a:lnTo>
                <a:lnTo>
                  <a:pt x="69" y="236"/>
                </a:lnTo>
                <a:lnTo>
                  <a:pt x="67" y="242"/>
                </a:lnTo>
                <a:lnTo>
                  <a:pt x="61" y="258"/>
                </a:lnTo>
                <a:lnTo>
                  <a:pt x="61" y="258"/>
                </a:lnTo>
                <a:lnTo>
                  <a:pt x="57" y="270"/>
                </a:lnTo>
                <a:lnTo>
                  <a:pt x="51" y="278"/>
                </a:lnTo>
                <a:lnTo>
                  <a:pt x="51" y="278"/>
                </a:lnTo>
                <a:lnTo>
                  <a:pt x="45" y="282"/>
                </a:lnTo>
                <a:lnTo>
                  <a:pt x="45" y="282"/>
                </a:lnTo>
                <a:lnTo>
                  <a:pt x="39" y="288"/>
                </a:lnTo>
                <a:lnTo>
                  <a:pt x="33" y="294"/>
                </a:lnTo>
                <a:lnTo>
                  <a:pt x="27" y="302"/>
                </a:lnTo>
                <a:lnTo>
                  <a:pt x="23" y="315"/>
                </a:lnTo>
                <a:lnTo>
                  <a:pt x="49" y="315"/>
                </a:lnTo>
                <a:lnTo>
                  <a:pt x="49" y="315"/>
                </a:lnTo>
                <a:lnTo>
                  <a:pt x="53" y="307"/>
                </a:lnTo>
                <a:lnTo>
                  <a:pt x="59" y="302"/>
                </a:lnTo>
                <a:lnTo>
                  <a:pt x="59" y="302"/>
                </a:lnTo>
                <a:lnTo>
                  <a:pt x="67" y="294"/>
                </a:lnTo>
                <a:lnTo>
                  <a:pt x="67" y="294"/>
                </a:lnTo>
                <a:lnTo>
                  <a:pt x="73" y="288"/>
                </a:lnTo>
                <a:lnTo>
                  <a:pt x="77" y="282"/>
                </a:lnTo>
                <a:lnTo>
                  <a:pt x="83" y="266"/>
                </a:lnTo>
                <a:lnTo>
                  <a:pt x="83" y="266"/>
                </a:lnTo>
                <a:lnTo>
                  <a:pt x="88" y="256"/>
                </a:lnTo>
                <a:lnTo>
                  <a:pt x="92" y="246"/>
                </a:lnTo>
                <a:lnTo>
                  <a:pt x="102" y="240"/>
                </a:lnTo>
                <a:lnTo>
                  <a:pt x="108" y="236"/>
                </a:lnTo>
                <a:lnTo>
                  <a:pt x="114" y="234"/>
                </a:lnTo>
                <a:lnTo>
                  <a:pt x="114" y="234"/>
                </a:lnTo>
                <a:close/>
                <a:moveTo>
                  <a:pt x="31" y="410"/>
                </a:moveTo>
                <a:lnTo>
                  <a:pt x="163" y="410"/>
                </a:lnTo>
                <a:lnTo>
                  <a:pt x="163" y="424"/>
                </a:lnTo>
                <a:lnTo>
                  <a:pt x="31" y="424"/>
                </a:lnTo>
                <a:lnTo>
                  <a:pt x="31" y="410"/>
                </a:lnTo>
                <a:lnTo>
                  <a:pt x="31" y="410"/>
                </a:lnTo>
                <a:close/>
                <a:moveTo>
                  <a:pt x="0" y="327"/>
                </a:moveTo>
                <a:lnTo>
                  <a:pt x="0" y="327"/>
                </a:lnTo>
                <a:lnTo>
                  <a:pt x="6" y="353"/>
                </a:lnTo>
                <a:lnTo>
                  <a:pt x="13" y="373"/>
                </a:lnTo>
                <a:lnTo>
                  <a:pt x="21" y="390"/>
                </a:lnTo>
                <a:lnTo>
                  <a:pt x="29" y="402"/>
                </a:lnTo>
                <a:lnTo>
                  <a:pt x="29" y="402"/>
                </a:lnTo>
                <a:lnTo>
                  <a:pt x="165" y="402"/>
                </a:lnTo>
                <a:lnTo>
                  <a:pt x="165" y="402"/>
                </a:lnTo>
                <a:lnTo>
                  <a:pt x="175" y="388"/>
                </a:lnTo>
                <a:lnTo>
                  <a:pt x="181" y="371"/>
                </a:lnTo>
                <a:lnTo>
                  <a:pt x="189" y="351"/>
                </a:lnTo>
                <a:lnTo>
                  <a:pt x="195" y="327"/>
                </a:lnTo>
                <a:lnTo>
                  <a:pt x="195" y="327"/>
                </a:lnTo>
                <a:lnTo>
                  <a:pt x="0" y="327"/>
                </a:lnTo>
                <a:lnTo>
                  <a:pt x="0" y="327"/>
                </a:lnTo>
                <a:close/>
                <a:moveTo>
                  <a:pt x="493" y="404"/>
                </a:moveTo>
                <a:lnTo>
                  <a:pt x="493" y="424"/>
                </a:lnTo>
                <a:lnTo>
                  <a:pt x="462" y="424"/>
                </a:lnTo>
                <a:lnTo>
                  <a:pt x="462" y="408"/>
                </a:lnTo>
                <a:lnTo>
                  <a:pt x="304" y="408"/>
                </a:lnTo>
                <a:lnTo>
                  <a:pt x="304" y="424"/>
                </a:lnTo>
                <a:lnTo>
                  <a:pt x="274" y="424"/>
                </a:lnTo>
                <a:lnTo>
                  <a:pt x="274" y="406"/>
                </a:lnTo>
                <a:lnTo>
                  <a:pt x="274" y="406"/>
                </a:lnTo>
                <a:lnTo>
                  <a:pt x="264" y="404"/>
                </a:lnTo>
                <a:lnTo>
                  <a:pt x="254" y="400"/>
                </a:lnTo>
                <a:lnTo>
                  <a:pt x="246" y="394"/>
                </a:lnTo>
                <a:lnTo>
                  <a:pt x="238" y="388"/>
                </a:lnTo>
                <a:lnTo>
                  <a:pt x="231" y="382"/>
                </a:lnTo>
                <a:lnTo>
                  <a:pt x="225" y="373"/>
                </a:lnTo>
                <a:lnTo>
                  <a:pt x="221" y="365"/>
                </a:lnTo>
                <a:lnTo>
                  <a:pt x="219" y="357"/>
                </a:lnTo>
                <a:lnTo>
                  <a:pt x="539" y="357"/>
                </a:lnTo>
                <a:lnTo>
                  <a:pt x="539" y="357"/>
                </a:lnTo>
                <a:lnTo>
                  <a:pt x="537" y="365"/>
                </a:lnTo>
                <a:lnTo>
                  <a:pt x="533" y="373"/>
                </a:lnTo>
                <a:lnTo>
                  <a:pt x="529" y="379"/>
                </a:lnTo>
                <a:lnTo>
                  <a:pt x="523" y="386"/>
                </a:lnTo>
                <a:lnTo>
                  <a:pt x="509" y="398"/>
                </a:lnTo>
                <a:lnTo>
                  <a:pt x="493" y="404"/>
                </a:lnTo>
                <a:lnTo>
                  <a:pt x="493" y="404"/>
                </a:lnTo>
                <a:close/>
                <a:moveTo>
                  <a:pt x="302" y="126"/>
                </a:moveTo>
                <a:lnTo>
                  <a:pt x="460" y="114"/>
                </a:lnTo>
                <a:lnTo>
                  <a:pt x="460" y="114"/>
                </a:lnTo>
                <a:lnTo>
                  <a:pt x="458" y="110"/>
                </a:lnTo>
                <a:lnTo>
                  <a:pt x="458" y="108"/>
                </a:lnTo>
                <a:lnTo>
                  <a:pt x="450" y="104"/>
                </a:lnTo>
                <a:lnTo>
                  <a:pt x="450" y="104"/>
                </a:lnTo>
                <a:lnTo>
                  <a:pt x="323" y="104"/>
                </a:lnTo>
                <a:lnTo>
                  <a:pt x="323" y="104"/>
                </a:lnTo>
                <a:lnTo>
                  <a:pt x="315" y="108"/>
                </a:lnTo>
                <a:lnTo>
                  <a:pt x="308" y="112"/>
                </a:lnTo>
                <a:lnTo>
                  <a:pt x="304" y="118"/>
                </a:lnTo>
                <a:lnTo>
                  <a:pt x="302" y="126"/>
                </a:lnTo>
                <a:lnTo>
                  <a:pt x="302" y="126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49"/>
          <p:cNvSpPr>
            <a:spLocks noEditPoints="1"/>
          </p:cNvSpPr>
          <p:nvPr/>
        </p:nvSpPr>
        <p:spPr bwMode="auto">
          <a:xfrm>
            <a:off x="4125913" y="5448969"/>
            <a:ext cx="438150" cy="801688"/>
          </a:xfrm>
          <a:custGeom>
            <a:avLst/>
            <a:gdLst>
              <a:gd name="T0" fmla="*/ 57 w 276"/>
              <a:gd name="T1" fmla="*/ 142 h 505"/>
              <a:gd name="T2" fmla="*/ 69 w 276"/>
              <a:gd name="T3" fmla="*/ 205 h 505"/>
              <a:gd name="T4" fmla="*/ 65 w 276"/>
              <a:gd name="T5" fmla="*/ 249 h 505"/>
              <a:gd name="T6" fmla="*/ 170 w 276"/>
              <a:gd name="T7" fmla="*/ 249 h 505"/>
              <a:gd name="T8" fmla="*/ 166 w 276"/>
              <a:gd name="T9" fmla="*/ 205 h 505"/>
              <a:gd name="T10" fmla="*/ 178 w 276"/>
              <a:gd name="T11" fmla="*/ 142 h 505"/>
              <a:gd name="T12" fmla="*/ 118 w 276"/>
              <a:gd name="T13" fmla="*/ 205 h 505"/>
              <a:gd name="T14" fmla="*/ 130 w 276"/>
              <a:gd name="T15" fmla="*/ 142 h 505"/>
              <a:gd name="T16" fmla="*/ 57 w 276"/>
              <a:gd name="T17" fmla="*/ 142 h 505"/>
              <a:gd name="T18" fmla="*/ 199 w 276"/>
              <a:gd name="T19" fmla="*/ 99 h 505"/>
              <a:gd name="T20" fmla="*/ 229 w 276"/>
              <a:gd name="T21" fmla="*/ 128 h 505"/>
              <a:gd name="T22" fmla="*/ 221 w 276"/>
              <a:gd name="T23" fmla="*/ 152 h 505"/>
              <a:gd name="T24" fmla="*/ 211 w 276"/>
              <a:gd name="T25" fmla="*/ 194 h 505"/>
              <a:gd name="T26" fmla="*/ 211 w 276"/>
              <a:gd name="T27" fmla="*/ 225 h 505"/>
              <a:gd name="T28" fmla="*/ 217 w 276"/>
              <a:gd name="T29" fmla="*/ 257 h 505"/>
              <a:gd name="T30" fmla="*/ 221 w 276"/>
              <a:gd name="T31" fmla="*/ 275 h 505"/>
              <a:gd name="T32" fmla="*/ 223 w 276"/>
              <a:gd name="T33" fmla="*/ 316 h 505"/>
              <a:gd name="T34" fmla="*/ 219 w 276"/>
              <a:gd name="T35" fmla="*/ 340 h 505"/>
              <a:gd name="T36" fmla="*/ 203 w 276"/>
              <a:gd name="T37" fmla="*/ 369 h 505"/>
              <a:gd name="T38" fmla="*/ 178 w 276"/>
              <a:gd name="T39" fmla="*/ 389 h 505"/>
              <a:gd name="T40" fmla="*/ 164 w 276"/>
              <a:gd name="T41" fmla="*/ 395 h 505"/>
              <a:gd name="T42" fmla="*/ 150 w 276"/>
              <a:gd name="T43" fmla="*/ 440 h 505"/>
              <a:gd name="T44" fmla="*/ 239 w 276"/>
              <a:gd name="T45" fmla="*/ 505 h 505"/>
              <a:gd name="T46" fmla="*/ 0 w 276"/>
              <a:gd name="T47" fmla="*/ 460 h 505"/>
              <a:gd name="T48" fmla="*/ 87 w 276"/>
              <a:gd name="T49" fmla="*/ 399 h 505"/>
              <a:gd name="T50" fmla="*/ 71 w 276"/>
              <a:gd name="T51" fmla="*/ 395 h 505"/>
              <a:gd name="T52" fmla="*/ 59 w 276"/>
              <a:gd name="T53" fmla="*/ 389 h 505"/>
              <a:gd name="T54" fmla="*/ 32 w 276"/>
              <a:gd name="T55" fmla="*/ 369 h 505"/>
              <a:gd name="T56" fmla="*/ 16 w 276"/>
              <a:gd name="T57" fmla="*/ 340 h 505"/>
              <a:gd name="T58" fmla="*/ 12 w 276"/>
              <a:gd name="T59" fmla="*/ 316 h 505"/>
              <a:gd name="T60" fmla="*/ 14 w 276"/>
              <a:gd name="T61" fmla="*/ 275 h 505"/>
              <a:gd name="T62" fmla="*/ 18 w 276"/>
              <a:gd name="T63" fmla="*/ 257 h 505"/>
              <a:gd name="T64" fmla="*/ 26 w 276"/>
              <a:gd name="T65" fmla="*/ 225 h 505"/>
              <a:gd name="T66" fmla="*/ 24 w 276"/>
              <a:gd name="T67" fmla="*/ 194 h 505"/>
              <a:gd name="T68" fmla="*/ 16 w 276"/>
              <a:gd name="T69" fmla="*/ 152 h 505"/>
              <a:gd name="T70" fmla="*/ 26 w 276"/>
              <a:gd name="T71" fmla="*/ 99 h 505"/>
              <a:gd name="T72" fmla="*/ 184 w 276"/>
              <a:gd name="T73" fmla="*/ 67 h 505"/>
              <a:gd name="T74" fmla="*/ 237 w 276"/>
              <a:gd name="T75" fmla="*/ 0 h 505"/>
              <a:gd name="T76" fmla="*/ 276 w 276"/>
              <a:gd name="T77" fmla="*/ 136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76" h="505">
                <a:moveTo>
                  <a:pt x="57" y="142"/>
                </a:moveTo>
                <a:lnTo>
                  <a:pt x="57" y="142"/>
                </a:lnTo>
                <a:lnTo>
                  <a:pt x="67" y="176"/>
                </a:lnTo>
                <a:lnTo>
                  <a:pt x="69" y="205"/>
                </a:lnTo>
                <a:lnTo>
                  <a:pt x="69" y="229"/>
                </a:lnTo>
                <a:lnTo>
                  <a:pt x="65" y="249"/>
                </a:lnTo>
                <a:lnTo>
                  <a:pt x="170" y="249"/>
                </a:lnTo>
                <a:lnTo>
                  <a:pt x="170" y="249"/>
                </a:lnTo>
                <a:lnTo>
                  <a:pt x="166" y="229"/>
                </a:lnTo>
                <a:lnTo>
                  <a:pt x="166" y="205"/>
                </a:lnTo>
                <a:lnTo>
                  <a:pt x="170" y="176"/>
                </a:lnTo>
                <a:lnTo>
                  <a:pt x="178" y="142"/>
                </a:lnTo>
                <a:lnTo>
                  <a:pt x="164" y="142"/>
                </a:lnTo>
                <a:lnTo>
                  <a:pt x="118" y="205"/>
                </a:lnTo>
                <a:lnTo>
                  <a:pt x="95" y="186"/>
                </a:lnTo>
                <a:lnTo>
                  <a:pt x="130" y="142"/>
                </a:lnTo>
                <a:lnTo>
                  <a:pt x="57" y="142"/>
                </a:lnTo>
                <a:lnTo>
                  <a:pt x="57" y="142"/>
                </a:lnTo>
                <a:close/>
                <a:moveTo>
                  <a:pt x="209" y="85"/>
                </a:moveTo>
                <a:lnTo>
                  <a:pt x="199" y="99"/>
                </a:lnTo>
                <a:lnTo>
                  <a:pt x="209" y="99"/>
                </a:lnTo>
                <a:lnTo>
                  <a:pt x="229" y="128"/>
                </a:lnTo>
                <a:lnTo>
                  <a:pt x="229" y="128"/>
                </a:lnTo>
                <a:lnTo>
                  <a:pt x="221" y="152"/>
                </a:lnTo>
                <a:lnTo>
                  <a:pt x="215" y="174"/>
                </a:lnTo>
                <a:lnTo>
                  <a:pt x="211" y="194"/>
                </a:lnTo>
                <a:lnTo>
                  <a:pt x="211" y="211"/>
                </a:lnTo>
                <a:lnTo>
                  <a:pt x="211" y="225"/>
                </a:lnTo>
                <a:lnTo>
                  <a:pt x="211" y="237"/>
                </a:lnTo>
                <a:lnTo>
                  <a:pt x="217" y="257"/>
                </a:lnTo>
                <a:lnTo>
                  <a:pt x="217" y="257"/>
                </a:lnTo>
                <a:lnTo>
                  <a:pt x="221" y="275"/>
                </a:lnTo>
                <a:lnTo>
                  <a:pt x="225" y="294"/>
                </a:lnTo>
                <a:lnTo>
                  <a:pt x="223" y="316"/>
                </a:lnTo>
                <a:lnTo>
                  <a:pt x="219" y="340"/>
                </a:lnTo>
                <a:lnTo>
                  <a:pt x="219" y="340"/>
                </a:lnTo>
                <a:lnTo>
                  <a:pt x="213" y="357"/>
                </a:lnTo>
                <a:lnTo>
                  <a:pt x="203" y="369"/>
                </a:lnTo>
                <a:lnTo>
                  <a:pt x="191" y="381"/>
                </a:lnTo>
                <a:lnTo>
                  <a:pt x="178" y="389"/>
                </a:lnTo>
                <a:lnTo>
                  <a:pt x="178" y="389"/>
                </a:lnTo>
                <a:lnTo>
                  <a:pt x="164" y="395"/>
                </a:lnTo>
                <a:lnTo>
                  <a:pt x="150" y="399"/>
                </a:lnTo>
                <a:lnTo>
                  <a:pt x="150" y="440"/>
                </a:lnTo>
                <a:lnTo>
                  <a:pt x="239" y="460"/>
                </a:lnTo>
                <a:lnTo>
                  <a:pt x="239" y="505"/>
                </a:lnTo>
                <a:lnTo>
                  <a:pt x="0" y="505"/>
                </a:lnTo>
                <a:lnTo>
                  <a:pt x="0" y="460"/>
                </a:lnTo>
                <a:lnTo>
                  <a:pt x="87" y="442"/>
                </a:lnTo>
                <a:lnTo>
                  <a:pt x="87" y="399"/>
                </a:lnTo>
                <a:lnTo>
                  <a:pt x="87" y="399"/>
                </a:lnTo>
                <a:lnTo>
                  <a:pt x="71" y="395"/>
                </a:lnTo>
                <a:lnTo>
                  <a:pt x="59" y="389"/>
                </a:lnTo>
                <a:lnTo>
                  <a:pt x="59" y="389"/>
                </a:lnTo>
                <a:lnTo>
                  <a:pt x="45" y="381"/>
                </a:lnTo>
                <a:lnTo>
                  <a:pt x="32" y="369"/>
                </a:lnTo>
                <a:lnTo>
                  <a:pt x="22" y="357"/>
                </a:lnTo>
                <a:lnTo>
                  <a:pt x="16" y="340"/>
                </a:lnTo>
                <a:lnTo>
                  <a:pt x="16" y="340"/>
                </a:lnTo>
                <a:lnTo>
                  <a:pt x="12" y="316"/>
                </a:lnTo>
                <a:lnTo>
                  <a:pt x="12" y="294"/>
                </a:lnTo>
                <a:lnTo>
                  <a:pt x="14" y="275"/>
                </a:lnTo>
                <a:lnTo>
                  <a:pt x="18" y="257"/>
                </a:lnTo>
                <a:lnTo>
                  <a:pt x="18" y="257"/>
                </a:lnTo>
                <a:lnTo>
                  <a:pt x="24" y="237"/>
                </a:lnTo>
                <a:lnTo>
                  <a:pt x="26" y="225"/>
                </a:lnTo>
                <a:lnTo>
                  <a:pt x="26" y="211"/>
                </a:lnTo>
                <a:lnTo>
                  <a:pt x="24" y="194"/>
                </a:lnTo>
                <a:lnTo>
                  <a:pt x="22" y="174"/>
                </a:lnTo>
                <a:lnTo>
                  <a:pt x="16" y="152"/>
                </a:lnTo>
                <a:lnTo>
                  <a:pt x="6" y="128"/>
                </a:lnTo>
                <a:lnTo>
                  <a:pt x="26" y="99"/>
                </a:lnTo>
                <a:lnTo>
                  <a:pt x="162" y="99"/>
                </a:lnTo>
                <a:lnTo>
                  <a:pt x="184" y="67"/>
                </a:lnTo>
                <a:lnTo>
                  <a:pt x="118" y="16"/>
                </a:lnTo>
                <a:lnTo>
                  <a:pt x="237" y="0"/>
                </a:lnTo>
                <a:lnTo>
                  <a:pt x="264" y="20"/>
                </a:lnTo>
                <a:lnTo>
                  <a:pt x="276" y="136"/>
                </a:lnTo>
                <a:lnTo>
                  <a:pt x="209" y="85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50"/>
          <p:cNvSpPr>
            <a:spLocks noEditPoints="1"/>
          </p:cNvSpPr>
          <p:nvPr/>
        </p:nvSpPr>
        <p:spPr bwMode="auto">
          <a:xfrm>
            <a:off x="3949700" y="4236119"/>
            <a:ext cx="730250" cy="820738"/>
          </a:xfrm>
          <a:custGeom>
            <a:avLst/>
            <a:gdLst>
              <a:gd name="T0" fmla="*/ 182 w 460"/>
              <a:gd name="T1" fmla="*/ 354 h 517"/>
              <a:gd name="T2" fmla="*/ 202 w 460"/>
              <a:gd name="T3" fmla="*/ 362 h 517"/>
              <a:gd name="T4" fmla="*/ 218 w 460"/>
              <a:gd name="T5" fmla="*/ 356 h 517"/>
              <a:gd name="T6" fmla="*/ 233 w 460"/>
              <a:gd name="T7" fmla="*/ 342 h 517"/>
              <a:gd name="T8" fmla="*/ 247 w 460"/>
              <a:gd name="T9" fmla="*/ 306 h 517"/>
              <a:gd name="T10" fmla="*/ 245 w 460"/>
              <a:gd name="T11" fmla="*/ 249 h 517"/>
              <a:gd name="T12" fmla="*/ 174 w 460"/>
              <a:gd name="T13" fmla="*/ 200 h 517"/>
              <a:gd name="T14" fmla="*/ 164 w 460"/>
              <a:gd name="T15" fmla="*/ 166 h 517"/>
              <a:gd name="T16" fmla="*/ 261 w 460"/>
              <a:gd name="T17" fmla="*/ 178 h 517"/>
              <a:gd name="T18" fmla="*/ 277 w 460"/>
              <a:gd name="T19" fmla="*/ 239 h 517"/>
              <a:gd name="T20" fmla="*/ 279 w 460"/>
              <a:gd name="T21" fmla="*/ 312 h 517"/>
              <a:gd name="T22" fmla="*/ 261 w 460"/>
              <a:gd name="T23" fmla="*/ 362 h 517"/>
              <a:gd name="T24" fmla="*/ 243 w 460"/>
              <a:gd name="T25" fmla="*/ 381 h 517"/>
              <a:gd name="T26" fmla="*/ 223 w 460"/>
              <a:gd name="T27" fmla="*/ 480 h 517"/>
              <a:gd name="T28" fmla="*/ 184 w 460"/>
              <a:gd name="T29" fmla="*/ 517 h 517"/>
              <a:gd name="T30" fmla="*/ 184 w 460"/>
              <a:gd name="T31" fmla="*/ 393 h 517"/>
              <a:gd name="T32" fmla="*/ 160 w 460"/>
              <a:gd name="T33" fmla="*/ 381 h 517"/>
              <a:gd name="T34" fmla="*/ 162 w 460"/>
              <a:gd name="T35" fmla="*/ 377 h 517"/>
              <a:gd name="T36" fmla="*/ 176 w 460"/>
              <a:gd name="T37" fmla="*/ 348 h 517"/>
              <a:gd name="T38" fmla="*/ 350 w 460"/>
              <a:gd name="T39" fmla="*/ 54 h 517"/>
              <a:gd name="T40" fmla="*/ 334 w 460"/>
              <a:gd name="T41" fmla="*/ 133 h 517"/>
              <a:gd name="T42" fmla="*/ 306 w 460"/>
              <a:gd name="T43" fmla="*/ 178 h 517"/>
              <a:gd name="T44" fmla="*/ 295 w 460"/>
              <a:gd name="T45" fmla="*/ 259 h 517"/>
              <a:gd name="T46" fmla="*/ 458 w 460"/>
              <a:gd name="T47" fmla="*/ 517 h 517"/>
              <a:gd name="T48" fmla="*/ 407 w 460"/>
              <a:gd name="T49" fmla="*/ 245 h 517"/>
              <a:gd name="T50" fmla="*/ 458 w 460"/>
              <a:gd name="T51" fmla="*/ 217 h 517"/>
              <a:gd name="T52" fmla="*/ 439 w 460"/>
              <a:gd name="T53" fmla="*/ 156 h 517"/>
              <a:gd name="T54" fmla="*/ 405 w 460"/>
              <a:gd name="T55" fmla="*/ 115 h 517"/>
              <a:gd name="T56" fmla="*/ 413 w 460"/>
              <a:gd name="T57" fmla="*/ 8 h 517"/>
              <a:gd name="T58" fmla="*/ 405 w 460"/>
              <a:gd name="T59" fmla="*/ 0 h 517"/>
              <a:gd name="T60" fmla="*/ 340 w 460"/>
              <a:gd name="T61" fmla="*/ 8 h 517"/>
              <a:gd name="T62" fmla="*/ 123 w 460"/>
              <a:gd name="T63" fmla="*/ 273 h 517"/>
              <a:gd name="T64" fmla="*/ 119 w 460"/>
              <a:gd name="T65" fmla="*/ 239 h 517"/>
              <a:gd name="T66" fmla="*/ 48 w 460"/>
              <a:gd name="T67" fmla="*/ 200 h 517"/>
              <a:gd name="T68" fmla="*/ 38 w 460"/>
              <a:gd name="T69" fmla="*/ 239 h 517"/>
              <a:gd name="T70" fmla="*/ 34 w 460"/>
              <a:gd name="T71" fmla="*/ 273 h 517"/>
              <a:gd name="T72" fmla="*/ 109 w 460"/>
              <a:gd name="T73" fmla="*/ 389 h 517"/>
              <a:gd name="T74" fmla="*/ 137 w 460"/>
              <a:gd name="T75" fmla="*/ 362 h 517"/>
              <a:gd name="T76" fmla="*/ 152 w 460"/>
              <a:gd name="T77" fmla="*/ 330 h 517"/>
              <a:gd name="T78" fmla="*/ 156 w 460"/>
              <a:gd name="T79" fmla="*/ 265 h 517"/>
              <a:gd name="T80" fmla="*/ 135 w 460"/>
              <a:gd name="T81" fmla="*/ 178 h 517"/>
              <a:gd name="T82" fmla="*/ 36 w 460"/>
              <a:gd name="T83" fmla="*/ 166 h 517"/>
              <a:gd name="T84" fmla="*/ 20 w 460"/>
              <a:gd name="T85" fmla="*/ 178 h 517"/>
              <a:gd name="T86" fmla="*/ 0 w 460"/>
              <a:gd name="T87" fmla="*/ 265 h 517"/>
              <a:gd name="T88" fmla="*/ 6 w 460"/>
              <a:gd name="T89" fmla="*/ 330 h 517"/>
              <a:gd name="T90" fmla="*/ 20 w 460"/>
              <a:gd name="T91" fmla="*/ 362 h 517"/>
              <a:gd name="T92" fmla="*/ 48 w 460"/>
              <a:gd name="T93" fmla="*/ 389 h 517"/>
              <a:gd name="T94" fmla="*/ 6 w 460"/>
              <a:gd name="T95" fmla="*/ 492 h 517"/>
              <a:gd name="T96" fmla="*/ 154 w 460"/>
              <a:gd name="T97" fmla="*/ 492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0" h="517">
                <a:moveTo>
                  <a:pt x="176" y="348"/>
                </a:moveTo>
                <a:lnTo>
                  <a:pt x="176" y="348"/>
                </a:lnTo>
                <a:lnTo>
                  <a:pt x="182" y="354"/>
                </a:lnTo>
                <a:lnTo>
                  <a:pt x="190" y="358"/>
                </a:lnTo>
                <a:lnTo>
                  <a:pt x="196" y="360"/>
                </a:lnTo>
                <a:lnTo>
                  <a:pt x="202" y="362"/>
                </a:lnTo>
                <a:lnTo>
                  <a:pt x="202" y="362"/>
                </a:lnTo>
                <a:lnTo>
                  <a:pt x="210" y="360"/>
                </a:lnTo>
                <a:lnTo>
                  <a:pt x="218" y="356"/>
                </a:lnTo>
                <a:lnTo>
                  <a:pt x="227" y="350"/>
                </a:lnTo>
                <a:lnTo>
                  <a:pt x="233" y="342"/>
                </a:lnTo>
                <a:lnTo>
                  <a:pt x="233" y="342"/>
                </a:lnTo>
                <a:lnTo>
                  <a:pt x="239" y="332"/>
                </a:lnTo>
                <a:lnTo>
                  <a:pt x="243" y="320"/>
                </a:lnTo>
                <a:lnTo>
                  <a:pt x="247" y="306"/>
                </a:lnTo>
                <a:lnTo>
                  <a:pt x="247" y="287"/>
                </a:lnTo>
                <a:lnTo>
                  <a:pt x="247" y="269"/>
                </a:lnTo>
                <a:lnTo>
                  <a:pt x="245" y="249"/>
                </a:lnTo>
                <a:lnTo>
                  <a:pt x="239" y="225"/>
                </a:lnTo>
                <a:lnTo>
                  <a:pt x="233" y="200"/>
                </a:lnTo>
                <a:lnTo>
                  <a:pt x="174" y="200"/>
                </a:lnTo>
                <a:lnTo>
                  <a:pt x="174" y="200"/>
                </a:lnTo>
                <a:lnTo>
                  <a:pt x="164" y="168"/>
                </a:lnTo>
                <a:lnTo>
                  <a:pt x="164" y="166"/>
                </a:lnTo>
                <a:lnTo>
                  <a:pt x="245" y="166"/>
                </a:lnTo>
                <a:lnTo>
                  <a:pt x="255" y="166"/>
                </a:lnTo>
                <a:lnTo>
                  <a:pt x="261" y="178"/>
                </a:lnTo>
                <a:lnTo>
                  <a:pt x="261" y="178"/>
                </a:lnTo>
                <a:lnTo>
                  <a:pt x="271" y="208"/>
                </a:lnTo>
                <a:lnTo>
                  <a:pt x="277" y="239"/>
                </a:lnTo>
                <a:lnTo>
                  <a:pt x="281" y="265"/>
                </a:lnTo>
                <a:lnTo>
                  <a:pt x="281" y="290"/>
                </a:lnTo>
                <a:lnTo>
                  <a:pt x="279" y="312"/>
                </a:lnTo>
                <a:lnTo>
                  <a:pt x="275" y="330"/>
                </a:lnTo>
                <a:lnTo>
                  <a:pt x="269" y="348"/>
                </a:lnTo>
                <a:lnTo>
                  <a:pt x="261" y="362"/>
                </a:lnTo>
                <a:lnTo>
                  <a:pt x="261" y="362"/>
                </a:lnTo>
                <a:lnTo>
                  <a:pt x="253" y="373"/>
                </a:lnTo>
                <a:lnTo>
                  <a:pt x="243" y="381"/>
                </a:lnTo>
                <a:lnTo>
                  <a:pt x="233" y="389"/>
                </a:lnTo>
                <a:lnTo>
                  <a:pt x="223" y="393"/>
                </a:lnTo>
                <a:lnTo>
                  <a:pt x="223" y="480"/>
                </a:lnTo>
                <a:lnTo>
                  <a:pt x="279" y="492"/>
                </a:lnTo>
                <a:lnTo>
                  <a:pt x="279" y="517"/>
                </a:lnTo>
                <a:lnTo>
                  <a:pt x="184" y="517"/>
                </a:lnTo>
                <a:lnTo>
                  <a:pt x="184" y="468"/>
                </a:lnTo>
                <a:lnTo>
                  <a:pt x="184" y="468"/>
                </a:lnTo>
                <a:lnTo>
                  <a:pt x="184" y="393"/>
                </a:lnTo>
                <a:lnTo>
                  <a:pt x="184" y="393"/>
                </a:lnTo>
                <a:lnTo>
                  <a:pt x="172" y="389"/>
                </a:lnTo>
                <a:lnTo>
                  <a:pt x="160" y="381"/>
                </a:lnTo>
                <a:lnTo>
                  <a:pt x="160" y="381"/>
                </a:lnTo>
                <a:lnTo>
                  <a:pt x="162" y="377"/>
                </a:lnTo>
                <a:lnTo>
                  <a:pt x="162" y="377"/>
                </a:lnTo>
                <a:lnTo>
                  <a:pt x="170" y="365"/>
                </a:lnTo>
                <a:lnTo>
                  <a:pt x="176" y="348"/>
                </a:lnTo>
                <a:lnTo>
                  <a:pt x="176" y="348"/>
                </a:lnTo>
                <a:close/>
                <a:moveTo>
                  <a:pt x="340" y="8"/>
                </a:moveTo>
                <a:lnTo>
                  <a:pt x="340" y="54"/>
                </a:lnTo>
                <a:lnTo>
                  <a:pt x="350" y="54"/>
                </a:lnTo>
                <a:lnTo>
                  <a:pt x="350" y="115"/>
                </a:lnTo>
                <a:lnTo>
                  <a:pt x="350" y="115"/>
                </a:lnTo>
                <a:lnTo>
                  <a:pt x="334" y="133"/>
                </a:lnTo>
                <a:lnTo>
                  <a:pt x="324" y="146"/>
                </a:lnTo>
                <a:lnTo>
                  <a:pt x="314" y="160"/>
                </a:lnTo>
                <a:lnTo>
                  <a:pt x="306" y="178"/>
                </a:lnTo>
                <a:lnTo>
                  <a:pt x="300" y="200"/>
                </a:lnTo>
                <a:lnTo>
                  <a:pt x="295" y="229"/>
                </a:lnTo>
                <a:lnTo>
                  <a:pt x="295" y="259"/>
                </a:lnTo>
                <a:lnTo>
                  <a:pt x="295" y="517"/>
                </a:lnTo>
                <a:lnTo>
                  <a:pt x="295" y="517"/>
                </a:lnTo>
                <a:lnTo>
                  <a:pt x="458" y="517"/>
                </a:lnTo>
                <a:lnTo>
                  <a:pt x="458" y="415"/>
                </a:lnTo>
                <a:lnTo>
                  <a:pt x="407" y="415"/>
                </a:lnTo>
                <a:lnTo>
                  <a:pt x="407" y="245"/>
                </a:lnTo>
                <a:lnTo>
                  <a:pt x="460" y="245"/>
                </a:lnTo>
                <a:lnTo>
                  <a:pt x="460" y="245"/>
                </a:lnTo>
                <a:lnTo>
                  <a:pt x="458" y="217"/>
                </a:lnTo>
                <a:lnTo>
                  <a:pt x="454" y="194"/>
                </a:lnTo>
                <a:lnTo>
                  <a:pt x="445" y="174"/>
                </a:lnTo>
                <a:lnTo>
                  <a:pt x="439" y="156"/>
                </a:lnTo>
                <a:lnTo>
                  <a:pt x="429" y="144"/>
                </a:lnTo>
                <a:lnTo>
                  <a:pt x="421" y="131"/>
                </a:lnTo>
                <a:lnTo>
                  <a:pt x="405" y="115"/>
                </a:lnTo>
                <a:lnTo>
                  <a:pt x="405" y="54"/>
                </a:lnTo>
                <a:lnTo>
                  <a:pt x="413" y="54"/>
                </a:lnTo>
                <a:lnTo>
                  <a:pt x="413" y="8"/>
                </a:lnTo>
                <a:lnTo>
                  <a:pt x="405" y="8"/>
                </a:lnTo>
                <a:lnTo>
                  <a:pt x="405" y="0"/>
                </a:lnTo>
                <a:lnTo>
                  <a:pt x="405" y="0"/>
                </a:lnTo>
                <a:lnTo>
                  <a:pt x="350" y="0"/>
                </a:lnTo>
                <a:lnTo>
                  <a:pt x="350" y="8"/>
                </a:lnTo>
                <a:lnTo>
                  <a:pt x="340" y="8"/>
                </a:lnTo>
                <a:lnTo>
                  <a:pt x="340" y="8"/>
                </a:lnTo>
                <a:close/>
                <a:moveTo>
                  <a:pt x="34" y="273"/>
                </a:moveTo>
                <a:lnTo>
                  <a:pt x="123" y="273"/>
                </a:lnTo>
                <a:lnTo>
                  <a:pt x="123" y="273"/>
                </a:lnTo>
                <a:lnTo>
                  <a:pt x="121" y="257"/>
                </a:lnTo>
                <a:lnTo>
                  <a:pt x="119" y="239"/>
                </a:lnTo>
                <a:lnTo>
                  <a:pt x="113" y="221"/>
                </a:lnTo>
                <a:lnTo>
                  <a:pt x="107" y="200"/>
                </a:lnTo>
                <a:lnTo>
                  <a:pt x="48" y="200"/>
                </a:lnTo>
                <a:lnTo>
                  <a:pt x="48" y="200"/>
                </a:lnTo>
                <a:lnTo>
                  <a:pt x="42" y="221"/>
                </a:lnTo>
                <a:lnTo>
                  <a:pt x="38" y="239"/>
                </a:lnTo>
                <a:lnTo>
                  <a:pt x="34" y="257"/>
                </a:lnTo>
                <a:lnTo>
                  <a:pt x="34" y="273"/>
                </a:lnTo>
                <a:lnTo>
                  <a:pt x="34" y="273"/>
                </a:lnTo>
                <a:close/>
                <a:moveTo>
                  <a:pt x="99" y="393"/>
                </a:moveTo>
                <a:lnTo>
                  <a:pt x="99" y="393"/>
                </a:lnTo>
                <a:lnTo>
                  <a:pt x="109" y="389"/>
                </a:lnTo>
                <a:lnTo>
                  <a:pt x="119" y="381"/>
                </a:lnTo>
                <a:lnTo>
                  <a:pt x="129" y="373"/>
                </a:lnTo>
                <a:lnTo>
                  <a:pt x="137" y="362"/>
                </a:lnTo>
                <a:lnTo>
                  <a:pt x="137" y="362"/>
                </a:lnTo>
                <a:lnTo>
                  <a:pt x="146" y="348"/>
                </a:lnTo>
                <a:lnTo>
                  <a:pt x="152" y="330"/>
                </a:lnTo>
                <a:lnTo>
                  <a:pt x="156" y="312"/>
                </a:lnTo>
                <a:lnTo>
                  <a:pt x="158" y="290"/>
                </a:lnTo>
                <a:lnTo>
                  <a:pt x="156" y="265"/>
                </a:lnTo>
                <a:lnTo>
                  <a:pt x="154" y="239"/>
                </a:lnTo>
                <a:lnTo>
                  <a:pt x="146" y="208"/>
                </a:lnTo>
                <a:lnTo>
                  <a:pt x="135" y="178"/>
                </a:lnTo>
                <a:lnTo>
                  <a:pt x="131" y="166"/>
                </a:lnTo>
                <a:lnTo>
                  <a:pt x="119" y="166"/>
                </a:lnTo>
                <a:lnTo>
                  <a:pt x="36" y="166"/>
                </a:lnTo>
                <a:lnTo>
                  <a:pt x="24" y="166"/>
                </a:lnTo>
                <a:lnTo>
                  <a:pt x="20" y="178"/>
                </a:lnTo>
                <a:lnTo>
                  <a:pt x="20" y="178"/>
                </a:lnTo>
                <a:lnTo>
                  <a:pt x="10" y="208"/>
                </a:lnTo>
                <a:lnTo>
                  <a:pt x="4" y="239"/>
                </a:lnTo>
                <a:lnTo>
                  <a:pt x="0" y="265"/>
                </a:lnTo>
                <a:lnTo>
                  <a:pt x="0" y="290"/>
                </a:lnTo>
                <a:lnTo>
                  <a:pt x="2" y="312"/>
                </a:lnTo>
                <a:lnTo>
                  <a:pt x="6" y="330"/>
                </a:lnTo>
                <a:lnTo>
                  <a:pt x="12" y="348"/>
                </a:lnTo>
                <a:lnTo>
                  <a:pt x="20" y="362"/>
                </a:lnTo>
                <a:lnTo>
                  <a:pt x="20" y="362"/>
                </a:lnTo>
                <a:lnTo>
                  <a:pt x="28" y="373"/>
                </a:lnTo>
                <a:lnTo>
                  <a:pt x="38" y="381"/>
                </a:lnTo>
                <a:lnTo>
                  <a:pt x="48" y="389"/>
                </a:lnTo>
                <a:lnTo>
                  <a:pt x="60" y="393"/>
                </a:lnTo>
                <a:lnTo>
                  <a:pt x="60" y="480"/>
                </a:lnTo>
                <a:lnTo>
                  <a:pt x="6" y="492"/>
                </a:lnTo>
                <a:lnTo>
                  <a:pt x="6" y="517"/>
                </a:lnTo>
                <a:lnTo>
                  <a:pt x="154" y="517"/>
                </a:lnTo>
                <a:lnTo>
                  <a:pt x="154" y="492"/>
                </a:lnTo>
                <a:lnTo>
                  <a:pt x="99" y="480"/>
                </a:lnTo>
                <a:lnTo>
                  <a:pt x="99" y="393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51"/>
          <p:cNvSpPr>
            <a:spLocks noEditPoints="1"/>
          </p:cNvSpPr>
          <p:nvPr/>
        </p:nvSpPr>
        <p:spPr bwMode="auto">
          <a:xfrm>
            <a:off x="2719388" y="4309144"/>
            <a:ext cx="701675" cy="723900"/>
          </a:xfrm>
          <a:custGeom>
            <a:avLst/>
            <a:gdLst>
              <a:gd name="T0" fmla="*/ 442 w 442"/>
              <a:gd name="T1" fmla="*/ 456 h 456"/>
              <a:gd name="T2" fmla="*/ 0 w 442"/>
              <a:gd name="T3" fmla="*/ 414 h 456"/>
              <a:gd name="T4" fmla="*/ 225 w 442"/>
              <a:gd name="T5" fmla="*/ 150 h 456"/>
              <a:gd name="T6" fmla="*/ 244 w 442"/>
              <a:gd name="T7" fmla="*/ 160 h 456"/>
              <a:gd name="T8" fmla="*/ 254 w 442"/>
              <a:gd name="T9" fmla="*/ 179 h 456"/>
              <a:gd name="T10" fmla="*/ 252 w 442"/>
              <a:gd name="T11" fmla="*/ 199 h 456"/>
              <a:gd name="T12" fmla="*/ 264 w 442"/>
              <a:gd name="T13" fmla="*/ 211 h 456"/>
              <a:gd name="T14" fmla="*/ 313 w 442"/>
              <a:gd name="T15" fmla="*/ 229 h 456"/>
              <a:gd name="T16" fmla="*/ 353 w 442"/>
              <a:gd name="T17" fmla="*/ 256 h 456"/>
              <a:gd name="T18" fmla="*/ 388 w 442"/>
              <a:gd name="T19" fmla="*/ 292 h 456"/>
              <a:gd name="T20" fmla="*/ 410 w 442"/>
              <a:gd name="T21" fmla="*/ 337 h 456"/>
              <a:gd name="T22" fmla="*/ 420 w 442"/>
              <a:gd name="T23" fmla="*/ 385 h 456"/>
              <a:gd name="T24" fmla="*/ 92 w 442"/>
              <a:gd name="T25" fmla="*/ 365 h 456"/>
              <a:gd name="T26" fmla="*/ 118 w 442"/>
              <a:gd name="T27" fmla="*/ 316 h 456"/>
              <a:gd name="T28" fmla="*/ 148 w 442"/>
              <a:gd name="T29" fmla="*/ 290 h 456"/>
              <a:gd name="T30" fmla="*/ 179 w 442"/>
              <a:gd name="T31" fmla="*/ 244 h 456"/>
              <a:gd name="T32" fmla="*/ 132 w 442"/>
              <a:gd name="T33" fmla="*/ 266 h 456"/>
              <a:gd name="T34" fmla="*/ 96 w 442"/>
              <a:gd name="T35" fmla="*/ 298 h 456"/>
              <a:gd name="T36" fmla="*/ 63 w 442"/>
              <a:gd name="T37" fmla="*/ 361 h 456"/>
              <a:gd name="T38" fmla="*/ 21 w 442"/>
              <a:gd name="T39" fmla="*/ 385 h 456"/>
              <a:gd name="T40" fmla="*/ 31 w 442"/>
              <a:gd name="T41" fmla="*/ 337 h 456"/>
              <a:gd name="T42" fmla="*/ 53 w 442"/>
              <a:gd name="T43" fmla="*/ 294 h 456"/>
              <a:gd name="T44" fmla="*/ 86 w 442"/>
              <a:gd name="T45" fmla="*/ 258 h 456"/>
              <a:gd name="T46" fmla="*/ 126 w 442"/>
              <a:gd name="T47" fmla="*/ 229 h 456"/>
              <a:gd name="T48" fmla="*/ 175 w 442"/>
              <a:gd name="T49" fmla="*/ 213 h 456"/>
              <a:gd name="T50" fmla="*/ 185 w 442"/>
              <a:gd name="T51" fmla="*/ 199 h 456"/>
              <a:gd name="T52" fmla="*/ 183 w 442"/>
              <a:gd name="T53" fmla="*/ 179 h 456"/>
              <a:gd name="T54" fmla="*/ 193 w 442"/>
              <a:gd name="T55" fmla="*/ 160 h 456"/>
              <a:gd name="T56" fmla="*/ 211 w 442"/>
              <a:gd name="T57" fmla="*/ 150 h 456"/>
              <a:gd name="T58" fmla="*/ 298 w 442"/>
              <a:gd name="T59" fmla="*/ 146 h 456"/>
              <a:gd name="T60" fmla="*/ 327 w 442"/>
              <a:gd name="T61" fmla="*/ 164 h 456"/>
              <a:gd name="T62" fmla="*/ 341 w 442"/>
              <a:gd name="T63" fmla="*/ 138 h 456"/>
              <a:gd name="T64" fmla="*/ 331 w 442"/>
              <a:gd name="T65" fmla="*/ 104 h 456"/>
              <a:gd name="T66" fmla="*/ 327 w 442"/>
              <a:gd name="T67" fmla="*/ 83 h 456"/>
              <a:gd name="T68" fmla="*/ 302 w 442"/>
              <a:gd name="T69" fmla="*/ 59 h 456"/>
              <a:gd name="T70" fmla="*/ 294 w 442"/>
              <a:gd name="T71" fmla="*/ 83 h 456"/>
              <a:gd name="T72" fmla="*/ 302 w 442"/>
              <a:gd name="T73" fmla="*/ 118 h 456"/>
              <a:gd name="T74" fmla="*/ 308 w 442"/>
              <a:gd name="T75" fmla="*/ 132 h 456"/>
              <a:gd name="T76" fmla="*/ 298 w 442"/>
              <a:gd name="T77" fmla="*/ 146 h 456"/>
              <a:gd name="T78" fmla="*/ 203 w 442"/>
              <a:gd name="T79" fmla="*/ 81 h 456"/>
              <a:gd name="T80" fmla="*/ 201 w 442"/>
              <a:gd name="T81" fmla="*/ 59 h 456"/>
              <a:gd name="T82" fmla="*/ 193 w 442"/>
              <a:gd name="T83" fmla="*/ 31 h 456"/>
              <a:gd name="T84" fmla="*/ 197 w 442"/>
              <a:gd name="T85" fmla="*/ 8 h 456"/>
              <a:gd name="T86" fmla="*/ 227 w 442"/>
              <a:gd name="T87" fmla="*/ 19 h 456"/>
              <a:gd name="T88" fmla="*/ 229 w 442"/>
              <a:gd name="T89" fmla="*/ 45 h 456"/>
              <a:gd name="T90" fmla="*/ 240 w 442"/>
              <a:gd name="T91" fmla="*/ 71 h 456"/>
              <a:gd name="T92" fmla="*/ 234 w 442"/>
              <a:gd name="T93" fmla="*/ 98 h 456"/>
              <a:gd name="T94" fmla="*/ 197 w 442"/>
              <a:gd name="T95" fmla="*/ 87 h 456"/>
              <a:gd name="T96" fmla="*/ 118 w 442"/>
              <a:gd name="T97" fmla="*/ 171 h 456"/>
              <a:gd name="T98" fmla="*/ 138 w 442"/>
              <a:gd name="T99" fmla="*/ 152 h 456"/>
              <a:gd name="T100" fmla="*/ 144 w 442"/>
              <a:gd name="T101" fmla="*/ 126 h 456"/>
              <a:gd name="T102" fmla="*/ 134 w 442"/>
              <a:gd name="T103" fmla="*/ 100 h 456"/>
              <a:gd name="T104" fmla="*/ 132 w 442"/>
              <a:gd name="T105" fmla="*/ 73 h 456"/>
              <a:gd name="T106" fmla="*/ 102 w 442"/>
              <a:gd name="T107" fmla="*/ 63 h 456"/>
              <a:gd name="T108" fmla="*/ 98 w 442"/>
              <a:gd name="T109" fmla="*/ 85 h 456"/>
              <a:gd name="T110" fmla="*/ 106 w 442"/>
              <a:gd name="T111" fmla="*/ 114 h 456"/>
              <a:gd name="T112" fmla="*/ 110 w 442"/>
              <a:gd name="T113" fmla="*/ 13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42" h="456">
                <a:moveTo>
                  <a:pt x="0" y="414"/>
                </a:moveTo>
                <a:lnTo>
                  <a:pt x="442" y="414"/>
                </a:lnTo>
                <a:lnTo>
                  <a:pt x="442" y="456"/>
                </a:lnTo>
                <a:lnTo>
                  <a:pt x="0" y="456"/>
                </a:lnTo>
                <a:lnTo>
                  <a:pt x="0" y="414"/>
                </a:lnTo>
                <a:lnTo>
                  <a:pt x="0" y="414"/>
                </a:lnTo>
                <a:close/>
                <a:moveTo>
                  <a:pt x="219" y="150"/>
                </a:moveTo>
                <a:lnTo>
                  <a:pt x="219" y="150"/>
                </a:lnTo>
                <a:lnTo>
                  <a:pt x="225" y="150"/>
                </a:lnTo>
                <a:lnTo>
                  <a:pt x="231" y="152"/>
                </a:lnTo>
                <a:lnTo>
                  <a:pt x="238" y="156"/>
                </a:lnTo>
                <a:lnTo>
                  <a:pt x="244" y="160"/>
                </a:lnTo>
                <a:lnTo>
                  <a:pt x="248" y="167"/>
                </a:lnTo>
                <a:lnTo>
                  <a:pt x="252" y="173"/>
                </a:lnTo>
                <a:lnTo>
                  <a:pt x="254" y="179"/>
                </a:lnTo>
                <a:lnTo>
                  <a:pt x="254" y="187"/>
                </a:lnTo>
                <a:lnTo>
                  <a:pt x="254" y="187"/>
                </a:lnTo>
                <a:lnTo>
                  <a:pt x="252" y="199"/>
                </a:lnTo>
                <a:lnTo>
                  <a:pt x="246" y="209"/>
                </a:lnTo>
                <a:lnTo>
                  <a:pt x="246" y="209"/>
                </a:lnTo>
                <a:lnTo>
                  <a:pt x="264" y="211"/>
                </a:lnTo>
                <a:lnTo>
                  <a:pt x="280" y="215"/>
                </a:lnTo>
                <a:lnTo>
                  <a:pt x="296" y="221"/>
                </a:lnTo>
                <a:lnTo>
                  <a:pt x="313" y="229"/>
                </a:lnTo>
                <a:lnTo>
                  <a:pt x="327" y="235"/>
                </a:lnTo>
                <a:lnTo>
                  <a:pt x="341" y="246"/>
                </a:lnTo>
                <a:lnTo>
                  <a:pt x="353" y="256"/>
                </a:lnTo>
                <a:lnTo>
                  <a:pt x="365" y="268"/>
                </a:lnTo>
                <a:lnTo>
                  <a:pt x="377" y="280"/>
                </a:lnTo>
                <a:lnTo>
                  <a:pt x="388" y="292"/>
                </a:lnTo>
                <a:lnTo>
                  <a:pt x="396" y="306"/>
                </a:lnTo>
                <a:lnTo>
                  <a:pt x="404" y="321"/>
                </a:lnTo>
                <a:lnTo>
                  <a:pt x="410" y="337"/>
                </a:lnTo>
                <a:lnTo>
                  <a:pt x="416" y="351"/>
                </a:lnTo>
                <a:lnTo>
                  <a:pt x="418" y="369"/>
                </a:lnTo>
                <a:lnTo>
                  <a:pt x="420" y="385"/>
                </a:lnTo>
                <a:lnTo>
                  <a:pt x="90" y="385"/>
                </a:lnTo>
                <a:lnTo>
                  <a:pt x="90" y="385"/>
                </a:lnTo>
                <a:lnTo>
                  <a:pt x="92" y="365"/>
                </a:lnTo>
                <a:lnTo>
                  <a:pt x="100" y="347"/>
                </a:lnTo>
                <a:lnTo>
                  <a:pt x="108" y="331"/>
                </a:lnTo>
                <a:lnTo>
                  <a:pt x="118" y="316"/>
                </a:lnTo>
                <a:lnTo>
                  <a:pt x="118" y="316"/>
                </a:lnTo>
                <a:lnTo>
                  <a:pt x="132" y="302"/>
                </a:lnTo>
                <a:lnTo>
                  <a:pt x="148" y="290"/>
                </a:lnTo>
                <a:lnTo>
                  <a:pt x="167" y="280"/>
                </a:lnTo>
                <a:lnTo>
                  <a:pt x="187" y="274"/>
                </a:lnTo>
                <a:lnTo>
                  <a:pt x="179" y="244"/>
                </a:lnTo>
                <a:lnTo>
                  <a:pt x="179" y="244"/>
                </a:lnTo>
                <a:lnTo>
                  <a:pt x="154" y="254"/>
                </a:lnTo>
                <a:lnTo>
                  <a:pt x="132" y="266"/>
                </a:lnTo>
                <a:lnTo>
                  <a:pt x="112" y="280"/>
                </a:lnTo>
                <a:lnTo>
                  <a:pt x="96" y="298"/>
                </a:lnTo>
                <a:lnTo>
                  <a:pt x="96" y="298"/>
                </a:lnTo>
                <a:lnTo>
                  <a:pt x="82" y="316"/>
                </a:lnTo>
                <a:lnTo>
                  <a:pt x="71" y="337"/>
                </a:lnTo>
                <a:lnTo>
                  <a:pt x="63" y="361"/>
                </a:lnTo>
                <a:lnTo>
                  <a:pt x="59" y="385"/>
                </a:lnTo>
                <a:lnTo>
                  <a:pt x="21" y="385"/>
                </a:lnTo>
                <a:lnTo>
                  <a:pt x="21" y="385"/>
                </a:lnTo>
                <a:lnTo>
                  <a:pt x="23" y="369"/>
                </a:lnTo>
                <a:lnTo>
                  <a:pt x="25" y="353"/>
                </a:lnTo>
                <a:lnTo>
                  <a:pt x="31" y="337"/>
                </a:lnTo>
                <a:lnTo>
                  <a:pt x="37" y="321"/>
                </a:lnTo>
                <a:lnTo>
                  <a:pt x="45" y="306"/>
                </a:lnTo>
                <a:lnTo>
                  <a:pt x="53" y="294"/>
                </a:lnTo>
                <a:lnTo>
                  <a:pt x="63" y="280"/>
                </a:lnTo>
                <a:lnTo>
                  <a:pt x="73" y="268"/>
                </a:lnTo>
                <a:lnTo>
                  <a:pt x="86" y="258"/>
                </a:lnTo>
                <a:lnTo>
                  <a:pt x="98" y="248"/>
                </a:lnTo>
                <a:lnTo>
                  <a:pt x="112" y="237"/>
                </a:lnTo>
                <a:lnTo>
                  <a:pt x="126" y="229"/>
                </a:lnTo>
                <a:lnTo>
                  <a:pt x="142" y="223"/>
                </a:lnTo>
                <a:lnTo>
                  <a:pt x="157" y="217"/>
                </a:lnTo>
                <a:lnTo>
                  <a:pt x="175" y="213"/>
                </a:lnTo>
                <a:lnTo>
                  <a:pt x="191" y="209"/>
                </a:lnTo>
                <a:lnTo>
                  <a:pt x="191" y="209"/>
                </a:lnTo>
                <a:lnTo>
                  <a:pt x="185" y="199"/>
                </a:lnTo>
                <a:lnTo>
                  <a:pt x="183" y="187"/>
                </a:lnTo>
                <a:lnTo>
                  <a:pt x="183" y="187"/>
                </a:lnTo>
                <a:lnTo>
                  <a:pt x="183" y="179"/>
                </a:lnTo>
                <a:lnTo>
                  <a:pt x="185" y="173"/>
                </a:lnTo>
                <a:lnTo>
                  <a:pt x="189" y="167"/>
                </a:lnTo>
                <a:lnTo>
                  <a:pt x="193" y="160"/>
                </a:lnTo>
                <a:lnTo>
                  <a:pt x="199" y="156"/>
                </a:lnTo>
                <a:lnTo>
                  <a:pt x="205" y="152"/>
                </a:lnTo>
                <a:lnTo>
                  <a:pt x="211" y="150"/>
                </a:lnTo>
                <a:lnTo>
                  <a:pt x="219" y="150"/>
                </a:lnTo>
                <a:lnTo>
                  <a:pt x="219" y="150"/>
                </a:lnTo>
                <a:close/>
                <a:moveTo>
                  <a:pt x="298" y="146"/>
                </a:moveTo>
                <a:lnTo>
                  <a:pt x="315" y="173"/>
                </a:lnTo>
                <a:lnTo>
                  <a:pt x="315" y="173"/>
                </a:lnTo>
                <a:lnTo>
                  <a:pt x="327" y="164"/>
                </a:lnTo>
                <a:lnTo>
                  <a:pt x="335" y="156"/>
                </a:lnTo>
                <a:lnTo>
                  <a:pt x="339" y="146"/>
                </a:lnTo>
                <a:lnTo>
                  <a:pt x="341" y="138"/>
                </a:lnTo>
                <a:lnTo>
                  <a:pt x="341" y="130"/>
                </a:lnTo>
                <a:lnTo>
                  <a:pt x="339" y="122"/>
                </a:lnTo>
                <a:lnTo>
                  <a:pt x="331" y="104"/>
                </a:lnTo>
                <a:lnTo>
                  <a:pt x="331" y="104"/>
                </a:lnTo>
                <a:lnTo>
                  <a:pt x="327" y="89"/>
                </a:lnTo>
                <a:lnTo>
                  <a:pt x="327" y="83"/>
                </a:lnTo>
                <a:lnTo>
                  <a:pt x="329" y="77"/>
                </a:lnTo>
                <a:lnTo>
                  <a:pt x="302" y="59"/>
                </a:lnTo>
                <a:lnTo>
                  <a:pt x="302" y="59"/>
                </a:lnTo>
                <a:lnTo>
                  <a:pt x="298" y="67"/>
                </a:lnTo>
                <a:lnTo>
                  <a:pt x="294" y="75"/>
                </a:lnTo>
                <a:lnTo>
                  <a:pt x="294" y="83"/>
                </a:lnTo>
                <a:lnTo>
                  <a:pt x="294" y="89"/>
                </a:lnTo>
                <a:lnTo>
                  <a:pt x="298" y="104"/>
                </a:lnTo>
                <a:lnTo>
                  <a:pt x="302" y="118"/>
                </a:lnTo>
                <a:lnTo>
                  <a:pt x="302" y="118"/>
                </a:lnTo>
                <a:lnTo>
                  <a:pt x="306" y="126"/>
                </a:lnTo>
                <a:lnTo>
                  <a:pt x="308" y="132"/>
                </a:lnTo>
                <a:lnTo>
                  <a:pt x="306" y="140"/>
                </a:lnTo>
                <a:lnTo>
                  <a:pt x="298" y="146"/>
                </a:lnTo>
                <a:lnTo>
                  <a:pt x="298" y="146"/>
                </a:lnTo>
                <a:close/>
                <a:moveTo>
                  <a:pt x="197" y="87"/>
                </a:moveTo>
                <a:lnTo>
                  <a:pt x="197" y="87"/>
                </a:lnTo>
                <a:lnTo>
                  <a:pt x="203" y="81"/>
                </a:lnTo>
                <a:lnTo>
                  <a:pt x="207" y="73"/>
                </a:lnTo>
                <a:lnTo>
                  <a:pt x="205" y="65"/>
                </a:lnTo>
                <a:lnTo>
                  <a:pt x="201" y="59"/>
                </a:lnTo>
                <a:lnTo>
                  <a:pt x="201" y="59"/>
                </a:lnTo>
                <a:lnTo>
                  <a:pt x="197" y="45"/>
                </a:lnTo>
                <a:lnTo>
                  <a:pt x="193" y="31"/>
                </a:lnTo>
                <a:lnTo>
                  <a:pt x="193" y="25"/>
                </a:lnTo>
                <a:lnTo>
                  <a:pt x="193" y="17"/>
                </a:lnTo>
                <a:lnTo>
                  <a:pt x="197" y="8"/>
                </a:lnTo>
                <a:lnTo>
                  <a:pt x="201" y="0"/>
                </a:lnTo>
                <a:lnTo>
                  <a:pt x="227" y="19"/>
                </a:lnTo>
                <a:lnTo>
                  <a:pt x="227" y="19"/>
                </a:lnTo>
                <a:lnTo>
                  <a:pt x="225" y="25"/>
                </a:lnTo>
                <a:lnTo>
                  <a:pt x="225" y="31"/>
                </a:lnTo>
                <a:lnTo>
                  <a:pt x="229" y="45"/>
                </a:lnTo>
                <a:lnTo>
                  <a:pt x="229" y="45"/>
                </a:lnTo>
                <a:lnTo>
                  <a:pt x="238" y="63"/>
                </a:lnTo>
                <a:lnTo>
                  <a:pt x="240" y="71"/>
                </a:lnTo>
                <a:lnTo>
                  <a:pt x="240" y="79"/>
                </a:lnTo>
                <a:lnTo>
                  <a:pt x="238" y="87"/>
                </a:lnTo>
                <a:lnTo>
                  <a:pt x="234" y="98"/>
                </a:lnTo>
                <a:lnTo>
                  <a:pt x="225" y="106"/>
                </a:lnTo>
                <a:lnTo>
                  <a:pt x="213" y="114"/>
                </a:lnTo>
                <a:lnTo>
                  <a:pt x="197" y="87"/>
                </a:lnTo>
                <a:lnTo>
                  <a:pt x="197" y="87"/>
                </a:lnTo>
                <a:close/>
                <a:moveTo>
                  <a:pt x="102" y="144"/>
                </a:moveTo>
                <a:lnTo>
                  <a:pt x="118" y="171"/>
                </a:lnTo>
                <a:lnTo>
                  <a:pt x="118" y="171"/>
                </a:lnTo>
                <a:lnTo>
                  <a:pt x="130" y="160"/>
                </a:lnTo>
                <a:lnTo>
                  <a:pt x="138" y="152"/>
                </a:lnTo>
                <a:lnTo>
                  <a:pt x="142" y="144"/>
                </a:lnTo>
                <a:lnTo>
                  <a:pt x="144" y="134"/>
                </a:lnTo>
                <a:lnTo>
                  <a:pt x="144" y="126"/>
                </a:lnTo>
                <a:lnTo>
                  <a:pt x="142" y="118"/>
                </a:lnTo>
                <a:lnTo>
                  <a:pt x="134" y="100"/>
                </a:lnTo>
                <a:lnTo>
                  <a:pt x="134" y="100"/>
                </a:lnTo>
                <a:lnTo>
                  <a:pt x="130" y="85"/>
                </a:lnTo>
                <a:lnTo>
                  <a:pt x="130" y="79"/>
                </a:lnTo>
                <a:lnTo>
                  <a:pt x="132" y="73"/>
                </a:lnTo>
                <a:lnTo>
                  <a:pt x="106" y="55"/>
                </a:lnTo>
                <a:lnTo>
                  <a:pt x="106" y="55"/>
                </a:lnTo>
                <a:lnTo>
                  <a:pt x="102" y="63"/>
                </a:lnTo>
                <a:lnTo>
                  <a:pt x="98" y="71"/>
                </a:lnTo>
                <a:lnTo>
                  <a:pt x="98" y="79"/>
                </a:lnTo>
                <a:lnTo>
                  <a:pt x="98" y="85"/>
                </a:lnTo>
                <a:lnTo>
                  <a:pt x="102" y="100"/>
                </a:lnTo>
                <a:lnTo>
                  <a:pt x="106" y="114"/>
                </a:lnTo>
                <a:lnTo>
                  <a:pt x="106" y="114"/>
                </a:lnTo>
                <a:lnTo>
                  <a:pt x="110" y="122"/>
                </a:lnTo>
                <a:lnTo>
                  <a:pt x="112" y="128"/>
                </a:lnTo>
                <a:lnTo>
                  <a:pt x="110" y="136"/>
                </a:lnTo>
                <a:lnTo>
                  <a:pt x="102" y="144"/>
                </a:lnTo>
                <a:lnTo>
                  <a:pt x="102" y="144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52"/>
          <p:cNvSpPr>
            <a:spLocks/>
          </p:cNvSpPr>
          <p:nvPr/>
        </p:nvSpPr>
        <p:spPr bwMode="auto">
          <a:xfrm>
            <a:off x="1420813" y="3105819"/>
            <a:ext cx="781050" cy="688975"/>
          </a:xfrm>
          <a:custGeom>
            <a:avLst/>
            <a:gdLst>
              <a:gd name="T0" fmla="*/ 340 w 492"/>
              <a:gd name="T1" fmla="*/ 207 h 434"/>
              <a:gd name="T2" fmla="*/ 470 w 492"/>
              <a:gd name="T3" fmla="*/ 98 h 434"/>
              <a:gd name="T4" fmla="*/ 360 w 492"/>
              <a:gd name="T5" fmla="*/ 252 h 434"/>
              <a:gd name="T6" fmla="*/ 338 w 492"/>
              <a:gd name="T7" fmla="*/ 252 h 434"/>
              <a:gd name="T8" fmla="*/ 277 w 492"/>
              <a:gd name="T9" fmla="*/ 262 h 434"/>
              <a:gd name="T10" fmla="*/ 358 w 492"/>
              <a:gd name="T11" fmla="*/ 430 h 434"/>
              <a:gd name="T12" fmla="*/ 105 w 492"/>
              <a:gd name="T13" fmla="*/ 434 h 434"/>
              <a:gd name="T14" fmla="*/ 186 w 492"/>
              <a:gd name="T15" fmla="*/ 262 h 434"/>
              <a:gd name="T16" fmla="*/ 162 w 492"/>
              <a:gd name="T17" fmla="*/ 235 h 434"/>
              <a:gd name="T18" fmla="*/ 131 w 492"/>
              <a:gd name="T19" fmla="*/ 241 h 434"/>
              <a:gd name="T20" fmla="*/ 99 w 492"/>
              <a:gd name="T21" fmla="*/ 239 h 434"/>
              <a:gd name="T22" fmla="*/ 67 w 492"/>
              <a:gd name="T23" fmla="*/ 225 h 434"/>
              <a:gd name="T24" fmla="*/ 38 w 492"/>
              <a:gd name="T25" fmla="*/ 203 h 434"/>
              <a:gd name="T26" fmla="*/ 24 w 492"/>
              <a:gd name="T27" fmla="*/ 187 h 434"/>
              <a:gd name="T28" fmla="*/ 4 w 492"/>
              <a:gd name="T29" fmla="*/ 146 h 434"/>
              <a:gd name="T30" fmla="*/ 2 w 492"/>
              <a:gd name="T31" fmla="*/ 106 h 434"/>
              <a:gd name="T32" fmla="*/ 14 w 492"/>
              <a:gd name="T33" fmla="*/ 67 h 434"/>
              <a:gd name="T34" fmla="*/ 26 w 492"/>
              <a:gd name="T35" fmla="*/ 53 h 434"/>
              <a:gd name="T36" fmla="*/ 58 w 492"/>
              <a:gd name="T37" fmla="*/ 31 h 434"/>
              <a:gd name="T38" fmla="*/ 99 w 492"/>
              <a:gd name="T39" fmla="*/ 27 h 434"/>
              <a:gd name="T40" fmla="*/ 140 w 492"/>
              <a:gd name="T41" fmla="*/ 39 h 434"/>
              <a:gd name="T42" fmla="*/ 178 w 492"/>
              <a:gd name="T43" fmla="*/ 65 h 434"/>
              <a:gd name="T44" fmla="*/ 190 w 492"/>
              <a:gd name="T45" fmla="*/ 79 h 434"/>
              <a:gd name="T46" fmla="*/ 208 w 492"/>
              <a:gd name="T47" fmla="*/ 112 h 434"/>
              <a:gd name="T48" fmla="*/ 215 w 492"/>
              <a:gd name="T49" fmla="*/ 144 h 434"/>
              <a:gd name="T50" fmla="*/ 213 w 492"/>
              <a:gd name="T51" fmla="*/ 177 h 434"/>
              <a:gd name="T52" fmla="*/ 231 w 492"/>
              <a:gd name="T53" fmla="*/ 215 h 434"/>
              <a:gd name="T54" fmla="*/ 241 w 492"/>
              <a:gd name="T55" fmla="*/ 154 h 434"/>
              <a:gd name="T56" fmla="*/ 241 w 492"/>
              <a:gd name="T57" fmla="*/ 132 h 434"/>
              <a:gd name="T58" fmla="*/ 395 w 492"/>
              <a:gd name="T59" fmla="*/ 25 h 434"/>
              <a:gd name="T60" fmla="*/ 285 w 492"/>
              <a:gd name="T61" fmla="*/ 152 h 434"/>
              <a:gd name="T62" fmla="*/ 427 w 492"/>
              <a:gd name="T63" fmla="*/ 57 h 434"/>
              <a:gd name="T64" fmla="*/ 316 w 492"/>
              <a:gd name="T65" fmla="*/ 185 h 434"/>
              <a:gd name="T66" fmla="*/ 458 w 492"/>
              <a:gd name="T67" fmla="*/ 87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2" h="434">
                <a:moveTo>
                  <a:pt x="458" y="87"/>
                </a:moveTo>
                <a:lnTo>
                  <a:pt x="340" y="207"/>
                </a:lnTo>
                <a:lnTo>
                  <a:pt x="348" y="217"/>
                </a:lnTo>
                <a:lnTo>
                  <a:pt x="470" y="98"/>
                </a:lnTo>
                <a:lnTo>
                  <a:pt x="492" y="120"/>
                </a:lnTo>
                <a:lnTo>
                  <a:pt x="360" y="252"/>
                </a:lnTo>
                <a:lnTo>
                  <a:pt x="348" y="262"/>
                </a:lnTo>
                <a:lnTo>
                  <a:pt x="338" y="252"/>
                </a:lnTo>
                <a:lnTo>
                  <a:pt x="312" y="225"/>
                </a:lnTo>
                <a:lnTo>
                  <a:pt x="277" y="262"/>
                </a:lnTo>
                <a:lnTo>
                  <a:pt x="403" y="385"/>
                </a:lnTo>
                <a:lnTo>
                  <a:pt x="358" y="430"/>
                </a:lnTo>
                <a:lnTo>
                  <a:pt x="231" y="306"/>
                </a:lnTo>
                <a:lnTo>
                  <a:pt x="105" y="434"/>
                </a:lnTo>
                <a:lnTo>
                  <a:pt x="58" y="389"/>
                </a:lnTo>
                <a:lnTo>
                  <a:pt x="186" y="262"/>
                </a:lnTo>
                <a:lnTo>
                  <a:pt x="162" y="235"/>
                </a:lnTo>
                <a:lnTo>
                  <a:pt x="162" y="235"/>
                </a:lnTo>
                <a:lnTo>
                  <a:pt x="146" y="239"/>
                </a:lnTo>
                <a:lnTo>
                  <a:pt x="131" y="241"/>
                </a:lnTo>
                <a:lnTo>
                  <a:pt x="115" y="241"/>
                </a:lnTo>
                <a:lnTo>
                  <a:pt x="99" y="239"/>
                </a:lnTo>
                <a:lnTo>
                  <a:pt x="83" y="233"/>
                </a:lnTo>
                <a:lnTo>
                  <a:pt x="67" y="225"/>
                </a:lnTo>
                <a:lnTo>
                  <a:pt x="52" y="215"/>
                </a:lnTo>
                <a:lnTo>
                  <a:pt x="38" y="203"/>
                </a:lnTo>
                <a:lnTo>
                  <a:pt x="38" y="203"/>
                </a:lnTo>
                <a:lnTo>
                  <a:pt x="24" y="187"/>
                </a:lnTo>
                <a:lnTo>
                  <a:pt x="12" y="166"/>
                </a:lnTo>
                <a:lnTo>
                  <a:pt x="4" y="146"/>
                </a:lnTo>
                <a:lnTo>
                  <a:pt x="0" y="126"/>
                </a:lnTo>
                <a:lnTo>
                  <a:pt x="2" y="106"/>
                </a:lnTo>
                <a:lnTo>
                  <a:pt x="6" y="85"/>
                </a:lnTo>
                <a:lnTo>
                  <a:pt x="14" y="67"/>
                </a:lnTo>
                <a:lnTo>
                  <a:pt x="26" y="53"/>
                </a:lnTo>
                <a:lnTo>
                  <a:pt x="26" y="53"/>
                </a:lnTo>
                <a:lnTo>
                  <a:pt x="40" y="41"/>
                </a:lnTo>
                <a:lnTo>
                  <a:pt x="58" y="31"/>
                </a:lnTo>
                <a:lnTo>
                  <a:pt x="79" y="27"/>
                </a:lnTo>
                <a:lnTo>
                  <a:pt x="99" y="27"/>
                </a:lnTo>
                <a:lnTo>
                  <a:pt x="119" y="31"/>
                </a:lnTo>
                <a:lnTo>
                  <a:pt x="140" y="39"/>
                </a:lnTo>
                <a:lnTo>
                  <a:pt x="160" y="51"/>
                </a:lnTo>
                <a:lnTo>
                  <a:pt x="178" y="65"/>
                </a:lnTo>
                <a:lnTo>
                  <a:pt x="178" y="65"/>
                </a:lnTo>
                <a:lnTo>
                  <a:pt x="190" y="79"/>
                </a:lnTo>
                <a:lnTo>
                  <a:pt x="200" y="95"/>
                </a:lnTo>
                <a:lnTo>
                  <a:pt x="208" y="112"/>
                </a:lnTo>
                <a:lnTo>
                  <a:pt x="213" y="128"/>
                </a:lnTo>
                <a:lnTo>
                  <a:pt x="215" y="144"/>
                </a:lnTo>
                <a:lnTo>
                  <a:pt x="215" y="160"/>
                </a:lnTo>
                <a:lnTo>
                  <a:pt x="213" y="177"/>
                </a:lnTo>
                <a:lnTo>
                  <a:pt x="208" y="193"/>
                </a:lnTo>
                <a:lnTo>
                  <a:pt x="231" y="215"/>
                </a:lnTo>
                <a:lnTo>
                  <a:pt x="267" y="181"/>
                </a:lnTo>
                <a:lnTo>
                  <a:pt x="241" y="154"/>
                </a:lnTo>
                <a:lnTo>
                  <a:pt x="229" y="142"/>
                </a:lnTo>
                <a:lnTo>
                  <a:pt x="241" y="132"/>
                </a:lnTo>
                <a:lnTo>
                  <a:pt x="373" y="0"/>
                </a:lnTo>
                <a:lnTo>
                  <a:pt x="395" y="25"/>
                </a:lnTo>
                <a:lnTo>
                  <a:pt x="275" y="142"/>
                </a:lnTo>
                <a:lnTo>
                  <a:pt x="285" y="152"/>
                </a:lnTo>
                <a:lnTo>
                  <a:pt x="405" y="33"/>
                </a:lnTo>
                <a:lnTo>
                  <a:pt x="427" y="57"/>
                </a:lnTo>
                <a:lnTo>
                  <a:pt x="308" y="177"/>
                </a:lnTo>
                <a:lnTo>
                  <a:pt x="316" y="185"/>
                </a:lnTo>
                <a:lnTo>
                  <a:pt x="435" y="65"/>
                </a:lnTo>
                <a:lnTo>
                  <a:pt x="458" y="87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53"/>
          <p:cNvSpPr>
            <a:spLocks noEditPoints="1"/>
          </p:cNvSpPr>
          <p:nvPr/>
        </p:nvSpPr>
        <p:spPr bwMode="auto">
          <a:xfrm>
            <a:off x="6419850" y="4296444"/>
            <a:ext cx="777875" cy="717550"/>
          </a:xfrm>
          <a:custGeom>
            <a:avLst/>
            <a:gdLst>
              <a:gd name="T0" fmla="*/ 302 w 490"/>
              <a:gd name="T1" fmla="*/ 256 h 452"/>
              <a:gd name="T2" fmla="*/ 340 w 490"/>
              <a:gd name="T3" fmla="*/ 286 h 452"/>
              <a:gd name="T4" fmla="*/ 300 w 490"/>
              <a:gd name="T5" fmla="*/ 408 h 452"/>
              <a:gd name="T6" fmla="*/ 296 w 490"/>
              <a:gd name="T7" fmla="*/ 424 h 452"/>
              <a:gd name="T8" fmla="*/ 282 w 490"/>
              <a:gd name="T9" fmla="*/ 444 h 452"/>
              <a:gd name="T10" fmla="*/ 257 w 490"/>
              <a:gd name="T11" fmla="*/ 452 h 452"/>
              <a:gd name="T12" fmla="*/ 41 w 490"/>
              <a:gd name="T13" fmla="*/ 450 h 452"/>
              <a:gd name="T14" fmla="*/ 18 w 490"/>
              <a:gd name="T15" fmla="*/ 438 h 452"/>
              <a:gd name="T16" fmla="*/ 6 w 490"/>
              <a:gd name="T17" fmla="*/ 416 h 452"/>
              <a:gd name="T18" fmla="*/ 6 w 490"/>
              <a:gd name="T19" fmla="*/ 237 h 452"/>
              <a:gd name="T20" fmla="*/ 300 w 490"/>
              <a:gd name="T21" fmla="*/ 237 h 452"/>
              <a:gd name="T22" fmla="*/ 190 w 490"/>
              <a:gd name="T23" fmla="*/ 91 h 452"/>
              <a:gd name="T24" fmla="*/ 197 w 490"/>
              <a:gd name="T25" fmla="*/ 79 h 452"/>
              <a:gd name="T26" fmla="*/ 193 w 490"/>
              <a:gd name="T27" fmla="*/ 63 h 452"/>
              <a:gd name="T28" fmla="*/ 182 w 490"/>
              <a:gd name="T29" fmla="*/ 25 h 452"/>
              <a:gd name="T30" fmla="*/ 193 w 490"/>
              <a:gd name="T31" fmla="*/ 0 h 452"/>
              <a:gd name="T32" fmla="*/ 217 w 490"/>
              <a:gd name="T33" fmla="*/ 27 h 452"/>
              <a:gd name="T34" fmla="*/ 223 w 490"/>
              <a:gd name="T35" fmla="*/ 49 h 452"/>
              <a:gd name="T36" fmla="*/ 233 w 490"/>
              <a:gd name="T37" fmla="*/ 85 h 452"/>
              <a:gd name="T38" fmla="*/ 217 w 490"/>
              <a:gd name="T39" fmla="*/ 114 h 452"/>
              <a:gd name="T40" fmla="*/ 186 w 490"/>
              <a:gd name="T41" fmla="*/ 95 h 452"/>
              <a:gd name="T42" fmla="*/ 138 w 490"/>
              <a:gd name="T43" fmla="*/ 124 h 452"/>
              <a:gd name="T44" fmla="*/ 164 w 490"/>
              <a:gd name="T45" fmla="*/ 95 h 452"/>
              <a:gd name="T46" fmla="*/ 164 w 490"/>
              <a:gd name="T47" fmla="*/ 67 h 452"/>
              <a:gd name="T48" fmla="*/ 150 w 490"/>
              <a:gd name="T49" fmla="*/ 33 h 452"/>
              <a:gd name="T50" fmla="*/ 126 w 490"/>
              <a:gd name="T51" fmla="*/ 0 h 452"/>
              <a:gd name="T52" fmla="*/ 118 w 490"/>
              <a:gd name="T53" fmla="*/ 16 h 452"/>
              <a:gd name="T54" fmla="*/ 120 w 490"/>
              <a:gd name="T55" fmla="*/ 49 h 452"/>
              <a:gd name="T56" fmla="*/ 130 w 490"/>
              <a:gd name="T57" fmla="*/ 71 h 452"/>
              <a:gd name="T58" fmla="*/ 128 w 490"/>
              <a:gd name="T59" fmla="*/ 87 h 452"/>
              <a:gd name="T60" fmla="*/ 120 w 490"/>
              <a:gd name="T61" fmla="*/ 95 h 452"/>
              <a:gd name="T62" fmla="*/ 55 w 490"/>
              <a:gd name="T63" fmla="*/ 91 h 452"/>
              <a:gd name="T64" fmla="*/ 61 w 490"/>
              <a:gd name="T65" fmla="*/ 79 h 452"/>
              <a:gd name="T66" fmla="*/ 55 w 490"/>
              <a:gd name="T67" fmla="*/ 63 h 452"/>
              <a:gd name="T68" fmla="*/ 45 w 490"/>
              <a:gd name="T69" fmla="*/ 25 h 452"/>
              <a:gd name="T70" fmla="*/ 55 w 490"/>
              <a:gd name="T71" fmla="*/ 0 h 452"/>
              <a:gd name="T72" fmla="*/ 81 w 490"/>
              <a:gd name="T73" fmla="*/ 27 h 452"/>
              <a:gd name="T74" fmla="*/ 87 w 490"/>
              <a:gd name="T75" fmla="*/ 49 h 452"/>
              <a:gd name="T76" fmla="*/ 97 w 490"/>
              <a:gd name="T77" fmla="*/ 85 h 452"/>
              <a:gd name="T78" fmla="*/ 81 w 490"/>
              <a:gd name="T79" fmla="*/ 114 h 452"/>
              <a:gd name="T80" fmla="*/ 49 w 490"/>
              <a:gd name="T81" fmla="*/ 95 h 452"/>
              <a:gd name="T82" fmla="*/ 304 w 490"/>
              <a:gd name="T83" fmla="*/ 217 h 452"/>
              <a:gd name="T84" fmla="*/ 261 w 490"/>
              <a:gd name="T85" fmla="*/ 191 h 452"/>
              <a:gd name="T86" fmla="*/ 209 w 490"/>
              <a:gd name="T87" fmla="*/ 175 h 452"/>
              <a:gd name="T88" fmla="*/ 168 w 490"/>
              <a:gd name="T89" fmla="*/ 170 h 452"/>
              <a:gd name="T90" fmla="*/ 168 w 490"/>
              <a:gd name="T91" fmla="*/ 156 h 452"/>
              <a:gd name="T92" fmla="*/ 152 w 490"/>
              <a:gd name="T93" fmla="*/ 138 h 452"/>
              <a:gd name="T94" fmla="*/ 136 w 490"/>
              <a:gd name="T95" fmla="*/ 142 h 452"/>
              <a:gd name="T96" fmla="*/ 126 w 490"/>
              <a:gd name="T97" fmla="*/ 156 h 452"/>
              <a:gd name="T98" fmla="*/ 128 w 490"/>
              <a:gd name="T99" fmla="*/ 170 h 452"/>
              <a:gd name="T100" fmla="*/ 71 w 490"/>
              <a:gd name="T101" fmla="*/ 181 h 452"/>
              <a:gd name="T102" fmla="*/ 24 w 490"/>
              <a:gd name="T103" fmla="*/ 201 h 452"/>
              <a:gd name="T104" fmla="*/ 304 w 490"/>
              <a:gd name="T105" fmla="*/ 217 h 452"/>
              <a:gd name="T106" fmla="*/ 34 w 490"/>
              <a:gd name="T107" fmla="*/ 268 h 452"/>
              <a:gd name="T108" fmla="*/ 73 w 490"/>
              <a:gd name="T109" fmla="*/ 268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90" h="452">
                <a:moveTo>
                  <a:pt x="300" y="237"/>
                </a:moveTo>
                <a:lnTo>
                  <a:pt x="300" y="258"/>
                </a:lnTo>
                <a:lnTo>
                  <a:pt x="302" y="256"/>
                </a:lnTo>
                <a:lnTo>
                  <a:pt x="460" y="128"/>
                </a:lnTo>
                <a:lnTo>
                  <a:pt x="490" y="164"/>
                </a:lnTo>
                <a:lnTo>
                  <a:pt x="340" y="286"/>
                </a:lnTo>
                <a:lnTo>
                  <a:pt x="340" y="339"/>
                </a:lnTo>
                <a:lnTo>
                  <a:pt x="300" y="339"/>
                </a:lnTo>
                <a:lnTo>
                  <a:pt x="300" y="408"/>
                </a:lnTo>
                <a:lnTo>
                  <a:pt x="300" y="408"/>
                </a:lnTo>
                <a:lnTo>
                  <a:pt x="300" y="416"/>
                </a:lnTo>
                <a:lnTo>
                  <a:pt x="296" y="424"/>
                </a:lnTo>
                <a:lnTo>
                  <a:pt x="292" y="432"/>
                </a:lnTo>
                <a:lnTo>
                  <a:pt x="288" y="438"/>
                </a:lnTo>
                <a:lnTo>
                  <a:pt x="282" y="444"/>
                </a:lnTo>
                <a:lnTo>
                  <a:pt x="274" y="448"/>
                </a:lnTo>
                <a:lnTo>
                  <a:pt x="265" y="450"/>
                </a:lnTo>
                <a:lnTo>
                  <a:pt x="257" y="452"/>
                </a:lnTo>
                <a:lnTo>
                  <a:pt x="49" y="452"/>
                </a:lnTo>
                <a:lnTo>
                  <a:pt x="49" y="452"/>
                </a:lnTo>
                <a:lnTo>
                  <a:pt x="41" y="450"/>
                </a:lnTo>
                <a:lnTo>
                  <a:pt x="32" y="448"/>
                </a:lnTo>
                <a:lnTo>
                  <a:pt x="24" y="444"/>
                </a:lnTo>
                <a:lnTo>
                  <a:pt x="18" y="438"/>
                </a:lnTo>
                <a:lnTo>
                  <a:pt x="12" y="432"/>
                </a:lnTo>
                <a:lnTo>
                  <a:pt x="8" y="424"/>
                </a:lnTo>
                <a:lnTo>
                  <a:pt x="6" y="416"/>
                </a:lnTo>
                <a:lnTo>
                  <a:pt x="6" y="408"/>
                </a:lnTo>
                <a:lnTo>
                  <a:pt x="6" y="408"/>
                </a:lnTo>
                <a:lnTo>
                  <a:pt x="6" y="237"/>
                </a:lnTo>
                <a:lnTo>
                  <a:pt x="6" y="237"/>
                </a:lnTo>
                <a:lnTo>
                  <a:pt x="300" y="237"/>
                </a:lnTo>
                <a:lnTo>
                  <a:pt x="300" y="237"/>
                </a:lnTo>
                <a:close/>
                <a:moveTo>
                  <a:pt x="186" y="95"/>
                </a:moveTo>
                <a:lnTo>
                  <a:pt x="186" y="95"/>
                </a:lnTo>
                <a:lnTo>
                  <a:pt x="190" y="91"/>
                </a:lnTo>
                <a:lnTo>
                  <a:pt x="195" y="87"/>
                </a:lnTo>
                <a:lnTo>
                  <a:pt x="197" y="83"/>
                </a:lnTo>
                <a:lnTo>
                  <a:pt x="197" y="79"/>
                </a:lnTo>
                <a:lnTo>
                  <a:pt x="197" y="71"/>
                </a:lnTo>
                <a:lnTo>
                  <a:pt x="193" y="63"/>
                </a:lnTo>
                <a:lnTo>
                  <a:pt x="193" y="63"/>
                </a:lnTo>
                <a:lnTo>
                  <a:pt x="186" y="49"/>
                </a:lnTo>
                <a:lnTo>
                  <a:pt x="182" y="33"/>
                </a:lnTo>
                <a:lnTo>
                  <a:pt x="182" y="25"/>
                </a:lnTo>
                <a:lnTo>
                  <a:pt x="184" y="16"/>
                </a:lnTo>
                <a:lnTo>
                  <a:pt x="186" y="8"/>
                </a:lnTo>
                <a:lnTo>
                  <a:pt x="193" y="0"/>
                </a:lnTo>
                <a:lnTo>
                  <a:pt x="219" y="18"/>
                </a:lnTo>
                <a:lnTo>
                  <a:pt x="219" y="18"/>
                </a:lnTo>
                <a:lnTo>
                  <a:pt x="217" y="27"/>
                </a:lnTo>
                <a:lnTo>
                  <a:pt x="217" y="33"/>
                </a:lnTo>
                <a:lnTo>
                  <a:pt x="223" y="49"/>
                </a:lnTo>
                <a:lnTo>
                  <a:pt x="223" y="49"/>
                </a:lnTo>
                <a:lnTo>
                  <a:pt x="231" y="67"/>
                </a:lnTo>
                <a:lnTo>
                  <a:pt x="233" y="75"/>
                </a:lnTo>
                <a:lnTo>
                  <a:pt x="233" y="85"/>
                </a:lnTo>
                <a:lnTo>
                  <a:pt x="231" y="95"/>
                </a:lnTo>
                <a:lnTo>
                  <a:pt x="227" y="104"/>
                </a:lnTo>
                <a:lnTo>
                  <a:pt x="217" y="114"/>
                </a:lnTo>
                <a:lnTo>
                  <a:pt x="205" y="124"/>
                </a:lnTo>
                <a:lnTo>
                  <a:pt x="186" y="95"/>
                </a:lnTo>
                <a:lnTo>
                  <a:pt x="186" y="95"/>
                </a:lnTo>
                <a:close/>
                <a:moveTo>
                  <a:pt x="120" y="95"/>
                </a:moveTo>
                <a:lnTo>
                  <a:pt x="138" y="124"/>
                </a:lnTo>
                <a:lnTo>
                  <a:pt x="138" y="124"/>
                </a:lnTo>
                <a:lnTo>
                  <a:pt x="150" y="114"/>
                </a:lnTo>
                <a:lnTo>
                  <a:pt x="160" y="104"/>
                </a:lnTo>
                <a:lnTo>
                  <a:pt x="164" y="95"/>
                </a:lnTo>
                <a:lnTo>
                  <a:pt x="166" y="85"/>
                </a:lnTo>
                <a:lnTo>
                  <a:pt x="166" y="75"/>
                </a:lnTo>
                <a:lnTo>
                  <a:pt x="164" y="67"/>
                </a:lnTo>
                <a:lnTo>
                  <a:pt x="156" y="49"/>
                </a:lnTo>
                <a:lnTo>
                  <a:pt x="156" y="49"/>
                </a:lnTo>
                <a:lnTo>
                  <a:pt x="150" y="33"/>
                </a:lnTo>
                <a:lnTo>
                  <a:pt x="150" y="27"/>
                </a:lnTo>
                <a:lnTo>
                  <a:pt x="152" y="18"/>
                </a:lnTo>
                <a:lnTo>
                  <a:pt x="126" y="0"/>
                </a:lnTo>
                <a:lnTo>
                  <a:pt x="126" y="0"/>
                </a:lnTo>
                <a:lnTo>
                  <a:pt x="120" y="8"/>
                </a:lnTo>
                <a:lnTo>
                  <a:pt x="118" y="16"/>
                </a:lnTo>
                <a:lnTo>
                  <a:pt x="116" y="25"/>
                </a:lnTo>
                <a:lnTo>
                  <a:pt x="116" y="33"/>
                </a:lnTo>
                <a:lnTo>
                  <a:pt x="120" y="49"/>
                </a:lnTo>
                <a:lnTo>
                  <a:pt x="126" y="63"/>
                </a:lnTo>
                <a:lnTo>
                  <a:pt x="126" y="63"/>
                </a:lnTo>
                <a:lnTo>
                  <a:pt x="130" y="71"/>
                </a:lnTo>
                <a:lnTo>
                  <a:pt x="130" y="79"/>
                </a:lnTo>
                <a:lnTo>
                  <a:pt x="130" y="83"/>
                </a:lnTo>
                <a:lnTo>
                  <a:pt x="128" y="87"/>
                </a:lnTo>
                <a:lnTo>
                  <a:pt x="124" y="91"/>
                </a:lnTo>
                <a:lnTo>
                  <a:pt x="120" y="95"/>
                </a:lnTo>
                <a:lnTo>
                  <a:pt x="120" y="95"/>
                </a:lnTo>
                <a:close/>
                <a:moveTo>
                  <a:pt x="49" y="95"/>
                </a:moveTo>
                <a:lnTo>
                  <a:pt x="49" y="95"/>
                </a:lnTo>
                <a:lnTo>
                  <a:pt x="55" y="91"/>
                </a:lnTo>
                <a:lnTo>
                  <a:pt x="59" y="87"/>
                </a:lnTo>
                <a:lnTo>
                  <a:pt x="61" y="83"/>
                </a:lnTo>
                <a:lnTo>
                  <a:pt x="61" y="79"/>
                </a:lnTo>
                <a:lnTo>
                  <a:pt x="59" y="71"/>
                </a:lnTo>
                <a:lnTo>
                  <a:pt x="55" y="63"/>
                </a:lnTo>
                <a:lnTo>
                  <a:pt x="55" y="63"/>
                </a:lnTo>
                <a:lnTo>
                  <a:pt x="49" y="49"/>
                </a:lnTo>
                <a:lnTo>
                  <a:pt x="47" y="33"/>
                </a:lnTo>
                <a:lnTo>
                  <a:pt x="45" y="25"/>
                </a:lnTo>
                <a:lnTo>
                  <a:pt x="47" y="16"/>
                </a:lnTo>
                <a:lnTo>
                  <a:pt x="51" y="8"/>
                </a:lnTo>
                <a:lnTo>
                  <a:pt x="55" y="0"/>
                </a:lnTo>
                <a:lnTo>
                  <a:pt x="83" y="18"/>
                </a:lnTo>
                <a:lnTo>
                  <a:pt x="83" y="18"/>
                </a:lnTo>
                <a:lnTo>
                  <a:pt x="81" y="27"/>
                </a:lnTo>
                <a:lnTo>
                  <a:pt x="81" y="33"/>
                </a:lnTo>
                <a:lnTo>
                  <a:pt x="87" y="49"/>
                </a:lnTo>
                <a:lnTo>
                  <a:pt x="87" y="49"/>
                </a:lnTo>
                <a:lnTo>
                  <a:pt x="93" y="67"/>
                </a:lnTo>
                <a:lnTo>
                  <a:pt x="95" y="75"/>
                </a:lnTo>
                <a:lnTo>
                  <a:pt x="97" y="85"/>
                </a:lnTo>
                <a:lnTo>
                  <a:pt x="95" y="95"/>
                </a:lnTo>
                <a:lnTo>
                  <a:pt x="89" y="104"/>
                </a:lnTo>
                <a:lnTo>
                  <a:pt x="81" y="114"/>
                </a:lnTo>
                <a:lnTo>
                  <a:pt x="67" y="124"/>
                </a:lnTo>
                <a:lnTo>
                  <a:pt x="49" y="95"/>
                </a:lnTo>
                <a:lnTo>
                  <a:pt x="49" y="95"/>
                </a:lnTo>
                <a:close/>
                <a:moveTo>
                  <a:pt x="304" y="217"/>
                </a:moveTo>
                <a:lnTo>
                  <a:pt x="304" y="217"/>
                </a:lnTo>
                <a:lnTo>
                  <a:pt x="304" y="217"/>
                </a:lnTo>
                <a:lnTo>
                  <a:pt x="292" y="209"/>
                </a:lnTo>
                <a:lnTo>
                  <a:pt x="278" y="199"/>
                </a:lnTo>
                <a:lnTo>
                  <a:pt x="261" y="191"/>
                </a:lnTo>
                <a:lnTo>
                  <a:pt x="245" y="185"/>
                </a:lnTo>
                <a:lnTo>
                  <a:pt x="227" y="179"/>
                </a:lnTo>
                <a:lnTo>
                  <a:pt x="209" y="175"/>
                </a:lnTo>
                <a:lnTo>
                  <a:pt x="188" y="172"/>
                </a:lnTo>
                <a:lnTo>
                  <a:pt x="168" y="170"/>
                </a:lnTo>
                <a:lnTo>
                  <a:pt x="168" y="170"/>
                </a:lnTo>
                <a:lnTo>
                  <a:pt x="168" y="164"/>
                </a:lnTo>
                <a:lnTo>
                  <a:pt x="168" y="164"/>
                </a:lnTo>
                <a:lnTo>
                  <a:pt x="168" y="156"/>
                </a:lnTo>
                <a:lnTo>
                  <a:pt x="166" y="148"/>
                </a:lnTo>
                <a:lnTo>
                  <a:pt x="160" y="142"/>
                </a:lnTo>
                <a:lnTo>
                  <a:pt x="152" y="138"/>
                </a:lnTo>
                <a:lnTo>
                  <a:pt x="152" y="138"/>
                </a:lnTo>
                <a:lnTo>
                  <a:pt x="144" y="138"/>
                </a:lnTo>
                <a:lnTo>
                  <a:pt x="136" y="142"/>
                </a:lnTo>
                <a:lnTo>
                  <a:pt x="130" y="148"/>
                </a:lnTo>
                <a:lnTo>
                  <a:pt x="126" y="156"/>
                </a:lnTo>
                <a:lnTo>
                  <a:pt x="126" y="156"/>
                </a:lnTo>
                <a:lnTo>
                  <a:pt x="126" y="162"/>
                </a:lnTo>
                <a:lnTo>
                  <a:pt x="128" y="170"/>
                </a:lnTo>
                <a:lnTo>
                  <a:pt x="128" y="170"/>
                </a:lnTo>
                <a:lnTo>
                  <a:pt x="107" y="172"/>
                </a:lnTo>
                <a:lnTo>
                  <a:pt x="89" y="177"/>
                </a:lnTo>
                <a:lnTo>
                  <a:pt x="71" y="181"/>
                </a:lnTo>
                <a:lnTo>
                  <a:pt x="55" y="187"/>
                </a:lnTo>
                <a:lnTo>
                  <a:pt x="39" y="193"/>
                </a:lnTo>
                <a:lnTo>
                  <a:pt x="24" y="201"/>
                </a:lnTo>
                <a:lnTo>
                  <a:pt x="12" y="209"/>
                </a:lnTo>
                <a:lnTo>
                  <a:pt x="0" y="217"/>
                </a:lnTo>
                <a:lnTo>
                  <a:pt x="304" y="217"/>
                </a:lnTo>
                <a:lnTo>
                  <a:pt x="304" y="217"/>
                </a:lnTo>
                <a:close/>
                <a:moveTo>
                  <a:pt x="73" y="268"/>
                </a:moveTo>
                <a:lnTo>
                  <a:pt x="34" y="268"/>
                </a:lnTo>
                <a:lnTo>
                  <a:pt x="34" y="412"/>
                </a:lnTo>
                <a:lnTo>
                  <a:pt x="73" y="412"/>
                </a:lnTo>
                <a:lnTo>
                  <a:pt x="73" y="268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54"/>
          <p:cNvSpPr>
            <a:spLocks noEditPoints="1"/>
          </p:cNvSpPr>
          <p:nvPr/>
        </p:nvSpPr>
        <p:spPr bwMode="auto">
          <a:xfrm>
            <a:off x="1558925" y="5564856"/>
            <a:ext cx="514350" cy="652463"/>
          </a:xfrm>
          <a:custGeom>
            <a:avLst/>
            <a:gdLst>
              <a:gd name="T0" fmla="*/ 156 w 324"/>
              <a:gd name="T1" fmla="*/ 0 h 411"/>
              <a:gd name="T2" fmla="*/ 158 w 324"/>
              <a:gd name="T3" fmla="*/ 0 h 411"/>
              <a:gd name="T4" fmla="*/ 160 w 324"/>
              <a:gd name="T5" fmla="*/ 0 h 411"/>
              <a:gd name="T6" fmla="*/ 162 w 324"/>
              <a:gd name="T7" fmla="*/ 0 h 411"/>
              <a:gd name="T8" fmla="*/ 164 w 324"/>
              <a:gd name="T9" fmla="*/ 0 h 411"/>
              <a:gd name="T10" fmla="*/ 166 w 324"/>
              <a:gd name="T11" fmla="*/ 0 h 411"/>
              <a:gd name="T12" fmla="*/ 296 w 324"/>
              <a:gd name="T13" fmla="*/ 0 h 411"/>
              <a:gd name="T14" fmla="*/ 316 w 324"/>
              <a:gd name="T15" fmla="*/ 16 h 411"/>
              <a:gd name="T16" fmla="*/ 322 w 324"/>
              <a:gd name="T17" fmla="*/ 53 h 411"/>
              <a:gd name="T18" fmla="*/ 322 w 324"/>
              <a:gd name="T19" fmla="*/ 115 h 411"/>
              <a:gd name="T20" fmla="*/ 306 w 324"/>
              <a:gd name="T21" fmla="*/ 168 h 411"/>
              <a:gd name="T22" fmla="*/ 280 w 324"/>
              <a:gd name="T23" fmla="*/ 209 h 411"/>
              <a:gd name="T24" fmla="*/ 261 w 324"/>
              <a:gd name="T25" fmla="*/ 223 h 411"/>
              <a:gd name="T26" fmla="*/ 231 w 324"/>
              <a:gd name="T27" fmla="*/ 243 h 411"/>
              <a:gd name="T28" fmla="*/ 196 w 324"/>
              <a:gd name="T29" fmla="*/ 255 h 411"/>
              <a:gd name="T30" fmla="*/ 292 w 324"/>
              <a:gd name="T31" fmla="*/ 365 h 411"/>
              <a:gd name="T32" fmla="*/ 40 w 324"/>
              <a:gd name="T33" fmla="*/ 411 h 411"/>
              <a:gd name="T34" fmla="*/ 130 w 324"/>
              <a:gd name="T35" fmla="*/ 344 h 411"/>
              <a:gd name="T36" fmla="*/ 130 w 324"/>
              <a:gd name="T37" fmla="*/ 255 h 411"/>
              <a:gd name="T38" fmla="*/ 95 w 324"/>
              <a:gd name="T39" fmla="*/ 243 h 411"/>
              <a:gd name="T40" fmla="*/ 63 w 324"/>
              <a:gd name="T41" fmla="*/ 223 h 411"/>
              <a:gd name="T42" fmla="*/ 44 w 324"/>
              <a:gd name="T43" fmla="*/ 209 h 411"/>
              <a:gd name="T44" fmla="*/ 18 w 324"/>
              <a:gd name="T45" fmla="*/ 168 h 411"/>
              <a:gd name="T46" fmla="*/ 2 w 324"/>
              <a:gd name="T47" fmla="*/ 115 h 411"/>
              <a:gd name="T48" fmla="*/ 0 w 324"/>
              <a:gd name="T49" fmla="*/ 53 h 411"/>
              <a:gd name="T50" fmla="*/ 10 w 324"/>
              <a:gd name="T51" fmla="*/ 0 h 411"/>
              <a:gd name="T52" fmla="*/ 28 w 324"/>
              <a:gd name="T53" fmla="*/ 0 h 411"/>
              <a:gd name="T54" fmla="*/ 278 w 324"/>
              <a:gd name="T55" fmla="*/ 119 h 411"/>
              <a:gd name="T56" fmla="*/ 280 w 324"/>
              <a:gd name="T57" fmla="*/ 103 h 411"/>
              <a:gd name="T58" fmla="*/ 282 w 324"/>
              <a:gd name="T59" fmla="*/ 65 h 411"/>
              <a:gd name="T60" fmla="*/ 168 w 324"/>
              <a:gd name="T61" fmla="*/ 42 h 411"/>
              <a:gd name="T62" fmla="*/ 166 w 324"/>
              <a:gd name="T63" fmla="*/ 42 h 411"/>
              <a:gd name="T64" fmla="*/ 164 w 324"/>
              <a:gd name="T65" fmla="*/ 42 h 411"/>
              <a:gd name="T66" fmla="*/ 162 w 324"/>
              <a:gd name="T67" fmla="*/ 42 h 411"/>
              <a:gd name="T68" fmla="*/ 160 w 324"/>
              <a:gd name="T69" fmla="*/ 42 h 411"/>
              <a:gd name="T70" fmla="*/ 158 w 324"/>
              <a:gd name="T71" fmla="*/ 42 h 411"/>
              <a:gd name="T72" fmla="*/ 44 w 324"/>
              <a:gd name="T73" fmla="*/ 42 h 411"/>
              <a:gd name="T74" fmla="*/ 42 w 324"/>
              <a:gd name="T75" fmla="*/ 65 h 411"/>
              <a:gd name="T76" fmla="*/ 42 w 324"/>
              <a:gd name="T77" fmla="*/ 103 h 411"/>
              <a:gd name="T78" fmla="*/ 46 w 324"/>
              <a:gd name="T79" fmla="*/ 119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24" h="411">
                <a:moveTo>
                  <a:pt x="28" y="0"/>
                </a:moveTo>
                <a:lnTo>
                  <a:pt x="156" y="0"/>
                </a:lnTo>
                <a:lnTo>
                  <a:pt x="158" y="0"/>
                </a:lnTo>
                <a:lnTo>
                  <a:pt x="158" y="0"/>
                </a:lnTo>
                <a:lnTo>
                  <a:pt x="160" y="0"/>
                </a:lnTo>
                <a:lnTo>
                  <a:pt x="160" y="0"/>
                </a:lnTo>
                <a:lnTo>
                  <a:pt x="162" y="0"/>
                </a:lnTo>
                <a:lnTo>
                  <a:pt x="162" y="0"/>
                </a:lnTo>
                <a:lnTo>
                  <a:pt x="164" y="0"/>
                </a:lnTo>
                <a:lnTo>
                  <a:pt x="164" y="0"/>
                </a:lnTo>
                <a:lnTo>
                  <a:pt x="166" y="0"/>
                </a:lnTo>
                <a:lnTo>
                  <a:pt x="166" y="0"/>
                </a:lnTo>
                <a:lnTo>
                  <a:pt x="168" y="0"/>
                </a:lnTo>
                <a:lnTo>
                  <a:pt x="296" y="0"/>
                </a:lnTo>
                <a:lnTo>
                  <a:pt x="314" y="0"/>
                </a:lnTo>
                <a:lnTo>
                  <a:pt x="316" y="16"/>
                </a:lnTo>
                <a:lnTo>
                  <a:pt x="316" y="16"/>
                </a:lnTo>
                <a:lnTo>
                  <a:pt x="322" y="53"/>
                </a:lnTo>
                <a:lnTo>
                  <a:pt x="324" y="85"/>
                </a:lnTo>
                <a:lnTo>
                  <a:pt x="322" y="115"/>
                </a:lnTo>
                <a:lnTo>
                  <a:pt x="316" y="144"/>
                </a:lnTo>
                <a:lnTo>
                  <a:pt x="306" y="168"/>
                </a:lnTo>
                <a:lnTo>
                  <a:pt x="294" y="188"/>
                </a:lnTo>
                <a:lnTo>
                  <a:pt x="280" y="209"/>
                </a:lnTo>
                <a:lnTo>
                  <a:pt x="261" y="223"/>
                </a:lnTo>
                <a:lnTo>
                  <a:pt x="261" y="223"/>
                </a:lnTo>
                <a:lnTo>
                  <a:pt x="247" y="235"/>
                </a:lnTo>
                <a:lnTo>
                  <a:pt x="231" y="243"/>
                </a:lnTo>
                <a:lnTo>
                  <a:pt x="213" y="249"/>
                </a:lnTo>
                <a:lnTo>
                  <a:pt x="196" y="255"/>
                </a:lnTo>
                <a:lnTo>
                  <a:pt x="196" y="344"/>
                </a:lnTo>
                <a:lnTo>
                  <a:pt x="292" y="365"/>
                </a:lnTo>
                <a:lnTo>
                  <a:pt x="292" y="411"/>
                </a:lnTo>
                <a:lnTo>
                  <a:pt x="40" y="411"/>
                </a:lnTo>
                <a:lnTo>
                  <a:pt x="40" y="365"/>
                </a:lnTo>
                <a:lnTo>
                  <a:pt x="130" y="344"/>
                </a:lnTo>
                <a:lnTo>
                  <a:pt x="130" y="255"/>
                </a:lnTo>
                <a:lnTo>
                  <a:pt x="130" y="255"/>
                </a:lnTo>
                <a:lnTo>
                  <a:pt x="111" y="249"/>
                </a:lnTo>
                <a:lnTo>
                  <a:pt x="95" y="243"/>
                </a:lnTo>
                <a:lnTo>
                  <a:pt x="79" y="235"/>
                </a:lnTo>
                <a:lnTo>
                  <a:pt x="63" y="223"/>
                </a:lnTo>
                <a:lnTo>
                  <a:pt x="63" y="223"/>
                </a:lnTo>
                <a:lnTo>
                  <a:pt x="44" y="209"/>
                </a:lnTo>
                <a:lnTo>
                  <a:pt x="30" y="188"/>
                </a:lnTo>
                <a:lnTo>
                  <a:pt x="18" y="168"/>
                </a:lnTo>
                <a:lnTo>
                  <a:pt x="8" y="144"/>
                </a:lnTo>
                <a:lnTo>
                  <a:pt x="2" y="115"/>
                </a:lnTo>
                <a:lnTo>
                  <a:pt x="0" y="85"/>
                </a:lnTo>
                <a:lnTo>
                  <a:pt x="0" y="53"/>
                </a:lnTo>
                <a:lnTo>
                  <a:pt x="6" y="16"/>
                </a:lnTo>
                <a:lnTo>
                  <a:pt x="10" y="0"/>
                </a:lnTo>
                <a:lnTo>
                  <a:pt x="28" y="0"/>
                </a:lnTo>
                <a:lnTo>
                  <a:pt x="28" y="0"/>
                </a:lnTo>
                <a:close/>
                <a:moveTo>
                  <a:pt x="46" y="119"/>
                </a:moveTo>
                <a:lnTo>
                  <a:pt x="278" y="119"/>
                </a:lnTo>
                <a:lnTo>
                  <a:pt x="278" y="119"/>
                </a:lnTo>
                <a:lnTo>
                  <a:pt x="280" y="103"/>
                </a:lnTo>
                <a:lnTo>
                  <a:pt x="282" y="83"/>
                </a:lnTo>
                <a:lnTo>
                  <a:pt x="282" y="65"/>
                </a:lnTo>
                <a:lnTo>
                  <a:pt x="278" y="42"/>
                </a:lnTo>
                <a:lnTo>
                  <a:pt x="168" y="42"/>
                </a:lnTo>
                <a:lnTo>
                  <a:pt x="166" y="42"/>
                </a:lnTo>
                <a:lnTo>
                  <a:pt x="166" y="42"/>
                </a:lnTo>
                <a:lnTo>
                  <a:pt x="164" y="42"/>
                </a:lnTo>
                <a:lnTo>
                  <a:pt x="164" y="42"/>
                </a:lnTo>
                <a:lnTo>
                  <a:pt x="162" y="42"/>
                </a:lnTo>
                <a:lnTo>
                  <a:pt x="162" y="42"/>
                </a:lnTo>
                <a:lnTo>
                  <a:pt x="160" y="42"/>
                </a:lnTo>
                <a:lnTo>
                  <a:pt x="160" y="42"/>
                </a:lnTo>
                <a:lnTo>
                  <a:pt x="158" y="42"/>
                </a:lnTo>
                <a:lnTo>
                  <a:pt x="158" y="42"/>
                </a:lnTo>
                <a:lnTo>
                  <a:pt x="156" y="42"/>
                </a:lnTo>
                <a:lnTo>
                  <a:pt x="44" y="42"/>
                </a:lnTo>
                <a:lnTo>
                  <a:pt x="44" y="42"/>
                </a:lnTo>
                <a:lnTo>
                  <a:pt x="42" y="65"/>
                </a:lnTo>
                <a:lnTo>
                  <a:pt x="42" y="83"/>
                </a:lnTo>
                <a:lnTo>
                  <a:pt x="42" y="103"/>
                </a:lnTo>
                <a:lnTo>
                  <a:pt x="46" y="119"/>
                </a:lnTo>
                <a:lnTo>
                  <a:pt x="46" y="119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55"/>
          <p:cNvSpPr>
            <a:spLocks noEditPoints="1"/>
          </p:cNvSpPr>
          <p:nvPr/>
        </p:nvSpPr>
        <p:spPr bwMode="auto">
          <a:xfrm>
            <a:off x="1439863" y="1792956"/>
            <a:ext cx="704850" cy="808038"/>
          </a:xfrm>
          <a:custGeom>
            <a:avLst/>
            <a:gdLst>
              <a:gd name="T0" fmla="*/ 156 w 444"/>
              <a:gd name="T1" fmla="*/ 329 h 509"/>
              <a:gd name="T2" fmla="*/ 136 w 444"/>
              <a:gd name="T3" fmla="*/ 349 h 509"/>
              <a:gd name="T4" fmla="*/ 65 w 444"/>
              <a:gd name="T5" fmla="*/ 507 h 509"/>
              <a:gd name="T6" fmla="*/ 18 w 444"/>
              <a:gd name="T7" fmla="*/ 335 h 509"/>
              <a:gd name="T8" fmla="*/ 0 w 444"/>
              <a:gd name="T9" fmla="*/ 316 h 509"/>
              <a:gd name="T10" fmla="*/ 2 w 444"/>
              <a:gd name="T11" fmla="*/ 266 h 509"/>
              <a:gd name="T12" fmla="*/ 14 w 444"/>
              <a:gd name="T13" fmla="*/ 181 h 509"/>
              <a:gd name="T14" fmla="*/ 26 w 444"/>
              <a:gd name="T15" fmla="*/ 142 h 509"/>
              <a:gd name="T16" fmla="*/ 59 w 444"/>
              <a:gd name="T17" fmla="*/ 73 h 509"/>
              <a:gd name="T18" fmla="*/ 99 w 444"/>
              <a:gd name="T19" fmla="*/ 14 h 509"/>
              <a:gd name="T20" fmla="*/ 113 w 444"/>
              <a:gd name="T21" fmla="*/ 6 h 509"/>
              <a:gd name="T22" fmla="*/ 156 w 444"/>
              <a:gd name="T23" fmla="*/ 2 h 509"/>
              <a:gd name="T24" fmla="*/ 156 w 444"/>
              <a:gd name="T25" fmla="*/ 25 h 509"/>
              <a:gd name="T26" fmla="*/ 387 w 444"/>
              <a:gd name="T27" fmla="*/ 63 h 509"/>
              <a:gd name="T28" fmla="*/ 357 w 444"/>
              <a:gd name="T29" fmla="*/ 199 h 509"/>
              <a:gd name="T30" fmla="*/ 357 w 444"/>
              <a:gd name="T31" fmla="*/ 63 h 509"/>
              <a:gd name="T32" fmla="*/ 338 w 444"/>
              <a:gd name="T33" fmla="*/ 63 h 509"/>
              <a:gd name="T34" fmla="*/ 308 w 444"/>
              <a:gd name="T35" fmla="*/ 219 h 509"/>
              <a:gd name="T36" fmla="*/ 308 w 444"/>
              <a:gd name="T37" fmla="*/ 63 h 509"/>
              <a:gd name="T38" fmla="*/ 288 w 444"/>
              <a:gd name="T39" fmla="*/ 63 h 509"/>
              <a:gd name="T40" fmla="*/ 257 w 444"/>
              <a:gd name="T41" fmla="*/ 199 h 509"/>
              <a:gd name="T42" fmla="*/ 257 w 444"/>
              <a:gd name="T43" fmla="*/ 63 h 509"/>
              <a:gd name="T44" fmla="*/ 434 w 444"/>
              <a:gd name="T45" fmla="*/ 258 h 509"/>
              <a:gd name="T46" fmla="*/ 444 w 444"/>
              <a:gd name="T47" fmla="*/ 241 h 509"/>
              <a:gd name="T48" fmla="*/ 444 w 444"/>
              <a:gd name="T49" fmla="*/ 0 h 509"/>
              <a:gd name="T50" fmla="*/ 217 w 444"/>
              <a:gd name="T51" fmla="*/ 0 h 509"/>
              <a:gd name="T52" fmla="*/ 196 w 444"/>
              <a:gd name="T53" fmla="*/ 20 h 509"/>
              <a:gd name="T54" fmla="*/ 196 w 444"/>
              <a:gd name="T55" fmla="*/ 254 h 509"/>
              <a:gd name="T56" fmla="*/ 282 w 444"/>
              <a:gd name="T57" fmla="*/ 300 h 509"/>
              <a:gd name="T58" fmla="*/ 361 w 444"/>
              <a:gd name="T59" fmla="*/ 509 h 509"/>
              <a:gd name="T60" fmla="*/ 361 w 444"/>
              <a:gd name="T61" fmla="*/ 300 h 509"/>
              <a:gd name="T62" fmla="*/ 237 w 444"/>
              <a:gd name="T63" fmla="*/ 41 h 509"/>
              <a:gd name="T64" fmla="*/ 322 w 444"/>
              <a:gd name="T65" fmla="*/ 276 h 509"/>
              <a:gd name="T66" fmla="*/ 403 w 444"/>
              <a:gd name="T67" fmla="*/ 41 h 509"/>
              <a:gd name="T68" fmla="*/ 115 w 444"/>
              <a:gd name="T69" fmla="*/ 304 h 509"/>
              <a:gd name="T70" fmla="*/ 115 w 444"/>
              <a:gd name="T71" fmla="*/ 61 h 509"/>
              <a:gd name="T72" fmla="*/ 87 w 444"/>
              <a:gd name="T73" fmla="*/ 106 h 509"/>
              <a:gd name="T74" fmla="*/ 65 w 444"/>
              <a:gd name="T75" fmla="*/ 156 h 509"/>
              <a:gd name="T76" fmla="*/ 55 w 444"/>
              <a:gd name="T77" fmla="*/ 187 h 509"/>
              <a:gd name="T78" fmla="*/ 42 w 444"/>
              <a:gd name="T79" fmla="*/ 258 h 509"/>
              <a:gd name="T80" fmla="*/ 115 w 444"/>
              <a:gd name="T81" fmla="*/ 304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4" h="509">
                <a:moveTo>
                  <a:pt x="156" y="25"/>
                </a:moveTo>
                <a:lnTo>
                  <a:pt x="156" y="329"/>
                </a:lnTo>
                <a:lnTo>
                  <a:pt x="156" y="351"/>
                </a:lnTo>
                <a:lnTo>
                  <a:pt x="136" y="349"/>
                </a:lnTo>
                <a:lnTo>
                  <a:pt x="136" y="507"/>
                </a:lnTo>
                <a:lnTo>
                  <a:pt x="65" y="507"/>
                </a:lnTo>
                <a:lnTo>
                  <a:pt x="65" y="341"/>
                </a:lnTo>
                <a:lnTo>
                  <a:pt x="18" y="335"/>
                </a:lnTo>
                <a:lnTo>
                  <a:pt x="2" y="333"/>
                </a:lnTo>
                <a:lnTo>
                  <a:pt x="0" y="316"/>
                </a:lnTo>
                <a:lnTo>
                  <a:pt x="0" y="316"/>
                </a:lnTo>
                <a:lnTo>
                  <a:pt x="2" y="266"/>
                </a:lnTo>
                <a:lnTo>
                  <a:pt x="6" y="221"/>
                </a:lnTo>
                <a:lnTo>
                  <a:pt x="14" y="181"/>
                </a:lnTo>
                <a:lnTo>
                  <a:pt x="26" y="142"/>
                </a:lnTo>
                <a:lnTo>
                  <a:pt x="26" y="142"/>
                </a:lnTo>
                <a:lnTo>
                  <a:pt x="40" y="106"/>
                </a:lnTo>
                <a:lnTo>
                  <a:pt x="59" y="73"/>
                </a:lnTo>
                <a:lnTo>
                  <a:pt x="77" y="43"/>
                </a:lnTo>
                <a:lnTo>
                  <a:pt x="99" y="14"/>
                </a:lnTo>
                <a:lnTo>
                  <a:pt x="105" y="6"/>
                </a:lnTo>
                <a:lnTo>
                  <a:pt x="113" y="6"/>
                </a:lnTo>
                <a:lnTo>
                  <a:pt x="134" y="4"/>
                </a:lnTo>
                <a:lnTo>
                  <a:pt x="156" y="2"/>
                </a:lnTo>
                <a:lnTo>
                  <a:pt x="156" y="25"/>
                </a:lnTo>
                <a:lnTo>
                  <a:pt x="156" y="25"/>
                </a:lnTo>
                <a:close/>
                <a:moveTo>
                  <a:pt x="357" y="63"/>
                </a:moveTo>
                <a:lnTo>
                  <a:pt x="387" y="63"/>
                </a:lnTo>
                <a:lnTo>
                  <a:pt x="387" y="199"/>
                </a:lnTo>
                <a:lnTo>
                  <a:pt x="357" y="199"/>
                </a:lnTo>
                <a:lnTo>
                  <a:pt x="357" y="63"/>
                </a:lnTo>
                <a:lnTo>
                  <a:pt x="357" y="63"/>
                </a:lnTo>
                <a:close/>
                <a:moveTo>
                  <a:pt x="308" y="63"/>
                </a:moveTo>
                <a:lnTo>
                  <a:pt x="338" y="63"/>
                </a:lnTo>
                <a:lnTo>
                  <a:pt x="338" y="219"/>
                </a:lnTo>
                <a:lnTo>
                  <a:pt x="308" y="219"/>
                </a:lnTo>
                <a:lnTo>
                  <a:pt x="308" y="63"/>
                </a:lnTo>
                <a:lnTo>
                  <a:pt x="308" y="63"/>
                </a:lnTo>
                <a:close/>
                <a:moveTo>
                  <a:pt x="257" y="63"/>
                </a:moveTo>
                <a:lnTo>
                  <a:pt x="288" y="63"/>
                </a:lnTo>
                <a:lnTo>
                  <a:pt x="288" y="199"/>
                </a:lnTo>
                <a:lnTo>
                  <a:pt x="257" y="199"/>
                </a:lnTo>
                <a:lnTo>
                  <a:pt x="257" y="63"/>
                </a:lnTo>
                <a:lnTo>
                  <a:pt x="257" y="63"/>
                </a:lnTo>
                <a:close/>
                <a:moveTo>
                  <a:pt x="361" y="300"/>
                </a:moveTo>
                <a:lnTo>
                  <a:pt x="434" y="258"/>
                </a:lnTo>
                <a:lnTo>
                  <a:pt x="444" y="252"/>
                </a:lnTo>
                <a:lnTo>
                  <a:pt x="444" y="241"/>
                </a:lnTo>
                <a:lnTo>
                  <a:pt x="444" y="20"/>
                </a:lnTo>
                <a:lnTo>
                  <a:pt x="444" y="0"/>
                </a:lnTo>
                <a:lnTo>
                  <a:pt x="423" y="0"/>
                </a:lnTo>
                <a:lnTo>
                  <a:pt x="217" y="0"/>
                </a:lnTo>
                <a:lnTo>
                  <a:pt x="196" y="0"/>
                </a:lnTo>
                <a:lnTo>
                  <a:pt x="196" y="20"/>
                </a:lnTo>
                <a:lnTo>
                  <a:pt x="196" y="241"/>
                </a:lnTo>
                <a:lnTo>
                  <a:pt x="196" y="254"/>
                </a:lnTo>
                <a:lnTo>
                  <a:pt x="207" y="260"/>
                </a:lnTo>
                <a:lnTo>
                  <a:pt x="282" y="300"/>
                </a:lnTo>
                <a:lnTo>
                  <a:pt x="282" y="509"/>
                </a:lnTo>
                <a:lnTo>
                  <a:pt x="361" y="509"/>
                </a:lnTo>
                <a:lnTo>
                  <a:pt x="361" y="300"/>
                </a:lnTo>
                <a:lnTo>
                  <a:pt x="361" y="300"/>
                </a:lnTo>
                <a:close/>
                <a:moveTo>
                  <a:pt x="403" y="41"/>
                </a:moveTo>
                <a:lnTo>
                  <a:pt x="237" y="41"/>
                </a:lnTo>
                <a:lnTo>
                  <a:pt x="237" y="229"/>
                </a:lnTo>
                <a:lnTo>
                  <a:pt x="322" y="276"/>
                </a:lnTo>
                <a:lnTo>
                  <a:pt x="403" y="229"/>
                </a:lnTo>
                <a:lnTo>
                  <a:pt x="403" y="41"/>
                </a:lnTo>
                <a:lnTo>
                  <a:pt x="403" y="41"/>
                </a:lnTo>
                <a:close/>
                <a:moveTo>
                  <a:pt x="115" y="304"/>
                </a:moveTo>
                <a:lnTo>
                  <a:pt x="115" y="61"/>
                </a:lnTo>
                <a:lnTo>
                  <a:pt x="115" y="61"/>
                </a:lnTo>
                <a:lnTo>
                  <a:pt x="99" y="83"/>
                </a:lnTo>
                <a:lnTo>
                  <a:pt x="87" y="106"/>
                </a:lnTo>
                <a:lnTo>
                  <a:pt x="75" y="130"/>
                </a:lnTo>
                <a:lnTo>
                  <a:pt x="65" y="156"/>
                </a:lnTo>
                <a:lnTo>
                  <a:pt x="65" y="156"/>
                </a:lnTo>
                <a:lnTo>
                  <a:pt x="55" y="187"/>
                </a:lnTo>
                <a:lnTo>
                  <a:pt x="46" y="221"/>
                </a:lnTo>
                <a:lnTo>
                  <a:pt x="42" y="258"/>
                </a:lnTo>
                <a:lnTo>
                  <a:pt x="40" y="296"/>
                </a:lnTo>
                <a:lnTo>
                  <a:pt x="115" y="304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56"/>
          <p:cNvSpPr>
            <a:spLocks noEditPoints="1"/>
          </p:cNvSpPr>
          <p:nvPr/>
        </p:nvSpPr>
        <p:spPr bwMode="auto">
          <a:xfrm>
            <a:off x="3932238" y="3032794"/>
            <a:ext cx="811213" cy="803275"/>
          </a:xfrm>
          <a:custGeom>
            <a:avLst/>
            <a:gdLst>
              <a:gd name="T0" fmla="*/ 35 w 511"/>
              <a:gd name="T1" fmla="*/ 375 h 506"/>
              <a:gd name="T2" fmla="*/ 47 w 511"/>
              <a:gd name="T3" fmla="*/ 435 h 506"/>
              <a:gd name="T4" fmla="*/ 114 w 511"/>
              <a:gd name="T5" fmla="*/ 478 h 506"/>
              <a:gd name="T6" fmla="*/ 86 w 511"/>
              <a:gd name="T7" fmla="*/ 423 h 506"/>
              <a:gd name="T8" fmla="*/ 73 w 511"/>
              <a:gd name="T9" fmla="*/ 375 h 506"/>
              <a:gd name="T10" fmla="*/ 323 w 511"/>
              <a:gd name="T11" fmla="*/ 200 h 506"/>
              <a:gd name="T12" fmla="*/ 398 w 511"/>
              <a:gd name="T13" fmla="*/ 243 h 506"/>
              <a:gd name="T14" fmla="*/ 274 w 511"/>
              <a:gd name="T15" fmla="*/ 468 h 506"/>
              <a:gd name="T16" fmla="*/ 227 w 511"/>
              <a:gd name="T17" fmla="*/ 480 h 506"/>
              <a:gd name="T18" fmla="*/ 199 w 511"/>
              <a:gd name="T19" fmla="*/ 506 h 506"/>
              <a:gd name="T20" fmla="*/ 51 w 511"/>
              <a:gd name="T21" fmla="*/ 506 h 506"/>
              <a:gd name="T22" fmla="*/ 21 w 511"/>
              <a:gd name="T23" fmla="*/ 462 h 506"/>
              <a:gd name="T24" fmla="*/ 2 w 511"/>
              <a:gd name="T25" fmla="*/ 411 h 506"/>
              <a:gd name="T26" fmla="*/ 0 w 511"/>
              <a:gd name="T27" fmla="*/ 375 h 506"/>
              <a:gd name="T28" fmla="*/ 195 w 511"/>
              <a:gd name="T29" fmla="*/ 314 h 506"/>
              <a:gd name="T30" fmla="*/ 225 w 511"/>
              <a:gd name="T31" fmla="*/ 283 h 506"/>
              <a:gd name="T32" fmla="*/ 223 w 511"/>
              <a:gd name="T33" fmla="*/ 253 h 506"/>
              <a:gd name="T34" fmla="*/ 211 w 511"/>
              <a:gd name="T35" fmla="*/ 223 h 506"/>
              <a:gd name="T36" fmla="*/ 211 w 511"/>
              <a:gd name="T37" fmla="*/ 200 h 506"/>
              <a:gd name="T38" fmla="*/ 177 w 511"/>
              <a:gd name="T39" fmla="*/ 188 h 506"/>
              <a:gd name="T40" fmla="*/ 171 w 511"/>
              <a:gd name="T41" fmla="*/ 214 h 506"/>
              <a:gd name="T42" fmla="*/ 183 w 511"/>
              <a:gd name="T43" fmla="*/ 247 h 506"/>
              <a:gd name="T44" fmla="*/ 187 w 511"/>
              <a:gd name="T45" fmla="*/ 271 h 506"/>
              <a:gd name="T46" fmla="*/ 175 w 511"/>
              <a:gd name="T47" fmla="*/ 283 h 506"/>
              <a:gd name="T48" fmla="*/ 120 w 511"/>
              <a:gd name="T49" fmla="*/ 314 h 506"/>
              <a:gd name="T50" fmla="*/ 144 w 511"/>
              <a:gd name="T51" fmla="*/ 293 h 506"/>
              <a:gd name="T52" fmla="*/ 152 w 511"/>
              <a:gd name="T53" fmla="*/ 263 h 506"/>
              <a:gd name="T54" fmla="*/ 142 w 511"/>
              <a:gd name="T55" fmla="*/ 233 h 506"/>
              <a:gd name="T56" fmla="*/ 134 w 511"/>
              <a:gd name="T57" fmla="*/ 206 h 506"/>
              <a:gd name="T58" fmla="*/ 108 w 511"/>
              <a:gd name="T59" fmla="*/ 178 h 506"/>
              <a:gd name="T60" fmla="*/ 98 w 511"/>
              <a:gd name="T61" fmla="*/ 206 h 506"/>
              <a:gd name="T62" fmla="*/ 108 w 511"/>
              <a:gd name="T63" fmla="*/ 247 h 506"/>
              <a:gd name="T64" fmla="*/ 114 w 511"/>
              <a:gd name="T65" fmla="*/ 265 h 506"/>
              <a:gd name="T66" fmla="*/ 108 w 511"/>
              <a:gd name="T67" fmla="*/ 279 h 506"/>
              <a:gd name="T68" fmla="*/ 25 w 511"/>
              <a:gd name="T69" fmla="*/ 283 h 506"/>
              <a:gd name="T70" fmla="*/ 59 w 511"/>
              <a:gd name="T71" fmla="*/ 304 h 506"/>
              <a:gd name="T72" fmla="*/ 75 w 511"/>
              <a:gd name="T73" fmla="*/ 273 h 506"/>
              <a:gd name="T74" fmla="*/ 65 w 511"/>
              <a:gd name="T75" fmla="*/ 233 h 506"/>
              <a:gd name="T76" fmla="*/ 59 w 511"/>
              <a:gd name="T77" fmla="*/ 214 h 506"/>
              <a:gd name="T78" fmla="*/ 31 w 511"/>
              <a:gd name="T79" fmla="*/ 178 h 506"/>
              <a:gd name="T80" fmla="*/ 21 w 511"/>
              <a:gd name="T81" fmla="*/ 198 h 506"/>
              <a:gd name="T82" fmla="*/ 25 w 511"/>
              <a:gd name="T83" fmla="*/ 231 h 506"/>
              <a:gd name="T84" fmla="*/ 35 w 511"/>
              <a:gd name="T85" fmla="*/ 257 h 506"/>
              <a:gd name="T86" fmla="*/ 33 w 511"/>
              <a:gd name="T87" fmla="*/ 275 h 506"/>
              <a:gd name="T88" fmla="*/ 25 w 511"/>
              <a:gd name="T89" fmla="*/ 283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11" h="506">
                <a:moveTo>
                  <a:pt x="0" y="375"/>
                </a:moveTo>
                <a:lnTo>
                  <a:pt x="35" y="375"/>
                </a:lnTo>
                <a:lnTo>
                  <a:pt x="35" y="375"/>
                </a:lnTo>
                <a:lnTo>
                  <a:pt x="39" y="405"/>
                </a:lnTo>
                <a:lnTo>
                  <a:pt x="47" y="435"/>
                </a:lnTo>
                <a:lnTo>
                  <a:pt x="47" y="435"/>
                </a:lnTo>
                <a:lnTo>
                  <a:pt x="57" y="456"/>
                </a:lnTo>
                <a:lnTo>
                  <a:pt x="67" y="478"/>
                </a:lnTo>
                <a:lnTo>
                  <a:pt x="114" y="478"/>
                </a:lnTo>
                <a:lnTo>
                  <a:pt x="114" y="478"/>
                </a:lnTo>
                <a:lnTo>
                  <a:pt x="98" y="452"/>
                </a:lnTo>
                <a:lnTo>
                  <a:pt x="86" y="423"/>
                </a:lnTo>
                <a:lnTo>
                  <a:pt x="86" y="423"/>
                </a:lnTo>
                <a:lnTo>
                  <a:pt x="77" y="399"/>
                </a:lnTo>
                <a:lnTo>
                  <a:pt x="73" y="375"/>
                </a:lnTo>
                <a:lnTo>
                  <a:pt x="240" y="375"/>
                </a:lnTo>
                <a:lnTo>
                  <a:pt x="337" y="208"/>
                </a:lnTo>
                <a:lnTo>
                  <a:pt x="323" y="200"/>
                </a:lnTo>
                <a:lnTo>
                  <a:pt x="436" y="0"/>
                </a:lnTo>
                <a:lnTo>
                  <a:pt x="511" y="44"/>
                </a:lnTo>
                <a:lnTo>
                  <a:pt x="398" y="243"/>
                </a:lnTo>
                <a:lnTo>
                  <a:pt x="381" y="235"/>
                </a:lnTo>
                <a:lnTo>
                  <a:pt x="272" y="423"/>
                </a:lnTo>
                <a:lnTo>
                  <a:pt x="274" y="468"/>
                </a:lnTo>
                <a:lnTo>
                  <a:pt x="234" y="468"/>
                </a:lnTo>
                <a:lnTo>
                  <a:pt x="234" y="468"/>
                </a:lnTo>
                <a:lnTo>
                  <a:pt x="227" y="480"/>
                </a:lnTo>
                <a:lnTo>
                  <a:pt x="219" y="488"/>
                </a:lnTo>
                <a:lnTo>
                  <a:pt x="209" y="498"/>
                </a:lnTo>
                <a:lnTo>
                  <a:pt x="199" y="506"/>
                </a:lnTo>
                <a:lnTo>
                  <a:pt x="199" y="506"/>
                </a:lnTo>
                <a:lnTo>
                  <a:pt x="51" y="506"/>
                </a:lnTo>
                <a:lnTo>
                  <a:pt x="51" y="506"/>
                </a:lnTo>
                <a:lnTo>
                  <a:pt x="39" y="492"/>
                </a:lnTo>
                <a:lnTo>
                  <a:pt x="29" y="478"/>
                </a:lnTo>
                <a:lnTo>
                  <a:pt x="21" y="462"/>
                </a:lnTo>
                <a:lnTo>
                  <a:pt x="13" y="446"/>
                </a:lnTo>
                <a:lnTo>
                  <a:pt x="7" y="429"/>
                </a:lnTo>
                <a:lnTo>
                  <a:pt x="2" y="411"/>
                </a:lnTo>
                <a:lnTo>
                  <a:pt x="0" y="393"/>
                </a:lnTo>
                <a:lnTo>
                  <a:pt x="0" y="375"/>
                </a:lnTo>
                <a:lnTo>
                  <a:pt x="0" y="375"/>
                </a:lnTo>
                <a:close/>
                <a:moveTo>
                  <a:pt x="175" y="283"/>
                </a:moveTo>
                <a:lnTo>
                  <a:pt x="195" y="314"/>
                </a:lnTo>
                <a:lnTo>
                  <a:pt x="195" y="314"/>
                </a:lnTo>
                <a:lnTo>
                  <a:pt x="209" y="304"/>
                </a:lnTo>
                <a:lnTo>
                  <a:pt x="219" y="293"/>
                </a:lnTo>
                <a:lnTo>
                  <a:pt x="225" y="283"/>
                </a:lnTo>
                <a:lnTo>
                  <a:pt x="227" y="273"/>
                </a:lnTo>
                <a:lnTo>
                  <a:pt x="227" y="263"/>
                </a:lnTo>
                <a:lnTo>
                  <a:pt x="223" y="253"/>
                </a:lnTo>
                <a:lnTo>
                  <a:pt x="215" y="233"/>
                </a:lnTo>
                <a:lnTo>
                  <a:pt x="215" y="233"/>
                </a:lnTo>
                <a:lnTo>
                  <a:pt x="211" y="223"/>
                </a:lnTo>
                <a:lnTo>
                  <a:pt x="209" y="214"/>
                </a:lnTo>
                <a:lnTo>
                  <a:pt x="209" y="206"/>
                </a:lnTo>
                <a:lnTo>
                  <a:pt x="211" y="200"/>
                </a:lnTo>
                <a:lnTo>
                  <a:pt x="181" y="178"/>
                </a:lnTo>
                <a:lnTo>
                  <a:pt x="181" y="178"/>
                </a:lnTo>
                <a:lnTo>
                  <a:pt x="177" y="188"/>
                </a:lnTo>
                <a:lnTo>
                  <a:pt x="173" y="198"/>
                </a:lnTo>
                <a:lnTo>
                  <a:pt x="171" y="206"/>
                </a:lnTo>
                <a:lnTo>
                  <a:pt x="171" y="214"/>
                </a:lnTo>
                <a:lnTo>
                  <a:pt x="175" y="231"/>
                </a:lnTo>
                <a:lnTo>
                  <a:pt x="183" y="247"/>
                </a:lnTo>
                <a:lnTo>
                  <a:pt x="183" y="247"/>
                </a:lnTo>
                <a:lnTo>
                  <a:pt x="185" y="257"/>
                </a:lnTo>
                <a:lnTo>
                  <a:pt x="187" y="265"/>
                </a:lnTo>
                <a:lnTo>
                  <a:pt x="187" y="271"/>
                </a:lnTo>
                <a:lnTo>
                  <a:pt x="185" y="275"/>
                </a:lnTo>
                <a:lnTo>
                  <a:pt x="181" y="279"/>
                </a:lnTo>
                <a:lnTo>
                  <a:pt x="175" y="283"/>
                </a:lnTo>
                <a:lnTo>
                  <a:pt x="175" y="283"/>
                </a:lnTo>
                <a:close/>
                <a:moveTo>
                  <a:pt x="102" y="283"/>
                </a:moveTo>
                <a:lnTo>
                  <a:pt x="120" y="314"/>
                </a:lnTo>
                <a:lnTo>
                  <a:pt x="120" y="314"/>
                </a:lnTo>
                <a:lnTo>
                  <a:pt x="136" y="304"/>
                </a:lnTo>
                <a:lnTo>
                  <a:pt x="144" y="293"/>
                </a:lnTo>
                <a:lnTo>
                  <a:pt x="150" y="283"/>
                </a:lnTo>
                <a:lnTo>
                  <a:pt x="152" y="273"/>
                </a:lnTo>
                <a:lnTo>
                  <a:pt x="152" y="263"/>
                </a:lnTo>
                <a:lnTo>
                  <a:pt x="150" y="253"/>
                </a:lnTo>
                <a:lnTo>
                  <a:pt x="142" y="233"/>
                </a:lnTo>
                <a:lnTo>
                  <a:pt x="142" y="233"/>
                </a:lnTo>
                <a:lnTo>
                  <a:pt x="138" y="223"/>
                </a:lnTo>
                <a:lnTo>
                  <a:pt x="136" y="214"/>
                </a:lnTo>
                <a:lnTo>
                  <a:pt x="134" y="206"/>
                </a:lnTo>
                <a:lnTo>
                  <a:pt x="138" y="200"/>
                </a:lnTo>
                <a:lnTo>
                  <a:pt x="108" y="178"/>
                </a:lnTo>
                <a:lnTo>
                  <a:pt x="108" y="178"/>
                </a:lnTo>
                <a:lnTo>
                  <a:pt x="102" y="188"/>
                </a:lnTo>
                <a:lnTo>
                  <a:pt x="98" y="198"/>
                </a:lnTo>
                <a:lnTo>
                  <a:pt x="98" y="206"/>
                </a:lnTo>
                <a:lnTo>
                  <a:pt x="98" y="214"/>
                </a:lnTo>
                <a:lnTo>
                  <a:pt x="102" y="231"/>
                </a:lnTo>
                <a:lnTo>
                  <a:pt x="108" y="247"/>
                </a:lnTo>
                <a:lnTo>
                  <a:pt x="108" y="247"/>
                </a:lnTo>
                <a:lnTo>
                  <a:pt x="112" y="257"/>
                </a:lnTo>
                <a:lnTo>
                  <a:pt x="114" y="265"/>
                </a:lnTo>
                <a:lnTo>
                  <a:pt x="112" y="271"/>
                </a:lnTo>
                <a:lnTo>
                  <a:pt x="110" y="275"/>
                </a:lnTo>
                <a:lnTo>
                  <a:pt x="108" y="279"/>
                </a:lnTo>
                <a:lnTo>
                  <a:pt x="102" y="283"/>
                </a:lnTo>
                <a:lnTo>
                  <a:pt x="102" y="283"/>
                </a:lnTo>
                <a:close/>
                <a:moveTo>
                  <a:pt x="25" y="283"/>
                </a:moveTo>
                <a:lnTo>
                  <a:pt x="43" y="314"/>
                </a:lnTo>
                <a:lnTo>
                  <a:pt x="43" y="314"/>
                </a:lnTo>
                <a:lnTo>
                  <a:pt x="59" y="304"/>
                </a:lnTo>
                <a:lnTo>
                  <a:pt x="67" y="293"/>
                </a:lnTo>
                <a:lnTo>
                  <a:pt x="73" y="283"/>
                </a:lnTo>
                <a:lnTo>
                  <a:pt x="75" y="273"/>
                </a:lnTo>
                <a:lnTo>
                  <a:pt x="75" y="263"/>
                </a:lnTo>
                <a:lnTo>
                  <a:pt x="73" y="253"/>
                </a:lnTo>
                <a:lnTo>
                  <a:pt x="65" y="233"/>
                </a:lnTo>
                <a:lnTo>
                  <a:pt x="65" y="233"/>
                </a:lnTo>
                <a:lnTo>
                  <a:pt x="61" y="223"/>
                </a:lnTo>
                <a:lnTo>
                  <a:pt x="59" y="214"/>
                </a:lnTo>
                <a:lnTo>
                  <a:pt x="57" y="206"/>
                </a:lnTo>
                <a:lnTo>
                  <a:pt x="61" y="200"/>
                </a:lnTo>
                <a:lnTo>
                  <a:pt x="31" y="178"/>
                </a:lnTo>
                <a:lnTo>
                  <a:pt x="31" y="178"/>
                </a:lnTo>
                <a:lnTo>
                  <a:pt x="25" y="188"/>
                </a:lnTo>
                <a:lnTo>
                  <a:pt x="21" y="198"/>
                </a:lnTo>
                <a:lnTo>
                  <a:pt x="21" y="206"/>
                </a:lnTo>
                <a:lnTo>
                  <a:pt x="21" y="214"/>
                </a:lnTo>
                <a:lnTo>
                  <a:pt x="25" y="231"/>
                </a:lnTo>
                <a:lnTo>
                  <a:pt x="31" y="247"/>
                </a:lnTo>
                <a:lnTo>
                  <a:pt x="31" y="247"/>
                </a:lnTo>
                <a:lnTo>
                  <a:pt x="35" y="257"/>
                </a:lnTo>
                <a:lnTo>
                  <a:pt x="37" y="265"/>
                </a:lnTo>
                <a:lnTo>
                  <a:pt x="35" y="271"/>
                </a:lnTo>
                <a:lnTo>
                  <a:pt x="33" y="275"/>
                </a:lnTo>
                <a:lnTo>
                  <a:pt x="31" y="279"/>
                </a:lnTo>
                <a:lnTo>
                  <a:pt x="25" y="283"/>
                </a:lnTo>
                <a:lnTo>
                  <a:pt x="25" y="283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57"/>
          <p:cNvSpPr>
            <a:spLocks noEditPoints="1"/>
          </p:cNvSpPr>
          <p:nvPr/>
        </p:nvSpPr>
        <p:spPr bwMode="auto">
          <a:xfrm>
            <a:off x="120650" y="5533106"/>
            <a:ext cx="849313" cy="671513"/>
          </a:xfrm>
          <a:custGeom>
            <a:avLst/>
            <a:gdLst>
              <a:gd name="T0" fmla="*/ 263 w 535"/>
              <a:gd name="T1" fmla="*/ 109 h 423"/>
              <a:gd name="T2" fmla="*/ 365 w 535"/>
              <a:gd name="T3" fmla="*/ 113 h 423"/>
              <a:gd name="T4" fmla="*/ 393 w 535"/>
              <a:gd name="T5" fmla="*/ 81 h 423"/>
              <a:gd name="T6" fmla="*/ 458 w 535"/>
              <a:gd name="T7" fmla="*/ 24 h 423"/>
              <a:gd name="T8" fmla="*/ 492 w 535"/>
              <a:gd name="T9" fmla="*/ 0 h 423"/>
              <a:gd name="T10" fmla="*/ 535 w 535"/>
              <a:gd name="T11" fmla="*/ 32 h 423"/>
              <a:gd name="T12" fmla="*/ 476 w 535"/>
              <a:gd name="T13" fmla="*/ 73 h 423"/>
              <a:gd name="T14" fmla="*/ 419 w 535"/>
              <a:gd name="T15" fmla="*/ 121 h 423"/>
              <a:gd name="T16" fmla="*/ 438 w 535"/>
              <a:gd name="T17" fmla="*/ 125 h 423"/>
              <a:gd name="T18" fmla="*/ 458 w 535"/>
              <a:gd name="T19" fmla="*/ 131 h 423"/>
              <a:gd name="T20" fmla="*/ 490 w 535"/>
              <a:gd name="T21" fmla="*/ 143 h 423"/>
              <a:gd name="T22" fmla="*/ 515 w 535"/>
              <a:gd name="T23" fmla="*/ 158 h 423"/>
              <a:gd name="T24" fmla="*/ 527 w 535"/>
              <a:gd name="T25" fmla="*/ 176 h 423"/>
              <a:gd name="T26" fmla="*/ 529 w 535"/>
              <a:gd name="T27" fmla="*/ 186 h 423"/>
              <a:gd name="T28" fmla="*/ 527 w 535"/>
              <a:gd name="T29" fmla="*/ 194 h 423"/>
              <a:gd name="T30" fmla="*/ 527 w 535"/>
              <a:gd name="T31" fmla="*/ 194 h 423"/>
              <a:gd name="T32" fmla="*/ 521 w 535"/>
              <a:gd name="T33" fmla="*/ 208 h 423"/>
              <a:gd name="T34" fmla="*/ 446 w 535"/>
              <a:gd name="T35" fmla="*/ 362 h 423"/>
              <a:gd name="T36" fmla="*/ 446 w 535"/>
              <a:gd name="T37" fmla="*/ 362 h 423"/>
              <a:gd name="T38" fmla="*/ 440 w 535"/>
              <a:gd name="T39" fmla="*/ 379 h 423"/>
              <a:gd name="T40" fmla="*/ 428 w 535"/>
              <a:gd name="T41" fmla="*/ 393 h 423"/>
              <a:gd name="T42" fmla="*/ 407 w 535"/>
              <a:gd name="T43" fmla="*/ 403 h 423"/>
              <a:gd name="T44" fmla="*/ 379 w 535"/>
              <a:gd name="T45" fmla="*/ 411 h 423"/>
              <a:gd name="T46" fmla="*/ 326 w 535"/>
              <a:gd name="T47" fmla="*/ 419 h 423"/>
              <a:gd name="T48" fmla="*/ 261 w 535"/>
              <a:gd name="T49" fmla="*/ 423 h 423"/>
              <a:gd name="T50" fmla="*/ 229 w 535"/>
              <a:gd name="T51" fmla="*/ 421 h 423"/>
              <a:gd name="T52" fmla="*/ 170 w 535"/>
              <a:gd name="T53" fmla="*/ 417 h 423"/>
              <a:gd name="T54" fmla="*/ 144 w 535"/>
              <a:gd name="T55" fmla="*/ 411 h 423"/>
              <a:gd name="T56" fmla="*/ 105 w 535"/>
              <a:gd name="T57" fmla="*/ 399 h 423"/>
              <a:gd name="T58" fmla="*/ 89 w 535"/>
              <a:gd name="T59" fmla="*/ 387 h 423"/>
              <a:gd name="T60" fmla="*/ 79 w 535"/>
              <a:gd name="T61" fmla="*/ 370 h 423"/>
              <a:gd name="T62" fmla="*/ 79 w 535"/>
              <a:gd name="T63" fmla="*/ 362 h 423"/>
              <a:gd name="T64" fmla="*/ 4 w 535"/>
              <a:gd name="T65" fmla="*/ 202 h 423"/>
              <a:gd name="T66" fmla="*/ 2 w 535"/>
              <a:gd name="T67" fmla="*/ 200 h 423"/>
              <a:gd name="T68" fmla="*/ 2 w 535"/>
              <a:gd name="T69" fmla="*/ 200 h 423"/>
              <a:gd name="T70" fmla="*/ 0 w 535"/>
              <a:gd name="T71" fmla="*/ 186 h 423"/>
              <a:gd name="T72" fmla="*/ 0 w 535"/>
              <a:gd name="T73" fmla="*/ 176 h 423"/>
              <a:gd name="T74" fmla="*/ 12 w 535"/>
              <a:gd name="T75" fmla="*/ 158 h 423"/>
              <a:gd name="T76" fmla="*/ 36 w 535"/>
              <a:gd name="T77" fmla="*/ 143 h 423"/>
              <a:gd name="T78" fmla="*/ 69 w 535"/>
              <a:gd name="T79" fmla="*/ 131 h 423"/>
              <a:gd name="T80" fmla="*/ 89 w 535"/>
              <a:gd name="T81" fmla="*/ 125 h 423"/>
              <a:gd name="T82" fmla="*/ 168 w 535"/>
              <a:gd name="T83" fmla="*/ 113 h 423"/>
              <a:gd name="T84" fmla="*/ 263 w 535"/>
              <a:gd name="T85" fmla="*/ 109 h 423"/>
              <a:gd name="T86" fmla="*/ 312 w 535"/>
              <a:gd name="T87" fmla="*/ 192 h 423"/>
              <a:gd name="T88" fmla="*/ 330 w 535"/>
              <a:gd name="T89" fmla="*/ 162 h 423"/>
              <a:gd name="T90" fmla="*/ 263 w 535"/>
              <a:gd name="T91" fmla="*/ 160 h 423"/>
              <a:gd name="T92" fmla="*/ 217 w 535"/>
              <a:gd name="T93" fmla="*/ 160 h 423"/>
              <a:gd name="T94" fmla="*/ 134 w 535"/>
              <a:gd name="T95" fmla="*/ 168 h 423"/>
              <a:gd name="T96" fmla="*/ 99 w 535"/>
              <a:gd name="T97" fmla="*/ 174 h 423"/>
              <a:gd name="T98" fmla="*/ 49 w 535"/>
              <a:gd name="T99" fmla="*/ 186 h 423"/>
              <a:gd name="T100" fmla="*/ 63 w 535"/>
              <a:gd name="T101" fmla="*/ 192 h 423"/>
              <a:gd name="T102" fmla="*/ 99 w 535"/>
              <a:gd name="T103" fmla="*/ 200 h 423"/>
              <a:gd name="T104" fmla="*/ 172 w 535"/>
              <a:gd name="T105" fmla="*/ 210 h 423"/>
              <a:gd name="T106" fmla="*/ 263 w 535"/>
              <a:gd name="T107" fmla="*/ 214 h 423"/>
              <a:gd name="T108" fmla="*/ 310 w 535"/>
              <a:gd name="T109" fmla="*/ 214 h 423"/>
              <a:gd name="T110" fmla="*/ 393 w 535"/>
              <a:gd name="T111" fmla="*/ 206 h 423"/>
              <a:gd name="T112" fmla="*/ 428 w 535"/>
              <a:gd name="T113" fmla="*/ 200 h 423"/>
              <a:gd name="T114" fmla="*/ 478 w 535"/>
              <a:gd name="T115" fmla="*/ 186 h 423"/>
              <a:gd name="T116" fmla="*/ 464 w 535"/>
              <a:gd name="T117" fmla="*/ 182 h 423"/>
              <a:gd name="T118" fmla="*/ 428 w 535"/>
              <a:gd name="T119" fmla="*/ 174 h 423"/>
              <a:gd name="T120" fmla="*/ 377 w 535"/>
              <a:gd name="T121" fmla="*/ 166 h 423"/>
              <a:gd name="T122" fmla="*/ 359 w 535"/>
              <a:gd name="T123" fmla="*/ 190 h 423"/>
              <a:gd name="T124" fmla="*/ 312 w 535"/>
              <a:gd name="T125" fmla="*/ 192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5" h="423">
                <a:moveTo>
                  <a:pt x="263" y="109"/>
                </a:moveTo>
                <a:lnTo>
                  <a:pt x="263" y="109"/>
                </a:lnTo>
                <a:lnTo>
                  <a:pt x="316" y="111"/>
                </a:lnTo>
                <a:lnTo>
                  <a:pt x="365" y="113"/>
                </a:lnTo>
                <a:lnTo>
                  <a:pt x="365" y="113"/>
                </a:lnTo>
                <a:lnTo>
                  <a:pt x="393" y="81"/>
                </a:lnTo>
                <a:lnTo>
                  <a:pt x="424" y="52"/>
                </a:lnTo>
                <a:lnTo>
                  <a:pt x="458" y="24"/>
                </a:lnTo>
                <a:lnTo>
                  <a:pt x="492" y="0"/>
                </a:lnTo>
                <a:lnTo>
                  <a:pt x="492" y="0"/>
                </a:lnTo>
                <a:lnTo>
                  <a:pt x="535" y="32"/>
                </a:lnTo>
                <a:lnTo>
                  <a:pt x="535" y="32"/>
                </a:lnTo>
                <a:lnTo>
                  <a:pt x="505" y="50"/>
                </a:lnTo>
                <a:lnTo>
                  <a:pt x="476" y="73"/>
                </a:lnTo>
                <a:lnTo>
                  <a:pt x="446" y="97"/>
                </a:lnTo>
                <a:lnTo>
                  <a:pt x="419" y="121"/>
                </a:lnTo>
                <a:lnTo>
                  <a:pt x="419" y="121"/>
                </a:lnTo>
                <a:lnTo>
                  <a:pt x="438" y="125"/>
                </a:lnTo>
                <a:lnTo>
                  <a:pt x="438" y="125"/>
                </a:lnTo>
                <a:lnTo>
                  <a:pt x="458" y="131"/>
                </a:lnTo>
                <a:lnTo>
                  <a:pt x="476" y="135"/>
                </a:lnTo>
                <a:lnTo>
                  <a:pt x="490" y="143"/>
                </a:lnTo>
                <a:lnTo>
                  <a:pt x="505" y="150"/>
                </a:lnTo>
                <a:lnTo>
                  <a:pt x="515" y="158"/>
                </a:lnTo>
                <a:lnTo>
                  <a:pt x="521" y="168"/>
                </a:lnTo>
                <a:lnTo>
                  <a:pt x="527" y="176"/>
                </a:lnTo>
                <a:lnTo>
                  <a:pt x="529" y="186"/>
                </a:lnTo>
                <a:lnTo>
                  <a:pt x="529" y="186"/>
                </a:lnTo>
                <a:lnTo>
                  <a:pt x="527" y="194"/>
                </a:lnTo>
                <a:lnTo>
                  <a:pt x="527" y="194"/>
                </a:lnTo>
                <a:lnTo>
                  <a:pt x="527" y="194"/>
                </a:lnTo>
                <a:lnTo>
                  <a:pt x="527" y="194"/>
                </a:lnTo>
                <a:lnTo>
                  <a:pt x="525" y="202"/>
                </a:lnTo>
                <a:lnTo>
                  <a:pt x="521" y="208"/>
                </a:lnTo>
                <a:lnTo>
                  <a:pt x="446" y="362"/>
                </a:lnTo>
                <a:lnTo>
                  <a:pt x="446" y="362"/>
                </a:lnTo>
                <a:lnTo>
                  <a:pt x="446" y="362"/>
                </a:lnTo>
                <a:lnTo>
                  <a:pt x="446" y="362"/>
                </a:lnTo>
                <a:lnTo>
                  <a:pt x="444" y="370"/>
                </a:lnTo>
                <a:lnTo>
                  <a:pt x="440" y="379"/>
                </a:lnTo>
                <a:lnTo>
                  <a:pt x="436" y="387"/>
                </a:lnTo>
                <a:lnTo>
                  <a:pt x="428" y="393"/>
                </a:lnTo>
                <a:lnTo>
                  <a:pt x="417" y="399"/>
                </a:lnTo>
                <a:lnTo>
                  <a:pt x="407" y="403"/>
                </a:lnTo>
                <a:lnTo>
                  <a:pt x="379" y="411"/>
                </a:lnTo>
                <a:lnTo>
                  <a:pt x="379" y="411"/>
                </a:lnTo>
                <a:lnTo>
                  <a:pt x="355" y="417"/>
                </a:lnTo>
                <a:lnTo>
                  <a:pt x="326" y="419"/>
                </a:lnTo>
                <a:lnTo>
                  <a:pt x="296" y="421"/>
                </a:lnTo>
                <a:lnTo>
                  <a:pt x="261" y="423"/>
                </a:lnTo>
                <a:lnTo>
                  <a:pt x="261" y="423"/>
                </a:lnTo>
                <a:lnTo>
                  <a:pt x="229" y="421"/>
                </a:lnTo>
                <a:lnTo>
                  <a:pt x="199" y="419"/>
                </a:lnTo>
                <a:lnTo>
                  <a:pt x="170" y="417"/>
                </a:lnTo>
                <a:lnTo>
                  <a:pt x="144" y="411"/>
                </a:lnTo>
                <a:lnTo>
                  <a:pt x="144" y="411"/>
                </a:lnTo>
                <a:lnTo>
                  <a:pt x="118" y="403"/>
                </a:lnTo>
                <a:lnTo>
                  <a:pt x="105" y="399"/>
                </a:lnTo>
                <a:lnTo>
                  <a:pt x="97" y="393"/>
                </a:lnTo>
                <a:lnTo>
                  <a:pt x="89" y="387"/>
                </a:lnTo>
                <a:lnTo>
                  <a:pt x="83" y="379"/>
                </a:lnTo>
                <a:lnTo>
                  <a:pt x="79" y="370"/>
                </a:lnTo>
                <a:lnTo>
                  <a:pt x="79" y="362"/>
                </a:lnTo>
                <a:lnTo>
                  <a:pt x="79" y="362"/>
                </a:lnTo>
                <a:lnTo>
                  <a:pt x="4" y="202"/>
                </a:lnTo>
                <a:lnTo>
                  <a:pt x="4" y="202"/>
                </a:lnTo>
                <a:lnTo>
                  <a:pt x="2" y="200"/>
                </a:lnTo>
                <a:lnTo>
                  <a:pt x="2" y="200"/>
                </a:lnTo>
                <a:lnTo>
                  <a:pt x="2" y="200"/>
                </a:lnTo>
                <a:lnTo>
                  <a:pt x="2" y="200"/>
                </a:lnTo>
                <a:lnTo>
                  <a:pt x="0" y="194"/>
                </a:lnTo>
                <a:lnTo>
                  <a:pt x="0" y="186"/>
                </a:lnTo>
                <a:lnTo>
                  <a:pt x="0" y="186"/>
                </a:lnTo>
                <a:lnTo>
                  <a:pt x="0" y="176"/>
                </a:lnTo>
                <a:lnTo>
                  <a:pt x="6" y="168"/>
                </a:lnTo>
                <a:lnTo>
                  <a:pt x="12" y="158"/>
                </a:lnTo>
                <a:lnTo>
                  <a:pt x="24" y="150"/>
                </a:lnTo>
                <a:lnTo>
                  <a:pt x="36" y="143"/>
                </a:lnTo>
                <a:lnTo>
                  <a:pt x="51" y="135"/>
                </a:lnTo>
                <a:lnTo>
                  <a:pt x="69" y="131"/>
                </a:lnTo>
                <a:lnTo>
                  <a:pt x="89" y="125"/>
                </a:lnTo>
                <a:lnTo>
                  <a:pt x="89" y="125"/>
                </a:lnTo>
                <a:lnTo>
                  <a:pt x="126" y="119"/>
                </a:lnTo>
                <a:lnTo>
                  <a:pt x="168" y="113"/>
                </a:lnTo>
                <a:lnTo>
                  <a:pt x="215" y="111"/>
                </a:lnTo>
                <a:lnTo>
                  <a:pt x="263" y="109"/>
                </a:lnTo>
                <a:lnTo>
                  <a:pt x="263" y="109"/>
                </a:lnTo>
                <a:close/>
                <a:moveTo>
                  <a:pt x="312" y="192"/>
                </a:moveTo>
                <a:lnTo>
                  <a:pt x="312" y="192"/>
                </a:lnTo>
                <a:lnTo>
                  <a:pt x="330" y="162"/>
                </a:lnTo>
                <a:lnTo>
                  <a:pt x="330" y="162"/>
                </a:lnTo>
                <a:lnTo>
                  <a:pt x="263" y="160"/>
                </a:lnTo>
                <a:lnTo>
                  <a:pt x="263" y="160"/>
                </a:lnTo>
                <a:lnTo>
                  <a:pt x="217" y="160"/>
                </a:lnTo>
                <a:lnTo>
                  <a:pt x="172" y="164"/>
                </a:lnTo>
                <a:lnTo>
                  <a:pt x="134" y="168"/>
                </a:lnTo>
                <a:lnTo>
                  <a:pt x="99" y="174"/>
                </a:lnTo>
                <a:lnTo>
                  <a:pt x="99" y="174"/>
                </a:lnTo>
                <a:lnTo>
                  <a:pt x="63" y="182"/>
                </a:lnTo>
                <a:lnTo>
                  <a:pt x="49" y="186"/>
                </a:lnTo>
                <a:lnTo>
                  <a:pt x="49" y="186"/>
                </a:lnTo>
                <a:lnTo>
                  <a:pt x="63" y="192"/>
                </a:lnTo>
                <a:lnTo>
                  <a:pt x="99" y="200"/>
                </a:lnTo>
                <a:lnTo>
                  <a:pt x="99" y="200"/>
                </a:lnTo>
                <a:lnTo>
                  <a:pt x="134" y="206"/>
                </a:lnTo>
                <a:lnTo>
                  <a:pt x="172" y="210"/>
                </a:lnTo>
                <a:lnTo>
                  <a:pt x="217" y="214"/>
                </a:lnTo>
                <a:lnTo>
                  <a:pt x="263" y="214"/>
                </a:lnTo>
                <a:lnTo>
                  <a:pt x="263" y="214"/>
                </a:lnTo>
                <a:lnTo>
                  <a:pt x="310" y="214"/>
                </a:lnTo>
                <a:lnTo>
                  <a:pt x="355" y="210"/>
                </a:lnTo>
                <a:lnTo>
                  <a:pt x="393" y="206"/>
                </a:lnTo>
                <a:lnTo>
                  <a:pt x="428" y="200"/>
                </a:lnTo>
                <a:lnTo>
                  <a:pt x="428" y="200"/>
                </a:lnTo>
                <a:lnTo>
                  <a:pt x="464" y="192"/>
                </a:lnTo>
                <a:lnTo>
                  <a:pt x="478" y="186"/>
                </a:lnTo>
                <a:lnTo>
                  <a:pt x="478" y="186"/>
                </a:lnTo>
                <a:lnTo>
                  <a:pt x="464" y="182"/>
                </a:lnTo>
                <a:lnTo>
                  <a:pt x="428" y="174"/>
                </a:lnTo>
                <a:lnTo>
                  <a:pt x="428" y="174"/>
                </a:lnTo>
                <a:lnTo>
                  <a:pt x="377" y="166"/>
                </a:lnTo>
                <a:lnTo>
                  <a:pt x="377" y="166"/>
                </a:lnTo>
                <a:lnTo>
                  <a:pt x="359" y="190"/>
                </a:lnTo>
                <a:lnTo>
                  <a:pt x="359" y="190"/>
                </a:lnTo>
                <a:lnTo>
                  <a:pt x="312" y="192"/>
                </a:lnTo>
                <a:lnTo>
                  <a:pt x="312" y="192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58"/>
          <p:cNvSpPr>
            <a:spLocks noEditPoints="1"/>
          </p:cNvSpPr>
          <p:nvPr/>
        </p:nvSpPr>
        <p:spPr bwMode="auto">
          <a:xfrm>
            <a:off x="2646363" y="5548981"/>
            <a:ext cx="811213" cy="671513"/>
          </a:xfrm>
          <a:custGeom>
            <a:avLst/>
            <a:gdLst>
              <a:gd name="T0" fmla="*/ 511 w 511"/>
              <a:gd name="T1" fmla="*/ 142 h 423"/>
              <a:gd name="T2" fmla="*/ 336 w 511"/>
              <a:gd name="T3" fmla="*/ 336 h 423"/>
              <a:gd name="T4" fmla="*/ 326 w 511"/>
              <a:gd name="T5" fmla="*/ 375 h 423"/>
              <a:gd name="T6" fmla="*/ 314 w 511"/>
              <a:gd name="T7" fmla="*/ 393 h 423"/>
              <a:gd name="T8" fmla="*/ 277 w 511"/>
              <a:gd name="T9" fmla="*/ 411 h 423"/>
              <a:gd name="T10" fmla="*/ 209 w 511"/>
              <a:gd name="T11" fmla="*/ 423 h 423"/>
              <a:gd name="T12" fmla="*/ 152 w 511"/>
              <a:gd name="T13" fmla="*/ 423 h 423"/>
              <a:gd name="T14" fmla="*/ 83 w 511"/>
              <a:gd name="T15" fmla="*/ 411 h 423"/>
              <a:gd name="T16" fmla="*/ 46 w 511"/>
              <a:gd name="T17" fmla="*/ 391 h 423"/>
              <a:gd name="T18" fmla="*/ 32 w 511"/>
              <a:gd name="T19" fmla="*/ 373 h 423"/>
              <a:gd name="T20" fmla="*/ 4 w 511"/>
              <a:gd name="T21" fmla="*/ 261 h 423"/>
              <a:gd name="T22" fmla="*/ 0 w 511"/>
              <a:gd name="T23" fmla="*/ 245 h 423"/>
              <a:gd name="T24" fmla="*/ 4 w 511"/>
              <a:gd name="T25" fmla="*/ 229 h 423"/>
              <a:gd name="T26" fmla="*/ 24 w 511"/>
              <a:gd name="T27" fmla="*/ 206 h 423"/>
              <a:gd name="T28" fmla="*/ 61 w 511"/>
              <a:gd name="T29" fmla="*/ 190 h 423"/>
              <a:gd name="T30" fmla="*/ 146 w 511"/>
              <a:gd name="T31" fmla="*/ 176 h 423"/>
              <a:gd name="T32" fmla="*/ 215 w 511"/>
              <a:gd name="T33" fmla="*/ 176 h 423"/>
              <a:gd name="T34" fmla="*/ 300 w 511"/>
              <a:gd name="T35" fmla="*/ 190 h 423"/>
              <a:gd name="T36" fmla="*/ 336 w 511"/>
              <a:gd name="T37" fmla="*/ 206 h 423"/>
              <a:gd name="T38" fmla="*/ 357 w 511"/>
              <a:gd name="T39" fmla="*/ 231 h 423"/>
              <a:gd name="T40" fmla="*/ 251 w 511"/>
              <a:gd name="T41" fmla="*/ 150 h 423"/>
              <a:gd name="T42" fmla="*/ 280 w 511"/>
              <a:gd name="T43" fmla="*/ 115 h 423"/>
              <a:gd name="T44" fmla="*/ 280 w 511"/>
              <a:gd name="T45" fmla="*/ 81 h 423"/>
              <a:gd name="T46" fmla="*/ 267 w 511"/>
              <a:gd name="T47" fmla="*/ 48 h 423"/>
              <a:gd name="T48" fmla="*/ 267 w 511"/>
              <a:gd name="T49" fmla="*/ 22 h 423"/>
              <a:gd name="T50" fmla="*/ 235 w 511"/>
              <a:gd name="T51" fmla="*/ 10 h 423"/>
              <a:gd name="T52" fmla="*/ 229 w 511"/>
              <a:gd name="T53" fmla="*/ 40 h 423"/>
              <a:gd name="T54" fmla="*/ 239 w 511"/>
              <a:gd name="T55" fmla="*/ 75 h 423"/>
              <a:gd name="T56" fmla="*/ 245 w 511"/>
              <a:gd name="T57" fmla="*/ 101 h 423"/>
              <a:gd name="T58" fmla="*/ 233 w 511"/>
              <a:gd name="T59" fmla="*/ 115 h 423"/>
              <a:gd name="T60" fmla="*/ 182 w 511"/>
              <a:gd name="T61" fmla="*/ 150 h 423"/>
              <a:gd name="T62" fmla="*/ 205 w 511"/>
              <a:gd name="T63" fmla="*/ 125 h 423"/>
              <a:gd name="T64" fmla="*/ 213 w 511"/>
              <a:gd name="T65" fmla="*/ 93 h 423"/>
              <a:gd name="T66" fmla="*/ 203 w 511"/>
              <a:gd name="T67" fmla="*/ 58 h 423"/>
              <a:gd name="T68" fmla="*/ 194 w 511"/>
              <a:gd name="T69" fmla="*/ 32 h 423"/>
              <a:gd name="T70" fmla="*/ 170 w 511"/>
              <a:gd name="T71" fmla="*/ 0 h 423"/>
              <a:gd name="T72" fmla="*/ 160 w 511"/>
              <a:gd name="T73" fmla="*/ 30 h 423"/>
              <a:gd name="T74" fmla="*/ 170 w 511"/>
              <a:gd name="T75" fmla="*/ 75 h 423"/>
              <a:gd name="T76" fmla="*/ 174 w 511"/>
              <a:gd name="T77" fmla="*/ 95 h 423"/>
              <a:gd name="T78" fmla="*/ 168 w 511"/>
              <a:gd name="T79" fmla="*/ 111 h 423"/>
              <a:gd name="T80" fmla="*/ 91 w 511"/>
              <a:gd name="T81" fmla="*/ 115 h 423"/>
              <a:gd name="T82" fmla="*/ 123 w 511"/>
              <a:gd name="T83" fmla="*/ 137 h 423"/>
              <a:gd name="T84" fmla="*/ 140 w 511"/>
              <a:gd name="T85" fmla="*/ 103 h 423"/>
              <a:gd name="T86" fmla="*/ 130 w 511"/>
              <a:gd name="T87" fmla="*/ 58 h 423"/>
              <a:gd name="T88" fmla="*/ 123 w 511"/>
              <a:gd name="T89" fmla="*/ 40 h 423"/>
              <a:gd name="T90" fmla="*/ 97 w 511"/>
              <a:gd name="T91" fmla="*/ 0 h 423"/>
              <a:gd name="T92" fmla="*/ 87 w 511"/>
              <a:gd name="T93" fmla="*/ 20 h 423"/>
              <a:gd name="T94" fmla="*/ 91 w 511"/>
              <a:gd name="T95" fmla="*/ 58 h 423"/>
              <a:gd name="T96" fmla="*/ 101 w 511"/>
              <a:gd name="T97" fmla="*/ 85 h 423"/>
              <a:gd name="T98" fmla="*/ 99 w 511"/>
              <a:gd name="T99" fmla="*/ 105 h 423"/>
              <a:gd name="T100" fmla="*/ 91 w 511"/>
              <a:gd name="T101" fmla="*/ 115 h 423"/>
              <a:gd name="T102" fmla="*/ 267 w 511"/>
              <a:gd name="T103" fmla="*/ 223 h 423"/>
              <a:gd name="T104" fmla="*/ 180 w 511"/>
              <a:gd name="T105" fmla="*/ 215 h 423"/>
              <a:gd name="T106" fmla="*/ 119 w 511"/>
              <a:gd name="T107" fmla="*/ 219 h 423"/>
              <a:gd name="T108" fmla="*/ 71 w 511"/>
              <a:gd name="T109" fmla="*/ 229 h 423"/>
              <a:gd name="T110" fmla="*/ 36 w 511"/>
              <a:gd name="T111" fmla="*/ 245 h 423"/>
              <a:gd name="T112" fmla="*/ 44 w 511"/>
              <a:gd name="T113" fmla="*/ 253 h 423"/>
              <a:gd name="T114" fmla="*/ 93 w 511"/>
              <a:gd name="T115" fmla="*/ 267 h 423"/>
              <a:gd name="T116" fmla="*/ 180 w 511"/>
              <a:gd name="T117" fmla="*/ 275 h 423"/>
              <a:gd name="T118" fmla="*/ 241 w 511"/>
              <a:gd name="T119" fmla="*/ 271 h 423"/>
              <a:gd name="T120" fmla="*/ 290 w 511"/>
              <a:gd name="T121" fmla="*/ 261 h 423"/>
              <a:gd name="T122" fmla="*/ 324 w 511"/>
              <a:gd name="T123" fmla="*/ 245 h 423"/>
              <a:gd name="T124" fmla="*/ 316 w 511"/>
              <a:gd name="T125" fmla="*/ 239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1" h="423">
                <a:moveTo>
                  <a:pt x="357" y="231"/>
                </a:moveTo>
                <a:lnTo>
                  <a:pt x="472" y="97"/>
                </a:lnTo>
                <a:lnTo>
                  <a:pt x="511" y="142"/>
                </a:lnTo>
                <a:lnTo>
                  <a:pt x="385" y="285"/>
                </a:lnTo>
                <a:lnTo>
                  <a:pt x="369" y="346"/>
                </a:lnTo>
                <a:lnTo>
                  <a:pt x="336" y="336"/>
                </a:lnTo>
                <a:lnTo>
                  <a:pt x="328" y="367"/>
                </a:lnTo>
                <a:lnTo>
                  <a:pt x="328" y="367"/>
                </a:lnTo>
                <a:lnTo>
                  <a:pt x="326" y="375"/>
                </a:lnTo>
                <a:lnTo>
                  <a:pt x="324" y="381"/>
                </a:lnTo>
                <a:lnTo>
                  <a:pt x="320" y="387"/>
                </a:lnTo>
                <a:lnTo>
                  <a:pt x="314" y="393"/>
                </a:lnTo>
                <a:lnTo>
                  <a:pt x="298" y="403"/>
                </a:lnTo>
                <a:lnTo>
                  <a:pt x="277" y="411"/>
                </a:lnTo>
                <a:lnTo>
                  <a:pt x="277" y="411"/>
                </a:lnTo>
                <a:lnTo>
                  <a:pt x="257" y="417"/>
                </a:lnTo>
                <a:lnTo>
                  <a:pt x="233" y="421"/>
                </a:lnTo>
                <a:lnTo>
                  <a:pt x="209" y="423"/>
                </a:lnTo>
                <a:lnTo>
                  <a:pt x="180" y="423"/>
                </a:lnTo>
                <a:lnTo>
                  <a:pt x="180" y="423"/>
                </a:lnTo>
                <a:lnTo>
                  <a:pt x="152" y="423"/>
                </a:lnTo>
                <a:lnTo>
                  <a:pt x="128" y="421"/>
                </a:lnTo>
                <a:lnTo>
                  <a:pt x="103" y="417"/>
                </a:lnTo>
                <a:lnTo>
                  <a:pt x="83" y="411"/>
                </a:lnTo>
                <a:lnTo>
                  <a:pt x="83" y="411"/>
                </a:lnTo>
                <a:lnTo>
                  <a:pt x="61" y="403"/>
                </a:lnTo>
                <a:lnTo>
                  <a:pt x="46" y="391"/>
                </a:lnTo>
                <a:lnTo>
                  <a:pt x="40" y="385"/>
                </a:lnTo>
                <a:lnTo>
                  <a:pt x="34" y="379"/>
                </a:lnTo>
                <a:lnTo>
                  <a:pt x="32" y="373"/>
                </a:lnTo>
                <a:lnTo>
                  <a:pt x="30" y="365"/>
                </a:lnTo>
                <a:lnTo>
                  <a:pt x="30" y="365"/>
                </a:lnTo>
                <a:lnTo>
                  <a:pt x="4" y="261"/>
                </a:lnTo>
                <a:lnTo>
                  <a:pt x="4" y="261"/>
                </a:lnTo>
                <a:lnTo>
                  <a:pt x="2" y="253"/>
                </a:lnTo>
                <a:lnTo>
                  <a:pt x="0" y="245"/>
                </a:lnTo>
                <a:lnTo>
                  <a:pt x="0" y="245"/>
                </a:lnTo>
                <a:lnTo>
                  <a:pt x="2" y="237"/>
                </a:lnTo>
                <a:lnTo>
                  <a:pt x="4" y="229"/>
                </a:lnTo>
                <a:lnTo>
                  <a:pt x="10" y="221"/>
                </a:lnTo>
                <a:lnTo>
                  <a:pt x="16" y="212"/>
                </a:lnTo>
                <a:lnTo>
                  <a:pt x="24" y="206"/>
                </a:lnTo>
                <a:lnTo>
                  <a:pt x="36" y="200"/>
                </a:lnTo>
                <a:lnTo>
                  <a:pt x="61" y="190"/>
                </a:lnTo>
                <a:lnTo>
                  <a:pt x="61" y="190"/>
                </a:lnTo>
                <a:lnTo>
                  <a:pt x="85" y="182"/>
                </a:lnTo>
                <a:lnTo>
                  <a:pt x="115" y="178"/>
                </a:lnTo>
                <a:lnTo>
                  <a:pt x="146" y="176"/>
                </a:lnTo>
                <a:lnTo>
                  <a:pt x="180" y="174"/>
                </a:lnTo>
                <a:lnTo>
                  <a:pt x="180" y="174"/>
                </a:lnTo>
                <a:lnTo>
                  <a:pt x="215" y="176"/>
                </a:lnTo>
                <a:lnTo>
                  <a:pt x="245" y="178"/>
                </a:lnTo>
                <a:lnTo>
                  <a:pt x="273" y="182"/>
                </a:lnTo>
                <a:lnTo>
                  <a:pt x="300" y="190"/>
                </a:lnTo>
                <a:lnTo>
                  <a:pt x="300" y="190"/>
                </a:lnTo>
                <a:lnTo>
                  <a:pt x="320" y="198"/>
                </a:lnTo>
                <a:lnTo>
                  <a:pt x="336" y="206"/>
                </a:lnTo>
                <a:lnTo>
                  <a:pt x="348" y="219"/>
                </a:lnTo>
                <a:lnTo>
                  <a:pt x="357" y="231"/>
                </a:lnTo>
                <a:lnTo>
                  <a:pt x="357" y="231"/>
                </a:lnTo>
                <a:close/>
                <a:moveTo>
                  <a:pt x="233" y="115"/>
                </a:moveTo>
                <a:lnTo>
                  <a:pt x="251" y="150"/>
                </a:lnTo>
                <a:lnTo>
                  <a:pt x="251" y="150"/>
                </a:lnTo>
                <a:lnTo>
                  <a:pt x="265" y="137"/>
                </a:lnTo>
                <a:lnTo>
                  <a:pt x="275" y="125"/>
                </a:lnTo>
                <a:lnTo>
                  <a:pt x="280" y="115"/>
                </a:lnTo>
                <a:lnTo>
                  <a:pt x="284" y="103"/>
                </a:lnTo>
                <a:lnTo>
                  <a:pt x="282" y="93"/>
                </a:lnTo>
                <a:lnTo>
                  <a:pt x="280" y="81"/>
                </a:lnTo>
                <a:lnTo>
                  <a:pt x="271" y="58"/>
                </a:lnTo>
                <a:lnTo>
                  <a:pt x="271" y="58"/>
                </a:lnTo>
                <a:lnTo>
                  <a:pt x="267" y="48"/>
                </a:lnTo>
                <a:lnTo>
                  <a:pt x="265" y="40"/>
                </a:lnTo>
                <a:lnTo>
                  <a:pt x="265" y="32"/>
                </a:lnTo>
                <a:lnTo>
                  <a:pt x="267" y="22"/>
                </a:lnTo>
                <a:lnTo>
                  <a:pt x="239" y="0"/>
                </a:lnTo>
                <a:lnTo>
                  <a:pt x="239" y="0"/>
                </a:lnTo>
                <a:lnTo>
                  <a:pt x="235" y="10"/>
                </a:lnTo>
                <a:lnTo>
                  <a:pt x="231" y="20"/>
                </a:lnTo>
                <a:lnTo>
                  <a:pt x="229" y="30"/>
                </a:lnTo>
                <a:lnTo>
                  <a:pt x="229" y="40"/>
                </a:lnTo>
                <a:lnTo>
                  <a:pt x="233" y="58"/>
                </a:lnTo>
                <a:lnTo>
                  <a:pt x="239" y="75"/>
                </a:lnTo>
                <a:lnTo>
                  <a:pt x="239" y="75"/>
                </a:lnTo>
                <a:lnTo>
                  <a:pt x="243" y="85"/>
                </a:lnTo>
                <a:lnTo>
                  <a:pt x="245" y="95"/>
                </a:lnTo>
                <a:lnTo>
                  <a:pt x="245" y="101"/>
                </a:lnTo>
                <a:lnTo>
                  <a:pt x="243" y="105"/>
                </a:lnTo>
                <a:lnTo>
                  <a:pt x="239" y="111"/>
                </a:lnTo>
                <a:lnTo>
                  <a:pt x="233" y="115"/>
                </a:lnTo>
                <a:lnTo>
                  <a:pt x="233" y="115"/>
                </a:lnTo>
                <a:close/>
                <a:moveTo>
                  <a:pt x="164" y="115"/>
                </a:moveTo>
                <a:lnTo>
                  <a:pt x="182" y="150"/>
                </a:lnTo>
                <a:lnTo>
                  <a:pt x="182" y="150"/>
                </a:lnTo>
                <a:lnTo>
                  <a:pt x="196" y="137"/>
                </a:lnTo>
                <a:lnTo>
                  <a:pt x="205" y="125"/>
                </a:lnTo>
                <a:lnTo>
                  <a:pt x="211" y="115"/>
                </a:lnTo>
                <a:lnTo>
                  <a:pt x="213" y="103"/>
                </a:lnTo>
                <a:lnTo>
                  <a:pt x="213" y="93"/>
                </a:lnTo>
                <a:lnTo>
                  <a:pt x="211" y="81"/>
                </a:lnTo>
                <a:lnTo>
                  <a:pt x="203" y="58"/>
                </a:lnTo>
                <a:lnTo>
                  <a:pt x="203" y="58"/>
                </a:lnTo>
                <a:lnTo>
                  <a:pt x="198" y="48"/>
                </a:lnTo>
                <a:lnTo>
                  <a:pt x="196" y="40"/>
                </a:lnTo>
                <a:lnTo>
                  <a:pt x="194" y="32"/>
                </a:lnTo>
                <a:lnTo>
                  <a:pt x="198" y="22"/>
                </a:lnTo>
                <a:lnTo>
                  <a:pt x="170" y="0"/>
                </a:lnTo>
                <a:lnTo>
                  <a:pt x="170" y="0"/>
                </a:lnTo>
                <a:lnTo>
                  <a:pt x="164" y="10"/>
                </a:lnTo>
                <a:lnTo>
                  <a:pt x="160" y="20"/>
                </a:lnTo>
                <a:lnTo>
                  <a:pt x="160" y="30"/>
                </a:lnTo>
                <a:lnTo>
                  <a:pt x="160" y="40"/>
                </a:lnTo>
                <a:lnTo>
                  <a:pt x="164" y="58"/>
                </a:lnTo>
                <a:lnTo>
                  <a:pt x="170" y="75"/>
                </a:lnTo>
                <a:lnTo>
                  <a:pt x="170" y="75"/>
                </a:lnTo>
                <a:lnTo>
                  <a:pt x="174" y="85"/>
                </a:lnTo>
                <a:lnTo>
                  <a:pt x="174" y="95"/>
                </a:lnTo>
                <a:lnTo>
                  <a:pt x="174" y="101"/>
                </a:lnTo>
                <a:lnTo>
                  <a:pt x="172" y="105"/>
                </a:lnTo>
                <a:lnTo>
                  <a:pt x="168" y="111"/>
                </a:lnTo>
                <a:lnTo>
                  <a:pt x="164" y="115"/>
                </a:lnTo>
                <a:lnTo>
                  <a:pt x="164" y="115"/>
                </a:lnTo>
                <a:close/>
                <a:moveTo>
                  <a:pt x="91" y="115"/>
                </a:moveTo>
                <a:lnTo>
                  <a:pt x="109" y="150"/>
                </a:lnTo>
                <a:lnTo>
                  <a:pt x="109" y="150"/>
                </a:lnTo>
                <a:lnTo>
                  <a:pt x="123" y="137"/>
                </a:lnTo>
                <a:lnTo>
                  <a:pt x="132" y="125"/>
                </a:lnTo>
                <a:lnTo>
                  <a:pt x="138" y="115"/>
                </a:lnTo>
                <a:lnTo>
                  <a:pt x="140" y="103"/>
                </a:lnTo>
                <a:lnTo>
                  <a:pt x="140" y="93"/>
                </a:lnTo>
                <a:lnTo>
                  <a:pt x="138" y="81"/>
                </a:lnTo>
                <a:lnTo>
                  <a:pt x="130" y="58"/>
                </a:lnTo>
                <a:lnTo>
                  <a:pt x="130" y="58"/>
                </a:lnTo>
                <a:lnTo>
                  <a:pt x="125" y="48"/>
                </a:lnTo>
                <a:lnTo>
                  <a:pt x="123" y="40"/>
                </a:lnTo>
                <a:lnTo>
                  <a:pt x="121" y="32"/>
                </a:lnTo>
                <a:lnTo>
                  <a:pt x="125" y="22"/>
                </a:lnTo>
                <a:lnTo>
                  <a:pt x="97" y="0"/>
                </a:lnTo>
                <a:lnTo>
                  <a:pt x="97" y="0"/>
                </a:lnTo>
                <a:lnTo>
                  <a:pt x="91" y="10"/>
                </a:lnTo>
                <a:lnTo>
                  <a:pt x="87" y="20"/>
                </a:lnTo>
                <a:lnTo>
                  <a:pt x="87" y="30"/>
                </a:lnTo>
                <a:lnTo>
                  <a:pt x="87" y="40"/>
                </a:lnTo>
                <a:lnTo>
                  <a:pt x="91" y="58"/>
                </a:lnTo>
                <a:lnTo>
                  <a:pt x="97" y="75"/>
                </a:lnTo>
                <a:lnTo>
                  <a:pt x="97" y="75"/>
                </a:lnTo>
                <a:lnTo>
                  <a:pt x="101" y="85"/>
                </a:lnTo>
                <a:lnTo>
                  <a:pt x="101" y="95"/>
                </a:lnTo>
                <a:lnTo>
                  <a:pt x="101" y="101"/>
                </a:lnTo>
                <a:lnTo>
                  <a:pt x="99" y="105"/>
                </a:lnTo>
                <a:lnTo>
                  <a:pt x="95" y="111"/>
                </a:lnTo>
                <a:lnTo>
                  <a:pt x="91" y="115"/>
                </a:lnTo>
                <a:lnTo>
                  <a:pt x="91" y="115"/>
                </a:lnTo>
                <a:close/>
                <a:moveTo>
                  <a:pt x="290" y="229"/>
                </a:moveTo>
                <a:lnTo>
                  <a:pt x="290" y="229"/>
                </a:lnTo>
                <a:lnTo>
                  <a:pt x="267" y="223"/>
                </a:lnTo>
                <a:lnTo>
                  <a:pt x="241" y="219"/>
                </a:lnTo>
                <a:lnTo>
                  <a:pt x="213" y="217"/>
                </a:lnTo>
                <a:lnTo>
                  <a:pt x="180" y="215"/>
                </a:lnTo>
                <a:lnTo>
                  <a:pt x="180" y="215"/>
                </a:lnTo>
                <a:lnTo>
                  <a:pt x="148" y="217"/>
                </a:lnTo>
                <a:lnTo>
                  <a:pt x="119" y="219"/>
                </a:lnTo>
                <a:lnTo>
                  <a:pt x="93" y="223"/>
                </a:lnTo>
                <a:lnTo>
                  <a:pt x="71" y="229"/>
                </a:lnTo>
                <a:lnTo>
                  <a:pt x="71" y="229"/>
                </a:lnTo>
                <a:lnTo>
                  <a:pt x="44" y="239"/>
                </a:lnTo>
                <a:lnTo>
                  <a:pt x="38" y="243"/>
                </a:lnTo>
                <a:lnTo>
                  <a:pt x="36" y="245"/>
                </a:lnTo>
                <a:lnTo>
                  <a:pt x="36" y="245"/>
                </a:lnTo>
                <a:lnTo>
                  <a:pt x="38" y="249"/>
                </a:lnTo>
                <a:lnTo>
                  <a:pt x="44" y="253"/>
                </a:lnTo>
                <a:lnTo>
                  <a:pt x="71" y="261"/>
                </a:lnTo>
                <a:lnTo>
                  <a:pt x="71" y="261"/>
                </a:lnTo>
                <a:lnTo>
                  <a:pt x="93" y="267"/>
                </a:lnTo>
                <a:lnTo>
                  <a:pt x="119" y="271"/>
                </a:lnTo>
                <a:lnTo>
                  <a:pt x="148" y="275"/>
                </a:lnTo>
                <a:lnTo>
                  <a:pt x="180" y="275"/>
                </a:lnTo>
                <a:lnTo>
                  <a:pt x="180" y="275"/>
                </a:lnTo>
                <a:lnTo>
                  <a:pt x="213" y="275"/>
                </a:lnTo>
                <a:lnTo>
                  <a:pt x="241" y="271"/>
                </a:lnTo>
                <a:lnTo>
                  <a:pt x="267" y="267"/>
                </a:lnTo>
                <a:lnTo>
                  <a:pt x="290" y="261"/>
                </a:lnTo>
                <a:lnTo>
                  <a:pt x="290" y="261"/>
                </a:lnTo>
                <a:lnTo>
                  <a:pt x="316" y="253"/>
                </a:lnTo>
                <a:lnTo>
                  <a:pt x="322" y="249"/>
                </a:lnTo>
                <a:lnTo>
                  <a:pt x="324" y="245"/>
                </a:lnTo>
                <a:lnTo>
                  <a:pt x="324" y="245"/>
                </a:lnTo>
                <a:lnTo>
                  <a:pt x="322" y="243"/>
                </a:lnTo>
                <a:lnTo>
                  <a:pt x="316" y="239"/>
                </a:lnTo>
                <a:lnTo>
                  <a:pt x="290" y="229"/>
                </a:lnTo>
                <a:lnTo>
                  <a:pt x="290" y="229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59"/>
          <p:cNvSpPr>
            <a:spLocks noEditPoints="1"/>
          </p:cNvSpPr>
          <p:nvPr/>
        </p:nvSpPr>
        <p:spPr bwMode="auto">
          <a:xfrm>
            <a:off x="1349375" y="4402806"/>
            <a:ext cx="877888" cy="569913"/>
          </a:xfrm>
          <a:custGeom>
            <a:avLst/>
            <a:gdLst>
              <a:gd name="T0" fmla="*/ 314 w 553"/>
              <a:gd name="T1" fmla="*/ 43 h 359"/>
              <a:gd name="T2" fmla="*/ 359 w 553"/>
              <a:gd name="T3" fmla="*/ 57 h 359"/>
              <a:gd name="T4" fmla="*/ 395 w 553"/>
              <a:gd name="T5" fmla="*/ 81 h 359"/>
              <a:gd name="T6" fmla="*/ 178 w 553"/>
              <a:gd name="T7" fmla="*/ 81 h 359"/>
              <a:gd name="T8" fmla="*/ 215 w 553"/>
              <a:gd name="T9" fmla="*/ 57 h 359"/>
              <a:gd name="T10" fmla="*/ 258 w 553"/>
              <a:gd name="T11" fmla="*/ 43 h 359"/>
              <a:gd name="T12" fmla="*/ 255 w 553"/>
              <a:gd name="T13" fmla="*/ 33 h 359"/>
              <a:gd name="T14" fmla="*/ 255 w 553"/>
              <a:gd name="T15" fmla="*/ 24 h 359"/>
              <a:gd name="T16" fmla="*/ 264 w 553"/>
              <a:gd name="T17" fmla="*/ 10 h 359"/>
              <a:gd name="T18" fmla="*/ 280 w 553"/>
              <a:gd name="T19" fmla="*/ 2 h 359"/>
              <a:gd name="T20" fmla="*/ 286 w 553"/>
              <a:gd name="T21" fmla="*/ 0 h 359"/>
              <a:gd name="T22" fmla="*/ 298 w 553"/>
              <a:gd name="T23" fmla="*/ 4 h 359"/>
              <a:gd name="T24" fmla="*/ 314 w 553"/>
              <a:gd name="T25" fmla="*/ 20 h 359"/>
              <a:gd name="T26" fmla="*/ 316 w 553"/>
              <a:gd name="T27" fmla="*/ 33 h 359"/>
              <a:gd name="T28" fmla="*/ 314 w 553"/>
              <a:gd name="T29" fmla="*/ 43 h 359"/>
              <a:gd name="T30" fmla="*/ 470 w 553"/>
              <a:gd name="T31" fmla="*/ 105 h 359"/>
              <a:gd name="T32" fmla="*/ 487 w 553"/>
              <a:gd name="T33" fmla="*/ 108 h 359"/>
              <a:gd name="T34" fmla="*/ 517 w 553"/>
              <a:gd name="T35" fmla="*/ 122 h 359"/>
              <a:gd name="T36" fmla="*/ 529 w 553"/>
              <a:gd name="T37" fmla="*/ 132 h 359"/>
              <a:gd name="T38" fmla="*/ 547 w 553"/>
              <a:gd name="T39" fmla="*/ 158 h 359"/>
              <a:gd name="T40" fmla="*/ 553 w 553"/>
              <a:gd name="T41" fmla="*/ 191 h 359"/>
              <a:gd name="T42" fmla="*/ 551 w 553"/>
              <a:gd name="T43" fmla="*/ 207 h 359"/>
              <a:gd name="T44" fmla="*/ 539 w 553"/>
              <a:gd name="T45" fmla="*/ 237 h 359"/>
              <a:gd name="T46" fmla="*/ 529 w 553"/>
              <a:gd name="T47" fmla="*/ 249 h 359"/>
              <a:gd name="T48" fmla="*/ 503 w 553"/>
              <a:gd name="T49" fmla="*/ 268 h 359"/>
              <a:gd name="T50" fmla="*/ 470 w 553"/>
              <a:gd name="T51" fmla="*/ 274 h 359"/>
              <a:gd name="T52" fmla="*/ 454 w 553"/>
              <a:gd name="T53" fmla="*/ 274 h 359"/>
              <a:gd name="T54" fmla="*/ 438 w 553"/>
              <a:gd name="T55" fmla="*/ 268 h 359"/>
              <a:gd name="T56" fmla="*/ 418 w 553"/>
              <a:gd name="T57" fmla="*/ 302 h 359"/>
              <a:gd name="T58" fmla="*/ 391 w 553"/>
              <a:gd name="T59" fmla="*/ 328 h 359"/>
              <a:gd name="T60" fmla="*/ 181 w 553"/>
              <a:gd name="T61" fmla="*/ 359 h 359"/>
              <a:gd name="T62" fmla="*/ 181 w 553"/>
              <a:gd name="T63" fmla="*/ 328 h 359"/>
              <a:gd name="T64" fmla="*/ 146 w 553"/>
              <a:gd name="T65" fmla="*/ 290 h 359"/>
              <a:gd name="T66" fmla="*/ 132 w 553"/>
              <a:gd name="T67" fmla="*/ 292 h 359"/>
              <a:gd name="T68" fmla="*/ 106 w 553"/>
              <a:gd name="T69" fmla="*/ 284 h 359"/>
              <a:gd name="T70" fmla="*/ 85 w 553"/>
              <a:gd name="T71" fmla="*/ 264 h 359"/>
              <a:gd name="T72" fmla="*/ 61 w 553"/>
              <a:gd name="T73" fmla="*/ 223 h 359"/>
              <a:gd name="T74" fmla="*/ 35 w 553"/>
              <a:gd name="T75" fmla="*/ 160 h 359"/>
              <a:gd name="T76" fmla="*/ 18 w 553"/>
              <a:gd name="T77" fmla="*/ 132 h 359"/>
              <a:gd name="T78" fmla="*/ 0 w 553"/>
              <a:gd name="T79" fmla="*/ 112 h 359"/>
              <a:gd name="T80" fmla="*/ 45 w 553"/>
              <a:gd name="T81" fmla="*/ 101 h 359"/>
              <a:gd name="T82" fmla="*/ 130 w 553"/>
              <a:gd name="T83" fmla="*/ 152 h 359"/>
              <a:gd name="T84" fmla="*/ 152 w 553"/>
              <a:gd name="T85" fmla="*/ 110 h 359"/>
              <a:gd name="T86" fmla="*/ 422 w 553"/>
              <a:gd name="T87" fmla="*/ 110 h 359"/>
              <a:gd name="T88" fmla="*/ 428 w 553"/>
              <a:gd name="T89" fmla="*/ 118 h 359"/>
              <a:gd name="T90" fmla="*/ 448 w 553"/>
              <a:gd name="T91" fmla="*/ 110 h 359"/>
              <a:gd name="T92" fmla="*/ 470 w 553"/>
              <a:gd name="T93" fmla="*/ 105 h 359"/>
              <a:gd name="T94" fmla="*/ 491 w 553"/>
              <a:gd name="T95" fmla="*/ 168 h 359"/>
              <a:gd name="T96" fmla="*/ 482 w 553"/>
              <a:gd name="T97" fmla="*/ 162 h 359"/>
              <a:gd name="T98" fmla="*/ 470 w 553"/>
              <a:gd name="T99" fmla="*/ 160 h 359"/>
              <a:gd name="T100" fmla="*/ 464 w 553"/>
              <a:gd name="T101" fmla="*/ 160 h 359"/>
              <a:gd name="T102" fmla="*/ 448 w 553"/>
              <a:gd name="T103" fmla="*/ 168 h 359"/>
              <a:gd name="T104" fmla="*/ 448 w 553"/>
              <a:gd name="T105" fmla="*/ 168 h 359"/>
              <a:gd name="T106" fmla="*/ 452 w 553"/>
              <a:gd name="T107" fmla="*/ 203 h 359"/>
              <a:gd name="T108" fmla="*/ 452 w 553"/>
              <a:gd name="T109" fmla="*/ 215 h 359"/>
              <a:gd name="T110" fmla="*/ 460 w 553"/>
              <a:gd name="T111" fmla="*/ 219 h 359"/>
              <a:gd name="T112" fmla="*/ 470 w 553"/>
              <a:gd name="T113" fmla="*/ 221 h 359"/>
              <a:gd name="T114" fmla="*/ 482 w 553"/>
              <a:gd name="T115" fmla="*/ 219 h 359"/>
              <a:gd name="T116" fmla="*/ 491 w 553"/>
              <a:gd name="T117" fmla="*/ 211 h 359"/>
              <a:gd name="T118" fmla="*/ 499 w 553"/>
              <a:gd name="T119" fmla="*/ 197 h 359"/>
              <a:gd name="T120" fmla="*/ 501 w 553"/>
              <a:gd name="T121" fmla="*/ 191 h 359"/>
              <a:gd name="T122" fmla="*/ 499 w 553"/>
              <a:gd name="T123" fmla="*/ 178 h 359"/>
              <a:gd name="T124" fmla="*/ 491 w 553"/>
              <a:gd name="T125" fmla="*/ 168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53" h="359">
                <a:moveTo>
                  <a:pt x="314" y="43"/>
                </a:moveTo>
                <a:lnTo>
                  <a:pt x="314" y="43"/>
                </a:lnTo>
                <a:lnTo>
                  <a:pt x="337" y="49"/>
                </a:lnTo>
                <a:lnTo>
                  <a:pt x="359" y="57"/>
                </a:lnTo>
                <a:lnTo>
                  <a:pt x="377" y="67"/>
                </a:lnTo>
                <a:lnTo>
                  <a:pt x="395" y="81"/>
                </a:lnTo>
                <a:lnTo>
                  <a:pt x="178" y="81"/>
                </a:lnTo>
                <a:lnTo>
                  <a:pt x="178" y="81"/>
                </a:lnTo>
                <a:lnTo>
                  <a:pt x="195" y="67"/>
                </a:lnTo>
                <a:lnTo>
                  <a:pt x="215" y="57"/>
                </a:lnTo>
                <a:lnTo>
                  <a:pt x="235" y="49"/>
                </a:lnTo>
                <a:lnTo>
                  <a:pt x="258" y="43"/>
                </a:lnTo>
                <a:lnTo>
                  <a:pt x="258" y="43"/>
                </a:lnTo>
                <a:lnTo>
                  <a:pt x="255" y="33"/>
                </a:lnTo>
                <a:lnTo>
                  <a:pt x="255" y="33"/>
                </a:lnTo>
                <a:lnTo>
                  <a:pt x="255" y="24"/>
                </a:lnTo>
                <a:lnTo>
                  <a:pt x="258" y="20"/>
                </a:lnTo>
                <a:lnTo>
                  <a:pt x="264" y="10"/>
                </a:lnTo>
                <a:lnTo>
                  <a:pt x="274" y="4"/>
                </a:lnTo>
                <a:lnTo>
                  <a:pt x="280" y="2"/>
                </a:lnTo>
                <a:lnTo>
                  <a:pt x="286" y="0"/>
                </a:lnTo>
                <a:lnTo>
                  <a:pt x="286" y="0"/>
                </a:lnTo>
                <a:lnTo>
                  <a:pt x="292" y="2"/>
                </a:lnTo>
                <a:lnTo>
                  <a:pt x="298" y="4"/>
                </a:lnTo>
                <a:lnTo>
                  <a:pt x="308" y="10"/>
                </a:lnTo>
                <a:lnTo>
                  <a:pt x="314" y="20"/>
                </a:lnTo>
                <a:lnTo>
                  <a:pt x="316" y="24"/>
                </a:lnTo>
                <a:lnTo>
                  <a:pt x="316" y="33"/>
                </a:lnTo>
                <a:lnTo>
                  <a:pt x="316" y="33"/>
                </a:lnTo>
                <a:lnTo>
                  <a:pt x="314" y="43"/>
                </a:lnTo>
                <a:lnTo>
                  <a:pt x="314" y="43"/>
                </a:lnTo>
                <a:close/>
                <a:moveTo>
                  <a:pt x="470" y="105"/>
                </a:moveTo>
                <a:lnTo>
                  <a:pt x="470" y="105"/>
                </a:lnTo>
                <a:lnTo>
                  <a:pt x="487" y="108"/>
                </a:lnTo>
                <a:lnTo>
                  <a:pt x="503" y="114"/>
                </a:lnTo>
                <a:lnTo>
                  <a:pt x="517" y="122"/>
                </a:lnTo>
                <a:lnTo>
                  <a:pt x="529" y="132"/>
                </a:lnTo>
                <a:lnTo>
                  <a:pt x="529" y="132"/>
                </a:lnTo>
                <a:lnTo>
                  <a:pt x="539" y="144"/>
                </a:lnTo>
                <a:lnTo>
                  <a:pt x="547" y="158"/>
                </a:lnTo>
                <a:lnTo>
                  <a:pt x="551" y="174"/>
                </a:lnTo>
                <a:lnTo>
                  <a:pt x="553" y="191"/>
                </a:lnTo>
                <a:lnTo>
                  <a:pt x="553" y="191"/>
                </a:lnTo>
                <a:lnTo>
                  <a:pt x="551" y="207"/>
                </a:lnTo>
                <a:lnTo>
                  <a:pt x="547" y="223"/>
                </a:lnTo>
                <a:lnTo>
                  <a:pt x="539" y="237"/>
                </a:lnTo>
                <a:lnTo>
                  <a:pt x="529" y="249"/>
                </a:lnTo>
                <a:lnTo>
                  <a:pt x="529" y="249"/>
                </a:lnTo>
                <a:lnTo>
                  <a:pt x="517" y="260"/>
                </a:lnTo>
                <a:lnTo>
                  <a:pt x="503" y="268"/>
                </a:lnTo>
                <a:lnTo>
                  <a:pt x="487" y="274"/>
                </a:lnTo>
                <a:lnTo>
                  <a:pt x="470" y="274"/>
                </a:lnTo>
                <a:lnTo>
                  <a:pt x="470" y="274"/>
                </a:lnTo>
                <a:lnTo>
                  <a:pt x="454" y="274"/>
                </a:lnTo>
                <a:lnTo>
                  <a:pt x="438" y="268"/>
                </a:lnTo>
                <a:lnTo>
                  <a:pt x="438" y="268"/>
                </a:lnTo>
                <a:lnTo>
                  <a:pt x="430" y="286"/>
                </a:lnTo>
                <a:lnTo>
                  <a:pt x="418" y="302"/>
                </a:lnTo>
                <a:lnTo>
                  <a:pt x="405" y="316"/>
                </a:lnTo>
                <a:lnTo>
                  <a:pt x="391" y="328"/>
                </a:lnTo>
                <a:lnTo>
                  <a:pt x="391" y="359"/>
                </a:lnTo>
                <a:lnTo>
                  <a:pt x="181" y="359"/>
                </a:lnTo>
                <a:lnTo>
                  <a:pt x="181" y="328"/>
                </a:lnTo>
                <a:lnTo>
                  <a:pt x="181" y="328"/>
                </a:lnTo>
                <a:lnTo>
                  <a:pt x="162" y="310"/>
                </a:lnTo>
                <a:lnTo>
                  <a:pt x="146" y="290"/>
                </a:lnTo>
                <a:lnTo>
                  <a:pt x="146" y="290"/>
                </a:lnTo>
                <a:lnTo>
                  <a:pt x="132" y="292"/>
                </a:lnTo>
                <a:lnTo>
                  <a:pt x="118" y="288"/>
                </a:lnTo>
                <a:lnTo>
                  <a:pt x="106" y="284"/>
                </a:lnTo>
                <a:lnTo>
                  <a:pt x="93" y="276"/>
                </a:lnTo>
                <a:lnTo>
                  <a:pt x="85" y="264"/>
                </a:lnTo>
                <a:lnTo>
                  <a:pt x="75" y="251"/>
                </a:lnTo>
                <a:lnTo>
                  <a:pt x="61" y="223"/>
                </a:lnTo>
                <a:lnTo>
                  <a:pt x="49" y="191"/>
                </a:lnTo>
                <a:lnTo>
                  <a:pt x="35" y="160"/>
                </a:lnTo>
                <a:lnTo>
                  <a:pt x="26" y="146"/>
                </a:lnTo>
                <a:lnTo>
                  <a:pt x="18" y="132"/>
                </a:lnTo>
                <a:lnTo>
                  <a:pt x="10" y="122"/>
                </a:lnTo>
                <a:lnTo>
                  <a:pt x="0" y="112"/>
                </a:lnTo>
                <a:lnTo>
                  <a:pt x="0" y="112"/>
                </a:lnTo>
                <a:lnTo>
                  <a:pt x="45" y="101"/>
                </a:lnTo>
                <a:lnTo>
                  <a:pt x="130" y="152"/>
                </a:lnTo>
                <a:lnTo>
                  <a:pt x="130" y="152"/>
                </a:lnTo>
                <a:lnTo>
                  <a:pt x="138" y="130"/>
                </a:lnTo>
                <a:lnTo>
                  <a:pt x="152" y="110"/>
                </a:lnTo>
                <a:lnTo>
                  <a:pt x="422" y="110"/>
                </a:lnTo>
                <a:lnTo>
                  <a:pt x="422" y="110"/>
                </a:lnTo>
                <a:lnTo>
                  <a:pt x="428" y="118"/>
                </a:lnTo>
                <a:lnTo>
                  <a:pt x="428" y="118"/>
                </a:lnTo>
                <a:lnTo>
                  <a:pt x="438" y="114"/>
                </a:lnTo>
                <a:lnTo>
                  <a:pt x="448" y="110"/>
                </a:lnTo>
                <a:lnTo>
                  <a:pt x="458" y="108"/>
                </a:lnTo>
                <a:lnTo>
                  <a:pt x="470" y="105"/>
                </a:lnTo>
                <a:lnTo>
                  <a:pt x="470" y="105"/>
                </a:lnTo>
                <a:close/>
                <a:moveTo>
                  <a:pt x="491" y="168"/>
                </a:moveTo>
                <a:lnTo>
                  <a:pt x="491" y="168"/>
                </a:lnTo>
                <a:lnTo>
                  <a:pt x="482" y="162"/>
                </a:lnTo>
                <a:lnTo>
                  <a:pt x="476" y="160"/>
                </a:lnTo>
                <a:lnTo>
                  <a:pt x="470" y="160"/>
                </a:lnTo>
                <a:lnTo>
                  <a:pt x="470" y="160"/>
                </a:lnTo>
                <a:lnTo>
                  <a:pt x="464" y="160"/>
                </a:lnTo>
                <a:lnTo>
                  <a:pt x="458" y="162"/>
                </a:lnTo>
                <a:lnTo>
                  <a:pt x="448" y="168"/>
                </a:lnTo>
                <a:lnTo>
                  <a:pt x="448" y="168"/>
                </a:lnTo>
                <a:lnTo>
                  <a:pt x="448" y="168"/>
                </a:lnTo>
                <a:lnTo>
                  <a:pt x="452" y="187"/>
                </a:lnTo>
                <a:lnTo>
                  <a:pt x="452" y="203"/>
                </a:lnTo>
                <a:lnTo>
                  <a:pt x="452" y="203"/>
                </a:lnTo>
                <a:lnTo>
                  <a:pt x="452" y="215"/>
                </a:lnTo>
                <a:lnTo>
                  <a:pt x="452" y="215"/>
                </a:lnTo>
                <a:lnTo>
                  <a:pt x="460" y="219"/>
                </a:lnTo>
                <a:lnTo>
                  <a:pt x="470" y="221"/>
                </a:lnTo>
                <a:lnTo>
                  <a:pt x="470" y="221"/>
                </a:lnTo>
                <a:lnTo>
                  <a:pt x="476" y="219"/>
                </a:lnTo>
                <a:lnTo>
                  <a:pt x="482" y="219"/>
                </a:lnTo>
                <a:lnTo>
                  <a:pt x="491" y="211"/>
                </a:lnTo>
                <a:lnTo>
                  <a:pt x="491" y="211"/>
                </a:lnTo>
                <a:lnTo>
                  <a:pt x="499" y="203"/>
                </a:lnTo>
                <a:lnTo>
                  <a:pt x="499" y="197"/>
                </a:lnTo>
                <a:lnTo>
                  <a:pt x="501" y="191"/>
                </a:lnTo>
                <a:lnTo>
                  <a:pt x="501" y="191"/>
                </a:lnTo>
                <a:lnTo>
                  <a:pt x="499" y="185"/>
                </a:lnTo>
                <a:lnTo>
                  <a:pt x="499" y="178"/>
                </a:lnTo>
                <a:lnTo>
                  <a:pt x="491" y="168"/>
                </a:lnTo>
                <a:lnTo>
                  <a:pt x="491" y="168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60"/>
          <p:cNvSpPr>
            <a:spLocks noEditPoints="1"/>
          </p:cNvSpPr>
          <p:nvPr/>
        </p:nvSpPr>
        <p:spPr bwMode="auto">
          <a:xfrm>
            <a:off x="5203825" y="5512469"/>
            <a:ext cx="652463" cy="792163"/>
          </a:xfrm>
          <a:custGeom>
            <a:avLst/>
            <a:gdLst>
              <a:gd name="T0" fmla="*/ 148 w 411"/>
              <a:gd name="T1" fmla="*/ 499 h 499"/>
              <a:gd name="T2" fmla="*/ 95 w 411"/>
              <a:gd name="T3" fmla="*/ 473 h 499"/>
              <a:gd name="T4" fmla="*/ 40 w 411"/>
              <a:gd name="T5" fmla="*/ 394 h 499"/>
              <a:gd name="T6" fmla="*/ 4 w 411"/>
              <a:gd name="T7" fmla="*/ 302 h 499"/>
              <a:gd name="T8" fmla="*/ 6 w 411"/>
              <a:gd name="T9" fmla="*/ 231 h 499"/>
              <a:gd name="T10" fmla="*/ 36 w 411"/>
              <a:gd name="T11" fmla="*/ 185 h 499"/>
              <a:gd name="T12" fmla="*/ 113 w 411"/>
              <a:gd name="T13" fmla="*/ 150 h 499"/>
              <a:gd name="T14" fmla="*/ 207 w 411"/>
              <a:gd name="T15" fmla="*/ 154 h 499"/>
              <a:gd name="T16" fmla="*/ 300 w 411"/>
              <a:gd name="T17" fmla="*/ 150 h 499"/>
              <a:gd name="T18" fmla="*/ 375 w 411"/>
              <a:gd name="T19" fmla="*/ 185 h 499"/>
              <a:gd name="T20" fmla="*/ 409 w 411"/>
              <a:gd name="T21" fmla="*/ 244 h 499"/>
              <a:gd name="T22" fmla="*/ 401 w 411"/>
              <a:gd name="T23" fmla="*/ 327 h 499"/>
              <a:gd name="T24" fmla="*/ 359 w 411"/>
              <a:gd name="T25" fmla="*/ 414 h 499"/>
              <a:gd name="T26" fmla="*/ 306 w 411"/>
              <a:gd name="T27" fmla="*/ 483 h 499"/>
              <a:gd name="T28" fmla="*/ 247 w 411"/>
              <a:gd name="T29" fmla="*/ 497 h 499"/>
              <a:gd name="T30" fmla="*/ 223 w 411"/>
              <a:gd name="T31" fmla="*/ 71 h 499"/>
              <a:gd name="T32" fmla="*/ 269 w 411"/>
              <a:gd name="T33" fmla="*/ 15 h 499"/>
              <a:gd name="T34" fmla="*/ 318 w 411"/>
              <a:gd name="T35" fmla="*/ 8 h 499"/>
              <a:gd name="T36" fmla="*/ 407 w 411"/>
              <a:gd name="T37" fmla="*/ 49 h 499"/>
              <a:gd name="T38" fmla="*/ 342 w 411"/>
              <a:gd name="T39" fmla="*/ 104 h 499"/>
              <a:gd name="T40" fmla="*/ 280 w 411"/>
              <a:gd name="T41" fmla="*/ 118 h 499"/>
              <a:gd name="T42" fmla="*/ 231 w 411"/>
              <a:gd name="T43" fmla="*/ 102 h 499"/>
              <a:gd name="T44" fmla="*/ 310 w 411"/>
              <a:gd name="T45" fmla="*/ 57 h 499"/>
              <a:gd name="T46" fmla="*/ 251 w 411"/>
              <a:gd name="T47" fmla="*/ 61 h 499"/>
              <a:gd name="T48" fmla="*/ 201 w 411"/>
              <a:gd name="T49" fmla="*/ 347 h 499"/>
              <a:gd name="T50" fmla="*/ 188 w 411"/>
              <a:gd name="T51" fmla="*/ 308 h 499"/>
              <a:gd name="T52" fmla="*/ 164 w 411"/>
              <a:gd name="T53" fmla="*/ 300 h 499"/>
              <a:gd name="T54" fmla="*/ 150 w 411"/>
              <a:gd name="T55" fmla="*/ 323 h 499"/>
              <a:gd name="T56" fmla="*/ 178 w 411"/>
              <a:gd name="T57" fmla="*/ 341 h 499"/>
              <a:gd name="T58" fmla="*/ 237 w 411"/>
              <a:gd name="T59" fmla="*/ 341 h 499"/>
              <a:gd name="T60" fmla="*/ 265 w 411"/>
              <a:gd name="T61" fmla="*/ 323 h 499"/>
              <a:gd name="T62" fmla="*/ 251 w 411"/>
              <a:gd name="T63" fmla="*/ 300 h 499"/>
              <a:gd name="T64" fmla="*/ 225 w 411"/>
              <a:gd name="T65" fmla="*/ 308 h 499"/>
              <a:gd name="T66" fmla="*/ 215 w 411"/>
              <a:gd name="T67" fmla="*/ 347 h 499"/>
              <a:gd name="T68" fmla="*/ 215 w 411"/>
              <a:gd name="T69" fmla="*/ 134 h 499"/>
              <a:gd name="T70" fmla="*/ 207 w 411"/>
              <a:gd name="T71" fmla="*/ 75 h 499"/>
              <a:gd name="T72" fmla="*/ 207 w 411"/>
              <a:gd name="T73" fmla="*/ 0 h 499"/>
              <a:gd name="T74" fmla="*/ 178 w 411"/>
              <a:gd name="T75" fmla="*/ 29 h 499"/>
              <a:gd name="T76" fmla="*/ 188 w 411"/>
              <a:gd name="T77" fmla="*/ 134 h 499"/>
              <a:gd name="T78" fmla="*/ 164 w 411"/>
              <a:gd name="T79" fmla="*/ 463 h 499"/>
              <a:gd name="T80" fmla="*/ 215 w 411"/>
              <a:gd name="T81" fmla="*/ 448 h 499"/>
              <a:gd name="T82" fmla="*/ 272 w 411"/>
              <a:gd name="T83" fmla="*/ 465 h 499"/>
              <a:gd name="T84" fmla="*/ 330 w 411"/>
              <a:gd name="T85" fmla="*/ 396 h 499"/>
              <a:gd name="T86" fmla="*/ 361 w 411"/>
              <a:gd name="T87" fmla="*/ 337 h 499"/>
              <a:gd name="T88" fmla="*/ 377 w 411"/>
              <a:gd name="T89" fmla="*/ 260 h 499"/>
              <a:gd name="T90" fmla="*/ 340 w 411"/>
              <a:gd name="T91" fmla="*/ 201 h 499"/>
              <a:gd name="T92" fmla="*/ 276 w 411"/>
              <a:gd name="T93" fmla="*/ 183 h 499"/>
              <a:gd name="T94" fmla="*/ 203 w 411"/>
              <a:gd name="T95" fmla="*/ 191 h 499"/>
              <a:gd name="T96" fmla="*/ 117 w 411"/>
              <a:gd name="T97" fmla="*/ 185 h 499"/>
              <a:gd name="T98" fmla="*/ 61 w 411"/>
              <a:gd name="T99" fmla="*/ 211 h 499"/>
              <a:gd name="T100" fmla="*/ 34 w 411"/>
              <a:gd name="T101" fmla="*/ 278 h 499"/>
              <a:gd name="T102" fmla="*/ 59 w 411"/>
              <a:gd name="T103" fmla="*/ 355 h 499"/>
              <a:gd name="T104" fmla="*/ 111 w 411"/>
              <a:gd name="T105" fmla="*/ 440 h 499"/>
              <a:gd name="T106" fmla="*/ 140 w 411"/>
              <a:gd name="T107" fmla="*/ 465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1" h="499">
                <a:moveTo>
                  <a:pt x="207" y="483"/>
                </a:moveTo>
                <a:lnTo>
                  <a:pt x="207" y="483"/>
                </a:lnTo>
                <a:lnTo>
                  <a:pt x="184" y="493"/>
                </a:lnTo>
                <a:lnTo>
                  <a:pt x="164" y="497"/>
                </a:lnTo>
                <a:lnTo>
                  <a:pt x="148" y="499"/>
                </a:lnTo>
                <a:lnTo>
                  <a:pt x="132" y="497"/>
                </a:lnTo>
                <a:lnTo>
                  <a:pt x="132" y="497"/>
                </a:lnTo>
                <a:lnTo>
                  <a:pt x="117" y="493"/>
                </a:lnTo>
                <a:lnTo>
                  <a:pt x="105" y="483"/>
                </a:lnTo>
                <a:lnTo>
                  <a:pt x="95" y="473"/>
                </a:lnTo>
                <a:lnTo>
                  <a:pt x="85" y="460"/>
                </a:lnTo>
                <a:lnTo>
                  <a:pt x="85" y="460"/>
                </a:lnTo>
                <a:lnTo>
                  <a:pt x="53" y="414"/>
                </a:lnTo>
                <a:lnTo>
                  <a:pt x="53" y="414"/>
                </a:lnTo>
                <a:lnTo>
                  <a:pt x="40" y="394"/>
                </a:lnTo>
                <a:lnTo>
                  <a:pt x="28" y="369"/>
                </a:lnTo>
                <a:lnTo>
                  <a:pt x="28" y="369"/>
                </a:lnTo>
                <a:lnTo>
                  <a:pt x="18" y="349"/>
                </a:lnTo>
                <a:lnTo>
                  <a:pt x="10" y="327"/>
                </a:lnTo>
                <a:lnTo>
                  <a:pt x="4" y="302"/>
                </a:lnTo>
                <a:lnTo>
                  <a:pt x="0" y="280"/>
                </a:lnTo>
                <a:lnTo>
                  <a:pt x="0" y="280"/>
                </a:lnTo>
                <a:lnTo>
                  <a:pt x="2" y="256"/>
                </a:lnTo>
                <a:lnTo>
                  <a:pt x="4" y="244"/>
                </a:lnTo>
                <a:lnTo>
                  <a:pt x="6" y="231"/>
                </a:lnTo>
                <a:lnTo>
                  <a:pt x="12" y="219"/>
                </a:lnTo>
                <a:lnTo>
                  <a:pt x="18" y="207"/>
                </a:lnTo>
                <a:lnTo>
                  <a:pt x="26" y="197"/>
                </a:lnTo>
                <a:lnTo>
                  <a:pt x="36" y="185"/>
                </a:lnTo>
                <a:lnTo>
                  <a:pt x="36" y="185"/>
                </a:lnTo>
                <a:lnTo>
                  <a:pt x="53" y="173"/>
                </a:lnTo>
                <a:lnTo>
                  <a:pt x="71" y="163"/>
                </a:lnTo>
                <a:lnTo>
                  <a:pt x="91" y="154"/>
                </a:lnTo>
                <a:lnTo>
                  <a:pt x="113" y="150"/>
                </a:lnTo>
                <a:lnTo>
                  <a:pt x="113" y="150"/>
                </a:lnTo>
                <a:lnTo>
                  <a:pt x="134" y="148"/>
                </a:lnTo>
                <a:lnTo>
                  <a:pt x="156" y="148"/>
                </a:lnTo>
                <a:lnTo>
                  <a:pt x="180" y="150"/>
                </a:lnTo>
                <a:lnTo>
                  <a:pt x="207" y="154"/>
                </a:lnTo>
                <a:lnTo>
                  <a:pt x="207" y="154"/>
                </a:lnTo>
                <a:lnTo>
                  <a:pt x="231" y="150"/>
                </a:lnTo>
                <a:lnTo>
                  <a:pt x="255" y="148"/>
                </a:lnTo>
                <a:lnTo>
                  <a:pt x="278" y="148"/>
                </a:lnTo>
                <a:lnTo>
                  <a:pt x="300" y="150"/>
                </a:lnTo>
                <a:lnTo>
                  <a:pt x="300" y="150"/>
                </a:lnTo>
                <a:lnTo>
                  <a:pt x="322" y="154"/>
                </a:lnTo>
                <a:lnTo>
                  <a:pt x="342" y="163"/>
                </a:lnTo>
                <a:lnTo>
                  <a:pt x="361" y="173"/>
                </a:lnTo>
                <a:lnTo>
                  <a:pt x="375" y="185"/>
                </a:lnTo>
                <a:lnTo>
                  <a:pt x="375" y="185"/>
                </a:lnTo>
                <a:lnTo>
                  <a:pt x="385" y="197"/>
                </a:lnTo>
                <a:lnTo>
                  <a:pt x="393" y="207"/>
                </a:lnTo>
                <a:lnTo>
                  <a:pt x="399" y="219"/>
                </a:lnTo>
                <a:lnTo>
                  <a:pt x="405" y="231"/>
                </a:lnTo>
                <a:lnTo>
                  <a:pt x="409" y="244"/>
                </a:lnTo>
                <a:lnTo>
                  <a:pt x="411" y="256"/>
                </a:lnTo>
                <a:lnTo>
                  <a:pt x="411" y="280"/>
                </a:lnTo>
                <a:lnTo>
                  <a:pt x="411" y="280"/>
                </a:lnTo>
                <a:lnTo>
                  <a:pt x="407" y="302"/>
                </a:lnTo>
                <a:lnTo>
                  <a:pt x="401" y="327"/>
                </a:lnTo>
                <a:lnTo>
                  <a:pt x="393" y="349"/>
                </a:lnTo>
                <a:lnTo>
                  <a:pt x="385" y="369"/>
                </a:lnTo>
                <a:lnTo>
                  <a:pt x="385" y="369"/>
                </a:lnTo>
                <a:lnTo>
                  <a:pt x="373" y="394"/>
                </a:lnTo>
                <a:lnTo>
                  <a:pt x="359" y="414"/>
                </a:lnTo>
                <a:lnTo>
                  <a:pt x="359" y="414"/>
                </a:lnTo>
                <a:lnTo>
                  <a:pt x="328" y="460"/>
                </a:lnTo>
                <a:lnTo>
                  <a:pt x="328" y="460"/>
                </a:lnTo>
                <a:lnTo>
                  <a:pt x="318" y="473"/>
                </a:lnTo>
                <a:lnTo>
                  <a:pt x="306" y="483"/>
                </a:lnTo>
                <a:lnTo>
                  <a:pt x="294" y="493"/>
                </a:lnTo>
                <a:lnTo>
                  <a:pt x="280" y="497"/>
                </a:lnTo>
                <a:lnTo>
                  <a:pt x="280" y="497"/>
                </a:lnTo>
                <a:lnTo>
                  <a:pt x="265" y="499"/>
                </a:lnTo>
                <a:lnTo>
                  <a:pt x="247" y="497"/>
                </a:lnTo>
                <a:lnTo>
                  <a:pt x="229" y="493"/>
                </a:lnTo>
                <a:lnTo>
                  <a:pt x="207" y="483"/>
                </a:lnTo>
                <a:lnTo>
                  <a:pt x="207" y="483"/>
                </a:lnTo>
                <a:close/>
                <a:moveTo>
                  <a:pt x="223" y="71"/>
                </a:moveTo>
                <a:lnTo>
                  <a:pt x="223" y="71"/>
                </a:lnTo>
                <a:lnTo>
                  <a:pt x="231" y="55"/>
                </a:lnTo>
                <a:lnTo>
                  <a:pt x="243" y="37"/>
                </a:lnTo>
                <a:lnTo>
                  <a:pt x="251" y="29"/>
                </a:lnTo>
                <a:lnTo>
                  <a:pt x="259" y="23"/>
                </a:lnTo>
                <a:lnTo>
                  <a:pt x="269" y="15"/>
                </a:lnTo>
                <a:lnTo>
                  <a:pt x="280" y="11"/>
                </a:lnTo>
                <a:lnTo>
                  <a:pt x="280" y="11"/>
                </a:lnTo>
                <a:lnTo>
                  <a:pt x="288" y="8"/>
                </a:lnTo>
                <a:lnTo>
                  <a:pt x="298" y="6"/>
                </a:lnTo>
                <a:lnTo>
                  <a:pt x="318" y="8"/>
                </a:lnTo>
                <a:lnTo>
                  <a:pt x="340" y="15"/>
                </a:lnTo>
                <a:lnTo>
                  <a:pt x="361" y="23"/>
                </a:lnTo>
                <a:lnTo>
                  <a:pt x="379" y="33"/>
                </a:lnTo>
                <a:lnTo>
                  <a:pt x="393" y="41"/>
                </a:lnTo>
                <a:lnTo>
                  <a:pt x="407" y="49"/>
                </a:lnTo>
                <a:lnTo>
                  <a:pt x="407" y="49"/>
                </a:lnTo>
                <a:lnTo>
                  <a:pt x="397" y="59"/>
                </a:lnTo>
                <a:lnTo>
                  <a:pt x="375" y="81"/>
                </a:lnTo>
                <a:lnTo>
                  <a:pt x="359" y="92"/>
                </a:lnTo>
                <a:lnTo>
                  <a:pt x="342" y="104"/>
                </a:lnTo>
                <a:lnTo>
                  <a:pt x="326" y="112"/>
                </a:lnTo>
                <a:lnTo>
                  <a:pt x="308" y="116"/>
                </a:lnTo>
                <a:lnTo>
                  <a:pt x="308" y="116"/>
                </a:lnTo>
                <a:lnTo>
                  <a:pt x="294" y="118"/>
                </a:lnTo>
                <a:lnTo>
                  <a:pt x="280" y="118"/>
                </a:lnTo>
                <a:lnTo>
                  <a:pt x="267" y="116"/>
                </a:lnTo>
                <a:lnTo>
                  <a:pt x="259" y="114"/>
                </a:lnTo>
                <a:lnTo>
                  <a:pt x="243" y="108"/>
                </a:lnTo>
                <a:lnTo>
                  <a:pt x="231" y="102"/>
                </a:lnTo>
                <a:lnTo>
                  <a:pt x="231" y="102"/>
                </a:lnTo>
                <a:lnTo>
                  <a:pt x="241" y="92"/>
                </a:lnTo>
                <a:lnTo>
                  <a:pt x="253" y="81"/>
                </a:lnTo>
                <a:lnTo>
                  <a:pt x="267" y="73"/>
                </a:lnTo>
                <a:lnTo>
                  <a:pt x="282" y="67"/>
                </a:lnTo>
                <a:lnTo>
                  <a:pt x="310" y="57"/>
                </a:lnTo>
                <a:lnTo>
                  <a:pt x="338" y="49"/>
                </a:lnTo>
                <a:lnTo>
                  <a:pt x="338" y="49"/>
                </a:lnTo>
                <a:lnTo>
                  <a:pt x="302" y="51"/>
                </a:lnTo>
                <a:lnTo>
                  <a:pt x="267" y="57"/>
                </a:lnTo>
                <a:lnTo>
                  <a:pt x="251" y="61"/>
                </a:lnTo>
                <a:lnTo>
                  <a:pt x="237" y="65"/>
                </a:lnTo>
                <a:lnTo>
                  <a:pt x="237" y="65"/>
                </a:lnTo>
                <a:lnTo>
                  <a:pt x="223" y="71"/>
                </a:lnTo>
                <a:lnTo>
                  <a:pt x="223" y="71"/>
                </a:lnTo>
                <a:close/>
                <a:moveTo>
                  <a:pt x="201" y="347"/>
                </a:moveTo>
                <a:lnTo>
                  <a:pt x="201" y="347"/>
                </a:lnTo>
                <a:lnTo>
                  <a:pt x="201" y="339"/>
                </a:lnTo>
                <a:lnTo>
                  <a:pt x="197" y="325"/>
                </a:lnTo>
                <a:lnTo>
                  <a:pt x="192" y="315"/>
                </a:lnTo>
                <a:lnTo>
                  <a:pt x="188" y="308"/>
                </a:lnTo>
                <a:lnTo>
                  <a:pt x="184" y="302"/>
                </a:lnTo>
                <a:lnTo>
                  <a:pt x="176" y="300"/>
                </a:lnTo>
                <a:lnTo>
                  <a:pt x="176" y="300"/>
                </a:lnTo>
                <a:lnTo>
                  <a:pt x="170" y="300"/>
                </a:lnTo>
                <a:lnTo>
                  <a:pt x="164" y="300"/>
                </a:lnTo>
                <a:lnTo>
                  <a:pt x="158" y="304"/>
                </a:lnTo>
                <a:lnTo>
                  <a:pt x="154" y="308"/>
                </a:lnTo>
                <a:lnTo>
                  <a:pt x="152" y="313"/>
                </a:lnTo>
                <a:lnTo>
                  <a:pt x="150" y="319"/>
                </a:lnTo>
                <a:lnTo>
                  <a:pt x="150" y="323"/>
                </a:lnTo>
                <a:lnTo>
                  <a:pt x="152" y="329"/>
                </a:lnTo>
                <a:lnTo>
                  <a:pt x="152" y="329"/>
                </a:lnTo>
                <a:lnTo>
                  <a:pt x="156" y="333"/>
                </a:lnTo>
                <a:lnTo>
                  <a:pt x="162" y="337"/>
                </a:lnTo>
                <a:lnTo>
                  <a:pt x="178" y="341"/>
                </a:lnTo>
                <a:lnTo>
                  <a:pt x="201" y="347"/>
                </a:lnTo>
                <a:lnTo>
                  <a:pt x="201" y="347"/>
                </a:lnTo>
                <a:close/>
                <a:moveTo>
                  <a:pt x="215" y="347"/>
                </a:moveTo>
                <a:lnTo>
                  <a:pt x="215" y="347"/>
                </a:lnTo>
                <a:lnTo>
                  <a:pt x="237" y="341"/>
                </a:lnTo>
                <a:lnTo>
                  <a:pt x="253" y="337"/>
                </a:lnTo>
                <a:lnTo>
                  <a:pt x="259" y="333"/>
                </a:lnTo>
                <a:lnTo>
                  <a:pt x="263" y="329"/>
                </a:lnTo>
                <a:lnTo>
                  <a:pt x="263" y="329"/>
                </a:lnTo>
                <a:lnTo>
                  <a:pt x="265" y="323"/>
                </a:lnTo>
                <a:lnTo>
                  <a:pt x="265" y="319"/>
                </a:lnTo>
                <a:lnTo>
                  <a:pt x="263" y="313"/>
                </a:lnTo>
                <a:lnTo>
                  <a:pt x="261" y="308"/>
                </a:lnTo>
                <a:lnTo>
                  <a:pt x="257" y="304"/>
                </a:lnTo>
                <a:lnTo>
                  <a:pt x="251" y="300"/>
                </a:lnTo>
                <a:lnTo>
                  <a:pt x="245" y="300"/>
                </a:lnTo>
                <a:lnTo>
                  <a:pt x="237" y="300"/>
                </a:lnTo>
                <a:lnTo>
                  <a:pt x="237" y="300"/>
                </a:lnTo>
                <a:lnTo>
                  <a:pt x="231" y="302"/>
                </a:lnTo>
                <a:lnTo>
                  <a:pt x="225" y="308"/>
                </a:lnTo>
                <a:lnTo>
                  <a:pt x="221" y="315"/>
                </a:lnTo>
                <a:lnTo>
                  <a:pt x="219" y="325"/>
                </a:lnTo>
                <a:lnTo>
                  <a:pt x="215" y="339"/>
                </a:lnTo>
                <a:lnTo>
                  <a:pt x="215" y="347"/>
                </a:lnTo>
                <a:lnTo>
                  <a:pt x="215" y="347"/>
                </a:lnTo>
                <a:close/>
                <a:moveTo>
                  <a:pt x="188" y="134"/>
                </a:moveTo>
                <a:lnTo>
                  <a:pt x="188" y="134"/>
                </a:lnTo>
                <a:lnTo>
                  <a:pt x="203" y="136"/>
                </a:lnTo>
                <a:lnTo>
                  <a:pt x="203" y="136"/>
                </a:lnTo>
                <a:lnTo>
                  <a:pt x="215" y="134"/>
                </a:lnTo>
                <a:lnTo>
                  <a:pt x="215" y="134"/>
                </a:lnTo>
                <a:lnTo>
                  <a:pt x="211" y="120"/>
                </a:lnTo>
                <a:lnTo>
                  <a:pt x="209" y="106"/>
                </a:lnTo>
                <a:lnTo>
                  <a:pt x="207" y="90"/>
                </a:lnTo>
                <a:lnTo>
                  <a:pt x="207" y="75"/>
                </a:lnTo>
                <a:lnTo>
                  <a:pt x="211" y="61"/>
                </a:lnTo>
                <a:lnTo>
                  <a:pt x="217" y="47"/>
                </a:lnTo>
                <a:lnTo>
                  <a:pt x="227" y="35"/>
                </a:lnTo>
                <a:lnTo>
                  <a:pt x="239" y="23"/>
                </a:lnTo>
                <a:lnTo>
                  <a:pt x="207" y="0"/>
                </a:lnTo>
                <a:lnTo>
                  <a:pt x="207" y="0"/>
                </a:lnTo>
                <a:lnTo>
                  <a:pt x="197" y="6"/>
                </a:lnTo>
                <a:lnTo>
                  <a:pt x="190" y="15"/>
                </a:lnTo>
                <a:lnTo>
                  <a:pt x="184" y="21"/>
                </a:lnTo>
                <a:lnTo>
                  <a:pt x="178" y="29"/>
                </a:lnTo>
                <a:lnTo>
                  <a:pt x="172" y="45"/>
                </a:lnTo>
                <a:lnTo>
                  <a:pt x="170" y="63"/>
                </a:lnTo>
                <a:lnTo>
                  <a:pt x="172" y="79"/>
                </a:lnTo>
                <a:lnTo>
                  <a:pt x="176" y="98"/>
                </a:lnTo>
                <a:lnTo>
                  <a:pt x="188" y="134"/>
                </a:lnTo>
                <a:lnTo>
                  <a:pt x="188" y="134"/>
                </a:lnTo>
                <a:close/>
                <a:moveTo>
                  <a:pt x="140" y="465"/>
                </a:moveTo>
                <a:lnTo>
                  <a:pt x="140" y="465"/>
                </a:lnTo>
                <a:lnTo>
                  <a:pt x="150" y="465"/>
                </a:lnTo>
                <a:lnTo>
                  <a:pt x="164" y="463"/>
                </a:lnTo>
                <a:lnTo>
                  <a:pt x="178" y="456"/>
                </a:lnTo>
                <a:lnTo>
                  <a:pt x="199" y="448"/>
                </a:lnTo>
                <a:lnTo>
                  <a:pt x="207" y="442"/>
                </a:lnTo>
                <a:lnTo>
                  <a:pt x="215" y="448"/>
                </a:lnTo>
                <a:lnTo>
                  <a:pt x="215" y="448"/>
                </a:lnTo>
                <a:lnTo>
                  <a:pt x="233" y="456"/>
                </a:lnTo>
                <a:lnTo>
                  <a:pt x="249" y="463"/>
                </a:lnTo>
                <a:lnTo>
                  <a:pt x="261" y="465"/>
                </a:lnTo>
                <a:lnTo>
                  <a:pt x="272" y="465"/>
                </a:lnTo>
                <a:lnTo>
                  <a:pt x="272" y="465"/>
                </a:lnTo>
                <a:lnTo>
                  <a:pt x="280" y="460"/>
                </a:lnTo>
                <a:lnTo>
                  <a:pt x="286" y="454"/>
                </a:lnTo>
                <a:lnTo>
                  <a:pt x="300" y="440"/>
                </a:lnTo>
                <a:lnTo>
                  <a:pt x="300" y="440"/>
                </a:lnTo>
                <a:lnTo>
                  <a:pt x="330" y="396"/>
                </a:lnTo>
                <a:lnTo>
                  <a:pt x="330" y="396"/>
                </a:lnTo>
                <a:lnTo>
                  <a:pt x="342" y="375"/>
                </a:lnTo>
                <a:lnTo>
                  <a:pt x="353" y="355"/>
                </a:lnTo>
                <a:lnTo>
                  <a:pt x="353" y="355"/>
                </a:lnTo>
                <a:lnTo>
                  <a:pt x="361" y="337"/>
                </a:lnTo>
                <a:lnTo>
                  <a:pt x="369" y="317"/>
                </a:lnTo>
                <a:lnTo>
                  <a:pt x="375" y="296"/>
                </a:lnTo>
                <a:lnTo>
                  <a:pt x="377" y="278"/>
                </a:lnTo>
                <a:lnTo>
                  <a:pt x="377" y="278"/>
                </a:lnTo>
                <a:lnTo>
                  <a:pt x="377" y="260"/>
                </a:lnTo>
                <a:lnTo>
                  <a:pt x="373" y="244"/>
                </a:lnTo>
                <a:lnTo>
                  <a:pt x="365" y="227"/>
                </a:lnTo>
                <a:lnTo>
                  <a:pt x="351" y="211"/>
                </a:lnTo>
                <a:lnTo>
                  <a:pt x="351" y="211"/>
                </a:lnTo>
                <a:lnTo>
                  <a:pt x="340" y="201"/>
                </a:lnTo>
                <a:lnTo>
                  <a:pt x="326" y="195"/>
                </a:lnTo>
                <a:lnTo>
                  <a:pt x="310" y="189"/>
                </a:lnTo>
                <a:lnTo>
                  <a:pt x="294" y="185"/>
                </a:lnTo>
                <a:lnTo>
                  <a:pt x="294" y="185"/>
                </a:lnTo>
                <a:lnTo>
                  <a:pt x="276" y="183"/>
                </a:lnTo>
                <a:lnTo>
                  <a:pt x="255" y="183"/>
                </a:lnTo>
                <a:lnTo>
                  <a:pt x="233" y="185"/>
                </a:lnTo>
                <a:lnTo>
                  <a:pt x="211" y="191"/>
                </a:lnTo>
                <a:lnTo>
                  <a:pt x="207" y="191"/>
                </a:lnTo>
                <a:lnTo>
                  <a:pt x="203" y="191"/>
                </a:lnTo>
                <a:lnTo>
                  <a:pt x="203" y="191"/>
                </a:lnTo>
                <a:lnTo>
                  <a:pt x="178" y="185"/>
                </a:lnTo>
                <a:lnTo>
                  <a:pt x="156" y="183"/>
                </a:lnTo>
                <a:lnTo>
                  <a:pt x="138" y="183"/>
                </a:lnTo>
                <a:lnTo>
                  <a:pt x="117" y="185"/>
                </a:lnTo>
                <a:lnTo>
                  <a:pt x="117" y="185"/>
                </a:lnTo>
                <a:lnTo>
                  <a:pt x="101" y="189"/>
                </a:lnTo>
                <a:lnTo>
                  <a:pt x="85" y="195"/>
                </a:lnTo>
                <a:lnTo>
                  <a:pt x="73" y="201"/>
                </a:lnTo>
                <a:lnTo>
                  <a:pt x="61" y="211"/>
                </a:lnTo>
                <a:lnTo>
                  <a:pt x="61" y="211"/>
                </a:lnTo>
                <a:lnTo>
                  <a:pt x="49" y="227"/>
                </a:lnTo>
                <a:lnTo>
                  <a:pt x="40" y="244"/>
                </a:lnTo>
                <a:lnTo>
                  <a:pt x="36" y="260"/>
                </a:lnTo>
                <a:lnTo>
                  <a:pt x="34" y="278"/>
                </a:lnTo>
                <a:lnTo>
                  <a:pt x="34" y="278"/>
                </a:lnTo>
                <a:lnTo>
                  <a:pt x="38" y="296"/>
                </a:lnTo>
                <a:lnTo>
                  <a:pt x="45" y="317"/>
                </a:lnTo>
                <a:lnTo>
                  <a:pt x="51" y="337"/>
                </a:lnTo>
                <a:lnTo>
                  <a:pt x="59" y="355"/>
                </a:lnTo>
                <a:lnTo>
                  <a:pt x="59" y="355"/>
                </a:lnTo>
                <a:lnTo>
                  <a:pt x="71" y="375"/>
                </a:lnTo>
                <a:lnTo>
                  <a:pt x="83" y="396"/>
                </a:lnTo>
                <a:lnTo>
                  <a:pt x="83" y="396"/>
                </a:lnTo>
                <a:lnTo>
                  <a:pt x="111" y="440"/>
                </a:lnTo>
                <a:lnTo>
                  <a:pt x="111" y="440"/>
                </a:lnTo>
                <a:lnTo>
                  <a:pt x="126" y="454"/>
                </a:lnTo>
                <a:lnTo>
                  <a:pt x="134" y="460"/>
                </a:lnTo>
                <a:lnTo>
                  <a:pt x="140" y="465"/>
                </a:lnTo>
                <a:lnTo>
                  <a:pt x="140" y="465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61"/>
          <p:cNvSpPr>
            <a:spLocks noEditPoints="1"/>
          </p:cNvSpPr>
          <p:nvPr/>
        </p:nvSpPr>
        <p:spPr bwMode="auto">
          <a:xfrm>
            <a:off x="5267325" y="3080419"/>
            <a:ext cx="660400" cy="704850"/>
          </a:xfrm>
          <a:custGeom>
            <a:avLst/>
            <a:gdLst>
              <a:gd name="T0" fmla="*/ 321 w 416"/>
              <a:gd name="T1" fmla="*/ 199 h 444"/>
              <a:gd name="T2" fmla="*/ 325 w 416"/>
              <a:gd name="T3" fmla="*/ 199 h 444"/>
              <a:gd name="T4" fmla="*/ 375 w 416"/>
              <a:gd name="T5" fmla="*/ 213 h 444"/>
              <a:gd name="T6" fmla="*/ 402 w 416"/>
              <a:gd name="T7" fmla="*/ 239 h 444"/>
              <a:gd name="T8" fmla="*/ 416 w 416"/>
              <a:gd name="T9" fmla="*/ 290 h 444"/>
              <a:gd name="T10" fmla="*/ 410 w 416"/>
              <a:gd name="T11" fmla="*/ 324 h 444"/>
              <a:gd name="T12" fmla="*/ 390 w 416"/>
              <a:gd name="T13" fmla="*/ 353 h 444"/>
              <a:gd name="T14" fmla="*/ 343 w 416"/>
              <a:gd name="T15" fmla="*/ 379 h 444"/>
              <a:gd name="T16" fmla="*/ 321 w 416"/>
              <a:gd name="T17" fmla="*/ 381 h 444"/>
              <a:gd name="T18" fmla="*/ 282 w 416"/>
              <a:gd name="T19" fmla="*/ 444 h 444"/>
              <a:gd name="T20" fmla="*/ 0 w 416"/>
              <a:gd name="T21" fmla="*/ 166 h 444"/>
              <a:gd name="T22" fmla="*/ 37 w 416"/>
              <a:gd name="T23" fmla="*/ 351 h 444"/>
              <a:gd name="T24" fmla="*/ 45 w 416"/>
              <a:gd name="T25" fmla="*/ 367 h 444"/>
              <a:gd name="T26" fmla="*/ 61 w 416"/>
              <a:gd name="T27" fmla="*/ 373 h 444"/>
              <a:gd name="T28" fmla="*/ 82 w 416"/>
              <a:gd name="T29" fmla="*/ 359 h 444"/>
              <a:gd name="T30" fmla="*/ 84 w 416"/>
              <a:gd name="T31" fmla="*/ 231 h 444"/>
              <a:gd name="T32" fmla="*/ 69 w 416"/>
              <a:gd name="T33" fmla="*/ 211 h 444"/>
              <a:gd name="T34" fmla="*/ 51 w 416"/>
              <a:gd name="T35" fmla="*/ 211 h 444"/>
              <a:gd name="T36" fmla="*/ 37 w 416"/>
              <a:gd name="T37" fmla="*/ 231 h 444"/>
              <a:gd name="T38" fmla="*/ 209 w 416"/>
              <a:gd name="T39" fmla="*/ 107 h 444"/>
              <a:gd name="T40" fmla="*/ 221 w 416"/>
              <a:gd name="T41" fmla="*/ 95 h 444"/>
              <a:gd name="T42" fmla="*/ 215 w 416"/>
              <a:gd name="T43" fmla="*/ 71 h 444"/>
              <a:gd name="T44" fmla="*/ 205 w 416"/>
              <a:gd name="T45" fmla="*/ 36 h 444"/>
              <a:gd name="T46" fmla="*/ 209 w 416"/>
              <a:gd name="T47" fmla="*/ 10 h 444"/>
              <a:gd name="T48" fmla="*/ 248 w 416"/>
              <a:gd name="T49" fmla="*/ 22 h 444"/>
              <a:gd name="T50" fmla="*/ 248 w 416"/>
              <a:gd name="T51" fmla="*/ 47 h 444"/>
              <a:gd name="T52" fmla="*/ 260 w 416"/>
              <a:gd name="T53" fmla="*/ 77 h 444"/>
              <a:gd name="T54" fmla="*/ 260 w 416"/>
              <a:gd name="T55" fmla="*/ 107 h 444"/>
              <a:gd name="T56" fmla="*/ 229 w 416"/>
              <a:gd name="T57" fmla="*/ 140 h 444"/>
              <a:gd name="T58" fmla="*/ 132 w 416"/>
              <a:gd name="T59" fmla="*/ 107 h 444"/>
              <a:gd name="T60" fmla="*/ 169 w 416"/>
              <a:gd name="T61" fmla="*/ 130 h 444"/>
              <a:gd name="T62" fmla="*/ 187 w 416"/>
              <a:gd name="T63" fmla="*/ 97 h 444"/>
              <a:gd name="T64" fmla="*/ 175 w 416"/>
              <a:gd name="T65" fmla="*/ 55 h 444"/>
              <a:gd name="T66" fmla="*/ 169 w 416"/>
              <a:gd name="T67" fmla="*/ 36 h 444"/>
              <a:gd name="T68" fmla="*/ 138 w 416"/>
              <a:gd name="T69" fmla="*/ 0 h 444"/>
              <a:gd name="T70" fmla="*/ 130 w 416"/>
              <a:gd name="T71" fmla="*/ 18 h 444"/>
              <a:gd name="T72" fmla="*/ 132 w 416"/>
              <a:gd name="T73" fmla="*/ 55 h 444"/>
              <a:gd name="T74" fmla="*/ 144 w 416"/>
              <a:gd name="T75" fmla="*/ 81 h 444"/>
              <a:gd name="T76" fmla="*/ 142 w 416"/>
              <a:gd name="T77" fmla="*/ 99 h 444"/>
              <a:gd name="T78" fmla="*/ 132 w 416"/>
              <a:gd name="T79" fmla="*/ 107 h 444"/>
              <a:gd name="T80" fmla="*/ 59 w 416"/>
              <a:gd name="T81" fmla="*/ 103 h 444"/>
              <a:gd name="T82" fmla="*/ 65 w 416"/>
              <a:gd name="T83" fmla="*/ 89 h 444"/>
              <a:gd name="T84" fmla="*/ 59 w 416"/>
              <a:gd name="T85" fmla="*/ 71 h 444"/>
              <a:gd name="T86" fmla="*/ 49 w 416"/>
              <a:gd name="T87" fmla="*/ 28 h 444"/>
              <a:gd name="T88" fmla="*/ 59 w 416"/>
              <a:gd name="T89" fmla="*/ 0 h 444"/>
              <a:gd name="T90" fmla="*/ 88 w 416"/>
              <a:gd name="T91" fmla="*/ 28 h 444"/>
              <a:gd name="T92" fmla="*/ 94 w 416"/>
              <a:gd name="T93" fmla="*/ 55 h 444"/>
              <a:gd name="T94" fmla="*/ 106 w 416"/>
              <a:gd name="T95" fmla="*/ 87 h 444"/>
              <a:gd name="T96" fmla="*/ 98 w 416"/>
              <a:gd name="T97" fmla="*/ 120 h 444"/>
              <a:gd name="T98" fmla="*/ 53 w 416"/>
              <a:gd name="T99" fmla="*/ 107 h 444"/>
              <a:gd name="T100" fmla="*/ 321 w 416"/>
              <a:gd name="T101" fmla="*/ 330 h 444"/>
              <a:gd name="T102" fmla="*/ 325 w 416"/>
              <a:gd name="T103" fmla="*/ 330 h 444"/>
              <a:gd name="T104" fmla="*/ 349 w 416"/>
              <a:gd name="T105" fmla="*/ 324 h 444"/>
              <a:gd name="T106" fmla="*/ 359 w 416"/>
              <a:gd name="T107" fmla="*/ 312 h 444"/>
              <a:gd name="T108" fmla="*/ 367 w 416"/>
              <a:gd name="T109" fmla="*/ 290 h 444"/>
              <a:gd name="T110" fmla="*/ 363 w 416"/>
              <a:gd name="T111" fmla="*/ 274 h 444"/>
              <a:gd name="T112" fmla="*/ 355 w 416"/>
              <a:gd name="T113" fmla="*/ 259 h 444"/>
              <a:gd name="T114" fmla="*/ 333 w 416"/>
              <a:gd name="T115" fmla="*/ 249 h 444"/>
              <a:gd name="T116" fmla="*/ 321 w 416"/>
              <a:gd name="T117" fmla="*/ 24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6" h="444">
                <a:moveTo>
                  <a:pt x="0" y="166"/>
                </a:moveTo>
                <a:lnTo>
                  <a:pt x="321" y="166"/>
                </a:lnTo>
                <a:lnTo>
                  <a:pt x="321" y="199"/>
                </a:lnTo>
                <a:lnTo>
                  <a:pt x="321" y="199"/>
                </a:lnTo>
                <a:lnTo>
                  <a:pt x="325" y="199"/>
                </a:lnTo>
                <a:lnTo>
                  <a:pt x="325" y="199"/>
                </a:lnTo>
                <a:lnTo>
                  <a:pt x="343" y="201"/>
                </a:lnTo>
                <a:lnTo>
                  <a:pt x="361" y="205"/>
                </a:lnTo>
                <a:lnTo>
                  <a:pt x="375" y="213"/>
                </a:lnTo>
                <a:lnTo>
                  <a:pt x="390" y="225"/>
                </a:lnTo>
                <a:lnTo>
                  <a:pt x="390" y="225"/>
                </a:lnTo>
                <a:lnTo>
                  <a:pt x="402" y="239"/>
                </a:lnTo>
                <a:lnTo>
                  <a:pt x="410" y="253"/>
                </a:lnTo>
                <a:lnTo>
                  <a:pt x="414" y="272"/>
                </a:lnTo>
                <a:lnTo>
                  <a:pt x="416" y="290"/>
                </a:lnTo>
                <a:lnTo>
                  <a:pt x="416" y="290"/>
                </a:lnTo>
                <a:lnTo>
                  <a:pt x="414" y="308"/>
                </a:lnTo>
                <a:lnTo>
                  <a:pt x="410" y="324"/>
                </a:lnTo>
                <a:lnTo>
                  <a:pt x="402" y="341"/>
                </a:lnTo>
                <a:lnTo>
                  <a:pt x="390" y="353"/>
                </a:lnTo>
                <a:lnTo>
                  <a:pt x="390" y="353"/>
                </a:lnTo>
                <a:lnTo>
                  <a:pt x="375" y="365"/>
                </a:lnTo>
                <a:lnTo>
                  <a:pt x="361" y="373"/>
                </a:lnTo>
                <a:lnTo>
                  <a:pt x="343" y="379"/>
                </a:lnTo>
                <a:lnTo>
                  <a:pt x="325" y="381"/>
                </a:lnTo>
                <a:lnTo>
                  <a:pt x="325" y="381"/>
                </a:lnTo>
                <a:lnTo>
                  <a:pt x="321" y="381"/>
                </a:lnTo>
                <a:lnTo>
                  <a:pt x="321" y="381"/>
                </a:lnTo>
                <a:lnTo>
                  <a:pt x="282" y="444"/>
                </a:lnTo>
                <a:lnTo>
                  <a:pt x="282" y="444"/>
                </a:lnTo>
                <a:lnTo>
                  <a:pt x="39" y="444"/>
                </a:lnTo>
                <a:lnTo>
                  <a:pt x="0" y="381"/>
                </a:lnTo>
                <a:lnTo>
                  <a:pt x="0" y="166"/>
                </a:lnTo>
                <a:lnTo>
                  <a:pt x="0" y="166"/>
                </a:lnTo>
                <a:close/>
                <a:moveTo>
                  <a:pt x="37" y="231"/>
                </a:moveTo>
                <a:lnTo>
                  <a:pt x="37" y="351"/>
                </a:lnTo>
                <a:lnTo>
                  <a:pt x="37" y="351"/>
                </a:lnTo>
                <a:lnTo>
                  <a:pt x="39" y="359"/>
                </a:lnTo>
                <a:lnTo>
                  <a:pt x="45" y="367"/>
                </a:lnTo>
                <a:lnTo>
                  <a:pt x="51" y="371"/>
                </a:lnTo>
                <a:lnTo>
                  <a:pt x="61" y="373"/>
                </a:lnTo>
                <a:lnTo>
                  <a:pt x="61" y="373"/>
                </a:lnTo>
                <a:lnTo>
                  <a:pt x="69" y="371"/>
                </a:lnTo>
                <a:lnTo>
                  <a:pt x="75" y="367"/>
                </a:lnTo>
                <a:lnTo>
                  <a:pt x="82" y="359"/>
                </a:lnTo>
                <a:lnTo>
                  <a:pt x="84" y="351"/>
                </a:lnTo>
                <a:lnTo>
                  <a:pt x="84" y="231"/>
                </a:lnTo>
                <a:lnTo>
                  <a:pt x="84" y="231"/>
                </a:lnTo>
                <a:lnTo>
                  <a:pt x="82" y="223"/>
                </a:lnTo>
                <a:lnTo>
                  <a:pt x="75" y="215"/>
                </a:lnTo>
                <a:lnTo>
                  <a:pt x="69" y="211"/>
                </a:lnTo>
                <a:lnTo>
                  <a:pt x="61" y="209"/>
                </a:lnTo>
                <a:lnTo>
                  <a:pt x="61" y="209"/>
                </a:lnTo>
                <a:lnTo>
                  <a:pt x="51" y="211"/>
                </a:lnTo>
                <a:lnTo>
                  <a:pt x="45" y="215"/>
                </a:lnTo>
                <a:lnTo>
                  <a:pt x="39" y="223"/>
                </a:lnTo>
                <a:lnTo>
                  <a:pt x="37" y="231"/>
                </a:lnTo>
                <a:lnTo>
                  <a:pt x="37" y="231"/>
                </a:lnTo>
                <a:close/>
                <a:moveTo>
                  <a:pt x="209" y="107"/>
                </a:moveTo>
                <a:lnTo>
                  <a:pt x="209" y="107"/>
                </a:lnTo>
                <a:lnTo>
                  <a:pt x="215" y="103"/>
                </a:lnTo>
                <a:lnTo>
                  <a:pt x="219" y="99"/>
                </a:lnTo>
                <a:lnTo>
                  <a:pt x="221" y="95"/>
                </a:lnTo>
                <a:lnTo>
                  <a:pt x="221" y="89"/>
                </a:lnTo>
                <a:lnTo>
                  <a:pt x="219" y="81"/>
                </a:lnTo>
                <a:lnTo>
                  <a:pt x="215" y="71"/>
                </a:lnTo>
                <a:lnTo>
                  <a:pt x="215" y="71"/>
                </a:lnTo>
                <a:lnTo>
                  <a:pt x="209" y="55"/>
                </a:lnTo>
                <a:lnTo>
                  <a:pt x="205" y="36"/>
                </a:lnTo>
                <a:lnTo>
                  <a:pt x="205" y="28"/>
                </a:lnTo>
                <a:lnTo>
                  <a:pt x="205" y="18"/>
                </a:lnTo>
                <a:lnTo>
                  <a:pt x="209" y="10"/>
                </a:lnTo>
                <a:lnTo>
                  <a:pt x="215" y="0"/>
                </a:lnTo>
                <a:lnTo>
                  <a:pt x="248" y="22"/>
                </a:lnTo>
                <a:lnTo>
                  <a:pt x="248" y="22"/>
                </a:lnTo>
                <a:lnTo>
                  <a:pt x="244" y="28"/>
                </a:lnTo>
                <a:lnTo>
                  <a:pt x="244" y="36"/>
                </a:lnTo>
                <a:lnTo>
                  <a:pt x="248" y="47"/>
                </a:lnTo>
                <a:lnTo>
                  <a:pt x="252" y="55"/>
                </a:lnTo>
                <a:lnTo>
                  <a:pt x="252" y="55"/>
                </a:lnTo>
                <a:lnTo>
                  <a:pt x="260" y="77"/>
                </a:lnTo>
                <a:lnTo>
                  <a:pt x="262" y="87"/>
                </a:lnTo>
                <a:lnTo>
                  <a:pt x="262" y="97"/>
                </a:lnTo>
                <a:lnTo>
                  <a:pt x="260" y="107"/>
                </a:lnTo>
                <a:lnTo>
                  <a:pt x="254" y="120"/>
                </a:lnTo>
                <a:lnTo>
                  <a:pt x="244" y="130"/>
                </a:lnTo>
                <a:lnTo>
                  <a:pt x="229" y="140"/>
                </a:lnTo>
                <a:lnTo>
                  <a:pt x="209" y="107"/>
                </a:lnTo>
                <a:lnTo>
                  <a:pt x="209" y="107"/>
                </a:lnTo>
                <a:close/>
                <a:moveTo>
                  <a:pt x="132" y="107"/>
                </a:moveTo>
                <a:lnTo>
                  <a:pt x="152" y="140"/>
                </a:lnTo>
                <a:lnTo>
                  <a:pt x="152" y="140"/>
                </a:lnTo>
                <a:lnTo>
                  <a:pt x="169" y="130"/>
                </a:lnTo>
                <a:lnTo>
                  <a:pt x="179" y="120"/>
                </a:lnTo>
                <a:lnTo>
                  <a:pt x="183" y="107"/>
                </a:lnTo>
                <a:lnTo>
                  <a:pt x="187" y="97"/>
                </a:lnTo>
                <a:lnTo>
                  <a:pt x="185" y="87"/>
                </a:lnTo>
                <a:lnTo>
                  <a:pt x="183" y="77"/>
                </a:lnTo>
                <a:lnTo>
                  <a:pt x="175" y="55"/>
                </a:lnTo>
                <a:lnTo>
                  <a:pt x="175" y="55"/>
                </a:lnTo>
                <a:lnTo>
                  <a:pt x="171" y="47"/>
                </a:lnTo>
                <a:lnTo>
                  <a:pt x="169" y="36"/>
                </a:lnTo>
                <a:lnTo>
                  <a:pt x="167" y="28"/>
                </a:lnTo>
                <a:lnTo>
                  <a:pt x="171" y="22"/>
                </a:lnTo>
                <a:lnTo>
                  <a:pt x="138" y="0"/>
                </a:lnTo>
                <a:lnTo>
                  <a:pt x="138" y="0"/>
                </a:lnTo>
                <a:lnTo>
                  <a:pt x="132" y="10"/>
                </a:lnTo>
                <a:lnTo>
                  <a:pt x="130" y="18"/>
                </a:lnTo>
                <a:lnTo>
                  <a:pt x="128" y="28"/>
                </a:lnTo>
                <a:lnTo>
                  <a:pt x="128" y="36"/>
                </a:lnTo>
                <a:lnTo>
                  <a:pt x="132" y="55"/>
                </a:lnTo>
                <a:lnTo>
                  <a:pt x="140" y="71"/>
                </a:lnTo>
                <a:lnTo>
                  <a:pt x="140" y="71"/>
                </a:lnTo>
                <a:lnTo>
                  <a:pt x="144" y="81"/>
                </a:lnTo>
                <a:lnTo>
                  <a:pt x="144" y="89"/>
                </a:lnTo>
                <a:lnTo>
                  <a:pt x="144" y="95"/>
                </a:lnTo>
                <a:lnTo>
                  <a:pt x="142" y="99"/>
                </a:lnTo>
                <a:lnTo>
                  <a:pt x="138" y="103"/>
                </a:lnTo>
                <a:lnTo>
                  <a:pt x="132" y="107"/>
                </a:lnTo>
                <a:lnTo>
                  <a:pt x="132" y="107"/>
                </a:lnTo>
                <a:close/>
                <a:moveTo>
                  <a:pt x="53" y="107"/>
                </a:moveTo>
                <a:lnTo>
                  <a:pt x="53" y="107"/>
                </a:lnTo>
                <a:lnTo>
                  <a:pt x="59" y="103"/>
                </a:lnTo>
                <a:lnTo>
                  <a:pt x="63" y="99"/>
                </a:lnTo>
                <a:lnTo>
                  <a:pt x="65" y="95"/>
                </a:lnTo>
                <a:lnTo>
                  <a:pt x="65" y="89"/>
                </a:lnTo>
                <a:lnTo>
                  <a:pt x="63" y="81"/>
                </a:lnTo>
                <a:lnTo>
                  <a:pt x="59" y="71"/>
                </a:lnTo>
                <a:lnTo>
                  <a:pt x="59" y="71"/>
                </a:lnTo>
                <a:lnTo>
                  <a:pt x="53" y="55"/>
                </a:lnTo>
                <a:lnTo>
                  <a:pt x="49" y="36"/>
                </a:lnTo>
                <a:lnTo>
                  <a:pt x="49" y="28"/>
                </a:lnTo>
                <a:lnTo>
                  <a:pt x="49" y="18"/>
                </a:lnTo>
                <a:lnTo>
                  <a:pt x="53" y="10"/>
                </a:lnTo>
                <a:lnTo>
                  <a:pt x="59" y="0"/>
                </a:lnTo>
                <a:lnTo>
                  <a:pt x="92" y="22"/>
                </a:lnTo>
                <a:lnTo>
                  <a:pt x="92" y="22"/>
                </a:lnTo>
                <a:lnTo>
                  <a:pt x="88" y="28"/>
                </a:lnTo>
                <a:lnTo>
                  <a:pt x="88" y="36"/>
                </a:lnTo>
                <a:lnTo>
                  <a:pt x="92" y="47"/>
                </a:lnTo>
                <a:lnTo>
                  <a:pt x="94" y="55"/>
                </a:lnTo>
                <a:lnTo>
                  <a:pt x="94" y="55"/>
                </a:lnTo>
                <a:lnTo>
                  <a:pt x="104" y="77"/>
                </a:lnTo>
                <a:lnTo>
                  <a:pt x="106" y="87"/>
                </a:lnTo>
                <a:lnTo>
                  <a:pt x="106" y="97"/>
                </a:lnTo>
                <a:lnTo>
                  <a:pt x="104" y="107"/>
                </a:lnTo>
                <a:lnTo>
                  <a:pt x="98" y="120"/>
                </a:lnTo>
                <a:lnTo>
                  <a:pt x="88" y="130"/>
                </a:lnTo>
                <a:lnTo>
                  <a:pt x="73" y="140"/>
                </a:lnTo>
                <a:lnTo>
                  <a:pt x="53" y="107"/>
                </a:lnTo>
                <a:lnTo>
                  <a:pt x="53" y="107"/>
                </a:lnTo>
                <a:close/>
                <a:moveTo>
                  <a:pt x="321" y="247"/>
                </a:moveTo>
                <a:lnTo>
                  <a:pt x="321" y="330"/>
                </a:lnTo>
                <a:lnTo>
                  <a:pt x="321" y="330"/>
                </a:lnTo>
                <a:lnTo>
                  <a:pt x="325" y="330"/>
                </a:lnTo>
                <a:lnTo>
                  <a:pt x="325" y="330"/>
                </a:lnTo>
                <a:lnTo>
                  <a:pt x="333" y="330"/>
                </a:lnTo>
                <a:lnTo>
                  <a:pt x="341" y="326"/>
                </a:lnTo>
                <a:lnTo>
                  <a:pt x="349" y="324"/>
                </a:lnTo>
                <a:lnTo>
                  <a:pt x="355" y="318"/>
                </a:lnTo>
                <a:lnTo>
                  <a:pt x="355" y="318"/>
                </a:lnTo>
                <a:lnTo>
                  <a:pt x="359" y="312"/>
                </a:lnTo>
                <a:lnTo>
                  <a:pt x="363" y="306"/>
                </a:lnTo>
                <a:lnTo>
                  <a:pt x="365" y="298"/>
                </a:lnTo>
                <a:lnTo>
                  <a:pt x="367" y="290"/>
                </a:lnTo>
                <a:lnTo>
                  <a:pt x="367" y="290"/>
                </a:lnTo>
                <a:lnTo>
                  <a:pt x="365" y="282"/>
                </a:lnTo>
                <a:lnTo>
                  <a:pt x="363" y="274"/>
                </a:lnTo>
                <a:lnTo>
                  <a:pt x="359" y="266"/>
                </a:lnTo>
                <a:lnTo>
                  <a:pt x="355" y="259"/>
                </a:lnTo>
                <a:lnTo>
                  <a:pt x="355" y="259"/>
                </a:lnTo>
                <a:lnTo>
                  <a:pt x="349" y="255"/>
                </a:lnTo>
                <a:lnTo>
                  <a:pt x="341" y="251"/>
                </a:lnTo>
                <a:lnTo>
                  <a:pt x="333" y="249"/>
                </a:lnTo>
                <a:lnTo>
                  <a:pt x="325" y="247"/>
                </a:lnTo>
                <a:lnTo>
                  <a:pt x="325" y="247"/>
                </a:lnTo>
                <a:lnTo>
                  <a:pt x="321" y="247"/>
                </a:lnTo>
                <a:lnTo>
                  <a:pt x="321" y="247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62"/>
          <p:cNvSpPr>
            <a:spLocks noEditPoints="1"/>
          </p:cNvSpPr>
          <p:nvPr/>
        </p:nvSpPr>
        <p:spPr bwMode="auto">
          <a:xfrm>
            <a:off x="2565400" y="3058194"/>
            <a:ext cx="901700" cy="723900"/>
          </a:xfrm>
          <a:custGeom>
            <a:avLst/>
            <a:gdLst>
              <a:gd name="T0" fmla="*/ 181 w 568"/>
              <a:gd name="T1" fmla="*/ 91 h 456"/>
              <a:gd name="T2" fmla="*/ 43 w 568"/>
              <a:gd name="T3" fmla="*/ 125 h 456"/>
              <a:gd name="T4" fmla="*/ 122 w 568"/>
              <a:gd name="T5" fmla="*/ 176 h 456"/>
              <a:gd name="T6" fmla="*/ 124 w 568"/>
              <a:gd name="T7" fmla="*/ 186 h 456"/>
              <a:gd name="T8" fmla="*/ 29 w 568"/>
              <a:gd name="T9" fmla="*/ 235 h 456"/>
              <a:gd name="T10" fmla="*/ 77 w 568"/>
              <a:gd name="T11" fmla="*/ 280 h 456"/>
              <a:gd name="T12" fmla="*/ 110 w 568"/>
              <a:gd name="T13" fmla="*/ 280 h 456"/>
              <a:gd name="T14" fmla="*/ 89 w 568"/>
              <a:gd name="T15" fmla="*/ 383 h 456"/>
              <a:gd name="T16" fmla="*/ 197 w 568"/>
              <a:gd name="T17" fmla="*/ 369 h 456"/>
              <a:gd name="T18" fmla="*/ 205 w 568"/>
              <a:gd name="T19" fmla="*/ 267 h 456"/>
              <a:gd name="T20" fmla="*/ 245 w 568"/>
              <a:gd name="T21" fmla="*/ 379 h 456"/>
              <a:gd name="T22" fmla="*/ 314 w 568"/>
              <a:gd name="T23" fmla="*/ 310 h 456"/>
              <a:gd name="T24" fmla="*/ 231 w 568"/>
              <a:gd name="T25" fmla="*/ 229 h 456"/>
              <a:gd name="T26" fmla="*/ 266 w 568"/>
              <a:gd name="T27" fmla="*/ 239 h 456"/>
              <a:gd name="T28" fmla="*/ 294 w 568"/>
              <a:gd name="T29" fmla="*/ 142 h 456"/>
              <a:gd name="T30" fmla="*/ 231 w 568"/>
              <a:gd name="T31" fmla="*/ 166 h 456"/>
              <a:gd name="T32" fmla="*/ 256 w 568"/>
              <a:gd name="T33" fmla="*/ 91 h 456"/>
              <a:gd name="T34" fmla="*/ 203 w 568"/>
              <a:gd name="T35" fmla="*/ 136 h 456"/>
              <a:gd name="T36" fmla="*/ 215 w 568"/>
              <a:gd name="T37" fmla="*/ 38 h 456"/>
              <a:gd name="T38" fmla="*/ 422 w 568"/>
              <a:gd name="T39" fmla="*/ 0 h 456"/>
              <a:gd name="T40" fmla="*/ 462 w 568"/>
              <a:gd name="T41" fmla="*/ 132 h 456"/>
              <a:gd name="T42" fmla="*/ 426 w 568"/>
              <a:gd name="T43" fmla="*/ 115 h 456"/>
              <a:gd name="T44" fmla="*/ 383 w 568"/>
              <a:gd name="T45" fmla="*/ 190 h 456"/>
              <a:gd name="T46" fmla="*/ 410 w 568"/>
              <a:gd name="T47" fmla="*/ 229 h 456"/>
              <a:gd name="T48" fmla="*/ 434 w 568"/>
              <a:gd name="T49" fmla="*/ 425 h 456"/>
              <a:gd name="T50" fmla="*/ 438 w 568"/>
              <a:gd name="T51" fmla="*/ 405 h 456"/>
              <a:gd name="T52" fmla="*/ 480 w 568"/>
              <a:gd name="T53" fmla="*/ 229 h 456"/>
              <a:gd name="T54" fmla="*/ 428 w 568"/>
              <a:gd name="T55" fmla="*/ 267 h 456"/>
              <a:gd name="T56" fmla="*/ 440 w 568"/>
              <a:gd name="T57" fmla="*/ 286 h 456"/>
              <a:gd name="T58" fmla="*/ 393 w 568"/>
              <a:gd name="T59" fmla="*/ 369 h 456"/>
              <a:gd name="T60" fmla="*/ 349 w 568"/>
              <a:gd name="T61" fmla="*/ 265 h 456"/>
              <a:gd name="T62" fmla="*/ 347 w 568"/>
              <a:gd name="T63" fmla="*/ 292 h 456"/>
              <a:gd name="T64" fmla="*/ 476 w 568"/>
              <a:gd name="T65" fmla="*/ 391 h 456"/>
              <a:gd name="T66" fmla="*/ 483 w 568"/>
              <a:gd name="T67" fmla="*/ 446 h 456"/>
              <a:gd name="T68" fmla="*/ 428 w 568"/>
              <a:gd name="T69" fmla="*/ 440 h 456"/>
              <a:gd name="T70" fmla="*/ 444 w 568"/>
              <a:gd name="T71" fmla="*/ 389 h 456"/>
              <a:gd name="T72" fmla="*/ 438 w 568"/>
              <a:gd name="T73" fmla="*/ 330 h 456"/>
              <a:gd name="T74" fmla="*/ 424 w 568"/>
              <a:gd name="T75" fmla="*/ 383 h 456"/>
              <a:gd name="T76" fmla="*/ 375 w 568"/>
              <a:gd name="T77" fmla="*/ 357 h 456"/>
              <a:gd name="T78" fmla="*/ 410 w 568"/>
              <a:gd name="T79" fmla="*/ 314 h 456"/>
              <a:gd name="T80" fmla="*/ 405 w 568"/>
              <a:gd name="T81" fmla="*/ 269 h 456"/>
              <a:gd name="T82" fmla="*/ 369 w 568"/>
              <a:gd name="T83" fmla="*/ 312 h 456"/>
              <a:gd name="T84" fmla="*/ 335 w 568"/>
              <a:gd name="T85" fmla="*/ 277 h 456"/>
              <a:gd name="T86" fmla="*/ 495 w 568"/>
              <a:gd name="T87" fmla="*/ 314 h 456"/>
              <a:gd name="T88" fmla="*/ 529 w 568"/>
              <a:gd name="T89" fmla="*/ 348 h 456"/>
              <a:gd name="T90" fmla="*/ 487 w 568"/>
              <a:gd name="T91" fmla="*/ 383 h 456"/>
              <a:gd name="T92" fmla="*/ 462 w 568"/>
              <a:gd name="T93" fmla="*/ 334 h 456"/>
              <a:gd name="T94" fmla="*/ 568 w 568"/>
              <a:gd name="T95" fmla="*/ 282 h 456"/>
              <a:gd name="T96" fmla="*/ 519 w 568"/>
              <a:gd name="T97" fmla="*/ 308 h 456"/>
              <a:gd name="T98" fmla="*/ 505 w 568"/>
              <a:gd name="T99" fmla="*/ 253 h 456"/>
              <a:gd name="T100" fmla="*/ 568 w 568"/>
              <a:gd name="T101" fmla="*/ 267 h 456"/>
              <a:gd name="T102" fmla="*/ 483 w 568"/>
              <a:gd name="T103" fmla="*/ 261 h 456"/>
              <a:gd name="T104" fmla="*/ 456 w 568"/>
              <a:gd name="T105" fmla="*/ 310 h 456"/>
              <a:gd name="T106" fmla="*/ 414 w 568"/>
              <a:gd name="T107" fmla="*/ 275 h 456"/>
              <a:gd name="T108" fmla="*/ 450 w 568"/>
              <a:gd name="T109" fmla="*/ 239 h 456"/>
              <a:gd name="T110" fmla="*/ 450 w 568"/>
              <a:gd name="T111" fmla="*/ 203 h 456"/>
              <a:gd name="T112" fmla="*/ 487 w 568"/>
              <a:gd name="T113" fmla="*/ 237 h 456"/>
              <a:gd name="T114" fmla="*/ 521 w 568"/>
              <a:gd name="T115" fmla="*/ 194 h 456"/>
              <a:gd name="T116" fmla="*/ 405 w 568"/>
              <a:gd name="T117" fmla="*/ 168 h 456"/>
              <a:gd name="T118" fmla="*/ 371 w 568"/>
              <a:gd name="T119" fmla="*/ 211 h 456"/>
              <a:gd name="T120" fmla="*/ 420 w 568"/>
              <a:gd name="T121" fmla="*/ 235 h 456"/>
              <a:gd name="T122" fmla="*/ 436 w 568"/>
              <a:gd name="T123" fmla="*/ 182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68" h="456">
                <a:moveTo>
                  <a:pt x="191" y="178"/>
                </a:moveTo>
                <a:lnTo>
                  <a:pt x="191" y="178"/>
                </a:lnTo>
                <a:lnTo>
                  <a:pt x="189" y="170"/>
                </a:lnTo>
                <a:lnTo>
                  <a:pt x="187" y="158"/>
                </a:lnTo>
                <a:lnTo>
                  <a:pt x="189" y="132"/>
                </a:lnTo>
                <a:lnTo>
                  <a:pt x="189" y="119"/>
                </a:lnTo>
                <a:lnTo>
                  <a:pt x="189" y="107"/>
                </a:lnTo>
                <a:lnTo>
                  <a:pt x="185" y="97"/>
                </a:lnTo>
                <a:lnTo>
                  <a:pt x="183" y="95"/>
                </a:lnTo>
                <a:lnTo>
                  <a:pt x="181" y="91"/>
                </a:lnTo>
                <a:lnTo>
                  <a:pt x="181" y="91"/>
                </a:lnTo>
                <a:lnTo>
                  <a:pt x="174" y="89"/>
                </a:lnTo>
                <a:lnTo>
                  <a:pt x="166" y="89"/>
                </a:lnTo>
                <a:lnTo>
                  <a:pt x="150" y="91"/>
                </a:lnTo>
                <a:lnTo>
                  <a:pt x="132" y="97"/>
                </a:lnTo>
                <a:lnTo>
                  <a:pt x="112" y="105"/>
                </a:lnTo>
                <a:lnTo>
                  <a:pt x="91" y="113"/>
                </a:lnTo>
                <a:lnTo>
                  <a:pt x="71" y="119"/>
                </a:lnTo>
                <a:lnTo>
                  <a:pt x="51" y="123"/>
                </a:lnTo>
                <a:lnTo>
                  <a:pt x="43" y="125"/>
                </a:lnTo>
                <a:lnTo>
                  <a:pt x="35" y="123"/>
                </a:lnTo>
                <a:lnTo>
                  <a:pt x="35" y="123"/>
                </a:lnTo>
                <a:lnTo>
                  <a:pt x="43" y="134"/>
                </a:lnTo>
                <a:lnTo>
                  <a:pt x="51" y="142"/>
                </a:lnTo>
                <a:lnTo>
                  <a:pt x="63" y="152"/>
                </a:lnTo>
                <a:lnTo>
                  <a:pt x="75" y="162"/>
                </a:lnTo>
                <a:lnTo>
                  <a:pt x="89" y="170"/>
                </a:lnTo>
                <a:lnTo>
                  <a:pt x="106" y="176"/>
                </a:lnTo>
                <a:lnTo>
                  <a:pt x="114" y="176"/>
                </a:lnTo>
                <a:lnTo>
                  <a:pt x="122" y="176"/>
                </a:lnTo>
                <a:lnTo>
                  <a:pt x="122" y="176"/>
                </a:lnTo>
                <a:lnTo>
                  <a:pt x="134" y="174"/>
                </a:lnTo>
                <a:lnTo>
                  <a:pt x="138" y="176"/>
                </a:lnTo>
                <a:lnTo>
                  <a:pt x="140" y="178"/>
                </a:lnTo>
                <a:lnTo>
                  <a:pt x="140" y="182"/>
                </a:lnTo>
                <a:lnTo>
                  <a:pt x="140" y="182"/>
                </a:lnTo>
                <a:lnTo>
                  <a:pt x="140" y="184"/>
                </a:lnTo>
                <a:lnTo>
                  <a:pt x="138" y="186"/>
                </a:lnTo>
                <a:lnTo>
                  <a:pt x="132" y="188"/>
                </a:lnTo>
                <a:lnTo>
                  <a:pt x="124" y="186"/>
                </a:lnTo>
                <a:lnTo>
                  <a:pt x="118" y="184"/>
                </a:lnTo>
                <a:lnTo>
                  <a:pt x="118" y="184"/>
                </a:lnTo>
                <a:lnTo>
                  <a:pt x="102" y="180"/>
                </a:lnTo>
                <a:lnTo>
                  <a:pt x="89" y="180"/>
                </a:lnTo>
                <a:lnTo>
                  <a:pt x="77" y="184"/>
                </a:lnTo>
                <a:lnTo>
                  <a:pt x="65" y="192"/>
                </a:lnTo>
                <a:lnTo>
                  <a:pt x="55" y="203"/>
                </a:lnTo>
                <a:lnTo>
                  <a:pt x="47" y="213"/>
                </a:lnTo>
                <a:lnTo>
                  <a:pt x="29" y="235"/>
                </a:lnTo>
                <a:lnTo>
                  <a:pt x="29" y="235"/>
                </a:lnTo>
                <a:lnTo>
                  <a:pt x="0" y="265"/>
                </a:lnTo>
                <a:lnTo>
                  <a:pt x="0" y="265"/>
                </a:lnTo>
                <a:lnTo>
                  <a:pt x="4" y="269"/>
                </a:lnTo>
                <a:lnTo>
                  <a:pt x="16" y="275"/>
                </a:lnTo>
                <a:lnTo>
                  <a:pt x="25" y="277"/>
                </a:lnTo>
                <a:lnTo>
                  <a:pt x="35" y="280"/>
                </a:lnTo>
                <a:lnTo>
                  <a:pt x="47" y="282"/>
                </a:lnTo>
                <a:lnTo>
                  <a:pt x="63" y="282"/>
                </a:lnTo>
                <a:lnTo>
                  <a:pt x="63" y="282"/>
                </a:lnTo>
                <a:lnTo>
                  <a:pt x="77" y="280"/>
                </a:lnTo>
                <a:lnTo>
                  <a:pt x="91" y="275"/>
                </a:lnTo>
                <a:lnTo>
                  <a:pt x="114" y="263"/>
                </a:lnTo>
                <a:lnTo>
                  <a:pt x="130" y="255"/>
                </a:lnTo>
                <a:lnTo>
                  <a:pt x="134" y="253"/>
                </a:lnTo>
                <a:lnTo>
                  <a:pt x="136" y="255"/>
                </a:lnTo>
                <a:lnTo>
                  <a:pt x="136" y="255"/>
                </a:lnTo>
                <a:lnTo>
                  <a:pt x="136" y="259"/>
                </a:lnTo>
                <a:lnTo>
                  <a:pt x="134" y="263"/>
                </a:lnTo>
                <a:lnTo>
                  <a:pt x="128" y="269"/>
                </a:lnTo>
                <a:lnTo>
                  <a:pt x="110" y="280"/>
                </a:lnTo>
                <a:lnTo>
                  <a:pt x="102" y="286"/>
                </a:lnTo>
                <a:lnTo>
                  <a:pt x="91" y="294"/>
                </a:lnTo>
                <a:lnTo>
                  <a:pt x="85" y="304"/>
                </a:lnTo>
                <a:lnTo>
                  <a:pt x="81" y="312"/>
                </a:lnTo>
                <a:lnTo>
                  <a:pt x="81" y="320"/>
                </a:lnTo>
                <a:lnTo>
                  <a:pt x="81" y="320"/>
                </a:lnTo>
                <a:lnTo>
                  <a:pt x="79" y="336"/>
                </a:lnTo>
                <a:lnTo>
                  <a:pt x="81" y="355"/>
                </a:lnTo>
                <a:lnTo>
                  <a:pt x="85" y="369"/>
                </a:lnTo>
                <a:lnTo>
                  <a:pt x="89" y="383"/>
                </a:lnTo>
                <a:lnTo>
                  <a:pt x="99" y="403"/>
                </a:lnTo>
                <a:lnTo>
                  <a:pt x="104" y="409"/>
                </a:lnTo>
                <a:lnTo>
                  <a:pt x="104" y="409"/>
                </a:lnTo>
                <a:lnTo>
                  <a:pt x="114" y="409"/>
                </a:lnTo>
                <a:lnTo>
                  <a:pt x="128" y="405"/>
                </a:lnTo>
                <a:lnTo>
                  <a:pt x="150" y="399"/>
                </a:lnTo>
                <a:lnTo>
                  <a:pt x="150" y="399"/>
                </a:lnTo>
                <a:lnTo>
                  <a:pt x="168" y="391"/>
                </a:lnTo>
                <a:lnTo>
                  <a:pt x="185" y="381"/>
                </a:lnTo>
                <a:lnTo>
                  <a:pt x="197" y="369"/>
                </a:lnTo>
                <a:lnTo>
                  <a:pt x="205" y="357"/>
                </a:lnTo>
                <a:lnTo>
                  <a:pt x="209" y="342"/>
                </a:lnTo>
                <a:lnTo>
                  <a:pt x="211" y="328"/>
                </a:lnTo>
                <a:lnTo>
                  <a:pt x="207" y="310"/>
                </a:lnTo>
                <a:lnTo>
                  <a:pt x="203" y="292"/>
                </a:lnTo>
                <a:lnTo>
                  <a:pt x="203" y="292"/>
                </a:lnTo>
                <a:lnTo>
                  <a:pt x="199" y="280"/>
                </a:lnTo>
                <a:lnTo>
                  <a:pt x="201" y="271"/>
                </a:lnTo>
                <a:lnTo>
                  <a:pt x="203" y="267"/>
                </a:lnTo>
                <a:lnTo>
                  <a:pt x="205" y="267"/>
                </a:lnTo>
                <a:lnTo>
                  <a:pt x="209" y="267"/>
                </a:lnTo>
                <a:lnTo>
                  <a:pt x="213" y="271"/>
                </a:lnTo>
                <a:lnTo>
                  <a:pt x="213" y="271"/>
                </a:lnTo>
                <a:lnTo>
                  <a:pt x="221" y="294"/>
                </a:lnTo>
                <a:lnTo>
                  <a:pt x="225" y="312"/>
                </a:lnTo>
                <a:lnTo>
                  <a:pt x="227" y="344"/>
                </a:lnTo>
                <a:lnTo>
                  <a:pt x="231" y="359"/>
                </a:lnTo>
                <a:lnTo>
                  <a:pt x="233" y="365"/>
                </a:lnTo>
                <a:lnTo>
                  <a:pt x="239" y="373"/>
                </a:lnTo>
                <a:lnTo>
                  <a:pt x="245" y="379"/>
                </a:lnTo>
                <a:lnTo>
                  <a:pt x="254" y="387"/>
                </a:lnTo>
                <a:lnTo>
                  <a:pt x="278" y="401"/>
                </a:lnTo>
                <a:lnTo>
                  <a:pt x="278" y="401"/>
                </a:lnTo>
                <a:lnTo>
                  <a:pt x="292" y="409"/>
                </a:lnTo>
                <a:lnTo>
                  <a:pt x="292" y="409"/>
                </a:lnTo>
                <a:lnTo>
                  <a:pt x="296" y="397"/>
                </a:lnTo>
                <a:lnTo>
                  <a:pt x="306" y="369"/>
                </a:lnTo>
                <a:lnTo>
                  <a:pt x="312" y="350"/>
                </a:lnTo>
                <a:lnTo>
                  <a:pt x="314" y="330"/>
                </a:lnTo>
                <a:lnTo>
                  <a:pt x="314" y="310"/>
                </a:lnTo>
                <a:lnTo>
                  <a:pt x="312" y="292"/>
                </a:lnTo>
                <a:lnTo>
                  <a:pt x="312" y="292"/>
                </a:lnTo>
                <a:lnTo>
                  <a:pt x="308" y="284"/>
                </a:lnTo>
                <a:lnTo>
                  <a:pt x="304" y="275"/>
                </a:lnTo>
                <a:lnTo>
                  <a:pt x="294" y="263"/>
                </a:lnTo>
                <a:lnTo>
                  <a:pt x="280" y="255"/>
                </a:lnTo>
                <a:lnTo>
                  <a:pt x="266" y="247"/>
                </a:lnTo>
                <a:lnTo>
                  <a:pt x="241" y="237"/>
                </a:lnTo>
                <a:lnTo>
                  <a:pt x="233" y="231"/>
                </a:lnTo>
                <a:lnTo>
                  <a:pt x="231" y="229"/>
                </a:lnTo>
                <a:lnTo>
                  <a:pt x="231" y="225"/>
                </a:lnTo>
                <a:lnTo>
                  <a:pt x="231" y="225"/>
                </a:lnTo>
                <a:lnTo>
                  <a:pt x="231" y="217"/>
                </a:lnTo>
                <a:lnTo>
                  <a:pt x="231" y="215"/>
                </a:lnTo>
                <a:lnTo>
                  <a:pt x="233" y="213"/>
                </a:lnTo>
                <a:lnTo>
                  <a:pt x="237" y="215"/>
                </a:lnTo>
                <a:lnTo>
                  <a:pt x="245" y="223"/>
                </a:lnTo>
                <a:lnTo>
                  <a:pt x="245" y="223"/>
                </a:lnTo>
                <a:lnTo>
                  <a:pt x="254" y="231"/>
                </a:lnTo>
                <a:lnTo>
                  <a:pt x="266" y="239"/>
                </a:lnTo>
                <a:lnTo>
                  <a:pt x="278" y="243"/>
                </a:lnTo>
                <a:lnTo>
                  <a:pt x="292" y="245"/>
                </a:lnTo>
                <a:lnTo>
                  <a:pt x="306" y="245"/>
                </a:lnTo>
                <a:lnTo>
                  <a:pt x="322" y="241"/>
                </a:lnTo>
                <a:lnTo>
                  <a:pt x="337" y="233"/>
                </a:lnTo>
                <a:lnTo>
                  <a:pt x="351" y="219"/>
                </a:lnTo>
                <a:lnTo>
                  <a:pt x="351" y="219"/>
                </a:lnTo>
                <a:lnTo>
                  <a:pt x="326" y="184"/>
                </a:lnTo>
                <a:lnTo>
                  <a:pt x="310" y="162"/>
                </a:lnTo>
                <a:lnTo>
                  <a:pt x="294" y="142"/>
                </a:lnTo>
                <a:lnTo>
                  <a:pt x="278" y="125"/>
                </a:lnTo>
                <a:lnTo>
                  <a:pt x="270" y="121"/>
                </a:lnTo>
                <a:lnTo>
                  <a:pt x="264" y="117"/>
                </a:lnTo>
                <a:lnTo>
                  <a:pt x="258" y="119"/>
                </a:lnTo>
                <a:lnTo>
                  <a:pt x="251" y="123"/>
                </a:lnTo>
                <a:lnTo>
                  <a:pt x="245" y="130"/>
                </a:lnTo>
                <a:lnTo>
                  <a:pt x="243" y="142"/>
                </a:lnTo>
                <a:lnTo>
                  <a:pt x="243" y="142"/>
                </a:lnTo>
                <a:lnTo>
                  <a:pt x="237" y="156"/>
                </a:lnTo>
                <a:lnTo>
                  <a:pt x="231" y="166"/>
                </a:lnTo>
                <a:lnTo>
                  <a:pt x="223" y="176"/>
                </a:lnTo>
                <a:lnTo>
                  <a:pt x="215" y="182"/>
                </a:lnTo>
                <a:lnTo>
                  <a:pt x="215" y="182"/>
                </a:lnTo>
                <a:lnTo>
                  <a:pt x="209" y="184"/>
                </a:lnTo>
                <a:lnTo>
                  <a:pt x="205" y="184"/>
                </a:lnTo>
                <a:lnTo>
                  <a:pt x="197" y="184"/>
                </a:lnTo>
                <a:lnTo>
                  <a:pt x="193" y="180"/>
                </a:lnTo>
                <a:lnTo>
                  <a:pt x="191" y="178"/>
                </a:lnTo>
                <a:lnTo>
                  <a:pt x="191" y="178"/>
                </a:lnTo>
                <a:close/>
                <a:moveTo>
                  <a:pt x="256" y="91"/>
                </a:moveTo>
                <a:lnTo>
                  <a:pt x="256" y="91"/>
                </a:lnTo>
                <a:lnTo>
                  <a:pt x="241" y="111"/>
                </a:lnTo>
                <a:lnTo>
                  <a:pt x="229" y="132"/>
                </a:lnTo>
                <a:lnTo>
                  <a:pt x="219" y="154"/>
                </a:lnTo>
                <a:lnTo>
                  <a:pt x="213" y="176"/>
                </a:lnTo>
                <a:lnTo>
                  <a:pt x="197" y="176"/>
                </a:lnTo>
                <a:lnTo>
                  <a:pt x="197" y="176"/>
                </a:lnTo>
                <a:lnTo>
                  <a:pt x="201" y="150"/>
                </a:lnTo>
                <a:lnTo>
                  <a:pt x="201" y="150"/>
                </a:lnTo>
                <a:lnTo>
                  <a:pt x="203" y="136"/>
                </a:lnTo>
                <a:lnTo>
                  <a:pt x="205" y="125"/>
                </a:lnTo>
                <a:lnTo>
                  <a:pt x="205" y="125"/>
                </a:lnTo>
                <a:lnTo>
                  <a:pt x="213" y="103"/>
                </a:lnTo>
                <a:lnTo>
                  <a:pt x="221" y="81"/>
                </a:lnTo>
                <a:lnTo>
                  <a:pt x="221" y="81"/>
                </a:lnTo>
                <a:lnTo>
                  <a:pt x="201" y="73"/>
                </a:lnTo>
                <a:lnTo>
                  <a:pt x="183" y="63"/>
                </a:lnTo>
                <a:lnTo>
                  <a:pt x="203" y="32"/>
                </a:lnTo>
                <a:lnTo>
                  <a:pt x="203" y="32"/>
                </a:lnTo>
                <a:lnTo>
                  <a:pt x="215" y="38"/>
                </a:lnTo>
                <a:lnTo>
                  <a:pt x="227" y="44"/>
                </a:lnTo>
                <a:lnTo>
                  <a:pt x="241" y="48"/>
                </a:lnTo>
                <a:lnTo>
                  <a:pt x="256" y="50"/>
                </a:lnTo>
                <a:lnTo>
                  <a:pt x="284" y="53"/>
                </a:lnTo>
                <a:lnTo>
                  <a:pt x="314" y="50"/>
                </a:lnTo>
                <a:lnTo>
                  <a:pt x="345" y="42"/>
                </a:lnTo>
                <a:lnTo>
                  <a:pt x="373" y="32"/>
                </a:lnTo>
                <a:lnTo>
                  <a:pt x="399" y="16"/>
                </a:lnTo>
                <a:lnTo>
                  <a:pt x="412" y="8"/>
                </a:lnTo>
                <a:lnTo>
                  <a:pt x="422" y="0"/>
                </a:lnTo>
                <a:lnTo>
                  <a:pt x="474" y="50"/>
                </a:lnTo>
                <a:lnTo>
                  <a:pt x="474" y="50"/>
                </a:lnTo>
                <a:lnTo>
                  <a:pt x="458" y="63"/>
                </a:lnTo>
                <a:lnTo>
                  <a:pt x="440" y="75"/>
                </a:lnTo>
                <a:lnTo>
                  <a:pt x="440" y="75"/>
                </a:lnTo>
                <a:lnTo>
                  <a:pt x="448" y="85"/>
                </a:lnTo>
                <a:lnTo>
                  <a:pt x="454" y="97"/>
                </a:lnTo>
                <a:lnTo>
                  <a:pt x="458" y="107"/>
                </a:lnTo>
                <a:lnTo>
                  <a:pt x="460" y="119"/>
                </a:lnTo>
                <a:lnTo>
                  <a:pt x="462" y="132"/>
                </a:lnTo>
                <a:lnTo>
                  <a:pt x="460" y="146"/>
                </a:lnTo>
                <a:lnTo>
                  <a:pt x="458" y="160"/>
                </a:lnTo>
                <a:lnTo>
                  <a:pt x="454" y="176"/>
                </a:lnTo>
                <a:lnTo>
                  <a:pt x="430" y="168"/>
                </a:lnTo>
                <a:lnTo>
                  <a:pt x="430" y="168"/>
                </a:lnTo>
                <a:lnTo>
                  <a:pt x="434" y="156"/>
                </a:lnTo>
                <a:lnTo>
                  <a:pt x="434" y="146"/>
                </a:lnTo>
                <a:lnTo>
                  <a:pt x="432" y="134"/>
                </a:lnTo>
                <a:lnTo>
                  <a:pt x="430" y="123"/>
                </a:lnTo>
                <a:lnTo>
                  <a:pt x="426" y="115"/>
                </a:lnTo>
                <a:lnTo>
                  <a:pt x="420" y="105"/>
                </a:lnTo>
                <a:lnTo>
                  <a:pt x="405" y="89"/>
                </a:lnTo>
                <a:lnTo>
                  <a:pt x="405" y="89"/>
                </a:lnTo>
                <a:lnTo>
                  <a:pt x="387" y="93"/>
                </a:lnTo>
                <a:lnTo>
                  <a:pt x="369" y="95"/>
                </a:lnTo>
                <a:lnTo>
                  <a:pt x="331" y="99"/>
                </a:lnTo>
                <a:lnTo>
                  <a:pt x="292" y="97"/>
                </a:lnTo>
                <a:lnTo>
                  <a:pt x="256" y="91"/>
                </a:lnTo>
                <a:lnTo>
                  <a:pt x="256" y="91"/>
                </a:lnTo>
                <a:close/>
                <a:moveTo>
                  <a:pt x="383" y="190"/>
                </a:moveTo>
                <a:lnTo>
                  <a:pt x="383" y="190"/>
                </a:lnTo>
                <a:lnTo>
                  <a:pt x="379" y="196"/>
                </a:lnTo>
                <a:lnTo>
                  <a:pt x="379" y="205"/>
                </a:lnTo>
                <a:lnTo>
                  <a:pt x="379" y="211"/>
                </a:lnTo>
                <a:lnTo>
                  <a:pt x="381" y="217"/>
                </a:lnTo>
                <a:lnTo>
                  <a:pt x="385" y="223"/>
                </a:lnTo>
                <a:lnTo>
                  <a:pt x="393" y="227"/>
                </a:lnTo>
                <a:lnTo>
                  <a:pt x="399" y="229"/>
                </a:lnTo>
                <a:lnTo>
                  <a:pt x="410" y="229"/>
                </a:lnTo>
                <a:lnTo>
                  <a:pt x="410" y="229"/>
                </a:lnTo>
                <a:lnTo>
                  <a:pt x="401" y="223"/>
                </a:lnTo>
                <a:lnTo>
                  <a:pt x="393" y="215"/>
                </a:lnTo>
                <a:lnTo>
                  <a:pt x="387" y="205"/>
                </a:lnTo>
                <a:lnTo>
                  <a:pt x="383" y="190"/>
                </a:lnTo>
                <a:lnTo>
                  <a:pt x="383" y="190"/>
                </a:lnTo>
                <a:close/>
                <a:moveTo>
                  <a:pt x="438" y="405"/>
                </a:moveTo>
                <a:lnTo>
                  <a:pt x="438" y="405"/>
                </a:lnTo>
                <a:lnTo>
                  <a:pt x="434" y="411"/>
                </a:lnTo>
                <a:lnTo>
                  <a:pt x="432" y="417"/>
                </a:lnTo>
                <a:lnTo>
                  <a:pt x="434" y="425"/>
                </a:lnTo>
                <a:lnTo>
                  <a:pt x="436" y="432"/>
                </a:lnTo>
                <a:lnTo>
                  <a:pt x="440" y="438"/>
                </a:lnTo>
                <a:lnTo>
                  <a:pt x="446" y="442"/>
                </a:lnTo>
                <a:lnTo>
                  <a:pt x="454" y="444"/>
                </a:lnTo>
                <a:lnTo>
                  <a:pt x="464" y="444"/>
                </a:lnTo>
                <a:lnTo>
                  <a:pt x="464" y="444"/>
                </a:lnTo>
                <a:lnTo>
                  <a:pt x="454" y="438"/>
                </a:lnTo>
                <a:lnTo>
                  <a:pt x="448" y="430"/>
                </a:lnTo>
                <a:lnTo>
                  <a:pt x="442" y="419"/>
                </a:lnTo>
                <a:lnTo>
                  <a:pt x="438" y="405"/>
                </a:lnTo>
                <a:lnTo>
                  <a:pt x="438" y="405"/>
                </a:lnTo>
                <a:close/>
                <a:moveTo>
                  <a:pt x="464" y="188"/>
                </a:moveTo>
                <a:lnTo>
                  <a:pt x="464" y="188"/>
                </a:lnTo>
                <a:lnTo>
                  <a:pt x="460" y="194"/>
                </a:lnTo>
                <a:lnTo>
                  <a:pt x="458" y="203"/>
                </a:lnTo>
                <a:lnTo>
                  <a:pt x="460" y="209"/>
                </a:lnTo>
                <a:lnTo>
                  <a:pt x="462" y="217"/>
                </a:lnTo>
                <a:lnTo>
                  <a:pt x="466" y="221"/>
                </a:lnTo>
                <a:lnTo>
                  <a:pt x="472" y="225"/>
                </a:lnTo>
                <a:lnTo>
                  <a:pt x="480" y="229"/>
                </a:lnTo>
                <a:lnTo>
                  <a:pt x="491" y="227"/>
                </a:lnTo>
                <a:lnTo>
                  <a:pt x="491" y="227"/>
                </a:lnTo>
                <a:lnTo>
                  <a:pt x="480" y="221"/>
                </a:lnTo>
                <a:lnTo>
                  <a:pt x="474" y="213"/>
                </a:lnTo>
                <a:lnTo>
                  <a:pt x="468" y="203"/>
                </a:lnTo>
                <a:lnTo>
                  <a:pt x="464" y="188"/>
                </a:lnTo>
                <a:lnTo>
                  <a:pt x="464" y="188"/>
                </a:lnTo>
                <a:close/>
                <a:moveTo>
                  <a:pt x="432" y="261"/>
                </a:moveTo>
                <a:lnTo>
                  <a:pt x="432" y="261"/>
                </a:lnTo>
                <a:lnTo>
                  <a:pt x="428" y="267"/>
                </a:lnTo>
                <a:lnTo>
                  <a:pt x="426" y="275"/>
                </a:lnTo>
                <a:lnTo>
                  <a:pt x="426" y="282"/>
                </a:lnTo>
                <a:lnTo>
                  <a:pt x="430" y="290"/>
                </a:lnTo>
                <a:lnTo>
                  <a:pt x="434" y="294"/>
                </a:lnTo>
                <a:lnTo>
                  <a:pt x="440" y="300"/>
                </a:lnTo>
                <a:lnTo>
                  <a:pt x="448" y="302"/>
                </a:lnTo>
                <a:lnTo>
                  <a:pt x="458" y="300"/>
                </a:lnTo>
                <a:lnTo>
                  <a:pt x="458" y="300"/>
                </a:lnTo>
                <a:lnTo>
                  <a:pt x="448" y="294"/>
                </a:lnTo>
                <a:lnTo>
                  <a:pt x="440" y="286"/>
                </a:lnTo>
                <a:lnTo>
                  <a:pt x="434" y="275"/>
                </a:lnTo>
                <a:lnTo>
                  <a:pt x="432" y="261"/>
                </a:lnTo>
                <a:lnTo>
                  <a:pt x="432" y="261"/>
                </a:lnTo>
                <a:close/>
                <a:moveTo>
                  <a:pt x="391" y="336"/>
                </a:moveTo>
                <a:lnTo>
                  <a:pt x="391" y="336"/>
                </a:lnTo>
                <a:lnTo>
                  <a:pt x="387" y="342"/>
                </a:lnTo>
                <a:lnTo>
                  <a:pt x="385" y="350"/>
                </a:lnTo>
                <a:lnTo>
                  <a:pt x="385" y="357"/>
                </a:lnTo>
                <a:lnTo>
                  <a:pt x="387" y="365"/>
                </a:lnTo>
                <a:lnTo>
                  <a:pt x="393" y="369"/>
                </a:lnTo>
                <a:lnTo>
                  <a:pt x="399" y="373"/>
                </a:lnTo>
                <a:lnTo>
                  <a:pt x="408" y="375"/>
                </a:lnTo>
                <a:lnTo>
                  <a:pt x="416" y="375"/>
                </a:lnTo>
                <a:lnTo>
                  <a:pt x="416" y="375"/>
                </a:lnTo>
                <a:lnTo>
                  <a:pt x="408" y="369"/>
                </a:lnTo>
                <a:lnTo>
                  <a:pt x="399" y="361"/>
                </a:lnTo>
                <a:lnTo>
                  <a:pt x="393" y="350"/>
                </a:lnTo>
                <a:lnTo>
                  <a:pt x="391" y="336"/>
                </a:lnTo>
                <a:lnTo>
                  <a:pt x="391" y="336"/>
                </a:lnTo>
                <a:close/>
                <a:moveTo>
                  <a:pt x="349" y="265"/>
                </a:moveTo>
                <a:lnTo>
                  <a:pt x="349" y="265"/>
                </a:lnTo>
                <a:lnTo>
                  <a:pt x="353" y="280"/>
                </a:lnTo>
                <a:lnTo>
                  <a:pt x="359" y="290"/>
                </a:lnTo>
                <a:lnTo>
                  <a:pt x="365" y="298"/>
                </a:lnTo>
                <a:lnTo>
                  <a:pt x="375" y="304"/>
                </a:lnTo>
                <a:lnTo>
                  <a:pt x="375" y="304"/>
                </a:lnTo>
                <a:lnTo>
                  <a:pt x="365" y="304"/>
                </a:lnTo>
                <a:lnTo>
                  <a:pt x="357" y="302"/>
                </a:lnTo>
                <a:lnTo>
                  <a:pt x="351" y="298"/>
                </a:lnTo>
                <a:lnTo>
                  <a:pt x="347" y="292"/>
                </a:lnTo>
                <a:lnTo>
                  <a:pt x="345" y="286"/>
                </a:lnTo>
                <a:lnTo>
                  <a:pt x="343" y="280"/>
                </a:lnTo>
                <a:lnTo>
                  <a:pt x="345" y="271"/>
                </a:lnTo>
                <a:lnTo>
                  <a:pt x="349" y="265"/>
                </a:lnTo>
                <a:lnTo>
                  <a:pt x="349" y="265"/>
                </a:lnTo>
                <a:close/>
                <a:moveTo>
                  <a:pt x="456" y="385"/>
                </a:moveTo>
                <a:lnTo>
                  <a:pt x="456" y="385"/>
                </a:lnTo>
                <a:lnTo>
                  <a:pt x="464" y="387"/>
                </a:lnTo>
                <a:lnTo>
                  <a:pt x="470" y="389"/>
                </a:lnTo>
                <a:lnTo>
                  <a:pt x="476" y="391"/>
                </a:lnTo>
                <a:lnTo>
                  <a:pt x="483" y="395"/>
                </a:lnTo>
                <a:lnTo>
                  <a:pt x="487" y="401"/>
                </a:lnTo>
                <a:lnTo>
                  <a:pt x="489" y="407"/>
                </a:lnTo>
                <a:lnTo>
                  <a:pt x="491" y="413"/>
                </a:lnTo>
                <a:lnTo>
                  <a:pt x="493" y="421"/>
                </a:lnTo>
                <a:lnTo>
                  <a:pt x="493" y="421"/>
                </a:lnTo>
                <a:lnTo>
                  <a:pt x="491" y="427"/>
                </a:lnTo>
                <a:lnTo>
                  <a:pt x="489" y="436"/>
                </a:lnTo>
                <a:lnTo>
                  <a:pt x="487" y="440"/>
                </a:lnTo>
                <a:lnTo>
                  <a:pt x="483" y="446"/>
                </a:lnTo>
                <a:lnTo>
                  <a:pt x="476" y="450"/>
                </a:lnTo>
                <a:lnTo>
                  <a:pt x="470" y="454"/>
                </a:lnTo>
                <a:lnTo>
                  <a:pt x="464" y="456"/>
                </a:lnTo>
                <a:lnTo>
                  <a:pt x="456" y="456"/>
                </a:lnTo>
                <a:lnTo>
                  <a:pt x="456" y="456"/>
                </a:lnTo>
                <a:lnTo>
                  <a:pt x="450" y="456"/>
                </a:lnTo>
                <a:lnTo>
                  <a:pt x="444" y="454"/>
                </a:lnTo>
                <a:lnTo>
                  <a:pt x="438" y="450"/>
                </a:lnTo>
                <a:lnTo>
                  <a:pt x="432" y="446"/>
                </a:lnTo>
                <a:lnTo>
                  <a:pt x="428" y="440"/>
                </a:lnTo>
                <a:lnTo>
                  <a:pt x="424" y="436"/>
                </a:lnTo>
                <a:lnTo>
                  <a:pt x="422" y="427"/>
                </a:lnTo>
                <a:lnTo>
                  <a:pt x="422" y="421"/>
                </a:lnTo>
                <a:lnTo>
                  <a:pt x="422" y="421"/>
                </a:lnTo>
                <a:lnTo>
                  <a:pt x="422" y="413"/>
                </a:lnTo>
                <a:lnTo>
                  <a:pt x="424" y="407"/>
                </a:lnTo>
                <a:lnTo>
                  <a:pt x="428" y="401"/>
                </a:lnTo>
                <a:lnTo>
                  <a:pt x="432" y="395"/>
                </a:lnTo>
                <a:lnTo>
                  <a:pt x="438" y="391"/>
                </a:lnTo>
                <a:lnTo>
                  <a:pt x="444" y="389"/>
                </a:lnTo>
                <a:lnTo>
                  <a:pt x="450" y="387"/>
                </a:lnTo>
                <a:lnTo>
                  <a:pt x="456" y="385"/>
                </a:lnTo>
                <a:lnTo>
                  <a:pt x="456" y="385"/>
                </a:lnTo>
                <a:close/>
                <a:moveTo>
                  <a:pt x="410" y="314"/>
                </a:moveTo>
                <a:lnTo>
                  <a:pt x="410" y="314"/>
                </a:lnTo>
                <a:lnTo>
                  <a:pt x="416" y="316"/>
                </a:lnTo>
                <a:lnTo>
                  <a:pt x="424" y="318"/>
                </a:lnTo>
                <a:lnTo>
                  <a:pt x="430" y="320"/>
                </a:lnTo>
                <a:lnTo>
                  <a:pt x="434" y="324"/>
                </a:lnTo>
                <a:lnTo>
                  <a:pt x="438" y="330"/>
                </a:lnTo>
                <a:lnTo>
                  <a:pt x="442" y="336"/>
                </a:lnTo>
                <a:lnTo>
                  <a:pt x="444" y="342"/>
                </a:lnTo>
                <a:lnTo>
                  <a:pt x="444" y="350"/>
                </a:lnTo>
                <a:lnTo>
                  <a:pt x="444" y="350"/>
                </a:lnTo>
                <a:lnTo>
                  <a:pt x="444" y="357"/>
                </a:lnTo>
                <a:lnTo>
                  <a:pt x="442" y="365"/>
                </a:lnTo>
                <a:lnTo>
                  <a:pt x="438" y="371"/>
                </a:lnTo>
                <a:lnTo>
                  <a:pt x="434" y="375"/>
                </a:lnTo>
                <a:lnTo>
                  <a:pt x="430" y="379"/>
                </a:lnTo>
                <a:lnTo>
                  <a:pt x="424" y="383"/>
                </a:lnTo>
                <a:lnTo>
                  <a:pt x="416" y="385"/>
                </a:lnTo>
                <a:lnTo>
                  <a:pt x="410" y="385"/>
                </a:lnTo>
                <a:lnTo>
                  <a:pt x="410" y="385"/>
                </a:lnTo>
                <a:lnTo>
                  <a:pt x="401" y="385"/>
                </a:lnTo>
                <a:lnTo>
                  <a:pt x="395" y="383"/>
                </a:lnTo>
                <a:lnTo>
                  <a:pt x="389" y="379"/>
                </a:lnTo>
                <a:lnTo>
                  <a:pt x="383" y="375"/>
                </a:lnTo>
                <a:lnTo>
                  <a:pt x="379" y="371"/>
                </a:lnTo>
                <a:lnTo>
                  <a:pt x="377" y="365"/>
                </a:lnTo>
                <a:lnTo>
                  <a:pt x="375" y="357"/>
                </a:lnTo>
                <a:lnTo>
                  <a:pt x="373" y="350"/>
                </a:lnTo>
                <a:lnTo>
                  <a:pt x="373" y="350"/>
                </a:lnTo>
                <a:lnTo>
                  <a:pt x="375" y="342"/>
                </a:lnTo>
                <a:lnTo>
                  <a:pt x="377" y="336"/>
                </a:lnTo>
                <a:lnTo>
                  <a:pt x="379" y="330"/>
                </a:lnTo>
                <a:lnTo>
                  <a:pt x="383" y="324"/>
                </a:lnTo>
                <a:lnTo>
                  <a:pt x="389" y="320"/>
                </a:lnTo>
                <a:lnTo>
                  <a:pt x="395" y="318"/>
                </a:lnTo>
                <a:lnTo>
                  <a:pt x="401" y="316"/>
                </a:lnTo>
                <a:lnTo>
                  <a:pt x="410" y="314"/>
                </a:lnTo>
                <a:lnTo>
                  <a:pt x="410" y="314"/>
                </a:lnTo>
                <a:close/>
                <a:moveTo>
                  <a:pt x="369" y="241"/>
                </a:moveTo>
                <a:lnTo>
                  <a:pt x="369" y="241"/>
                </a:lnTo>
                <a:lnTo>
                  <a:pt x="377" y="243"/>
                </a:lnTo>
                <a:lnTo>
                  <a:pt x="383" y="245"/>
                </a:lnTo>
                <a:lnTo>
                  <a:pt x="389" y="247"/>
                </a:lnTo>
                <a:lnTo>
                  <a:pt x="395" y="253"/>
                </a:lnTo>
                <a:lnTo>
                  <a:pt x="399" y="257"/>
                </a:lnTo>
                <a:lnTo>
                  <a:pt x="403" y="263"/>
                </a:lnTo>
                <a:lnTo>
                  <a:pt x="405" y="269"/>
                </a:lnTo>
                <a:lnTo>
                  <a:pt x="405" y="277"/>
                </a:lnTo>
                <a:lnTo>
                  <a:pt x="405" y="277"/>
                </a:lnTo>
                <a:lnTo>
                  <a:pt x="405" y="284"/>
                </a:lnTo>
                <a:lnTo>
                  <a:pt x="403" y="292"/>
                </a:lnTo>
                <a:lnTo>
                  <a:pt x="399" y="298"/>
                </a:lnTo>
                <a:lnTo>
                  <a:pt x="395" y="302"/>
                </a:lnTo>
                <a:lnTo>
                  <a:pt x="389" y="306"/>
                </a:lnTo>
                <a:lnTo>
                  <a:pt x="383" y="310"/>
                </a:lnTo>
                <a:lnTo>
                  <a:pt x="377" y="312"/>
                </a:lnTo>
                <a:lnTo>
                  <a:pt x="369" y="312"/>
                </a:lnTo>
                <a:lnTo>
                  <a:pt x="369" y="312"/>
                </a:lnTo>
                <a:lnTo>
                  <a:pt x="363" y="312"/>
                </a:lnTo>
                <a:lnTo>
                  <a:pt x="357" y="310"/>
                </a:lnTo>
                <a:lnTo>
                  <a:pt x="351" y="306"/>
                </a:lnTo>
                <a:lnTo>
                  <a:pt x="345" y="302"/>
                </a:lnTo>
                <a:lnTo>
                  <a:pt x="341" y="298"/>
                </a:lnTo>
                <a:lnTo>
                  <a:pt x="337" y="292"/>
                </a:lnTo>
                <a:lnTo>
                  <a:pt x="335" y="284"/>
                </a:lnTo>
                <a:lnTo>
                  <a:pt x="335" y="277"/>
                </a:lnTo>
                <a:lnTo>
                  <a:pt x="335" y="277"/>
                </a:lnTo>
                <a:lnTo>
                  <a:pt x="335" y="269"/>
                </a:lnTo>
                <a:lnTo>
                  <a:pt x="337" y="263"/>
                </a:lnTo>
                <a:lnTo>
                  <a:pt x="341" y="257"/>
                </a:lnTo>
                <a:lnTo>
                  <a:pt x="345" y="253"/>
                </a:lnTo>
                <a:lnTo>
                  <a:pt x="351" y="247"/>
                </a:lnTo>
                <a:lnTo>
                  <a:pt x="357" y="245"/>
                </a:lnTo>
                <a:lnTo>
                  <a:pt x="363" y="243"/>
                </a:lnTo>
                <a:lnTo>
                  <a:pt x="369" y="241"/>
                </a:lnTo>
                <a:lnTo>
                  <a:pt x="369" y="241"/>
                </a:lnTo>
                <a:close/>
                <a:moveTo>
                  <a:pt x="495" y="314"/>
                </a:moveTo>
                <a:lnTo>
                  <a:pt x="495" y="314"/>
                </a:lnTo>
                <a:lnTo>
                  <a:pt x="503" y="314"/>
                </a:lnTo>
                <a:lnTo>
                  <a:pt x="509" y="316"/>
                </a:lnTo>
                <a:lnTo>
                  <a:pt x="515" y="320"/>
                </a:lnTo>
                <a:lnTo>
                  <a:pt x="519" y="324"/>
                </a:lnTo>
                <a:lnTo>
                  <a:pt x="523" y="328"/>
                </a:lnTo>
                <a:lnTo>
                  <a:pt x="527" y="334"/>
                </a:lnTo>
                <a:lnTo>
                  <a:pt x="529" y="340"/>
                </a:lnTo>
                <a:lnTo>
                  <a:pt x="529" y="348"/>
                </a:lnTo>
                <a:lnTo>
                  <a:pt x="529" y="348"/>
                </a:lnTo>
                <a:lnTo>
                  <a:pt x="529" y="357"/>
                </a:lnTo>
                <a:lnTo>
                  <a:pt x="527" y="363"/>
                </a:lnTo>
                <a:lnTo>
                  <a:pt x="523" y="369"/>
                </a:lnTo>
                <a:lnTo>
                  <a:pt x="519" y="373"/>
                </a:lnTo>
                <a:lnTo>
                  <a:pt x="515" y="379"/>
                </a:lnTo>
                <a:lnTo>
                  <a:pt x="509" y="381"/>
                </a:lnTo>
                <a:lnTo>
                  <a:pt x="503" y="383"/>
                </a:lnTo>
                <a:lnTo>
                  <a:pt x="495" y="383"/>
                </a:lnTo>
                <a:lnTo>
                  <a:pt x="495" y="383"/>
                </a:lnTo>
                <a:lnTo>
                  <a:pt x="487" y="383"/>
                </a:lnTo>
                <a:lnTo>
                  <a:pt x="480" y="381"/>
                </a:lnTo>
                <a:lnTo>
                  <a:pt x="474" y="379"/>
                </a:lnTo>
                <a:lnTo>
                  <a:pt x="470" y="373"/>
                </a:lnTo>
                <a:lnTo>
                  <a:pt x="464" y="369"/>
                </a:lnTo>
                <a:lnTo>
                  <a:pt x="462" y="363"/>
                </a:lnTo>
                <a:lnTo>
                  <a:pt x="460" y="357"/>
                </a:lnTo>
                <a:lnTo>
                  <a:pt x="460" y="348"/>
                </a:lnTo>
                <a:lnTo>
                  <a:pt x="460" y="348"/>
                </a:lnTo>
                <a:lnTo>
                  <a:pt x="460" y="340"/>
                </a:lnTo>
                <a:lnTo>
                  <a:pt x="462" y="334"/>
                </a:lnTo>
                <a:lnTo>
                  <a:pt x="464" y="328"/>
                </a:lnTo>
                <a:lnTo>
                  <a:pt x="470" y="324"/>
                </a:lnTo>
                <a:lnTo>
                  <a:pt x="474" y="320"/>
                </a:lnTo>
                <a:lnTo>
                  <a:pt x="480" y="316"/>
                </a:lnTo>
                <a:lnTo>
                  <a:pt x="487" y="314"/>
                </a:lnTo>
                <a:lnTo>
                  <a:pt x="495" y="314"/>
                </a:lnTo>
                <a:lnTo>
                  <a:pt x="495" y="314"/>
                </a:lnTo>
                <a:close/>
                <a:moveTo>
                  <a:pt x="568" y="275"/>
                </a:moveTo>
                <a:lnTo>
                  <a:pt x="568" y="275"/>
                </a:lnTo>
                <a:lnTo>
                  <a:pt x="568" y="282"/>
                </a:lnTo>
                <a:lnTo>
                  <a:pt x="566" y="290"/>
                </a:lnTo>
                <a:lnTo>
                  <a:pt x="562" y="296"/>
                </a:lnTo>
                <a:lnTo>
                  <a:pt x="557" y="300"/>
                </a:lnTo>
                <a:lnTo>
                  <a:pt x="553" y="304"/>
                </a:lnTo>
                <a:lnTo>
                  <a:pt x="547" y="308"/>
                </a:lnTo>
                <a:lnTo>
                  <a:pt x="539" y="310"/>
                </a:lnTo>
                <a:lnTo>
                  <a:pt x="533" y="310"/>
                </a:lnTo>
                <a:lnTo>
                  <a:pt x="533" y="310"/>
                </a:lnTo>
                <a:lnTo>
                  <a:pt x="525" y="310"/>
                </a:lnTo>
                <a:lnTo>
                  <a:pt x="519" y="308"/>
                </a:lnTo>
                <a:lnTo>
                  <a:pt x="513" y="304"/>
                </a:lnTo>
                <a:lnTo>
                  <a:pt x="507" y="300"/>
                </a:lnTo>
                <a:lnTo>
                  <a:pt x="503" y="296"/>
                </a:lnTo>
                <a:lnTo>
                  <a:pt x="501" y="290"/>
                </a:lnTo>
                <a:lnTo>
                  <a:pt x="499" y="282"/>
                </a:lnTo>
                <a:lnTo>
                  <a:pt x="497" y="275"/>
                </a:lnTo>
                <a:lnTo>
                  <a:pt x="497" y="275"/>
                </a:lnTo>
                <a:lnTo>
                  <a:pt x="499" y="267"/>
                </a:lnTo>
                <a:lnTo>
                  <a:pt x="501" y="259"/>
                </a:lnTo>
                <a:lnTo>
                  <a:pt x="505" y="253"/>
                </a:lnTo>
                <a:lnTo>
                  <a:pt x="509" y="249"/>
                </a:lnTo>
                <a:lnTo>
                  <a:pt x="513" y="245"/>
                </a:lnTo>
                <a:lnTo>
                  <a:pt x="519" y="243"/>
                </a:lnTo>
                <a:lnTo>
                  <a:pt x="533" y="241"/>
                </a:lnTo>
                <a:lnTo>
                  <a:pt x="545" y="243"/>
                </a:lnTo>
                <a:lnTo>
                  <a:pt x="551" y="245"/>
                </a:lnTo>
                <a:lnTo>
                  <a:pt x="557" y="249"/>
                </a:lnTo>
                <a:lnTo>
                  <a:pt x="562" y="253"/>
                </a:lnTo>
                <a:lnTo>
                  <a:pt x="566" y="259"/>
                </a:lnTo>
                <a:lnTo>
                  <a:pt x="568" y="267"/>
                </a:lnTo>
                <a:lnTo>
                  <a:pt x="568" y="275"/>
                </a:lnTo>
                <a:lnTo>
                  <a:pt x="568" y="275"/>
                </a:lnTo>
                <a:close/>
                <a:moveTo>
                  <a:pt x="450" y="239"/>
                </a:moveTo>
                <a:lnTo>
                  <a:pt x="450" y="239"/>
                </a:lnTo>
                <a:lnTo>
                  <a:pt x="456" y="239"/>
                </a:lnTo>
                <a:lnTo>
                  <a:pt x="462" y="241"/>
                </a:lnTo>
                <a:lnTo>
                  <a:pt x="468" y="245"/>
                </a:lnTo>
                <a:lnTo>
                  <a:pt x="474" y="249"/>
                </a:lnTo>
                <a:lnTo>
                  <a:pt x="478" y="255"/>
                </a:lnTo>
                <a:lnTo>
                  <a:pt x="483" y="261"/>
                </a:lnTo>
                <a:lnTo>
                  <a:pt x="485" y="267"/>
                </a:lnTo>
                <a:lnTo>
                  <a:pt x="485" y="275"/>
                </a:lnTo>
                <a:lnTo>
                  <a:pt x="485" y="275"/>
                </a:lnTo>
                <a:lnTo>
                  <a:pt x="485" y="282"/>
                </a:lnTo>
                <a:lnTo>
                  <a:pt x="483" y="288"/>
                </a:lnTo>
                <a:lnTo>
                  <a:pt x="478" y="294"/>
                </a:lnTo>
                <a:lnTo>
                  <a:pt x="474" y="300"/>
                </a:lnTo>
                <a:lnTo>
                  <a:pt x="468" y="304"/>
                </a:lnTo>
                <a:lnTo>
                  <a:pt x="462" y="308"/>
                </a:lnTo>
                <a:lnTo>
                  <a:pt x="456" y="310"/>
                </a:lnTo>
                <a:lnTo>
                  <a:pt x="450" y="310"/>
                </a:lnTo>
                <a:lnTo>
                  <a:pt x="450" y="310"/>
                </a:lnTo>
                <a:lnTo>
                  <a:pt x="442" y="310"/>
                </a:lnTo>
                <a:lnTo>
                  <a:pt x="436" y="308"/>
                </a:lnTo>
                <a:lnTo>
                  <a:pt x="430" y="304"/>
                </a:lnTo>
                <a:lnTo>
                  <a:pt x="424" y="300"/>
                </a:lnTo>
                <a:lnTo>
                  <a:pt x="420" y="294"/>
                </a:lnTo>
                <a:lnTo>
                  <a:pt x="418" y="288"/>
                </a:lnTo>
                <a:lnTo>
                  <a:pt x="416" y="282"/>
                </a:lnTo>
                <a:lnTo>
                  <a:pt x="414" y="275"/>
                </a:lnTo>
                <a:lnTo>
                  <a:pt x="414" y="275"/>
                </a:lnTo>
                <a:lnTo>
                  <a:pt x="416" y="267"/>
                </a:lnTo>
                <a:lnTo>
                  <a:pt x="418" y="261"/>
                </a:lnTo>
                <a:lnTo>
                  <a:pt x="420" y="255"/>
                </a:lnTo>
                <a:lnTo>
                  <a:pt x="424" y="249"/>
                </a:lnTo>
                <a:lnTo>
                  <a:pt x="430" y="245"/>
                </a:lnTo>
                <a:lnTo>
                  <a:pt x="436" y="241"/>
                </a:lnTo>
                <a:lnTo>
                  <a:pt x="442" y="239"/>
                </a:lnTo>
                <a:lnTo>
                  <a:pt x="450" y="239"/>
                </a:lnTo>
                <a:lnTo>
                  <a:pt x="450" y="239"/>
                </a:lnTo>
                <a:close/>
                <a:moveTo>
                  <a:pt x="487" y="166"/>
                </a:moveTo>
                <a:lnTo>
                  <a:pt x="487" y="166"/>
                </a:lnTo>
                <a:lnTo>
                  <a:pt x="478" y="168"/>
                </a:lnTo>
                <a:lnTo>
                  <a:pt x="472" y="170"/>
                </a:lnTo>
                <a:lnTo>
                  <a:pt x="466" y="172"/>
                </a:lnTo>
                <a:lnTo>
                  <a:pt x="460" y="176"/>
                </a:lnTo>
                <a:lnTo>
                  <a:pt x="456" y="182"/>
                </a:lnTo>
                <a:lnTo>
                  <a:pt x="454" y="188"/>
                </a:lnTo>
                <a:lnTo>
                  <a:pt x="452" y="194"/>
                </a:lnTo>
                <a:lnTo>
                  <a:pt x="450" y="203"/>
                </a:lnTo>
                <a:lnTo>
                  <a:pt x="450" y="203"/>
                </a:lnTo>
                <a:lnTo>
                  <a:pt x="452" y="209"/>
                </a:lnTo>
                <a:lnTo>
                  <a:pt x="454" y="215"/>
                </a:lnTo>
                <a:lnTo>
                  <a:pt x="456" y="221"/>
                </a:lnTo>
                <a:lnTo>
                  <a:pt x="460" y="227"/>
                </a:lnTo>
                <a:lnTo>
                  <a:pt x="466" y="231"/>
                </a:lnTo>
                <a:lnTo>
                  <a:pt x="472" y="235"/>
                </a:lnTo>
                <a:lnTo>
                  <a:pt x="478" y="237"/>
                </a:lnTo>
                <a:lnTo>
                  <a:pt x="487" y="237"/>
                </a:lnTo>
                <a:lnTo>
                  <a:pt x="487" y="237"/>
                </a:lnTo>
                <a:lnTo>
                  <a:pt x="493" y="237"/>
                </a:lnTo>
                <a:lnTo>
                  <a:pt x="499" y="235"/>
                </a:lnTo>
                <a:lnTo>
                  <a:pt x="505" y="231"/>
                </a:lnTo>
                <a:lnTo>
                  <a:pt x="511" y="227"/>
                </a:lnTo>
                <a:lnTo>
                  <a:pt x="515" y="221"/>
                </a:lnTo>
                <a:lnTo>
                  <a:pt x="519" y="215"/>
                </a:lnTo>
                <a:lnTo>
                  <a:pt x="521" y="209"/>
                </a:lnTo>
                <a:lnTo>
                  <a:pt x="521" y="203"/>
                </a:lnTo>
                <a:lnTo>
                  <a:pt x="521" y="203"/>
                </a:lnTo>
                <a:lnTo>
                  <a:pt x="521" y="194"/>
                </a:lnTo>
                <a:lnTo>
                  <a:pt x="519" y="188"/>
                </a:lnTo>
                <a:lnTo>
                  <a:pt x="515" y="182"/>
                </a:lnTo>
                <a:lnTo>
                  <a:pt x="511" y="176"/>
                </a:lnTo>
                <a:lnTo>
                  <a:pt x="505" y="172"/>
                </a:lnTo>
                <a:lnTo>
                  <a:pt x="499" y="170"/>
                </a:lnTo>
                <a:lnTo>
                  <a:pt x="493" y="168"/>
                </a:lnTo>
                <a:lnTo>
                  <a:pt x="487" y="166"/>
                </a:lnTo>
                <a:lnTo>
                  <a:pt x="487" y="166"/>
                </a:lnTo>
                <a:close/>
                <a:moveTo>
                  <a:pt x="405" y="168"/>
                </a:moveTo>
                <a:lnTo>
                  <a:pt x="405" y="168"/>
                </a:lnTo>
                <a:lnTo>
                  <a:pt x="399" y="168"/>
                </a:lnTo>
                <a:lnTo>
                  <a:pt x="391" y="170"/>
                </a:lnTo>
                <a:lnTo>
                  <a:pt x="385" y="174"/>
                </a:lnTo>
                <a:lnTo>
                  <a:pt x="381" y="178"/>
                </a:lnTo>
                <a:lnTo>
                  <a:pt x="377" y="182"/>
                </a:lnTo>
                <a:lnTo>
                  <a:pt x="373" y="188"/>
                </a:lnTo>
                <a:lnTo>
                  <a:pt x="371" y="196"/>
                </a:lnTo>
                <a:lnTo>
                  <a:pt x="371" y="203"/>
                </a:lnTo>
                <a:lnTo>
                  <a:pt x="371" y="203"/>
                </a:lnTo>
                <a:lnTo>
                  <a:pt x="371" y="211"/>
                </a:lnTo>
                <a:lnTo>
                  <a:pt x="373" y="217"/>
                </a:lnTo>
                <a:lnTo>
                  <a:pt x="377" y="223"/>
                </a:lnTo>
                <a:lnTo>
                  <a:pt x="381" y="229"/>
                </a:lnTo>
                <a:lnTo>
                  <a:pt x="385" y="233"/>
                </a:lnTo>
                <a:lnTo>
                  <a:pt x="391" y="235"/>
                </a:lnTo>
                <a:lnTo>
                  <a:pt x="399" y="237"/>
                </a:lnTo>
                <a:lnTo>
                  <a:pt x="405" y="239"/>
                </a:lnTo>
                <a:lnTo>
                  <a:pt x="405" y="239"/>
                </a:lnTo>
                <a:lnTo>
                  <a:pt x="414" y="237"/>
                </a:lnTo>
                <a:lnTo>
                  <a:pt x="420" y="235"/>
                </a:lnTo>
                <a:lnTo>
                  <a:pt x="426" y="233"/>
                </a:lnTo>
                <a:lnTo>
                  <a:pt x="430" y="229"/>
                </a:lnTo>
                <a:lnTo>
                  <a:pt x="436" y="223"/>
                </a:lnTo>
                <a:lnTo>
                  <a:pt x="438" y="217"/>
                </a:lnTo>
                <a:lnTo>
                  <a:pt x="440" y="211"/>
                </a:lnTo>
                <a:lnTo>
                  <a:pt x="442" y="203"/>
                </a:lnTo>
                <a:lnTo>
                  <a:pt x="442" y="203"/>
                </a:lnTo>
                <a:lnTo>
                  <a:pt x="440" y="196"/>
                </a:lnTo>
                <a:lnTo>
                  <a:pt x="438" y="188"/>
                </a:lnTo>
                <a:lnTo>
                  <a:pt x="436" y="182"/>
                </a:lnTo>
                <a:lnTo>
                  <a:pt x="430" y="178"/>
                </a:lnTo>
                <a:lnTo>
                  <a:pt x="426" y="174"/>
                </a:lnTo>
                <a:lnTo>
                  <a:pt x="420" y="170"/>
                </a:lnTo>
                <a:lnTo>
                  <a:pt x="414" y="168"/>
                </a:lnTo>
                <a:lnTo>
                  <a:pt x="405" y="168"/>
                </a:lnTo>
                <a:lnTo>
                  <a:pt x="405" y="168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63"/>
          <p:cNvSpPr>
            <a:spLocks noEditPoints="1"/>
          </p:cNvSpPr>
          <p:nvPr/>
        </p:nvSpPr>
        <p:spPr bwMode="auto">
          <a:xfrm>
            <a:off x="6423025" y="2999456"/>
            <a:ext cx="692150" cy="846138"/>
          </a:xfrm>
          <a:custGeom>
            <a:avLst/>
            <a:gdLst>
              <a:gd name="T0" fmla="*/ 367 w 436"/>
              <a:gd name="T1" fmla="*/ 244 h 533"/>
              <a:gd name="T2" fmla="*/ 381 w 436"/>
              <a:gd name="T3" fmla="*/ 250 h 533"/>
              <a:gd name="T4" fmla="*/ 403 w 436"/>
              <a:gd name="T5" fmla="*/ 266 h 533"/>
              <a:gd name="T6" fmla="*/ 420 w 436"/>
              <a:gd name="T7" fmla="*/ 252 h 533"/>
              <a:gd name="T8" fmla="*/ 436 w 436"/>
              <a:gd name="T9" fmla="*/ 268 h 533"/>
              <a:gd name="T10" fmla="*/ 426 w 436"/>
              <a:gd name="T11" fmla="*/ 333 h 533"/>
              <a:gd name="T12" fmla="*/ 407 w 436"/>
              <a:gd name="T13" fmla="*/ 329 h 533"/>
              <a:gd name="T14" fmla="*/ 336 w 436"/>
              <a:gd name="T15" fmla="*/ 471 h 533"/>
              <a:gd name="T16" fmla="*/ 320 w 436"/>
              <a:gd name="T17" fmla="*/ 481 h 533"/>
              <a:gd name="T18" fmla="*/ 109 w 436"/>
              <a:gd name="T19" fmla="*/ 339 h 533"/>
              <a:gd name="T20" fmla="*/ 103 w 436"/>
              <a:gd name="T21" fmla="*/ 479 h 533"/>
              <a:gd name="T22" fmla="*/ 32 w 436"/>
              <a:gd name="T23" fmla="*/ 317 h 533"/>
              <a:gd name="T24" fmla="*/ 16 w 436"/>
              <a:gd name="T25" fmla="*/ 333 h 533"/>
              <a:gd name="T26" fmla="*/ 0 w 436"/>
              <a:gd name="T27" fmla="*/ 323 h 533"/>
              <a:gd name="T28" fmla="*/ 4 w 436"/>
              <a:gd name="T29" fmla="*/ 256 h 533"/>
              <a:gd name="T30" fmla="*/ 22 w 436"/>
              <a:gd name="T31" fmla="*/ 252 h 533"/>
              <a:gd name="T32" fmla="*/ 53 w 436"/>
              <a:gd name="T33" fmla="*/ 260 h 533"/>
              <a:gd name="T34" fmla="*/ 65 w 436"/>
              <a:gd name="T35" fmla="*/ 244 h 533"/>
              <a:gd name="T36" fmla="*/ 93 w 436"/>
              <a:gd name="T37" fmla="*/ 221 h 533"/>
              <a:gd name="T38" fmla="*/ 124 w 436"/>
              <a:gd name="T39" fmla="*/ 193 h 533"/>
              <a:gd name="T40" fmla="*/ 138 w 436"/>
              <a:gd name="T41" fmla="*/ 177 h 533"/>
              <a:gd name="T42" fmla="*/ 182 w 436"/>
              <a:gd name="T43" fmla="*/ 173 h 533"/>
              <a:gd name="T44" fmla="*/ 205 w 436"/>
              <a:gd name="T45" fmla="*/ 175 h 533"/>
              <a:gd name="T46" fmla="*/ 199 w 436"/>
              <a:gd name="T47" fmla="*/ 179 h 533"/>
              <a:gd name="T48" fmla="*/ 174 w 436"/>
              <a:gd name="T49" fmla="*/ 187 h 533"/>
              <a:gd name="T50" fmla="*/ 191 w 436"/>
              <a:gd name="T51" fmla="*/ 183 h 533"/>
              <a:gd name="T52" fmla="*/ 191 w 436"/>
              <a:gd name="T53" fmla="*/ 229 h 533"/>
              <a:gd name="T54" fmla="*/ 174 w 436"/>
              <a:gd name="T55" fmla="*/ 217 h 533"/>
              <a:gd name="T56" fmla="*/ 144 w 436"/>
              <a:gd name="T57" fmla="*/ 227 h 533"/>
              <a:gd name="T58" fmla="*/ 101 w 436"/>
              <a:gd name="T59" fmla="*/ 237 h 533"/>
              <a:gd name="T60" fmla="*/ 118 w 436"/>
              <a:gd name="T61" fmla="*/ 213 h 533"/>
              <a:gd name="T62" fmla="*/ 111 w 436"/>
              <a:gd name="T63" fmla="*/ 213 h 533"/>
              <a:gd name="T64" fmla="*/ 93 w 436"/>
              <a:gd name="T65" fmla="*/ 233 h 533"/>
              <a:gd name="T66" fmla="*/ 87 w 436"/>
              <a:gd name="T67" fmla="*/ 227 h 533"/>
              <a:gd name="T68" fmla="*/ 130 w 436"/>
              <a:gd name="T69" fmla="*/ 209 h 533"/>
              <a:gd name="T70" fmla="*/ 138 w 436"/>
              <a:gd name="T71" fmla="*/ 219 h 533"/>
              <a:gd name="T72" fmla="*/ 136 w 436"/>
              <a:gd name="T73" fmla="*/ 193 h 533"/>
              <a:gd name="T74" fmla="*/ 162 w 436"/>
              <a:gd name="T75" fmla="*/ 185 h 533"/>
              <a:gd name="T76" fmla="*/ 158 w 436"/>
              <a:gd name="T77" fmla="*/ 183 h 533"/>
              <a:gd name="T78" fmla="*/ 130 w 436"/>
              <a:gd name="T79" fmla="*/ 189 h 533"/>
              <a:gd name="T80" fmla="*/ 130 w 436"/>
              <a:gd name="T81" fmla="*/ 209 h 533"/>
              <a:gd name="T82" fmla="*/ 343 w 436"/>
              <a:gd name="T83" fmla="*/ 27 h 533"/>
              <a:gd name="T84" fmla="*/ 349 w 436"/>
              <a:gd name="T85" fmla="*/ 37 h 533"/>
              <a:gd name="T86" fmla="*/ 255 w 436"/>
              <a:gd name="T87" fmla="*/ 156 h 533"/>
              <a:gd name="T88" fmla="*/ 219 w 436"/>
              <a:gd name="T89" fmla="*/ 231 h 533"/>
              <a:gd name="T90" fmla="*/ 284 w 436"/>
              <a:gd name="T91" fmla="*/ 146 h 533"/>
              <a:gd name="T92" fmla="*/ 296 w 436"/>
              <a:gd name="T93" fmla="*/ 156 h 533"/>
              <a:gd name="T94" fmla="*/ 259 w 436"/>
              <a:gd name="T95" fmla="*/ 231 h 533"/>
              <a:gd name="T96" fmla="*/ 357 w 436"/>
              <a:gd name="T97" fmla="*/ 144 h 533"/>
              <a:gd name="T98" fmla="*/ 383 w 436"/>
              <a:gd name="T99" fmla="*/ 53 h 533"/>
              <a:gd name="T100" fmla="*/ 399 w 436"/>
              <a:gd name="T101" fmla="*/ 35 h 533"/>
              <a:gd name="T102" fmla="*/ 399 w 436"/>
              <a:gd name="T103" fmla="*/ 15 h 533"/>
              <a:gd name="T104" fmla="*/ 359 w 436"/>
              <a:gd name="T105" fmla="*/ 8 h 533"/>
              <a:gd name="T106" fmla="*/ 120 w 436"/>
              <a:gd name="T107" fmla="*/ 533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36" h="533">
                <a:moveTo>
                  <a:pt x="67" y="244"/>
                </a:moveTo>
                <a:lnTo>
                  <a:pt x="180" y="244"/>
                </a:lnTo>
                <a:lnTo>
                  <a:pt x="255" y="244"/>
                </a:lnTo>
                <a:lnTo>
                  <a:pt x="367" y="244"/>
                </a:lnTo>
                <a:lnTo>
                  <a:pt x="367" y="244"/>
                </a:lnTo>
                <a:lnTo>
                  <a:pt x="367" y="244"/>
                </a:lnTo>
                <a:lnTo>
                  <a:pt x="369" y="244"/>
                </a:lnTo>
                <a:lnTo>
                  <a:pt x="369" y="244"/>
                </a:lnTo>
                <a:lnTo>
                  <a:pt x="375" y="246"/>
                </a:lnTo>
                <a:lnTo>
                  <a:pt x="381" y="250"/>
                </a:lnTo>
                <a:lnTo>
                  <a:pt x="383" y="254"/>
                </a:lnTo>
                <a:lnTo>
                  <a:pt x="383" y="260"/>
                </a:lnTo>
                <a:lnTo>
                  <a:pt x="381" y="266"/>
                </a:lnTo>
                <a:lnTo>
                  <a:pt x="403" y="266"/>
                </a:lnTo>
                <a:lnTo>
                  <a:pt x="403" y="266"/>
                </a:lnTo>
                <a:lnTo>
                  <a:pt x="405" y="260"/>
                </a:lnTo>
                <a:lnTo>
                  <a:pt x="409" y="256"/>
                </a:lnTo>
                <a:lnTo>
                  <a:pt x="413" y="252"/>
                </a:lnTo>
                <a:lnTo>
                  <a:pt x="420" y="252"/>
                </a:lnTo>
                <a:lnTo>
                  <a:pt x="420" y="252"/>
                </a:lnTo>
                <a:lnTo>
                  <a:pt x="420" y="252"/>
                </a:lnTo>
                <a:lnTo>
                  <a:pt x="426" y="252"/>
                </a:lnTo>
                <a:lnTo>
                  <a:pt x="432" y="256"/>
                </a:lnTo>
                <a:lnTo>
                  <a:pt x="436" y="262"/>
                </a:lnTo>
                <a:lnTo>
                  <a:pt x="436" y="268"/>
                </a:lnTo>
                <a:lnTo>
                  <a:pt x="436" y="317"/>
                </a:lnTo>
                <a:lnTo>
                  <a:pt x="436" y="317"/>
                </a:lnTo>
                <a:lnTo>
                  <a:pt x="436" y="323"/>
                </a:lnTo>
                <a:lnTo>
                  <a:pt x="432" y="329"/>
                </a:lnTo>
                <a:lnTo>
                  <a:pt x="426" y="333"/>
                </a:lnTo>
                <a:lnTo>
                  <a:pt x="420" y="333"/>
                </a:lnTo>
                <a:lnTo>
                  <a:pt x="420" y="333"/>
                </a:lnTo>
                <a:lnTo>
                  <a:pt x="420" y="333"/>
                </a:lnTo>
                <a:lnTo>
                  <a:pt x="413" y="333"/>
                </a:lnTo>
                <a:lnTo>
                  <a:pt x="407" y="329"/>
                </a:lnTo>
                <a:lnTo>
                  <a:pt x="403" y="323"/>
                </a:lnTo>
                <a:lnTo>
                  <a:pt x="403" y="317"/>
                </a:lnTo>
                <a:lnTo>
                  <a:pt x="403" y="286"/>
                </a:lnTo>
                <a:lnTo>
                  <a:pt x="377" y="292"/>
                </a:lnTo>
                <a:lnTo>
                  <a:pt x="336" y="471"/>
                </a:lnTo>
                <a:lnTo>
                  <a:pt x="336" y="471"/>
                </a:lnTo>
                <a:lnTo>
                  <a:pt x="334" y="475"/>
                </a:lnTo>
                <a:lnTo>
                  <a:pt x="332" y="479"/>
                </a:lnTo>
                <a:lnTo>
                  <a:pt x="326" y="481"/>
                </a:lnTo>
                <a:lnTo>
                  <a:pt x="320" y="481"/>
                </a:lnTo>
                <a:lnTo>
                  <a:pt x="255" y="481"/>
                </a:lnTo>
                <a:lnTo>
                  <a:pt x="180" y="481"/>
                </a:lnTo>
                <a:lnTo>
                  <a:pt x="176" y="481"/>
                </a:lnTo>
                <a:lnTo>
                  <a:pt x="148" y="339"/>
                </a:lnTo>
                <a:lnTo>
                  <a:pt x="109" y="339"/>
                </a:lnTo>
                <a:lnTo>
                  <a:pt x="140" y="481"/>
                </a:lnTo>
                <a:lnTo>
                  <a:pt x="114" y="481"/>
                </a:lnTo>
                <a:lnTo>
                  <a:pt x="114" y="481"/>
                </a:lnTo>
                <a:lnTo>
                  <a:pt x="109" y="481"/>
                </a:lnTo>
                <a:lnTo>
                  <a:pt x="103" y="479"/>
                </a:lnTo>
                <a:lnTo>
                  <a:pt x="99" y="475"/>
                </a:lnTo>
                <a:lnTo>
                  <a:pt x="99" y="471"/>
                </a:lnTo>
                <a:lnTo>
                  <a:pt x="59" y="292"/>
                </a:lnTo>
                <a:lnTo>
                  <a:pt x="32" y="286"/>
                </a:lnTo>
                <a:lnTo>
                  <a:pt x="32" y="317"/>
                </a:lnTo>
                <a:lnTo>
                  <a:pt x="32" y="317"/>
                </a:lnTo>
                <a:lnTo>
                  <a:pt x="32" y="323"/>
                </a:lnTo>
                <a:lnTo>
                  <a:pt x="28" y="329"/>
                </a:lnTo>
                <a:lnTo>
                  <a:pt x="22" y="333"/>
                </a:lnTo>
                <a:lnTo>
                  <a:pt x="16" y="333"/>
                </a:lnTo>
                <a:lnTo>
                  <a:pt x="16" y="333"/>
                </a:lnTo>
                <a:lnTo>
                  <a:pt x="16" y="333"/>
                </a:lnTo>
                <a:lnTo>
                  <a:pt x="10" y="333"/>
                </a:lnTo>
                <a:lnTo>
                  <a:pt x="4" y="329"/>
                </a:lnTo>
                <a:lnTo>
                  <a:pt x="0" y="323"/>
                </a:lnTo>
                <a:lnTo>
                  <a:pt x="0" y="317"/>
                </a:lnTo>
                <a:lnTo>
                  <a:pt x="0" y="268"/>
                </a:lnTo>
                <a:lnTo>
                  <a:pt x="0" y="268"/>
                </a:lnTo>
                <a:lnTo>
                  <a:pt x="0" y="262"/>
                </a:lnTo>
                <a:lnTo>
                  <a:pt x="4" y="256"/>
                </a:lnTo>
                <a:lnTo>
                  <a:pt x="10" y="252"/>
                </a:lnTo>
                <a:lnTo>
                  <a:pt x="16" y="252"/>
                </a:lnTo>
                <a:lnTo>
                  <a:pt x="16" y="252"/>
                </a:lnTo>
                <a:lnTo>
                  <a:pt x="16" y="252"/>
                </a:lnTo>
                <a:lnTo>
                  <a:pt x="22" y="252"/>
                </a:lnTo>
                <a:lnTo>
                  <a:pt x="26" y="256"/>
                </a:lnTo>
                <a:lnTo>
                  <a:pt x="30" y="260"/>
                </a:lnTo>
                <a:lnTo>
                  <a:pt x="32" y="266"/>
                </a:lnTo>
                <a:lnTo>
                  <a:pt x="53" y="266"/>
                </a:lnTo>
                <a:lnTo>
                  <a:pt x="53" y="260"/>
                </a:lnTo>
                <a:lnTo>
                  <a:pt x="53" y="260"/>
                </a:lnTo>
                <a:lnTo>
                  <a:pt x="53" y="254"/>
                </a:lnTo>
                <a:lnTo>
                  <a:pt x="55" y="250"/>
                </a:lnTo>
                <a:lnTo>
                  <a:pt x="59" y="246"/>
                </a:lnTo>
                <a:lnTo>
                  <a:pt x="65" y="244"/>
                </a:lnTo>
                <a:lnTo>
                  <a:pt x="65" y="244"/>
                </a:lnTo>
                <a:lnTo>
                  <a:pt x="67" y="244"/>
                </a:lnTo>
                <a:lnTo>
                  <a:pt x="67" y="244"/>
                </a:lnTo>
                <a:lnTo>
                  <a:pt x="67" y="244"/>
                </a:lnTo>
                <a:close/>
                <a:moveTo>
                  <a:pt x="93" y="221"/>
                </a:moveTo>
                <a:lnTo>
                  <a:pt x="111" y="207"/>
                </a:lnTo>
                <a:lnTo>
                  <a:pt x="111" y="207"/>
                </a:lnTo>
                <a:lnTo>
                  <a:pt x="118" y="205"/>
                </a:lnTo>
                <a:lnTo>
                  <a:pt x="124" y="205"/>
                </a:lnTo>
                <a:lnTo>
                  <a:pt x="124" y="193"/>
                </a:lnTo>
                <a:lnTo>
                  <a:pt x="124" y="193"/>
                </a:lnTo>
                <a:lnTo>
                  <a:pt x="124" y="187"/>
                </a:lnTo>
                <a:lnTo>
                  <a:pt x="128" y="181"/>
                </a:lnTo>
                <a:lnTo>
                  <a:pt x="132" y="179"/>
                </a:lnTo>
                <a:lnTo>
                  <a:pt x="138" y="177"/>
                </a:lnTo>
                <a:lnTo>
                  <a:pt x="160" y="177"/>
                </a:lnTo>
                <a:lnTo>
                  <a:pt x="160" y="177"/>
                </a:lnTo>
                <a:lnTo>
                  <a:pt x="166" y="179"/>
                </a:lnTo>
                <a:lnTo>
                  <a:pt x="172" y="183"/>
                </a:lnTo>
                <a:lnTo>
                  <a:pt x="182" y="173"/>
                </a:lnTo>
                <a:lnTo>
                  <a:pt x="182" y="173"/>
                </a:lnTo>
                <a:lnTo>
                  <a:pt x="188" y="171"/>
                </a:lnTo>
                <a:lnTo>
                  <a:pt x="195" y="171"/>
                </a:lnTo>
                <a:lnTo>
                  <a:pt x="199" y="173"/>
                </a:lnTo>
                <a:lnTo>
                  <a:pt x="205" y="175"/>
                </a:lnTo>
                <a:lnTo>
                  <a:pt x="215" y="189"/>
                </a:lnTo>
                <a:lnTo>
                  <a:pt x="211" y="193"/>
                </a:lnTo>
                <a:lnTo>
                  <a:pt x="203" y="181"/>
                </a:lnTo>
                <a:lnTo>
                  <a:pt x="203" y="181"/>
                </a:lnTo>
                <a:lnTo>
                  <a:pt x="199" y="179"/>
                </a:lnTo>
                <a:lnTo>
                  <a:pt x="195" y="177"/>
                </a:lnTo>
                <a:lnTo>
                  <a:pt x="191" y="177"/>
                </a:lnTo>
                <a:lnTo>
                  <a:pt x="186" y="179"/>
                </a:lnTo>
                <a:lnTo>
                  <a:pt x="174" y="187"/>
                </a:lnTo>
                <a:lnTo>
                  <a:pt x="174" y="187"/>
                </a:lnTo>
                <a:lnTo>
                  <a:pt x="176" y="193"/>
                </a:lnTo>
                <a:lnTo>
                  <a:pt x="176" y="193"/>
                </a:lnTo>
                <a:lnTo>
                  <a:pt x="186" y="185"/>
                </a:lnTo>
                <a:lnTo>
                  <a:pt x="186" y="185"/>
                </a:lnTo>
                <a:lnTo>
                  <a:pt x="191" y="183"/>
                </a:lnTo>
                <a:lnTo>
                  <a:pt x="195" y="183"/>
                </a:lnTo>
                <a:lnTo>
                  <a:pt x="199" y="185"/>
                </a:lnTo>
                <a:lnTo>
                  <a:pt x="203" y="187"/>
                </a:lnTo>
                <a:lnTo>
                  <a:pt x="209" y="197"/>
                </a:lnTo>
                <a:lnTo>
                  <a:pt x="191" y="229"/>
                </a:lnTo>
                <a:lnTo>
                  <a:pt x="191" y="229"/>
                </a:lnTo>
                <a:lnTo>
                  <a:pt x="184" y="227"/>
                </a:lnTo>
                <a:lnTo>
                  <a:pt x="178" y="223"/>
                </a:lnTo>
                <a:lnTo>
                  <a:pt x="174" y="217"/>
                </a:lnTo>
                <a:lnTo>
                  <a:pt x="174" y="217"/>
                </a:lnTo>
                <a:lnTo>
                  <a:pt x="168" y="223"/>
                </a:lnTo>
                <a:lnTo>
                  <a:pt x="164" y="225"/>
                </a:lnTo>
                <a:lnTo>
                  <a:pt x="160" y="227"/>
                </a:lnTo>
                <a:lnTo>
                  <a:pt x="142" y="227"/>
                </a:lnTo>
                <a:lnTo>
                  <a:pt x="144" y="227"/>
                </a:lnTo>
                <a:lnTo>
                  <a:pt x="144" y="227"/>
                </a:lnTo>
                <a:lnTo>
                  <a:pt x="146" y="233"/>
                </a:lnTo>
                <a:lnTo>
                  <a:pt x="146" y="237"/>
                </a:lnTo>
                <a:lnTo>
                  <a:pt x="101" y="237"/>
                </a:lnTo>
                <a:lnTo>
                  <a:pt x="101" y="237"/>
                </a:lnTo>
                <a:lnTo>
                  <a:pt x="99" y="233"/>
                </a:lnTo>
                <a:lnTo>
                  <a:pt x="99" y="229"/>
                </a:lnTo>
                <a:lnTo>
                  <a:pt x="101" y="225"/>
                </a:lnTo>
                <a:lnTo>
                  <a:pt x="103" y="223"/>
                </a:lnTo>
                <a:lnTo>
                  <a:pt x="118" y="213"/>
                </a:lnTo>
                <a:lnTo>
                  <a:pt x="118" y="213"/>
                </a:lnTo>
                <a:lnTo>
                  <a:pt x="122" y="211"/>
                </a:lnTo>
                <a:lnTo>
                  <a:pt x="122" y="211"/>
                </a:lnTo>
                <a:lnTo>
                  <a:pt x="116" y="211"/>
                </a:lnTo>
                <a:lnTo>
                  <a:pt x="111" y="213"/>
                </a:lnTo>
                <a:lnTo>
                  <a:pt x="97" y="223"/>
                </a:lnTo>
                <a:lnTo>
                  <a:pt x="97" y="223"/>
                </a:lnTo>
                <a:lnTo>
                  <a:pt x="95" y="225"/>
                </a:lnTo>
                <a:lnTo>
                  <a:pt x="93" y="229"/>
                </a:lnTo>
                <a:lnTo>
                  <a:pt x="93" y="233"/>
                </a:lnTo>
                <a:lnTo>
                  <a:pt x="95" y="237"/>
                </a:lnTo>
                <a:lnTo>
                  <a:pt x="87" y="237"/>
                </a:lnTo>
                <a:lnTo>
                  <a:pt x="87" y="237"/>
                </a:lnTo>
                <a:lnTo>
                  <a:pt x="87" y="233"/>
                </a:lnTo>
                <a:lnTo>
                  <a:pt x="87" y="227"/>
                </a:lnTo>
                <a:lnTo>
                  <a:pt x="89" y="223"/>
                </a:lnTo>
                <a:lnTo>
                  <a:pt x="93" y="221"/>
                </a:lnTo>
                <a:lnTo>
                  <a:pt x="93" y="221"/>
                </a:lnTo>
                <a:close/>
                <a:moveTo>
                  <a:pt x="130" y="209"/>
                </a:moveTo>
                <a:lnTo>
                  <a:pt x="130" y="209"/>
                </a:lnTo>
                <a:lnTo>
                  <a:pt x="132" y="211"/>
                </a:lnTo>
                <a:lnTo>
                  <a:pt x="136" y="217"/>
                </a:lnTo>
                <a:lnTo>
                  <a:pt x="136" y="217"/>
                </a:lnTo>
                <a:lnTo>
                  <a:pt x="138" y="219"/>
                </a:lnTo>
                <a:lnTo>
                  <a:pt x="138" y="219"/>
                </a:lnTo>
                <a:lnTo>
                  <a:pt x="136" y="215"/>
                </a:lnTo>
                <a:lnTo>
                  <a:pt x="136" y="211"/>
                </a:lnTo>
                <a:lnTo>
                  <a:pt x="136" y="197"/>
                </a:lnTo>
                <a:lnTo>
                  <a:pt x="136" y="197"/>
                </a:lnTo>
                <a:lnTo>
                  <a:pt x="136" y="193"/>
                </a:lnTo>
                <a:lnTo>
                  <a:pt x="138" y="189"/>
                </a:lnTo>
                <a:lnTo>
                  <a:pt x="142" y="187"/>
                </a:lnTo>
                <a:lnTo>
                  <a:pt x="146" y="185"/>
                </a:lnTo>
                <a:lnTo>
                  <a:pt x="162" y="185"/>
                </a:lnTo>
                <a:lnTo>
                  <a:pt x="162" y="185"/>
                </a:lnTo>
                <a:lnTo>
                  <a:pt x="166" y="187"/>
                </a:lnTo>
                <a:lnTo>
                  <a:pt x="166" y="185"/>
                </a:lnTo>
                <a:lnTo>
                  <a:pt x="166" y="185"/>
                </a:lnTo>
                <a:lnTo>
                  <a:pt x="162" y="183"/>
                </a:lnTo>
                <a:lnTo>
                  <a:pt x="158" y="183"/>
                </a:lnTo>
                <a:lnTo>
                  <a:pt x="142" y="183"/>
                </a:lnTo>
                <a:lnTo>
                  <a:pt x="142" y="183"/>
                </a:lnTo>
                <a:lnTo>
                  <a:pt x="136" y="183"/>
                </a:lnTo>
                <a:lnTo>
                  <a:pt x="134" y="185"/>
                </a:lnTo>
                <a:lnTo>
                  <a:pt x="130" y="189"/>
                </a:lnTo>
                <a:lnTo>
                  <a:pt x="130" y="193"/>
                </a:lnTo>
                <a:lnTo>
                  <a:pt x="130" y="207"/>
                </a:lnTo>
                <a:lnTo>
                  <a:pt x="130" y="207"/>
                </a:lnTo>
                <a:lnTo>
                  <a:pt x="130" y="209"/>
                </a:lnTo>
                <a:lnTo>
                  <a:pt x="130" y="209"/>
                </a:lnTo>
                <a:close/>
                <a:moveTo>
                  <a:pt x="359" y="8"/>
                </a:moveTo>
                <a:lnTo>
                  <a:pt x="359" y="8"/>
                </a:lnTo>
                <a:lnTo>
                  <a:pt x="355" y="8"/>
                </a:lnTo>
                <a:lnTo>
                  <a:pt x="349" y="12"/>
                </a:lnTo>
                <a:lnTo>
                  <a:pt x="343" y="27"/>
                </a:lnTo>
                <a:lnTo>
                  <a:pt x="343" y="27"/>
                </a:lnTo>
                <a:lnTo>
                  <a:pt x="343" y="31"/>
                </a:lnTo>
                <a:lnTo>
                  <a:pt x="347" y="35"/>
                </a:lnTo>
                <a:lnTo>
                  <a:pt x="349" y="37"/>
                </a:lnTo>
                <a:lnTo>
                  <a:pt x="349" y="37"/>
                </a:lnTo>
                <a:lnTo>
                  <a:pt x="332" y="67"/>
                </a:lnTo>
                <a:lnTo>
                  <a:pt x="314" y="94"/>
                </a:lnTo>
                <a:lnTo>
                  <a:pt x="296" y="116"/>
                </a:lnTo>
                <a:lnTo>
                  <a:pt x="276" y="136"/>
                </a:lnTo>
                <a:lnTo>
                  <a:pt x="255" y="156"/>
                </a:lnTo>
                <a:lnTo>
                  <a:pt x="237" y="177"/>
                </a:lnTo>
                <a:lnTo>
                  <a:pt x="219" y="201"/>
                </a:lnTo>
                <a:lnTo>
                  <a:pt x="203" y="231"/>
                </a:lnTo>
                <a:lnTo>
                  <a:pt x="219" y="231"/>
                </a:lnTo>
                <a:lnTo>
                  <a:pt x="219" y="231"/>
                </a:lnTo>
                <a:lnTo>
                  <a:pt x="233" y="203"/>
                </a:lnTo>
                <a:lnTo>
                  <a:pt x="251" y="183"/>
                </a:lnTo>
                <a:lnTo>
                  <a:pt x="268" y="162"/>
                </a:lnTo>
                <a:lnTo>
                  <a:pt x="284" y="146"/>
                </a:lnTo>
                <a:lnTo>
                  <a:pt x="284" y="146"/>
                </a:lnTo>
                <a:lnTo>
                  <a:pt x="300" y="130"/>
                </a:lnTo>
                <a:lnTo>
                  <a:pt x="310" y="142"/>
                </a:lnTo>
                <a:lnTo>
                  <a:pt x="310" y="142"/>
                </a:lnTo>
                <a:lnTo>
                  <a:pt x="296" y="156"/>
                </a:lnTo>
                <a:lnTo>
                  <a:pt x="296" y="156"/>
                </a:lnTo>
                <a:lnTo>
                  <a:pt x="280" y="173"/>
                </a:lnTo>
                <a:lnTo>
                  <a:pt x="266" y="189"/>
                </a:lnTo>
                <a:lnTo>
                  <a:pt x="251" y="209"/>
                </a:lnTo>
                <a:lnTo>
                  <a:pt x="237" y="231"/>
                </a:lnTo>
                <a:lnTo>
                  <a:pt x="259" y="231"/>
                </a:lnTo>
                <a:lnTo>
                  <a:pt x="347" y="231"/>
                </a:lnTo>
                <a:lnTo>
                  <a:pt x="347" y="231"/>
                </a:lnTo>
                <a:lnTo>
                  <a:pt x="351" y="209"/>
                </a:lnTo>
                <a:lnTo>
                  <a:pt x="353" y="187"/>
                </a:lnTo>
                <a:lnTo>
                  <a:pt x="357" y="144"/>
                </a:lnTo>
                <a:lnTo>
                  <a:pt x="361" y="122"/>
                </a:lnTo>
                <a:lnTo>
                  <a:pt x="365" y="100"/>
                </a:lnTo>
                <a:lnTo>
                  <a:pt x="373" y="77"/>
                </a:lnTo>
                <a:lnTo>
                  <a:pt x="383" y="53"/>
                </a:lnTo>
                <a:lnTo>
                  <a:pt x="383" y="53"/>
                </a:lnTo>
                <a:lnTo>
                  <a:pt x="383" y="53"/>
                </a:lnTo>
                <a:lnTo>
                  <a:pt x="389" y="53"/>
                </a:lnTo>
                <a:lnTo>
                  <a:pt x="393" y="49"/>
                </a:lnTo>
                <a:lnTo>
                  <a:pt x="399" y="35"/>
                </a:lnTo>
                <a:lnTo>
                  <a:pt x="399" y="35"/>
                </a:lnTo>
                <a:lnTo>
                  <a:pt x="399" y="29"/>
                </a:lnTo>
                <a:lnTo>
                  <a:pt x="397" y="25"/>
                </a:lnTo>
                <a:lnTo>
                  <a:pt x="395" y="25"/>
                </a:lnTo>
                <a:lnTo>
                  <a:pt x="395" y="25"/>
                </a:lnTo>
                <a:lnTo>
                  <a:pt x="399" y="15"/>
                </a:lnTo>
                <a:lnTo>
                  <a:pt x="383" y="8"/>
                </a:lnTo>
                <a:lnTo>
                  <a:pt x="365" y="0"/>
                </a:lnTo>
                <a:lnTo>
                  <a:pt x="365" y="0"/>
                </a:lnTo>
                <a:lnTo>
                  <a:pt x="361" y="8"/>
                </a:lnTo>
                <a:lnTo>
                  <a:pt x="359" y="8"/>
                </a:lnTo>
                <a:lnTo>
                  <a:pt x="359" y="8"/>
                </a:lnTo>
                <a:close/>
                <a:moveTo>
                  <a:pt x="120" y="499"/>
                </a:moveTo>
                <a:lnTo>
                  <a:pt x="318" y="499"/>
                </a:lnTo>
                <a:lnTo>
                  <a:pt x="318" y="533"/>
                </a:lnTo>
                <a:lnTo>
                  <a:pt x="120" y="533"/>
                </a:lnTo>
                <a:lnTo>
                  <a:pt x="120" y="499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64"/>
          <p:cNvSpPr>
            <a:spLocks noEditPoints="1"/>
          </p:cNvSpPr>
          <p:nvPr/>
        </p:nvSpPr>
        <p:spPr bwMode="auto">
          <a:xfrm>
            <a:off x="7623175" y="1805656"/>
            <a:ext cx="823913" cy="801688"/>
          </a:xfrm>
          <a:custGeom>
            <a:avLst/>
            <a:gdLst>
              <a:gd name="T0" fmla="*/ 211 w 519"/>
              <a:gd name="T1" fmla="*/ 254 h 505"/>
              <a:gd name="T2" fmla="*/ 251 w 519"/>
              <a:gd name="T3" fmla="*/ 292 h 505"/>
              <a:gd name="T4" fmla="*/ 271 w 519"/>
              <a:gd name="T5" fmla="*/ 353 h 505"/>
              <a:gd name="T6" fmla="*/ 271 w 519"/>
              <a:gd name="T7" fmla="*/ 402 h 505"/>
              <a:gd name="T8" fmla="*/ 243 w 519"/>
              <a:gd name="T9" fmla="*/ 469 h 505"/>
              <a:gd name="T10" fmla="*/ 203 w 519"/>
              <a:gd name="T11" fmla="*/ 501 h 505"/>
              <a:gd name="T12" fmla="*/ 172 w 519"/>
              <a:gd name="T13" fmla="*/ 505 h 505"/>
              <a:gd name="T14" fmla="*/ 152 w 519"/>
              <a:gd name="T15" fmla="*/ 503 h 505"/>
              <a:gd name="T16" fmla="*/ 117 w 519"/>
              <a:gd name="T17" fmla="*/ 483 h 505"/>
              <a:gd name="T18" fmla="*/ 81 w 519"/>
              <a:gd name="T19" fmla="*/ 426 h 505"/>
              <a:gd name="T20" fmla="*/ 73 w 519"/>
              <a:gd name="T21" fmla="*/ 375 h 505"/>
              <a:gd name="T22" fmla="*/ 87 w 519"/>
              <a:gd name="T23" fmla="*/ 306 h 505"/>
              <a:gd name="T24" fmla="*/ 126 w 519"/>
              <a:gd name="T25" fmla="*/ 260 h 505"/>
              <a:gd name="T26" fmla="*/ 160 w 519"/>
              <a:gd name="T27" fmla="*/ 213 h 505"/>
              <a:gd name="T28" fmla="*/ 95 w 519"/>
              <a:gd name="T29" fmla="*/ 203 h 505"/>
              <a:gd name="T30" fmla="*/ 40 w 519"/>
              <a:gd name="T31" fmla="*/ 154 h 505"/>
              <a:gd name="T32" fmla="*/ 103 w 519"/>
              <a:gd name="T33" fmla="*/ 165 h 505"/>
              <a:gd name="T34" fmla="*/ 190 w 519"/>
              <a:gd name="T35" fmla="*/ 169 h 505"/>
              <a:gd name="T36" fmla="*/ 274 w 519"/>
              <a:gd name="T37" fmla="*/ 160 h 505"/>
              <a:gd name="T38" fmla="*/ 355 w 519"/>
              <a:gd name="T39" fmla="*/ 136 h 505"/>
              <a:gd name="T40" fmla="*/ 434 w 519"/>
              <a:gd name="T41" fmla="*/ 98 h 505"/>
              <a:gd name="T42" fmla="*/ 519 w 519"/>
              <a:gd name="T43" fmla="*/ 122 h 505"/>
              <a:gd name="T44" fmla="*/ 438 w 519"/>
              <a:gd name="T45" fmla="*/ 169 h 505"/>
              <a:gd name="T46" fmla="*/ 426 w 519"/>
              <a:gd name="T47" fmla="*/ 254 h 505"/>
              <a:gd name="T48" fmla="*/ 452 w 519"/>
              <a:gd name="T49" fmla="*/ 290 h 505"/>
              <a:gd name="T50" fmla="*/ 460 w 519"/>
              <a:gd name="T51" fmla="*/ 341 h 505"/>
              <a:gd name="T52" fmla="*/ 452 w 519"/>
              <a:gd name="T53" fmla="*/ 381 h 505"/>
              <a:gd name="T54" fmla="*/ 417 w 519"/>
              <a:gd name="T55" fmla="*/ 430 h 505"/>
              <a:gd name="T56" fmla="*/ 371 w 519"/>
              <a:gd name="T57" fmla="*/ 450 h 505"/>
              <a:gd name="T58" fmla="*/ 338 w 519"/>
              <a:gd name="T59" fmla="*/ 442 h 505"/>
              <a:gd name="T60" fmla="*/ 304 w 519"/>
              <a:gd name="T61" fmla="*/ 406 h 505"/>
              <a:gd name="T62" fmla="*/ 294 w 519"/>
              <a:gd name="T63" fmla="*/ 349 h 505"/>
              <a:gd name="T64" fmla="*/ 300 w 519"/>
              <a:gd name="T65" fmla="*/ 308 h 505"/>
              <a:gd name="T66" fmla="*/ 328 w 519"/>
              <a:gd name="T67" fmla="*/ 264 h 505"/>
              <a:gd name="T68" fmla="*/ 367 w 519"/>
              <a:gd name="T69" fmla="*/ 240 h 505"/>
              <a:gd name="T70" fmla="*/ 397 w 519"/>
              <a:gd name="T71" fmla="*/ 185 h 505"/>
              <a:gd name="T72" fmla="*/ 322 w 519"/>
              <a:gd name="T73" fmla="*/ 205 h 505"/>
              <a:gd name="T74" fmla="*/ 245 w 519"/>
              <a:gd name="T75" fmla="*/ 215 h 505"/>
              <a:gd name="T76" fmla="*/ 194 w 519"/>
              <a:gd name="T77" fmla="*/ 248 h 505"/>
              <a:gd name="T78" fmla="*/ 300 w 519"/>
              <a:gd name="T79" fmla="*/ 116 h 505"/>
              <a:gd name="T80" fmla="*/ 251 w 519"/>
              <a:gd name="T81" fmla="*/ 65 h 505"/>
              <a:gd name="T82" fmla="*/ 197 w 519"/>
              <a:gd name="T83" fmla="*/ 29 h 505"/>
              <a:gd name="T84" fmla="*/ 136 w 519"/>
              <a:gd name="T85" fmla="*/ 8 h 505"/>
              <a:gd name="T86" fmla="*/ 69 w 519"/>
              <a:gd name="T87" fmla="*/ 0 h 505"/>
              <a:gd name="T88" fmla="*/ 0 w 519"/>
              <a:gd name="T89" fmla="*/ 6 h 505"/>
              <a:gd name="T90" fmla="*/ 24 w 519"/>
              <a:gd name="T91" fmla="*/ 49 h 505"/>
              <a:gd name="T92" fmla="*/ 73 w 519"/>
              <a:gd name="T93" fmla="*/ 94 h 505"/>
              <a:gd name="T94" fmla="*/ 132 w 519"/>
              <a:gd name="T95" fmla="*/ 120 h 505"/>
              <a:gd name="T96" fmla="*/ 221 w 519"/>
              <a:gd name="T97" fmla="*/ 134 h 505"/>
              <a:gd name="T98" fmla="*/ 314 w 519"/>
              <a:gd name="T99" fmla="*/ 136 h 505"/>
              <a:gd name="T100" fmla="*/ 322 w 519"/>
              <a:gd name="T101" fmla="*/ 347 h 505"/>
              <a:gd name="T102" fmla="*/ 328 w 519"/>
              <a:gd name="T103" fmla="*/ 383 h 505"/>
              <a:gd name="T104" fmla="*/ 348 w 519"/>
              <a:gd name="T105" fmla="*/ 412 h 505"/>
              <a:gd name="T106" fmla="*/ 387 w 519"/>
              <a:gd name="T107" fmla="*/ 400 h 505"/>
              <a:gd name="T108" fmla="*/ 359 w 519"/>
              <a:gd name="T109" fmla="*/ 365 h 505"/>
              <a:gd name="T110" fmla="*/ 342 w 519"/>
              <a:gd name="T111" fmla="*/ 329 h 505"/>
              <a:gd name="T112" fmla="*/ 107 w 519"/>
              <a:gd name="T113" fmla="*/ 375 h 505"/>
              <a:gd name="T114" fmla="*/ 113 w 519"/>
              <a:gd name="T115" fmla="*/ 410 h 505"/>
              <a:gd name="T116" fmla="*/ 134 w 519"/>
              <a:gd name="T117" fmla="*/ 446 h 505"/>
              <a:gd name="T118" fmla="*/ 170 w 519"/>
              <a:gd name="T119" fmla="*/ 469 h 505"/>
              <a:gd name="T120" fmla="*/ 199 w 519"/>
              <a:gd name="T121" fmla="*/ 438 h 505"/>
              <a:gd name="T122" fmla="*/ 140 w 519"/>
              <a:gd name="T123" fmla="*/ 387 h 505"/>
              <a:gd name="T124" fmla="*/ 107 w 519"/>
              <a:gd name="T125" fmla="*/ 375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19" h="505">
                <a:moveTo>
                  <a:pt x="194" y="248"/>
                </a:moveTo>
                <a:lnTo>
                  <a:pt x="194" y="248"/>
                </a:lnTo>
                <a:lnTo>
                  <a:pt x="211" y="254"/>
                </a:lnTo>
                <a:lnTo>
                  <a:pt x="225" y="264"/>
                </a:lnTo>
                <a:lnTo>
                  <a:pt x="239" y="278"/>
                </a:lnTo>
                <a:lnTo>
                  <a:pt x="251" y="292"/>
                </a:lnTo>
                <a:lnTo>
                  <a:pt x="259" y="310"/>
                </a:lnTo>
                <a:lnTo>
                  <a:pt x="267" y="331"/>
                </a:lnTo>
                <a:lnTo>
                  <a:pt x="271" y="353"/>
                </a:lnTo>
                <a:lnTo>
                  <a:pt x="274" y="375"/>
                </a:lnTo>
                <a:lnTo>
                  <a:pt x="274" y="375"/>
                </a:lnTo>
                <a:lnTo>
                  <a:pt x="271" y="402"/>
                </a:lnTo>
                <a:lnTo>
                  <a:pt x="265" y="426"/>
                </a:lnTo>
                <a:lnTo>
                  <a:pt x="255" y="448"/>
                </a:lnTo>
                <a:lnTo>
                  <a:pt x="243" y="469"/>
                </a:lnTo>
                <a:lnTo>
                  <a:pt x="229" y="483"/>
                </a:lnTo>
                <a:lnTo>
                  <a:pt x="213" y="495"/>
                </a:lnTo>
                <a:lnTo>
                  <a:pt x="203" y="501"/>
                </a:lnTo>
                <a:lnTo>
                  <a:pt x="192" y="503"/>
                </a:lnTo>
                <a:lnTo>
                  <a:pt x="182" y="505"/>
                </a:lnTo>
                <a:lnTo>
                  <a:pt x="172" y="505"/>
                </a:lnTo>
                <a:lnTo>
                  <a:pt x="172" y="505"/>
                </a:lnTo>
                <a:lnTo>
                  <a:pt x="162" y="505"/>
                </a:lnTo>
                <a:lnTo>
                  <a:pt x="152" y="503"/>
                </a:lnTo>
                <a:lnTo>
                  <a:pt x="144" y="501"/>
                </a:lnTo>
                <a:lnTo>
                  <a:pt x="134" y="495"/>
                </a:lnTo>
                <a:lnTo>
                  <a:pt x="117" y="483"/>
                </a:lnTo>
                <a:lnTo>
                  <a:pt x="101" y="469"/>
                </a:lnTo>
                <a:lnTo>
                  <a:pt x="89" y="448"/>
                </a:lnTo>
                <a:lnTo>
                  <a:pt x="81" y="426"/>
                </a:lnTo>
                <a:lnTo>
                  <a:pt x="75" y="402"/>
                </a:lnTo>
                <a:lnTo>
                  <a:pt x="73" y="375"/>
                </a:lnTo>
                <a:lnTo>
                  <a:pt x="73" y="375"/>
                </a:lnTo>
                <a:lnTo>
                  <a:pt x="75" y="351"/>
                </a:lnTo>
                <a:lnTo>
                  <a:pt x="79" y="329"/>
                </a:lnTo>
                <a:lnTo>
                  <a:pt x="87" y="306"/>
                </a:lnTo>
                <a:lnTo>
                  <a:pt x="97" y="288"/>
                </a:lnTo>
                <a:lnTo>
                  <a:pt x="111" y="274"/>
                </a:lnTo>
                <a:lnTo>
                  <a:pt x="126" y="260"/>
                </a:lnTo>
                <a:lnTo>
                  <a:pt x="142" y="252"/>
                </a:lnTo>
                <a:lnTo>
                  <a:pt x="160" y="246"/>
                </a:lnTo>
                <a:lnTo>
                  <a:pt x="160" y="213"/>
                </a:lnTo>
                <a:lnTo>
                  <a:pt x="160" y="213"/>
                </a:lnTo>
                <a:lnTo>
                  <a:pt x="128" y="209"/>
                </a:lnTo>
                <a:lnTo>
                  <a:pt x="95" y="203"/>
                </a:lnTo>
                <a:lnTo>
                  <a:pt x="65" y="195"/>
                </a:lnTo>
                <a:lnTo>
                  <a:pt x="34" y="187"/>
                </a:lnTo>
                <a:lnTo>
                  <a:pt x="40" y="154"/>
                </a:lnTo>
                <a:lnTo>
                  <a:pt x="40" y="154"/>
                </a:lnTo>
                <a:lnTo>
                  <a:pt x="73" y="158"/>
                </a:lnTo>
                <a:lnTo>
                  <a:pt x="103" y="165"/>
                </a:lnTo>
                <a:lnTo>
                  <a:pt x="132" y="167"/>
                </a:lnTo>
                <a:lnTo>
                  <a:pt x="162" y="169"/>
                </a:lnTo>
                <a:lnTo>
                  <a:pt x="190" y="169"/>
                </a:lnTo>
                <a:lnTo>
                  <a:pt x="219" y="167"/>
                </a:lnTo>
                <a:lnTo>
                  <a:pt x="245" y="165"/>
                </a:lnTo>
                <a:lnTo>
                  <a:pt x="274" y="160"/>
                </a:lnTo>
                <a:lnTo>
                  <a:pt x="300" y="154"/>
                </a:lnTo>
                <a:lnTo>
                  <a:pt x="328" y="146"/>
                </a:lnTo>
                <a:lnTo>
                  <a:pt x="355" y="136"/>
                </a:lnTo>
                <a:lnTo>
                  <a:pt x="381" y="126"/>
                </a:lnTo>
                <a:lnTo>
                  <a:pt x="407" y="114"/>
                </a:lnTo>
                <a:lnTo>
                  <a:pt x="434" y="98"/>
                </a:lnTo>
                <a:lnTo>
                  <a:pt x="458" y="83"/>
                </a:lnTo>
                <a:lnTo>
                  <a:pt x="484" y="65"/>
                </a:lnTo>
                <a:lnTo>
                  <a:pt x="519" y="122"/>
                </a:lnTo>
                <a:lnTo>
                  <a:pt x="519" y="122"/>
                </a:lnTo>
                <a:lnTo>
                  <a:pt x="478" y="146"/>
                </a:lnTo>
                <a:lnTo>
                  <a:pt x="438" y="169"/>
                </a:lnTo>
                <a:lnTo>
                  <a:pt x="413" y="246"/>
                </a:lnTo>
                <a:lnTo>
                  <a:pt x="413" y="246"/>
                </a:lnTo>
                <a:lnTo>
                  <a:pt x="426" y="254"/>
                </a:lnTo>
                <a:lnTo>
                  <a:pt x="438" y="264"/>
                </a:lnTo>
                <a:lnTo>
                  <a:pt x="446" y="276"/>
                </a:lnTo>
                <a:lnTo>
                  <a:pt x="452" y="290"/>
                </a:lnTo>
                <a:lnTo>
                  <a:pt x="458" y="306"/>
                </a:lnTo>
                <a:lnTo>
                  <a:pt x="460" y="323"/>
                </a:lnTo>
                <a:lnTo>
                  <a:pt x="460" y="341"/>
                </a:lnTo>
                <a:lnTo>
                  <a:pt x="458" y="361"/>
                </a:lnTo>
                <a:lnTo>
                  <a:pt x="458" y="361"/>
                </a:lnTo>
                <a:lnTo>
                  <a:pt x="452" y="381"/>
                </a:lnTo>
                <a:lnTo>
                  <a:pt x="442" y="400"/>
                </a:lnTo>
                <a:lnTo>
                  <a:pt x="432" y="416"/>
                </a:lnTo>
                <a:lnTo>
                  <a:pt x="417" y="430"/>
                </a:lnTo>
                <a:lnTo>
                  <a:pt x="403" y="440"/>
                </a:lnTo>
                <a:lnTo>
                  <a:pt x="389" y="446"/>
                </a:lnTo>
                <a:lnTo>
                  <a:pt x="371" y="450"/>
                </a:lnTo>
                <a:lnTo>
                  <a:pt x="355" y="448"/>
                </a:lnTo>
                <a:lnTo>
                  <a:pt x="355" y="448"/>
                </a:lnTo>
                <a:lnTo>
                  <a:pt x="338" y="442"/>
                </a:lnTo>
                <a:lnTo>
                  <a:pt x="326" y="434"/>
                </a:lnTo>
                <a:lnTo>
                  <a:pt x="314" y="422"/>
                </a:lnTo>
                <a:lnTo>
                  <a:pt x="304" y="406"/>
                </a:lnTo>
                <a:lnTo>
                  <a:pt x="298" y="387"/>
                </a:lnTo>
                <a:lnTo>
                  <a:pt x="294" y="369"/>
                </a:lnTo>
                <a:lnTo>
                  <a:pt x="294" y="349"/>
                </a:lnTo>
                <a:lnTo>
                  <a:pt x="296" y="327"/>
                </a:lnTo>
                <a:lnTo>
                  <a:pt x="296" y="327"/>
                </a:lnTo>
                <a:lnTo>
                  <a:pt x="300" y="308"/>
                </a:lnTo>
                <a:lnTo>
                  <a:pt x="308" y="292"/>
                </a:lnTo>
                <a:lnTo>
                  <a:pt x="318" y="278"/>
                </a:lnTo>
                <a:lnTo>
                  <a:pt x="328" y="264"/>
                </a:lnTo>
                <a:lnTo>
                  <a:pt x="340" y="254"/>
                </a:lnTo>
                <a:lnTo>
                  <a:pt x="353" y="246"/>
                </a:lnTo>
                <a:lnTo>
                  <a:pt x="367" y="240"/>
                </a:lnTo>
                <a:lnTo>
                  <a:pt x="381" y="237"/>
                </a:lnTo>
                <a:lnTo>
                  <a:pt x="397" y="185"/>
                </a:lnTo>
                <a:lnTo>
                  <a:pt x="397" y="185"/>
                </a:lnTo>
                <a:lnTo>
                  <a:pt x="373" y="193"/>
                </a:lnTo>
                <a:lnTo>
                  <a:pt x="346" y="201"/>
                </a:lnTo>
                <a:lnTo>
                  <a:pt x="322" y="205"/>
                </a:lnTo>
                <a:lnTo>
                  <a:pt x="296" y="211"/>
                </a:lnTo>
                <a:lnTo>
                  <a:pt x="269" y="213"/>
                </a:lnTo>
                <a:lnTo>
                  <a:pt x="245" y="215"/>
                </a:lnTo>
                <a:lnTo>
                  <a:pt x="192" y="215"/>
                </a:lnTo>
                <a:lnTo>
                  <a:pt x="194" y="248"/>
                </a:lnTo>
                <a:lnTo>
                  <a:pt x="194" y="248"/>
                </a:lnTo>
                <a:close/>
                <a:moveTo>
                  <a:pt x="314" y="136"/>
                </a:moveTo>
                <a:lnTo>
                  <a:pt x="314" y="136"/>
                </a:lnTo>
                <a:lnTo>
                  <a:pt x="300" y="116"/>
                </a:lnTo>
                <a:lnTo>
                  <a:pt x="284" y="98"/>
                </a:lnTo>
                <a:lnTo>
                  <a:pt x="269" y="81"/>
                </a:lnTo>
                <a:lnTo>
                  <a:pt x="251" y="65"/>
                </a:lnTo>
                <a:lnTo>
                  <a:pt x="235" y="51"/>
                </a:lnTo>
                <a:lnTo>
                  <a:pt x="217" y="41"/>
                </a:lnTo>
                <a:lnTo>
                  <a:pt x="197" y="29"/>
                </a:lnTo>
                <a:lnTo>
                  <a:pt x="176" y="21"/>
                </a:lnTo>
                <a:lnTo>
                  <a:pt x="156" y="12"/>
                </a:lnTo>
                <a:lnTo>
                  <a:pt x="136" y="8"/>
                </a:lnTo>
                <a:lnTo>
                  <a:pt x="113" y="4"/>
                </a:lnTo>
                <a:lnTo>
                  <a:pt x="91" y="0"/>
                </a:lnTo>
                <a:lnTo>
                  <a:pt x="69" y="0"/>
                </a:lnTo>
                <a:lnTo>
                  <a:pt x="47" y="0"/>
                </a:lnTo>
                <a:lnTo>
                  <a:pt x="22" y="2"/>
                </a:lnTo>
                <a:lnTo>
                  <a:pt x="0" y="6"/>
                </a:lnTo>
                <a:lnTo>
                  <a:pt x="0" y="6"/>
                </a:lnTo>
                <a:lnTo>
                  <a:pt x="10" y="29"/>
                </a:lnTo>
                <a:lnTo>
                  <a:pt x="24" y="49"/>
                </a:lnTo>
                <a:lnTo>
                  <a:pt x="38" y="65"/>
                </a:lnTo>
                <a:lnTo>
                  <a:pt x="55" y="81"/>
                </a:lnTo>
                <a:lnTo>
                  <a:pt x="73" y="94"/>
                </a:lnTo>
                <a:lnTo>
                  <a:pt x="91" y="104"/>
                </a:lnTo>
                <a:lnTo>
                  <a:pt x="111" y="112"/>
                </a:lnTo>
                <a:lnTo>
                  <a:pt x="132" y="120"/>
                </a:lnTo>
                <a:lnTo>
                  <a:pt x="154" y="126"/>
                </a:lnTo>
                <a:lnTo>
                  <a:pt x="176" y="130"/>
                </a:lnTo>
                <a:lnTo>
                  <a:pt x="221" y="134"/>
                </a:lnTo>
                <a:lnTo>
                  <a:pt x="267" y="136"/>
                </a:lnTo>
                <a:lnTo>
                  <a:pt x="314" y="136"/>
                </a:lnTo>
                <a:lnTo>
                  <a:pt x="314" y="136"/>
                </a:lnTo>
                <a:close/>
                <a:moveTo>
                  <a:pt x="324" y="333"/>
                </a:moveTo>
                <a:lnTo>
                  <a:pt x="324" y="333"/>
                </a:lnTo>
                <a:lnTo>
                  <a:pt x="322" y="347"/>
                </a:lnTo>
                <a:lnTo>
                  <a:pt x="322" y="361"/>
                </a:lnTo>
                <a:lnTo>
                  <a:pt x="324" y="373"/>
                </a:lnTo>
                <a:lnTo>
                  <a:pt x="328" y="383"/>
                </a:lnTo>
                <a:lnTo>
                  <a:pt x="334" y="394"/>
                </a:lnTo>
                <a:lnTo>
                  <a:pt x="340" y="404"/>
                </a:lnTo>
                <a:lnTo>
                  <a:pt x="348" y="412"/>
                </a:lnTo>
                <a:lnTo>
                  <a:pt x="359" y="418"/>
                </a:lnTo>
                <a:lnTo>
                  <a:pt x="359" y="418"/>
                </a:lnTo>
                <a:lnTo>
                  <a:pt x="387" y="400"/>
                </a:lnTo>
                <a:lnTo>
                  <a:pt x="387" y="400"/>
                </a:lnTo>
                <a:lnTo>
                  <a:pt x="371" y="383"/>
                </a:lnTo>
                <a:lnTo>
                  <a:pt x="359" y="365"/>
                </a:lnTo>
                <a:lnTo>
                  <a:pt x="348" y="347"/>
                </a:lnTo>
                <a:lnTo>
                  <a:pt x="342" y="329"/>
                </a:lnTo>
                <a:lnTo>
                  <a:pt x="342" y="329"/>
                </a:lnTo>
                <a:lnTo>
                  <a:pt x="324" y="333"/>
                </a:lnTo>
                <a:lnTo>
                  <a:pt x="324" y="333"/>
                </a:lnTo>
                <a:close/>
                <a:moveTo>
                  <a:pt x="107" y="375"/>
                </a:moveTo>
                <a:lnTo>
                  <a:pt x="107" y="375"/>
                </a:lnTo>
                <a:lnTo>
                  <a:pt x="109" y="394"/>
                </a:lnTo>
                <a:lnTo>
                  <a:pt x="113" y="410"/>
                </a:lnTo>
                <a:lnTo>
                  <a:pt x="117" y="424"/>
                </a:lnTo>
                <a:lnTo>
                  <a:pt x="126" y="436"/>
                </a:lnTo>
                <a:lnTo>
                  <a:pt x="134" y="446"/>
                </a:lnTo>
                <a:lnTo>
                  <a:pt x="146" y="456"/>
                </a:lnTo>
                <a:lnTo>
                  <a:pt x="158" y="462"/>
                </a:lnTo>
                <a:lnTo>
                  <a:pt x="170" y="469"/>
                </a:lnTo>
                <a:lnTo>
                  <a:pt x="170" y="469"/>
                </a:lnTo>
                <a:lnTo>
                  <a:pt x="199" y="438"/>
                </a:lnTo>
                <a:lnTo>
                  <a:pt x="199" y="438"/>
                </a:lnTo>
                <a:lnTo>
                  <a:pt x="176" y="424"/>
                </a:lnTo>
                <a:lnTo>
                  <a:pt x="156" y="406"/>
                </a:lnTo>
                <a:lnTo>
                  <a:pt x="140" y="387"/>
                </a:lnTo>
                <a:lnTo>
                  <a:pt x="128" y="365"/>
                </a:lnTo>
                <a:lnTo>
                  <a:pt x="128" y="365"/>
                </a:lnTo>
                <a:lnTo>
                  <a:pt x="107" y="375"/>
                </a:lnTo>
                <a:lnTo>
                  <a:pt x="107" y="375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65"/>
          <p:cNvSpPr>
            <a:spLocks noEditPoints="1"/>
          </p:cNvSpPr>
          <p:nvPr/>
        </p:nvSpPr>
        <p:spPr bwMode="auto">
          <a:xfrm>
            <a:off x="7591425" y="3115344"/>
            <a:ext cx="871538" cy="679450"/>
          </a:xfrm>
          <a:custGeom>
            <a:avLst/>
            <a:gdLst>
              <a:gd name="T0" fmla="*/ 38 w 549"/>
              <a:gd name="T1" fmla="*/ 130 h 428"/>
              <a:gd name="T2" fmla="*/ 34 w 549"/>
              <a:gd name="T3" fmla="*/ 114 h 428"/>
              <a:gd name="T4" fmla="*/ 267 w 549"/>
              <a:gd name="T5" fmla="*/ 0 h 428"/>
              <a:gd name="T6" fmla="*/ 529 w 549"/>
              <a:gd name="T7" fmla="*/ 169 h 428"/>
              <a:gd name="T8" fmla="*/ 535 w 549"/>
              <a:gd name="T9" fmla="*/ 179 h 428"/>
              <a:gd name="T10" fmla="*/ 306 w 549"/>
              <a:gd name="T11" fmla="*/ 302 h 428"/>
              <a:gd name="T12" fmla="*/ 294 w 549"/>
              <a:gd name="T13" fmla="*/ 300 h 428"/>
              <a:gd name="T14" fmla="*/ 354 w 549"/>
              <a:gd name="T15" fmla="*/ 104 h 428"/>
              <a:gd name="T16" fmla="*/ 344 w 549"/>
              <a:gd name="T17" fmla="*/ 71 h 428"/>
              <a:gd name="T18" fmla="*/ 308 w 549"/>
              <a:gd name="T19" fmla="*/ 47 h 428"/>
              <a:gd name="T20" fmla="*/ 271 w 549"/>
              <a:gd name="T21" fmla="*/ 41 h 428"/>
              <a:gd name="T22" fmla="*/ 239 w 549"/>
              <a:gd name="T23" fmla="*/ 47 h 428"/>
              <a:gd name="T24" fmla="*/ 223 w 549"/>
              <a:gd name="T25" fmla="*/ 73 h 428"/>
              <a:gd name="T26" fmla="*/ 235 w 549"/>
              <a:gd name="T27" fmla="*/ 96 h 428"/>
              <a:gd name="T28" fmla="*/ 281 w 549"/>
              <a:gd name="T29" fmla="*/ 118 h 428"/>
              <a:gd name="T30" fmla="*/ 373 w 549"/>
              <a:gd name="T31" fmla="*/ 156 h 428"/>
              <a:gd name="T32" fmla="*/ 452 w 549"/>
              <a:gd name="T33" fmla="*/ 179 h 428"/>
              <a:gd name="T34" fmla="*/ 350 w 549"/>
              <a:gd name="T35" fmla="*/ 108 h 428"/>
              <a:gd name="T36" fmla="*/ 142 w 549"/>
              <a:gd name="T37" fmla="*/ 106 h 428"/>
              <a:gd name="T38" fmla="*/ 214 w 549"/>
              <a:gd name="T39" fmla="*/ 154 h 428"/>
              <a:gd name="T40" fmla="*/ 172 w 549"/>
              <a:gd name="T41" fmla="*/ 132 h 428"/>
              <a:gd name="T42" fmla="*/ 121 w 549"/>
              <a:gd name="T43" fmla="*/ 114 h 428"/>
              <a:gd name="T44" fmla="*/ 194 w 549"/>
              <a:gd name="T45" fmla="*/ 164 h 428"/>
              <a:gd name="T46" fmla="*/ 152 w 549"/>
              <a:gd name="T47" fmla="*/ 142 h 428"/>
              <a:gd name="T48" fmla="*/ 101 w 549"/>
              <a:gd name="T49" fmla="*/ 124 h 428"/>
              <a:gd name="T50" fmla="*/ 180 w 549"/>
              <a:gd name="T51" fmla="*/ 181 h 428"/>
              <a:gd name="T52" fmla="*/ 194 w 549"/>
              <a:gd name="T53" fmla="*/ 181 h 428"/>
              <a:gd name="T54" fmla="*/ 267 w 549"/>
              <a:gd name="T55" fmla="*/ 213 h 428"/>
              <a:gd name="T56" fmla="*/ 352 w 549"/>
              <a:gd name="T57" fmla="*/ 237 h 428"/>
              <a:gd name="T58" fmla="*/ 239 w 549"/>
              <a:gd name="T59" fmla="*/ 158 h 428"/>
              <a:gd name="T60" fmla="*/ 263 w 549"/>
              <a:gd name="T61" fmla="*/ 148 h 428"/>
              <a:gd name="T62" fmla="*/ 214 w 549"/>
              <a:gd name="T63" fmla="*/ 116 h 428"/>
              <a:gd name="T64" fmla="*/ 162 w 549"/>
              <a:gd name="T65" fmla="*/ 96 h 428"/>
              <a:gd name="T66" fmla="*/ 235 w 549"/>
              <a:gd name="T67" fmla="*/ 144 h 428"/>
              <a:gd name="T68" fmla="*/ 192 w 549"/>
              <a:gd name="T69" fmla="*/ 124 h 428"/>
              <a:gd name="T70" fmla="*/ 302 w 549"/>
              <a:gd name="T71" fmla="*/ 341 h 428"/>
              <a:gd name="T72" fmla="*/ 531 w 549"/>
              <a:gd name="T73" fmla="*/ 219 h 428"/>
              <a:gd name="T74" fmla="*/ 298 w 549"/>
              <a:gd name="T75" fmla="*/ 333 h 428"/>
              <a:gd name="T76" fmla="*/ 296 w 549"/>
              <a:gd name="T77" fmla="*/ 339 h 428"/>
              <a:gd name="T78" fmla="*/ 302 w 549"/>
              <a:gd name="T79" fmla="*/ 371 h 428"/>
              <a:gd name="T80" fmla="*/ 531 w 549"/>
              <a:gd name="T81" fmla="*/ 250 h 428"/>
              <a:gd name="T82" fmla="*/ 298 w 549"/>
              <a:gd name="T83" fmla="*/ 363 h 428"/>
              <a:gd name="T84" fmla="*/ 296 w 549"/>
              <a:gd name="T85" fmla="*/ 369 h 428"/>
              <a:gd name="T86" fmla="*/ 314 w 549"/>
              <a:gd name="T87" fmla="*/ 412 h 428"/>
              <a:gd name="T88" fmla="*/ 547 w 549"/>
              <a:gd name="T89" fmla="*/ 290 h 428"/>
              <a:gd name="T90" fmla="*/ 543 w 549"/>
              <a:gd name="T91" fmla="*/ 276 h 428"/>
              <a:gd name="T92" fmla="*/ 302 w 549"/>
              <a:gd name="T93" fmla="*/ 387 h 428"/>
              <a:gd name="T94" fmla="*/ 294 w 549"/>
              <a:gd name="T95" fmla="*/ 402 h 428"/>
              <a:gd name="T96" fmla="*/ 304 w 549"/>
              <a:gd name="T97" fmla="*/ 412 h 428"/>
              <a:gd name="T98" fmla="*/ 289 w 549"/>
              <a:gd name="T99" fmla="*/ 329 h 428"/>
              <a:gd name="T100" fmla="*/ 289 w 549"/>
              <a:gd name="T101" fmla="*/ 319 h 428"/>
              <a:gd name="T102" fmla="*/ 30 w 549"/>
              <a:gd name="T103" fmla="*/ 140 h 428"/>
              <a:gd name="T104" fmla="*/ 18 w 549"/>
              <a:gd name="T105" fmla="*/ 138 h 428"/>
              <a:gd name="T106" fmla="*/ 6 w 549"/>
              <a:gd name="T107" fmla="*/ 160 h 428"/>
              <a:gd name="T108" fmla="*/ 0 w 549"/>
              <a:gd name="T109" fmla="*/ 197 h 428"/>
              <a:gd name="T110" fmla="*/ 12 w 549"/>
              <a:gd name="T111" fmla="*/ 244 h 428"/>
              <a:gd name="T112" fmla="*/ 275 w 549"/>
              <a:gd name="T113" fmla="*/ 428 h 428"/>
              <a:gd name="T114" fmla="*/ 289 w 549"/>
              <a:gd name="T115" fmla="*/ 420 h 428"/>
              <a:gd name="T116" fmla="*/ 283 w 549"/>
              <a:gd name="T117" fmla="*/ 389 h 428"/>
              <a:gd name="T118" fmla="*/ 281 w 549"/>
              <a:gd name="T119" fmla="*/ 349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9" h="428">
                <a:moveTo>
                  <a:pt x="294" y="300"/>
                </a:moveTo>
                <a:lnTo>
                  <a:pt x="38" y="130"/>
                </a:lnTo>
                <a:lnTo>
                  <a:pt x="38" y="130"/>
                </a:lnTo>
                <a:lnTo>
                  <a:pt x="38" y="130"/>
                </a:lnTo>
                <a:lnTo>
                  <a:pt x="34" y="124"/>
                </a:lnTo>
                <a:lnTo>
                  <a:pt x="34" y="124"/>
                </a:lnTo>
                <a:lnTo>
                  <a:pt x="32" y="120"/>
                </a:lnTo>
                <a:lnTo>
                  <a:pt x="34" y="114"/>
                </a:lnTo>
                <a:lnTo>
                  <a:pt x="36" y="110"/>
                </a:lnTo>
                <a:lnTo>
                  <a:pt x="40" y="108"/>
                </a:lnTo>
                <a:lnTo>
                  <a:pt x="267" y="0"/>
                </a:lnTo>
                <a:lnTo>
                  <a:pt x="267" y="0"/>
                </a:lnTo>
                <a:lnTo>
                  <a:pt x="273" y="0"/>
                </a:lnTo>
                <a:lnTo>
                  <a:pt x="279" y="2"/>
                </a:lnTo>
                <a:lnTo>
                  <a:pt x="529" y="169"/>
                </a:lnTo>
                <a:lnTo>
                  <a:pt x="529" y="169"/>
                </a:lnTo>
                <a:lnTo>
                  <a:pt x="531" y="171"/>
                </a:lnTo>
                <a:lnTo>
                  <a:pt x="535" y="173"/>
                </a:lnTo>
                <a:lnTo>
                  <a:pt x="535" y="173"/>
                </a:lnTo>
                <a:lnTo>
                  <a:pt x="535" y="179"/>
                </a:lnTo>
                <a:lnTo>
                  <a:pt x="535" y="183"/>
                </a:lnTo>
                <a:lnTo>
                  <a:pt x="533" y="189"/>
                </a:lnTo>
                <a:lnTo>
                  <a:pt x="527" y="191"/>
                </a:lnTo>
                <a:lnTo>
                  <a:pt x="306" y="302"/>
                </a:lnTo>
                <a:lnTo>
                  <a:pt x="306" y="302"/>
                </a:lnTo>
                <a:lnTo>
                  <a:pt x="306" y="302"/>
                </a:lnTo>
                <a:lnTo>
                  <a:pt x="300" y="302"/>
                </a:lnTo>
                <a:lnTo>
                  <a:pt x="294" y="300"/>
                </a:lnTo>
                <a:lnTo>
                  <a:pt x="294" y="300"/>
                </a:lnTo>
                <a:close/>
                <a:moveTo>
                  <a:pt x="350" y="108"/>
                </a:moveTo>
                <a:lnTo>
                  <a:pt x="350" y="108"/>
                </a:lnTo>
                <a:lnTo>
                  <a:pt x="354" y="104"/>
                </a:lnTo>
                <a:lnTo>
                  <a:pt x="354" y="98"/>
                </a:lnTo>
                <a:lnTo>
                  <a:pt x="354" y="92"/>
                </a:lnTo>
                <a:lnTo>
                  <a:pt x="352" y="83"/>
                </a:lnTo>
                <a:lnTo>
                  <a:pt x="344" y="71"/>
                </a:lnTo>
                <a:lnTo>
                  <a:pt x="332" y="61"/>
                </a:lnTo>
                <a:lnTo>
                  <a:pt x="332" y="61"/>
                </a:lnTo>
                <a:lnTo>
                  <a:pt x="320" y="53"/>
                </a:lnTo>
                <a:lnTo>
                  <a:pt x="308" y="47"/>
                </a:lnTo>
                <a:lnTo>
                  <a:pt x="296" y="45"/>
                </a:lnTo>
                <a:lnTo>
                  <a:pt x="283" y="43"/>
                </a:lnTo>
                <a:lnTo>
                  <a:pt x="283" y="43"/>
                </a:lnTo>
                <a:lnTo>
                  <a:pt x="271" y="41"/>
                </a:lnTo>
                <a:lnTo>
                  <a:pt x="259" y="43"/>
                </a:lnTo>
                <a:lnTo>
                  <a:pt x="249" y="45"/>
                </a:lnTo>
                <a:lnTo>
                  <a:pt x="239" y="47"/>
                </a:lnTo>
                <a:lnTo>
                  <a:pt x="239" y="47"/>
                </a:lnTo>
                <a:lnTo>
                  <a:pt x="231" y="53"/>
                </a:lnTo>
                <a:lnTo>
                  <a:pt x="227" y="59"/>
                </a:lnTo>
                <a:lnTo>
                  <a:pt x="225" y="65"/>
                </a:lnTo>
                <a:lnTo>
                  <a:pt x="223" y="73"/>
                </a:lnTo>
                <a:lnTo>
                  <a:pt x="223" y="73"/>
                </a:lnTo>
                <a:lnTo>
                  <a:pt x="225" y="79"/>
                </a:lnTo>
                <a:lnTo>
                  <a:pt x="229" y="87"/>
                </a:lnTo>
                <a:lnTo>
                  <a:pt x="235" y="96"/>
                </a:lnTo>
                <a:lnTo>
                  <a:pt x="247" y="104"/>
                </a:lnTo>
                <a:lnTo>
                  <a:pt x="247" y="104"/>
                </a:lnTo>
                <a:lnTo>
                  <a:pt x="263" y="112"/>
                </a:lnTo>
                <a:lnTo>
                  <a:pt x="281" y="118"/>
                </a:lnTo>
                <a:lnTo>
                  <a:pt x="302" y="122"/>
                </a:lnTo>
                <a:lnTo>
                  <a:pt x="322" y="122"/>
                </a:lnTo>
                <a:lnTo>
                  <a:pt x="322" y="122"/>
                </a:lnTo>
                <a:lnTo>
                  <a:pt x="373" y="156"/>
                </a:lnTo>
                <a:lnTo>
                  <a:pt x="373" y="156"/>
                </a:lnTo>
                <a:lnTo>
                  <a:pt x="423" y="193"/>
                </a:lnTo>
                <a:lnTo>
                  <a:pt x="423" y="193"/>
                </a:lnTo>
                <a:lnTo>
                  <a:pt x="452" y="179"/>
                </a:lnTo>
                <a:lnTo>
                  <a:pt x="452" y="179"/>
                </a:lnTo>
                <a:lnTo>
                  <a:pt x="401" y="142"/>
                </a:lnTo>
                <a:lnTo>
                  <a:pt x="401" y="142"/>
                </a:lnTo>
                <a:lnTo>
                  <a:pt x="350" y="108"/>
                </a:lnTo>
                <a:lnTo>
                  <a:pt x="350" y="108"/>
                </a:lnTo>
                <a:close/>
                <a:moveTo>
                  <a:pt x="156" y="98"/>
                </a:moveTo>
                <a:lnTo>
                  <a:pt x="156" y="98"/>
                </a:lnTo>
                <a:lnTo>
                  <a:pt x="142" y="106"/>
                </a:lnTo>
                <a:lnTo>
                  <a:pt x="142" y="106"/>
                </a:lnTo>
                <a:lnTo>
                  <a:pt x="178" y="130"/>
                </a:lnTo>
                <a:lnTo>
                  <a:pt x="178" y="130"/>
                </a:lnTo>
                <a:lnTo>
                  <a:pt x="214" y="154"/>
                </a:lnTo>
                <a:lnTo>
                  <a:pt x="214" y="154"/>
                </a:lnTo>
                <a:lnTo>
                  <a:pt x="208" y="158"/>
                </a:lnTo>
                <a:lnTo>
                  <a:pt x="208" y="158"/>
                </a:lnTo>
                <a:lnTo>
                  <a:pt x="172" y="132"/>
                </a:lnTo>
                <a:lnTo>
                  <a:pt x="172" y="132"/>
                </a:lnTo>
                <a:lnTo>
                  <a:pt x="135" y="108"/>
                </a:lnTo>
                <a:lnTo>
                  <a:pt x="135" y="108"/>
                </a:lnTo>
                <a:lnTo>
                  <a:pt x="121" y="114"/>
                </a:lnTo>
                <a:lnTo>
                  <a:pt x="121" y="114"/>
                </a:lnTo>
                <a:lnTo>
                  <a:pt x="158" y="140"/>
                </a:lnTo>
                <a:lnTo>
                  <a:pt x="158" y="140"/>
                </a:lnTo>
                <a:lnTo>
                  <a:pt x="194" y="164"/>
                </a:lnTo>
                <a:lnTo>
                  <a:pt x="194" y="164"/>
                </a:lnTo>
                <a:lnTo>
                  <a:pt x="188" y="169"/>
                </a:lnTo>
                <a:lnTo>
                  <a:pt x="188" y="169"/>
                </a:lnTo>
                <a:lnTo>
                  <a:pt x="152" y="142"/>
                </a:lnTo>
                <a:lnTo>
                  <a:pt x="152" y="142"/>
                </a:lnTo>
                <a:lnTo>
                  <a:pt x="115" y="118"/>
                </a:lnTo>
                <a:lnTo>
                  <a:pt x="115" y="118"/>
                </a:lnTo>
                <a:lnTo>
                  <a:pt x="101" y="124"/>
                </a:lnTo>
                <a:lnTo>
                  <a:pt x="101" y="124"/>
                </a:lnTo>
                <a:lnTo>
                  <a:pt x="142" y="152"/>
                </a:lnTo>
                <a:lnTo>
                  <a:pt x="142" y="152"/>
                </a:lnTo>
                <a:lnTo>
                  <a:pt x="180" y="181"/>
                </a:lnTo>
                <a:lnTo>
                  <a:pt x="180" y="181"/>
                </a:lnTo>
                <a:lnTo>
                  <a:pt x="188" y="185"/>
                </a:lnTo>
                <a:lnTo>
                  <a:pt x="188" y="185"/>
                </a:lnTo>
                <a:lnTo>
                  <a:pt x="194" y="181"/>
                </a:lnTo>
                <a:lnTo>
                  <a:pt x="194" y="181"/>
                </a:lnTo>
                <a:lnTo>
                  <a:pt x="210" y="173"/>
                </a:lnTo>
                <a:lnTo>
                  <a:pt x="210" y="173"/>
                </a:lnTo>
                <a:lnTo>
                  <a:pt x="267" y="213"/>
                </a:lnTo>
                <a:lnTo>
                  <a:pt x="267" y="213"/>
                </a:lnTo>
                <a:lnTo>
                  <a:pt x="322" y="252"/>
                </a:lnTo>
                <a:lnTo>
                  <a:pt x="322" y="252"/>
                </a:lnTo>
                <a:lnTo>
                  <a:pt x="352" y="237"/>
                </a:lnTo>
                <a:lnTo>
                  <a:pt x="352" y="237"/>
                </a:lnTo>
                <a:lnTo>
                  <a:pt x="296" y="199"/>
                </a:lnTo>
                <a:lnTo>
                  <a:pt x="296" y="199"/>
                </a:lnTo>
                <a:lnTo>
                  <a:pt x="239" y="158"/>
                </a:lnTo>
                <a:lnTo>
                  <a:pt x="239" y="158"/>
                </a:lnTo>
                <a:lnTo>
                  <a:pt x="255" y="150"/>
                </a:lnTo>
                <a:lnTo>
                  <a:pt x="255" y="150"/>
                </a:lnTo>
                <a:lnTo>
                  <a:pt x="263" y="148"/>
                </a:lnTo>
                <a:lnTo>
                  <a:pt x="263" y="148"/>
                </a:lnTo>
                <a:lnTo>
                  <a:pt x="255" y="142"/>
                </a:lnTo>
                <a:lnTo>
                  <a:pt x="255" y="142"/>
                </a:lnTo>
                <a:lnTo>
                  <a:pt x="214" y="116"/>
                </a:lnTo>
                <a:lnTo>
                  <a:pt x="214" y="116"/>
                </a:lnTo>
                <a:lnTo>
                  <a:pt x="176" y="87"/>
                </a:lnTo>
                <a:lnTo>
                  <a:pt x="176" y="87"/>
                </a:lnTo>
                <a:lnTo>
                  <a:pt x="162" y="96"/>
                </a:lnTo>
                <a:lnTo>
                  <a:pt x="162" y="96"/>
                </a:lnTo>
                <a:lnTo>
                  <a:pt x="198" y="120"/>
                </a:lnTo>
                <a:lnTo>
                  <a:pt x="198" y="120"/>
                </a:lnTo>
                <a:lnTo>
                  <a:pt x="235" y="144"/>
                </a:lnTo>
                <a:lnTo>
                  <a:pt x="235" y="144"/>
                </a:lnTo>
                <a:lnTo>
                  <a:pt x="229" y="148"/>
                </a:lnTo>
                <a:lnTo>
                  <a:pt x="229" y="148"/>
                </a:lnTo>
                <a:lnTo>
                  <a:pt x="192" y="124"/>
                </a:lnTo>
                <a:lnTo>
                  <a:pt x="192" y="124"/>
                </a:lnTo>
                <a:lnTo>
                  <a:pt x="156" y="98"/>
                </a:lnTo>
                <a:lnTo>
                  <a:pt x="156" y="98"/>
                </a:lnTo>
                <a:close/>
                <a:moveTo>
                  <a:pt x="302" y="341"/>
                </a:moveTo>
                <a:lnTo>
                  <a:pt x="529" y="225"/>
                </a:lnTo>
                <a:lnTo>
                  <a:pt x="529" y="225"/>
                </a:lnTo>
                <a:lnTo>
                  <a:pt x="531" y="223"/>
                </a:lnTo>
                <a:lnTo>
                  <a:pt x="531" y="219"/>
                </a:lnTo>
                <a:lnTo>
                  <a:pt x="531" y="219"/>
                </a:lnTo>
                <a:lnTo>
                  <a:pt x="529" y="217"/>
                </a:lnTo>
                <a:lnTo>
                  <a:pt x="525" y="217"/>
                </a:lnTo>
                <a:lnTo>
                  <a:pt x="298" y="333"/>
                </a:lnTo>
                <a:lnTo>
                  <a:pt x="298" y="333"/>
                </a:lnTo>
                <a:lnTo>
                  <a:pt x="296" y="335"/>
                </a:lnTo>
                <a:lnTo>
                  <a:pt x="296" y="339"/>
                </a:lnTo>
                <a:lnTo>
                  <a:pt x="296" y="339"/>
                </a:lnTo>
                <a:lnTo>
                  <a:pt x="298" y="341"/>
                </a:lnTo>
                <a:lnTo>
                  <a:pt x="302" y="341"/>
                </a:lnTo>
                <a:lnTo>
                  <a:pt x="302" y="341"/>
                </a:lnTo>
                <a:close/>
                <a:moveTo>
                  <a:pt x="302" y="371"/>
                </a:moveTo>
                <a:lnTo>
                  <a:pt x="529" y="256"/>
                </a:lnTo>
                <a:lnTo>
                  <a:pt x="529" y="256"/>
                </a:lnTo>
                <a:lnTo>
                  <a:pt x="531" y="254"/>
                </a:lnTo>
                <a:lnTo>
                  <a:pt x="531" y="250"/>
                </a:lnTo>
                <a:lnTo>
                  <a:pt x="531" y="250"/>
                </a:lnTo>
                <a:lnTo>
                  <a:pt x="529" y="248"/>
                </a:lnTo>
                <a:lnTo>
                  <a:pt x="525" y="248"/>
                </a:lnTo>
                <a:lnTo>
                  <a:pt x="298" y="363"/>
                </a:lnTo>
                <a:lnTo>
                  <a:pt x="298" y="363"/>
                </a:lnTo>
                <a:lnTo>
                  <a:pt x="296" y="365"/>
                </a:lnTo>
                <a:lnTo>
                  <a:pt x="296" y="369"/>
                </a:lnTo>
                <a:lnTo>
                  <a:pt x="296" y="369"/>
                </a:lnTo>
                <a:lnTo>
                  <a:pt x="300" y="371"/>
                </a:lnTo>
                <a:lnTo>
                  <a:pt x="302" y="371"/>
                </a:lnTo>
                <a:lnTo>
                  <a:pt x="302" y="371"/>
                </a:lnTo>
                <a:close/>
                <a:moveTo>
                  <a:pt x="314" y="412"/>
                </a:moveTo>
                <a:lnTo>
                  <a:pt x="541" y="298"/>
                </a:lnTo>
                <a:lnTo>
                  <a:pt x="541" y="298"/>
                </a:lnTo>
                <a:lnTo>
                  <a:pt x="545" y="294"/>
                </a:lnTo>
                <a:lnTo>
                  <a:pt x="547" y="290"/>
                </a:lnTo>
                <a:lnTo>
                  <a:pt x="549" y="284"/>
                </a:lnTo>
                <a:lnTo>
                  <a:pt x="547" y="280"/>
                </a:lnTo>
                <a:lnTo>
                  <a:pt x="547" y="280"/>
                </a:lnTo>
                <a:lnTo>
                  <a:pt x="543" y="276"/>
                </a:lnTo>
                <a:lnTo>
                  <a:pt x="539" y="272"/>
                </a:lnTo>
                <a:lnTo>
                  <a:pt x="535" y="272"/>
                </a:lnTo>
                <a:lnTo>
                  <a:pt x="529" y="274"/>
                </a:lnTo>
                <a:lnTo>
                  <a:pt x="302" y="387"/>
                </a:lnTo>
                <a:lnTo>
                  <a:pt x="302" y="387"/>
                </a:lnTo>
                <a:lnTo>
                  <a:pt x="298" y="391"/>
                </a:lnTo>
                <a:lnTo>
                  <a:pt x="296" y="396"/>
                </a:lnTo>
                <a:lnTo>
                  <a:pt x="294" y="402"/>
                </a:lnTo>
                <a:lnTo>
                  <a:pt x="296" y="406"/>
                </a:lnTo>
                <a:lnTo>
                  <a:pt x="296" y="406"/>
                </a:lnTo>
                <a:lnTo>
                  <a:pt x="300" y="410"/>
                </a:lnTo>
                <a:lnTo>
                  <a:pt x="304" y="412"/>
                </a:lnTo>
                <a:lnTo>
                  <a:pt x="310" y="414"/>
                </a:lnTo>
                <a:lnTo>
                  <a:pt x="314" y="412"/>
                </a:lnTo>
                <a:lnTo>
                  <a:pt x="314" y="412"/>
                </a:lnTo>
                <a:close/>
                <a:moveTo>
                  <a:pt x="289" y="329"/>
                </a:moveTo>
                <a:lnTo>
                  <a:pt x="289" y="329"/>
                </a:lnTo>
                <a:lnTo>
                  <a:pt x="289" y="329"/>
                </a:lnTo>
                <a:lnTo>
                  <a:pt x="291" y="323"/>
                </a:lnTo>
                <a:lnTo>
                  <a:pt x="289" y="319"/>
                </a:lnTo>
                <a:lnTo>
                  <a:pt x="287" y="314"/>
                </a:lnTo>
                <a:lnTo>
                  <a:pt x="285" y="310"/>
                </a:lnTo>
                <a:lnTo>
                  <a:pt x="30" y="140"/>
                </a:lnTo>
                <a:lnTo>
                  <a:pt x="30" y="140"/>
                </a:lnTo>
                <a:lnTo>
                  <a:pt x="28" y="140"/>
                </a:lnTo>
                <a:lnTo>
                  <a:pt x="28" y="140"/>
                </a:lnTo>
                <a:lnTo>
                  <a:pt x="24" y="138"/>
                </a:lnTo>
                <a:lnTo>
                  <a:pt x="18" y="138"/>
                </a:lnTo>
                <a:lnTo>
                  <a:pt x="14" y="142"/>
                </a:lnTo>
                <a:lnTo>
                  <a:pt x="10" y="146"/>
                </a:lnTo>
                <a:lnTo>
                  <a:pt x="10" y="146"/>
                </a:lnTo>
                <a:lnTo>
                  <a:pt x="6" y="160"/>
                </a:lnTo>
                <a:lnTo>
                  <a:pt x="2" y="173"/>
                </a:lnTo>
                <a:lnTo>
                  <a:pt x="0" y="185"/>
                </a:lnTo>
                <a:lnTo>
                  <a:pt x="0" y="197"/>
                </a:lnTo>
                <a:lnTo>
                  <a:pt x="0" y="197"/>
                </a:lnTo>
                <a:lnTo>
                  <a:pt x="2" y="209"/>
                </a:lnTo>
                <a:lnTo>
                  <a:pt x="4" y="221"/>
                </a:lnTo>
                <a:lnTo>
                  <a:pt x="12" y="244"/>
                </a:lnTo>
                <a:lnTo>
                  <a:pt x="12" y="244"/>
                </a:lnTo>
                <a:lnTo>
                  <a:pt x="16" y="250"/>
                </a:lnTo>
                <a:lnTo>
                  <a:pt x="269" y="424"/>
                </a:lnTo>
                <a:lnTo>
                  <a:pt x="269" y="424"/>
                </a:lnTo>
                <a:lnTo>
                  <a:pt x="275" y="428"/>
                </a:lnTo>
                <a:lnTo>
                  <a:pt x="281" y="426"/>
                </a:lnTo>
                <a:lnTo>
                  <a:pt x="281" y="426"/>
                </a:lnTo>
                <a:lnTo>
                  <a:pt x="287" y="424"/>
                </a:lnTo>
                <a:lnTo>
                  <a:pt x="289" y="420"/>
                </a:lnTo>
                <a:lnTo>
                  <a:pt x="291" y="414"/>
                </a:lnTo>
                <a:lnTo>
                  <a:pt x="289" y="410"/>
                </a:lnTo>
                <a:lnTo>
                  <a:pt x="289" y="410"/>
                </a:lnTo>
                <a:lnTo>
                  <a:pt x="283" y="389"/>
                </a:lnTo>
                <a:lnTo>
                  <a:pt x="279" y="369"/>
                </a:lnTo>
                <a:lnTo>
                  <a:pt x="279" y="369"/>
                </a:lnTo>
                <a:lnTo>
                  <a:pt x="281" y="359"/>
                </a:lnTo>
                <a:lnTo>
                  <a:pt x="281" y="349"/>
                </a:lnTo>
                <a:lnTo>
                  <a:pt x="285" y="339"/>
                </a:lnTo>
                <a:lnTo>
                  <a:pt x="289" y="329"/>
                </a:lnTo>
                <a:lnTo>
                  <a:pt x="289" y="329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66"/>
          <p:cNvSpPr>
            <a:spLocks noEditPoints="1"/>
          </p:cNvSpPr>
          <p:nvPr/>
        </p:nvSpPr>
        <p:spPr bwMode="auto">
          <a:xfrm>
            <a:off x="8910638" y="5487069"/>
            <a:ext cx="739775" cy="795338"/>
          </a:xfrm>
          <a:custGeom>
            <a:avLst/>
            <a:gdLst>
              <a:gd name="T0" fmla="*/ 46 w 466"/>
              <a:gd name="T1" fmla="*/ 124 h 501"/>
              <a:gd name="T2" fmla="*/ 38 w 466"/>
              <a:gd name="T3" fmla="*/ 43 h 501"/>
              <a:gd name="T4" fmla="*/ 107 w 466"/>
              <a:gd name="T5" fmla="*/ 0 h 501"/>
              <a:gd name="T6" fmla="*/ 99 w 466"/>
              <a:gd name="T7" fmla="*/ 43 h 501"/>
              <a:gd name="T8" fmla="*/ 152 w 466"/>
              <a:gd name="T9" fmla="*/ 150 h 501"/>
              <a:gd name="T10" fmla="*/ 0 w 466"/>
              <a:gd name="T11" fmla="*/ 499 h 501"/>
              <a:gd name="T12" fmla="*/ 48 w 466"/>
              <a:gd name="T13" fmla="*/ 422 h 501"/>
              <a:gd name="T14" fmla="*/ 0 w 466"/>
              <a:gd name="T15" fmla="*/ 235 h 501"/>
              <a:gd name="T16" fmla="*/ 0 w 466"/>
              <a:gd name="T17" fmla="*/ 150 h 501"/>
              <a:gd name="T18" fmla="*/ 433 w 466"/>
              <a:gd name="T19" fmla="*/ 302 h 501"/>
              <a:gd name="T20" fmla="*/ 433 w 466"/>
              <a:gd name="T21" fmla="*/ 292 h 501"/>
              <a:gd name="T22" fmla="*/ 427 w 466"/>
              <a:gd name="T23" fmla="*/ 278 h 501"/>
              <a:gd name="T24" fmla="*/ 415 w 466"/>
              <a:gd name="T25" fmla="*/ 268 h 501"/>
              <a:gd name="T26" fmla="*/ 401 w 466"/>
              <a:gd name="T27" fmla="*/ 264 h 501"/>
              <a:gd name="T28" fmla="*/ 385 w 466"/>
              <a:gd name="T29" fmla="*/ 264 h 501"/>
              <a:gd name="T30" fmla="*/ 370 w 466"/>
              <a:gd name="T31" fmla="*/ 268 h 501"/>
              <a:gd name="T32" fmla="*/ 358 w 466"/>
              <a:gd name="T33" fmla="*/ 278 h 501"/>
              <a:gd name="T34" fmla="*/ 352 w 466"/>
              <a:gd name="T35" fmla="*/ 292 h 501"/>
              <a:gd name="T36" fmla="*/ 352 w 466"/>
              <a:gd name="T37" fmla="*/ 302 h 501"/>
              <a:gd name="T38" fmla="*/ 352 w 466"/>
              <a:gd name="T39" fmla="*/ 324 h 501"/>
              <a:gd name="T40" fmla="*/ 433 w 466"/>
              <a:gd name="T41" fmla="*/ 324 h 501"/>
              <a:gd name="T42" fmla="*/ 447 w 466"/>
              <a:gd name="T43" fmla="*/ 359 h 501"/>
              <a:gd name="T44" fmla="*/ 458 w 466"/>
              <a:gd name="T45" fmla="*/ 395 h 501"/>
              <a:gd name="T46" fmla="*/ 466 w 466"/>
              <a:gd name="T47" fmla="*/ 470 h 501"/>
              <a:gd name="T48" fmla="*/ 435 w 466"/>
              <a:gd name="T49" fmla="*/ 501 h 501"/>
              <a:gd name="T50" fmla="*/ 350 w 466"/>
              <a:gd name="T51" fmla="*/ 501 h 501"/>
              <a:gd name="T52" fmla="*/ 320 w 466"/>
              <a:gd name="T53" fmla="*/ 470 h 501"/>
              <a:gd name="T54" fmla="*/ 324 w 466"/>
              <a:gd name="T55" fmla="*/ 432 h 501"/>
              <a:gd name="T56" fmla="*/ 332 w 466"/>
              <a:gd name="T57" fmla="*/ 377 h 501"/>
              <a:gd name="T58" fmla="*/ 344 w 466"/>
              <a:gd name="T59" fmla="*/ 343 h 501"/>
              <a:gd name="T60" fmla="*/ 352 w 466"/>
              <a:gd name="T61" fmla="*/ 324 h 501"/>
              <a:gd name="T62" fmla="*/ 273 w 466"/>
              <a:gd name="T63" fmla="*/ 83 h 501"/>
              <a:gd name="T64" fmla="*/ 267 w 466"/>
              <a:gd name="T65" fmla="*/ 124 h 501"/>
              <a:gd name="T66" fmla="*/ 267 w 466"/>
              <a:gd name="T67" fmla="*/ 211 h 501"/>
              <a:gd name="T68" fmla="*/ 293 w 466"/>
              <a:gd name="T69" fmla="*/ 501 h 501"/>
              <a:gd name="T70" fmla="*/ 188 w 466"/>
              <a:gd name="T71" fmla="*/ 243 h 501"/>
              <a:gd name="T72" fmla="*/ 212 w 466"/>
              <a:gd name="T73" fmla="*/ 124 h 501"/>
              <a:gd name="T74" fmla="*/ 204 w 466"/>
              <a:gd name="T75" fmla="*/ 83 h 501"/>
              <a:gd name="T76" fmla="*/ 222 w 466"/>
              <a:gd name="T77" fmla="*/ 298 h 501"/>
              <a:gd name="T78" fmla="*/ 283 w 466"/>
              <a:gd name="T79" fmla="*/ 428 h 501"/>
              <a:gd name="T80" fmla="*/ 222 w 466"/>
              <a:gd name="T81" fmla="*/ 298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66" h="501">
                <a:moveTo>
                  <a:pt x="0" y="150"/>
                </a:moveTo>
                <a:lnTo>
                  <a:pt x="46" y="124"/>
                </a:lnTo>
                <a:lnTo>
                  <a:pt x="46" y="43"/>
                </a:lnTo>
                <a:lnTo>
                  <a:pt x="38" y="43"/>
                </a:lnTo>
                <a:lnTo>
                  <a:pt x="38" y="0"/>
                </a:lnTo>
                <a:lnTo>
                  <a:pt x="107" y="0"/>
                </a:lnTo>
                <a:lnTo>
                  <a:pt x="107" y="43"/>
                </a:lnTo>
                <a:lnTo>
                  <a:pt x="99" y="43"/>
                </a:lnTo>
                <a:lnTo>
                  <a:pt x="99" y="122"/>
                </a:lnTo>
                <a:lnTo>
                  <a:pt x="152" y="150"/>
                </a:lnTo>
                <a:lnTo>
                  <a:pt x="152" y="499"/>
                </a:lnTo>
                <a:lnTo>
                  <a:pt x="0" y="499"/>
                </a:lnTo>
                <a:lnTo>
                  <a:pt x="0" y="422"/>
                </a:lnTo>
                <a:lnTo>
                  <a:pt x="48" y="422"/>
                </a:lnTo>
                <a:lnTo>
                  <a:pt x="48" y="235"/>
                </a:lnTo>
                <a:lnTo>
                  <a:pt x="0" y="235"/>
                </a:lnTo>
                <a:lnTo>
                  <a:pt x="0" y="150"/>
                </a:lnTo>
                <a:lnTo>
                  <a:pt x="0" y="150"/>
                </a:lnTo>
                <a:close/>
                <a:moveTo>
                  <a:pt x="352" y="302"/>
                </a:moveTo>
                <a:lnTo>
                  <a:pt x="433" y="302"/>
                </a:lnTo>
                <a:lnTo>
                  <a:pt x="433" y="302"/>
                </a:lnTo>
                <a:lnTo>
                  <a:pt x="433" y="292"/>
                </a:lnTo>
                <a:lnTo>
                  <a:pt x="431" y="284"/>
                </a:lnTo>
                <a:lnTo>
                  <a:pt x="427" y="278"/>
                </a:lnTo>
                <a:lnTo>
                  <a:pt x="421" y="272"/>
                </a:lnTo>
                <a:lnTo>
                  <a:pt x="415" y="268"/>
                </a:lnTo>
                <a:lnTo>
                  <a:pt x="407" y="266"/>
                </a:lnTo>
                <a:lnTo>
                  <a:pt x="401" y="264"/>
                </a:lnTo>
                <a:lnTo>
                  <a:pt x="393" y="262"/>
                </a:lnTo>
                <a:lnTo>
                  <a:pt x="385" y="264"/>
                </a:lnTo>
                <a:lnTo>
                  <a:pt x="376" y="266"/>
                </a:lnTo>
                <a:lnTo>
                  <a:pt x="370" y="268"/>
                </a:lnTo>
                <a:lnTo>
                  <a:pt x="364" y="272"/>
                </a:lnTo>
                <a:lnTo>
                  <a:pt x="358" y="278"/>
                </a:lnTo>
                <a:lnTo>
                  <a:pt x="354" y="284"/>
                </a:lnTo>
                <a:lnTo>
                  <a:pt x="352" y="292"/>
                </a:lnTo>
                <a:lnTo>
                  <a:pt x="352" y="302"/>
                </a:lnTo>
                <a:lnTo>
                  <a:pt x="352" y="302"/>
                </a:lnTo>
                <a:close/>
                <a:moveTo>
                  <a:pt x="352" y="324"/>
                </a:moveTo>
                <a:lnTo>
                  <a:pt x="352" y="324"/>
                </a:lnTo>
                <a:lnTo>
                  <a:pt x="433" y="324"/>
                </a:lnTo>
                <a:lnTo>
                  <a:pt x="433" y="324"/>
                </a:lnTo>
                <a:lnTo>
                  <a:pt x="441" y="343"/>
                </a:lnTo>
                <a:lnTo>
                  <a:pt x="447" y="359"/>
                </a:lnTo>
                <a:lnTo>
                  <a:pt x="453" y="377"/>
                </a:lnTo>
                <a:lnTo>
                  <a:pt x="458" y="395"/>
                </a:lnTo>
                <a:lnTo>
                  <a:pt x="462" y="432"/>
                </a:lnTo>
                <a:lnTo>
                  <a:pt x="466" y="470"/>
                </a:lnTo>
                <a:lnTo>
                  <a:pt x="466" y="470"/>
                </a:lnTo>
                <a:lnTo>
                  <a:pt x="435" y="501"/>
                </a:lnTo>
                <a:lnTo>
                  <a:pt x="435" y="501"/>
                </a:lnTo>
                <a:lnTo>
                  <a:pt x="350" y="501"/>
                </a:lnTo>
                <a:lnTo>
                  <a:pt x="350" y="501"/>
                </a:lnTo>
                <a:lnTo>
                  <a:pt x="320" y="470"/>
                </a:lnTo>
                <a:lnTo>
                  <a:pt x="320" y="470"/>
                </a:lnTo>
                <a:lnTo>
                  <a:pt x="324" y="432"/>
                </a:lnTo>
                <a:lnTo>
                  <a:pt x="328" y="395"/>
                </a:lnTo>
                <a:lnTo>
                  <a:pt x="332" y="377"/>
                </a:lnTo>
                <a:lnTo>
                  <a:pt x="338" y="359"/>
                </a:lnTo>
                <a:lnTo>
                  <a:pt x="344" y="343"/>
                </a:lnTo>
                <a:lnTo>
                  <a:pt x="352" y="324"/>
                </a:lnTo>
                <a:lnTo>
                  <a:pt x="352" y="324"/>
                </a:lnTo>
                <a:close/>
                <a:moveTo>
                  <a:pt x="204" y="83"/>
                </a:moveTo>
                <a:lnTo>
                  <a:pt x="273" y="83"/>
                </a:lnTo>
                <a:lnTo>
                  <a:pt x="273" y="124"/>
                </a:lnTo>
                <a:lnTo>
                  <a:pt x="267" y="124"/>
                </a:lnTo>
                <a:lnTo>
                  <a:pt x="267" y="211"/>
                </a:lnTo>
                <a:lnTo>
                  <a:pt x="267" y="211"/>
                </a:lnTo>
                <a:lnTo>
                  <a:pt x="293" y="239"/>
                </a:lnTo>
                <a:lnTo>
                  <a:pt x="293" y="501"/>
                </a:lnTo>
                <a:lnTo>
                  <a:pt x="188" y="501"/>
                </a:lnTo>
                <a:lnTo>
                  <a:pt x="188" y="243"/>
                </a:lnTo>
                <a:lnTo>
                  <a:pt x="212" y="211"/>
                </a:lnTo>
                <a:lnTo>
                  <a:pt x="212" y="124"/>
                </a:lnTo>
                <a:lnTo>
                  <a:pt x="204" y="124"/>
                </a:lnTo>
                <a:lnTo>
                  <a:pt x="204" y="83"/>
                </a:lnTo>
                <a:lnTo>
                  <a:pt x="204" y="83"/>
                </a:lnTo>
                <a:close/>
                <a:moveTo>
                  <a:pt x="222" y="298"/>
                </a:moveTo>
                <a:lnTo>
                  <a:pt x="222" y="428"/>
                </a:lnTo>
                <a:lnTo>
                  <a:pt x="283" y="428"/>
                </a:lnTo>
                <a:lnTo>
                  <a:pt x="283" y="298"/>
                </a:lnTo>
                <a:lnTo>
                  <a:pt x="222" y="298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67"/>
          <p:cNvSpPr>
            <a:spLocks noEditPoints="1"/>
          </p:cNvSpPr>
          <p:nvPr/>
        </p:nvSpPr>
        <p:spPr bwMode="auto">
          <a:xfrm>
            <a:off x="7616825" y="5521994"/>
            <a:ext cx="827088" cy="757238"/>
          </a:xfrm>
          <a:custGeom>
            <a:avLst/>
            <a:gdLst>
              <a:gd name="T0" fmla="*/ 330 w 521"/>
              <a:gd name="T1" fmla="*/ 102 h 477"/>
              <a:gd name="T2" fmla="*/ 326 w 521"/>
              <a:gd name="T3" fmla="*/ 73 h 477"/>
              <a:gd name="T4" fmla="*/ 314 w 521"/>
              <a:gd name="T5" fmla="*/ 29 h 477"/>
              <a:gd name="T6" fmla="*/ 359 w 521"/>
              <a:gd name="T7" fmla="*/ 23 h 477"/>
              <a:gd name="T8" fmla="*/ 359 w 521"/>
              <a:gd name="T9" fmla="*/ 47 h 477"/>
              <a:gd name="T10" fmla="*/ 375 w 521"/>
              <a:gd name="T11" fmla="*/ 90 h 477"/>
              <a:gd name="T12" fmla="*/ 357 w 521"/>
              <a:gd name="T13" fmla="*/ 132 h 477"/>
              <a:gd name="T14" fmla="*/ 261 w 521"/>
              <a:gd name="T15" fmla="*/ 177 h 477"/>
              <a:gd name="T16" fmla="*/ 397 w 521"/>
              <a:gd name="T17" fmla="*/ 185 h 477"/>
              <a:gd name="T18" fmla="*/ 470 w 521"/>
              <a:gd name="T19" fmla="*/ 199 h 477"/>
              <a:gd name="T20" fmla="*/ 515 w 521"/>
              <a:gd name="T21" fmla="*/ 227 h 477"/>
              <a:gd name="T22" fmla="*/ 521 w 521"/>
              <a:gd name="T23" fmla="*/ 256 h 477"/>
              <a:gd name="T24" fmla="*/ 442 w 521"/>
              <a:gd name="T25" fmla="*/ 388 h 477"/>
              <a:gd name="T26" fmla="*/ 452 w 521"/>
              <a:gd name="T27" fmla="*/ 406 h 477"/>
              <a:gd name="T28" fmla="*/ 448 w 521"/>
              <a:gd name="T29" fmla="*/ 428 h 477"/>
              <a:gd name="T30" fmla="*/ 413 w 521"/>
              <a:gd name="T31" fmla="*/ 454 h 477"/>
              <a:gd name="T32" fmla="*/ 328 w 521"/>
              <a:gd name="T33" fmla="*/ 473 h 477"/>
              <a:gd name="T34" fmla="*/ 225 w 521"/>
              <a:gd name="T35" fmla="*/ 475 h 477"/>
              <a:gd name="T36" fmla="*/ 138 w 521"/>
              <a:gd name="T37" fmla="*/ 463 h 477"/>
              <a:gd name="T38" fmla="*/ 81 w 521"/>
              <a:gd name="T39" fmla="*/ 436 h 477"/>
              <a:gd name="T40" fmla="*/ 71 w 521"/>
              <a:gd name="T41" fmla="*/ 412 h 477"/>
              <a:gd name="T42" fmla="*/ 85 w 521"/>
              <a:gd name="T43" fmla="*/ 384 h 477"/>
              <a:gd name="T44" fmla="*/ 8 w 521"/>
              <a:gd name="T45" fmla="*/ 264 h 477"/>
              <a:gd name="T46" fmla="*/ 2 w 521"/>
              <a:gd name="T47" fmla="*/ 236 h 477"/>
              <a:gd name="T48" fmla="*/ 36 w 521"/>
              <a:gd name="T49" fmla="*/ 205 h 477"/>
              <a:gd name="T50" fmla="*/ 89 w 521"/>
              <a:gd name="T51" fmla="*/ 191 h 477"/>
              <a:gd name="T52" fmla="*/ 261 w 521"/>
              <a:gd name="T53" fmla="*/ 177 h 477"/>
              <a:gd name="T54" fmla="*/ 391 w 521"/>
              <a:gd name="T55" fmla="*/ 229 h 477"/>
              <a:gd name="T56" fmla="*/ 261 w 521"/>
              <a:gd name="T57" fmla="*/ 221 h 477"/>
              <a:gd name="T58" fmla="*/ 97 w 521"/>
              <a:gd name="T59" fmla="*/ 236 h 477"/>
              <a:gd name="T60" fmla="*/ 97 w 521"/>
              <a:gd name="T61" fmla="*/ 256 h 477"/>
              <a:gd name="T62" fmla="*/ 215 w 521"/>
              <a:gd name="T63" fmla="*/ 268 h 477"/>
              <a:gd name="T64" fmla="*/ 350 w 521"/>
              <a:gd name="T65" fmla="*/ 264 h 477"/>
              <a:gd name="T66" fmla="*/ 476 w 521"/>
              <a:gd name="T67" fmla="*/ 246 h 477"/>
              <a:gd name="T68" fmla="*/ 241 w 521"/>
              <a:gd name="T69" fmla="*/ 112 h 477"/>
              <a:gd name="T70" fmla="*/ 288 w 521"/>
              <a:gd name="T71" fmla="*/ 122 h 477"/>
              <a:gd name="T72" fmla="*/ 294 w 521"/>
              <a:gd name="T73" fmla="*/ 80 h 477"/>
              <a:gd name="T74" fmla="*/ 278 w 521"/>
              <a:gd name="T75" fmla="*/ 39 h 477"/>
              <a:gd name="T76" fmla="*/ 249 w 521"/>
              <a:gd name="T77" fmla="*/ 0 h 477"/>
              <a:gd name="T78" fmla="*/ 237 w 521"/>
              <a:gd name="T79" fmla="*/ 39 h 477"/>
              <a:gd name="T80" fmla="*/ 253 w 521"/>
              <a:gd name="T81" fmla="*/ 84 h 477"/>
              <a:gd name="T82" fmla="*/ 247 w 521"/>
              <a:gd name="T83" fmla="*/ 106 h 477"/>
              <a:gd name="T84" fmla="*/ 160 w 521"/>
              <a:gd name="T85" fmla="*/ 112 h 477"/>
              <a:gd name="T86" fmla="*/ 172 w 521"/>
              <a:gd name="T87" fmla="*/ 92 h 477"/>
              <a:gd name="T88" fmla="*/ 160 w 521"/>
              <a:gd name="T89" fmla="*/ 57 h 477"/>
              <a:gd name="T90" fmla="*/ 160 w 521"/>
              <a:gd name="T91" fmla="*/ 11 h 477"/>
              <a:gd name="T92" fmla="*/ 196 w 521"/>
              <a:gd name="T93" fmla="*/ 31 h 477"/>
              <a:gd name="T94" fmla="*/ 203 w 521"/>
              <a:gd name="T95" fmla="*/ 57 h 477"/>
              <a:gd name="T96" fmla="*/ 213 w 521"/>
              <a:gd name="T97" fmla="*/ 112 h 477"/>
              <a:gd name="T98" fmla="*/ 160 w 521"/>
              <a:gd name="T99" fmla="*/ 112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21" h="477">
                <a:moveTo>
                  <a:pt x="320" y="112"/>
                </a:moveTo>
                <a:lnTo>
                  <a:pt x="320" y="112"/>
                </a:lnTo>
                <a:lnTo>
                  <a:pt x="326" y="106"/>
                </a:lnTo>
                <a:lnTo>
                  <a:pt x="330" y="102"/>
                </a:lnTo>
                <a:lnTo>
                  <a:pt x="332" y="98"/>
                </a:lnTo>
                <a:lnTo>
                  <a:pt x="332" y="92"/>
                </a:lnTo>
                <a:lnTo>
                  <a:pt x="330" y="84"/>
                </a:lnTo>
                <a:lnTo>
                  <a:pt x="326" y="73"/>
                </a:lnTo>
                <a:lnTo>
                  <a:pt x="326" y="73"/>
                </a:lnTo>
                <a:lnTo>
                  <a:pt x="320" y="57"/>
                </a:lnTo>
                <a:lnTo>
                  <a:pt x="316" y="39"/>
                </a:lnTo>
                <a:lnTo>
                  <a:pt x="314" y="29"/>
                </a:lnTo>
                <a:lnTo>
                  <a:pt x="316" y="21"/>
                </a:lnTo>
                <a:lnTo>
                  <a:pt x="320" y="11"/>
                </a:lnTo>
                <a:lnTo>
                  <a:pt x="326" y="0"/>
                </a:lnTo>
                <a:lnTo>
                  <a:pt x="359" y="23"/>
                </a:lnTo>
                <a:lnTo>
                  <a:pt x="359" y="23"/>
                </a:lnTo>
                <a:lnTo>
                  <a:pt x="355" y="31"/>
                </a:lnTo>
                <a:lnTo>
                  <a:pt x="357" y="39"/>
                </a:lnTo>
                <a:lnTo>
                  <a:pt x="359" y="47"/>
                </a:lnTo>
                <a:lnTo>
                  <a:pt x="363" y="57"/>
                </a:lnTo>
                <a:lnTo>
                  <a:pt x="363" y="57"/>
                </a:lnTo>
                <a:lnTo>
                  <a:pt x="371" y="80"/>
                </a:lnTo>
                <a:lnTo>
                  <a:pt x="375" y="90"/>
                </a:lnTo>
                <a:lnTo>
                  <a:pt x="375" y="100"/>
                </a:lnTo>
                <a:lnTo>
                  <a:pt x="373" y="112"/>
                </a:lnTo>
                <a:lnTo>
                  <a:pt x="367" y="122"/>
                </a:lnTo>
                <a:lnTo>
                  <a:pt x="357" y="132"/>
                </a:lnTo>
                <a:lnTo>
                  <a:pt x="340" y="144"/>
                </a:lnTo>
                <a:lnTo>
                  <a:pt x="320" y="112"/>
                </a:lnTo>
                <a:lnTo>
                  <a:pt x="320" y="112"/>
                </a:lnTo>
                <a:close/>
                <a:moveTo>
                  <a:pt x="261" y="177"/>
                </a:moveTo>
                <a:lnTo>
                  <a:pt x="261" y="177"/>
                </a:lnTo>
                <a:lnTo>
                  <a:pt x="310" y="177"/>
                </a:lnTo>
                <a:lnTo>
                  <a:pt x="357" y="181"/>
                </a:lnTo>
                <a:lnTo>
                  <a:pt x="397" y="185"/>
                </a:lnTo>
                <a:lnTo>
                  <a:pt x="434" y="191"/>
                </a:lnTo>
                <a:lnTo>
                  <a:pt x="434" y="191"/>
                </a:lnTo>
                <a:lnTo>
                  <a:pt x="452" y="195"/>
                </a:lnTo>
                <a:lnTo>
                  <a:pt x="470" y="199"/>
                </a:lnTo>
                <a:lnTo>
                  <a:pt x="486" y="205"/>
                </a:lnTo>
                <a:lnTo>
                  <a:pt x="498" y="211"/>
                </a:lnTo>
                <a:lnTo>
                  <a:pt x="509" y="219"/>
                </a:lnTo>
                <a:lnTo>
                  <a:pt x="515" y="227"/>
                </a:lnTo>
                <a:lnTo>
                  <a:pt x="521" y="236"/>
                </a:lnTo>
                <a:lnTo>
                  <a:pt x="521" y="246"/>
                </a:lnTo>
                <a:lnTo>
                  <a:pt x="521" y="246"/>
                </a:lnTo>
                <a:lnTo>
                  <a:pt x="521" y="256"/>
                </a:lnTo>
                <a:lnTo>
                  <a:pt x="515" y="264"/>
                </a:lnTo>
                <a:lnTo>
                  <a:pt x="504" y="274"/>
                </a:lnTo>
                <a:lnTo>
                  <a:pt x="492" y="282"/>
                </a:lnTo>
                <a:lnTo>
                  <a:pt x="442" y="388"/>
                </a:lnTo>
                <a:lnTo>
                  <a:pt x="442" y="388"/>
                </a:lnTo>
                <a:lnTo>
                  <a:pt x="446" y="392"/>
                </a:lnTo>
                <a:lnTo>
                  <a:pt x="450" y="398"/>
                </a:lnTo>
                <a:lnTo>
                  <a:pt x="452" y="406"/>
                </a:lnTo>
                <a:lnTo>
                  <a:pt x="452" y="412"/>
                </a:lnTo>
                <a:lnTo>
                  <a:pt x="452" y="412"/>
                </a:lnTo>
                <a:lnTo>
                  <a:pt x="450" y="420"/>
                </a:lnTo>
                <a:lnTo>
                  <a:pt x="448" y="428"/>
                </a:lnTo>
                <a:lnTo>
                  <a:pt x="442" y="436"/>
                </a:lnTo>
                <a:lnTo>
                  <a:pt x="434" y="442"/>
                </a:lnTo>
                <a:lnTo>
                  <a:pt x="423" y="448"/>
                </a:lnTo>
                <a:lnTo>
                  <a:pt x="413" y="454"/>
                </a:lnTo>
                <a:lnTo>
                  <a:pt x="385" y="463"/>
                </a:lnTo>
                <a:lnTo>
                  <a:pt x="385" y="463"/>
                </a:lnTo>
                <a:lnTo>
                  <a:pt x="359" y="469"/>
                </a:lnTo>
                <a:lnTo>
                  <a:pt x="328" y="473"/>
                </a:lnTo>
                <a:lnTo>
                  <a:pt x="296" y="475"/>
                </a:lnTo>
                <a:lnTo>
                  <a:pt x="261" y="477"/>
                </a:lnTo>
                <a:lnTo>
                  <a:pt x="261" y="477"/>
                </a:lnTo>
                <a:lnTo>
                  <a:pt x="225" y="475"/>
                </a:lnTo>
                <a:lnTo>
                  <a:pt x="192" y="473"/>
                </a:lnTo>
                <a:lnTo>
                  <a:pt x="162" y="469"/>
                </a:lnTo>
                <a:lnTo>
                  <a:pt x="138" y="463"/>
                </a:lnTo>
                <a:lnTo>
                  <a:pt x="138" y="463"/>
                </a:lnTo>
                <a:lnTo>
                  <a:pt x="109" y="454"/>
                </a:lnTo>
                <a:lnTo>
                  <a:pt x="97" y="448"/>
                </a:lnTo>
                <a:lnTo>
                  <a:pt x="87" y="442"/>
                </a:lnTo>
                <a:lnTo>
                  <a:pt x="81" y="436"/>
                </a:lnTo>
                <a:lnTo>
                  <a:pt x="75" y="428"/>
                </a:lnTo>
                <a:lnTo>
                  <a:pt x="71" y="420"/>
                </a:lnTo>
                <a:lnTo>
                  <a:pt x="71" y="412"/>
                </a:lnTo>
                <a:lnTo>
                  <a:pt x="71" y="412"/>
                </a:lnTo>
                <a:lnTo>
                  <a:pt x="71" y="404"/>
                </a:lnTo>
                <a:lnTo>
                  <a:pt x="75" y="396"/>
                </a:lnTo>
                <a:lnTo>
                  <a:pt x="79" y="390"/>
                </a:lnTo>
                <a:lnTo>
                  <a:pt x="85" y="384"/>
                </a:lnTo>
                <a:lnTo>
                  <a:pt x="26" y="280"/>
                </a:lnTo>
                <a:lnTo>
                  <a:pt x="26" y="280"/>
                </a:lnTo>
                <a:lnTo>
                  <a:pt x="16" y="272"/>
                </a:lnTo>
                <a:lnTo>
                  <a:pt x="8" y="264"/>
                </a:lnTo>
                <a:lnTo>
                  <a:pt x="2" y="256"/>
                </a:lnTo>
                <a:lnTo>
                  <a:pt x="0" y="246"/>
                </a:lnTo>
                <a:lnTo>
                  <a:pt x="0" y="246"/>
                </a:lnTo>
                <a:lnTo>
                  <a:pt x="2" y="236"/>
                </a:lnTo>
                <a:lnTo>
                  <a:pt x="6" y="227"/>
                </a:lnTo>
                <a:lnTo>
                  <a:pt x="14" y="219"/>
                </a:lnTo>
                <a:lnTo>
                  <a:pt x="24" y="211"/>
                </a:lnTo>
                <a:lnTo>
                  <a:pt x="36" y="205"/>
                </a:lnTo>
                <a:lnTo>
                  <a:pt x="53" y="199"/>
                </a:lnTo>
                <a:lnTo>
                  <a:pt x="69" y="195"/>
                </a:lnTo>
                <a:lnTo>
                  <a:pt x="89" y="191"/>
                </a:lnTo>
                <a:lnTo>
                  <a:pt x="89" y="191"/>
                </a:lnTo>
                <a:lnTo>
                  <a:pt x="126" y="185"/>
                </a:lnTo>
                <a:lnTo>
                  <a:pt x="166" y="181"/>
                </a:lnTo>
                <a:lnTo>
                  <a:pt x="213" y="177"/>
                </a:lnTo>
                <a:lnTo>
                  <a:pt x="261" y="177"/>
                </a:lnTo>
                <a:lnTo>
                  <a:pt x="261" y="177"/>
                </a:lnTo>
                <a:close/>
                <a:moveTo>
                  <a:pt x="425" y="236"/>
                </a:moveTo>
                <a:lnTo>
                  <a:pt x="425" y="236"/>
                </a:lnTo>
                <a:lnTo>
                  <a:pt x="391" y="229"/>
                </a:lnTo>
                <a:lnTo>
                  <a:pt x="350" y="225"/>
                </a:lnTo>
                <a:lnTo>
                  <a:pt x="308" y="223"/>
                </a:lnTo>
                <a:lnTo>
                  <a:pt x="261" y="221"/>
                </a:lnTo>
                <a:lnTo>
                  <a:pt x="261" y="221"/>
                </a:lnTo>
                <a:lnTo>
                  <a:pt x="215" y="223"/>
                </a:lnTo>
                <a:lnTo>
                  <a:pt x="170" y="225"/>
                </a:lnTo>
                <a:lnTo>
                  <a:pt x="132" y="229"/>
                </a:lnTo>
                <a:lnTo>
                  <a:pt x="97" y="236"/>
                </a:lnTo>
                <a:lnTo>
                  <a:pt x="97" y="236"/>
                </a:lnTo>
                <a:lnTo>
                  <a:pt x="46" y="246"/>
                </a:lnTo>
                <a:lnTo>
                  <a:pt x="46" y="246"/>
                </a:lnTo>
                <a:lnTo>
                  <a:pt x="97" y="256"/>
                </a:lnTo>
                <a:lnTo>
                  <a:pt x="97" y="256"/>
                </a:lnTo>
                <a:lnTo>
                  <a:pt x="132" y="260"/>
                </a:lnTo>
                <a:lnTo>
                  <a:pt x="170" y="264"/>
                </a:lnTo>
                <a:lnTo>
                  <a:pt x="215" y="268"/>
                </a:lnTo>
                <a:lnTo>
                  <a:pt x="261" y="268"/>
                </a:lnTo>
                <a:lnTo>
                  <a:pt x="261" y="268"/>
                </a:lnTo>
                <a:lnTo>
                  <a:pt x="308" y="268"/>
                </a:lnTo>
                <a:lnTo>
                  <a:pt x="350" y="264"/>
                </a:lnTo>
                <a:lnTo>
                  <a:pt x="391" y="260"/>
                </a:lnTo>
                <a:lnTo>
                  <a:pt x="425" y="256"/>
                </a:lnTo>
                <a:lnTo>
                  <a:pt x="425" y="256"/>
                </a:lnTo>
                <a:lnTo>
                  <a:pt x="476" y="246"/>
                </a:lnTo>
                <a:lnTo>
                  <a:pt x="476" y="246"/>
                </a:lnTo>
                <a:lnTo>
                  <a:pt x="425" y="236"/>
                </a:lnTo>
                <a:lnTo>
                  <a:pt x="425" y="236"/>
                </a:lnTo>
                <a:close/>
                <a:moveTo>
                  <a:pt x="241" y="112"/>
                </a:moveTo>
                <a:lnTo>
                  <a:pt x="263" y="144"/>
                </a:lnTo>
                <a:lnTo>
                  <a:pt x="263" y="144"/>
                </a:lnTo>
                <a:lnTo>
                  <a:pt x="278" y="132"/>
                </a:lnTo>
                <a:lnTo>
                  <a:pt x="288" y="122"/>
                </a:lnTo>
                <a:lnTo>
                  <a:pt x="294" y="112"/>
                </a:lnTo>
                <a:lnTo>
                  <a:pt x="296" y="100"/>
                </a:lnTo>
                <a:lnTo>
                  <a:pt x="296" y="90"/>
                </a:lnTo>
                <a:lnTo>
                  <a:pt x="294" y="80"/>
                </a:lnTo>
                <a:lnTo>
                  <a:pt x="284" y="57"/>
                </a:lnTo>
                <a:lnTo>
                  <a:pt x="284" y="57"/>
                </a:lnTo>
                <a:lnTo>
                  <a:pt x="280" y="47"/>
                </a:lnTo>
                <a:lnTo>
                  <a:pt x="278" y="39"/>
                </a:lnTo>
                <a:lnTo>
                  <a:pt x="278" y="31"/>
                </a:lnTo>
                <a:lnTo>
                  <a:pt x="280" y="23"/>
                </a:lnTo>
                <a:lnTo>
                  <a:pt x="249" y="0"/>
                </a:lnTo>
                <a:lnTo>
                  <a:pt x="249" y="0"/>
                </a:lnTo>
                <a:lnTo>
                  <a:pt x="243" y="11"/>
                </a:lnTo>
                <a:lnTo>
                  <a:pt x="239" y="21"/>
                </a:lnTo>
                <a:lnTo>
                  <a:pt x="237" y="29"/>
                </a:lnTo>
                <a:lnTo>
                  <a:pt x="237" y="39"/>
                </a:lnTo>
                <a:lnTo>
                  <a:pt x="241" y="57"/>
                </a:lnTo>
                <a:lnTo>
                  <a:pt x="249" y="73"/>
                </a:lnTo>
                <a:lnTo>
                  <a:pt x="249" y="73"/>
                </a:lnTo>
                <a:lnTo>
                  <a:pt x="253" y="84"/>
                </a:lnTo>
                <a:lnTo>
                  <a:pt x="255" y="92"/>
                </a:lnTo>
                <a:lnTo>
                  <a:pt x="253" y="98"/>
                </a:lnTo>
                <a:lnTo>
                  <a:pt x="251" y="102"/>
                </a:lnTo>
                <a:lnTo>
                  <a:pt x="247" y="106"/>
                </a:lnTo>
                <a:lnTo>
                  <a:pt x="241" y="112"/>
                </a:lnTo>
                <a:lnTo>
                  <a:pt x="241" y="112"/>
                </a:lnTo>
                <a:close/>
                <a:moveTo>
                  <a:pt x="160" y="112"/>
                </a:moveTo>
                <a:lnTo>
                  <a:pt x="160" y="112"/>
                </a:lnTo>
                <a:lnTo>
                  <a:pt x="166" y="106"/>
                </a:lnTo>
                <a:lnTo>
                  <a:pt x="170" y="102"/>
                </a:lnTo>
                <a:lnTo>
                  <a:pt x="172" y="98"/>
                </a:lnTo>
                <a:lnTo>
                  <a:pt x="172" y="92"/>
                </a:lnTo>
                <a:lnTo>
                  <a:pt x="172" y="84"/>
                </a:lnTo>
                <a:lnTo>
                  <a:pt x="168" y="73"/>
                </a:lnTo>
                <a:lnTo>
                  <a:pt x="168" y="73"/>
                </a:lnTo>
                <a:lnTo>
                  <a:pt x="160" y="57"/>
                </a:lnTo>
                <a:lnTo>
                  <a:pt x="156" y="39"/>
                </a:lnTo>
                <a:lnTo>
                  <a:pt x="156" y="29"/>
                </a:lnTo>
                <a:lnTo>
                  <a:pt x="158" y="21"/>
                </a:lnTo>
                <a:lnTo>
                  <a:pt x="160" y="11"/>
                </a:lnTo>
                <a:lnTo>
                  <a:pt x="166" y="0"/>
                </a:lnTo>
                <a:lnTo>
                  <a:pt x="198" y="23"/>
                </a:lnTo>
                <a:lnTo>
                  <a:pt x="198" y="23"/>
                </a:lnTo>
                <a:lnTo>
                  <a:pt x="196" y="31"/>
                </a:lnTo>
                <a:lnTo>
                  <a:pt x="196" y="39"/>
                </a:lnTo>
                <a:lnTo>
                  <a:pt x="198" y="47"/>
                </a:lnTo>
                <a:lnTo>
                  <a:pt x="203" y="57"/>
                </a:lnTo>
                <a:lnTo>
                  <a:pt x="203" y="57"/>
                </a:lnTo>
                <a:lnTo>
                  <a:pt x="213" y="80"/>
                </a:lnTo>
                <a:lnTo>
                  <a:pt x="215" y="90"/>
                </a:lnTo>
                <a:lnTo>
                  <a:pt x="215" y="100"/>
                </a:lnTo>
                <a:lnTo>
                  <a:pt x="213" y="112"/>
                </a:lnTo>
                <a:lnTo>
                  <a:pt x="207" y="122"/>
                </a:lnTo>
                <a:lnTo>
                  <a:pt x="196" y="132"/>
                </a:lnTo>
                <a:lnTo>
                  <a:pt x="180" y="144"/>
                </a:lnTo>
                <a:lnTo>
                  <a:pt x="160" y="112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68"/>
          <p:cNvSpPr>
            <a:spLocks noEditPoints="1"/>
          </p:cNvSpPr>
          <p:nvPr/>
        </p:nvSpPr>
        <p:spPr bwMode="auto">
          <a:xfrm>
            <a:off x="7623175" y="4312319"/>
            <a:ext cx="839788" cy="717550"/>
          </a:xfrm>
          <a:custGeom>
            <a:avLst/>
            <a:gdLst>
              <a:gd name="T0" fmla="*/ 496 w 529"/>
              <a:gd name="T1" fmla="*/ 142 h 452"/>
              <a:gd name="T2" fmla="*/ 527 w 529"/>
              <a:gd name="T3" fmla="*/ 152 h 452"/>
              <a:gd name="T4" fmla="*/ 525 w 529"/>
              <a:gd name="T5" fmla="*/ 179 h 452"/>
              <a:gd name="T6" fmla="*/ 454 w 529"/>
              <a:gd name="T7" fmla="*/ 343 h 452"/>
              <a:gd name="T8" fmla="*/ 442 w 529"/>
              <a:gd name="T9" fmla="*/ 375 h 452"/>
              <a:gd name="T10" fmla="*/ 411 w 529"/>
              <a:gd name="T11" fmla="*/ 394 h 452"/>
              <a:gd name="T12" fmla="*/ 417 w 529"/>
              <a:gd name="T13" fmla="*/ 365 h 452"/>
              <a:gd name="T14" fmla="*/ 395 w 529"/>
              <a:gd name="T15" fmla="*/ 317 h 452"/>
              <a:gd name="T16" fmla="*/ 375 w 529"/>
              <a:gd name="T17" fmla="*/ 331 h 452"/>
              <a:gd name="T18" fmla="*/ 353 w 529"/>
              <a:gd name="T19" fmla="*/ 355 h 452"/>
              <a:gd name="T20" fmla="*/ 346 w 529"/>
              <a:gd name="T21" fmla="*/ 385 h 452"/>
              <a:gd name="T22" fmla="*/ 316 w 529"/>
              <a:gd name="T23" fmla="*/ 383 h 452"/>
              <a:gd name="T24" fmla="*/ 314 w 529"/>
              <a:gd name="T25" fmla="*/ 327 h 452"/>
              <a:gd name="T26" fmla="*/ 269 w 529"/>
              <a:gd name="T27" fmla="*/ 274 h 452"/>
              <a:gd name="T28" fmla="*/ 243 w 529"/>
              <a:gd name="T29" fmla="*/ 327 h 452"/>
              <a:gd name="T30" fmla="*/ 219 w 529"/>
              <a:gd name="T31" fmla="*/ 363 h 452"/>
              <a:gd name="T32" fmla="*/ 223 w 529"/>
              <a:gd name="T33" fmla="*/ 387 h 452"/>
              <a:gd name="T34" fmla="*/ 184 w 529"/>
              <a:gd name="T35" fmla="*/ 385 h 452"/>
              <a:gd name="T36" fmla="*/ 178 w 529"/>
              <a:gd name="T37" fmla="*/ 355 h 452"/>
              <a:gd name="T38" fmla="*/ 156 w 529"/>
              <a:gd name="T39" fmla="*/ 331 h 452"/>
              <a:gd name="T40" fmla="*/ 136 w 529"/>
              <a:gd name="T41" fmla="*/ 317 h 452"/>
              <a:gd name="T42" fmla="*/ 113 w 529"/>
              <a:gd name="T43" fmla="*/ 365 h 452"/>
              <a:gd name="T44" fmla="*/ 119 w 529"/>
              <a:gd name="T45" fmla="*/ 394 h 452"/>
              <a:gd name="T46" fmla="*/ 89 w 529"/>
              <a:gd name="T47" fmla="*/ 375 h 452"/>
              <a:gd name="T48" fmla="*/ 77 w 529"/>
              <a:gd name="T49" fmla="*/ 343 h 452"/>
              <a:gd name="T50" fmla="*/ 6 w 529"/>
              <a:gd name="T51" fmla="*/ 179 h 452"/>
              <a:gd name="T52" fmla="*/ 2 w 529"/>
              <a:gd name="T53" fmla="*/ 152 h 452"/>
              <a:gd name="T54" fmla="*/ 32 w 529"/>
              <a:gd name="T55" fmla="*/ 142 h 452"/>
              <a:gd name="T56" fmla="*/ 454 w 529"/>
              <a:gd name="T57" fmla="*/ 128 h 452"/>
              <a:gd name="T58" fmla="*/ 207 w 529"/>
              <a:gd name="T59" fmla="*/ 432 h 452"/>
              <a:gd name="T60" fmla="*/ 369 w 529"/>
              <a:gd name="T61" fmla="*/ 432 h 452"/>
              <a:gd name="T62" fmla="*/ 458 w 529"/>
              <a:gd name="T63" fmla="*/ 398 h 452"/>
              <a:gd name="T64" fmla="*/ 444 w 529"/>
              <a:gd name="T65" fmla="*/ 442 h 452"/>
              <a:gd name="T66" fmla="*/ 413 w 529"/>
              <a:gd name="T67" fmla="*/ 398 h 452"/>
              <a:gd name="T68" fmla="*/ 59 w 529"/>
              <a:gd name="T69" fmla="*/ 442 h 452"/>
              <a:gd name="T70" fmla="*/ 117 w 529"/>
              <a:gd name="T71" fmla="*/ 398 h 452"/>
              <a:gd name="T72" fmla="*/ 132 w 529"/>
              <a:gd name="T73" fmla="*/ 85 h 452"/>
              <a:gd name="T74" fmla="*/ 249 w 529"/>
              <a:gd name="T75" fmla="*/ 0 h 452"/>
              <a:gd name="T76" fmla="*/ 432 w 529"/>
              <a:gd name="T77" fmla="*/ 51 h 452"/>
              <a:gd name="T78" fmla="*/ 65 w 529"/>
              <a:gd name="T79" fmla="*/ 106 h 452"/>
              <a:gd name="T80" fmla="*/ 397 w 529"/>
              <a:gd name="T81" fmla="*/ 373 h 452"/>
              <a:gd name="T82" fmla="*/ 371 w 529"/>
              <a:gd name="T83" fmla="*/ 371 h 452"/>
              <a:gd name="T84" fmla="*/ 401 w 529"/>
              <a:gd name="T85" fmla="*/ 394 h 452"/>
              <a:gd name="T86" fmla="*/ 294 w 529"/>
              <a:gd name="T87" fmla="*/ 365 h 452"/>
              <a:gd name="T88" fmla="*/ 269 w 529"/>
              <a:gd name="T89" fmla="*/ 335 h 452"/>
              <a:gd name="T90" fmla="*/ 249 w 529"/>
              <a:gd name="T91" fmla="*/ 375 h 452"/>
              <a:gd name="T92" fmla="*/ 298 w 529"/>
              <a:gd name="T93" fmla="*/ 394 h 452"/>
              <a:gd name="T94" fmla="*/ 160 w 529"/>
              <a:gd name="T95" fmla="*/ 371 h 452"/>
              <a:gd name="T96" fmla="*/ 134 w 529"/>
              <a:gd name="T97" fmla="*/ 373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29" h="452">
                <a:moveTo>
                  <a:pt x="454" y="128"/>
                </a:moveTo>
                <a:lnTo>
                  <a:pt x="454" y="162"/>
                </a:lnTo>
                <a:lnTo>
                  <a:pt x="496" y="142"/>
                </a:lnTo>
                <a:lnTo>
                  <a:pt x="496" y="142"/>
                </a:lnTo>
                <a:lnTo>
                  <a:pt x="505" y="140"/>
                </a:lnTo>
                <a:lnTo>
                  <a:pt x="515" y="142"/>
                </a:lnTo>
                <a:lnTo>
                  <a:pt x="523" y="146"/>
                </a:lnTo>
                <a:lnTo>
                  <a:pt x="527" y="152"/>
                </a:lnTo>
                <a:lnTo>
                  <a:pt x="527" y="152"/>
                </a:lnTo>
                <a:lnTo>
                  <a:pt x="529" y="162"/>
                </a:lnTo>
                <a:lnTo>
                  <a:pt x="529" y="171"/>
                </a:lnTo>
                <a:lnTo>
                  <a:pt x="525" y="179"/>
                </a:lnTo>
                <a:lnTo>
                  <a:pt x="517" y="185"/>
                </a:lnTo>
                <a:lnTo>
                  <a:pt x="454" y="215"/>
                </a:lnTo>
                <a:lnTo>
                  <a:pt x="454" y="343"/>
                </a:lnTo>
                <a:lnTo>
                  <a:pt x="454" y="343"/>
                </a:lnTo>
                <a:lnTo>
                  <a:pt x="454" y="351"/>
                </a:lnTo>
                <a:lnTo>
                  <a:pt x="452" y="361"/>
                </a:lnTo>
                <a:lnTo>
                  <a:pt x="448" y="369"/>
                </a:lnTo>
                <a:lnTo>
                  <a:pt x="442" y="375"/>
                </a:lnTo>
                <a:lnTo>
                  <a:pt x="436" y="381"/>
                </a:lnTo>
                <a:lnTo>
                  <a:pt x="430" y="387"/>
                </a:lnTo>
                <a:lnTo>
                  <a:pt x="421" y="392"/>
                </a:lnTo>
                <a:lnTo>
                  <a:pt x="411" y="394"/>
                </a:lnTo>
                <a:lnTo>
                  <a:pt x="411" y="394"/>
                </a:lnTo>
                <a:lnTo>
                  <a:pt x="415" y="385"/>
                </a:lnTo>
                <a:lnTo>
                  <a:pt x="417" y="375"/>
                </a:lnTo>
                <a:lnTo>
                  <a:pt x="417" y="365"/>
                </a:lnTo>
                <a:lnTo>
                  <a:pt x="415" y="353"/>
                </a:lnTo>
                <a:lnTo>
                  <a:pt x="411" y="343"/>
                </a:lnTo>
                <a:lnTo>
                  <a:pt x="405" y="329"/>
                </a:lnTo>
                <a:lnTo>
                  <a:pt x="395" y="317"/>
                </a:lnTo>
                <a:lnTo>
                  <a:pt x="381" y="304"/>
                </a:lnTo>
                <a:lnTo>
                  <a:pt x="381" y="304"/>
                </a:lnTo>
                <a:lnTo>
                  <a:pt x="379" y="321"/>
                </a:lnTo>
                <a:lnTo>
                  <a:pt x="375" y="331"/>
                </a:lnTo>
                <a:lnTo>
                  <a:pt x="369" y="339"/>
                </a:lnTo>
                <a:lnTo>
                  <a:pt x="363" y="345"/>
                </a:lnTo>
                <a:lnTo>
                  <a:pt x="359" y="349"/>
                </a:lnTo>
                <a:lnTo>
                  <a:pt x="353" y="355"/>
                </a:lnTo>
                <a:lnTo>
                  <a:pt x="348" y="363"/>
                </a:lnTo>
                <a:lnTo>
                  <a:pt x="346" y="373"/>
                </a:lnTo>
                <a:lnTo>
                  <a:pt x="346" y="373"/>
                </a:lnTo>
                <a:lnTo>
                  <a:pt x="346" y="385"/>
                </a:lnTo>
                <a:lnTo>
                  <a:pt x="351" y="394"/>
                </a:lnTo>
                <a:lnTo>
                  <a:pt x="310" y="394"/>
                </a:lnTo>
                <a:lnTo>
                  <a:pt x="310" y="394"/>
                </a:lnTo>
                <a:lnTo>
                  <a:pt x="316" y="383"/>
                </a:lnTo>
                <a:lnTo>
                  <a:pt x="320" y="371"/>
                </a:lnTo>
                <a:lnTo>
                  <a:pt x="322" y="357"/>
                </a:lnTo>
                <a:lnTo>
                  <a:pt x="320" y="343"/>
                </a:lnTo>
                <a:lnTo>
                  <a:pt x="314" y="327"/>
                </a:lnTo>
                <a:lnTo>
                  <a:pt x="306" y="310"/>
                </a:lnTo>
                <a:lnTo>
                  <a:pt x="290" y="292"/>
                </a:lnTo>
                <a:lnTo>
                  <a:pt x="269" y="274"/>
                </a:lnTo>
                <a:lnTo>
                  <a:pt x="269" y="274"/>
                </a:lnTo>
                <a:lnTo>
                  <a:pt x="265" y="294"/>
                </a:lnTo>
                <a:lnTo>
                  <a:pt x="259" y="310"/>
                </a:lnTo>
                <a:lnTo>
                  <a:pt x="251" y="319"/>
                </a:lnTo>
                <a:lnTo>
                  <a:pt x="243" y="327"/>
                </a:lnTo>
                <a:lnTo>
                  <a:pt x="235" y="333"/>
                </a:lnTo>
                <a:lnTo>
                  <a:pt x="227" y="341"/>
                </a:lnTo>
                <a:lnTo>
                  <a:pt x="221" y="349"/>
                </a:lnTo>
                <a:lnTo>
                  <a:pt x="219" y="363"/>
                </a:lnTo>
                <a:lnTo>
                  <a:pt x="219" y="363"/>
                </a:lnTo>
                <a:lnTo>
                  <a:pt x="219" y="371"/>
                </a:lnTo>
                <a:lnTo>
                  <a:pt x="219" y="379"/>
                </a:lnTo>
                <a:lnTo>
                  <a:pt x="223" y="387"/>
                </a:lnTo>
                <a:lnTo>
                  <a:pt x="227" y="394"/>
                </a:lnTo>
                <a:lnTo>
                  <a:pt x="180" y="394"/>
                </a:lnTo>
                <a:lnTo>
                  <a:pt x="180" y="394"/>
                </a:lnTo>
                <a:lnTo>
                  <a:pt x="184" y="385"/>
                </a:lnTo>
                <a:lnTo>
                  <a:pt x="184" y="373"/>
                </a:lnTo>
                <a:lnTo>
                  <a:pt x="184" y="373"/>
                </a:lnTo>
                <a:lnTo>
                  <a:pt x="182" y="363"/>
                </a:lnTo>
                <a:lnTo>
                  <a:pt x="178" y="355"/>
                </a:lnTo>
                <a:lnTo>
                  <a:pt x="174" y="349"/>
                </a:lnTo>
                <a:lnTo>
                  <a:pt x="168" y="345"/>
                </a:lnTo>
                <a:lnTo>
                  <a:pt x="162" y="339"/>
                </a:lnTo>
                <a:lnTo>
                  <a:pt x="156" y="331"/>
                </a:lnTo>
                <a:lnTo>
                  <a:pt x="152" y="321"/>
                </a:lnTo>
                <a:lnTo>
                  <a:pt x="150" y="304"/>
                </a:lnTo>
                <a:lnTo>
                  <a:pt x="150" y="304"/>
                </a:lnTo>
                <a:lnTo>
                  <a:pt x="136" y="317"/>
                </a:lnTo>
                <a:lnTo>
                  <a:pt x="128" y="329"/>
                </a:lnTo>
                <a:lnTo>
                  <a:pt x="119" y="343"/>
                </a:lnTo>
                <a:lnTo>
                  <a:pt x="115" y="353"/>
                </a:lnTo>
                <a:lnTo>
                  <a:pt x="113" y="365"/>
                </a:lnTo>
                <a:lnTo>
                  <a:pt x="113" y="375"/>
                </a:lnTo>
                <a:lnTo>
                  <a:pt x="115" y="385"/>
                </a:lnTo>
                <a:lnTo>
                  <a:pt x="119" y="394"/>
                </a:lnTo>
                <a:lnTo>
                  <a:pt x="119" y="394"/>
                </a:lnTo>
                <a:lnTo>
                  <a:pt x="109" y="392"/>
                </a:lnTo>
                <a:lnTo>
                  <a:pt x="101" y="387"/>
                </a:lnTo>
                <a:lnTo>
                  <a:pt x="95" y="381"/>
                </a:lnTo>
                <a:lnTo>
                  <a:pt x="89" y="375"/>
                </a:lnTo>
                <a:lnTo>
                  <a:pt x="83" y="369"/>
                </a:lnTo>
                <a:lnTo>
                  <a:pt x="79" y="361"/>
                </a:lnTo>
                <a:lnTo>
                  <a:pt x="77" y="351"/>
                </a:lnTo>
                <a:lnTo>
                  <a:pt x="77" y="343"/>
                </a:lnTo>
                <a:lnTo>
                  <a:pt x="77" y="215"/>
                </a:lnTo>
                <a:lnTo>
                  <a:pt x="12" y="185"/>
                </a:lnTo>
                <a:lnTo>
                  <a:pt x="12" y="185"/>
                </a:lnTo>
                <a:lnTo>
                  <a:pt x="6" y="179"/>
                </a:lnTo>
                <a:lnTo>
                  <a:pt x="0" y="171"/>
                </a:lnTo>
                <a:lnTo>
                  <a:pt x="0" y="162"/>
                </a:lnTo>
                <a:lnTo>
                  <a:pt x="2" y="152"/>
                </a:lnTo>
                <a:lnTo>
                  <a:pt x="2" y="152"/>
                </a:lnTo>
                <a:lnTo>
                  <a:pt x="8" y="146"/>
                </a:lnTo>
                <a:lnTo>
                  <a:pt x="16" y="142"/>
                </a:lnTo>
                <a:lnTo>
                  <a:pt x="24" y="140"/>
                </a:lnTo>
                <a:lnTo>
                  <a:pt x="32" y="142"/>
                </a:lnTo>
                <a:lnTo>
                  <a:pt x="77" y="165"/>
                </a:lnTo>
                <a:lnTo>
                  <a:pt x="77" y="128"/>
                </a:lnTo>
                <a:lnTo>
                  <a:pt x="454" y="128"/>
                </a:lnTo>
                <a:lnTo>
                  <a:pt x="454" y="128"/>
                </a:lnTo>
                <a:close/>
                <a:moveTo>
                  <a:pt x="330" y="432"/>
                </a:moveTo>
                <a:lnTo>
                  <a:pt x="330" y="452"/>
                </a:lnTo>
                <a:lnTo>
                  <a:pt x="207" y="452"/>
                </a:lnTo>
                <a:lnTo>
                  <a:pt x="207" y="432"/>
                </a:lnTo>
                <a:lnTo>
                  <a:pt x="166" y="432"/>
                </a:lnTo>
                <a:lnTo>
                  <a:pt x="166" y="420"/>
                </a:lnTo>
                <a:lnTo>
                  <a:pt x="369" y="420"/>
                </a:lnTo>
                <a:lnTo>
                  <a:pt x="369" y="432"/>
                </a:lnTo>
                <a:lnTo>
                  <a:pt x="330" y="432"/>
                </a:lnTo>
                <a:lnTo>
                  <a:pt x="330" y="432"/>
                </a:lnTo>
                <a:close/>
                <a:moveTo>
                  <a:pt x="413" y="398"/>
                </a:moveTo>
                <a:lnTo>
                  <a:pt x="458" y="398"/>
                </a:lnTo>
                <a:lnTo>
                  <a:pt x="472" y="398"/>
                </a:lnTo>
                <a:lnTo>
                  <a:pt x="472" y="410"/>
                </a:lnTo>
                <a:lnTo>
                  <a:pt x="472" y="442"/>
                </a:lnTo>
                <a:lnTo>
                  <a:pt x="444" y="442"/>
                </a:lnTo>
                <a:lnTo>
                  <a:pt x="444" y="424"/>
                </a:lnTo>
                <a:lnTo>
                  <a:pt x="413" y="424"/>
                </a:lnTo>
                <a:lnTo>
                  <a:pt x="413" y="398"/>
                </a:lnTo>
                <a:lnTo>
                  <a:pt x="413" y="398"/>
                </a:lnTo>
                <a:close/>
                <a:moveTo>
                  <a:pt x="117" y="424"/>
                </a:moveTo>
                <a:lnTo>
                  <a:pt x="85" y="424"/>
                </a:lnTo>
                <a:lnTo>
                  <a:pt x="85" y="442"/>
                </a:lnTo>
                <a:lnTo>
                  <a:pt x="59" y="442"/>
                </a:lnTo>
                <a:lnTo>
                  <a:pt x="59" y="410"/>
                </a:lnTo>
                <a:lnTo>
                  <a:pt x="59" y="398"/>
                </a:lnTo>
                <a:lnTo>
                  <a:pt x="73" y="398"/>
                </a:lnTo>
                <a:lnTo>
                  <a:pt x="117" y="398"/>
                </a:lnTo>
                <a:lnTo>
                  <a:pt x="117" y="424"/>
                </a:lnTo>
                <a:lnTo>
                  <a:pt x="117" y="424"/>
                </a:lnTo>
                <a:close/>
                <a:moveTo>
                  <a:pt x="65" y="106"/>
                </a:moveTo>
                <a:lnTo>
                  <a:pt x="132" y="85"/>
                </a:lnTo>
                <a:lnTo>
                  <a:pt x="126" y="55"/>
                </a:lnTo>
                <a:lnTo>
                  <a:pt x="223" y="41"/>
                </a:lnTo>
                <a:lnTo>
                  <a:pt x="217" y="6"/>
                </a:lnTo>
                <a:lnTo>
                  <a:pt x="249" y="0"/>
                </a:lnTo>
                <a:lnTo>
                  <a:pt x="255" y="35"/>
                </a:lnTo>
                <a:lnTo>
                  <a:pt x="361" y="19"/>
                </a:lnTo>
                <a:lnTo>
                  <a:pt x="365" y="51"/>
                </a:lnTo>
                <a:lnTo>
                  <a:pt x="432" y="51"/>
                </a:lnTo>
                <a:lnTo>
                  <a:pt x="434" y="67"/>
                </a:lnTo>
                <a:lnTo>
                  <a:pt x="67" y="120"/>
                </a:lnTo>
                <a:lnTo>
                  <a:pt x="65" y="106"/>
                </a:lnTo>
                <a:lnTo>
                  <a:pt x="65" y="106"/>
                </a:lnTo>
                <a:close/>
                <a:moveTo>
                  <a:pt x="401" y="394"/>
                </a:moveTo>
                <a:lnTo>
                  <a:pt x="401" y="394"/>
                </a:lnTo>
                <a:lnTo>
                  <a:pt x="401" y="383"/>
                </a:lnTo>
                <a:lnTo>
                  <a:pt x="397" y="373"/>
                </a:lnTo>
                <a:lnTo>
                  <a:pt x="391" y="363"/>
                </a:lnTo>
                <a:lnTo>
                  <a:pt x="381" y="351"/>
                </a:lnTo>
                <a:lnTo>
                  <a:pt x="381" y="351"/>
                </a:lnTo>
                <a:lnTo>
                  <a:pt x="371" y="371"/>
                </a:lnTo>
                <a:lnTo>
                  <a:pt x="369" y="381"/>
                </a:lnTo>
                <a:lnTo>
                  <a:pt x="369" y="394"/>
                </a:lnTo>
                <a:lnTo>
                  <a:pt x="401" y="394"/>
                </a:lnTo>
                <a:lnTo>
                  <a:pt x="401" y="394"/>
                </a:lnTo>
                <a:close/>
                <a:moveTo>
                  <a:pt x="298" y="394"/>
                </a:moveTo>
                <a:lnTo>
                  <a:pt x="298" y="394"/>
                </a:lnTo>
                <a:lnTo>
                  <a:pt x="298" y="381"/>
                </a:lnTo>
                <a:lnTo>
                  <a:pt x="294" y="365"/>
                </a:lnTo>
                <a:lnTo>
                  <a:pt x="284" y="351"/>
                </a:lnTo>
                <a:lnTo>
                  <a:pt x="278" y="343"/>
                </a:lnTo>
                <a:lnTo>
                  <a:pt x="269" y="335"/>
                </a:lnTo>
                <a:lnTo>
                  <a:pt x="269" y="335"/>
                </a:lnTo>
                <a:lnTo>
                  <a:pt x="261" y="347"/>
                </a:lnTo>
                <a:lnTo>
                  <a:pt x="253" y="361"/>
                </a:lnTo>
                <a:lnTo>
                  <a:pt x="251" y="367"/>
                </a:lnTo>
                <a:lnTo>
                  <a:pt x="249" y="375"/>
                </a:lnTo>
                <a:lnTo>
                  <a:pt x="249" y="383"/>
                </a:lnTo>
                <a:lnTo>
                  <a:pt x="251" y="394"/>
                </a:lnTo>
                <a:lnTo>
                  <a:pt x="298" y="394"/>
                </a:lnTo>
                <a:lnTo>
                  <a:pt x="298" y="394"/>
                </a:lnTo>
                <a:close/>
                <a:moveTo>
                  <a:pt x="162" y="394"/>
                </a:moveTo>
                <a:lnTo>
                  <a:pt x="162" y="394"/>
                </a:lnTo>
                <a:lnTo>
                  <a:pt x="162" y="381"/>
                </a:lnTo>
                <a:lnTo>
                  <a:pt x="160" y="371"/>
                </a:lnTo>
                <a:lnTo>
                  <a:pt x="150" y="351"/>
                </a:lnTo>
                <a:lnTo>
                  <a:pt x="150" y="351"/>
                </a:lnTo>
                <a:lnTo>
                  <a:pt x="140" y="363"/>
                </a:lnTo>
                <a:lnTo>
                  <a:pt x="134" y="373"/>
                </a:lnTo>
                <a:lnTo>
                  <a:pt x="130" y="383"/>
                </a:lnTo>
                <a:lnTo>
                  <a:pt x="130" y="394"/>
                </a:lnTo>
                <a:lnTo>
                  <a:pt x="162" y="394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69"/>
          <p:cNvSpPr>
            <a:spLocks noEditPoints="1"/>
          </p:cNvSpPr>
          <p:nvPr/>
        </p:nvSpPr>
        <p:spPr bwMode="auto">
          <a:xfrm>
            <a:off x="11322050" y="4402806"/>
            <a:ext cx="792163" cy="563563"/>
          </a:xfrm>
          <a:custGeom>
            <a:avLst/>
            <a:gdLst>
              <a:gd name="T0" fmla="*/ 100 w 499"/>
              <a:gd name="T1" fmla="*/ 71 h 355"/>
              <a:gd name="T2" fmla="*/ 112 w 499"/>
              <a:gd name="T3" fmla="*/ 73 h 355"/>
              <a:gd name="T4" fmla="*/ 116 w 499"/>
              <a:gd name="T5" fmla="*/ 67 h 355"/>
              <a:gd name="T6" fmla="*/ 130 w 499"/>
              <a:gd name="T7" fmla="*/ 59 h 355"/>
              <a:gd name="T8" fmla="*/ 138 w 499"/>
              <a:gd name="T9" fmla="*/ 57 h 355"/>
              <a:gd name="T10" fmla="*/ 154 w 499"/>
              <a:gd name="T11" fmla="*/ 61 h 355"/>
              <a:gd name="T12" fmla="*/ 167 w 499"/>
              <a:gd name="T13" fmla="*/ 73 h 355"/>
              <a:gd name="T14" fmla="*/ 173 w 499"/>
              <a:gd name="T15" fmla="*/ 71 h 355"/>
              <a:gd name="T16" fmla="*/ 179 w 499"/>
              <a:gd name="T17" fmla="*/ 71 h 355"/>
              <a:gd name="T18" fmla="*/ 191 w 499"/>
              <a:gd name="T19" fmla="*/ 73 h 355"/>
              <a:gd name="T20" fmla="*/ 207 w 499"/>
              <a:gd name="T21" fmla="*/ 89 h 355"/>
              <a:gd name="T22" fmla="*/ 209 w 499"/>
              <a:gd name="T23" fmla="*/ 101 h 355"/>
              <a:gd name="T24" fmla="*/ 207 w 499"/>
              <a:gd name="T25" fmla="*/ 114 h 355"/>
              <a:gd name="T26" fmla="*/ 191 w 499"/>
              <a:gd name="T27" fmla="*/ 130 h 355"/>
              <a:gd name="T28" fmla="*/ 173 w 499"/>
              <a:gd name="T29" fmla="*/ 199 h 355"/>
              <a:gd name="T30" fmla="*/ 96 w 499"/>
              <a:gd name="T31" fmla="*/ 132 h 355"/>
              <a:gd name="T32" fmla="*/ 86 w 499"/>
              <a:gd name="T33" fmla="*/ 128 h 355"/>
              <a:gd name="T34" fmla="*/ 71 w 499"/>
              <a:gd name="T35" fmla="*/ 112 h 355"/>
              <a:gd name="T36" fmla="*/ 69 w 499"/>
              <a:gd name="T37" fmla="*/ 101 h 355"/>
              <a:gd name="T38" fmla="*/ 71 w 499"/>
              <a:gd name="T39" fmla="*/ 89 h 355"/>
              <a:gd name="T40" fmla="*/ 88 w 499"/>
              <a:gd name="T41" fmla="*/ 73 h 355"/>
              <a:gd name="T42" fmla="*/ 100 w 499"/>
              <a:gd name="T43" fmla="*/ 71 h 355"/>
              <a:gd name="T44" fmla="*/ 25 w 499"/>
              <a:gd name="T45" fmla="*/ 0 h 355"/>
              <a:gd name="T46" fmla="*/ 0 w 499"/>
              <a:gd name="T47" fmla="*/ 22 h 355"/>
              <a:gd name="T48" fmla="*/ 0 w 499"/>
              <a:gd name="T49" fmla="*/ 355 h 355"/>
              <a:gd name="T50" fmla="*/ 321 w 499"/>
              <a:gd name="T51" fmla="*/ 355 h 355"/>
              <a:gd name="T52" fmla="*/ 329 w 499"/>
              <a:gd name="T53" fmla="*/ 355 h 355"/>
              <a:gd name="T54" fmla="*/ 499 w 499"/>
              <a:gd name="T55" fmla="*/ 298 h 355"/>
              <a:gd name="T56" fmla="*/ 499 w 499"/>
              <a:gd name="T57" fmla="*/ 22 h 355"/>
              <a:gd name="T58" fmla="*/ 477 w 499"/>
              <a:gd name="T59" fmla="*/ 0 h 355"/>
              <a:gd name="T60" fmla="*/ 25 w 499"/>
              <a:gd name="T61" fmla="*/ 0 h 355"/>
              <a:gd name="T62" fmla="*/ 315 w 499"/>
              <a:gd name="T63" fmla="*/ 260 h 355"/>
              <a:gd name="T64" fmla="*/ 329 w 499"/>
              <a:gd name="T65" fmla="*/ 247 h 355"/>
              <a:gd name="T66" fmla="*/ 454 w 499"/>
              <a:gd name="T67" fmla="*/ 47 h 355"/>
              <a:gd name="T68" fmla="*/ 47 w 499"/>
              <a:gd name="T69" fmla="*/ 310 h 355"/>
              <a:gd name="T70" fmla="*/ 306 w 499"/>
              <a:gd name="T71" fmla="*/ 310 h 355"/>
              <a:gd name="T72" fmla="*/ 337 w 499"/>
              <a:gd name="T73" fmla="*/ 304 h 355"/>
              <a:gd name="T74" fmla="*/ 446 w 499"/>
              <a:gd name="T75" fmla="*/ 268 h 355"/>
              <a:gd name="T76" fmla="*/ 80 w 499"/>
              <a:gd name="T77" fmla="*/ 268 h 355"/>
              <a:gd name="T78" fmla="*/ 264 w 499"/>
              <a:gd name="T79" fmla="*/ 288 h 355"/>
              <a:gd name="T80" fmla="*/ 80 w 499"/>
              <a:gd name="T81" fmla="*/ 268 h 355"/>
              <a:gd name="T82" fmla="*/ 240 w 499"/>
              <a:gd name="T83" fmla="*/ 87 h 355"/>
              <a:gd name="T84" fmla="*/ 424 w 499"/>
              <a:gd name="T85" fmla="*/ 108 h 355"/>
              <a:gd name="T86" fmla="*/ 240 w 499"/>
              <a:gd name="T87" fmla="*/ 87 h 355"/>
              <a:gd name="T88" fmla="*/ 240 w 499"/>
              <a:gd name="T89" fmla="*/ 130 h 355"/>
              <a:gd name="T90" fmla="*/ 424 w 499"/>
              <a:gd name="T91" fmla="*/ 152 h 355"/>
              <a:gd name="T92" fmla="*/ 240 w 499"/>
              <a:gd name="T93" fmla="*/ 130 h 355"/>
              <a:gd name="T94" fmla="*/ 240 w 499"/>
              <a:gd name="T95" fmla="*/ 176 h 355"/>
              <a:gd name="T96" fmla="*/ 424 w 499"/>
              <a:gd name="T97" fmla="*/ 199 h 355"/>
              <a:gd name="T98" fmla="*/ 240 w 499"/>
              <a:gd name="T99" fmla="*/ 176 h 355"/>
              <a:gd name="T100" fmla="*/ 80 w 499"/>
              <a:gd name="T101" fmla="*/ 223 h 355"/>
              <a:gd name="T102" fmla="*/ 264 w 499"/>
              <a:gd name="T103" fmla="*/ 243 h 355"/>
              <a:gd name="T104" fmla="*/ 80 w 499"/>
              <a:gd name="T105" fmla="*/ 223 h 355"/>
              <a:gd name="T106" fmla="*/ 120 w 499"/>
              <a:gd name="T107" fmla="*/ 134 h 355"/>
              <a:gd name="T108" fmla="*/ 114 w 499"/>
              <a:gd name="T109" fmla="*/ 185 h 355"/>
              <a:gd name="T110" fmla="*/ 120 w 499"/>
              <a:gd name="T111" fmla="*/ 134 h 355"/>
              <a:gd name="T112" fmla="*/ 144 w 499"/>
              <a:gd name="T113" fmla="*/ 134 h 355"/>
              <a:gd name="T114" fmla="*/ 134 w 499"/>
              <a:gd name="T115" fmla="*/ 185 h 355"/>
              <a:gd name="T116" fmla="*/ 144 w 499"/>
              <a:gd name="T117" fmla="*/ 134 h 355"/>
              <a:gd name="T118" fmla="*/ 167 w 499"/>
              <a:gd name="T119" fmla="*/ 134 h 355"/>
              <a:gd name="T120" fmla="*/ 154 w 499"/>
              <a:gd name="T121" fmla="*/ 185 h 355"/>
              <a:gd name="T122" fmla="*/ 167 w 499"/>
              <a:gd name="T123" fmla="*/ 13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99" h="355">
                <a:moveTo>
                  <a:pt x="100" y="71"/>
                </a:moveTo>
                <a:lnTo>
                  <a:pt x="100" y="71"/>
                </a:lnTo>
                <a:lnTo>
                  <a:pt x="106" y="71"/>
                </a:lnTo>
                <a:lnTo>
                  <a:pt x="112" y="73"/>
                </a:lnTo>
                <a:lnTo>
                  <a:pt x="112" y="73"/>
                </a:lnTo>
                <a:lnTo>
                  <a:pt x="116" y="67"/>
                </a:lnTo>
                <a:lnTo>
                  <a:pt x="122" y="61"/>
                </a:lnTo>
                <a:lnTo>
                  <a:pt x="130" y="59"/>
                </a:lnTo>
                <a:lnTo>
                  <a:pt x="138" y="57"/>
                </a:lnTo>
                <a:lnTo>
                  <a:pt x="138" y="57"/>
                </a:lnTo>
                <a:lnTo>
                  <a:pt x="146" y="59"/>
                </a:lnTo>
                <a:lnTo>
                  <a:pt x="154" y="61"/>
                </a:lnTo>
                <a:lnTo>
                  <a:pt x="161" y="67"/>
                </a:lnTo>
                <a:lnTo>
                  <a:pt x="167" y="73"/>
                </a:lnTo>
                <a:lnTo>
                  <a:pt x="167" y="73"/>
                </a:lnTo>
                <a:lnTo>
                  <a:pt x="173" y="71"/>
                </a:lnTo>
                <a:lnTo>
                  <a:pt x="179" y="71"/>
                </a:lnTo>
                <a:lnTo>
                  <a:pt x="179" y="71"/>
                </a:lnTo>
                <a:lnTo>
                  <a:pt x="185" y="71"/>
                </a:lnTo>
                <a:lnTo>
                  <a:pt x="191" y="73"/>
                </a:lnTo>
                <a:lnTo>
                  <a:pt x="201" y="79"/>
                </a:lnTo>
                <a:lnTo>
                  <a:pt x="207" y="89"/>
                </a:lnTo>
                <a:lnTo>
                  <a:pt x="209" y="95"/>
                </a:lnTo>
                <a:lnTo>
                  <a:pt x="209" y="101"/>
                </a:lnTo>
                <a:lnTo>
                  <a:pt x="209" y="101"/>
                </a:lnTo>
                <a:lnTo>
                  <a:pt x="207" y="114"/>
                </a:lnTo>
                <a:lnTo>
                  <a:pt x="201" y="122"/>
                </a:lnTo>
                <a:lnTo>
                  <a:pt x="191" y="130"/>
                </a:lnTo>
                <a:lnTo>
                  <a:pt x="181" y="132"/>
                </a:lnTo>
                <a:lnTo>
                  <a:pt x="173" y="199"/>
                </a:lnTo>
                <a:lnTo>
                  <a:pt x="104" y="199"/>
                </a:lnTo>
                <a:lnTo>
                  <a:pt x="96" y="132"/>
                </a:lnTo>
                <a:lnTo>
                  <a:pt x="96" y="132"/>
                </a:lnTo>
                <a:lnTo>
                  <a:pt x="86" y="128"/>
                </a:lnTo>
                <a:lnTo>
                  <a:pt x="75" y="122"/>
                </a:lnTo>
                <a:lnTo>
                  <a:pt x="71" y="112"/>
                </a:lnTo>
                <a:lnTo>
                  <a:pt x="69" y="101"/>
                </a:lnTo>
                <a:lnTo>
                  <a:pt x="69" y="101"/>
                </a:lnTo>
                <a:lnTo>
                  <a:pt x="69" y="95"/>
                </a:lnTo>
                <a:lnTo>
                  <a:pt x="71" y="89"/>
                </a:lnTo>
                <a:lnTo>
                  <a:pt x="77" y="79"/>
                </a:lnTo>
                <a:lnTo>
                  <a:pt x="88" y="73"/>
                </a:lnTo>
                <a:lnTo>
                  <a:pt x="94" y="71"/>
                </a:lnTo>
                <a:lnTo>
                  <a:pt x="100" y="71"/>
                </a:lnTo>
                <a:lnTo>
                  <a:pt x="100" y="71"/>
                </a:lnTo>
                <a:close/>
                <a:moveTo>
                  <a:pt x="25" y="0"/>
                </a:moveTo>
                <a:lnTo>
                  <a:pt x="0" y="0"/>
                </a:lnTo>
                <a:lnTo>
                  <a:pt x="0" y="22"/>
                </a:lnTo>
                <a:lnTo>
                  <a:pt x="0" y="332"/>
                </a:lnTo>
                <a:lnTo>
                  <a:pt x="0" y="355"/>
                </a:lnTo>
                <a:lnTo>
                  <a:pt x="25" y="355"/>
                </a:lnTo>
                <a:lnTo>
                  <a:pt x="321" y="355"/>
                </a:lnTo>
                <a:lnTo>
                  <a:pt x="325" y="355"/>
                </a:lnTo>
                <a:lnTo>
                  <a:pt x="329" y="355"/>
                </a:lnTo>
                <a:lnTo>
                  <a:pt x="485" y="304"/>
                </a:lnTo>
                <a:lnTo>
                  <a:pt x="499" y="298"/>
                </a:lnTo>
                <a:lnTo>
                  <a:pt x="499" y="282"/>
                </a:lnTo>
                <a:lnTo>
                  <a:pt x="499" y="22"/>
                </a:lnTo>
                <a:lnTo>
                  <a:pt x="499" y="0"/>
                </a:lnTo>
                <a:lnTo>
                  <a:pt x="477" y="0"/>
                </a:lnTo>
                <a:lnTo>
                  <a:pt x="25" y="0"/>
                </a:lnTo>
                <a:lnTo>
                  <a:pt x="25" y="0"/>
                </a:lnTo>
                <a:close/>
                <a:moveTo>
                  <a:pt x="306" y="310"/>
                </a:moveTo>
                <a:lnTo>
                  <a:pt x="315" y="260"/>
                </a:lnTo>
                <a:lnTo>
                  <a:pt x="317" y="247"/>
                </a:lnTo>
                <a:lnTo>
                  <a:pt x="329" y="247"/>
                </a:lnTo>
                <a:lnTo>
                  <a:pt x="454" y="237"/>
                </a:lnTo>
                <a:lnTo>
                  <a:pt x="454" y="47"/>
                </a:lnTo>
                <a:lnTo>
                  <a:pt x="47" y="47"/>
                </a:lnTo>
                <a:lnTo>
                  <a:pt x="47" y="310"/>
                </a:lnTo>
                <a:lnTo>
                  <a:pt x="306" y="310"/>
                </a:lnTo>
                <a:lnTo>
                  <a:pt x="306" y="310"/>
                </a:lnTo>
                <a:close/>
                <a:moveTo>
                  <a:pt x="446" y="268"/>
                </a:moveTo>
                <a:lnTo>
                  <a:pt x="337" y="304"/>
                </a:lnTo>
                <a:lnTo>
                  <a:pt x="343" y="276"/>
                </a:lnTo>
                <a:lnTo>
                  <a:pt x="446" y="268"/>
                </a:lnTo>
                <a:lnTo>
                  <a:pt x="446" y="268"/>
                </a:lnTo>
                <a:close/>
                <a:moveTo>
                  <a:pt x="80" y="268"/>
                </a:moveTo>
                <a:lnTo>
                  <a:pt x="264" y="268"/>
                </a:lnTo>
                <a:lnTo>
                  <a:pt x="264" y="288"/>
                </a:lnTo>
                <a:lnTo>
                  <a:pt x="80" y="288"/>
                </a:lnTo>
                <a:lnTo>
                  <a:pt x="80" y="268"/>
                </a:lnTo>
                <a:lnTo>
                  <a:pt x="80" y="268"/>
                </a:lnTo>
                <a:close/>
                <a:moveTo>
                  <a:pt x="240" y="87"/>
                </a:moveTo>
                <a:lnTo>
                  <a:pt x="424" y="87"/>
                </a:lnTo>
                <a:lnTo>
                  <a:pt x="424" y="108"/>
                </a:lnTo>
                <a:lnTo>
                  <a:pt x="240" y="108"/>
                </a:lnTo>
                <a:lnTo>
                  <a:pt x="240" y="87"/>
                </a:lnTo>
                <a:lnTo>
                  <a:pt x="240" y="87"/>
                </a:lnTo>
                <a:close/>
                <a:moveTo>
                  <a:pt x="240" y="130"/>
                </a:moveTo>
                <a:lnTo>
                  <a:pt x="424" y="130"/>
                </a:lnTo>
                <a:lnTo>
                  <a:pt x="424" y="152"/>
                </a:lnTo>
                <a:lnTo>
                  <a:pt x="240" y="152"/>
                </a:lnTo>
                <a:lnTo>
                  <a:pt x="240" y="130"/>
                </a:lnTo>
                <a:lnTo>
                  <a:pt x="240" y="130"/>
                </a:lnTo>
                <a:close/>
                <a:moveTo>
                  <a:pt x="240" y="176"/>
                </a:moveTo>
                <a:lnTo>
                  <a:pt x="424" y="176"/>
                </a:lnTo>
                <a:lnTo>
                  <a:pt x="424" y="199"/>
                </a:lnTo>
                <a:lnTo>
                  <a:pt x="240" y="199"/>
                </a:lnTo>
                <a:lnTo>
                  <a:pt x="240" y="176"/>
                </a:lnTo>
                <a:lnTo>
                  <a:pt x="240" y="176"/>
                </a:lnTo>
                <a:close/>
                <a:moveTo>
                  <a:pt x="80" y="223"/>
                </a:moveTo>
                <a:lnTo>
                  <a:pt x="264" y="223"/>
                </a:lnTo>
                <a:lnTo>
                  <a:pt x="264" y="243"/>
                </a:lnTo>
                <a:lnTo>
                  <a:pt x="80" y="243"/>
                </a:lnTo>
                <a:lnTo>
                  <a:pt x="80" y="223"/>
                </a:lnTo>
                <a:lnTo>
                  <a:pt x="80" y="223"/>
                </a:lnTo>
                <a:close/>
                <a:moveTo>
                  <a:pt x="120" y="134"/>
                </a:moveTo>
                <a:lnTo>
                  <a:pt x="110" y="134"/>
                </a:lnTo>
                <a:lnTo>
                  <a:pt x="114" y="185"/>
                </a:lnTo>
                <a:lnTo>
                  <a:pt x="124" y="185"/>
                </a:lnTo>
                <a:lnTo>
                  <a:pt x="120" y="134"/>
                </a:lnTo>
                <a:lnTo>
                  <a:pt x="120" y="134"/>
                </a:lnTo>
                <a:close/>
                <a:moveTo>
                  <a:pt x="144" y="134"/>
                </a:moveTo>
                <a:lnTo>
                  <a:pt x="134" y="134"/>
                </a:lnTo>
                <a:lnTo>
                  <a:pt x="134" y="185"/>
                </a:lnTo>
                <a:lnTo>
                  <a:pt x="144" y="185"/>
                </a:lnTo>
                <a:lnTo>
                  <a:pt x="144" y="134"/>
                </a:lnTo>
                <a:lnTo>
                  <a:pt x="144" y="134"/>
                </a:lnTo>
                <a:close/>
                <a:moveTo>
                  <a:pt x="167" y="134"/>
                </a:moveTo>
                <a:lnTo>
                  <a:pt x="159" y="134"/>
                </a:lnTo>
                <a:lnTo>
                  <a:pt x="154" y="185"/>
                </a:lnTo>
                <a:lnTo>
                  <a:pt x="163" y="185"/>
                </a:lnTo>
                <a:lnTo>
                  <a:pt x="167" y="134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70"/>
          <p:cNvSpPr>
            <a:spLocks noEditPoints="1"/>
          </p:cNvSpPr>
          <p:nvPr/>
        </p:nvSpPr>
        <p:spPr bwMode="auto">
          <a:xfrm>
            <a:off x="6372225" y="5471194"/>
            <a:ext cx="831850" cy="785813"/>
          </a:xfrm>
          <a:custGeom>
            <a:avLst/>
            <a:gdLst>
              <a:gd name="T0" fmla="*/ 227 w 524"/>
              <a:gd name="T1" fmla="*/ 160 h 495"/>
              <a:gd name="T2" fmla="*/ 399 w 524"/>
              <a:gd name="T3" fmla="*/ 217 h 495"/>
              <a:gd name="T4" fmla="*/ 423 w 524"/>
              <a:gd name="T5" fmla="*/ 223 h 495"/>
              <a:gd name="T6" fmla="*/ 458 w 524"/>
              <a:gd name="T7" fmla="*/ 237 h 495"/>
              <a:gd name="T8" fmla="*/ 73 w 524"/>
              <a:gd name="T9" fmla="*/ 266 h 495"/>
              <a:gd name="T10" fmla="*/ 85 w 524"/>
              <a:gd name="T11" fmla="*/ 237 h 495"/>
              <a:gd name="T12" fmla="*/ 103 w 524"/>
              <a:gd name="T13" fmla="*/ 223 h 495"/>
              <a:gd name="T14" fmla="*/ 125 w 524"/>
              <a:gd name="T15" fmla="*/ 217 h 495"/>
              <a:gd name="T16" fmla="*/ 344 w 524"/>
              <a:gd name="T17" fmla="*/ 172 h 495"/>
              <a:gd name="T18" fmla="*/ 370 w 524"/>
              <a:gd name="T19" fmla="*/ 144 h 495"/>
              <a:gd name="T20" fmla="*/ 370 w 524"/>
              <a:gd name="T21" fmla="*/ 116 h 495"/>
              <a:gd name="T22" fmla="*/ 356 w 524"/>
              <a:gd name="T23" fmla="*/ 81 h 495"/>
              <a:gd name="T24" fmla="*/ 332 w 524"/>
              <a:gd name="T25" fmla="*/ 49 h 495"/>
              <a:gd name="T26" fmla="*/ 324 w 524"/>
              <a:gd name="T27" fmla="*/ 67 h 495"/>
              <a:gd name="T28" fmla="*/ 326 w 524"/>
              <a:gd name="T29" fmla="*/ 97 h 495"/>
              <a:gd name="T30" fmla="*/ 336 w 524"/>
              <a:gd name="T31" fmla="*/ 120 h 495"/>
              <a:gd name="T32" fmla="*/ 334 w 524"/>
              <a:gd name="T33" fmla="*/ 136 h 495"/>
              <a:gd name="T34" fmla="*/ 326 w 524"/>
              <a:gd name="T35" fmla="*/ 144 h 495"/>
              <a:gd name="T36" fmla="*/ 245 w 524"/>
              <a:gd name="T37" fmla="*/ 91 h 495"/>
              <a:gd name="T38" fmla="*/ 251 w 524"/>
              <a:gd name="T39" fmla="*/ 79 h 495"/>
              <a:gd name="T40" fmla="*/ 245 w 524"/>
              <a:gd name="T41" fmla="*/ 63 h 495"/>
              <a:gd name="T42" fmla="*/ 237 w 524"/>
              <a:gd name="T43" fmla="*/ 24 h 495"/>
              <a:gd name="T44" fmla="*/ 245 w 524"/>
              <a:gd name="T45" fmla="*/ 0 h 495"/>
              <a:gd name="T46" fmla="*/ 269 w 524"/>
              <a:gd name="T47" fmla="*/ 26 h 495"/>
              <a:gd name="T48" fmla="*/ 275 w 524"/>
              <a:gd name="T49" fmla="*/ 49 h 495"/>
              <a:gd name="T50" fmla="*/ 287 w 524"/>
              <a:gd name="T51" fmla="*/ 85 h 495"/>
              <a:gd name="T52" fmla="*/ 271 w 524"/>
              <a:gd name="T53" fmla="*/ 114 h 495"/>
              <a:gd name="T54" fmla="*/ 239 w 524"/>
              <a:gd name="T55" fmla="*/ 95 h 495"/>
              <a:gd name="T56" fmla="*/ 178 w 524"/>
              <a:gd name="T57" fmla="*/ 172 h 495"/>
              <a:gd name="T58" fmla="*/ 204 w 524"/>
              <a:gd name="T59" fmla="*/ 144 h 495"/>
              <a:gd name="T60" fmla="*/ 204 w 524"/>
              <a:gd name="T61" fmla="*/ 116 h 495"/>
              <a:gd name="T62" fmla="*/ 190 w 524"/>
              <a:gd name="T63" fmla="*/ 81 h 495"/>
              <a:gd name="T64" fmla="*/ 166 w 524"/>
              <a:gd name="T65" fmla="*/ 49 h 495"/>
              <a:gd name="T66" fmla="*/ 158 w 524"/>
              <a:gd name="T67" fmla="*/ 67 h 495"/>
              <a:gd name="T68" fmla="*/ 160 w 524"/>
              <a:gd name="T69" fmla="*/ 97 h 495"/>
              <a:gd name="T70" fmla="*/ 170 w 524"/>
              <a:gd name="T71" fmla="*/ 120 h 495"/>
              <a:gd name="T72" fmla="*/ 168 w 524"/>
              <a:gd name="T73" fmla="*/ 136 h 495"/>
              <a:gd name="T74" fmla="*/ 160 w 524"/>
              <a:gd name="T75" fmla="*/ 144 h 495"/>
              <a:gd name="T76" fmla="*/ 141 w 524"/>
              <a:gd name="T77" fmla="*/ 432 h 495"/>
              <a:gd name="T78" fmla="*/ 101 w 524"/>
              <a:gd name="T79" fmla="*/ 316 h 495"/>
              <a:gd name="T80" fmla="*/ 83 w 524"/>
              <a:gd name="T81" fmla="*/ 290 h 495"/>
              <a:gd name="T82" fmla="*/ 24 w 524"/>
              <a:gd name="T83" fmla="*/ 290 h 495"/>
              <a:gd name="T84" fmla="*/ 2 w 524"/>
              <a:gd name="T85" fmla="*/ 298 h 495"/>
              <a:gd name="T86" fmla="*/ 0 w 524"/>
              <a:gd name="T87" fmla="*/ 318 h 495"/>
              <a:gd name="T88" fmla="*/ 2 w 524"/>
              <a:gd name="T89" fmla="*/ 326 h 495"/>
              <a:gd name="T90" fmla="*/ 28 w 524"/>
              <a:gd name="T91" fmla="*/ 328 h 495"/>
              <a:gd name="T92" fmla="*/ 46 w 524"/>
              <a:gd name="T93" fmla="*/ 316 h 495"/>
              <a:gd name="T94" fmla="*/ 71 w 524"/>
              <a:gd name="T95" fmla="*/ 440 h 495"/>
              <a:gd name="T96" fmla="*/ 77 w 524"/>
              <a:gd name="T97" fmla="*/ 462 h 495"/>
              <a:gd name="T98" fmla="*/ 95 w 524"/>
              <a:gd name="T99" fmla="*/ 486 h 495"/>
              <a:gd name="T100" fmla="*/ 125 w 524"/>
              <a:gd name="T101" fmla="*/ 495 h 495"/>
              <a:gd name="T102" fmla="*/ 409 w 524"/>
              <a:gd name="T103" fmla="*/ 495 h 495"/>
              <a:gd name="T104" fmla="*/ 437 w 524"/>
              <a:gd name="T105" fmla="*/ 478 h 495"/>
              <a:gd name="T106" fmla="*/ 452 w 524"/>
              <a:gd name="T107" fmla="*/ 452 h 495"/>
              <a:gd name="T108" fmla="*/ 454 w 524"/>
              <a:gd name="T109" fmla="*/ 312 h 495"/>
              <a:gd name="T110" fmla="*/ 486 w 524"/>
              <a:gd name="T111" fmla="*/ 320 h 495"/>
              <a:gd name="T112" fmla="*/ 506 w 524"/>
              <a:gd name="T113" fmla="*/ 330 h 495"/>
              <a:gd name="T114" fmla="*/ 522 w 524"/>
              <a:gd name="T115" fmla="*/ 326 h 495"/>
              <a:gd name="T116" fmla="*/ 524 w 524"/>
              <a:gd name="T117" fmla="*/ 306 h 495"/>
              <a:gd name="T118" fmla="*/ 520 w 524"/>
              <a:gd name="T119" fmla="*/ 294 h 495"/>
              <a:gd name="T120" fmla="*/ 454 w 524"/>
              <a:gd name="T121" fmla="*/ 290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24" h="495">
                <a:moveTo>
                  <a:pt x="125" y="217"/>
                </a:moveTo>
                <a:lnTo>
                  <a:pt x="239" y="217"/>
                </a:lnTo>
                <a:lnTo>
                  <a:pt x="227" y="160"/>
                </a:lnTo>
                <a:lnTo>
                  <a:pt x="291" y="160"/>
                </a:lnTo>
                <a:lnTo>
                  <a:pt x="279" y="217"/>
                </a:lnTo>
                <a:lnTo>
                  <a:pt x="399" y="217"/>
                </a:lnTo>
                <a:lnTo>
                  <a:pt x="399" y="217"/>
                </a:lnTo>
                <a:lnTo>
                  <a:pt x="411" y="219"/>
                </a:lnTo>
                <a:lnTo>
                  <a:pt x="423" y="223"/>
                </a:lnTo>
                <a:lnTo>
                  <a:pt x="433" y="229"/>
                </a:lnTo>
                <a:lnTo>
                  <a:pt x="441" y="237"/>
                </a:lnTo>
                <a:lnTo>
                  <a:pt x="458" y="237"/>
                </a:lnTo>
                <a:lnTo>
                  <a:pt x="458" y="266"/>
                </a:lnTo>
                <a:lnTo>
                  <a:pt x="454" y="266"/>
                </a:lnTo>
                <a:lnTo>
                  <a:pt x="73" y="266"/>
                </a:lnTo>
                <a:lnTo>
                  <a:pt x="62" y="266"/>
                </a:lnTo>
                <a:lnTo>
                  <a:pt x="62" y="237"/>
                </a:lnTo>
                <a:lnTo>
                  <a:pt x="85" y="237"/>
                </a:lnTo>
                <a:lnTo>
                  <a:pt x="85" y="237"/>
                </a:lnTo>
                <a:lnTo>
                  <a:pt x="93" y="229"/>
                </a:lnTo>
                <a:lnTo>
                  <a:pt x="103" y="223"/>
                </a:lnTo>
                <a:lnTo>
                  <a:pt x="113" y="219"/>
                </a:lnTo>
                <a:lnTo>
                  <a:pt x="125" y="217"/>
                </a:lnTo>
                <a:lnTo>
                  <a:pt x="125" y="217"/>
                </a:lnTo>
                <a:close/>
                <a:moveTo>
                  <a:pt x="326" y="144"/>
                </a:moveTo>
                <a:lnTo>
                  <a:pt x="344" y="172"/>
                </a:lnTo>
                <a:lnTo>
                  <a:pt x="344" y="172"/>
                </a:lnTo>
                <a:lnTo>
                  <a:pt x="356" y="162"/>
                </a:lnTo>
                <a:lnTo>
                  <a:pt x="366" y="152"/>
                </a:lnTo>
                <a:lnTo>
                  <a:pt x="370" y="144"/>
                </a:lnTo>
                <a:lnTo>
                  <a:pt x="372" y="134"/>
                </a:lnTo>
                <a:lnTo>
                  <a:pt x="372" y="126"/>
                </a:lnTo>
                <a:lnTo>
                  <a:pt x="370" y="116"/>
                </a:lnTo>
                <a:lnTo>
                  <a:pt x="362" y="97"/>
                </a:lnTo>
                <a:lnTo>
                  <a:pt x="362" y="97"/>
                </a:lnTo>
                <a:lnTo>
                  <a:pt x="356" y="81"/>
                </a:lnTo>
                <a:lnTo>
                  <a:pt x="356" y="75"/>
                </a:lnTo>
                <a:lnTo>
                  <a:pt x="358" y="69"/>
                </a:lnTo>
                <a:lnTo>
                  <a:pt x="332" y="49"/>
                </a:lnTo>
                <a:lnTo>
                  <a:pt x="332" y="49"/>
                </a:lnTo>
                <a:lnTo>
                  <a:pt x="326" y="57"/>
                </a:lnTo>
                <a:lnTo>
                  <a:pt x="324" y="67"/>
                </a:lnTo>
                <a:lnTo>
                  <a:pt x="322" y="75"/>
                </a:lnTo>
                <a:lnTo>
                  <a:pt x="322" y="81"/>
                </a:lnTo>
                <a:lnTo>
                  <a:pt x="326" y="97"/>
                </a:lnTo>
                <a:lnTo>
                  <a:pt x="332" y="112"/>
                </a:lnTo>
                <a:lnTo>
                  <a:pt x="332" y="112"/>
                </a:lnTo>
                <a:lnTo>
                  <a:pt x="336" y="120"/>
                </a:lnTo>
                <a:lnTo>
                  <a:pt x="338" y="128"/>
                </a:lnTo>
                <a:lnTo>
                  <a:pt x="336" y="132"/>
                </a:lnTo>
                <a:lnTo>
                  <a:pt x="334" y="136"/>
                </a:lnTo>
                <a:lnTo>
                  <a:pt x="332" y="140"/>
                </a:lnTo>
                <a:lnTo>
                  <a:pt x="326" y="144"/>
                </a:lnTo>
                <a:lnTo>
                  <a:pt x="326" y="144"/>
                </a:lnTo>
                <a:close/>
                <a:moveTo>
                  <a:pt x="239" y="95"/>
                </a:moveTo>
                <a:lnTo>
                  <a:pt x="239" y="95"/>
                </a:lnTo>
                <a:lnTo>
                  <a:pt x="245" y="91"/>
                </a:lnTo>
                <a:lnTo>
                  <a:pt x="249" y="87"/>
                </a:lnTo>
                <a:lnTo>
                  <a:pt x="251" y="83"/>
                </a:lnTo>
                <a:lnTo>
                  <a:pt x="251" y="79"/>
                </a:lnTo>
                <a:lnTo>
                  <a:pt x="249" y="71"/>
                </a:lnTo>
                <a:lnTo>
                  <a:pt x="245" y="63"/>
                </a:lnTo>
                <a:lnTo>
                  <a:pt x="245" y="63"/>
                </a:lnTo>
                <a:lnTo>
                  <a:pt x="239" y="49"/>
                </a:lnTo>
                <a:lnTo>
                  <a:pt x="237" y="32"/>
                </a:lnTo>
                <a:lnTo>
                  <a:pt x="237" y="24"/>
                </a:lnTo>
                <a:lnTo>
                  <a:pt x="237" y="16"/>
                </a:lnTo>
                <a:lnTo>
                  <a:pt x="241" y="8"/>
                </a:lnTo>
                <a:lnTo>
                  <a:pt x="245" y="0"/>
                </a:lnTo>
                <a:lnTo>
                  <a:pt x="273" y="18"/>
                </a:lnTo>
                <a:lnTo>
                  <a:pt x="273" y="18"/>
                </a:lnTo>
                <a:lnTo>
                  <a:pt x="269" y="26"/>
                </a:lnTo>
                <a:lnTo>
                  <a:pt x="271" y="32"/>
                </a:lnTo>
                <a:lnTo>
                  <a:pt x="275" y="49"/>
                </a:lnTo>
                <a:lnTo>
                  <a:pt x="275" y="49"/>
                </a:lnTo>
                <a:lnTo>
                  <a:pt x="283" y="67"/>
                </a:lnTo>
                <a:lnTo>
                  <a:pt x="285" y="77"/>
                </a:lnTo>
                <a:lnTo>
                  <a:pt x="287" y="85"/>
                </a:lnTo>
                <a:lnTo>
                  <a:pt x="285" y="95"/>
                </a:lnTo>
                <a:lnTo>
                  <a:pt x="279" y="103"/>
                </a:lnTo>
                <a:lnTo>
                  <a:pt x="271" y="114"/>
                </a:lnTo>
                <a:lnTo>
                  <a:pt x="257" y="124"/>
                </a:lnTo>
                <a:lnTo>
                  <a:pt x="239" y="95"/>
                </a:lnTo>
                <a:lnTo>
                  <a:pt x="239" y="95"/>
                </a:lnTo>
                <a:close/>
                <a:moveTo>
                  <a:pt x="160" y="144"/>
                </a:moveTo>
                <a:lnTo>
                  <a:pt x="178" y="172"/>
                </a:lnTo>
                <a:lnTo>
                  <a:pt x="178" y="172"/>
                </a:lnTo>
                <a:lnTo>
                  <a:pt x="190" y="162"/>
                </a:lnTo>
                <a:lnTo>
                  <a:pt x="198" y="152"/>
                </a:lnTo>
                <a:lnTo>
                  <a:pt x="204" y="144"/>
                </a:lnTo>
                <a:lnTo>
                  <a:pt x="206" y="134"/>
                </a:lnTo>
                <a:lnTo>
                  <a:pt x="206" y="126"/>
                </a:lnTo>
                <a:lnTo>
                  <a:pt x="204" y="116"/>
                </a:lnTo>
                <a:lnTo>
                  <a:pt x="196" y="97"/>
                </a:lnTo>
                <a:lnTo>
                  <a:pt x="196" y="97"/>
                </a:lnTo>
                <a:lnTo>
                  <a:pt x="190" y="81"/>
                </a:lnTo>
                <a:lnTo>
                  <a:pt x="190" y="75"/>
                </a:lnTo>
                <a:lnTo>
                  <a:pt x="192" y="69"/>
                </a:lnTo>
                <a:lnTo>
                  <a:pt x="166" y="49"/>
                </a:lnTo>
                <a:lnTo>
                  <a:pt x="166" y="49"/>
                </a:lnTo>
                <a:lnTo>
                  <a:pt x="160" y="57"/>
                </a:lnTo>
                <a:lnTo>
                  <a:pt x="158" y="67"/>
                </a:lnTo>
                <a:lnTo>
                  <a:pt x="156" y="75"/>
                </a:lnTo>
                <a:lnTo>
                  <a:pt x="156" y="81"/>
                </a:lnTo>
                <a:lnTo>
                  <a:pt x="160" y="97"/>
                </a:lnTo>
                <a:lnTo>
                  <a:pt x="166" y="112"/>
                </a:lnTo>
                <a:lnTo>
                  <a:pt x="166" y="112"/>
                </a:lnTo>
                <a:lnTo>
                  <a:pt x="170" y="120"/>
                </a:lnTo>
                <a:lnTo>
                  <a:pt x="170" y="128"/>
                </a:lnTo>
                <a:lnTo>
                  <a:pt x="170" y="132"/>
                </a:lnTo>
                <a:lnTo>
                  <a:pt x="168" y="136"/>
                </a:lnTo>
                <a:lnTo>
                  <a:pt x="164" y="140"/>
                </a:lnTo>
                <a:lnTo>
                  <a:pt x="160" y="144"/>
                </a:lnTo>
                <a:lnTo>
                  <a:pt x="160" y="144"/>
                </a:lnTo>
                <a:close/>
                <a:moveTo>
                  <a:pt x="101" y="316"/>
                </a:moveTo>
                <a:lnTo>
                  <a:pt x="141" y="316"/>
                </a:lnTo>
                <a:lnTo>
                  <a:pt x="141" y="432"/>
                </a:lnTo>
                <a:lnTo>
                  <a:pt x="101" y="432"/>
                </a:lnTo>
                <a:lnTo>
                  <a:pt x="101" y="316"/>
                </a:lnTo>
                <a:lnTo>
                  <a:pt x="101" y="316"/>
                </a:lnTo>
                <a:close/>
                <a:moveTo>
                  <a:pt x="454" y="290"/>
                </a:moveTo>
                <a:lnTo>
                  <a:pt x="441" y="290"/>
                </a:lnTo>
                <a:lnTo>
                  <a:pt x="83" y="290"/>
                </a:lnTo>
                <a:lnTo>
                  <a:pt x="71" y="290"/>
                </a:lnTo>
                <a:lnTo>
                  <a:pt x="24" y="290"/>
                </a:lnTo>
                <a:lnTo>
                  <a:pt x="24" y="290"/>
                </a:lnTo>
                <a:lnTo>
                  <a:pt x="12" y="290"/>
                </a:lnTo>
                <a:lnTo>
                  <a:pt x="6" y="294"/>
                </a:lnTo>
                <a:lnTo>
                  <a:pt x="2" y="298"/>
                </a:lnTo>
                <a:lnTo>
                  <a:pt x="0" y="306"/>
                </a:lnTo>
                <a:lnTo>
                  <a:pt x="0" y="306"/>
                </a:lnTo>
                <a:lnTo>
                  <a:pt x="0" y="318"/>
                </a:lnTo>
                <a:lnTo>
                  <a:pt x="0" y="322"/>
                </a:lnTo>
                <a:lnTo>
                  <a:pt x="2" y="326"/>
                </a:lnTo>
                <a:lnTo>
                  <a:pt x="2" y="326"/>
                </a:lnTo>
                <a:lnTo>
                  <a:pt x="10" y="330"/>
                </a:lnTo>
                <a:lnTo>
                  <a:pt x="18" y="330"/>
                </a:lnTo>
                <a:lnTo>
                  <a:pt x="28" y="328"/>
                </a:lnTo>
                <a:lnTo>
                  <a:pt x="38" y="320"/>
                </a:lnTo>
                <a:lnTo>
                  <a:pt x="38" y="320"/>
                </a:lnTo>
                <a:lnTo>
                  <a:pt x="46" y="316"/>
                </a:lnTo>
                <a:lnTo>
                  <a:pt x="54" y="314"/>
                </a:lnTo>
                <a:lnTo>
                  <a:pt x="71" y="312"/>
                </a:lnTo>
                <a:lnTo>
                  <a:pt x="71" y="440"/>
                </a:lnTo>
                <a:lnTo>
                  <a:pt x="71" y="440"/>
                </a:lnTo>
                <a:lnTo>
                  <a:pt x="73" y="452"/>
                </a:lnTo>
                <a:lnTo>
                  <a:pt x="77" y="462"/>
                </a:lnTo>
                <a:lnTo>
                  <a:pt x="81" y="470"/>
                </a:lnTo>
                <a:lnTo>
                  <a:pt x="87" y="478"/>
                </a:lnTo>
                <a:lnTo>
                  <a:pt x="95" y="486"/>
                </a:lnTo>
                <a:lnTo>
                  <a:pt x="105" y="491"/>
                </a:lnTo>
                <a:lnTo>
                  <a:pt x="115" y="495"/>
                </a:lnTo>
                <a:lnTo>
                  <a:pt x="125" y="495"/>
                </a:lnTo>
                <a:lnTo>
                  <a:pt x="399" y="495"/>
                </a:lnTo>
                <a:lnTo>
                  <a:pt x="399" y="495"/>
                </a:lnTo>
                <a:lnTo>
                  <a:pt x="409" y="495"/>
                </a:lnTo>
                <a:lnTo>
                  <a:pt x="419" y="491"/>
                </a:lnTo>
                <a:lnTo>
                  <a:pt x="429" y="486"/>
                </a:lnTo>
                <a:lnTo>
                  <a:pt x="437" y="478"/>
                </a:lnTo>
                <a:lnTo>
                  <a:pt x="443" y="470"/>
                </a:lnTo>
                <a:lnTo>
                  <a:pt x="449" y="462"/>
                </a:lnTo>
                <a:lnTo>
                  <a:pt x="452" y="452"/>
                </a:lnTo>
                <a:lnTo>
                  <a:pt x="454" y="440"/>
                </a:lnTo>
                <a:lnTo>
                  <a:pt x="454" y="312"/>
                </a:lnTo>
                <a:lnTo>
                  <a:pt x="454" y="312"/>
                </a:lnTo>
                <a:lnTo>
                  <a:pt x="470" y="314"/>
                </a:lnTo>
                <a:lnTo>
                  <a:pt x="480" y="316"/>
                </a:lnTo>
                <a:lnTo>
                  <a:pt x="486" y="320"/>
                </a:lnTo>
                <a:lnTo>
                  <a:pt x="486" y="320"/>
                </a:lnTo>
                <a:lnTo>
                  <a:pt x="496" y="328"/>
                </a:lnTo>
                <a:lnTo>
                  <a:pt x="506" y="330"/>
                </a:lnTo>
                <a:lnTo>
                  <a:pt x="516" y="330"/>
                </a:lnTo>
                <a:lnTo>
                  <a:pt x="522" y="326"/>
                </a:lnTo>
                <a:lnTo>
                  <a:pt x="522" y="326"/>
                </a:lnTo>
                <a:lnTo>
                  <a:pt x="524" y="322"/>
                </a:lnTo>
                <a:lnTo>
                  <a:pt x="524" y="318"/>
                </a:lnTo>
                <a:lnTo>
                  <a:pt x="524" y="306"/>
                </a:lnTo>
                <a:lnTo>
                  <a:pt x="524" y="306"/>
                </a:lnTo>
                <a:lnTo>
                  <a:pt x="524" y="298"/>
                </a:lnTo>
                <a:lnTo>
                  <a:pt x="520" y="294"/>
                </a:lnTo>
                <a:lnTo>
                  <a:pt x="514" y="292"/>
                </a:lnTo>
                <a:lnTo>
                  <a:pt x="502" y="290"/>
                </a:lnTo>
                <a:lnTo>
                  <a:pt x="454" y="290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71"/>
          <p:cNvSpPr>
            <a:spLocks noEditPoints="1"/>
          </p:cNvSpPr>
          <p:nvPr/>
        </p:nvSpPr>
        <p:spPr bwMode="auto">
          <a:xfrm>
            <a:off x="5135563" y="1818356"/>
            <a:ext cx="817563" cy="685800"/>
          </a:xfrm>
          <a:custGeom>
            <a:avLst/>
            <a:gdLst>
              <a:gd name="T0" fmla="*/ 67 w 515"/>
              <a:gd name="T1" fmla="*/ 169 h 432"/>
              <a:gd name="T2" fmla="*/ 63 w 515"/>
              <a:gd name="T3" fmla="*/ 163 h 432"/>
              <a:gd name="T4" fmla="*/ 51 w 515"/>
              <a:gd name="T5" fmla="*/ 161 h 432"/>
              <a:gd name="T6" fmla="*/ 45 w 515"/>
              <a:gd name="T7" fmla="*/ 165 h 432"/>
              <a:gd name="T8" fmla="*/ 39 w 515"/>
              <a:gd name="T9" fmla="*/ 175 h 432"/>
              <a:gd name="T10" fmla="*/ 41 w 515"/>
              <a:gd name="T11" fmla="*/ 187 h 432"/>
              <a:gd name="T12" fmla="*/ 108 w 515"/>
              <a:gd name="T13" fmla="*/ 282 h 432"/>
              <a:gd name="T14" fmla="*/ 175 w 515"/>
              <a:gd name="T15" fmla="*/ 349 h 432"/>
              <a:gd name="T16" fmla="*/ 118 w 515"/>
              <a:gd name="T17" fmla="*/ 373 h 432"/>
              <a:gd name="T18" fmla="*/ 102 w 515"/>
              <a:gd name="T19" fmla="*/ 361 h 432"/>
              <a:gd name="T20" fmla="*/ 100 w 515"/>
              <a:gd name="T21" fmla="*/ 321 h 432"/>
              <a:gd name="T22" fmla="*/ 81 w 515"/>
              <a:gd name="T23" fmla="*/ 313 h 432"/>
              <a:gd name="T24" fmla="*/ 4 w 515"/>
              <a:gd name="T25" fmla="*/ 199 h 432"/>
              <a:gd name="T26" fmla="*/ 0 w 515"/>
              <a:gd name="T27" fmla="*/ 169 h 432"/>
              <a:gd name="T28" fmla="*/ 9 w 515"/>
              <a:gd name="T29" fmla="*/ 148 h 432"/>
              <a:gd name="T30" fmla="*/ 23 w 515"/>
              <a:gd name="T31" fmla="*/ 132 h 432"/>
              <a:gd name="T32" fmla="*/ 43 w 515"/>
              <a:gd name="T33" fmla="*/ 124 h 432"/>
              <a:gd name="T34" fmla="*/ 63 w 515"/>
              <a:gd name="T35" fmla="*/ 124 h 432"/>
              <a:gd name="T36" fmla="*/ 79 w 515"/>
              <a:gd name="T37" fmla="*/ 124 h 432"/>
              <a:gd name="T38" fmla="*/ 100 w 515"/>
              <a:gd name="T39" fmla="*/ 55 h 432"/>
              <a:gd name="T40" fmla="*/ 134 w 515"/>
              <a:gd name="T41" fmla="*/ 21 h 432"/>
              <a:gd name="T42" fmla="*/ 203 w 515"/>
              <a:gd name="T43" fmla="*/ 0 h 432"/>
              <a:gd name="T44" fmla="*/ 227 w 515"/>
              <a:gd name="T45" fmla="*/ 2 h 432"/>
              <a:gd name="T46" fmla="*/ 290 w 515"/>
              <a:gd name="T47" fmla="*/ 37 h 432"/>
              <a:gd name="T48" fmla="*/ 302 w 515"/>
              <a:gd name="T49" fmla="*/ 51 h 432"/>
              <a:gd name="T50" fmla="*/ 272 w 515"/>
              <a:gd name="T51" fmla="*/ 53 h 432"/>
              <a:gd name="T52" fmla="*/ 252 w 515"/>
              <a:gd name="T53" fmla="*/ 55 h 432"/>
              <a:gd name="T54" fmla="*/ 229 w 515"/>
              <a:gd name="T55" fmla="*/ 43 h 432"/>
              <a:gd name="T56" fmla="*/ 203 w 515"/>
              <a:gd name="T57" fmla="*/ 39 h 432"/>
              <a:gd name="T58" fmla="*/ 154 w 515"/>
              <a:gd name="T59" fmla="*/ 53 h 432"/>
              <a:gd name="T60" fmla="*/ 132 w 515"/>
              <a:gd name="T61" fmla="*/ 77 h 432"/>
              <a:gd name="T62" fmla="*/ 118 w 515"/>
              <a:gd name="T63" fmla="*/ 124 h 432"/>
              <a:gd name="T64" fmla="*/ 116 w 515"/>
              <a:gd name="T65" fmla="*/ 185 h 432"/>
              <a:gd name="T66" fmla="*/ 98 w 515"/>
              <a:gd name="T67" fmla="*/ 197 h 432"/>
              <a:gd name="T68" fmla="*/ 90 w 515"/>
              <a:gd name="T69" fmla="*/ 195 h 432"/>
              <a:gd name="T70" fmla="*/ 81 w 515"/>
              <a:gd name="T71" fmla="*/ 187 h 432"/>
              <a:gd name="T72" fmla="*/ 294 w 515"/>
              <a:gd name="T73" fmla="*/ 71 h 432"/>
              <a:gd name="T74" fmla="*/ 235 w 515"/>
              <a:gd name="T75" fmla="*/ 104 h 432"/>
              <a:gd name="T76" fmla="*/ 209 w 515"/>
              <a:gd name="T77" fmla="*/ 140 h 432"/>
              <a:gd name="T78" fmla="*/ 201 w 515"/>
              <a:gd name="T79" fmla="*/ 185 h 432"/>
              <a:gd name="T80" fmla="*/ 201 w 515"/>
              <a:gd name="T81" fmla="*/ 373 h 432"/>
              <a:gd name="T82" fmla="*/ 209 w 515"/>
              <a:gd name="T83" fmla="*/ 377 h 432"/>
              <a:gd name="T84" fmla="*/ 219 w 515"/>
              <a:gd name="T85" fmla="*/ 381 h 432"/>
              <a:gd name="T86" fmla="*/ 219 w 515"/>
              <a:gd name="T87" fmla="*/ 424 h 432"/>
              <a:gd name="T88" fmla="*/ 223 w 515"/>
              <a:gd name="T89" fmla="*/ 432 h 432"/>
              <a:gd name="T90" fmla="*/ 404 w 515"/>
              <a:gd name="T91" fmla="*/ 432 h 432"/>
              <a:gd name="T92" fmla="*/ 412 w 515"/>
              <a:gd name="T93" fmla="*/ 428 h 432"/>
              <a:gd name="T94" fmla="*/ 412 w 515"/>
              <a:gd name="T95" fmla="*/ 384 h 432"/>
              <a:gd name="T96" fmla="*/ 426 w 515"/>
              <a:gd name="T97" fmla="*/ 377 h 432"/>
              <a:gd name="T98" fmla="*/ 430 w 515"/>
              <a:gd name="T99" fmla="*/ 377 h 432"/>
              <a:gd name="T100" fmla="*/ 507 w 515"/>
              <a:gd name="T101" fmla="*/ 266 h 432"/>
              <a:gd name="T102" fmla="*/ 515 w 515"/>
              <a:gd name="T103" fmla="*/ 250 h 432"/>
              <a:gd name="T104" fmla="*/ 515 w 515"/>
              <a:gd name="T105" fmla="*/ 234 h 432"/>
              <a:gd name="T106" fmla="*/ 503 w 515"/>
              <a:gd name="T107" fmla="*/ 209 h 432"/>
              <a:gd name="T108" fmla="*/ 497 w 515"/>
              <a:gd name="T109" fmla="*/ 203 h 432"/>
              <a:gd name="T110" fmla="*/ 471 w 515"/>
              <a:gd name="T111" fmla="*/ 195 h 432"/>
              <a:gd name="T112" fmla="*/ 454 w 515"/>
              <a:gd name="T113" fmla="*/ 199 h 432"/>
              <a:gd name="T114" fmla="*/ 434 w 515"/>
              <a:gd name="T115" fmla="*/ 213 h 432"/>
              <a:gd name="T116" fmla="*/ 434 w 515"/>
              <a:gd name="T117" fmla="*/ 175 h 432"/>
              <a:gd name="T118" fmla="*/ 414 w 515"/>
              <a:gd name="T119" fmla="*/ 120 h 432"/>
              <a:gd name="T120" fmla="*/ 383 w 515"/>
              <a:gd name="T121" fmla="*/ 90 h 432"/>
              <a:gd name="T122" fmla="*/ 317 w 515"/>
              <a:gd name="T123" fmla="*/ 69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5" h="432">
                <a:moveTo>
                  <a:pt x="81" y="187"/>
                </a:moveTo>
                <a:lnTo>
                  <a:pt x="67" y="169"/>
                </a:lnTo>
                <a:lnTo>
                  <a:pt x="67" y="169"/>
                </a:lnTo>
                <a:lnTo>
                  <a:pt x="67" y="167"/>
                </a:lnTo>
                <a:lnTo>
                  <a:pt x="67" y="167"/>
                </a:lnTo>
                <a:lnTo>
                  <a:pt x="63" y="163"/>
                </a:lnTo>
                <a:lnTo>
                  <a:pt x="57" y="161"/>
                </a:lnTo>
                <a:lnTo>
                  <a:pt x="57" y="161"/>
                </a:lnTo>
                <a:lnTo>
                  <a:pt x="51" y="161"/>
                </a:lnTo>
                <a:lnTo>
                  <a:pt x="45" y="163"/>
                </a:lnTo>
                <a:lnTo>
                  <a:pt x="45" y="163"/>
                </a:lnTo>
                <a:lnTo>
                  <a:pt x="45" y="165"/>
                </a:lnTo>
                <a:lnTo>
                  <a:pt x="45" y="165"/>
                </a:lnTo>
                <a:lnTo>
                  <a:pt x="41" y="169"/>
                </a:lnTo>
                <a:lnTo>
                  <a:pt x="39" y="175"/>
                </a:lnTo>
                <a:lnTo>
                  <a:pt x="39" y="175"/>
                </a:lnTo>
                <a:lnTo>
                  <a:pt x="39" y="181"/>
                </a:lnTo>
                <a:lnTo>
                  <a:pt x="41" y="187"/>
                </a:lnTo>
                <a:lnTo>
                  <a:pt x="41" y="187"/>
                </a:lnTo>
                <a:lnTo>
                  <a:pt x="41" y="187"/>
                </a:lnTo>
                <a:lnTo>
                  <a:pt x="108" y="282"/>
                </a:lnTo>
                <a:lnTo>
                  <a:pt x="175" y="282"/>
                </a:lnTo>
                <a:lnTo>
                  <a:pt x="175" y="294"/>
                </a:lnTo>
                <a:lnTo>
                  <a:pt x="175" y="349"/>
                </a:lnTo>
                <a:lnTo>
                  <a:pt x="175" y="373"/>
                </a:lnTo>
                <a:lnTo>
                  <a:pt x="118" y="373"/>
                </a:lnTo>
                <a:lnTo>
                  <a:pt x="118" y="373"/>
                </a:lnTo>
                <a:lnTo>
                  <a:pt x="112" y="371"/>
                </a:lnTo>
                <a:lnTo>
                  <a:pt x="106" y="367"/>
                </a:lnTo>
                <a:lnTo>
                  <a:pt x="102" y="361"/>
                </a:lnTo>
                <a:lnTo>
                  <a:pt x="100" y="355"/>
                </a:lnTo>
                <a:lnTo>
                  <a:pt x="100" y="321"/>
                </a:lnTo>
                <a:lnTo>
                  <a:pt x="100" y="321"/>
                </a:lnTo>
                <a:lnTo>
                  <a:pt x="90" y="319"/>
                </a:lnTo>
                <a:lnTo>
                  <a:pt x="86" y="317"/>
                </a:lnTo>
                <a:lnTo>
                  <a:pt x="81" y="313"/>
                </a:lnTo>
                <a:lnTo>
                  <a:pt x="11" y="209"/>
                </a:lnTo>
                <a:lnTo>
                  <a:pt x="11" y="209"/>
                </a:lnTo>
                <a:lnTo>
                  <a:pt x="4" y="199"/>
                </a:lnTo>
                <a:lnTo>
                  <a:pt x="0" y="189"/>
                </a:lnTo>
                <a:lnTo>
                  <a:pt x="0" y="179"/>
                </a:lnTo>
                <a:lnTo>
                  <a:pt x="0" y="169"/>
                </a:lnTo>
                <a:lnTo>
                  <a:pt x="0" y="169"/>
                </a:lnTo>
                <a:lnTo>
                  <a:pt x="2" y="157"/>
                </a:lnTo>
                <a:lnTo>
                  <a:pt x="9" y="148"/>
                </a:lnTo>
                <a:lnTo>
                  <a:pt x="15" y="140"/>
                </a:lnTo>
                <a:lnTo>
                  <a:pt x="23" y="132"/>
                </a:lnTo>
                <a:lnTo>
                  <a:pt x="23" y="132"/>
                </a:lnTo>
                <a:lnTo>
                  <a:pt x="23" y="132"/>
                </a:lnTo>
                <a:lnTo>
                  <a:pt x="33" y="126"/>
                </a:lnTo>
                <a:lnTo>
                  <a:pt x="43" y="124"/>
                </a:lnTo>
                <a:lnTo>
                  <a:pt x="53" y="122"/>
                </a:lnTo>
                <a:lnTo>
                  <a:pt x="63" y="124"/>
                </a:lnTo>
                <a:lnTo>
                  <a:pt x="63" y="124"/>
                </a:lnTo>
                <a:lnTo>
                  <a:pt x="79" y="128"/>
                </a:lnTo>
                <a:lnTo>
                  <a:pt x="79" y="124"/>
                </a:lnTo>
                <a:lnTo>
                  <a:pt x="79" y="124"/>
                </a:lnTo>
                <a:lnTo>
                  <a:pt x="81" y="100"/>
                </a:lnTo>
                <a:lnTo>
                  <a:pt x="88" y="77"/>
                </a:lnTo>
                <a:lnTo>
                  <a:pt x="100" y="55"/>
                </a:lnTo>
                <a:lnTo>
                  <a:pt x="116" y="37"/>
                </a:lnTo>
                <a:lnTo>
                  <a:pt x="116" y="37"/>
                </a:lnTo>
                <a:lnTo>
                  <a:pt x="134" y="21"/>
                </a:lnTo>
                <a:lnTo>
                  <a:pt x="154" y="11"/>
                </a:lnTo>
                <a:lnTo>
                  <a:pt x="179" y="2"/>
                </a:lnTo>
                <a:lnTo>
                  <a:pt x="203" y="0"/>
                </a:lnTo>
                <a:lnTo>
                  <a:pt x="203" y="0"/>
                </a:lnTo>
                <a:lnTo>
                  <a:pt x="215" y="0"/>
                </a:lnTo>
                <a:lnTo>
                  <a:pt x="227" y="2"/>
                </a:lnTo>
                <a:lnTo>
                  <a:pt x="250" y="11"/>
                </a:lnTo>
                <a:lnTo>
                  <a:pt x="270" y="21"/>
                </a:lnTo>
                <a:lnTo>
                  <a:pt x="290" y="37"/>
                </a:lnTo>
                <a:lnTo>
                  <a:pt x="290" y="37"/>
                </a:lnTo>
                <a:lnTo>
                  <a:pt x="292" y="39"/>
                </a:lnTo>
                <a:lnTo>
                  <a:pt x="302" y="51"/>
                </a:lnTo>
                <a:lnTo>
                  <a:pt x="286" y="51"/>
                </a:lnTo>
                <a:lnTo>
                  <a:pt x="286" y="51"/>
                </a:lnTo>
                <a:lnTo>
                  <a:pt x="272" y="53"/>
                </a:lnTo>
                <a:lnTo>
                  <a:pt x="260" y="57"/>
                </a:lnTo>
                <a:lnTo>
                  <a:pt x="256" y="59"/>
                </a:lnTo>
                <a:lnTo>
                  <a:pt x="252" y="55"/>
                </a:lnTo>
                <a:lnTo>
                  <a:pt x="252" y="55"/>
                </a:lnTo>
                <a:lnTo>
                  <a:pt x="242" y="49"/>
                </a:lnTo>
                <a:lnTo>
                  <a:pt x="229" y="43"/>
                </a:lnTo>
                <a:lnTo>
                  <a:pt x="215" y="41"/>
                </a:lnTo>
                <a:lnTo>
                  <a:pt x="203" y="39"/>
                </a:lnTo>
                <a:lnTo>
                  <a:pt x="203" y="39"/>
                </a:lnTo>
                <a:lnTo>
                  <a:pt x="185" y="41"/>
                </a:lnTo>
                <a:lnTo>
                  <a:pt x="171" y="45"/>
                </a:lnTo>
                <a:lnTo>
                  <a:pt x="154" y="53"/>
                </a:lnTo>
                <a:lnTo>
                  <a:pt x="142" y="63"/>
                </a:lnTo>
                <a:lnTo>
                  <a:pt x="142" y="63"/>
                </a:lnTo>
                <a:lnTo>
                  <a:pt x="132" y="77"/>
                </a:lnTo>
                <a:lnTo>
                  <a:pt x="124" y="92"/>
                </a:lnTo>
                <a:lnTo>
                  <a:pt x="118" y="108"/>
                </a:lnTo>
                <a:lnTo>
                  <a:pt x="118" y="124"/>
                </a:lnTo>
                <a:lnTo>
                  <a:pt x="118" y="177"/>
                </a:lnTo>
                <a:lnTo>
                  <a:pt x="118" y="177"/>
                </a:lnTo>
                <a:lnTo>
                  <a:pt x="116" y="185"/>
                </a:lnTo>
                <a:lnTo>
                  <a:pt x="112" y="191"/>
                </a:lnTo>
                <a:lnTo>
                  <a:pt x="106" y="195"/>
                </a:lnTo>
                <a:lnTo>
                  <a:pt x="98" y="197"/>
                </a:lnTo>
                <a:lnTo>
                  <a:pt x="98" y="197"/>
                </a:lnTo>
                <a:lnTo>
                  <a:pt x="94" y="197"/>
                </a:lnTo>
                <a:lnTo>
                  <a:pt x="90" y="195"/>
                </a:lnTo>
                <a:lnTo>
                  <a:pt x="86" y="191"/>
                </a:lnTo>
                <a:lnTo>
                  <a:pt x="81" y="187"/>
                </a:lnTo>
                <a:lnTo>
                  <a:pt x="81" y="187"/>
                </a:lnTo>
                <a:close/>
                <a:moveTo>
                  <a:pt x="317" y="69"/>
                </a:moveTo>
                <a:lnTo>
                  <a:pt x="317" y="69"/>
                </a:lnTo>
                <a:lnTo>
                  <a:pt x="294" y="71"/>
                </a:lnTo>
                <a:lnTo>
                  <a:pt x="272" y="77"/>
                </a:lnTo>
                <a:lnTo>
                  <a:pt x="252" y="90"/>
                </a:lnTo>
                <a:lnTo>
                  <a:pt x="235" y="104"/>
                </a:lnTo>
                <a:lnTo>
                  <a:pt x="235" y="104"/>
                </a:lnTo>
                <a:lnTo>
                  <a:pt x="221" y="120"/>
                </a:lnTo>
                <a:lnTo>
                  <a:pt x="209" y="140"/>
                </a:lnTo>
                <a:lnTo>
                  <a:pt x="203" y="163"/>
                </a:lnTo>
                <a:lnTo>
                  <a:pt x="201" y="175"/>
                </a:lnTo>
                <a:lnTo>
                  <a:pt x="201" y="185"/>
                </a:lnTo>
                <a:lnTo>
                  <a:pt x="201" y="369"/>
                </a:lnTo>
                <a:lnTo>
                  <a:pt x="201" y="369"/>
                </a:lnTo>
                <a:lnTo>
                  <a:pt x="201" y="373"/>
                </a:lnTo>
                <a:lnTo>
                  <a:pt x="203" y="375"/>
                </a:lnTo>
                <a:lnTo>
                  <a:pt x="205" y="377"/>
                </a:lnTo>
                <a:lnTo>
                  <a:pt x="209" y="377"/>
                </a:lnTo>
                <a:lnTo>
                  <a:pt x="221" y="377"/>
                </a:lnTo>
                <a:lnTo>
                  <a:pt x="221" y="377"/>
                </a:lnTo>
                <a:lnTo>
                  <a:pt x="219" y="381"/>
                </a:lnTo>
                <a:lnTo>
                  <a:pt x="219" y="384"/>
                </a:lnTo>
                <a:lnTo>
                  <a:pt x="219" y="424"/>
                </a:lnTo>
                <a:lnTo>
                  <a:pt x="219" y="424"/>
                </a:lnTo>
                <a:lnTo>
                  <a:pt x="219" y="428"/>
                </a:lnTo>
                <a:lnTo>
                  <a:pt x="221" y="430"/>
                </a:lnTo>
                <a:lnTo>
                  <a:pt x="223" y="432"/>
                </a:lnTo>
                <a:lnTo>
                  <a:pt x="227" y="432"/>
                </a:lnTo>
                <a:lnTo>
                  <a:pt x="404" y="432"/>
                </a:lnTo>
                <a:lnTo>
                  <a:pt x="404" y="432"/>
                </a:lnTo>
                <a:lnTo>
                  <a:pt x="408" y="432"/>
                </a:lnTo>
                <a:lnTo>
                  <a:pt x="410" y="430"/>
                </a:lnTo>
                <a:lnTo>
                  <a:pt x="412" y="428"/>
                </a:lnTo>
                <a:lnTo>
                  <a:pt x="412" y="424"/>
                </a:lnTo>
                <a:lnTo>
                  <a:pt x="412" y="384"/>
                </a:lnTo>
                <a:lnTo>
                  <a:pt x="412" y="384"/>
                </a:lnTo>
                <a:lnTo>
                  <a:pt x="412" y="381"/>
                </a:lnTo>
                <a:lnTo>
                  <a:pt x="410" y="377"/>
                </a:lnTo>
                <a:lnTo>
                  <a:pt x="426" y="377"/>
                </a:lnTo>
                <a:lnTo>
                  <a:pt x="426" y="377"/>
                </a:lnTo>
                <a:lnTo>
                  <a:pt x="426" y="377"/>
                </a:lnTo>
                <a:lnTo>
                  <a:pt x="430" y="377"/>
                </a:lnTo>
                <a:lnTo>
                  <a:pt x="432" y="373"/>
                </a:lnTo>
                <a:lnTo>
                  <a:pt x="507" y="266"/>
                </a:lnTo>
                <a:lnTo>
                  <a:pt x="507" y="266"/>
                </a:lnTo>
                <a:lnTo>
                  <a:pt x="507" y="266"/>
                </a:lnTo>
                <a:lnTo>
                  <a:pt x="513" y="258"/>
                </a:lnTo>
                <a:lnTo>
                  <a:pt x="515" y="250"/>
                </a:lnTo>
                <a:lnTo>
                  <a:pt x="515" y="242"/>
                </a:lnTo>
                <a:lnTo>
                  <a:pt x="515" y="234"/>
                </a:lnTo>
                <a:lnTo>
                  <a:pt x="515" y="234"/>
                </a:lnTo>
                <a:lnTo>
                  <a:pt x="513" y="225"/>
                </a:lnTo>
                <a:lnTo>
                  <a:pt x="509" y="217"/>
                </a:lnTo>
                <a:lnTo>
                  <a:pt x="503" y="209"/>
                </a:lnTo>
                <a:lnTo>
                  <a:pt x="497" y="203"/>
                </a:lnTo>
                <a:lnTo>
                  <a:pt x="497" y="203"/>
                </a:lnTo>
                <a:lnTo>
                  <a:pt x="497" y="203"/>
                </a:lnTo>
                <a:lnTo>
                  <a:pt x="489" y="199"/>
                </a:lnTo>
                <a:lnTo>
                  <a:pt x="481" y="197"/>
                </a:lnTo>
                <a:lnTo>
                  <a:pt x="471" y="195"/>
                </a:lnTo>
                <a:lnTo>
                  <a:pt x="462" y="195"/>
                </a:lnTo>
                <a:lnTo>
                  <a:pt x="462" y="195"/>
                </a:lnTo>
                <a:lnTo>
                  <a:pt x="454" y="199"/>
                </a:lnTo>
                <a:lnTo>
                  <a:pt x="446" y="201"/>
                </a:lnTo>
                <a:lnTo>
                  <a:pt x="440" y="207"/>
                </a:lnTo>
                <a:lnTo>
                  <a:pt x="434" y="213"/>
                </a:lnTo>
                <a:lnTo>
                  <a:pt x="434" y="185"/>
                </a:lnTo>
                <a:lnTo>
                  <a:pt x="434" y="185"/>
                </a:lnTo>
                <a:lnTo>
                  <a:pt x="434" y="175"/>
                </a:lnTo>
                <a:lnTo>
                  <a:pt x="432" y="163"/>
                </a:lnTo>
                <a:lnTo>
                  <a:pt x="424" y="140"/>
                </a:lnTo>
                <a:lnTo>
                  <a:pt x="414" y="120"/>
                </a:lnTo>
                <a:lnTo>
                  <a:pt x="400" y="104"/>
                </a:lnTo>
                <a:lnTo>
                  <a:pt x="400" y="104"/>
                </a:lnTo>
                <a:lnTo>
                  <a:pt x="383" y="90"/>
                </a:lnTo>
                <a:lnTo>
                  <a:pt x="363" y="77"/>
                </a:lnTo>
                <a:lnTo>
                  <a:pt x="341" y="71"/>
                </a:lnTo>
                <a:lnTo>
                  <a:pt x="317" y="69"/>
                </a:lnTo>
                <a:lnTo>
                  <a:pt x="317" y="69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72"/>
          <p:cNvSpPr>
            <a:spLocks noEditPoints="1"/>
          </p:cNvSpPr>
          <p:nvPr/>
        </p:nvSpPr>
        <p:spPr bwMode="auto">
          <a:xfrm>
            <a:off x="10145713" y="3048669"/>
            <a:ext cx="755650" cy="758825"/>
          </a:xfrm>
          <a:custGeom>
            <a:avLst/>
            <a:gdLst>
              <a:gd name="T0" fmla="*/ 67 w 476"/>
              <a:gd name="T1" fmla="*/ 166 h 478"/>
              <a:gd name="T2" fmla="*/ 105 w 476"/>
              <a:gd name="T3" fmla="*/ 140 h 478"/>
              <a:gd name="T4" fmla="*/ 150 w 476"/>
              <a:gd name="T5" fmla="*/ 123 h 478"/>
              <a:gd name="T6" fmla="*/ 194 w 476"/>
              <a:gd name="T7" fmla="*/ 117 h 478"/>
              <a:gd name="T8" fmla="*/ 239 w 476"/>
              <a:gd name="T9" fmla="*/ 123 h 478"/>
              <a:gd name="T10" fmla="*/ 279 w 476"/>
              <a:gd name="T11" fmla="*/ 142 h 478"/>
              <a:gd name="T12" fmla="*/ 326 w 476"/>
              <a:gd name="T13" fmla="*/ 77 h 478"/>
              <a:gd name="T14" fmla="*/ 318 w 476"/>
              <a:gd name="T15" fmla="*/ 38 h 478"/>
              <a:gd name="T16" fmla="*/ 324 w 476"/>
              <a:gd name="T17" fmla="*/ 18 h 478"/>
              <a:gd name="T18" fmla="*/ 338 w 476"/>
              <a:gd name="T19" fmla="*/ 2 h 478"/>
              <a:gd name="T20" fmla="*/ 358 w 476"/>
              <a:gd name="T21" fmla="*/ 0 h 478"/>
              <a:gd name="T22" fmla="*/ 395 w 476"/>
              <a:gd name="T23" fmla="*/ 26 h 478"/>
              <a:gd name="T24" fmla="*/ 413 w 476"/>
              <a:gd name="T25" fmla="*/ 40 h 478"/>
              <a:gd name="T26" fmla="*/ 444 w 476"/>
              <a:gd name="T27" fmla="*/ 50 h 478"/>
              <a:gd name="T28" fmla="*/ 466 w 476"/>
              <a:gd name="T29" fmla="*/ 75 h 478"/>
              <a:gd name="T30" fmla="*/ 476 w 476"/>
              <a:gd name="T31" fmla="*/ 101 h 478"/>
              <a:gd name="T32" fmla="*/ 466 w 476"/>
              <a:gd name="T33" fmla="*/ 125 h 478"/>
              <a:gd name="T34" fmla="*/ 431 w 476"/>
              <a:gd name="T35" fmla="*/ 142 h 478"/>
              <a:gd name="T36" fmla="*/ 407 w 476"/>
              <a:gd name="T37" fmla="*/ 140 h 478"/>
              <a:gd name="T38" fmla="*/ 330 w 476"/>
              <a:gd name="T39" fmla="*/ 190 h 478"/>
              <a:gd name="T40" fmla="*/ 344 w 476"/>
              <a:gd name="T41" fmla="*/ 217 h 478"/>
              <a:gd name="T42" fmla="*/ 356 w 476"/>
              <a:gd name="T43" fmla="*/ 259 h 478"/>
              <a:gd name="T44" fmla="*/ 356 w 476"/>
              <a:gd name="T45" fmla="*/ 306 h 478"/>
              <a:gd name="T46" fmla="*/ 346 w 476"/>
              <a:gd name="T47" fmla="*/ 350 h 478"/>
              <a:gd name="T48" fmla="*/ 324 w 476"/>
              <a:gd name="T49" fmla="*/ 393 h 478"/>
              <a:gd name="T50" fmla="*/ 302 w 476"/>
              <a:gd name="T51" fmla="*/ 417 h 478"/>
              <a:gd name="T52" fmla="*/ 259 w 476"/>
              <a:gd name="T53" fmla="*/ 452 h 478"/>
              <a:gd name="T54" fmla="*/ 208 w 476"/>
              <a:gd name="T55" fmla="*/ 472 h 478"/>
              <a:gd name="T56" fmla="*/ 158 w 476"/>
              <a:gd name="T57" fmla="*/ 478 h 478"/>
              <a:gd name="T58" fmla="*/ 107 w 476"/>
              <a:gd name="T59" fmla="*/ 468 h 478"/>
              <a:gd name="T60" fmla="*/ 63 w 476"/>
              <a:gd name="T61" fmla="*/ 444 h 478"/>
              <a:gd name="T62" fmla="*/ 36 w 476"/>
              <a:gd name="T63" fmla="*/ 419 h 478"/>
              <a:gd name="T64" fmla="*/ 10 w 476"/>
              <a:gd name="T65" fmla="*/ 375 h 478"/>
              <a:gd name="T66" fmla="*/ 0 w 476"/>
              <a:gd name="T67" fmla="*/ 326 h 478"/>
              <a:gd name="T68" fmla="*/ 4 w 476"/>
              <a:gd name="T69" fmla="*/ 273 h 478"/>
              <a:gd name="T70" fmla="*/ 22 w 476"/>
              <a:gd name="T71" fmla="*/ 223 h 478"/>
              <a:gd name="T72" fmla="*/ 54 w 476"/>
              <a:gd name="T73" fmla="*/ 178 h 478"/>
              <a:gd name="T74" fmla="*/ 77 w 476"/>
              <a:gd name="T75" fmla="*/ 200 h 478"/>
              <a:gd name="T76" fmla="*/ 54 w 476"/>
              <a:gd name="T77" fmla="*/ 235 h 478"/>
              <a:gd name="T78" fmla="*/ 44 w 476"/>
              <a:gd name="T79" fmla="*/ 265 h 478"/>
              <a:gd name="T80" fmla="*/ 38 w 476"/>
              <a:gd name="T81" fmla="*/ 310 h 478"/>
              <a:gd name="T82" fmla="*/ 48 w 476"/>
              <a:gd name="T83" fmla="*/ 358 h 478"/>
              <a:gd name="T84" fmla="*/ 71 w 476"/>
              <a:gd name="T85" fmla="*/ 399 h 478"/>
              <a:gd name="T86" fmla="*/ 97 w 476"/>
              <a:gd name="T87" fmla="*/ 421 h 478"/>
              <a:gd name="T88" fmla="*/ 134 w 476"/>
              <a:gd name="T89" fmla="*/ 440 h 478"/>
              <a:gd name="T90" fmla="*/ 148 w 476"/>
              <a:gd name="T91" fmla="*/ 440 h 478"/>
              <a:gd name="T92" fmla="*/ 158 w 476"/>
              <a:gd name="T93" fmla="*/ 427 h 478"/>
              <a:gd name="T94" fmla="*/ 152 w 476"/>
              <a:gd name="T95" fmla="*/ 405 h 478"/>
              <a:gd name="T96" fmla="*/ 131 w 476"/>
              <a:gd name="T97" fmla="*/ 395 h 478"/>
              <a:gd name="T98" fmla="*/ 111 w 476"/>
              <a:gd name="T99" fmla="*/ 381 h 478"/>
              <a:gd name="T100" fmla="*/ 93 w 476"/>
              <a:gd name="T101" fmla="*/ 358 h 478"/>
              <a:gd name="T102" fmla="*/ 81 w 476"/>
              <a:gd name="T103" fmla="*/ 328 h 478"/>
              <a:gd name="T104" fmla="*/ 81 w 476"/>
              <a:gd name="T105" fmla="*/ 288 h 478"/>
              <a:gd name="T106" fmla="*/ 95 w 476"/>
              <a:gd name="T107" fmla="*/ 243 h 478"/>
              <a:gd name="T108" fmla="*/ 107 w 476"/>
              <a:gd name="T109" fmla="*/ 229 h 478"/>
              <a:gd name="T110" fmla="*/ 111 w 476"/>
              <a:gd name="T111" fmla="*/ 206 h 478"/>
              <a:gd name="T112" fmla="*/ 99 w 476"/>
              <a:gd name="T113" fmla="*/ 194 h 478"/>
              <a:gd name="T114" fmla="*/ 77 w 476"/>
              <a:gd name="T115" fmla="*/ 20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76" h="478">
                <a:moveTo>
                  <a:pt x="54" y="178"/>
                </a:moveTo>
                <a:lnTo>
                  <a:pt x="54" y="178"/>
                </a:lnTo>
                <a:lnTo>
                  <a:pt x="67" y="166"/>
                </a:lnTo>
                <a:lnTo>
                  <a:pt x="79" y="156"/>
                </a:lnTo>
                <a:lnTo>
                  <a:pt x="93" y="148"/>
                </a:lnTo>
                <a:lnTo>
                  <a:pt x="105" y="140"/>
                </a:lnTo>
                <a:lnTo>
                  <a:pt x="119" y="134"/>
                </a:lnTo>
                <a:lnTo>
                  <a:pt x="136" y="127"/>
                </a:lnTo>
                <a:lnTo>
                  <a:pt x="150" y="123"/>
                </a:lnTo>
                <a:lnTo>
                  <a:pt x="164" y="119"/>
                </a:lnTo>
                <a:lnTo>
                  <a:pt x="180" y="119"/>
                </a:lnTo>
                <a:lnTo>
                  <a:pt x="194" y="117"/>
                </a:lnTo>
                <a:lnTo>
                  <a:pt x="208" y="119"/>
                </a:lnTo>
                <a:lnTo>
                  <a:pt x="223" y="121"/>
                </a:lnTo>
                <a:lnTo>
                  <a:pt x="239" y="123"/>
                </a:lnTo>
                <a:lnTo>
                  <a:pt x="251" y="129"/>
                </a:lnTo>
                <a:lnTo>
                  <a:pt x="265" y="134"/>
                </a:lnTo>
                <a:lnTo>
                  <a:pt x="279" y="142"/>
                </a:lnTo>
                <a:lnTo>
                  <a:pt x="332" y="87"/>
                </a:lnTo>
                <a:lnTo>
                  <a:pt x="332" y="87"/>
                </a:lnTo>
                <a:lnTo>
                  <a:pt x="326" y="77"/>
                </a:lnTo>
                <a:lnTo>
                  <a:pt x="322" y="65"/>
                </a:lnTo>
                <a:lnTo>
                  <a:pt x="318" y="52"/>
                </a:lnTo>
                <a:lnTo>
                  <a:pt x="318" y="38"/>
                </a:lnTo>
                <a:lnTo>
                  <a:pt x="318" y="38"/>
                </a:lnTo>
                <a:lnTo>
                  <a:pt x="320" y="28"/>
                </a:lnTo>
                <a:lnTo>
                  <a:pt x="324" y="18"/>
                </a:lnTo>
                <a:lnTo>
                  <a:pt x="328" y="12"/>
                </a:lnTo>
                <a:lnTo>
                  <a:pt x="332" y="6"/>
                </a:lnTo>
                <a:lnTo>
                  <a:pt x="338" y="2"/>
                </a:lnTo>
                <a:lnTo>
                  <a:pt x="344" y="0"/>
                </a:lnTo>
                <a:lnTo>
                  <a:pt x="350" y="0"/>
                </a:lnTo>
                <a:lnTo>
                  <a:pt x="358" y="0"/>
                </a:lnTo>
                <a:lnTo>
                  <a:pt x="373" y="6"/>
                </a:lnTo>
                <a:lnTo>
                  <a:pt x="385" y="14"/>
                </a:lnTo>
                <a:lnTo>
                  <a:pt x="395" y="26"/>
                </a:lnTo>
                <a:lnTo>
                  <a:pt x="403" y="40"/>
                </a:lnTo>
                <a:lnTo>
                  <a:pt x="403" y="40"/>
                </a:lnTo>
                <a:lnTo>
                  <a:pt x="413" y="40"/>
                </a:lnTo>
                <a:lnTo>
                  <a:pt x="423" y="42"/>
                </a:lnTo>
                <a:lnTo>
                  <a:pt x="433" y="46"/>
                </a:lnTo>
                <a:lnTo>
                  <a:pt x="444" y="50"/>
                </a:lnTo>
                <a:lnTo>
                  <a:pt x="452" y="59"/>
                </a:lnTo>
                <a:lnTo>
                  <a:pt x="460" y="65"/>
                </a:lnTo>
                <a:lnTo>
                  <a:pt x="466" y="75"/>
                </a:lnTo>
                <a:lnTo>
                  <a:pt x="470" y="83"/>
                </a:lnTo>
                <a:lnTo>
                  <a:pt x="474" y="93"/>
                </a:lnTo>
                <a:lnTo>
                  <a:pt x="476" y="101"/>
                </a:lnTo>
                <a:lnTo>
                  <a:pt x="474" y="111"/>
                </a:lnTo>
                <a:lnTo>
                  <a:pt x="472" y="119"/>
                </a:lnTo>
                <a:lnTo>
                  <a:pt x="466" y="125"/>
                </a:lnTo>
                <a:lnTo>
                  <a:pt x="458" y="134"/>
                </a:lnTo>
                <a:lnTo>
                  <a:pt x="446" y="138"/>
                </a:lnTo>
                <a:lnTo>
                  <a:pt x="431" y="142"/>
                </a:lnTo>
                <a:lnTo>
                  <a:pt x="431" y="142"/>
                </a:lnTo>
                <a:lnTo>
                  <a:pt x="419" y="142"/>
                </a:lnTo>
                <a:lnTo>
                  <a:pt x="407" y="140"/>
                </a:lnTo>
                <a:lnTo>
                  <a:pt x="395" y="138"/>
                </a:lnTo>
                <a:lnTo>
                  <a:pt x="387" y="134"/>
                </a:lnTo>
                <a:lnTo>
                  <a:pt x="330" y="190"/>
                </a:lnTo>
                <a:lnTo>
                  <a:pt x="330" y="190"/>
                </a:lnTo>
                <a:lnTo>
                  <a:pt x="338" y="204"/>
                </a:lnTo>
                <a:lnTo>
                  <a:pt x="344" y="217"/>
                </a:lnTo>
                <a:lnTo>
                  <a:pt x="350" y="231"/>
                </a:lnTo>
                <a:lnTo>
                  <a:pt x="354" y="245"/>
                </a:lnTo>
                <a:lnTo>
                  <a:pt x="356" y="259"/>
                </a:lnTo>
                <a:lnTo>
                  <a:pt x="358" y="275"/>
                </a:lnTo>
                <a:lnTo>
                  <a:pt x="358" y="290"/>
                </a:lnTo>
                <a:lnTo>
                  <a:pt x="356" y="306"/>
                </a:lnTo>
                <a:lnTo>
                  <a:pt x="354" y="320"/>
                </a:lnTo>
                <a:lnTo>
                  <a:pt x="350" y="336"/>
                </a:lnTo>
                <a:lnTo>
                  <a:pt x="346" y="350"/>
                </a:lnTo>
                <a:lnTo>
                  <a:pt x="340" y="365"/>
                </a:lnTo>
                <a:lnTo>
                  <a:pt x="332" y="379"/>
                </a:lnTo>
                <a:lnTo>
                  <a:pt x="324" y="393"/>
                </a:lnTo>
                <a:lnTo>
                  <a:pt x="314" y="405"/>
                </a:lnTo>
                <a:lnTo>
                  <a:pt x="302" y="417"/>
                </a:lnTo>
                <a:lnTo>
                  <a:pt x="302" y="417"/>
                </a:lnTo>
                <a:lnTo>
                  <a:pt x="288" y="431"/>
                </a:lnTo>
                <a:lnTo>
                  <a:pt x="273" y="444"/>
                </a:lnTo>
                <a:lnTo>
                  <a:pt x="259" y="452"/>
                </a:lnTo>
                <a:lnTo>
                  <a:pt x="243" y="462"/>
                </a:lnTo>
                <a:lnTo>
                  <a:pt x="225" y="468"/>
                </a:lnTo>
                <a:lnTo>
                  <a:pt x="208" y="472"/>
                </a:lnTo>
                <a:lnTo>
                  <a:pt x="192" y="476"/>
                </a:lnTo>
                <a:lnTo>
                  <a:pt x="174" y="478"/>
                </a:lnTo>
                <a:lnTo>
                  <a:pt x="158" y="478"/>
                </a:lnTo>
                <a:lnTo>
                  <a:pt x="140" y="476"/>
                </a:lnTo>
                <a:lnTo>
                  <a:pt x="123" y="474"/>
                </a:lnTo>
                <a:lnTo>
                  <a:pt x="107" y="468"/>
                </a:lnTo>
                <a:lnTo>
                  <a:pt x="91" y="462"/>
                </a:lnTo>
                <a:lnTo>
                  <a:pt x="77" y="454"/>
                </a:lnTo>
                <a:lnTo>
                  <a:pt x="63" y="444"/>
                </a:lnTo>
                <a:lnTo>
                  <a:pt x="48" y="431"/>
                </a:lnTo>
                <a:lnTo>
                  <a:pt x="48" y="431"/>
                </a:lnTo>
                <a:lnTo>
                  <a:pt x="36" y="419"/>
                </a:lnTo>
                <a:lnTo>
                  <a:pt x="26" y="405"/>
                </a:lnTo>
                <a:lnTo>
                  <a:pt x="18" y="391"/>
                </a:lnTo>
                <a:lnTo>
                  <a:pt x="10" y="375"/>
                </a:lnTo>
                <a:lnTo>
                  <a:pt x="6" y="358"/>
                </a:lnTo>
                <a:lnTo>
                  <a:pt x="2" y="342"/>
                </a:lnTo>
                <a:lnTo>
                  <a:pt x="0" y="326"/>
                </a:lnTo>
                <a:lnTo>
                  <a:pt x="0" y="308"/>
                </a:lnTo>
                <a:lnTo>
                  <a:pt x="0" y="292"/>
                </a:lnTo>
                <a:lnTo>
                  <a:pt x="4" y="273"/>
                </a:lnTo>
                <a:lnTo>
                  <a:pt x="8" y="257"/>
                </a:lnTo>
                <a:lnTo>
                  <a:pt x="14" y="239"/>
                </a:lnTo>
                <a:lnTo>
                  <a:pt x="22" y="223"/>
                </a:lnTo>
                <a:lnTo>
                  <a:pt x="30" y="209"/>
                </a:lnTo>
                <a:lnTo>
                  <a:pt x="42" y="192"/>
                </a:lnTo>
                <a:lnTo>
                  <a:pt x="54" y="178"/>
                </a:lnTo>
                <a:lnTo>
                  <a:pt x="54" y="178"/>
                </a:lnTo>
                <a:close/>
                <a:moveTo>
                  <a:pt x="77" y="200"/>
                </a:moveTo>
                <a:lnTo>
                  <a:pt x="77" y="200"/>
                </a:lnTo>
                <a:lnTo>
                  <a:pt x="69" y="211"/>
                </a:lnTo>
                <a:lnTo>
                  <a:pt x="61" y="223"/>
                </a:lnTo>
                <a:lnTo>
                  <a:pt x="54" y="235"/>
                </a:lnTo>
                <a:lnTo>
                  <a:pt x="48" y="249"/>
                </a:lnTo>
                <a:lnTo>
                  <a:pt x="48" y="249"/>
                </a:lnTo>
                <a:lnTo>
                  <a:pt x="44" y="265"/>
                </a:lnTo>
                <a:lnTo>
                  <a:pt x="42" y="281"/>
                </a:lnTo>
                <a:lnTo>
                  <a:pt x="40" y="296"/>
                </a:lnTo>
                <a:lnTo>
                  <a:pt x="38" y="310"/>
                </a:lnTo>
                <a:lnTo>
                  <a:pt x="38" y="310"/>
                </a:lnTo>
                <a:lnTo>
                  <a:pt x="42" y="334"/>
                </a:lnTo>
                <a:lnTo>
                  <a:pt x="48" y="358"/>
                </a:lnTo>
                <a:lnTo>
                  <a:pt x="48" y="358"/>
                </a:lnTo>
                <a:lnTo>
                  <a:pt x="56" y="379"/>
                </a:lnTo>
                <a:lnTo>
                  <a:pt x="71" y="399"/>
                </a:lnTo>
                <a:lnTo>
                  <a:pt x="71" y="399"/>
                </a:lnTo>
                <a:lnTo>
                  <a:pt x="83" y="411"/>
                </a:lnTo>
                <a:lnTo>
                  <a:pt x="97" y="421"/>
                </a:lnTo>
                <a:lnTo>
                  <a:pt x="97" y="421"/>
                </a:lnTo>
                <a:lnTo>
                  <a:pt x="113" y="431"/>
                </a:lnTo>
                <a:lnTo>
                  <a:pt x="134" y="440"/>
                </a:lnTo>
                <a:lnTo>
                  <a:pt x="134" y="440"/>
                </a:lnTo>
                <a:lnTo>
                  <a:pt x="142" y="442"/>
                </a:lnTo>
                <a:lnTo>
                  <a:pt x="148" y="440"/>
                </a:lnTo>
                <a:lnTo>
                  <a:pt x="154" y="433"/>
                </a:lnTo>
                <a:lnTo>
                  <a:pt x="158" y="427"/>
                </a:lnTo>
                <a:lnTo>
                  <a:pt x="158" y="427"/>
                </a:lnTo>
                <a:lnTo>
                  <a:pt x="160" y="419"/>
                </a:lnTo>
                <a:lnTo>
                  <a:pt x="158" y="411"/>
                </a:lnTo>
                <a:lnTo>
                  <a:pt x="152" y="405"/>
                </a:lnTo>
                <a:lnTo>
                  <a:pt x="146" y="401"/>
                </a:lnTo>
                <a:lnTo>
                  <a:pt x="146" y="401"/>
                </a:lnTo>
                <a:lnTo>
                  <a:pt x="131" y="395"/>
                </a:lnTo>
                <a:lnTo>
                  <a:pt x="119" y="389"/>
                </a:lnTo>
                <a:lnTo>
                  <a:pt x="119" y="389"/>
                </a:lnTo>
                <a:lnTo>
                  <a:pt x="111" y="381"/>
                </a:lnTo>
                <a:lnTo>
                  <a:pt x="103" y="373"/>
                </a:lnTo>
                <a:lnTo>
                  <a:pt x="103" y="373"/>
                </a:lnTo>
                <a:lnTo>
                  <a:pt x="93" y="358"/>
                </a:lnTo>
                <a:lnTo>
                  <a:pt x="85" y="344"/>
                </a:lnTo>
                <a:lnTo>
                  <a:pt x="85" y="344"/>
                </a:lnTo>
                <a:lnTo>
                  <a:pt x="81" y="328"/>
                </a:lnTo>
                <a:lnTo>
                  <a:pt x="79" y="310"/>
                </a:lnTo>
                <a:lnTo>
                  <a:pt x="79" y="310"/>
                </a:lnTo>
                <a:lnTo>
                  <a:pt x="81" y="288"/>
                </a:lnTo>
                <a:lnTo>
                  <a:pt x="87" y="263"/>
                </a:lnTo>
                <a:lnTo>
                  <a:pt x="87" y="263"/>
                </a:lnTo>
                <a:lnTo>
                  <a:pt x="95" y="243"/>
                </a:lnTo>
                <a:lnTo>
                  <a:pt x="101" y="235"/>
                </a:lnTo>
                <a:lnTo>
                  <a:pt x="107" y="229"/>
                </a:lnTo>
                <a:lnTo>
                  <a:pt x="107" y="229"/>
                </a:lnTo>
                <a:lnTo>
                  <a:pt x="111" y="221"/>
                </a:lnTo>
                <a:lnTo>
                  <a:pt x="113" y="213"/>
                </a:lnTo>
                <a:lnTo>
                  <a:pt x="111" y="206"/>
                </a:lnTo>
                <a:lnTo>
                  <a:pt x="105" y="198"/>
                </a:lnTo>
                <a:lnTo>
                  <a:pt x="105" y="198"/>
                </a:lnTo>
                <a:lnTo>
                  <a:pt x="99" y="194"/>
                </a:lnTo>
                <a:lnTo>
                  <a:pt x="91" y="194"/>
                </a:lnTo>
                <a:lnTo>
                  <a:pt x="85" y="196"/>
                </a:lnTo>
                <a:lnTo>
                  <a:pt x="77" y="200"/>
                </a:lnTo>
                <a:lnTo>
                  <a:pt x="77" y="200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73"/>
          <p:cNvSpPr>
            <a:spLocks noEditPoints="1"/>
          </p:cNvSpPr>
          <p:nvPr/>
        </p:nvSpPr>
        <p:spPr bwMode="auto">
          <a:xfrm>
            <a:off x="10245725" y="1832644"/>
            <a:ext cx="455613" cy="727075"/>
          </a:xfrm>
          <a:custGeom>
            <a:avLst/>
            <a:gdLst>
              <a:gd name="T0" fmla="*/ 0 w 287"/>
              <a:gd name="T1" fmla="*/ 204 h 458"/>
              <a:gd name="T2" fmla="*/ 271 w 287"/>
              <a:gd name="T3" fmla="*/ 176 h 458"/>
              <a:gd name="T4" fmla="*/ 160 w 287"/>
              <a:gd name="T5" fmla="*/ 458 h 458"/>
              <a:gd name="T6" fmla="*/ 137 w 287"/>
              <a:gd name="T7" fmla="*/ 214 h 458"/>
              <a:gd name="T8" fmla="*/ 113 w 287"/>
              <a:gd name="T9" fmla="*/ 344 h 458"/>
              <a:gd name="T10" fmla="*/ 137 w 287"/>
              <a:gd name="T11" fmla="*/ 214 h 458"/>
              <a:gd name="T12" fmla="*/ 107 w 287"/>
              <a:gd name="T13" fmla="*/ 214 h 458"/>
              <a:gd name="T14" fmla="*/ 77 w 287"/>
              <a:gd name="T15" fmla="*/ 273 h 458"/>
              <a:gd name="T16" fmla="*/ 143 w 287"/>
              <a:gd name="T17" fmla="*/ 405 h 458"/>
              <a:gd name="T18" fmla="*/ 206 w 287"/>
              <a:gd name="T19" fmla="*/ 214 h 458"/>
              <a:gd name="T20" fmla="*/ 188 w 287"/>
              <a:gd name="T21" fmla="*/ 0 h 458"/>
              <a:gd name="T22" fmla="*/ 237 w 287"/>
              <a:gd name="T23" fmla="*/ 14 h 458"/>
              <a:gd name="T24" fmla="*/ 261 w 287"/>
              <a:gd name="T25" fmla="*/ 38 h 458"/>
              <a:gd name="T26" fmla="*/ 275 w 287"/>
              <a:gd name="T27" fmla="*/ 87 h 458"/>
              <a:gd name="T28" fmla="*/ 273 w 287"/>
              <a:gd name="T29" fmla="*/ 109 h 458"/>
              <a:gd name="T30" fmla="*/ 265 w 287"/>
              <a:gd name="T31" fmla="*/ 129 h 458"/>
              <a:gd name="T32" fmla="*/ 245 w 287"/>
              <a:gd name="T33" fmla="*/ 154 h 458"/>
              <a:gd name="T34" fmla="*/ 229 w 287"/>
              <a:gd name="T35" fmla="*/ 162 h 458"/>
              <a:gd name="T36" fmla="*/ 148 w 287"/>
              <a:gd name="T37" fmla="*/ 162 h 458"/>
              <a:gd name="T38" fmla="*/ 44 w 287"/>
              <a:gd name="T39" fmla="*/ 162 h 458"/>
              <a:gd name="T40" fmla="*/ 34 w 287"/>
              <a:gd name="T41" fmla="*/ 158 h 458"/>
              <a:gd name="T42" fmla="*/ 26 w 287"/>
              <a:gd name="T43" fmla="*/ 139 h 458"/>
              <a:gd name="T44" fmla="*/ 22 w 287"/>
              <a:gd name="T45" fmla="*/ 119 h 458"/>
              <a:gd name="T46" fmla="*/ 34 w 287"/>
              <a:gd name="T47" fmla="*/ 81 h 458"/>
              <a:gd name="T48" fmla="*/ 54 w 287"/>
              <a:gd name="T49" fmla="*/ 60 h 458"/>
              <a:gd name="T50" fmla="*/ 93 w 287"/>
              <a:gd name="T51" fmla="*/ 48 h 458"/>
              <a:gd name="T52" fmla="*/ 109 w 287"/>
              <a:gd name="T53" fmla="*/ 50 h 458"/>
              <a:gd name="T54" fmla="*/ 127 w 287"/>
              <a:gd name="T55" fmla="*/ 26 h 458"/>
              <a:gd name="T56" fmla="*/ 170 w 287"/>
              <a:gd name="T57" fmla="*/ 2 h 458"/>
              <a:gd name="T58" fmla="*/ 117 w 287"/>
              <a:gd name="T59" fmla="*/ 137 h 458"/>
              <a:gd name="T60" fmla="*/ 111 w 287"/>
              <a:gd name="T61" fmla="*/ 129 h 458"/>
              <a:gd name="T62" fmla="*/ 101 w 287"/>
              <a:gd name="T63" fmla="*/ 99 h 458"/>
              <a:gd name="T64" fmla="*/ 101 w 287"/>
              <a:gd name="T65" fmla="*/ 77 h 458"/>
              <a:gd name="T66" fmla="*/ 93 w 287"/>
              <a:gd name="T67" fmla="*/ 75 h 458"/>
              <a:gd name="T68" fmla="*/ 68 w 287"/>
              <a:gd name="T69" fmla="*/ 83 h 458"/>
              <a:gd name="T70" fmla="*/ 56 w 287"/>
              <a:gd name="T71" fmla="*/ 95 h 458"/>
              <a:gd name="T72" fmla="*/ 48 w 287"/>
              <a:gd name="T73" fmla="*/ 119 h 458"/>
              <a:gd name="T74" fmla="*/ 50 w 287"/>
              <a:gd name="T75" fmla="*/ 131 h 458"/>
              <a:gd name="T76" fmla="*/ 117 w 287"/>
              <a:gd name="T77" fmla="*/ 137 h 458"/>
              <a:gd name="T78" fmla="*/ 222 w 287"/>
              <a:gd name="T79" fmla="*/ 36 h 458"/>
              <a:gd name="T80" fmla="*/ 188 w 287"/>
              <a:gd name="T81" fmla="*/ 26 h 458"/>
              <a:gd name="T82" fmla="*/ 164 w 287"/>
              <a:gd name="T83" fmla="*/ 30 h 458"/>
              <a:gd name="T84" fmla="*/ 145 w 287"/>
              <a:gd name="T85" fmla="*/ 44 h 458"/>
              <a:gd name="T86" fmla="*/ 127 w 287"/>
              <a:gd name="T87" fmla="*/ 75 h 458"/>
              <a:gd name="T88" fmla="*/ 129 w 287"/>
              <a:gd name="T89" fmla="*/ 103 h 458"/>
              <a:gd name="T90" fmla="*/ 141 w 287"/>
              <a:gd name="T91" fmla="*/ 127 h 458"/>
              <a:gd name="T92" fmla="*/ 225 w 287"/>
              <a:gd name="T93" fmla="*/ 137 h 458"/>
              <a:gd name="T94" fmla="*/ 243 w 287"/>
              <a:gd name="T95" fmla="*/ 117 h 458"/>
              <a:gd name="T96" fmla="*/ 249 w 287"/>
              <a:gd name="T97" fmla="*/ 87 h 458"/>
              <a:gd name="T98" fmla="*/ 239 w 287"/>
              <a:gd name="T99" fmla="*/ 52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7" h="458">
                <a:moveTo>
                  <a:pt x="125" y="458"/>
                </a:moveTo>
                <a:lnTo>
                  <a:pt x="62" y="330"/>
                </a:lnTo>
                <a:lnTo>
                  <a:pt x="0" y="204"/>
                </a:lnTo>
                <a:lnTo>
                  <a:pt x="16" y="176"/>
                </a:lnTo>
                <a:lnTo>
                  <a:pt x="143" y="176"/>
                </a:lnTo>
                <a:lnTo>
                  <a:pt x="271" y="176"/>
                </a:lnTo>
                <a:lnTo>
                  <a:pt x="287" y="204"/>
                </a:lnTo>
                <a:lnTo>
                  <a:pt x="225" y="330"/>
                </a:lnTo>
                <a:lnTo>
                  <a:pt x="160" y="458"/>
                </a:lnTo>
                <a:lnTo>
                  <a:pt x="125" y="458"/>
                </a:lnTo>
                <a:lnTo>
                  <a:pt x="125" y="458"/>
                </a:lnTo>
                <a:close/>
                <a:moveTo>
                  <a:pt x="137" y="214"/>
                </a:moveTo>
                <a:lnTo>
                  <a:pt x="93" y="306"/>
                </a:lnTo>
                <a:lnTo>
                  <a:pt x="97" y="314"/>
                </a:lnTo>
                <a:lnTo>
                  <a:pt x="113" y="344"/>
                </a:lnTo>
                <a:lnTo>
                  <a:pt x="174" y="214"/>
                </a:lnTo>
                <a:lnTo>
                  <a:pt x="143" y="214"/>
                </a:lnTo>
                <a:lnTo>
                  <a:pt x="137" y="214"/>
                </a:lnTo>
                <a:lnTo>
                  <a:pt x="137" y="214"/>
                </a:lnTo>
                <a:close/>
                <a:moveTo>
                  <a:pt x="77" y="273"/>
                </a:moveTo>
                <a:lnTo>
                  <a:pt x="107" y="214"/>
                </a:lnTo>
                <a:lnTo>
                  <a:pt x="48" y="214"/>
                </a:lnTo>
                <a:lnTo>
                  <a:pt x="77" y="273"/>
                </a:lnTo>
                <a:lnTo>
                  <a:pt x="77" y="273"/>
                </a:lnTo>
                <a:close/>
                <a:moveTo>
                  <a:pt x="206" y="214"/>
                </a:moveTo>
                <a:lnTo>
                  <a:pt x="127" y="375"/>
                </a:lnTo>
                <a:lnTo>
                  <a:pt x="143" y="405"/>
                </a:lnTo>
                <a:lnTo>
                  <a:pt x="190" y="314"/>
                </a:lnTo>
                <a:lnTo>
                  <a:pt x="239" y="214"/>
                </a:lnTo>
                <a:lnTo>
                  <a:pt x="206" y="214"/>
                </a:lnTo>
                <a:lnTo>
                  <a:pt x="206" y="214"/>
                </a:lnTo>
                <a:close/>
                <a:moveTo>
                  <a:pt x="188" y="0"/>
                </a:moveTo>
                <a:lnTo>
                  <a:pt x="188" y="0"/>
                </a:lnTo>
                <a:lnTo>
                  <a:pt x="206" y="2"/>
                </a:lnTo>
                <a:lnTo>
                  <a:pt x="222" y="6"/>
                </a:lnTo>
                <a:lnTo>
                  <a:pt x="237" y="14"/>
                </a:lnTo>
                <a:lnTo>
                  <a:pt x="251" y="26"/>
                </a:lnTo>
                <a:lnTo>
                  <a:pt x="251" y="26"/>
                </a:lnTo>
                <a:lnTo>
                  <a:pt x="261" y="38"/>
                </a:lnTo>
                <a:lnTo>
                  <a:pt x="269" y="52"/>
                </a:lnTo>
                <a:lnTo>
                  <a:pt x="273" y="68"/>
                </a:lnTo>
                <a:lnTo>
                  <a:pt x="275" y="87"/>
                </a:lnTo>
                <a:lnTo>
                  <a:pt x="275" y="87"/>
                </a:lnTo>
                <a:lnTo>
                  <a:pt x="275" y="99"/>
                </a:lnTo>
                <a:lnTo>
                  <a:pt x="273" y="109"/>
                </a:lnTo>
                <a:lnTo>
                  <a:pt x="269" y="119"/>
                </a:lnTo>
                <a:lnTo>
                  <a:pt x="265" y="129"/>
                </a:lnTo>
                <a:lnTo>
                  <a:pt x="265" y="129"/>
                </a:lnTo>
                <a:lnTo>
                  <a:pt x="259" y="137"/>
                </a:lnTo>
                <a:lnTo>
                  <a:pt x="251" y="148"/>
                </a:lnTo>
                <a:lnTo>
                  <a:pt x="245" y="154"/>
                </a:lnTo>
                <a:lnTo>
                  <a:pt x="235" y="160"/>
                </a:lnTo>
                <a:lnTo>
                  <a:pt x="233" y="162"/>
                </a:lnTo>
                <a:lnTo>
                  <a:pt x="229" y="162"/>
                </a:lnTo>
                <a:lnTo>
                  <a:pt x="150" y="162"/>
                </a:lnTo>
                <a:lnTo>
                  <a:pt x="141" y="162"/>
                </a:lnTo>
                <a:lnTo>
                  <a:pt x="148" y="162"/>
                </a:lnTo>
                <a:lnTo>
                  <a:pt x="145" y="162"/>
                </a:lnTo>
                <a:lnTo>
                  <a:pt x="141" y="162"/>
                </a:lnTo>
                <a:lnTo>
                  <a:pt x="44" y="162"/>
                </a:lnTo>
                <a:lnTo>
                  <a:pt x="38" y="162"/>
                </a:lnTo>
                <a:lnTo>
                  <a:pt x="34" y="158"/>
                </a:lnTo>
                <a:lnTo>
                  <a:pt x="34" y="158"/>
                </a:lnTo>
                <a:lnTo>
                  <a:pt x="28" y="148"/>
                </a:lnTo>
                <a:lnTo>
                  <a:pt x="26" y="139"/>
                </a:lnTo>
                <a:lnTo>
                  <a:pt x="26" y="139"/>
                </a:lnTo>
                <a:lnTo>
                  <a:pt x="24" y="129"/>
                </a:lnTo>
                <a:lnTo>
                  <a:pt x="22" y="119"/>
                </a:lnTo>
                <a:lnTo>
                  <a:pt x="22" y="119"/>
                </a:lnTo>
                <a:lnTo>
                  <a:pt x="24" y="105"/>
                </a:lnTo>
                <a:lnTo>
                  <a:pt x="28" y="93"/>
                </a:lnTo>
                <a:lnTo>
                  <a:pt x="34" y="81"/>
                </a:lnTo>
                <a:lnTo>
                  <a:pt x="42" y="70"/>
                </a:lnTo>
                <a:lnTo>
                  <a:pt x="42" y="70"/>
                </a:lnTo>
                <a:lnTo>
                  <a:pt x="54" y="60"/>
                </a:lnTo>
                <a:lnTo>
                  <a:pt x="64" y="54"/>
                </a:lnTo>
                <a:lnTo>
                  <a:pt x="79" y="50"/>
                </a:lnTo>
                <a:lnTo>
                  <a:pt x="93" y="48"/>
                </a:lnTo>
                <a:lnTo>
                  <a:pt x="93" y="48"/>
                </a:lnTo>
                <a:lnTo>
                  <a:pt x="109" y="50"/>
                </a:lnTo>
                <a:lnTo>
                  <a:pt x="109" y="50"/>
                </a:lnTo>
                <a:lnTo>
                  <a:pt x="117" y="38"/>
                </a:lnTo>
                <a:lnTo>
                  <a:pt x="127" y="26"/>
                </a:lnTo>
                <a:lnTo>
                  <a:pt x="127" y="26"/>
                </a:lnTo>
                <a:lnTo>
                  <a:pt x="139" y="14"/>
                </a:lnTo>
                <a:lnTo>
                  <a:pt x="154" y="6"/>
                </a:lnTo>
                <a:lnTo>
                  <a:pt x="170" y="2"/>
                </a:lnTo>
                <a:lnTo>
                  <a:pt x="188" y="0"/>
                </a:lnTo>
                <a:lnTo>
                  <a:pt x="188" y="0"/>
                </a:lnTo>
                <a:close/>
                <a:moveTo>
                  <a:pt x="117" y="137"/>
                </a:moveTo>
                <a:lnTo>
                  <a:pt x="117" y="137"/>
                </a:lnTo>
                <a:lnTo>
                  <a:pt x="111" y="129"/>
                </a:lnTo>
                <a:lnTo>
                  <a:pt x="111" y="129"/>
                </a:lnTo>
                <a:lnTo>
                  <a:pt x="107" y="119"/>
                </a:lnTo>
                <a:lnTo>
                  <a:pt x="105" y="109"/>
                </a:lnTo>
                <a:lnTo>
                  <a:pt x="101" y="99"/>
                </a:lnTo>
                <a:lnTo>
                  <a:pt x="101" y="87"/>
                </a:lnTo>
                <a:lnTo>
                  <a:pt x="101" y="87"/>
                </a:lnTo>
                <a:lnTo>
                  <a:pt x="101" y="77"/>
                </a:lnTo>
                <a:lnTo>
                  <a:pt x="101" y="77"/>
                </a:lnTo>
                <a:lnTo>
                  <a:pt x="93" y="75"/>
                </a:lnTo>
                <a:lnTo>
                  <a:pt x="93" y="75"/>
                </a:lnTo>
                <a:lnTo>
                  <a:pt x="83" y="77"/>
                </a:lnTo>
                <a:lnTo>
                  <a:pt x="75" y="79"/>
                </a:lnTo>
                <a:lnTo>
                  <a:pt x="68" y="83"/>
                </a:lnTo>
                <a:lnTo>
                  <a:pt x="60" y="89"/>
                </a:lnTo>
                <a:lnTo>
                  <a:pt x="60" y="89"/>
                </a:lnTo>
                <a:lnTo>
                  <a:pt x="56" y="95"/>
                </a:lnTo>
                <a:lnTo>
                  <a:pt x="52" y="101"/>
                </a:lnTo>
                <a:lnTo>
                  <a:pt x="48" y="111"/>
                </a:lnTo>
                <a:lnTo>
                  <a:pt x="48" y="119"/>
                </a:lnTo>
                <a:lnTo>
                  <a:pt x="48" y="119"/>
                </a:lnTo>
                <a:lnTo>
                  <a:pt x="50" y="131"/>
                </a:lnTo>
                <a:lnTo>
                  <a:pt x="50" y="131"/>
                </a:lnTo>
                <a:lnTo>
                  <a:pt x="52" y="137"/>
                </a:lnTo>
                <a:lnTo>
                  <a:pt x="117" y="137"/>
                </a:lnTo>
                <a:lnTo>
                  <a:pt x="117" y="137"/>
                </a:lnTo>
                <a:close/>
                <a:moveTo>
                  <a:pt x="233" y="44"/>
                </a:moveTo>
                <a:lnTo>
                  <a:pt x="233" y="44"/>
                </a:lnTo>
                <a:lnTo>
                  <a:pt x="222" y="36"/>
                </a:lnTo>
                <a:lnTo>
                  <a:pt x="212" y="30"/>
                </a:lnTo>
                <a:lnTo>
                  <a:pt x="200" y="26"/>
                </a:lnTo>
                <a:lnTo>
                  <a:pt x="188" y="26"/>
                </a:lnTo>
                <a:lnTo>
                  <a:pt x="188" y="26"/>
                </a:lnTo>
                <a:lnTo>
                  <a:pt x="176" y="26"/>
                </a:lnTo>
                <a:lnTo>
                  <a:pt x="164" y="30"/>
                </a:lnTo>
                <a:lnTo>
                  <a:pt x="154" y="36"/>
                </a:lnTo>
                <a:lnTo>
                  <a:pt x="145" y="44"/>
                </a:lnTo>
                <a:lnTo>
                  <a:pt x="145" y="44"/>
                </a:lnTo>
                <a:lnTo>
                  <a:pt x="137" y="52"/>
                </a:lnTo>
                <a:lnTo>
                  <a:pt x="131" y="62"/>
                </a:lnTo>
                <a:lnTo>
                  <a:pt x="127" y="75"/>
                </a:lnTo>
                <a:lnTo>
                  <a:pt x="127" y="87"/>
                </a:lnTo>
                <a:lnTo>
                  <a:pt x="127" y="87"/>
                </a:lnTo>
                <a:lnTo>
                  <a:pt x="129" y="103"/>
                </a:lnTo>
                <a:lnTo>
                  <a:pt x="135" y="117"/>
                </a:lnTo>
                <a:lnTo>
                  <a:pt x="135" y="117"/>
                </a:lnTo>
                <a:lnTo>
                  <a:pt x="141" y="127"/>
                </a:lnTo>
                <a:lnTo>
                  <a:pt x="152" y="137"/>
                </a:lnTo>
                <a:lnTo>
                  <a:pt x="225" y="137"/>
                </a:lnTo>
                <a:lnTo>
                  <a:pt x="225" y="137"/>
                </a:lnTo>
                <a:lnTo>
                  <a:pt x="235" y="127"/>
                </a:lnTo>
                <a:lnTo>
                  <a:pt x="243" y="117"/>
                </a:lnTo>
                <a:lnTo>
                  <a:pt x="243" y="117"/>
                </a:lnTo>
                <a:lnTo>
                  <a:pt x="249" y="103"/>
                </a:lnTo>
                <a:lnTo>
                  <a:pt x="249" y="87"/>
                </a:lnTo>
                <a:lnTo>
                  <a:pt x="249" y="87"/>
                </a:lnTo>
                <a:lnTo>
                  <a:pt x="249" y="75"/>
                </a:lnTo>
                <a:lnTo>
                  <a:pt x="245" y="62"/>
                </a:lnTo>
                <a:lnTo>
                  <a:pt x="239" y="52"/>
                </a:lnTo>
                <a:lnTo>
                  <a:pt x="233" y="44"/>
                </a:lnTo>
                <a:lnTo>
                  <a:pt x="233" y="44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74"/>
          <p:cNvSpPr>
            <a:spLocks noEditPoints="1"/>
          </p:cNvSpPr>
          <p:nvPr/>
        </p:nvSpPr>
        <p:spPr bwMode="auto">
          <a:xfrm>
            <a:off x="10077450" y="4355181"/>
            <a:ext cx="801688" cy="630238"/>
          </a:xfrm>
          <a:custGeom>
            <a:avLst/>
            <a:gdLst>
              <a:gd name="T0" fmla="*/ 468 w 505"/>
              <a:gd name="T1" fmla="*/ 164 h 397"/>
              <a:gd name="T2" fmla="*/ 458 w 505"/>
              <a:gd name="T3" fmla="*/ 107 h 397"/>
              <a:gd name="T4" fmla="*/ 430 w 505"/>
              <a:gd name="T5" fmla="*/ 63 h 397"/>
              <a:gd name="T6" fmla="*/ 385 w 505"/>
              <a:gd name="T7" fmla="*/ 30 h 397"/>
              <a:gd name="T8" fmla="*/ 333 w 505"/>
              <a:gd name="T9" fmla="*/ 10 h 397"/>
              <a:gd name="T10" fmla="*/ 274 w 505"/>
              <a:gd name="T11" fmla="*/ 0 h 397"/>
              <a:gd name="T12" fmla="*/ 215 w 505"/>
              <a:gd name="T13" fmla="*/ 2 h 397"/>
              <a:gd name="T14" fmla="*/ 158 w 505"/>
              <a:gd name="T15" fmla="*/ 16 h 397"/>
              <a:gd name="T16" fmla="*/ 108 w 505"/>
              <a:gd name="T17" fmla="*/ 40 h 397"/>
              <a:gd name="T18" fmla="*/ 69 w 505"/>
              <a:gd name="T19" fmla="*/ 77 h 397"/>
              <a:gd name="T20" fmla="*/ 45 w 505"/>
              <a:gd name="T21" fmla="*/ 125 h 397"/>
              <a:gd name="T22" fmla="*/ 41 w 505"/>
              <a:gd name="T23" fmla="*/ 164 h 397"/>
              <a:gd name="T24" fmla="*/ 454 w 505"/>
              <a:gd name="T25" fmla="*/ 312 h 397"/>
              <a:gd name="T26" fmla="*/ 47 w 505"/>
              <a:gd name="T27" fmla="*/ 273 h 397"/>
              <a:gd name="T28" fmla="*/ 2 w 505"/>
              <a:gd name="T29" fmla="*/ 212 h 397"/>
              <a:gd name="T30" fmla="*/ 10 w 505"/>
              <a:gd name="T31" fmla="*/ 188 h 397"/>
              <a:gd name="T32" fmla="*/ 27 w 505"/>
              <a:gd name="T33" fmla="*/ 182 h 397"/>
              <a:gd name="T34" fmla="*/ 43 w 505"/>
              <a:gd name="T35" fmla="*/ 190 h 397"/>
              <a:gd name="T36" fmla="*/ 67 w 505"/>
              <a:gd name="T37" fmla="*/ 204 h 397"/>
              <a:gd name="T38" fmla="*/ 83 w 505"/>
              <a:gd name="T39" fmla="*/ 206 h 397"/>
              <a:gd name="T40" fmla="*/ 114 w 505"/>
              <a:gd name="T41" fmla="*/ 192 h 397"/>
              <a:gd name="T42" fmla="*/ 142 w 505"/>
              <a:gd name="T43" fmla="*/ 176 h 397"/>
              <a:gd name="T44" fmla="*/ 170 w 505"/>
              <a:gd name="T45" fmla="*/ 176 h 397"/>
              <a:gd name="T46" fmla="*/ 201 w 505"/>
              <a:gd name="T47" fmla="*/ 190 h 397"/>
              <a:gd name="T48" fmla="*/ 225 w 505"/>
              <a:gd name="T49" fmla="*/ 206 h 397"/>
              <a:gd name="T50" fmla="*/ 251 w 505"/>
              <a:gd name="T51" fmla="*/ 210 h 397"/>
              <a:gd name="T52" fmla="*/ 270 w 505"/>
              <a:gd name="T53" fmla="*/ 202 h 397"/>
              <a:gd name="T54" fmla="*/ 298 w 505"/>
              <a:gd name="T55" fmla="*/ 182 h 397"/>
              <a:gd name="T56" fmla="*/ 320 w 505"/>
              <a:gd name="T57" fmla="*/ 174 h 397"/>
              <a:gd name="T58" fmla="*/ 351 w 505"/>
              <a:gd name="T59" fmla="*/ 178 h 397"/>
              <a:gd name="T60" fmla="*/ 373 w 505"/>
              <a:gd name="T61" fmla="*/ 190 h 397"/>
              <a:gd name="T62" fmla="*/ 399 w 505"/>
              <a:gd name="T63" fmla="*/ 210 h 397"/>
              <a:gd name="T64" fmla="*/ 410 w 505"/>
              <a:gd name="T65" fmla="*/ 215 h 397"/>
              <a:gd name="T66" fmla="*/ 446 w 505"/>
              <a:gd name="T67" fmla="*/ 202 h 397"/>
              <a:gd name="T68" fmla="*/ 476 w 505"/>
              <a:gd name="T69" fmla="*/ 184 h 397"/>
              <a:gd name="T70" fmla="*/ 501 w 505"/>
              <a:gd name="T71" fmla="*/ 192 h 397"/>
              <a:gd name="T72" fmla="*/ 505 w 505"/>
              <a:gd name="T73" fmla="*/ 210 h 397"/>
              <a:gd name="T74" fmla="*/ 497 w 505"/>
              <a:gd name="T75" fmla="*/ 227 h 397"/>
              <a:gd name="T76" fmla="*/ 450 w 505"/>
              <a:gd name="T77" fmla="*/ 253 h 397"/>
              <a:gd name="T78" fmla="*/ 406 w 505"/>
              <a:gd name="T79" fmla="*/ 261 h 397"/>
              <a:gd name="T80" fmla="*/ 379 w 505"/>
              <a:gd name="T81" fmla="*/ 255 h 397"/>
              <a:gd name="T82" fmla="*/ 359 w 505"/>
              <a:gd name="T83" fmla="*/ 241 h 397"/>
              <a:gd name="T84" fmla="*/ 333 w 505"/>
              <a:gd name="T85" fmla="*/ 225 h 397"/>
              <a:gd name="T86" fmla="*/ 312 w 505"/>
              <a:gd name="T87" fmla="*/ 231 h 397"/>
              <a:gd name="T88" fmla="*/ 280 w 505"/>
              <a:gd name="T89" fmla="*/ 251 h 397"/>
              <a:gd name="T90" fmla="*/ 251 w 505"/>
              <a:gd name="T91" fmla="*/ 259 h 397"/>
              <a:gd name="T92" fmla="*/ 219 w 505"/>
              <a:gd name="T93" fmla="*/ 257 h 397"/>
              <a:gd name="T94" fmla="*/ 189 w 505"/>
              <a:gd name="T95" fmla="*/ 241 h 397"/>
              <a:gd name="T96" fmla="*/ 164 w 505"/>
              <a:gd name="T97" fmla="*/ 225 h 397"/>
              <a:gd name="T98" fmla="*/ 140 w 505"/>
              <a:gd name="T99" fmla="*/ 233 h 397"/>
              <a:gd name="T100" fmla="*/ 118 w 505"/>
              <a:gd name="T101" fmla="*/ 245 h 397"/>
              <a:gd name="T102" fmla="*/ 87 w 505"/>
              <a:gd name="T103" fmla="*/ 253 h 397"/>
              <a:gd name="T104" fmla="*/ 39 w 505"/>
              <a:gd name="T105" fmla="*/ 245 h 397"/>
              <a:gd name="T106" fmla="*/ 6 w 505"/>
              <a:gd name="T107" fmla="*/ 223 h 397"/>
              <a:gd name="T108" fmla="*/ 43 w 505"/>
              <a:gd name="T109" fmla="*/ 330 h 397"/>
              <a:gd name="T110" fmla="*/ 452 w 505"/>
              <a:gd name="T111" fmla="*/ 397 h 397"/>
              <a:gd name="T112" fmla="*/ 59 w 505"/>
              <a:gd name="T113" fmla="*/ 39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5" h="397">
                <a:moveTo>
                  <a:pt x="41" y="164"/>
                </a:moveTo>
                <a:lnTo>
                  <a:pt x="468" y="164"/>
                </a:lnTo>
                <a:lnTo>
                  <a:pt x="468" y="164"/>
                </a:lnTo>
                <a:lnTo>
                  <a:pt x="468" y="144"/>
                </a:lnTo>
                <a:lnTo>
                  <a:pt x="464" y="125"/>
                </a:lnTo>
                <a:lnTo>
                  <a:pt x="458" y="107"/>
                </a:lnTo>
                <a:lnTo>
                  <a:pt x="450" y="91"/>
                </a:lnTo>
                <a:lnTo>
                  <a:pt x="440" y="77"/>
                </a:lnTo>
                <a:lnTo>
                  <a:pt x="430" y="63"/>
                </a:lnTo>
                <a:lnTo>
                  <a:pt x="416" y="50"/>
                </a:lnTo>
                <a:lnTo>
                  <a:pt x="401" y="40"/>
                </a:lnTo>
                <a:lnTo>
                  <a:pt x="385" y="30"/>
                </a:lnTo>
                <a:lnTo>
                  <a:pt x="369" y="22"/>
                </a:lnTo>
                <a:lnTo>
                  <a:pt x="351" y="16"/>
                </a:lnTo>
                <a:lnTo>
                  <a:pt x="333" y="10"/>
                </a:lnTo>
                <a:lnTo>
                  <a:pt x="314" y="4"/>
                </a:lnTo>
                <a:lnTo>
                  <a:pt x="294" y="2"/>
                </a:lnTo>
                <a:lnTo>
                  <a:pt x="274" y="0"/>
                </a:lnTo>
                <a:lnTo>
                  <a:pt x="256" y="0"/>
                </a:lnTo>
                <a:lnTo>
                  <a:pt x="235" y="0"/>
                </a:lnTo>
                <a:lnTo>
                  <a:pt x="215" y="2"/>
                </a:lnTo>
                <a:lnTo>
                  <a:pt x="195" y="4"/>
                </a:lnTo>
                <a:lnTo>
                  <a:pt x="177" y="10"/>
                </a:lnTo>
                <a:lnTo>
                  <a:pt x="158" y="16"/>
                </a:lnTo>
                <a:lnTo>
                  <a:pt x="140" y="22"/>
                </a:lnTo>
                <a:lnTo>
                  <a:pt x="124" y="30"/>
                </a:lnTo>
                <a:lnTo>
                  <a:pt x="108" y="40"/>
                </a:lnTo>
                <a:lnTo>
                  <a:pt x="93" y="50"/>
                </a:lnTo>
                <a:lnTo>
                  <a:pt x="79" y="63"/>
                </a:lnTo>
                <a:lnTo>
                  <a:pt x="69" y="77"/>
                </a:lnTo>
                <a:lnTo>
                  <a:pt x="59" y="91"/>
                </a:lnTo>
                <a:lnTo>
                  <a:pt x="51" y="107"/>
                </a:lnTo>
                <a:lnTo>
                  <a:pt x="45" y="125"/>
                </a:lnTo>
                <a:lnTo>
                  <a:pt x="43" y="144"/>
                </a:lnTo>
                <a:lnTo>
                  <a:pt x="41" y="164"/>
                </a:lnTo>
                <a:lnTo>
                  <a:pt x="41" y="164"/>
                </a:lnTo>
                <a:close/>
                <a:moveTo>
                  <a:pt x="47" y="273"/>
                </a:moveTo>
                <a:lnTo>
                  <a:pt x="454" y="273"/>
                </a:lnTo>
                <a:lnTo>
                  <a:pt x="454" y="312"/>
                </a:lnTo>
                <a:lnTo>
                  <a:pt x="47" y="312"/>
                </a:lnTo>
                <a:lnTo>
                  <a:pt x="47" y="273"/>
                </a:lnTo>
                <a:lnTo>
                  <a:pt x="47" y="273"/>
                </a:lnTo>
                <a:close/>
                <a:moveTo>
                  <a:pt x="6" y="223"/>
                </a:moveTo>
                <a:lnTo>
                  <a:pt x="6" y="223"/>
                </a:lnTo>
                <a:lnTo>
                  <a:pt x="2" y="212"/>
                </a:lnTo>
                <a:lnTo>
                  <a:pt x="0" y="204"/>
                </a:lnTo>
                <a:lnTo>
                  <a:pt x="4" y="196"/>
                </a:lnTo>
                <a:lnTo>
                  <a:pt x="10" y="188"/>
                </a:lnTo>
                <a:lnTo>
                  <a:pt x="10" y="188"/>
                </a:lnTo>
                <a:lnTo>
                  <a:pt x="18" y="184"/>
                </a:lnTo>
                <a:lnTo>
                  <a:pt x="27" y="182"/>
                </a:lnTo>
                <a:lnTo>
                  <a:pt x="37" y="184"/>
                </a:lnTo>
                <a:lnTo>
                  <a:pt x="43" y="190"/>
                </a:lnTo>
                <a:lnTo>
                  <a:pt x="43" y="190"/>
                </a:lnTo>
                <a:lnTo>
                  <a:pt x="47" y="194"/>
                </a:lnTo>
                <a:lnTo>
                  <a:pt x="53" y="198"/>
                </a:lnTo>
                <a:lnTo>
                  <a:pt x="67" y="204"/>
                </a:lnTo>
                <a:lnTo>
                  <a:pt x="75" y="206"/>
                </a:lnTo>
                <a:lnTo>
                  <a:pt x="83" y="206"/>
                </a:lnTo>
                <a:lnTo>
                  <a:pt x="83" y="206"/>
                </a:lnTo>
                <a:lnTo>
                  <a:pt x="91" y="204"/>
                </a:lnTo>
                <a:lnTo>
                  <a:pt x="99" y="200"/>
                </a:lnTo>
                <a:lnTo>
                  <a:pt x="114" y="192"/>
                </a:lnTo>
                <a:lnTo>
                  <a:pt x="114" y="192"/>
                </a:lnTo>
                <a:lnTo>
                  <a:pt x="128" y="184"/>
                </a:lnTo>
                <a:lnTo>
                  <a:pt x="142" y="176"/>
                </a:lnTo>
                <a:lnTo>
                  <a:pt x="150" y="176"/>
                </a:lnTo>
                <a:lnTo>
                  <a:pt x="160" y="176"/>
                </a:lnTo>
                <a:lnTo>
                  <a:pt x="170" y="176"/>
                </a:lnTo>
                <a:lnTo>
                  <a:pt x="183" y="180"/>
                </a:lnTo>
                <a:lnTo>
                  <a:pt x="183" y="180"/>
                </a:lnTo>
                <a:lnTo>
                  <a:pt x="201" y="190"/>
                </a:lnTo>
                <a:lnTo>
                  <a:pt x="217" y="200"/>
                </a:lnTo>
                <a:lnTo>
                  <a:pt x="217" y="200"/>
                </a:lnTo>
                <a:lnTo>
                  <a:pt x="225" y="206"/>
                </a:lnTo>
                <a:lnTo>
                  <a:pt x="231" y="210"/>
                </a:lnTo>
                <a:lnTo>
                  <a:pt x="241" y="210"/>
                </a:lnTo>
                <a:lnTo>
                  <a:pt x="251" y="210"/>
                </a:lnTo>
                <a:lnTo>
                  <a:pt x="251" y="210"/>
                </a:lnTo>
                <a:lnTo>
                  <a:pt x="262" y="206"/>
                </a:lnTo>
                <a:lnTo>
                  <a:pt x="270" y="202"/>
                </a:lnTo>
                <a:lnTo>
                  <a:pt x="284" y="192"/>
                </a:lnTo>
                <a:lnTo>
                  <a:pt x="284" y="192"/>
                </a:lnTo>
                <a:lnTo>
                  <a:pt x="298" y="182"/>
                </a:lnTo>
                <a:lnTo>
                  <a:pt x="304" y="178"/>
                </a:lnTo>
                <a:lnTo>
                  <a:pt x="312" y="176"/>
                </a:lnTo>
                <a:lnTo>
                  <a:pt x="320" y="174"/>
                </a:lnTo>
                <a:lnTo>
                  <a:pt x="328" y="174"/>
                </a:lnTo>
                <a:lnTo>
                  <a:pt x="339" y="176"/>
                </a:lnTo>
                <a:lnTo>
                  <a:pt x="351" y="178"/>
                </a:lnTo>
                <a:lnTo>
                  <a:pt x="351" y="178"/>
                </a:lnTo>
                <a:lnTo>
                  <a:pt x="363" y="184"/>
                </a:lnTo>
                <a:lnTo>
                  <a:pt x="373" y="190"/>
                </a:lnTo>
                <a:lnTo>
                  <a:pt x="389" y="202"/>
                </a:lnTo>
                <a:lnTo>
                  <a:pt x="389" y="202"/>
                </a:lnTo>
                <a:lnTo>
                  <a:pt x="399" y="210"/>
                </a:lnTo>
                <a:lnTo>
                  <a:pt x="406" y="212"/>
                </a:lnTo>
                <a:lnTo>
                  <a:pt x="410" y="215"/>
                </a:lnTo>
                <a:lnTo>
                  <a:pt x="410" y="215"/>
                </a:lnTo>
                <a:lnTo>
                  <a:pt x="418" y="215"/>
                </a:lnTo>
                <a:lnTo>
                  <a:pt x="426" y="210"/>
                </a:lnTo>
                <a:lnTo>
                  <a:pt x="446" y="202"/>
                </a:lnTo>
                <a:lnTo>
                  <a:pt x="466" y="188"/>
                </a:lnTo>
                <a:lnTo>
                  <a:pt x="466" y="188"/>
                </a:lnTo>
                <a:lnTo>
                  <a:pt x="476" y="184"/>
                </a:lnTo>
                <a:lnTo>
                  <a:pt x="485" y="182"/>
                </a:lnTo>
                <a:lnTo>
                  <a:pt x="495" y="186"/>
                </a:lnTo>
                <a:lnTo>
                  <a:pt x="501" y="192"/>
                </a:lnTo>
                <a:lnTo>
                  <a:pt x="501" y="192"/>
                </a:lnTo>
                <a:lnTo>
                  <a:pt x="505" y="200"/>
                </a:lnTo>
                <a:lnTo>
                  <a:pt x="505" y="210"/>
                </a:lnTo>
                <a:lnTo>
                  <a:pt x="503" y="219"/>
                </a:lnTo>
                <a:lnTo>
                  <a:pt x="497" y="227"/>
                </a:lnTo>
                <a:lnTo>
                  <a:pt x="497" y="227"/>
                </a:lnTo>
                <a:lnTo>
                  <a:pt x="487" y="233"/>
                </a:lnTo>
                <a:lnTo>
                  <a:pt x="464" y="245"/>
                </a:lnTo>
                <a:lnTo>
                  <a:pt x="450" y="253"/>
                </a:lnTo>
                <a:lnTo>
                  <a:pt x="434" y="259"/>
                </a:lnTo>
                <a:lnTo>
                  <a:pt x="420" y="261"/>
                </a:lnTo>
                <a:lnTo>
                  <a:pt x="406" y="261"/>
                </a:lnTo>
                <a:lnTo>
                  <a:pt x="406" y="261"/>
                </a:lnTo>
                <a:lnTo>
                  <a:pt x="391" y="259"/>
                </a:lnTo>
                <a:lnTo>
                  <a:pt x="379" y="255"/>
                </a:lnTo>
                <a:lnTo>
                  <a:pt x="369" y="249"/>
                </a:lnTo>
                <a:lnTo>
                  <a:pt x="359" y="241"/>
                </a:lnTo>
                <a:lnTo>
                  <a:pt x="359" y="241"/>
                </a:lnTo>
                <a:lnTo>
                  <a:pt x="349" y="233"/>
                </a:lnTo>
                <a:lnTo>
                  <a:pt x="333" y="225"/>
                </a:lnTo>
                <a:lnTo>
                  <a:pt x="333" y="225"/>
                </a:lnTo>
                <a:lnTo>
                  <a:pt x="326" y="223"/>
                </a:lnTo>
                <a:lnTo>
                  <a:pt x="322" y="225"/>
                </a:lnTo>
                <a:lnTo>
                  <a:pt x="312" y="231"/>
                </a:lnTo>
                <a:lnTo>
                  <a:pt x="312" y="231"/>
                </a:lnTo>
                <a:lnTo>
                  <a:pt x="292" y="245"/>
                </a:lnTo>
                <a:lnTo>
                  <a:pt x="280" y="251"/>
                </a:lnTo>
                <a:lnTo>
                  <a:pt x="264" y="257"/>
                </a:lnTo>
                <a:lnTo>
                  <a:pt x="264" y="257"/>
                </a:lnTo>
                <a:lnTo>
                  <a:pt x="251" y="259"/>
                </a:lnTo>
                <a:lnTo>
                  <a:pt x="239" y="259"/>
                </a:lnTo>
                <a:lnTo>
                  <a:pt x="229" y="259"/>
                </a:lnTo>
                <a:lnTo>
                  <a:pt x="219" y="257"/>
                </a:lnTo>
                <a:lnTo>
                  <a:pt x="203" y="251"/>
                </a:lnTo>
                <a:lnTo>
                  <a:pt x="189" y="241"/>
                </a:lnTo>
                <a:lnTo>
                  <a:pt x="189" y="241"/>
                </a:lnTo>
                <a:lnTo>
                  <a:pt x="179" y="233"/>
                </a:lnTo>
                <a:lnTo>
                  <a:pt x="164" y="225"/>
                </a:lnTo>
                <a:lnTo>
                  <a:pt x="164" y="225"/>
                </a:lnTo>
                <a:lnTo>
                  <a:pt x="158" y="225"/>
                </a:lnTo>
                <a:lnTo>
                  <a:pt x="152" y="227"/>
                </a:lnTo>
                <a:lnTo>
                  <a:pt x="140" y="233"/>
                </a:lnTo>
                <a:lnTo>
                  <a:pt x="140" y="233"/>
                </a:lnTo>
                <a:lnTo>
                  <a:pt x="130" y="239"/>
                </a:lnTo>
                <a:lnTo>
                  <a:pt x="118" y="245"/>
                </a:lnTo>
                <a:lnTo>
                  <a:pt x="104" y="251"/>
                </a:lnTo>
                <a:lnTo>
                  <a:pt x="87" y="253"/>
                </a:lnTo>
                <a:lnTo>
                  <a:pt x="87" y="253"/>
                </a:lnTo>
                <a:lnTo>
                  <a:pt x="69" y="253"/>
                </a:lnTo>
                <a:lnTo>
                  <a:pt x="53" y="251"/>
                </a:lnTo>
                <a:lnTo>
                  <a:pt x="39" y="245"/>
                </a:lnTo>
                <a:lnTo>
                  <a:pt x="27" y="239"/>
                </a:lnTo>
                <a:lnTo>
                  <a:pt x="12" y="227"/>
                </a:lnTo>
                <a:lnTo>
                  <a:pt x="6" y="223"/>
                </a:lnTo>
                <a:lnTo>
                  <a:pt x="6" y="223"/>
                </a:lnTo>
                <a:close/>
                <a:moveTo>
                  <a:pt x="43" y="330"/>
                </a:moveTo>
                <a:lnTo>
                  <a:pt x="43" y="330"/>
                </a:lnTo>
                <a:lnTo>
                  <a:pt x="468" y="330"/>
                </a:lnTo>
                <a:lnTo>
                  <a:pt x="468" y="330"/>
                </a:lnTo>
                <a:lnTo>
                  <a:pt x="452" y="397"/>
                </a:lnTo>
                <a:lnTo>
                  <a:pt x="452" y="397"/>
                </a:lnTo>
                <a:lnTo>
                  <a:pt x="59" y="397"/>
                </a:lnTo>
                <a:lnTo>
                  <a:pt x="59" y="397"/>
                </a:lnTo>
                <a:lnTo>
                  <a:pt x="43" y="330"/>
                </a:lnTo>
                <a:lnTo>
                  <a:pt x="43" y="330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5"/>
          <p:cNvSpPr>
            <a:spLocks noEditPoints="1"/>
          </p:cNvSpPr>
          <p:nvPr/>
        </p:nvSpPr>
        <p:spPr bwMode="auto">
          <a:xfrm>
            <a:off x="10120313" y="5515644"/>
            <a:ext cx="715963" cy="741363"/>
          </a:xfrm>
          <a:custGeom>
            <a:avLst/>
            <a:gdLst>
              <a:gd name="T0" fmla="*/ 190 w 451"/>
              <a:gd name="T1" fmla="*/ 199 h 467"/>
              <a:gd name="T2" fmla="*/ 190 w 451"/>
              <a:gd name="T3" fmla="*/ 199 h 467"/>
              <a:gd name="T4" fmla="*/ 192 w 451"/>
              <a:gd name="T5" fmla="*/ 191 h 467"/>
              <a:gd name="T6" fmla="*/ 196 w 451"/>
              <a:gd name="T7" fmla="*/ 185 h 467"/>
              <a:gd name="T8" fmla="*/ 202 w 451"/>
              <a:gd name="T9" fmla="*/ 179 h 467"/>
              <a:gd name="T10" fmla="*/ 208 w 451"/>
              <a:gd name="T11" fmla="*/ 173 h 467"/>
              <a:gd name="T12" fmla="*/ 216 w 451"/>
              <a:gd name="T13" fmla="*/ 169 h 467"/>
              <a:gd name="T14" fmla="*/ 227 w 451"/>
              <a:gd name="T15" fmla="*/ 165 h 467"/>
              <a:gd name="T16" fmla="*/ 237 w 451"/>
              <a:gd name="T17" fmla="*/ 163 h 467"/>
              <a:gd name="T18" fmla="*/ 247 w 451"/>
              <a:gd name="T19" fmla="*/ 163 h 467"/>
              <a:gd name="T20" fmla="*/ 247 w 451"/>
              <a:gd name="T21" fmla="*/ 163 h 467"/>
              <a:gd name="T22" fmla="*/ 257 w 451"/>
              <a:gd name="T23" fmla="*/ 163 h 467"/>
              <a:gd name="T24" fmla="*/ 267 w 451"/>
              <a:gd name="T25" fmla="*/ 165 h 467"/>
              <a:gd name="T26" fmla="*/ 295 w 451"/>
              <a:gd name="T27" fmla="*/ 134 h 467"/>
              <a:gd name="T28" fmla="*/ 227 w 451"/>
              <a:gd name="T29" fmla="*/ 134 h 467"/>
              <a:gd name="T30" fmla="*/ 72 w 451"/>
              <a:gd name="T31" fmla="*/ 134 h 467"/>
              <a:gd name="T32" fmla="*/ 137 w 451"/>
              <a:gd name="T33" fmla="*/ 199 h 467"/>
              <a:gd name="T34" fmla="*/ 190 w 451"/>
              <a:gd name="T35" fmla="*/ 199 h 467"/>
              <a:gd name="T36" fmla="*/ 190 w 451"/>
              <a:gd name="T37" fmla="*/ 199 h 467"/>
              <a:gd name="T38" fmla="*/ 304 w 451"/>
              <a:gd name="T39" fmla="*/ 199 h 467"/>
              <a:gd name="T40" fmla="*/ 304 w 451"/>
              <a:gd name="T41" fmla="*/ 199 h 467"/>
              <a:gd name="T42" fmla="*/ 301 w 451"/>
              <a:gd name="T43" fmla="*/ 191 h 467"/>
              <a:gd name="T44" fmla="*/ 297 w 451"/>
              <a:gd name="T45" fmla="*/ 185 h 467"/>
              <a:gd name="T46" fmla="*/ 291 w 451"/>
              <a:gd name="T47" fmla="*/ 179 h 467"/>
              <a:gd name="T48" fmla="*/ 285 w 451"/>
              <a:gd name="T49" fmla="*/ 173 h 467"/>
              <a:gd name="T50" fmla="*/ 326 w 451"/>
              <a:gd name="T51" fmla="*/ 134 h 467"/>
              <a:gd name="T52" fmla="*/ 379 w 451"/>
              <a:gd name="T53" fmla="*/ 134 h 467"/>
              <a:gd name="T54" fmla="*/ 316 w 451"/>
              <a:gd name="T55" fmla="*/ 199 h 467"/>
              <a:gd name="T56" fmla="*/ 304 w 451"/>
              <a:gd name="T57" fmla="*/ 199 h 467"/>
              <a:gd name="T58" fmla="*/ 304 w 451"/>
              <a:gd name="T59" fmla="*/ 199 h 467"/>
              <a:gd name="T60" fmla="*/ 340 w 451"/>
              <a:gd name="T61" fmla="*/ 88 h 467"/>
              <a:gd name="T62" fmla="*/ 421 w 451"/>
              <a:gd name="T63" fmla="*/ 0 h 467"/>
              <a:gd name="T64" fmla="*/ 441 w 451"/>
              <a:gd name="T65" fmla="*/ 23 h 467"/>
              <a:gd name="T66" fmla="*/ 374 w 451"/>
              <a:gd name="T67" fmla="*/ 88 h 467"/>
              <a:gd name="T68" fmla="*/ 435 w 451"/>
              <a:gd name="T69" fmla="*/ 88 h 467"/>
              <a:gd name="T70" fmla="*/ 451 w 451"/>
              <a:gd name="T71" fmla="*/ 126 h 467"/>
              <a:gd name="T72" fmla="*/ 348 w 451"/>
              <a:gd name="T73" fmla="*/ 233 h 467"/>
              <a:gd name="T74" fmla="*/ 261 w 451"/>
              <a:gd name="T75" fmla="*/ 321 h 467"/>
              <a:gd name="T76" fmla="*/ 261 w 451"/>
              <a:gd name="T77" fmla="*/ 398 h 467"/>
              <a:gd name="T78" fmla="*/ 358 w 451"/>
              <a:gd name="T79" fmla="*/ 418 h 467"/>
              <a:gd name="T80" fmla="*/ 358 w 451"/>
              <a:gd name="T81" fmla="*/ 467 h 467"/>
              <a:gd name="T82" fmla="*/ 101 w 451"/>
              <a:gd name="T83" fmla="*/ 467 h 467"/>
              <a:gd name="T84" fmla="*/ 101 w 451"/>
              <a:gd name="T85" fmla="*/ 418 h 467"/>
              <a:gd name="T86" fmla="*/ 194 w 451"/>
              <a:gd name="T87" fmla="*/ 398 h 467"/>
              <a:gd name="T88" fmla="*/ 194 w 451"/>
              <a:gd name="T89" fmla="*/ 323 h 467"/>
              <a:gd name="T90" fmla="*/ 105 w 451"/>
              <a:gd name="T91" fmla="*/ 233 h 467"/>
              <a:gd name="T92" fmla="*/ 0 w 451"/>
              <a:gd name="T93" fmla="*/ 126 h 467"/>
              <a:gd name="T94" fmla="*/ 18 w 451"/>
              <a:gd name="T95" fmla="*/ 88 h 467"/>
              <a:gd name="T96" fmla="*/ 227 w 451"/>
              <a:gd name="T97" fmla="*/ 88 h 467"/>
              <a:gd name="T98" fmla="*/ 340 w 451"/>
              <a:gd name="T99" fmla="*/ 88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51" h="467">
                <a:moveTo>
                  <a:pt x="190" y="199"/>
                </a:moveTo>
                <a:lnTo>
                  <a:pt x="190" y="199"/>
                </a:lnTo>
                <a:lnTo>
                  <a:pt x="192" y="191"/>
                </a:lnTo>
                <a:lnTo>
                  <a:pt x="196" y="185"/>
                </a:lnTo>
                <a:lnTo>
                  <a:pt x="202" y="179"/>
                </a:lnTo>
                <a:lnTo>
                  <a:pt x="208" y="173"/>
                </a:lnTo>
                <a:lnTo>
                  <a:pt x="216" y="169"/>
                </a:lnTo>
                <a:lnTo>
                  <a:pt x="227" y="165"/>
                </a:lnTo>
                <a:lnTo>
                  <a:pt x="237" y="163"/>
                </a:lnTo>
                <a:lnTo>
                  <a:pt x="247" y="163"/>
                </a:lnTo>
                <a:lnTo>
                  <a:pt x="247" y="163"/>
                </a:lnTo>
                <a:lnTo>
                  <a:pt x="257" y="163"/>
                </a:lnTo>
                <a:lnTo>
                  <a:pt x="267" y="165"/>
                </a:lnTo>
                <a:lnTo>
                  <a:pt x="295" y="134"/>
                </a:lnTo>
                <a:lnTo>
                  <a:pt x="227" y="134"/>
                </a:lnTo>
                <a:lnTo>
                  <a:pt x="72" y="134"/>
                </a:lnTo>
                <a:lnTo>
                  <a:pt x="137" y="199"/>
                </a:lnTo>
                <a:lnTo>
                  <a:pt x="190" y="199"/>
                </a:lnTo>
                <a:lnTo>
                  <a:pt x="190" y="199"/>
                </a:lnTo>
                <a:close/>
                <a:moveTo>
                  <a:pt x="304" y="199"/>
                </a:moveTo>
                <a:lnTo>
                  <a:pt x="304" y="199"/>
                </a:lnTo>
                <a:lnTo>
                  <a:pt x="301" y="191"/>
                </a:lnTo>
                <a:lnTo>
                  <a:pt x="297" y="185"/>
                </a:lnTo>
                <a:lnTo>
                  <a:pt x="291" y="179"/>
                </a:lnTo>
                <a:lnTo>
                  <a:pt x="285" y="173"/>
                </a:lnTo>
                <a:lnTo>
                  <a:pt x="326" y="134"/>
                </a:lnTo>
                <a:lnTo>
                  <a:pt x="379" y="134"/>
                </a:lnTo>
                <a:lnTo>
                  <a:pt x="316" y="199"/>
                </a:lnTo>
                <a:lnTo>
                  <a:pt x="304" y="199"/>
                </a:lnTo>
                <a:lnTo>
                  <a:pt x="304" y="199"/>
                </a:lnTo>
                <a:close/>
                <a:moveTo>
                  <a:pt x="340" y="88"/>
                </a:moveTo>
                <a:lnTo>
                  <a:pt x="421" y="0"/>
                </a:lnTo>
                <a:lnTo>
                  <a:pt x="441" y="23"/>
                </a:lnTo>
                <a:lnTo>
                  <a:pt x="374" y="88"/>
                </a:lnTo>
                <a:lnTo>
                  <a:pt x="435" y="88"/>
                </a:lnTo>
                <a:lnTo>
                  <a:pt x="451" y="126"/>
                </a:lnTo>
                <a:lnTo>
                  <a:pt x="348" y="233"/>
                </a:lnTo>
                <a:lnTo>
                  <a:pt x="261" y="321"/>
                </a:lnTo>
                <a:lnTo>
                  <a:pt x="261" y="398"/>
                </a:lnTo>
                <a:lnTo>
                  <a:pt x="358" y="418"/>
                </a:lnTo>
                <a:lnTo>
                  <a:pt x="358" y="467"/>
                </a:lnTo>
                <a:lnTo>
                  <a:pt x="101" y="467"/>
                </a:lnTo>
                <a:lnTo>
                  <a:pt x="101" y="418"/>
                </a:lnTo>
                <a:lnTo>
                  <a:pt x="194" y="398"/>
                </a:lnTo>
                <a:lnTo>
                  <a:pt x="194" y="323"/>
                </a:lnTo>
                <a:lnTo>
                  <a:pt x="105" y="233"/>
                </a:lnTo>
                <a:lnTo>
                  <a:pt x="0" y="126"/>
                </a:lnTo>
                <a:lnTo>
                  <a:pt x="18" y="88"/>
                </a:lnTo>
                <a:lnTo>
                  <a:pt x="227" y="88"/>
                </a:lnTo>
                <a:lnTo>
                  <a:pt x="340" y="88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6"/>
          <p:cNvSpPr>
            <a:spLocks noEditPoints="1"/>
          </p:cNvSpPr>
          <p:nvPr/>
        </p:nvSpPr>
        <p:spPr bwMode="auto">
          <a:xfrm>
            <a:off x="11336338" y="5533106"/>
            <a:ext cx="762000" cy="762000"/>
          </a:xfrm>
          <a:custGeom>
            <a:avLst/>
            <a:gdLst>
              <a:gd name="T0" fmla="*/ 287 w 480"/>
              <a:gd name="T1" fmla="*/ 4 h 480"/>
              <a:gd name="T2" fmla="*/ 374 w 480"/>
              <a:gd name="T3" fmla="*/ 40 h 480"/>
              <a:gd name="T4" fmla="*/ 425 w 480"/>
              <a:gd name="T5" fmla="*/ 87 h 480"/>
              <a:gd name="T6" fmla="*/ 470 w 480"/>
              <a:gd name="T7" fmla="*/ 168 h 480"/>
              <a:gd name="T8" fmla="*/ 480 w 480"/>
              <a:gd name="T9" fmla="*/ 241 h 480"/>
              <a:gd name="T10" fmla="*/ 462 w 480"/>
              <a:gd name="T11" fmla="*/ 334 h 480"/>
              <a:gd name="T12" fmla="*/ 409 w 480"/>
              <a:gd name="T13" fmla="*/ 409 h 480"/>
              <a:gd name="T14" fmla="*/ 354 w 480"/>
              <a:gd name="T15" fmla="*/ 452 h 480"/>
              <a:gd name="T16" fmla="*/ 265 w 480"/>
              <a:gd name="T17" fmla="*/ 480 h 480"/>
              <a:gd name="T18" fmla="*/ 192 w 480"/>
              <a:gd name="T19" fmla="*/ 476 h 480"/>
              <a:gd name="T20" fmla="*/ 105 w 480"/>
              <a:gd name="T21" fmla="*/ 439 h 480"/>
              <a:gd name="T22" fmla="*/ 54 w 480"/>
              <a:gd name="T23" fmla="*/ 393 h 480"/>
              <a:gd name="T24" fmla="*/ 10 w 480"/>
              <a:gd name="T25" fmla="*/ 312 h 480"/>
              <a:gd name="T26" fmla="*/ 0 w 480"/>
              <a:gd name="T27" fmla="*/ 241 h 480"/>
              <a:gd name="T28" fmla="*/ 18 w 480"/>
              <a:gd name="T29" fmla="*/ 145 h 480"/>
              <a:gd name="T30" fmla="*/ 71 w 480"/>
              <a:gd name="T31" fmla="*/ 70 h 480"/>
              <a:gd name="T32" fmla="*/ 125 w 480"/>
              <a:gd name="T33" fmla="*/ 28 h 480"/>
              <a:gd name="T34" fmla="*/ 214 w 480"/>
              <a:gd name="T35" fmla="*/ 2 h 480"/>
              <a:gd name="T36" fmla="*/ 107 w 480"/>
              <a:gd name="T37" fmla="*/ 133 h 480"/>
              <a:gd name="T38" fmla="*/ 75 w 480"/>
              <a:gd name="T39" fmla="*/ 196 h 480"/>
              <a:gd name="T40" fmla="*/ 71 w 480"/>
              <a:gd name="T41" fmla="*/ 241 h 480"/>
              <a:gd name="T42" fmla="*/ 218 w 480"/>
              <a:gd name="T43" fmla="*/ 239 h 480"/>
              <a:gd name="T44" fmla="*/ 119 w 480"/>
              <a:gd name="T45" fmla="*/ 360 h 480"/>
              <a:gd name="T46" fmla="*/ 156 w 480"/>
              <a:gd name="T47" fmla="*/ 389 h 480"/>
              <a:gd name="T48" fmla="*/ 216 w 480"/>
              <a:gd name="T49" fmla="*/ 409 h 480"/>
              <a:gd name="T50" fmla="*/ 243 w 480"/>
              <a:gd name="T51" fmla="*/ 255 h 480"/>
              <a:gd name="T52" fmla="*/ 322 w 480"/>
              <a:gd name="T53" fmla="*/ 389 h 480"/>
              <a:gd name="T54" fmla="*/ 370 w 480"/>
              <a:gd name="T55" fmla="*/ 348 h 480"/>
              <a:gd name="T56" fmla="*/ 243 w 480"/>
              <a:gd name="T57" fmla="*/ 255 h 480"/>
              <a:gd name="T58" fmla="*/ 409 w 480"/>
              <a:gd name="T59" fmla="*/ 259 h 480"/>
              <a:gd name="T60" fmla="*/ 401 w 480"/>
              <a:gd name="T61" fmla="*/ 188 h 480"/>
              <a:gd name="T62" fmla="*/ 360 w 480"/>
              <a:gd name="T63" fmla="*/ 119 h 480"/>
              <a:gd name="T64" fmla="*/ 249 w 480"/>
              <a:gd name="T65" fmla="*/ 237 h 480"/>
              <a:gd name="T66" fmla="*/ 291 w 480"/>
              <a:gd name="T67" fmla="*/ 79 h 480"/>
              <a:gd name="T68" fmla="*/ 239 w 480"/>
              <a:gd name="T69" fmla="*/ 70 h 480"/>
              <a:gd name="T70" fmla="*/ 152 w 480"/>
              <a:gd name="T71" fmla="*/ 95 h 480"/>
              <a:gd name="T72" fmla="*/ 377 w 480"/>
              <a:gd name="T73" fmla="*/ 103 h 480"/>
              <a:gd name="T74" fmla="*/ 316 w 480"/>
              <a:gd name="T75" fmla="*/ 62 h 480"/>
              <a:gd name="T76" fmla="*/ 239 w 480"/>
              <a:gd name="T77" fmla="*/ 46 h 480"/>
              <a:gd name="T78" fmla="*/ 182 w 480"/>
              <a:gd name="T79" fmla="*/ 56 h 480"/>
              <a:gd name="T80" fmla="*/ 117 w 480"/>
              <a:gd name="T81" fmla="*/ 91 h 480"/>
              <a:gd name="T82" fmla="*/ 81 w 480"/>
              <a:gd name="T83" fmla="*/ 131 h 480"/>
              <a:gd name="T84" fmla="*/ 50 w 480"/>
              <a:gd name="T85" fmla="*/ 200 h 480"/>
              <a:gd name="T86" fmla="*/ 48 w 480"/>
              <a:gd name="T87" fmla="*/ 259 h 480"/>
              <a:gd name="T88" fmla="*/ 71 w 480"/>
              <a:gd name="T89" fmla="*/ 332 h 480"/>
              <a:gd name="T90" fmla="*/ 103 w 480"/>
              <a:gd name="T91" fmla="*/ 377 h 480"/>
              <a:gd name="T92" fmla="*/ 164 w 480"/>
              <a:gd name="T93" fmla="*/ 417 h 480"/>
              <a:gd name="T94" fmla="*/ 239 w 480"/>
              <a:gd name="T95" fmla="*/ 433 h 480"/>
              <a:gd name="T96" fmla="*/ 297 w 480"/>
              <a:gd name="T97" fmla="*/ 425 h 480"/>
              <a:gd name="T98" fmla="*/ 362 w 480"/>
              <a:gd name="T99" fmla="*/ 389 h 480"/>
              <a:gd name="T100" fmla="*/ 399 w 480"/>
              <a:gd name="T101" fmla="*/ 348 h 480"/>
              <a:gd name="T102" fmla="*/ 429 w 480"/>
              <a:gd name="T103" fmla="*/ 279 h 480"/>
              <a:gd name="T104" fmla="*/ 431 w 480"/>
              <a:gd name="T105" fmla="*/ 220 h 480"/>
              <a:gd name="T106" fmla="*/ 409 w 480"/>
              <a:gd name="T107" fmla="*/ 147 h 480"/>
              <a:gd name="T108" fmla="*/ 377 w 480"/>
              <a:gd name="T109" fmla="*/ 103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0" h="480">
                <a:moveTo>
                  <a:pt x="239" y="0"/>
                </a:moveTo>
                <a:lnTo>
                  <a:pt x="239" y="0"/>
                </a:lnTo>
                <a:lnTo>
                  <a:pt x="265" y="2"/>
                </a:lnTo>
                <a:lnTo>
                  <a:pt x="287" y="4"/>
                </a:lnTo>
                <a:lnTo>
                  <a:pt x="312" y="10"/>
                </a:lnTo>
                <a:lnTo>
                  <a:pt x="334" y="18"/>
                </a:lnTo>
                <a:lnTo>
                  <a:pt x="354" y="28"/>
                </a:lnTo>
                <a:lnTo>
                  <a:pt x="374" y="40"/>
                </a:lnTo>
                <a:lnTo>
                  <a:pt x="393" y="54"/>
                </a:lnTo>
                <a:lnTo>
                  <a:pt x="409" y="70"/>
                </a:lnTo>
                <a:lnTo>
                  <a:pt x="409" y="70"/>
                </a:lnTo>
                <a:lnTo>
                  <a:pt x="425" y="87"/>
                </a:lnTo>
                <a:lnTo>
                  <a:pt x="439" y="105"/>
                </a:lnTo>
                <a:lnTo>
                  <a:pt x="451" y="125"/>
                </a:lnTo>
                <a:lnTo>
                  <a:pt x="462" y="145"/>
                </a:lnTo>
                <a:lnTo>
                  <a:pt x="470" y="168"/>
                </a:lnTo>
                <a:lnTo>
                  <a:pt x="476" y="192"/>
                </a:lnTo>
                <a:lnTo>
                  <a:pt x="478" y="214"/>
                </a:lnTo>
                <a:lnTo>
                  <a:pt x="480" y="241"/>
                </a:lnTo>
                <a:lnTo>
                  <a:pt x="480" y="241"/>
                </a:lnTo>
                <a:lnTo>
                  <a:pt x="478" y="265"/>
                </a:lnTo>
                <a:lnTo>
                  <a:pt x="476" y="287"/>
                </a:lnTo>
                <a:lnTo>
                  <a:pt x="470" y="312"/>
                </a:lnTo>
                <a:lnTo>
                  <a:pt x="462" y="334"/>
                </a:lnTo>
                <a:lnTo>
                  <a:pt x="451" y="354"/>
                </a:lnTo>
                <a:lnTo>
                  <a:pt x="439" y="375"/>
                </a:lnTo>
                <a:lnTo>
                  <a:pt x="425" y="393"/>
                </a:lnTo>
                <a:lnTo>
                  <a:pt x="409" y="409"/>
                </a:lnTo>
                <a:lnTo>
                  <a:pt x="409" y="409"/>
                </a:lnTo>
                <a:lnTo>
                  <a:pt x="393" y="425"/>
                </a:lnTo>
                <a:lnTo>
                  <a:pt x="374" y="439"/>
                </a:lnTo>
                <a:lnTo>
                  <a:pt x="354" y="452"/>
                </a:lnTo>
                <a:lnTo>
                  <a:pt x="334" y="462"/>
                </a:lnTo>
                <a:lnTo>
                  <a:pt x="312" y="470"/>
                </a:lnTo>
                <a:lnTo>
                  <a:pt x="287" y="476"/>
                </a:lnTo>
                <a:lnTo>
                  <a:pt x="265" y="480"/>
                </a:lnTo>
                <a:lnTo>
                  <a:pt x="239" y="480"/>
                </a:lnTo>
                <a:lnTo>
                  <a:pt x="239" y="480"/>
                </a:lnTo>
                <a:lnTo>
                  <a:pt x="214" y="480"/>
                </a:lnTo>
                <a:lnTo>
                  <a:pt x="192" y="476"/>
                </a:lnTo>
                <a:lnTo>
                  <a:pt x="168" y="470"/>
                </a:lnTo>
                <a:lnTo>
                  <a:pt x="145" y="462"/>
                </a:lnTo>
                <a:lnTo>
                  <a:pt x="125" y="452"/>
                </a:lnTo>
                <a:lnTo>
                  <a:pt x="105" y="439"/>
                </a:lnTo>
                <a:lnTo>
                  <a:pt x="87" y="425"/>
                </a:lnTo>
                <a:lnTo>
                  <a:pt x="71" y="409"/>
                </a:lnTo>
                <a:lnTo>
                  <a:pt x="71" y="409"/>
                </a:lnTo>
                <a:lnTo>
                  <a:pt x="54" y="393"/>
                </a:lnTo>
                <a:lnTo>
                  <a:pt x="40" y="375"/>
                </a:lnTo>
                <a:lnTo>
                  <a:pt x="28" y="354"/>
                </a:lnTo>
                <a:lnTo>
                  <a:pt x="18" y="334"/>
                </a:lnTo>
                <a:lnTo>
                  <a:pt x="10" y="312"/>
                </a:lnTo>
                <a:lnTo>
                  <a:pt x="4" y="287"/>
                </a:lnTo>
                <a:lnTo>
                  <a:pt x="0" y="265"/>
                </a:lnTo>
                <a:lnTo>
                  <a:pt x="0" y="241"/>
                </a:lnTo>
                <a:lnTo>
                  <a:pt x="0" y="241"/>
                </a:lnTo>
                <a:lnTo>
                  <a:pt x="0" y="214"/>
                </a:lnTo>
                <a:lnTo>
                  <a:pt x="4" y="192"/>
                </a:lnTo>
                <a:lnTo>
                  <a:pt x="10" y="168"/>
                </a:lnTo>
                <a:lnTo>
                  <a:pt x="18" y="145"/>
                </a:lnTo>
                <a:lnTo>
                  <a:pt x="28" y="125"/>
                </a:lnTo>
                <a:lnTo>
                  <a:pt x="40" y="105"/>
                </a:lnTo>
                <a:lnTo>
                  <a:pt x="54" y="87"/>
                </a:lnTo>
                <a:lnTo>
                  <a:pt x="71" y="70"/>
                </a:lnTo>
                <a:lnTo>
                  <a:pt x="71" y="70"/>
                </a:lnTo>
                <a:lnTo>
                  <a:pt x="87" y="54"/>
                </a:lnTo>
                <a:lnTo>
                  <a:pt x="105" y="40"/>
                </a:lnTo>
                <a:lnTo>
                  <a:pt x="125" y="28"/>
                </a:lnTo>
                <a:lnTo>
                  <a:pt x="145" y="18"/>
                </a:lnTo>
                <a:lnTo>
                  <a:pt x="168" y="10"/>
                </a:lnTo>
                <a:lnTo>
                  <a:pt x="192" y="4"/>
                </a:lnTo>
                <a:lnTo>
                  <a:pt x="214" y="2"/>
                </a:lnTo>
                <a:lnTo>
                  <a:pt x="239" y="0"/>
                </a:lnTo>
                <a:lnTo>
                  <a:pt x="239" y="0"/>
                </a:lnTo>
                <a:close/>
                <a:moveTo>
                  <a:pt x="218" y="239"/>
                </a:moveTo>
                <a:lnTo>
                  <a:pt x="107" y="133"/>
                </a:lnTo>
                <a:lnTo>
                  <a:pt x="107" y="133"/>
                </a:lnTo>
                <a:lnTo>
                  <a:pt x="91" y="158"/>
                </a:lnTo>
                <a:lnTo>
                  <a:pt x="79" y="182"/>
                </a:lnTo>
                <a:lnTo>
                  <a:pt x="75" y="196"/>
                </a:lnTo>
                <a:lnTo>
                  <a:pt x="73" y="210"/>
                </a:lnTo>
                <a:lnTo>
                  <a:pt x="71" y="225"/>
                </a:lnTo>
                <a:lnTo>
                  <a:pt x="71" y="241"/>
                </a:lnTo>
                <a:lnTo>
                  <a:pt x="71" y="241"/>
                </a:lnTo>
                <a:lnTo>
                  <a:pt x="71" y="261"/>
                </a:lnTo>
                <a:lnTo>
                  <a:pt x="75" y="279"/>
                </a:lnTo>
                <a:lnTo>
                  <a:pt x="218" y="239"/>
                </a:lnTo>
                <a:lnTo>
                  <a:pt x="218" y="239"/>
                </a:lnTo>
                <a:close/>
                <a:moveTo>
                  <a:pt x="227" y="257"/>
                </a:moveTo>
                <a:lnTo>
                  <a:pt x="101" y="338"/>
                </a:lnTo>
                <a:lnTo>
                  <a:pt x="101" y="338"/>
                </a:lnTo>
                <a:lnTo>
                  <a:pt x="119" y="360"/>
                </a:lnTo>
                <a:lnTo>
                  <a:pt x="119" y="360"/>
                </a:lnTo>
                <a:lnTo>
                  <a:pt x="131" y="370"/>
                </a:lnTo>
                <a:lnTo>
                  <a:pt x="143" y="381"/>
                </a:lnTo>
                <a:lnTo>
                  <a:pt x="156" y="389"/>
                </a:lnTo>
                <a:lnTo>
                  <a:pt x="170" y="395"/>
                </a:lnTo>
                <a:lnTo>
                  <a:pt x="186" y="401"/>
                </a:lnTo>
                <a:lnTo>
                  <a:pt x="200" y="405"/>
                </a:lnTo>
                <a:lnTo>
                  <a:pt x="216" y="409"/>
                </a:lnTo>
                <a:lnTo>
                  <a:pt x="233" y="409"/>
                </a:lnTo>
                <a:lnTo>
                  <a:pt x="227" y="257"/>
                </a:lnTo>
                <a:lnTo>
                  <a:pt x="227" y="257"/>
                </a:lnTo>
                <a:close/>
                <a:moveTo>
                  <a:pt x="243" y="255"/>
                </a:moveTo>
                <a:lnTo>
                  <a:pt x="275" y="407"/>
                </a:lnTo>
                <a:lnTo>
                  <a:pt x="275" y="407"/>
                </a:lnTo>
                <a:lnTo>
                  <a:pt x="300" y="399"/>
                </a:lnTo>
                <a:lnTo>
                  <a:pt x="322" y="389"/>
                </a:lnTo>
                <a:lnTo>
                  <a:pt x="342" y="377"/>
                </a:lnTo>
                <a:lnTo>
                  <a:pt x="360" y="360"/>
                </a:lnTo>
                <a:lnTo>
                  <a:pt x="360" y="360"/>
                </a:lnTo>
                <a:lnTo>
                  <a:pt x="370" y="348"/>
                </a:lnTo>
                <a:lnTo>
                  <a:pt x="381" y="336"/>
                </a:lnTo>
                <a:lnTo>
                  <a:pt x="389" y="322"/>
                </a:lnTo>
                <a:lnTo>
                  <a:pt x="395" y="308"/>
                </a:lnTo>
                <a:lnTo>
                  <a:pt x="243" y="255"/>
                </a:lnTo>
                <a:lnTo>
                  <a:pt x="243" y="255"/>
                </a:lnTo>
                <a:close/>
                <a:moveTo>
                  <a:pt x="249" y="237"/>
                </a:moveTo>
                <a:lnTo>
                  <a:pt x="409" y="259"/>
                </a:lnTo>
                <a:lnTo>
                  <a:pt x="409" y="259"/>
                </a:lnTo>
                <a:lnTo>
                  <a:pt x="409" y="241"/>
                </a:lnTo>
                <a:lnTo>
                  <a:pt x="409" y="241"/>
                </a:lnTo>
                <a:lnTo>
                  <a:pt x="407" y="212"/>
                </a:lnTo>
                <a:lnTo>
                  <a:pt x="401" y="188"/>
                </a:lnTo>
                <a:lnTo>
                  <a:pt x="389" y="160"/>
                </a:lnTo>
                <a:lnTo>
                  <a:pt x="389" y="160"/>
                </a:lnTo>
                <a:lnTo>
                  <a:pt x="377" y="139"/>
                </a:lnTo>
                <a:lnTo>
                  <a:pt x="360" y="119"/>
                </a:lnTo>
                <a:lnTo>
                  <a:pt x="360" y="119"/>
                </a:lnTo>
                <a:lnTo>
                  <a:pt x="350" y="111"/>
                </a:lnTo>
                <a:lnTo>
                  <a:pt x="249" y="237"/>
                </a:lnTo>
                <a:lnTo>
                  <a:pt x="249" y="237"/>
                </a:lnTo>
                <a:close/>
                <a:moveTo>
                  <a:pt x="233" y="227"/>
                </a:moveTo>
                <a:lnTo>
                  <a:pt x="308" y="85"/>
                </a:lnTo>
                <a:lnTo>
                  <a:pt x="308" y="85"/>
                </a:lnTo>
                <a:lnTo>
                  <a:pt x="291" y="79"/>
                </a:lnTo>
                <a:lnTo>
                  <a:pt x="275" y="75"/>
                </a:lnTo>
                <a:lnTo>
                  <a:pt x="257" y="70"/>
                </a:lnTo>
                <a:lnTo>
                  <a:pt x="239" y="70"/>
                </a:lnTo>
                <a:lnTo>
                  <a:pt x="239" y="70"/>
                </a:lnTo>
                <a:lnTo>
                  <a:pt x="216" y="73"/>
                </a:lnTo>
                <a:lnTo>
                  <a:pt x="194" y="77"/>
                </a:lnTo>
                <a:lnTo>
                  <a:pt x="172" y="85"/>
                </a:lnTo>
                <a:lnTo>
                  <a:pt x="152" y="95"/>
                </a:lnTo>
                <a:lnTo>
                  <a:pt x="233" y="227"/>
                </a:lnTo>
                <a:lnTo>
                  <a:pt x="233" y="227"/>
                </a:lnTo>
                <a:close/>
                <a:moveTo>
                  <a:pt x="377" y="103"/>
                </a:moveTo>
                <a:lnTo>
                  <a:pt x="377" y="103"/>
                </a:lnTo>
                <a:lnTo>
                  <a:pt x="362" y="91"/>
                </a:lnTo>
                <a:lnTo>
                  <a:pt x="348" y="81"/>
                </a:lnTo>
                <a:lnTo>
                  <a:pt x="332" y="70"/>
                </a:lnTo>
                <a:lnTo>
                  <a:pt x="316" y="62"/>
                </a:lnTo>
                <a:lnTo>
                  <a:pt x="297" y="56"/>
                </a:lnTo>
                <a:lnTo>
                  <a:pt x="279" y="50"/>
                </a:lnTo>
                <a:lnTo>
                  <a:pt x="259" y="48"/>
                </a:lnTo>
                <a:lnTo>
                  <a:pt x="239" y="46"/>
                </a:lnTo>
                <a:lnTo>
                  <a:pt x="239" y="46"/>
                </a:lnTo>
                <a:lnTo>
                  <a:pt x="220" y="48"/>
                </a:lnTo>
                <a:lnTo>
                  <a:pt x="200" y="50"/>
                </a:lnTo>
                <a:lnTo>
                  <a:pt x="182" y="56"/>
                </a:lnTo>
                <a:lnTo>
                  <a:pt x="164" y="62"/>
                </a:lnTo>
                <a:lnTo>
                  <a:pt x="148" y="70"/>
                </a:lnTo>
                <a:lnTo>
                  <a:pt x="131" y="81"/>
                </a:lnTo>
                <a:lnTo>
                  <a:pt x="117" y="91"/>
                </a:lnTo>
                <a:lnTo>
                  <a:pt x="103" y="103"/>
                </a:lnTo>
                <a:lnTo>
                  <a:pt x="103" y="103"/>
                </a:lnTo>
                <a:lnTo>
                  <a:pt x="91" y="117"/>
                </a:lnTo>
                <a:lnTo>
                  <a:pt x="81" y="131"/>
                </a:lnTo>
                <a:lnTo>
                  <a:pt x="71" y="147"/>
                </a:lnTo>
                <a:lnTo>
                  <a:pt x="62" y="166"/>
                </a:lnTo>
                <a:lnTo>
                  <a:pt x="56" y="182"/>
                </a:lnTo>
                <a:lnTo>
                  <a:pt x="50" y="200"/>
                </a:lnTo>
                <a:lnTo>
                  <a:pt x="48" y="220"/>
                </a:lnTo>
                <a:lnTo>
                  <a:pt x="46" y="241"/>
                </a:lnTo>
                <a:lnTo>
                  <a:pt x="46" y="241"/>
                </a:lnTo>
                <a:lnTo>
                  <a:pt x="48" y="259"/>
                </a:lnTo>
                <a:lnTo>
                  <a:pt x="50" y="279"/>
                </a:lnTo>
                <a:lnTo>
                  <a:pt x="56" y="297"/>
                </a:lnTo>
                <a:lnTo>
                  <a:pt x="62" y="316"/>
                </a:lnTo>
                <a:lnTo>
                  <a:pt x="71" y="332"/>
                </a:lnTo>
                <a:lnTo>
                  <a:pt x="81" y="348"/>
                </a:lnTo>
                <a:lnTo>
                  <a:pt x="91" y="362"/>
                </a:lnTo>
                <a:lnTo>
                  <a:pt x="103" y="377"/>
                </a:lnTo>
                <a:lnTo>
                  <a:pt x="103" y="377"/>
                </a:lnTo>
                <a:lnTo>
                  <a:pt x="117" y="389"/>
                </a:lnTo>
                <a:lnTo>
                  <a:pt x="131" y="401"/>
                </a:lnTo>
                <a:lnTo>
                  <a:pt x="148" y="409"/>
                </a:lnTo>
                <a:lnTo>
                  <a:pt x="164" y="417"/>
                </a:lnTo>
                <a:lnTo>
                  <a:pt x="182" y="425"/>
                </a:lnTo>
                <a:lnTo>
                  <a:pt x="200" y="429"/>
                </a:lnTo>
                <a:lnTo>
                  <a:pt x="220" y="431"/>
                </a:lnTo>
                <a:lnTo>
                  <a:pt x="239" y="433"/>
                </a:lnTo>
                <a:lnTo>
                  <a:pt x="239" y="433"/>
                </a:lnTo>
                <a:lnTo>
                  <a:pt x="259" y="431"/>
                </a:lnTo>
                <a:lnTo>
                  <a:pt x="279" y="429"/>
                </a:lnTo>
                <a:lnTo>
                  <a:pt x="297" y="425"/>
                </a:lnTo>
                <a:lnTo>
                  <a:pt x="316" y="417"/>
                </a:lnTo>
                <a:lnTo>
                  <a:pt x="332" y="409"/>
                </a:lnTo>
                <a:lnTo>
                  <a:pt x="348" y="401"/>
                </a:lnTo>
                <a:lnTo>
                  <a:pt x="362" y="389"/>
                </a:lnTo>
                <a:lnTo>
                  <a:pt x="377" y="377"/>
                </a:lnTo>
                <a:lnTo>
                  <a:pt x="377" y="377"/>
                </a:lnTo>
                <a:lnTo>
                  <a:pt x="389" y="362"/>
                </a:lnTo>
                <a:lnTo>
                  <a:pt x="399" y="348"/>
                </a:lnTo>
                <a:lnTo>
                  <a:pt x="409" y="332"/>
                </a:lnTo>
                <a:lnTo>
                  <a:pt x="417" y="316"/>
                </a:lnTo>
                <a:lnTo>
                  <a:pt x="423" y="297"/>
                </a:lnTo>
                <a:lnTo>
                  <a:pt x="429" y="279"/>
                </a:lnTo>
                <a:lnTo>
                  <a:pt x="431" y="259"/>
                </a:lnTo>
                <a:lnTo>
                  <a:pt x="433" y="241"/>
                </a:lnTo>
                <a:lnTo>
                  <a:pt x="433" y="241"/>
                </a:lnTo>
                <a:lnTo>
                  <a:pt x="431" y="220"/>
                </a:lnTo>
                <a:lnTo>
                  <a:pt x="429" y="200"/>
                </a:lnTo>
                <a:lnTo>
                  <a:pt x="423" y="182"/>
                </a:lnTo>
                <a:lnTo>
                  <a:pt x="417" y="166"/>
                </a:lnTo>
                <a:lnTo>
                  <a:pt x="409" y="147"/>
                </a:lnTo>
                <a:lnTo>
                  <a:pt x="399" y="131"/>
                </a:lnTo>
                <a:lnTo>
                  <a:pt x="389" y="117"/>
                </a:lnTo>
                <a:lnTo>
                  <a:pt x="377" y="103"/>
                </a:lnTo>
                <a:lnTo>
                  <a:pt x="377" y="103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77"/>
          <p:cNvSpPr>
            <a:spLocks noEditPoints="1"/>
          </p:cNvSpPr>
          <p:nvPr/>
        </p:nvSpPr>
        <p:spPr bwMode="auto">
          <a:xfrm>
            <a:off x="11336338" y="1845344"/>
            <a:ext cx="727075" cy="681038"/>
          </a:xfrm>
          <a:custGeom>
            <a:avLst/>
            <a:gdLst>
              <a:gd name="T0" fmla="*/ 137 w 458"/>
              <a:gd name="T1" fmla="*/ 146 h 429"/>
              <a:gd name="T2" fmla="*/ 145 w 458"/>
              <a:gd name="T3" fmla="*/ 154 h 429"/>
              <a:gd name="T4" fmla="*/ 174 w 458"/>
              <a:gd name="T5" fmla="*/ 170 h 429"/>
              <a:gd name="T6" fmla="*/ 204 w 458"/>
              <a:gd name="T7" fmla="*/ 192 h 429"/>
              <a:gd name="T8" fmla="*/ 208 w 458"/>
              <a:gd name="T9" fmla="*/ 210 h 429"/>
              <a:gd name="T10" fmla="*/ 220 w 458"/>
              <a:gd name="T11" fmla="*/ 231 h 429"/>
              <a:gd name="T12" fmla="*/ 243 w 458"/>
              <a:gd name="T13" fmla="*/ 245 h 429"/>
              <a:gd name="T14" fmla="*/ 273 w 458"/>
              <a:gd name="T15" fmla="*/ 249 h 429"/>
              <a:gd name="T16" fmla="*/ 302 w 458"/>
              <a:gd name="T17" fmla="*/ 245 h 429"/>
              <a:gd name="T18" fmla="*/ 328 w 458"/>
              <a:gd name="T19" fmla="*/ 225 h 429"/>
              <a:gd name="T20" fmla="*/ 340 w 458"/>
              <a:gd name="T21" fmla="*/ 202 h 429"/>
              <a:gd name="T22" fmla="*/ 360 w 458"/>
              <a:gd name="T23" fmla="*/ 172 h 429"/>
              <a:gd name="T24" fmla="*/ 381 w 458"/>
              <a:gd name="T25" fmla="*/ 168 h 429"/>
              <a:gd name="T26" fmla="*/ 399 w 458"/>
              <a:gd name="T27" fmla="*/ 154 h 429"/>
              <a:gd name="T28" fmla="*/ 324 w 458"/>
              <a:gd name="T29" fmla="*/ 133 h 429"/>
              <a:gd name="T30" fmla="*/ 293 w 458"/>
              <a:gd name="T31" fmla="*/ 133 h 429"/>
              <a:gd name="T32" fmla="*/ 312 w 458"/>
              <a:gd name="T33" fmla="*/ 91 h 429"/>
              <a:gd name="T34" fmla="*/ 352 w 458"/>
              <a:gd name="T35" fmla="*/ 18 h 429"/>
              <a:gd name="T36" fmla="*/ 360 w 458"/>
              <a:gd name="T37" fmla="*/ 46 h 429"/>
              <a:gd name="T38" fmla="*/ 458 w 458"/>
              <a:gd name="T39" fmla="*/ 91 h 429"/>
              <a:gd name="T40" fmla="*/ 456 w 458"/>
              <a:gd name="T41" fmla="*/ 133 h 429"/>
              <a:gd name="T42" fmla="*/ 429 w 458"/>
              <a:gd name="T43" fmla="*/ 182 h 429"/>
              <a:gd name="T44" fmla="*/ 407 w 458"/>
              <a:gd name="T45" fmla="*/ 200 h 429"/>
              <a:gd name="T46" fmla="*/ 381 w 458"/>
              <a:gd name="T47" fmla="*/ 210 h 429"/>
              <a:gd name="T48" fmla="*/ 364 w 458"/>
              <a:gd name="T49" fmla="*/ 247 h 429"/>
              <a:gd name="T50" fmla="*/ 340 w 458"/>
              <a:gd name="T51" fmla="*/ 271 h 429"/>
              <a:gd name="T52" fmla="*/ 318 w 458"/>
              <a:gd name="T53" fmla="*/ 283 h 429"/>
              <a:gd name="T54" fmla="*/ 391 w 458"/>
              <a:gd name="T55" fmla="*/ 387 h 429"/>
              <a:gd name="T56" fmla="*/ 160 w 458"/>
              <a:gd name="T57" fmla="*/ 387 h 429"/>
              <a:gd name="T58" fmla="*/ 243 w 458"/>
              <a:gd name="T59" fmla="*/ 287 h 429"/>
              <a:gd name="T60" fmla="*/ 216 w 458"/>
              <a:gd name="T61" fmla="*/ 277 h 429"/>
              <a:gd name="T62" fmla="*/ 186 w 458"/>
              <a:gd name="T63" fmla="*/ 257 h 429"/>
              <a:gd name="T64" fmla="*/ 168 w 458"/>
              <a:gd name="T65" fmla="*/ 225 h 429"/>
              <a:gd name="T66" fmla="*/ 150 w 458"/>
              <a:gd name="T67" fmla="*/ 206 h 429"/>
              <a:gd name="T68" fmla="*/ 127 w 458"/>
              <a:gd name="T69" fmla="*/ 202 h 429"/>
              <a:gd name="T70" fmla="*/ 103 w 458"/>
              <a:gd name="T71" fmla="*/ 204 h 429"/>
              <a:gd name="T72" fmla="*/ 62 w 458"/>
              <a:gd name="T73" fmla="*/ 196 h 429"/>
              <a:gd name="T74" fmla="*/ 30 w 458"/>
              <a:gd name="T75" fmla="*/ 174 h 429"/>
              <a:gd name="T76" fmla="*/ 4 w 458"/>
              <a:gd name="T77" fmla="*/ 123 h 429"/>
              <a:gd name="T78" fmla="*/ 4 w 458"/>
              <a:gd name="T79" fmla="*/ 81 h 429"/>
              <a:gd name="T80" fmla="*/ 30 w 458"/>
              <a:gd name="T81" fmla="*/ 30 h 429"/>
              <a:gd name="T82" fmla="*/ 62 w 458"/>
              <a:gd name="T83" fmla="*/ 8 h 429"/>
              <a:gd name="T84" fmla="*/ 103 w 458"/>
              <a:gd name="T85" fmla="*/ 0 h 429"/>
              <a:gd name="T86" fmla="*/ 160 w 458"/>
              <a:gd name="T87" fmla="*/ 18 h 429"/>
              <a:gd name="T88" fmla="*/ 186 w 458"/>
              <a:gd name="T89" fmla="*/ 42 h 429"/>
              <a:gd name="T90" fmla="*/ 204 w 458"/>
              <a:gd name="T91" fmla="*/ 91 h 429"/>
              <a:gd name="T92" fmla="*/ 156 w 458"/>
              <a:gd name="T93" fmla="*/ 50 h 429"/>
              <a:gd name="T94" fmla="*/ 170 w 458"/>
              <a:gd name="T95" fmla="*/ 69 h 429"/>
              <a:gd name="T96" fmla="*/ 107 w 458"/>
              <a:gd name="T97" fmla="*/ 91 h 429"/>
              <a:gd name="T98" fmla="*/ 87 w 458"/>
              <a:gd name="T99" fmla="*/ 113 h 429"/>
              <a:gd name="T100" fmla="*/ 101 w 458"/>
              <a:gd name="T101" fmla="*/ 164 h 429"/>
              <a:gd name="T102" fmla="*/ 103 w 458"/>
              <a:gd name="T103" fmla="*/ 176 h 429"/>
              <a:gd name="T104" fmla="*/ 75 w 458"/>
              <a:gd name="T105" fmla="*/ 172 h 429"/>
              <a:gd name="T106" fmla="*/ 50 w 458"/>
              <a:gd name="T107" fmla="*/ 156 h 429"/>
              <a:gd name="T108" fmla="*/ 30 w 458"/>
              <a:gd name="T109" fmla="*/ 117 h 429"/>
              <a:gd name="T110" fmla="*/ 30 w 458"/>
              <a:gd name="T111" fmla="*/ 87 h 429"/>
              <a:gd name="T112" fmla="*/ 50 w 458"/>
              <a:gd name="T113" fmla="*/ 50 h 429"/>
              <a:gd name="T114" fmla="*/ 75 w 458"/>
              <a:gd name="T115" fmla="*/ 34 h 429"/>
              <a:gd name="T116" fmla="*/ 103 w 458"/>
              <a:gd name="T117" fmla="*/ 28 h 429"/>
              <a:gd name="T118" fmla="*/ 145 w 458"/>
              <a:gd name="T119" fmla="*/ 40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58" h="429">
                <a:moveTo>
                  <a:pt x="133" y="133"/>
                </a:moveTo>
                <a:lnTo>
                  <a:pt x="133" y="133"/>
                </a:lnTo>
                <a:lnTo>
                  <a:pt x="137" y="146"/>
                </a:lnTo>
                <a:lnTo>
                  <a:pt x="145" y="154"/>
                </a:lnTo>
                <a:lnTo>
                  <a:pt x="145" y="154"/>
                </a:lnTo>
                <a:lnTo>
                  <a:pt x="145" y="154"/>
                </a:lnTo>
                <a:lnTo>
                  <a:pt x="154" y="162"/>
                </a:lnTo>
                <a:lnTo>
                  <a:pt x="164" y="168"/>
                </a:lnTo>
                <a:lnTo>
                  <a:pt x="174" y="170"/>
                </a:lnTo>
                <a:lnTo>
                  <a:pt x="184" y="172"/>
                </a:lnTo>
                <a:lnTo>
                  <a:pt x="204" y="172"/>
                </a:lnTo>
                <a:lnTo>
                  <a:pt x="204" y="192"/>
                </a:lnTo>
                <a:lnTo>
                  <a:pt x="204" y="192"/>
                </a:lnTo>
                <a:lnTo>
                  <a:pt x="204" y="202"/>
                </a:lnTo>
                <a:lnTo>
                  <a:pt x="208" y="210"/>
                </a:lnTo>
                <a:lnTo>
                  <a:pt x="210" y="219"/>
                </a:lnTo>
                <a:lnTo>
                  <a:pt x="216" y="225"/>
                </a:lnTo>
                <a:lnTo>
                  <a:pt x="220" y="231"/>
                </a:lnTo>
                <a:lnTo>
                  <a:pt x="227" y="237"/>
                </a:lnTo>
                <a:lnTo>
                  <a:pt x="243" y="245"/>
                </a:lnTo>
                <a:lnTo>
                  <a:pt x="243" y="245"/>
                </a:lnTo>
                <a:lnTo>
                  <a:pt x="257" y="249"/>
                </a:lnTo>
                <a:lnTo>
                  <a:pt x="273" y="249"/>
                </a:lnTo>
                <a:lnTo>
                  <a:pt x="273" y="249"/>
                </a:lnTo>
                <a:lnTo>
                  <a:pt x="287" y="249"/>
                </a:lnTo>
                <a:lnTo>
                  <a:pt x="302" y="245"/>
                </a:lnTo>
                <a:lnTo>
                  <a:pt x="302" y="245"/>
                </a:lnTo>
                <a:lnTo>
                  <a:pt x="318" y="237"/>
                </a:lnTo>
                <a:lnTo>
                  <a:pt x="324" y="231"/>
                </a:lnTo>
                <a:lnTo>
                  <a:pt x="328" y="225"/>
                </a:lnTo>
                <a:lnTo>
                  <a:pt x="334" y="219"/>
                </a:lnTo>
                <a:lnTo>
                  <a:pt x="336" y="210"/>
                </a:lnTo>
                <a:lnTo>
                  <a:pt x="340" y="202"/>
                </a:lnTo>
                <a:lnTo>
                  <a:pt x="340" y="192"/>
                </a:lnTo>
                <a:lnTo>
                  <a:pt x="340" y="172"/>
                </a:lnTo>
                <a:lnTo>
                  <a:pt x="360" y="172"/>
                </a:lnTo>
                <a:lnTo>
                  <a:pt x="360" y="172"/>
                </a:lnTo>
                <a:lnTo>
                  <a:pt x="370" y="170"/>
                </a:lnTo>
                <a:lnTo>
                  <a:pt x="381" y="168"/>
                </a:lnTo>
                <a:lnTo>
                  <a:pt x="391" y="162"/>
                </a:lnTo>
                <a:lnTo>
                  <a:pt x="399" y="154"/>
                </a:lnTo>
                <a:lnTo>
                  <a:pt x="399" y="154"/>
                </a:lnTo>
                <a:lnTo>
                  <a:pt x="407" y="146"/>
                </a:lnTo>
                <a:lnTo>
                  <a:pt x="411" y="133"/>
                </a:lnTo>
                <a:lnTo>
                  <a:pt x="324" y="133"/>
                </a:lnTo>
                <a:lnTo>
                  <a:pt x="304" y="180"/>
                </a:lnTo>
                <a:lnTo>
                  <a:pt x="279" y="170"/>
                </a:lnTo>
                <a:lnTo>
                  <a:pt x="293" y="133"/>
                </a:lnTo>
                <a:lnTo>
                  <a:pt x="133" y="133"/>
                </a:lnTo>
                <a:lnTo>
                  <a:pt x="133" y="133"/>
                </a:lnTo>
                <a:close/>
                <a:moveTo>
                  <a:pt x="312" y="91"/>
                </a:moveTo>
                <a:lnTo>
                  <a:pt x="338" y="28"/>
                </a:lnTo>
                <a:lnTo>
                  <a:pt x="342" y="18"/>
                </a:lnTo>
                <a:lnTo>
                  <a:pt x="352" y="18"/>
                </a:lnTo>
                <a:lnTo>
                  <a:pt x="443" y="24"/>
                </a:lnTo>
                <a:lnTo>
                  <a:pt x="441" y="50"/>
                </a:lnTo>
                <a:lnTo>
                  <a:pt x="360" y="46"/>
                </a:lnTo>
                <a:lnTo>
                  <a:pt x="342" y="91"/>
                </a:lnTo>
                <a:lnTo>
                  <a:pt x="437" y="91"/>
                </a:lnTo>
                <a:lnTo>
                  <a:pt x="458" y="91"/>
                </a:lnTo>
                <a:lnTo>
                  <a:pt x="458" y="113"/>
                </a:lnTo>
                <a:lnTo>
                  <a:pt x="458" y="113"/>
                </a:lnTo>
                <a:lnTo>
                  <a:pt x="456" y="133"/>
                </a:lnTo>
                <a:lnTo>
                  <a:pt x="449" y="152"/>
                </a:lnTo>
                <a:lnTo>
                  <a:pt x="439" y="170"/>
                </a:lnTo>
                <a:lnTo>
                  <a:pt x="429" y="182"/>
                </a:lnTo>
                <a:lnTo>
                  <a:pt x="429" y="182"/>
                </a:lnTo>
                <a:lnTo>
                  <a:pt x="419" y="192"/>
                </a:lnTo>
                <a:lnTo>
                  <a:pt x="407" y="200"/>
                </a:lnTo>
                <a:lnTo>
                  <a:pt x="393" y="206"/>
                </a:lnTo>
                <a:lnTo>
                  <a:pt x="381" y="210"/>
                </a:lnTo>
                <a:lnTo>
                  <a:pt x="381" y="210"/>
                </a:lnTo>
                <a:lnTo>
                  <a:pt x="377" y="225"/>
                </a:lnTo>
                <a:lnTo>
                  <a:pt x="372" y="237"/>
                </a:lnTo>
                <a:lnTo>
                  <a:pt x="364" y="247"/>
                </a:lnTo>
                <a:lnTo>
                  <a:pt x="358" y="257"/>
                </a:lnTo>
                <a:lnTo>
                  <a:pt x="348" y="265"/>
                </a:lnTo>
                <a:lnTo>
                  <a:pt x="340" y="271"/>
                </a:lnTo>
                <a:lnTo>
                  <a:pt x="328" y="277"/>
                </a:lnTo>
                <a:lnTo>
                  <a:pt x="318" y="283"/>
                </a:lnTo>
                <a:lnTo>
                  <a:pt x="318" y="283"/>
                </a:lnTo>
                <a:lnTo>
                  <a:pt x="302" y="287"/>
                </a:lnTo>
                <a:lnTo>
                  <a:pt x="302" y="369"/>
                </a:lnTo>
                <a:lnTo>
                  <a:pt x="391" y="387"/>
                </a:lnTo>
                <a:lnTo>
                  <a:pt x="391" y="429"/>
                </a:lnTo>
                <a:lnTo>
                  <a:pt x="160" y="429"/>
                </a:lnTo>
                <a:lnTo>
                  <a:pt x="160" y="387"/>
                </a:lnTo>
                <a:lnTo>
                  <a:pt x="243" y="369"/>
                </a:lnTo>
                <a:lnTo>
                  <a:pt x="243" y="287"/>
                </a:lnTo>
                <a:lnTo>
                  <a:pt x="243" y="287"/>
                </a:lnTo>
                <a:lnTo>
                  <a:pt x="227" y="283"/>
                </a:lnTo>
                <a:lnTo>
                  <a:pt x="227" y="283"/>
                </a:lnTo>
                <a:lnTo>
                  <a:pt x="216" y="277"/>
                </a:lnTo>
                <a:lnTo>
                  <a:pt x="204" y="271"/>
                </a:lnTo>
                <a:lnTo>
                  <a:pt x="196" y="265"/>
                </a:lnTo>
                <a:lnTo>
                  <a:pt x="186" y="257"/>
                </a:lnTo>
                <a:lnTo>
                  <a:pt x="180" y="247"/>
                </a:lnTo>
                <a:lnTo>
                  <a:pt x="172" y="237"/>
                </a:lnTo>
                <a:lnTo>
                  <a:pt x="168" y="225"/>
                </a:lnTo>
                <a:lnTo>
                  <a:pt x="164" y="210"/>
                </a:lnTo>
                <a:lnTo>
                  <a:pt x="164" y="210"/>
                </a:lnTo>
                <a:lnTo>
                  <a:pt x="150" y="206"/>
                </a:lnTo>
                <a:lnTo>
                  <a:pt x="135" y="200"/>
                </a:lnTo>
                <a:lnTo>
                  <a:pt x="135" y="200"/>
                </a:lnTo>
                <a:lnTo>
                  <a:pt x="127" y="202"/>
                </a:lnTo>
                <a:lnTo>
                  <a:pt x="127" y="202"/>
                </a:lnTo>
                <a:lnTo>
                  <a:pt x="115" y="204"/>
                </a:lnTo>
                <a:lnTo>
                  <a:pt x="103" y="204"/>
                </a:lnTo>
                <a:lnTo>
                  <a:pt x="103" y="204"/>
                </a:lnTo>
                <a:lnTo>
                  <a:pt x="83" y="202"/>
                </a:lnTo>
                <a:lnTo>
                  <a:pt x="62" y="196"/>
                </a:lnTo>
                <a:lnTo>
                  <a:pt x="46" y="188"/>
                </a:lnTo>
                <a:lnTo>
                  <a:pt x="30" y="174"/>
                </a:lnTo>
                <a:lnTo>
                  <a:pt x="30" y="174"/>
                </a:lnTo>
                <a:lnTo>
                  <a:pt x="18" y="160"/>
                </a:lnTo>
                <a:lnTo>
                  <a:pt x="8" y="142"/>
                </a:lnTo>
                <a:lnTo>
                  <a:pt x="4" y="123"/>
                </a:lnTo>
                <a:lnTo>
                  <a:pt x="0" y="103"/>
                </a:lnTo>
                <a:lnTo>
                  <a:pt x="0" y="103"/>
                </a:lnTo>
                <a:lnTo>
                  <a:pt x="4" y="81"/>
                </a:lnTo>
                <a:lnTo>
                  <a:pt x="8" y="62"/>
                </a:lnTo>
                <a:lnTo>
                  <a:pt x="18" y="44"/>
                </a:lnTo>
                <a:lnTo>
                  <a:pt x="30" y="30"/>
                </a:lnTo>
                <a:lnTo>
                  <a:pt x="30" y="30"/>
                </a:lnTo>
                <a:lnTo>
                  <a:pt x="46" y="18"/>
                </a:lnTo>
                <a:lnTo>
                  <a:pt x="62" y="8"/>
                </a:lnTo>
                <a:lnTo>
                  <a:pt x="83" y="2"/>
                </a:lnTo>
                <a:lnTo>
                  <a:pt x="103" y="0"/>
                </a:lnTo>
                <a:lnTo>
                  <a:pt x="103" y="0"/>
                </a:lnTo>
                <a:lnTo>
                  <a:pt x="123" y="2"/>
                </a:lnTo>
                <a:lnTo>
                  <a:pt x="143" y="8"/>
                </a:lnTo>
                <a:lnTo>
                  <a:pt x="160" y="18"/>
                </a:lnTo>
                <a:lnTo>
                  <a:pt x="176" y="30"/>
                </a:lnTo>
                <a:lnTo>
                  <a:pt x="176" y="30"/>
                </a:lnTo>
                <a:lnTo>
                  <a:pt x="186" y="42"/>
                </a:lnTo>
                <a:lnTo>
                  <a:pt x="196" y="58"/>
                </a:lnTo>
                <a:lnTo>
                  <a:pt x="202" y="75"/>
                </a:lnTo>
                <a:lnTo>
                  <a:pt x="204" y="91"/>
                </a:lnTo>
                <a:lnTo>
                  <a:pt x="312" y="91"/>
                </a:lnTo>
                <a:lnTo>
                  <a:pt x="312" y="91"/>
                </a:lnTo>
                <a:close/>
                <a:moveTo>
                  <a:pt x="156" y="50"/>
                </a:moveTo>
                <a:lnTo>
                  <a:pt x="156" y="50"/>
                </a:lnTo>
                <a:lnTo>
                  <a:pt x="164" y="58"/>
                </a:lnTo>
                <a:lnTo>
                  <a:pt x="170" y="69"/>
                </a:lnTo>
                <a:lnTo>
                  <a:pt x="174" y="81"/>
                </a:lnTo>
                <a:lnTo>
                  <a:pt x="176" y="91"/>
                </a:lnTo>
                <a:lnTo>
                  <a:pt x="107" y="91"/>
                </a:lnTo>
                <a:lnTo>
                  <a:pt x="87" y="91"/>
                </a:lnTo>
                <a:lnTo>
                  <a:pt x="87" y="113"/>
                </a:lnTo>
                <a:lnTo>
                  <a:pt x="87" y="113"/>
                </a:lnTo>
                <a:lnTo>
                  <a:pt x="89" y="131"/>
                </a:lnTo>
                <a:lnTo>
                  <a:pt x="95" y="148"/>
                </a:lnTo>
                <a:lnTo>
                  <a:pt x="101" y="164"/>
                </a:lnTo>
                <a:lnTo>
                  <a:pt x="109" y="176"/>
                </a:lnTo>
                <a:lnTo>
                  <a:pt x="109" y="176"/>
                </a:lnTo>
                <a:lnTo>
                  <a:pt x="103" y="176"/>
                </a:lnTo>
                <a:lnTo>
                  <a:pt x="103" y="176"/>
                </a:lnTo>
                <a:lnTo>
                  <a:pt x="89" y="176"/>
                </a:lnTo>
                <a:lnTo>
                  <a:pt x="75" y="172"/>
                </a:lnTo>
                <a:lnTo>
                  <a:pt x="60" y="164"/>
                </a:lnTo>
                <a:lnTo>
                  <a:pt x="50" y="156"/>
                </a:lnTo>
                <a:lnTo>
                  <a:pt x="50" y="156"/>
                </a:lnTo>
                <a:lnTo>
                  <a:pt x="42" y="144"/>
                </a:lnTo>
                <a:lnTo>
                  <a:pt x="34" y="131"/>
                </a:lnTo>
                <a:lnTo>
                  <a:pt x="30" y="117"/>
                </a:lnTo>
                <a:lnTo>
                  <a:pt x="28" y="103"/>
                </a:lnTo>
                <a:lnTo>
                  <a:pt x="28" y="103"/>
                </a:lnTo>
                <a:lnTo>
                  <a:pt x="30" y="87"/>
                </a:lnTo>
                <a:lnTo>
                  <a:pt x="34" y="73"/>
                </a:lnTo>
                <a:lnTo>
                  <a:pt x="42" y="60"/>
                </a:lnTo>
                <a:lnTo>
                  <a:pt x="50" y="50"/>
                </a:lnTo>
                <a:lnTo>
                  <a:pt x="50" y="50"/>
                </a:lnTo>
                <a:lnTo>
                  <a:pt x="60" y="40"/>
                </a:lnTo>
                <a:lnTo>
                  <a:pt x="75" y="34"/>
                </a:lnTo>
                <a:lnTo>
                  <a:pt x="89" y="30"/>
                </a:lnTo>
                <a:lnTo>
                  <a:pt x="103" y="28"/>
                </a:lnTo>
                <a:lnTo>
                  <a:pt x="103" y="28"/>
                </a:lnTo>
                <a:lnTo>
                  <a:pt x="117" y="30"/>
                </a:lnTo>
                <a:lnTo>
                  <a:pt x="131" y="34"/>
                </a:lnTo>
                <a:lnTo>
                  <a:pt x="145" y="40"/>
                </a:lnTo>
                <a:lnTo>
                  <a:pt x="156" y="50"/>
                </a:lnTo>
                <a:lnTo>
                  <a:pt x="156" y="50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78"/>
          <p:cNvSpPr>
            <a:spLocks noEditPoints="1"/>
          </p:cNvSpPr>
          <p:nvPr/>
        </p:nvSpPr>
        <p:spPr bwMode="auto">
          <a:xfrm>
            <a:off x="8970963" y="1818356"/>
            <a:ext cx="633413" cy="731838"/>
          </a:xfrm>
          <a:custGeom>
            <a:avLst/>
            <a:gdLst>
              <a:gd name="T0" fmla="*/ 77 w 399"/>
              <a:gd name="T1" fmla="*/ 126 h 461"/>
              <a:gd name="T2" fmla="*/ 79 w 399"/>
              <a:gd name="T3" fmla="*/ 126 h 461"/>
              <a:gd name="T4" fmla="*/ 118 w 399"/>
              <a:gd name="T5" fmla="*/ 130 h 461"/>
              <a:gd name="T6" fmla="*/ 136 w 399"/>
              <a:gd name="T7" fmla="*/ 126 h 461"/>
              <a:gd name="T8" fmla="*/ 138 w 399"/>
              <a:gd name="T9" fmla="*/ 126 h 461"/>
              <a:gd name="T10" fmla="*/ 138 w 399"/>
              <a:gd name="T11" fmla="*/ 124 h 461"/>
              <a:gd name="T12" fmla="*/ 257 w 399"/>
              <a:gd name="T13" fmla="*/ 96 h 461"/>
              <a:gd name="T14" fmla="*/ 209 w 399"/>
              <a:gd name="T15" fmla="*/ 57 h 461"/>
              <a:gd name="T16" fmla="*/ 128 w 399"/>
              <a:gd name="T17" fmla="*/ 33 h 461"/>
              <a:gd name="T18" fmla="*/ 59 w 399"/>
              <a:gd name="T19" fmla="*/ 39 h 461"/>
              <a:gd name="T20" fmla="*/ 35 w 399"/>
              <a:gd name="T21" fmla="*/ 57 h 461"/>
              <a:gd name="T22" fmla="*/ 37 w 399"/>
              <a:gd name="T23" fmla="*/ 88 h 461"/>
              <a:gd name="T24" fmla="*/ 75 w 399"/>
              <a:gd name="T25" fmla="*/ 124 h 461"/>
              <a:gd name="T26" fmla="*/ 67 w 399"/>
              <a:gd name="T27" fmla="*/ 461 h 461"/>
              <a:gd name="T28" fmla="*/ 20 w 399"/>
              <a:gd name="T29" fmla="*/ 120 h 461"/>
              <a:gd name="T30" fmla="*/ 4 w 399"/>
              <a:gd name="T31" fmla="*/ 88 h 461"/>
              <a:gd name="T32" fmla="*/ 4 w 399"/>
              <a:gd name="T33" fmla="*/ 51 h 461"/>
              <a:gd name="T34" fmla="*/ 24 w 399"/>
              <a:gd name="T35" fmla="*/ 23 h 461"/>
              <a:gd name="T36" fmla="*/ 61 w 399"/>
              <a:gd name="T37" fmla="*/ 7 h 461"/>
              <a:gd name="T38" fmla="*/ 107 w 399"/>
              <a:gd name="T39" fmla="*/ 0 h 461"/>
              <a:gd name="T40" fmla="*/ 217 w 399"/>
              <a:gd name="T41" fmla="*/ 27 h 461"/>
              <a:gd name="T42" fmla="*/ 284 w 399"/>
              <a:gd name="T43" fmla="*/ 79 h 461"/>
              <a:gd name="T44" fmla="*/ 304 w 399"/>
              <a:gd name="T45" fmla="*/ 112 h 461"/>
              <a:gd name="T46" fmla="*/ 359 w 399"/>
              <a:gd name="T47" fmla="*/ 136 h 461"/>
              <a:gd name="T48" fmla="*/ 393 w 399"/>
              <a:gd name="T49" fmla="*/ 195 h 461"/>
              <a:gd name="T50" fmla="*/ 397 w 399"/>
              <a:gd name="T51" fmla="*/ 270 h 461"/>
              <a:gd name="T52" fmla="*/ 373 w 399"/>
              <a:gd name="T53" fmla="*/ 337 h 461"/>
              <a:gd name="T54" fmla="*/ 312 w 399"/>
              <a:gd name="T55" fmla="*/ 377 h 461"/>
              <a:gd name="T56" fmla="*/ 314 w 399"/>
              <a:gd name="T57" fmla="*/ 327 h 461"/>
              <a:gd name="T58" fmla="*/ 343 w 399"/>
              <a:gd name="T59" fmla="*/ 296 h 461"/>
              <a:gd name="T60" fmla="*/ 353 w 399"/>
              <a:gd name="T61" fmla="*/ 244 h 461"/>
              <a:gd name="T62" fmla="*/ 334 w 399"/>
              <a:gd name="T63" fmla="*/ 181 h 461"/>
              <a:gd name="T64" fmla="*/ 314 w 399"/>
              <a:gd name="T65" fmla="*/ 327 h 461"/>
              <a:gd name="T66" fmla="*/ 223 w 399"/>
              <a:gd name="T67" fmla="*/ 343 h 461"/>
              <a:gd name="T68" fmla="*/ 247 w 399"/>
              <a:gd name="T69" fmla="*/ 363 h 461"/>
              <a:gd name="T70" fmla="*/ 268 w 399"/>
              <a:gd name="T71" fmla="*/ 351 h 461"/>
              <a:gd name="T72" fmla="*/ 268 w 399"/>
              <a:gd name="T73" fmla="*/ 177 h 461"/>
              <a:gd name="T74" fmla="*/ 247 w 399"/>
              <a:gd name="T75" fmla="*/ 163 h 461"/>
              <a:gd name="T76" fmla="*/ 223 w 399"/>
              <a:gd name="T77" fmla="*/ 185 h 461"/>
              <a:gd name="T78" fmla="*/ 146 w 399"/>
              <a:gd name="T79" fmla="*/ 343 h 461"/>
              <a:gd name="T80" fmla="*/ 170 w 399"/>
              <a:gd name="T81" fmla="*/ 363 h 461"/>
              <a:gd name="T82" fmla="*/ 193 w 399"/>
              <a:gd name="T83" fmla="*/ 351 h 461"/>
              <a:gd name="T84" fmla="*/ 193 w 399"/>
              <a:gd name="T85" fmla="*/ 177 h 461"/>
              <a:gd name="T86" fmla="*/ 170 w 399"/>
              <a:gd name="T87" fmla="*/ 163 h 461"/>
              <a:gd name="T88" fmla="*/ 146 w 399"/>
              <a:gd name="T89" fmla="*/ 185 h 461"/>
              <a:gd name="T90" fmla="*/ 67 w 399"/>
              <a:gd name="T91" fmla="*/ 343 h 461"/>
              <a:gd name="T92" fmla="*/ 89 w 399"/>
              <a:gd name="T93" fmla="*/ 363 h 461"/>
              <a:gd name="T94" fmla="*/ 112 w 399"/>
              <a:gd name="T95" fmla="*/ 351 h 461"/>
              <a:gd name="T96" fmla="*/ 112 w 399"/>
              <a:gd name="T97" fmla="*/ 177 h 461"/>
              <a:gd name="T98" fmla="*/ 89 w 399"/>
              <a:gd name="T99" fmla="*/ 163 h 461"/>
              <a:gd name="T100" fmla="*/ 67 w 399"/>
              <a:gd name="T101" fmla="*/ 185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9" h="461">
                <a:moveTo>
                  <a:pt x="75" y="124"/>
                </a:moveTo>
                <a:lnTo>
                  <a:pt x="75" y="124"/>
                </a:lnTo>
                <a:lnTo>
                  <a:pt x="77" y="124"/>
                </a:lnTo>
                <a:lnTo>
                  <a:pt x="77" y="126"/>
                </a:lnTo>
                <a:lnTo>
                  <a:pt x="77" y="126"/>
                </a:lnTo>
                <a:lnTo>
                  <a:pt x="77" y="126"/>
                </a:lnTo>
                <a:lnTo>
                  <a:pt x="79" y="126"/>
                </a:lnTo>
                <a:lnTo>
                  <a:pt x="79" y="126"/>
                </a:lnTo>
                <a:lnTo>
                  <a:pt x="79" y="126"/>
                </a:lnTo>
                <a:lnTo>
                  <a:pt x="93" y="130"/>
                </a:lnTo>
                <a:lnTo>
                  <a:pt x="105" y="132"/>
                </a:lnTo>
                <a:lnTo>
                  <a:pt x="118" y="130"/>
                </a:lnTo>
                <a:lnTo>
                  <a:pt x="132" y="128"/>
                </a:lnTo>
                <a:lnTo>
                  <a:pt x="132" y="128"/>
                </a:lnTo>
                <a:lnTo>
                  <a:pt x="136" y="126"/>
                </a:lnTo>
                <a:lnTo>
                  <a:pt x="136" y="126"/>
                </a:lnTo>
                <a:lnTo>
                  <a:pt x="136" y="126"/>
                </a:lnTo>
                <a:lnTo>
                  <a:pt x="136" y="126"/>
                </a:lnTo>
                <a:lnTo>
                  <a:pt x="136" y="126"/>
                </a:lnTo>
                <a:lnTo>
                  <a:pt x="138" y="126"/>
                </a:lnTo>
                <a:lnTo>
                  <a:pt x="138" y="124"/>
                </a:lnTo>
                <a:lnTo>
                  <a:pt x="138" y="124"/>
                </a:lnTo>
                <a:lnTo>
                  <a:pt x="138" y="124"/>
                </a:lnTo>
                <a:lnTo>
                  <a:pt x="138" y="124"/>
                </a:lnTo>
                <a:lnTo>
                  <a:pt x="138" y="124"/>
                </a:lnTo>
                <a:lnTo>
                  <a:pt x="160" y="112"/>
                </a:lnTo>
                <a:lnTo>
                  <a:pt x="182" y="96"/>
                </a:lnTo>
                <a:lnTo>
                  <a:pt x="257" y="96"/>
                </a:lnTo>
                <a:lnTo>
                  <a:pt x="257" y="96"/>
                </a:lnTo>
                <a:lnTo>
                  <a:pt x="243" y="82"/>
                </a:lnTo>
                <a:lnTo>
                  <a:pt x="227" y="67"/>
                </a:lnTo>
                <a:lnTo>
                  <a:pt x="209" y="57"/>
                </a:lnTo>
                <a:lnTo>
                  <a:pt x="189" y="47"/>
                </a:lnTo>
                <a:lnTo>
                  <a:pt x="168" y="41"/>
                </a:lnTo>
                <a:lnTo>
                  <a:pt x="148" y="35"/>
                </a:lnTo>
                <a:lnTo>
                  <a:pt x="128" y="33"/>
                </a:lnTo>
                <a:lnTo>
                  <a:pt x="107" y="31"/>
                </a:lnTo>
                <a:lnTo>
                  <a:pt x="107" y="31"/>
                </a:lnTo>
                <a:lnTo>
                  <a:pt x="81" y="33"/>
                </a:lnTo>
                <a:lnTo>
                  <a:pt x="59" y="39"/>
                </a:lnTo>
                <a:lnTo>
                  <a:pt x="59" y="39"/>
                </a:lnTo>
                <a:lnTo>
                  <a:pt x="45" y="47"/>
                </a:lnTo>
                <a:lnTo>
                  <a:pt x="39" y="51"/>
                </a:lnTo>
                <a:lnTo>
                  <a:pt x="35" y="57"/>
                </a:lnTo>
                <a:lnTo>
                  <a:pt x="35" y="57"/>
                </a:lnTo>
                <a:lnTo>
                  <a:pt x="32" y="67"/>
                </a:lnTo>
                <a:lnTo>
                  <a:pt x="32" y="77"/>
                </a:lnTo>
                <a:lnTo>
                  <a:pt x="37" y="88"/>
                </a:lnTo>
                <a:lnTo>
                  <a:pt x="43" y="96"/>
                </a:lnTo>
                <a:lnTo>
                  <a:pt x="51" y="106"/>
                </a:lnTo>
                <a:lnTo>
                  <a:pt x="59" y="114"/>
                </a:lnTo>
                <a:lnTo>
                  <a:pt x="75" y="124"/>
                </a:lnTo>
                <a:lnTo>
                  <a:pt x="75" y="124"/>
                </a:lnTo>
                <a:close/>
                <a:moveTo>
                  <a:pt x="270" y="426"/>
                </a:moveTo>
                <a:lnTo>
                  <a:pt x="270" y="461"/>
                </a:lnTo>
                <a:lnTo>
                  <a:pt x="67" y="461"/>
                </a:lnTo>
                <a:lnTo>
                  <a:pt x="67" y="422"/>
                </a:lnTo>
                <a:lnTo>
                  <a:pt x="26" y="373"/>
                </a:lnTo>
                <a:lnTo>
                  <a:pt x="26" y="126"/>
                </a:lnTo>
                <a:lnTo>
                  <a:pt x="20" y="120"/>
                </a:lnTo>
                <a:lnTo>
                  <a:pt x="20" y="120"/>
                </a:lnTo>
                <a:lnTo>
                  <a:pt x="14" y="110"/>
                </a:lnTo>
                <a:lnTo>
                  <a:pt x="8" y="98"/>
                </a:lnTo>
                <a:lnTo>
                  <a:pt x="4" y="88"/>
                </a:lnTo>
                <a:lnTo>
                  <a:pt x="2" y="77"/>
                </a:lnTo>
                <a:lnTo>
                  <a:pt x="0" y="67"/>
                </a:lnTo>
                <a:lnTo>
                  <a:pt x="2" y="59"/>
                </a:lnTo>
                <a:lnTo>
                  <a:pt x="4" y="51"/>
                </a:lnTo>
                <a:lnTo>
                  <a:pt x="8" y="43"/>
                </a:lnTo>
                <a:lnTo>
                  <a:pt x="8" y="43"/>
                </a:lnTo>
                <a:lnTo>
                  <a:pt x="14" y="31"/>
                </a:lnTo>
                <a:lnTo>
                  <a:pt x="24" y="23"/>
                </a:lnTo>
                <a:lnTo>
                  <a:pt x="35" y="15"/>
                </a:lnTo>
                <a:lnTo>
                  <a:pt x="49" y="11"/>
                </a:lnTo>
                <a:lnTo>
                  <a:pt x="49" y="11"/>
                </a:lnTo>
                <a:lnTo>
                  <a:pt x="61" y="7"/>
                </a:lnTo>
                <a:lnTo>
                  <a:pt x="77" y="2"/>
                </a:lnTo>
                <a:lnTo>
                  <a:pt x="91" y="0"/>
                </a:lnTo>
                <a:lnTo>
                  <a:pt x="107" y="0"/>
                </a:lnTo>
                <a:lnTo>
                  <a:pt x="107" y="0"/>
                </a:lnTo>
                <a:lnTo>
                  <a:pt x="136" y="2"/>
                </a:lnTo>
                <a:lnTo>
                  <a:pt x="162" y="7"/>
                </a:lnTo>
                <a:lnTo>
                  <a:pt x="191" y="15"/>
                </a:lnTo>
                <a:lnTo>
                  <a:pt x="217" y="27"/>
                </a:lnTo>
                <a:lnTo>
                  <a:pt x="241" y="41"/>
                </a:lnTo>
                <a:lnTo>
                  <a:pt x="266" y="59"/>
                </a:lnTo>
                <a:lnTo>
                  <a:pt x="276" y="69"/>
                </a:lnTo>
                <a:lnTo>
                  <a:pt x="284" y="79"/>
                </a:lnTo>
                <a:lnTo>
                  <a:pt x="294" y="92"/>
                </a:lnTo>
                <a:lnTo>
                  <a:pt x="300" y="104"/>
                </a:lnTo>
                <a:lnTo>
                  <a:pt x="304" y="112"/>
                </a:lnTo>
                <a:lnTo>
                  <a:pt x="304" y="112"/>
                </a:lnTo>
                <a:lnTo>
                  <a:pt x="314" y="112"/>
                </a:lnTo>
                <a:lnTo>
                  <a:pt x="324" y="116"/>
                </a:lnTo>
                <a:lnTo>
                  <a:pt x="343" y="124"/>
                </a:lnTo>
                <a:lnTo>
                  <a:pt x="359" y="136"/>
                </a:lnTo>
                <a:lnTo>
                  <a:pt x="373" y="152"/>
                </a:lnTo>
                <a:lnTo>
                  <a:pt x="373" y="152"/>
                </a:lnTo>
                <a:lnTo>
                  <a:pt x="383" y="173"/>
                </a:lnTo>
                <a:lnTo>
                  <a:pt x="393" y="195"/>
                </a:lnTo>
                <a:lnTo>
                  <a:pt x="397" y="219"/>
                </a:lnTo>
                <a:lnTo>
                  <a:pt x="399" y="244"/>
                </a:lnTo>
                <a:lnTo>
                  <a:pt x="399" y="244"/>
                </a:lnTo>
                <a:lnTo>
                  <a:pt x="397" y="270"/>
                </a:lnTo>
                <a:lnTo>
                  <a:pt x="393" y="294"/>
                </a:lnTo>
                <a:lnTo>
                  <a:pt x="383" y="317"/>
                </a:lnTo>
                <a:lnTo>
                  <a:pt x="373" y="337"/>
                </a:lnTo>
                <a:lnTo>
                  <a:pt x="373" y="337"/>
                </a:lnTo>
                <a:lnTo>
                  <a:pt x="359" y="351"/>
                </a:lnTo>
                <a:lnTo>
                  <a:pt x="345" y="363"/>
                </a:lnTo>
                <a:lnTo>
                  <a:pt x="328" y="371"/>
                </a:lnTo>
                <a:lnTo>
                  <a:pt x="312" y="377"/>
                </a:lnTo>
                <a:lnTo>
                  <a:pt x="270" y="426"/>
                </a:lnTo>
                <a:lnTo>
                  <a:pt x="270" y="426"/>
                </a:lnTo>
                <a:close/>
                <a:moveTo>
                  <a:pt x="314" y="327"/>
                </a:moveTo>
                <a:lnTo>
                  <a:pt x="314" y="327"/>
                </a:lnTo>
                <a:lnTo>
                  <a:pt x="324" y="319"/>
                </a:lnTo>
                <a:lnTo>
                  <a:pt x="334" y="309"/>
                </a:lnTo>
                <a:lnTo>
                  <a:pt x="334" y="309"/>
                </a:lnTo>
                <a:lnTo>
                  <a:pt x="343" y="296"/>
                </a:lnTo>
                <a:lnTo>
                  <a:pt x="349" y="280"/>
                </a:lnTo>
                <a:lnTo>
                  <a:pt x="351" y="264"/>
                </a:lnTo>
                <a:lnTo>
                  <a:pt x="353" y="244"/>
                </a:lnTo>
                <a:lnTo>
                  <a:pt x="353" y="244"/>
                </a:lnTo>
                <a:lnTo>
                  <a:pt x="351" y="225"/>
                </a:lnTo>
                <a:lnTo>
                  <a:pt x="349" y="209"/>
                </a:lnTo>
                <a:lnTo>
                  <a:pt x="343" y="193"/>
                </a:lnTo>
                <a:lnTo>
                  <a:pt x="334" y="181"/>
                </a:lnTo>
                <a:lnTo>
                  <a:pt x="334" y="181"/>
                </a:lnTo>
                <a:lnTo>
                  <a:pt x="324" y="171"/>
                </a:lnTo>
                <a:lnTo>
                  <a:pt x="314" y="163"/>
                </a:lnTo>
                <a:lnTo>
                  <a:pt x="314" y="327"/>
                </a:lnTo>
                <a:lnTo>
                  <a:pt x="314" y="327"/>
                </a:lnTo>
                <a:close/>
                <a:moveTo>
                  <a:pt x="223" y="185"/>
                </a:moveTo>
                <a:lnTo>
                  <a:pt x="223" y="343"/>
                </a:lnTo>
                <a:lnTo>
                  <a:pt x="223" y="343"/>
                </a:lnTo>
                <a:lnTo>
                  <a:pt x="225" y="351"/>
                </a:lnTo>
                <a:lnTo>
                  <a:pt x="231" y="357"/>
                </a:lnTo>
                <a:lnTo>
                  <a:pt x="237" y="363"/>
                </a:lnTo>
                <a:lnTo>
                  <a:pt x="247" y="363"/>
                </a:lnTo>
                <a:lnTo>
                  <a:pt x="247" y="363"/>
                </a:lnTo>
                <a:lnTo>
                  <a:pt x="255" y="363"/>
                </a:lnTo>
                <a:lnTo>
                  <a:pt x="264" y="357"/>
                </a:lnTo>
                <a:lnTo>
                  <a:pt x="268" y="351"/>
                </a:lnTo>
                <a:lnTo>
                  <a:pt x="270" y="343"/>
                </a:lnTo>
                <a:lnTo>
                  <a:pt x="270" y="185"/>
                </a:lnTo>
                <a:lnTo>
                  <a:pt x="270" y="185"/>
                </a:lnTo>
                <a:lnTo>
                  <a:pt x="268" y="177"/>
                </a:lnTo>
                <a:lnTo>
                  <a:pt x="264" y="169"/>
                </a:lnTo>
                <a:lnTo>
                  <a:pt x="255" y="165"/>
                </a:lnTo>
                <a:lnTo>
                  <a:pt x="247" y="163"/>
                </a:lnTo>
                <a:lnTo>
                  <a:pt x="247" y="163"/>
                </a:lnTo>
                <a:lnTo>
                  <a:pt x="237" y="165"/>
                </a:lnTo>
                <a:lnTo>
                  <a:pt x="231" y="169"/>
                </a:lnTo>
                <a:lnTo>
                  <a:pt x="225" y="177"/>
                </a:lnTo>
                <a:lnTo>
                  <a:pt x="223" y="185"/>
                </a:lnTo>
                <a:lnTo>
                  <a:pt x="223" y="185"/>
                </a:lnTo>
                <a:close/>
                <a:moveTo>
                  <a:pt x="146" y="185"/>
                </a:moveTo>
                <a:lnTo>
                  <a:pt x="146" y="343"/>
                </a:lnTo>
                <a:lnTo>
                  <a:pt x="146" y="343"/>
                </a:lnTo>
                <a:lnTo>
                  <a:pt x="148" y="351"/>
                </a:lnTo>
                <a:lnTo>
                  <a:pt x="154" y="357"/>
                </a:lnTo>
                <a:lnTo>
                  <a:pt x="160" y="363"/>
                </a:lnTo>
                <a:lnTo>
                  <a:pt x="170" y="363"/>
                </a:lnTo>
                <a:lnTo>
                  <a:pt x="170" y="363"/>
                </a:lnTo>
                <a:lnTo>
                  <a:pt x="178" y="363"/>
                </a:lnTo>
                <a:lnTo>
                  <a:pt x="186" y="357"/>
                </a:lnTo>
                <a:lnTo>
                  <a:pt x="193" y="351"/>
                </a:lnTo>
                <a:lnTo>
                  <a:pt x="195" y="343"/>
                </a:lnTo>
                <a:lnTo>
                  <a:pt x="195" y="185"/>
                </a:lnTo>
                <a:lnTo>
                  <a:pt x="195" y="185"/>
                </a:lnTo>
                <a:lnTo>
                  <a:pt x="193" y="177"/>
                </a:lnTo>
                <a:lnTo>
                  <a:pt x="186" y="169"/>
                </a:lnTo>
                <a:lnTo>
                  <a:pt x="178" y="165"/>
                </a:lnTo>
                <a:lnTo>
                  <a:pt x="170" y="163"/>
                </a:lnTo>
                <a:lnTo>
                  <a:pt x="170" y="163"/>
                </a:lnTo>
                <a:lnTo>
                  <a:pt x="160" y="165"/>
                </a:lnTo>
                <a:lnTo>
                  <a:pt x="154" y="169"/>
                </a:lnTo>
                <a:lnTo>
                  <a:pt x="148" y="177"/>
                </a:lnTo>
                <a:lnTo>
                  <a:pt x="146" y="185"/>
                </a:lnTo>
                <a:lnTo>
                  <a:pt x="146" y="185"/>
                </a:lnTo>
                <a:close/>
                <a:moveTo>
                  <a:pt x="67" y="185"/>
                </a:moveTo>
                <a:lnTo>
                  <a:pt x="67" y="343"/>
                </a:lnTo>
                <a:lnTo>
                  <a:pt x="67" y="343"/>
                </a:lnTo>
                <a:lnTo>
                  <a:pt x="69" y="351"/>
                </a:lnTo>
                <a:lnTo>
                  <a:pt x="73" y="357"/>
                </a:lnTo>
                <a:lnTo>
                  <a:pt x="81" y="363"/>
                </a:lnTo>
                <a:lnTo>
                  <a:pt x="89" y="363"/>
                </a:lnTo>
                <a:lnTo>
                  <a:pt x="89" y="363"/>
                </a:lnTo>
                <a:lnTo>
                  <a:pt x="99" y="363"/>
                </a:lnTo>
                <a:lnTo>
                  <a:pt x="105" y="357"/>
                </a:lnTo>
                <a:lnTo>
                  <a:pt x="112" y="351"/>
                </a:lnTo>
                <a:lnTo>
                  <a:pt x="114" y="343"/>
                </a:lnTo>
                <a:lnTo>
                  <a:pt x="114" y="185"/>
                </a:lnTo>
                <a:lnTo>
                  <a:pt x="114" y="185"/>
                </a:lnTo>
                <a:lnTo>
                  <a:pt x="112" y="177"/>
                </a:lnTo>
                <a:lnTo>
                  <a:pt x="105" y="169"/>
                </a:lnTo>
                <a:lnTo>
                  <a:pt x="99" y="165"/>
                </a:lnTo>
                <a:lnTo>
                  <a:pt x="89" y="163"/>
                </a:lnTo>
                <a:lnTo>
                  <a:pt x="89" y="163"/>
                </a:lnTo>
                <a:lnTo>
                  <a:pt x="81" y="165"/>
                </a:lnTo>
                <a:lnTo>
                  <a:pt x="73" y="169"/>
                </a:lnTo>
                <a:lnTo>
                  <a:pt x="69" y="177"/>
                </a:lnTo>
                <a:lnTo>
                  <a:pt x="67" y="185"/>
                </a:lnTo>
                <a:lnTo>
                  <a:pt x="67" y="185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79"/>
          <p:cNvSpPr>
            <a:spLocks noEditPoints="1"/>
          </p:cNvSpPr>
          <p:nvPr/>
        </p:nvSpPr>
        <p:spPr bwMode="auto">
          <a:xfrm>
            <a:off x="11383963" y="3029619"/>
            <a:ext cx="655638" cy="790575"/>
          </a:xfrm>
          <a:custGeom>
            <a:avLst/>
            <a:gdLst>
              <a:gd name="T0" fmla="*/ 107 w 413"/>
              <a:gd name="T1" fmla="*/ 36 h 498"/>
              <a:gd name="T2" fmla="*/ 134 w 413"/>
              <a:gd name="T3" fmla="*/ 34 h 498"/>
              <a:gd name="T4" fmla="*/ 140 w 413"/>
              <a:gd name="T5" fmla="*/ 91 h 498"/>
              <a:gd name="T6" fmla="*/ 199 w 413"/>
              <a:gd name="T7" fmla="*/ 48 h 498"/>
              <a:gd name="T8" fmla="*/ 148 w 413"/>
              <a:gd name="T9" fmla="*/ 24 h 498"/>
              <a:gd name="T10" fmla="*/ 109 w 413"/>
              <a:gd name="T11" fmla="*/ 26 h 498"/>
              <a:gd name="T12" fmla="*/ 55 w 413"/>
              <a:gd name="T13" fmla="*/ 54 h 498"/>
              <a:gd name="T14" fmla="*/ 55 w 413"/>
              <a:gd name="T15" fmla="*/ 54 h 498"/>
              <a:gd name="T16" fmla="*/ 26 w 413"/>
              <a:gd name="T17" fmla="*/ 109 h 498"/>
              <a:gd name="T18" fmla="*/ 26 w 413"/>
              <a:gd name="T19" fmla="*/ 148 h 498"/>
              <a:gd name="T20" fmla="*/ 51 w 413"/>
              <a:gd name="T21" fmla="*/ 196 h 498"/>
              <a:gd name="T22" fmla="*/ 43 w 413"/>
              <a:gd name="T23" fmla="*/ 158 h 498"/>
              <a:gd name="T24" fmla="*/ 38 w 413"/>
              <a:gd name="T25" fmla="*/ 131 h 498"/>
              <a:gd name="T26" fmla="*/ 99 w 413"/>
              <a:gd name="T27" fmla="*/ 119 h 498"/>
              <a:gd name="T28" fmla="*/ 47 w 413"/>
              <a:gd name="T29" fmla="*/ 79 h 498"/>
              <a:gd name="T30" fmla="*/ 65 w 413"/>
              <a:gd name="T31" fmla="*/ 58 h 498"/>
              <a:gd name="T32" fmla="*/ 107 w 413"/>
              <a:gd name="T33" fmla="*/ 91 h 498"/>
              <a:gd name="T34" fmla="*/ 180 w 413"/>
              <a:gd name="T35" fmla="*/ 338 h 498"/>
              <a:gd name="T36" fmla="*/ 308 w 413"/>
              <a:gd name="T37" fmla="*/ 439 h 498"/>
              <a:gd name="T38" fmla="*/ 316 w 413"/>
              <a:gd name="T39" fmla="*/ 190 h 498"/>
              <a:gd name="T40" fmla="*/ 330 w 413"/>
              <a:gd name="T41" fmla="*/ 421 h 498"/>
              <a:gd name="T42" fmla="*/ 330 w 413"/>
              <a:gd name="T43" fmla="*/ 462 h 498"/>
              <a:gd name="T44" fmla="*/ 164 w 413"/>
              <a:gd name="T45" fmla="*/ 423 h 498"/>
              <a:gd name="T46" fmla="*/ 154 w 413"/>
              <a:gd name="T47" fmla="*/ 127 h 498"/>
              <a:gd name="T48" fmla="*/ 233 w 413"/>
              <a:gd name="T49" fmla="*/ 190 h 498"/>
              <a:gd name="T50" fmla="*/ 221 w 413"/>
              <a:gd name="T51" fmla="*/ 190 h 498"/>
              <a:gd name="T52" fmla="*/ 182 w 413"/>
              <a:gd name="T53" fmla="*/ 190 h 498"/>
              <a:gd name="T54" fmla="*/ 170 w 413"/>
              <a:gd name="T55" fmla="*/ 239 h 498"/>
              <a:gd name="T56" fmla="*/ 190 w 413"/>
              <a:gd name="T57" fmla="*/ 91 h 498"/>
              <a:gd name="T58" fmla="*/ 300 w 413"/>
              <a:gd name="T59" fmla="*/ 46 h 498"/>
              <a:gd name="T60" fmla="*/ 413 w 413"/>
              <a:gd name="T61" fmla="*/ 38 h 498"/>
              <a:gd name="T62" fmla="*/ 379 w 413"/>
              <a:gd name="T63" fmla="*/ 91 h 498"/>
              <a:gd name="T64" fmla="*/ 367 w 413"/>
              <a:gd name="T65" fmla="*/ 423 h 498"/>
              <a:gd name="T66" fmla="*/ 349 w 413"/>
              <a:gd name="T67" fmla="*/ 498 h 498"/>
              <a:gd name="T68" fmla="*/ 128 w 413"/>
              <a:gd name="T69" fmla="*/ 480 h 498"/>
              <a:gd name="T70" fmla="*/ 59 w 413"/>
              <a:gd name="T71" fmla="*/ 223 h 498"/>
              <a:gd name="T72" fmla="*/ 41 w 413"/>
              <a:gd name="T73" fmla="*/ 221 h 498"/>
              <a:gd name="T74" fmla="*/ 38 w 413"/>
              <a:gd name="T75" fmla="*/ 221 h 498"/>
              <a:gd name="T76" fmla="*/ 30 w 413"/>
              <a:gd name="T77" fmla="*/ 210 h 498"/>
              <a:gd name="T78" fmla="*/ 10 w 413"/>
              <a:gd name="T79" fmla="*/ 178 h 498"/>
              <a:gd name="T80" fmla="*/ 0 w 413"/>
              <a:gd name="T81" fmla="*/ 129 h 498"/>
              <a:gd name="T82" fmla="*/ 6 w 413"/>
              <a:gd name="T83" fmla="*/ 91 h 498"/>
              <a:gd name="T84" fmla="*/ 22 w 413"/>
              <a:gd name="T85" fmla="*/ 56 h 498"/>
              <a:gd name="T86" fmla="*/ 38 w 413"/>
              <a:gd name="T87" fmla="*/ 36 h 498"/>
              <a:gd name="T88" fmla="*/ 49 w 413"/>
              <a:gd name="T89" fmla="*/ 28 h 498"/>
              <a:gd name="T90" fmla="*/ 81 w 413"/>
              <a:gd name="T91" fmla="*/ 8 h 498"/>
              <a:gd name="T92" fmla="*/ 130 w 413"/>
              <a:gd name="T93" fmla="*/ 0 h 498"/>
              <a:gd name="T94" fmla="*/ 166 w 413"/>
              <a:gd name="T95" fmla="*/ 4 h 498"/>
              <a:gd name="T96" fmla="*/ 201 w 413"/>
              <a:gd name="T97" fmla="*/ 20 h 498"/>
              <a:gd name="T98" fmla="*/ 221 w 413"/>
              <a:gd name="T99" fmla="*/ 36 h 498"/>
              <a:gd name="T100" fmla="*/ 223 w 413"/>
              <a:gd name="T101" fmla="*/ 38 h 498"/>
              <a:gd name="T102" fmla="*/ 225 w 413"/>
              <a:gd name="T103" fmla="*/ 56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13" h="498">
                <a:moveTo>
                  <a:pt x="115" y="91"/>
                </a:moveTo>
                <a:lnTo>
                  <a:pt x="122" y="91"/>
                </a:lnTo>
                <a:lnTo>
                  <a:pt x="107" y="36"/>
                </a:lnTo>
                <a:lnTo>
                  <a:pt x="107" y="36"/>
                </a:lnTo>
                <a:lnTo>
                  <a:pt x="122" y="34"/>
                </a:lnTo>
                <a:lnTo>
                  <a:pt x="134" y="34"/>
                </a:lnTo>
                <a:lnTo>
                  <a:pt x="148" y="36"/>
                </a:lnTo>
                <a:lnTo>
                  <a:pt x="162" y="40"/>
                </a:lnTo>
                <a:lnTo>
                  <a:pt x="140" y="91"/>
                </a:lnTo>
                <a:lnTo>
                  <a:pt x="156" y="91"/>
                </a:lnTo>
                <a:lnTo>
                  <a:pt x="199" y="48"/>
                </a:lnTo>
                <a:lnTo>
                  <a:pt x="199" y="48"/>
                </a:lnTo>
                <a:lnTo>
                  <a:pt x="182" y="38"/>
                </a:lnTo>
                <a:lnTo>
                  <a:pt x="166" y="30"/>
                </a:lnTo>
                <a:lnTo>
                  <a:pt x="148" y="24"/>
                </a:lnTo>
                <a:lnTo>
                  <a:pt x="130" y="24"/>
                </a:lnTo>
                <a:lnTo>
                  <a:pt x="130" y="24"/>
                </a:lnTo>
                <a:lnTo>
                  <a:pt x="109" y="26"/>
                </a:lnTo>
                <a:lnTo>
                  <a:pt x="91" y="30"/>
                </a:lnTo>
                <a:lnTo>
                  <a:pt x="73" y="40"/>
                </a:lnTo>
                <a:lnTo>
                  <a:pt x="55" y="54"/>
                </a:lnTo>
                <a:lnTo>
                  <a:pt x="55" y="54"/>
                </a:lnTo>
                <a:lnTo>
                  <a:pt x="55" y="54"/>
                </a:lnTo>
                <a:lnTo>
                  <a:pt x="55" y="54"/>
                </a:lnTo>
                <a:lnTo>
                  <a:pt x="43" y="71"/>
                </a:lnTo>
                <a:lnTo>
                  <a:pt x="32" y="89"/>
                </a:lnTo>
                <a:lnTo>
                  <a:pt x="26" y="109"/>
                </a:lnTo>
                <a:lnTo>
                  <a:pt x="24" y="129"/>
                </a:lnTo>
                <a:lnTo>
                  <a:pt x="24" y="129"/>
                </a:lnTo>
                <a:lnTo>
                  <a:pt x="26" y="148"/>
                </a:lnTo>
                <a:lnTo>
                  <a:pt x="30" y="164"/>
                </a:lnTo>
                <a:lnTo>
                  <a:pt x="38" y="182"/>
                </a:lnTo>
                <a:lnTo>
                  <a:pt x="51" y="196"/>
                </a:lnTo>
                <a:lnTo>
                  <a:pt x="101" y="146"/>
                </a:lnTo>
                <a:lnTo>
                  <a:pt x="99" y="133"/>
                </a:lnTo>
                <a:lnTo>
                  <a:pt x="43" y="158"/>
                </a:lnTo>
                <a:lnTo>
                  <a:pt x="43" y="158"/>
                </a:lnTo>
                <a:lnTo>
                  <a:pt x="38" y="146"/>
                </a:lnTo>
                <a:lnTo>
                  <a:pt x="38" y="131"/>
                </a:lnTo>
                <a:lnTo>
                  <a:pt x="38" y="117"/>
                </a:lnTo>
                <a:lnTo>
                  <a:pt x="38" y="103"/>
                </a:lnTo>
                <a:lnTo>
                  <a:pt x="99" y="119"/>
                </a:lnTo>
                <a:lnTo>
                  <a:pt x="97" y="111"/>
                </a:lnTo>
                <a:lnTo>
                  <a:pt x="97" y="105"/>
                </a:lnTo>
                <a:lnTo>
                  <a:pt x="47" y="79"/>
                </a:lnTo>
                <a:lnTo>
                  <a:pt x="47" y="79"/>
                </a:lnTo>
                <a:lnTo>
                  <a:pt x="55" y="66"/>
                </a:lnTo>
                <a:lnTo>
                  <a:pt x="65" y="58"/>
                </a:lnTo>
                <a:lnTo>
                  <a:pt x="75" y="50"/>
                </a:lnTo>
                <a:lnTo>
                  <a:pt x="89" y="42"/>
                </a:lnTo>
                <a:lnTo>
                  <a:pt x="107" y="91"/>
                </a:lnTo>
                <a:lnTo>
                  <a:pt x="115" y="91"/>
                </a:lnTo>
                <a:lnTo>
                  <a:pt x="115" y="91"/>
                </a:lnTo>
                <a:close/>
                <a:moveTo>
                  <a:pt x="180" y="338"/>
                </a:moveTo>
                <a:lnTo>
                  <a:pt x="188" y="417"/>
                </a:lnTo>
                <a:lnTo>
                  <a:pt x="188" y="439"/>
                </a:lnTo>
                <a:lnTo>
                  <a:pt x="308" y="439"/>
                </a:lnTo>
                <a:lnTo>
                  <a:pt x="308" y="413"/>
                </a:lnTo>
                <a:lnTo>
                  <a:pt x="328" y="190"/>
                </a:lnTo>
                <a:lnTo>
                  <a:pt x="316" y="190"/>
                </a:lnTo>
                <a:lnTo>
                  <a:pt x="326" y="127"/>
                </a:lnTo>
                <a:lnTo>
                  <a:pt x="359" y="127"/>
                </a:lnTo>
                <a:lnTo>
                  <a:pt x="330" y="421"/>
                </a:lnTo>
                <a:lnTo>
                  <a:pt x="330" y="423"/>
                </a:lnTo>
                <a:lnTo>
                  <a:pt x="330" y="423"/>
                </a:lnTo>
                <a:lnTo>
                  <a:pt x="330" y="462"/>
                </a:lnTo>
                <a:lnTo>
                  <a:pt x="164" y="462"/>
                </a:lnTo>
                <a:lnTo>
                  <a:pt x="164" y="423"/>
                </a:lnTo>
                <a:lnTo>
                  <a:pt x="164" y="423"/>
                </a:lnTo>
                <a:lnTo>
                  <a:pt x="164" y="421"/>
                </a:lnTo>
                <a:lnTo>
                  <a:pt x="138" y="143"/>
                </a:lnTo>
                <a:lnTo>
                  <a:pt x="154" y="127"/>
                </a:lnTo>
                <a:lnTo>
                  <a:pt x="290" y="127"/>
                </a:lnTo>
                <a:lnTo>
                  <a:pt x="280" y="190"/>
                </a:lnTo>
                <a:lnTo>
                  <a:pt x="233" y="190"/>
                </a:lnTo>
                <a:lnTo>
                  <a:pt x="233" y="190"/>
                </a:lnTo>
                <a:lnTo>
                  <a:pt x="221" y="190"/>
                </a:lnTo>
                <a:lnTo>
                  <a:pt x="221" y="190"/>
                </a:lnTo>
                <a:lnTo>
                  <a:pt x="197" y="190"/>
                </a:lnTo>
                <a:lnTo>
                  <a:pt x="197" y="190"/>
                </a:lnTo>
                <a:lnTo>
                  <a:pt x="182" y="190"/>
                </a:lnTo>
                <a:lnTo>
                  <a:pt x="182" y="190"/>
                </a:lnTo>
                <a:lnTo>
                  <a:pt x="166" y="190"/>
                </a:lnTo>
                <a:lnTo>
                  <a:pt x="170" y="239"/>
                </a:lnTo>
                <a:lnTo>
                  <a:pt x="180" y="338"/>
                </a:lnTo>
                <a:lnTo>
                  <a:pt x="180" y="338"/>
                </a:lnTo>
                <a:close/>
                <a:moveTo>
                  <a:pt x="190" y="91"/>
                </a:moveTo>
                <a:lnTo>
                  <a:pt x="294" y="91"/>
                </a:lnTo>
                <a:lnTo>
                  <a:pt x="298" y="56"/>
                </a:lnTo>
                <a:lnTo>
                  <a:pt x="300" y="46"/>
                </a:lnTo>
                <a:lnTo>
                  <a:pt x="310" y="42"/>
                </a:lnTo>
                <a:lnTo>
                  <a:pt x="399" y="4"/>
                </a:lnTo>
                <a:lnTo>
                  <a:pt x="413" y="38"/>
                </a:lnTo>
                <a:lnTo>
                  <a:pt x="332" y="73"/>
                </a:lnTo>
                <a:lnTo>
                  <a:pt x="330" y="91"/>
                </a:lnTo>
                <a:lnTo>
                  <a:pt x="379" y="91"/>
                </a:lnTo>
                <a:lnTo>
                  <a:pt x="399" y="91"/>
                </a:lnTo>
                <a:lnTo>
                  <a:pt x="397" y="111"/>
                </a:lnTo>
                <a:lnTo>
                  <a:pt x="367" y="423"/>
                </a:lnTo>
                <a:lnTo>
                  <a:pt x="367" y="480"/>
                </a:lnTo>
                <a:lnTo>
                  <a:pt x="367" y="498"/>
                </a:lnTo>
                <a:lnTo>
                  <a:pt x="349" y="498"/>
                </a:lnTo>
                <a:lnTo>
                  <a:pt x="146" y="498"/>
                </a:lnTo>
                <a:lnTo>
                  <a:pt x="128" y="498"/>
                </a:lnTo>
                <a:lnTo>
                  <a:pt x="128" y="480"/>
                </a:lnTo>
                <a:lnTo>
                  <a:pt x="128" y="423"/>
                </a:lnTo>
                <a:lnTo>
                  <a:pt x="103" y="176"/>
                </a:lnTo>
                <a:lnTo>
                  <a:pt x="59" y="223"/>
                </a:lnTo>
                <a:lnTo>
                  <a:pt x="51" y="231"/>
                </a:lnTo>
                <a:lnTo>
                  <a:pt x="43" y="223"/>
                </a:lnTo>
                <a:lnTo>
                  <a:pt x="41" y="221"/>
                </a:lnTo>
                <a:lnTo>
                  <a:pt x="41" y="221"/>
                </a:lnTo>
                <a:lnTo>
                  <a:pt x="41" y="221"/>
                </a:lnTo>
                <a:lnTo>
                  <a:pt x="38" y="221"/>
                </a:lnTo>
                <a:lnTo>
                  <a:pt x="38" y="221"/>
                </a:lnTo>
                <a:lnTo>
                  <a:pt x="38" y="221"/>
                </a:lnTo>
                <a:lnTo>
                  <a:pt x="30" y="210"/>
                </a:lnTo>
                <a:lnTo>
                  <a:pt x="22" y="200"/>
                </a:lnTo>
                <a:lnTo>
                  <a:pt x="16" y="188"/>
                </a:lnTo>
                <a:lnTo>
                  <a:pt x="10" y="178"/>
                </a:lnTo>
                <a:lnTo>
                  <a:pt x="6" y="166"/>
                </a:lnTo>
                <a:lnTo>
                  <a:pt x="2" y="154"/>
                </a:lnTo>
                <a:lnTo>
                  <a:pt x="0" y="129"/>
                </a:lnTo>
                <a:lnTo>
                  <a:pt x="0" y="129"/>
                </a:lnTo>
                <a:lnTo>
                  <a:pt x="2" y="103"/>
                </a:lnTo>
                <a:lnTo>
                  <a:pt x="6" y="91"/>
                </a:lnTo>
                <a:lnTo>
                  <a:pt x="10" y="79"/>
                </a:lnTo>
                <a:lnTo>
                  <a:pt x="16" y="68"/>
                </a:lnTo>
                <a:lnTo>
                  <a:pt x="22" y="56"/>
                </a:lnTo>
                <a:lnTo>
                  <a:pt x="30" y="46"/>
                </a:lnTo>
                <a:lnTo>
                  <a:pt x="38" y="36"/>
                </a:lnTo>
                <a:lnTo>
                  <a:pt x="38" y="36"/>
                </a:lnTo>
                <a:lnTo>
                  <a:pt x="38" y="36"/>
                </a:lnTo>
                <a:lnTo>
                  <a:pt x="38" y="36"/>
                </a:lnTo>
                <a:lnTo>
                  <a:pt x="49" y="28"/>
                </a:lnTo>
                <a:lnTo>
                  <a:pt x="59" y="20"/>
                </a:lnTo>
                <a:lnTo>
                  <a:pt x="69" y="14"/>
                </a:lnTo>
                <a:lnTo>
                  <a:pt x="81" y="8"/>
                </a:lnTo>
                <a:lnTo>
                  <a:pt x="93" y="4"/>
                </a:lnTo>
                <a:lnTo>
                  <a:pt x="105" y="2"/>
                </a:lnTo>
                <a:lnTo>
                  <a:pt x="130" y="0"/>
                </a:lnTo>
                <a:lnTo>
                  <a:pt x="130" y="0"/>
                </a:lnTo>
                <a:lnTo>
                  <a:pt x="154" y="2"/>
                </a:lnTo>
                <a:lnTo>
                  <a:pt x="166" y="4"/>
                </a:lnTo>
                <a:lnTo>
                  <a:pt x="178" y="8"/>
                </a:lnTo>
                <a:lnTo>
                  <a:pt x="190" y="14"/>
                </a:lnTo>
                <a:lnTo>
                  <a:pt x="201" y="20"/>
                </a:lnTo>
                <a:lnTo>
                  <a:pt x="211" y="28"/>
                </a:lnTo>
                <a:lnTo>
                  <a:pt x="221" y="36"/>
                </a:lnTo>
                <a:lnTo>
                  <a:pt x="221" y="36"/>
                </a:lnTo>
                <a:lnTo>
                  <a:pt x="221" y="36"/>
                </a:lnTo>
                <a:lnTo>
                  <a:pt x="223" y="38"/>
                </a:lnTo>
                <a:lnTo>
                  <a:pt x="223" y="38"/>
                </a:lnTo>
                <a:lnTo>
                  <a:pt x="225" y="40"/>
                </a:lnTo>
                <a:lnTo>
                  <a:pt x="233" y="48"/>
                </a:lnTo>
                <a:lnTo>
                  <a:pt x="225" y="56"/>
                </a:lnTo>
                <a:lnTo>
                  <a:pt x="190" y="91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Freeform 80"/>
          <p:cNvSpPr>
            <a:spLocks noEditPoints="1"/>
          </p:cNvSpPr>
          <p:nvPr/>
        </p:nvSpPr>
        <p:spPr bwMode="auto">
          <a:xfrm>
            <a:off x="9021763" y="4302794"/>
            <a:ext cx="457200" cy="750888"/>
          </a:xfrm>
          <a:custGeom>
            <a:avLst/>
            <a:gdLst>
              <a:gd name="T0" fmla="*/ 94 w 288"/>
              <a:gd name="T1" fmla="*/ 357 h 473"/>
              <a:gd name="T2" fmla="*/ 94 w 288"/>
              <a:gd name="T3" fmla="*/ 361 h 473"/>
              <a:gd name="T4" fmla="*/ 116 w 288"/>
              <a:gd name="T5" fmla="*/ 426 h 473"/>
              <a:gd name="T6" fmla="*/ 96 w 288"/>
              <a:gd name="T7" fmla="*/ 254 h 473"/>
              <a:gd name="T8" fmla="*/ 229 w 288"/>
              <a:gd name="T9" fmla="*/ 158 h 473"/>
              <a:gd name="T10" fmla="*/ 57 w 288"/>
              <a:gd name="T11" fmla="*/ 158 h 473"/>
              <a:gd name="T12" fmla="*/ 270 w 288"/>
              <a:gd name="T13" fmla="*/ 25 h 473"/>
              <a:gd name="T14" fmla="*/ 266 w 288"/>
              <a:gd name="T15" fmla="*/ 49 h 473"/>
              <a:gd name="T16" fmla="*/ 250 w 288"/>
              <a:gd name="T17" fmla="*/ 93 h 473"/>
              <a:gd name="T18" fmla="*/ 260 w 288"/>
              <a:gd name="T19" fmla="*/ 112 h 473"/>
              <a:gd name="T20" fmla="*/ 282 w 288"/>
              <a:gd name="T21" fmla="*/ 140 h 473"/>
              <a:gd name="T22" fmla="*/ 242 w 288"/>
              <a:gd name="T23" fmla="*/ 448 h 473"/>
              <a:gd name="T24" fmla="*/ 217 w 288"/>
              <a:gd name="T25" fmla="*/ 473 h 473"/>
              <a:gd name="T26" fmla="*/ 128 w 288"/>
              <a:gd name="T27" fmla="*/ 473 h 473"/>
              <a:gd name="T28" fmla="*/ 47 w 288"/>
              <a:gd name="T29" fmla="*/ 473 h 473"/>
              <a:gd name="T30" fmla="*/ 47 w 288"/>
              <a:gd name="T31" fmla="*/ 363 h 473"/>
              <a:gd name="T32" fmla="*/ 0 w 288"/>
              <a:gd name="T33" fmla="*/ 112 h 473"/>
              <a:gd name="T34" fmla="*/ 49 w 288"/>
              <a:gd name="T35" fmla="*/ 112 h 473"/>
              <a:gd name="T36" fmla="*/ 37 w 288"/>
              <a:gd name="T37" fmla="*/ 93 h 473"/>
              <a:gd name="T38" fmla="*/ 19 w 288"/>
              <a:gd name="T39" fmla="*/ 49 h 473"/>
              <a:gd name="T40" fmla="*/ 15 w 288"/>
              <a:gd name="T41" fmla="*/ 0 h 473"/>
              <a:gd name="T42" fmla="*/ 248 w 288"/>
              <a:gd name="T43" fmla="*/ 0 h 473"/>
              <a:gd name="T44" fmla="*/ 270 w 288"/>
              <a:gd name="T45" fmla="*/ 25 h 473"/>
              <a:gd name="T46" fmla="*/ 197 w 288"/>
              <a:gd name="T47" fmla="*/ 85 h 473"/>
              <a:gd name="T48" fmla="*/ 203 w 288"/>
              <a:gd name="T49" fmla="*/ 77 h 473"/>
              <a:gd name="T50" fmla="*/ 215 w 288"/>
              <a:gd name="T51" fmla="*/ 57 h 473"/>
              <a:gd name="T52" fmla="*/ 67 w 288"/>
              <a:gd name="T53" fmla="*/ 47 h 473"/>
              <a:gd name="T54" fmla="*/ 71 w 288"/>
              <a:gd name="T55" fmla="*/ 57 h 473"/>
              <a:gd name="T56" fmla="*/ 84 w 288"/>
              <a:gd name="T57" fmla="*/ 77 h 473"/>
              <a:gd name="T58" fmla="*/ 90 w 288"/>
              <a:gd name="T59" fmla="*/ 85 h 473"/>
              <a:gd name="T60" fmla="*/ 114 w 288"/>
              <a:gd name="T61" fmla="*/ 104 h 473"/>
              <a:gd name="T62" fmla="*/ 142 w 288"/>
              <a:gd name="T63" fmla="*/ 110 h 473"/>
              <a:gd name="T64" fmla="*/ 159 w 288"/>
              <a:gd name="T65" fmla="*/ 108 h 473"/>
              <a:gd name="T66" fmla="*/ 185 w 288"/>
              <a:gd name="T67" fmla="*/ 96 h 473"/>
              <a:gd name="T68" fmla="*/ 197 w 288"/>
              <a:gd name="T69" fmla="*/ 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8" h="473">
                <a:moveTo>
                  <a:pt x="57" y="158"/>
                </a:moveTo>
                <a:lnTo>
                  <a:pt x="94" y="357"/>
                </a:lnTo>
                <a:lnTo>
                  <a:pt x="94" y="359"/>
                </a:lnTo>
                <a:lnTo>
                  <a:pt x="94" y="361"/>
                </a:lnTo>
                <a:lnTo>
                  <a:pt x="94" y="426"/>
                </a:lnTo>
                <a:lnTo>
                  <a:pt x="116" y="426"/>
                </a:lnTo>
                <a:lnTo>
                  <a:pt x="116" y="357"/>
                </a:lnTo>
                <a:lnTo>
                  <a:pt x="96" y="254"/>
                </a:lnTo>
                <a:lnTo>
                  <a:pt x="213" y="254"/>
                </a:lnTo>
                <a:lnTo>
                  <a:pt x="229" y="158"/>
                </a:lnTo>
                <a:lnTo>
                  <a:pt x="144" y="158"/>
                </a:lnTo>
                <a:lnTo>
                  <a:pt x="57" y="158"/>
                </a:lnTo>
                <a:lnTo>
                  <a:pt x="57" y="158"/>
                </a:lnTo>
                <a:close/>
                <a:moveTo>
                  <a:pt x="270" y="25"/>
                </a:moveTo>
                <a:lnTo>
                  <a:pt x="270" y="25"/>
                </a:lnTo>
                <a:lnTo>
                  <a:pt x="266" y="49"/>
                </a:lnTo>
                <a:lnTo>
                  <a:pt x="260" y="71"/>
                </a:lnTo>
                <a:lnTo>
                  <a:pt x="250" y="93"/>
                </a:lnTo>
                <a:lnTo>
                  <a:pt x="238" y="112"/>
                </a:lnTo>
                <a:lnTo>
                  <a:pt x="260" y="112"/>
                </a:lnTo>
                <a:lnTo>
                  <a:pt x="288" y="112"/>
                </a:lnTo>
                <a:lnTo>
                  <a:pt x="282" y="140"/>
                </a:lnTo>
                <a:lnTo>
                  <a:pt x="242" y="363"/>
                </a:lnTo>
                <a:lnTo>
                  <a:pt x="242" y="448"/>
                </a:lnTo>
                <a:lnTo>
                  <a:pt x="242" y="473"/>
                </a:lnTo>
                <a:lnTo>
                  <a:pt x="217" y="473"/>
                </a:lnTo>
                <a:lnTo>
                  <a:pt x="159" y="473"/>
                </a:lnTo>
                <a:lnTo>
                  <a:pt x="128" y="473"/>
                </a:lnTo>
                <a:lnTo>
                  <a:pt x="71" y="473"/>
                </a:lnTo>
                <a:lnTo>
                  <a:pt x="47" y="473"/>
                </a:lnTo>
                <a:lnTo>
                  <a:pt x="47" y="448"/>
                </a:lnTo>
                <a:lnTo>
                  <a:pt x="47" y="363"/>
                </a:lnTo>
                <a:lnTo>
                  <a:pt x="5" y="140"/>
                </a:lnTo>
                <a:lnTo>
                  <a:pt x="0" y="112"/>
                </a:lnTo>
                <a:lnTo>
                  <a:pt x="29" y="112"/>
                </a:lnTo>
                <a:lnTo>
                  <a:pt x="49" y="112"/>
                </a:lnTo>
                <a:lnTo>
                  <a:pt x="49" y="112"/>
                </a:lnTo>
                <a:lnTo>
                  <a:pt x="37" y="93"/>
                </a:lnTo>
                <a:lnTo>
                  <a:pt x="27" y="71"/>
                </a:lnTo>
                <a:lnTo>
                  <a:pt x="19" y="49"/>
                </a:lnTo>
                <a:lnTo>
                  <a:pt x="17" y="25"/>
                </a:lnTo>
                <a:lnTo>
                  <a:pt x="15" y="0"/>
                </a:lnTo>
                <a:lnTo>
                  <a:pt x="39" y="0"/>
                </a:lnTo>
                <a:lnTo>
                  <a:pt x="248" y="0"/>
                </a:lnTo>
                <a:lnTo>
                  <a:pt x="272" y="0"/>
                </a:lnTo>
                <a:lnTo>
                  <a:pt x="270" y="25"/>
                </a:lnTo>
                <a:lnTo>
                  <a:pt x="270" y="25"/>
                </a:lnTo>
                <a:close/>
                <a:moveTo>
                  <a:pt x="197" y="85"/>
                </a:moveTo>
                <a:lnTo>
                  <a:pt x="197" y="85"/>
                </a:lnTo>
                <a:lnTo>
                  <a:pt x="203" y="77"/>
                </a:lnTo>
                <a:lnTo>
                  <a:pt x="209" y="67"/>
                </a:lnTo>
                <a:lnTo>
                  <a:pt x="215" y="57"/>
                </a:lnTo>
                <a:lnTo>
                  <a:pt x="219" y="47"/>
                </a:lnTo>
                <a:lnTo>
                  <a:pt x="67" y="47"/>
                </a:lnTo>
                <a:lnTo>
                  <a:pt x="67" y="47"/>
                </a:lnTo>
                <a:lnTo>
                  <a:pt x="71" y="57"/>
                </a:lnTo>
                <a:lnTo>
                  <a:pt x="77" y="67"/>
                </a:lnTo>
                <a:lnTo>
                  <a:pt x="84" y="77"/>
                </a:lnTo>
                <a:lnTo>
                  <a:pt x="90" y="85"/>
                </a:lnTo>
                <a:lnTo>
                  <a:pt x="90" y="85"/>
                </a:lnTo>
                <a:lnTo>
                  <a:pt x="102" y="96"/>
                </a:lnTo>
                <a:lnTo>
                  <a:pt x="114" y="104"/>
                </a:lnTo>
                <a:lnTo>
                  <a:pt x="128" y="108"/>
                </a:lnTo>
                <a:lnTo>
                  <a:pt x="142" y="110"/>
                </a:lnTo>
                <a:lnTo>
                  <a:pt x="142" y="110"/>
                </a:lnTo>
                <a:lnTo>
                  <a:pt x="159" y="108"/>
                </a:lnTo>
                <a:lnTo>
                  <a:pt x="173" y="104"/>
                </a:lnTo>
                <a:lnTo>
                  <a:pt x="185" y="96"/>
                </a:lnTo>
                <a:lnTo>
                  <a:pt x="197" y="85"/>
                </a:lnTo>
                <a:lnTo>
                  <a:pt x="197" y="85"/>
                </a:lnTo>
                <a:close/>
              </a:path>
            </a:pathLst>
          </a:custGeom>
          <a:solidFill>
            <a:srgbClr val="05010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59706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9828621" y="1334603"/>
            <a:ext cx="1985455" cy="2233402"/>
          </a:xfrm>
          <a:custGeom>
            <a:avLst/>
            <a:gdLst>
              <a:gd name="T0" fmla="*/ 1053 w 1057"/>
              <a:gd name="T1" fmla="*/ 106 h 1189"/>
              <a:gd name="T2" fmla="*/ 1029 w 1057"/>
              <a:gd name="T3" fmla="*/ 84 h 1189"/>
              <a:gd name="T4" fmla="*/ 866 w 1057"/>
              <a:gd name="T5" fmla="*/ 80 h 1189"/>
              <a:gd name="T6" fmla="*/ 839 w 1057"/>
              <a:gd name="T7" fmla="*/ 82 h 1189"/>
              <a:gd name="T8" fmla="*/ 776 w 1057"/>
              <a:gd name="T9" fmla="*/ 73 h 1189"/>
              <a:gd name="T10" fmla="*/ 739 w 1057"/>
              <a:gd name="T11" fmla="*/ 20 h 1189"/>
              <a:gd name="T12" fmla="*/ 679 w 1057"/>
              <a:gd name="T13" fmla="*/ 0 h 1189"/>
              <a:gd name="T14" fmla="*/ 286 w 1057"/>
              <a:gd name="T15" fmla="*/ 5 h 1189"/>
              <a:gd name="T16" fmla="*/ 237 w 1057"/>
              <a:gd name="T17" fmla="*/ 42 h 1189"/>
              <a:gd name="T18" fmla="*/ 0 w 1057"/>
              <a:gd name="T19" fmla="*/ 80 h 1189"/>
              <a:gd name="T20" fmla="*/ 273 w 1057"/>
              <a:gd name="T21" fmla="*/ 620 h 1189"/>
              <a:gd name="T22" fmla="*/ 294 w 1057"/>
              <a:gd name="T23" fmla="*/ 653 h 1189"/>
              <a:gd name="T24" fmla="*/ 330 w 1057"/>
              <a:gd name="T25" fmla="*/ 668 h 1189"/>
              <a:gd name="T26" fmla="*/ 312 w 1057"/>
              <a:gd name="T27" fmla="*/ 713 h 1189"/>
              <a:gd name="T28" fmla="*/ 283 w 1057"/>
              <a:gd name="T29" fmla="*/ 734 h 1189"/>
              <a:gd name="T30" fmla="*/ 165 w 1057"/>
              <a:gd name="T31" fmla="*/ 1113 h 1189"/>
              <a:gd name="T32" fmla="*/ 174 w 1057"/>
              <a:gd name="T33" fmla="*/ 1165 h 1189"/>
              <a:gd name="T34" fmla="*/ 207 w 1057"/>
              <a:gd name="T35" fmla="*/ 1187 h 1189"/>
              <a:gd name="T36" fmla="*/ 842 w 1057"/>
              <a:gd name="T37" fmla="*/ 1187 h 1189"/>
              <a:gd name="T38" fmla="*/ 877 w 1057"/>
              <a:gd name="T39" fmla="*/ 1165 h 1189"/>
              <a:gd name="T40" fmla="*/ 886 w 1057"/>
              <a:gd name="T41" fmla="*/ 1113 h 1189"/>
              <a:gd name="T42" fmla="*/ 767 w 1057"/>
              <a:gd name="T43" fmla="*/ 734 h 1189"/>
              <a:gd name="T44" fmla="*/ 738 w 1057"/>
              <a:gd name="T45" fmla="*/ 713 h 1189"/>
              <a:gd name="T46" fmla="*/ 719 w 1057"/>
              <a:gd name="T47" fmla="*/ 668 h 1189"/>
              <a:gd name="T48" fmla="*/ 739 w 1057"/>
              <a:gd name="T49" fmla="*/ 664 h 1189"/>
              <a:gd name="T50" fmla="*/ 769 w 1057"/>
              <a:gd name="T51" fmla="*/ 638 h 1189"/>
              <a:gd name="T52" fmla="*/ 969 w 1057"/>
              <a:gd name="T53" fmla="*/ 168 h 1189"/>
              <a:gd name="T54" fmla="*/ 956 w 1057"/>
              <a:gd name="T55" fmla="*/ 290 h 1189"/>
              <a:gd name="T56" fmla="*/ 912 w 1057"/>
              <a:gd name="T57" fmla="*/ 468 h 1189"/>
              <a:gd name="T58" fmla="*/ 912 w 1057"/>
              <a:gd name="T59" fmla="*/ 493 h 1189"/>
              <a:gd name="T60" fmla="*/ 932 w 1057"/>
              <a:gd name="T61" fmla="*/ 521 h 1189"/>
              <a:gd name="T62" fmla="*/ 954 w 1057"/>
              <a:gd name="T63" fmla="*/ 526 h 1189"/>
              <a:gd name="T64" fmla="*/ 993 w 1057"/>
              <a:gd name="T65" fmla="*/ 502 h 1189"/>
              <a:gd name="T66" fmla="*/ 1018 w 1057"/>
              <a:gd name="T67" fmla="*/ 418 h 1189"/>
              <a:gd name="T68" fmla="*/ 1055 w 1057"/>
              <a:gd name="T69" fmla="*/ 187 h 1189"/>
              <a:gd name="T70" fmla="*/ 404 w 1057"/>
              <a:gd name="T71" fmla="*/ 609 h 1189"/>
              <a:gd name="T72" fmla="*/ 404 w 1057"/>
              <a:gd name="T73" fmla="*/ 609 h 1189"/>
              <a:gd name="T74" fmla="*/ 690 w 1057"/>
              <a:gd name="T75" fmla="*/ 31 h 1189"/>
              <a:gd name="T76" fmla="*/ 732 w 1057"/>
              <a:gd name="T77" fmla="*/ 51 h 1189"/>
              <a:gd name="T78" fmla="*/ 250 w 1057"/>
              <a:gd name="T79" fmla="*/ 80 h 1189"/>
              <a:gd name="T80" fmla="*/ 268 w 1057"/>
              <a:gd name="T81" fmla="*/ 51 h 1189"/>
              <a:gd name="T82" fmla="*/ 306 w 1057"/>
              <a:gd name="T83" fmla="*/ 31 h 1189"/>
              <a:gd name="T84" fmla="*/ 161 w 1057"/>
              <a:gd name="T85" fmla="*/ 139 h 1189"/>
              <a:gd name="T86" fmla="*/ 95 w 1057"/>
              <a:gd name="T87" fmla="*/ 139 h 1189"/>
              <a:gd name="T88" fmla="*/ 303 w 1057"/>
              <a:gd name="T89" fmla="*/ 145 h 1189"/>
              <a:gd name="T90" fmla="*/ 646 w 1057"/>
              <a:gd name="T91" fmla="*/ 763 h 1189"/>
              <a:gd name="T92" fmla="*/ 646 w 1057"/>
              <a:gd name="T93" fmla="*/ 763 h 1189"/>
              <a:gd name="T94" fmla="*/ 303 w 1057"/>
              <a:gd name="T95" fmla="*/ 1125 h 1189"/>
              <a:gd name="T96" fmla="*/ 829 w 1057"/>
              <a:gd name="T97" fmla="*/ 1130 h 1189"/>
              <a:gd name="T98" fmla="*/ 675 w 1057"/>
              <a:gd name="T99" fmla="*/ 763 h 1189"/>
              <a:gd name="T100" fmla="*/ 374 w 1057"/>
              <a:gd name="T101" fmla="*/ 712 h 1189"/>
              <a:gd name="T102" fmla="*/ 675 w 1057"/>
              <a:gd name="T103" fmla="*/ 712 h 1189"/>
              <a:gd name="T104" fmla="*/ 749 w 1057"/>
              <a:gd name="T105" fmla="*/ 145 h 1189"/>
              <a:gd name="T106" fmla="*/ 828 w 1057"/>
              <a:gd name="T107" fmla="*/ 146 h 1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57" h="1189">
                <a:moveTo>
                  <a:pt x="1057" y="123"/>
                </a:moveTo>
                <a:lnTo>
                  <a:pt x="1057" y="123"/>
                </a:lnTo>
                <a:lnTo>
                  <a:pt x="1055" y="113"/>
                </a:lnTo>
                <a:lnTo>
                  <a:pt x="1053" y="106"/>
                </a:lnTo>
                <a:lnTo>
                  <a:pt x="1048" y="99"/>
                </a:lnTo>
                <a:lnTo>
                  <a:pt x="1044" y="93"/>
                </a:lnTo>
                <a:lnTo>
                  <a:pt x="1037" y="88"/>
                </a:lnTo>
                <a:lnTo>
                  <a:pt x="1029" y="84"/>
                </a:lnTo>
                <a:lnTo>
                  <a:pt x="1022" y="82"/>
                </a:lnTo>
                <a:lnTo>
                  <a:pt x="1013" y="80"/>
                </a:lnTo>
                <a:lnTo>
                  <a:pt x="866" y="80"/>
                </a:lnTo>
                <a:lnTo>
                  <a:pt x="866" y="80"/>
                </a:lnTo>
                <a:lnTo>
                  <a:pt x="857" y="82"/>
                </a:lnTo>
                <a:lnTo>
                  <a:pt x="850" y="84"/>
                </a:lnTo>
                <a:lnTo>
                  <a:pt x="850" y="84"/>
                </a:lnTo>
                <a:lnTo>
                  <a:pt x="839" y="82"/>
                </a:lnTo>
                <a:lnTo>
                  <a:pt x="829" y="80"/>
                </a:lnTo>
                <a:lnTo>
                  <a:pt x="780" y="80"/>
                </a:lnTo>
                <a:lnTo>
                  <a:pt x="776" y="73"/>
                </a:lnTo>
                <a:lnTo>
                  <a:pt x="776" y="73"/>
                </a:lnTo>
                <a:lnTo>
                  <a:pt x="771" y="57"/>
                </a:lnTo>
                <a:lnTo>
                  <a:pt x="763" y="42"/>
                </a:lnTo>
                <a:lnTo>
                  <a:pt x="752" y="31"/>
                </a:lnTo>
                <a:lnTo>
                  <a:pt x="739" y="20"/>
                </a:lnTo>
                <a:lnTo>
                  <a:pt x="727" y="11"/>
                </a:lnTo>
                <a:lnTo>
                  <a:pt x="712" y="5"/>
                </a:lnTo>
                <a:lnTo>
                  <a:pt x="695" y="2"/>
                </a:lnTo>
                <a:lnTo>
                  <a:pt x="679" y="0"/>
                </a:lnTo>
                <a:lnTo>
                  <a:pt x="319" y="0"/>
                </a:lnTo>
                <a:lnTo>
                  <a:pt x="319" y="0"/>
                </a:lnTo>
                <a:lnTo>
                  <a:pt x="303" y="2"/>
                </a:lnTo>
                <a:lnTo>
                  <a:pt x="286" y="5"/>
                </a:lnTo>
                <a:lnTo>
                  <a:pt x="272" y="11"/>
                </a:lnTo>
                <a:lnTo>
                  <a:pt x="259" y="20"/>
                </a:lnTo>
                <a:lnTo>
                  <a:pt x="246" y="31"/>
                </a:lnTo>
                <a:lnTo>
                  <a:pt x="237" y="42"/>
                </a:lnTo>
                <a:lnTo>
                  <a:pt x="227" y="57"/>
                </a:lnTo>
                <a:lnTo>
                  <a:pt x="222" y="73"/>
                </a:lnTo>
                <a:lnTo>
                  <a:pt x="220" y="80"/>
                </a:lnTo>
                <a:lnTo>
                  <a:pt x="0" y="80"/>
                </a:lnTo>
                <a:lnTo>
                  <a:pt x="44" y="167"/>
                </a:lnTo>
                <a:lnTo>
                  <a:pt x="240" y="480"/>
                </a:lnTo>
                <a:lnTo>
                  <a:pt x="273" y="620"/>
                </a:lnTo>
                <a:lnTo>
                  <a:pt x="273" y="620"/>
                </a:lnTo>
                <a:lnTo>
                  <a:pt x="277" y="629"/>
                </a:lnTo>
                <a:lnTo>
                  <a:pt x="281" y="638"/>
                </a:lnTo>
                <a:lnTo>
                  <a:pt x="288" y="647"/>
                </a:lnTo>
                <a:lnTo>
                  <a:pt x="294" y="653"/>
                </a:lnTo>
                <a:lnTo>
                  <a:pt x="303" y="660"/>
                </a:lnTo>
                <a:lnTo>
                  <a:pt x="310" y="664"/>
                </a:lnTo>
                <a:lnTo>
                  <a:pt x="321" y="668"/>
                </a:lnTo>
                <a:lnTo>
                  <a:pt x="330" y="668"/>
                </a:lnTo>
                <a:lnTo>
                  <a:pt x="330" y="712"/>
                </a:lnTo>
                <a:lnTo>
                  <a:pt x="330" y="712"/>
                </a:lnTo>
                <a:lnTo>
                  <a:pt x="321" y="712"/>
                </a:lnTo>
                <a:lnTo>
                  <a:pt x="312" y="713"/>
                </a:lnTo>
                <a:lnTo>
                  <a:pt x="303" y="717"/>
                </a:lnTo>
                <a:lnTo>
                  <a:pt x="295" y="723"/>
                </a:lnTo>
                <a:lnTo>
                  <a:pt x="288" y="728"/>
                </a:lnTo>
                <a:lnTo>
                  <a:pt x="283" y="734"/>
                </a:lnTo>
                <a:lnTo>
                  <a:pt x="279" y="743"/>
                </a:lnTo>
                <a:lnTo>
                  <a:pt x="275" y="750"/>
                </a:lnTo>
                <a:lnTo>
                  <a:pt x="165" y="1113"/>
                </a:lnTo>
                <a:lnTo>
                  <a:pt x="165" y="1113"/>
                </a:lnTo>
                <a:lnTo>
                  <a:pt x="163" y="1126"/>
                </a:lnTo>
                <a:lnTo>
                  <a:pt x="163" y="1141"/>
                </a:lnTo>
                <a:lnTo>
                  <a:pt x="167" y="1154"/>
                </a:lnTo>
                <a:lnTo>
                  <a:pt x="174" y="1165"/>
                </a:lnTo>
                <a:lnTo>
                  <a:pt x="174" y="1165"/>
                </a:lnTo>
                <a:lnTo>
                  <a:pt x="183" y="1176"/>
                </a:lnTo>
                <a:lnTo>
                  <a:pt x="194" y="1183"/>
                </a:lnTo>
                <a:lnTo>
                  <a:pt x="207" y="1187"/>
                </a:lnTo>
                <a:lnTo>
                  <a:pt x="220" y="1189"/>
                </a:lnTo>
                <a:lnTo>
                  <a:pt x="829" y="1189"/>
                </a:lnTo>
                <a:lnTo>
                  <a:pt x="829" y="1189"/>
                </a:lnTo>
                <a:lnTo>
                  <a:pt x="842" y="1187"/>
                </a:lnTo>
                <a:lnTo>
                  <a:pt x="855" y="1183"/>
                </a:lnTo>
                <a:lnTo>
                  <a:pt x="868" y="1176"/>
                </a:lnTo>
                <a:lnTo>
                  <a:pt x="877" y="1165"/>
                </a:lnTo>
                <a:lnTo>
                  <a:pt x="877" y="1165"/>
                </a:lnTo>
                <a:lnTo>
                  <a:pt x="883" y="1154"/>
                </a:lnTo>
                <a:lnTo>
                  <a:pt x="888" y="1141"/>
                </a:lnTo>
                <a:lnTo>
                  <a:pt x="888" y="1126"/>
                </a:lnTo>
                <a:lnTo>
                  <a:pt x="886" y="1113"/>
                </a:lnTo>
                <a:lnTo>
                  <a:pt x="776" y="750"/>
                </a:lnTo>
                <a:lnTo>
                  <a:pt x="776" y="750"/>
                </a:lnTo>
                <a:lnTo>
                  <a:pt x="772" y="743"/>
                </a:lnTo>
                <a:lnTo>
                  <a:pt x="767" y="734"/>
                </a:lnTo>
                <a:lnTo>
                  <a:pt x="761" y="728"/>
                </a:lnTo>
                <a:lnTo>
                  <a:pt x="754" y="723"/>
                </a:lnTo>
                <a:lnTo>
                  <a:pt x="747" y="717"/>
                </a:lnTo>
                <a:lnTo>
                  <a:pt x="738" y="713"/>
                </a:lnTo>
                <a:lnTo>
                  <a:pt x="728" y="712"/>
                </a:lnTo>
                <a:lnTo>
                  <a:pt x="719" y="712"/>
                </a:lnTo>
                <a:lnTo>
                  <a:pt x="719" y="712"/>
                </a:lnTo>
                <a:lnTo>
                  <a:pt x="719" y="668"/>
                </a:lnTo>
                <a:lnTo>
                  <a:pt x="719" y="668"/>
                </a:lnTo>
                <a:lnTo>
                  <a:pt x="719" y="668"/>
                </a:lnTo>
                <a:lnTo>
                  <a:pt x="728" y="668"/>
                </a:lnTo>
                <a:lnTo>
                  <a:pt x="739" y="664"/>
                </a:lnTo>
                <a:lnTo>
                  <a:pt x="747" y="660"/>
                </a:lnTo>
                <a:lnTo>
                  <a:pt x="756" y="653"/>
                </a:lnTo>
                <a:lnTo>
                  <a:pt x="763" y="647"/>
                </a:lnTo>
                <a:lnTo>
                  <a:pt x="769" y="638"/>
                </a:lnTo>
                <a:lnTo>
                  <a:pt x="772" y="629"/>
                </a:lnTo>
                <a:lnTo>
                  <a:pt x="776" y="620"/>
                </a:lnTo>
                <a:lnTo>
                  <a:pt x="883" y="168"/>
                </a:lnTo>
                <a:lnTo>
                  <a:pt x="969" y="168"/>
                </a:lnTo>
                <a:lnTo>
                  <a:pt x="969" y="168"/>
                </a:lnTo>
                <a:lnTo>
                  <a:pt x="965" y="220"/>
                </a:lnTo>
                <a:lnTo>
                  <a:pt x="961" y="253"/>
                </a:lnTo>
                <a:lnTo>
                  <a:pt x="956" y="290"/>
                </a:lnTo>
                <a:lnTo>
                  <a:pt x="949" y="330"/>
                </a:lnTo>
                <a:lnTo>
                  <a:pt x="939" y="374"/>
                </a:lnTo>
                <a:lnTo>
                  <a:pt x="927" y="420"/>
                </a:lnTo>
                <a:lnTo>
                  <a:pt x="912" y="468"/>
                </a:lnTo>
                <a:lnTo>
                  <a:pt x="912" y="468"/>
                </a:lnTo>
                <a:lnTo>
                  <a:pt x="910" y="477"/>
                </a:lnTo>
                <a:lnTo>
                  <a:pt x="910" y="486"/>
                </a:lnTo>
                <a:lnTo>
                  <a:pt x="912" y="493"/>
                </a:lnTo>
                <a:lnTo>
                  <a:pt x="916" y="502"/>
                </a:lnTo>
                <a:lnTo>
                  <a:pt x="919" y="510"/>
                </a:lnTo>
                <a:lnTo>
                  <a:pt x="925" y="515"/>
                </a:lnTo>
                <a:lnTo>
                  <a:pt x="932" y="521"/>
                </a:lnTo>
                <a:lnTo>
                  <a:pt x="941" y="524"/>
                </a:lnTo>
                <a:lnTo>
                  <a:pt x="941" y="524"/>
                </a:lnTo>
                <a:lnTo>
                  <a:pt x="954" y="526"/>
                </a:lnTo>
                <a:lnTo>
                  <a:pt x="954" y="526"/>
                </a:lnTo>
                <a:lnTo>
                  <a:pt x="967" y="524"/>
                </a:lnTo>
                <a:lnTo>
                  <a:pt x="980" y="517"/>
                </a:lnTo>
                <a:lnTo>
                  <a:pt x="989" y="508"/>
                </a:lnTo>
                <a:lnTo>
                  <a:pt x="993" y="502"/>
                </a:lnTo>
                <a:lnTo>
                  <a:pt x="996" y="495"/>
                </a:lnTo>
                <a:lnTo>
                  <a:pt x="996" y="495"/>
                </a:lnTo>
                <a:lnTo>
                  <a:pt x="1007" y="457"/>
                </a:lnTo>
                <a:lnTo>
                  <a:pt x="1018" y="418"/>
                </a:lnTo>
                <a:lnTo>
                  <a:pt x="1035" y="348"/>
                </a:lnTo>
                <a:lnTo>
                  <a:pt x="1046" y="286"/>
                </a:lnTo>
                <a:lnTo>
                  <a:pt x="1051" y="233"/>
                </a:lnTo>
                <a:lnTo>
                  <a:pt x="1055" y="187"/>
                </a:lnTo>
                <a:lnTo>
                  <a:pt x="1057" y="154"/>
                </a:lnTo>
                <a:lnTo>
                  <a:pt x="1057" y="123"/>
                </a:lnTo>
                <a:lnTo>
                  <a:pt x="1057" y="123"/>
                </a:lnTo>
                <a:close/>
                <a:moveTo>
                  <a:pt x="404" y="609"/>
                </a:moveTo>
                <a:lnTo>
                  <a:pt x="330" y="139"/>
                </a:lnTo>
                <a:lnTo>
                  <a:pt x="719" y="139"/>
                </a:lnTo>
                <a:lnTo>
                  <a:pt x="646" y="609"/>
                </a:lnTo>
                <a:lnTo>
                  <a:pt x="404" y="609"/>
                </a:lnTo>
                <a:close/>
                <a:moveTo>
                  <a:pt x="319" y="29"/>
                </a:moveTo>
                <a:lnTo>
                  <a:pt x="679" y="29"/>
                </a:lnTo>
                <a:lnTo>
                  <a:pt x="679" y="29"/>
                </a:lnTo>
                <a:lnTo>
                  <a:pt x="690" y="31"/>
                </a:lnTo>
                <a:lnTo>
                  <a:pt x="703" y="33"/>
                </a:lnTo>
                <a:lnTo>
                  <a:pt x="712" y="38"/>
                </a:lnTo>
                <a:lnTo>
                  <a:pt x="723" y="44"/>
                </a:lnTo>
                <a:lnTo>
                  <a:pt x="732" y="51"/>
                </a:lnTo>
                <a:lnTo>
                  <a:pt x="739" y="60"/>
                </a:lnTo>
                <a:lnTo>
                  <a:pt x="745" y="69"/>
                </a:lnTo>
                <a:lnTo>
                  <a:pt x="749" y="80"/>
                </a:lnTo>
                <a:lnTo>
                  <a:pt x="250" y="80"/>
                </a:lnTo>
                <a:lnTo>
                  <a:pt x="250" y="80"/>
                </a:lnTo>
                <a:lnTo>
                  <a:pt x="255" y="69"/>
                </a:lnTo>
                <a:lnTo>
                  <a:pt x="261" y="60"/>
                </a:lnTo>
                <a:lnTo>
                  <a:pt x="268" y="51"/>
                </a:lnTo>
                <a:lnTo>
                  <a:pt x="275" y="44"/>
                </a:lnTo>
                <a:lnTo>
                  <a:pt x="286" y="38"/>
                </a:lnTo>
                <a:lnTo>
                  <a:pt x="295" y="33"/>
                </a:lnTo>
                <a:lnTo>
                  <a:pt x="306" y="31"/>
                </a:lnTo>
                <a:lnTo>
                  <a:pt x="319" y="29"/>
                </a:lnTo>
                <a:lnTo>
                  <a:pt x="319" y="29"/>
                </a:lnTo>
                <a:close/>
                <a:moveTo>
                  <a:pt x="95" y="139"/>
                </a:moveTo>
                <a:lnTo>
                  <a:pt x="161" y="139"/>
                </a:lnTo>
                <a:lnTo>
                  <a:pt x="161" y="139"/>
                </a:lnTo>
                <a:lnTo>
                  <a:pt x="163" y="152"/>
                </a:lnTo>
                <a:lnTo>
                  <a:pt x="200" y="304"/>
                </a:lnTo>
                <a:lnTo>
                  <a:pt x="95" y="139"/>
                </a:lnTo>
                <a:close/>
                <a:moveTo>
                  <a:pt x="220" y="139"/>
                </a:moveTo>
                <a:lnTo>
                  <a:pt x="303" y="139"/>
                </a:lnTo>
                <a:lnTo>
                  <a:pt x="303" y="139"/>
                </a:lnTo>
                <a:lnTo>
                  <a:pt x="303" y="145"/>
                </a:lnTo>
                <a:lnTo>
                  <a:pt x="374" y="609"/>
                </a:lnTo>
                <a:lnTo>
                  <a:pt x="330" y="609"/>
                </a:lnTo>
                <a:lnTo>
                  <a:pt x="220" y="139"/>
                </a:lnTo>
                <a:close/>
                <a:moveTo>
                  <a:pt x="646" y="763"/>
                </a:moveTo>
                <a:lnTo>
                  <a:pt x="719" y="1130"/>
                </a:lnTo>
                <a:lnTo>
                  <a:pt x="330" y="1130"/>
                </a:lnTo>
                <a:lnTo>
                  <a:pt x="404" y="763"/>
                </a:lnTo>
                <a:lnTo>
                  <a:pt x="646" y="763"/>
                </a:lnTo>
                <a:close/>
                <a:moveTo>
                  <a:pt x="330" y="763"/>
                </a:moveTo>
                <a:lnTo>
                  <a:pt x="376" y="763"/>
                </a:lnTo>
                <a:lnTo>
                  <a:pt x="303" y="1125"/>
                </a:lnTo>
                <a:lnTo>
                  <a:pt x="303" y="1125"/>
                </a:lnTo>
                <a:lnTo>
                  <a:pt x="303" y="1130"/>
                </a:lnTo>
                <a:lnTo>
                  <a:pt x="220" y="1130"/>
                </a:lnTo>
                <a:lnTo>
                  <a:pt x="330" y="763"/>
                </a:lnTo>
                <a:close/>
                <a:moveTo>
                  <a:pt x="829" y="1130"/>
                </a:moveTo>
                <a:lnTo>
                  <a:pt x="749" y="1130"/>
                </a:lnTo>
                <a:lnTo>
                  <a:pt x="749" y="1130"/>
                </a:lnTo>
                <a:lnTo>
                  <a:pt x="749" y="1125"/>
                </a:lnTo>
                <a:lnTo>
                  <a:pt x="675" y="763"/>
                </a:lnTo>
                <a:lnTo>
                  <a:pt x="719" y="763"/>
                </a:lnTo>
                <a:lnTo>
                  <a:pt x="829" y="1130"/>
                </a:lnTo>
                <a:close/>
                <a:moveTo>
                  <a:pt x="675" y="712"/>
                </a:moveTo>
                <a:lnTo>
                  <a:pt x="374" y="712"/>
                </a:lnTo>
                <a:lnTo>
                  <a:pt x="374" y="668"/>
                </a:lnTo>
                <a:lnTo>
                  <a:pt x="675" y="668"/>
                </a:lnTo>
                <a:lnTo>
                  <a:pt x="675" y="668"/>
                </a:lnTo>
                <a:lnTo>
                  <a:pt x="675" y="712"/>
                </a:lnTo>
                <a:close/>
                <a:moveTo>
                  <a:pt x="719" y="609"/>
                </a:moveTo>
                <a:lnTo>
                  <a:pt x="675" y="609"/>
                </a:lnTo>
                <a:lnTo>
                  <a:pt x="749" y="145"/>
                </a:lnTo>
                <a:lnTo>
                  <a:pt x="749" y="145"/>
                </a:lnTo>
                <a:lnTo>
                  <a:pt x="749" y="139"/>
                </a:lnTo>
                <a:lnTo>
                  <a:pt x="824" y="139"/>
                </a:lnTo>
                <a:lnTo>
                  <a:pt x="824" y="139"/>
                </a:lnTo>
                <a:lnTo>
                  <a:pt x="828" y="146"/>
                </a:lnTo>
                <a:lnTo>
                  <a:pt x="719" y="60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8164370" y="1541225"/>
            <a:ext cx="1540277" cy="2026780"/>
          </a:xfrm>
          <a:custGeom>
            <a:avLst/>
            <a:gdLst>
              <a:gd name="T0" fmla="*/ 622 w 820"/>
              <a:gd name="T1" fmla="*/ 279 h 1079"/>
              <a:gd name="T2" fmla="*/ 578 w 820"/>
              <a:gd name="T3" fmla="*/ 249 h 1079"/>
              <a:gd name="T4" fmla="*/ 600 w 820"/>
              <a:gd name="T5" fmla="*/ 196 h 1079"/>
              <a:gd name="T6" fmla="*/ 556 w 820"/>
              <a:gd name="T7" fmla="*/ 150 h 1079"/>
              <a:gd name="T8" fmla="*/ 365 w 820"/>
              <a:gd name="T9" fmla="*/ 139 h 1079"/>
              <a:gd name="T10" fmla="*/ 380 w 820"/>
              <a:gd name="T11" fmla="*/ 99 h 1079"/>
              <a:gd name="T12" fmla="*/ 400 w 820"/>
              <a:gd name="T13" fmla="*/ 71 h 1079"/>
              <a:gd name="T14" fmla="*/ 400 w 820"/>
              <a:gd name="T15" fmla="*/ 44 h 1079"/>
              <a:gd name="T16" fmla="*/ 378 w 820"/>
              <a:gd name="T17" fmla="*/ 9 h 1079"/>
              <a:gd name="T18" fmla="*/ 346 w 820"/>
              <a:gd name="T19" fmla="*/ 0 h 1079"/>
              <a:gd name="T20" fmla="*/ 308 w 820"/>
              <a:gd name="T21" fmla="*/ 16 h 1079"/>
              <a:gd name="T22" fmla="*/ 291 w 820"/>
              <a:gd name="T23" fmla="*/ 55 h 1079"/>
              <a:gd name="T24" fmla="*/ 297 w 820"/>
              <a:gd name="T25" fmla="*/ 81 h 1079"/>
              <a:gd name="T26" fmla="*/ 321 w 820"/>
              <a:gd name="T27" fmla="*/ 103 h 1079"/>
              <a:gd name="T28" fmla="*/ 185 w 820"/>
              <a:gd name="T29" fmla="*/ 139 h 1079"/>
              <a:gd name="T30" fmla="*/ 123 w 820"/>
              <a:gd name="T31" fmla="*/ 159 h 1079"/>
              <a:gd name="T32" fmla="*/ 88 w 820"/>
              <a:gd name="T33" fmla="*/ 213 h 1079"/>
              <a:gd name="T34" fmla="*/ 328 w 820"/>
              <a:gd name="T35" fmla="*/ 279 h 1079"/>
              <a:gd name="T36" fmla="*/ 71 w 820"/>
              <a:gd name="T37" fmla="*/ 405 h 1079"/>
              <a:gd name="T38" fmla="*/ 73 w 820"/>
              <a:gd name="T39" fmla="*/ 974 h 1079"/>
              <a:gd name="T40" fmla="*/ 93 w 820"/>
              <a:gd name="T41" fmla="*/ 1020 h 1079"/>
              <a:gd name="T42" fmla="*/ 130 w 820"/>
              <a:gd name="T43" fmla="*/ 1057 h 1079"/>
              <a:gd name="T44" fmla="*/ 178 w 820"/>
              <a:gd name="T45" fmla="*/ 1077 h 1079"/>
              <a:gd name="T46" fmla="*/ 490 w 820"/>
              <a:gd name="T47" fmla="*/ 1079 h 1079"/>
              <a:gd name="T48" fmla="*/ 541 w 820"/>
              <a:gd name="T49" fmla="*/ 1068 h 1079"/>
              <a:gd name="T50" fmla="*/ 583 w 820"/>
              <a:gd name="T51" fmla="*/ 1040 h 1079"/>
              <a:gd name="T52" fmla="*/ 611 w 820"/>
              <a:gd name="T53" fmla="*/ 998 h 1079"/>
              <a:gd name="T54" fmla="*/ 622 w 820"/>
              <a:gd name="T55" fmla="*/ 947 h 1079"/>
              <a:gd name="T56" fmla="*/ 715 w 820"/>
              <a:gd name="T57" fmla="*/ 859 h 1079"/>
              <a:gd name="T58" fmla="*/ 758 w 820"/>
              <a:gd name="T59" fmla="*/ 844 h 1079"/>
              <a:gd name="T60" fmla="*/ 805 w 820"/>
              <a:gd name="T61" fmla="*/ 798 h 1079"/>
              <a:gd name="T62" fmla="*/ 820 w 820"/>
              <a:gd name="T63" fmla="*/ 754 h 1079"/>
              <a:gd name="T64" fmla="*/ 820 w 820"/>
              <a:gd name="T65" fmla="*/ 488 h 1079"/>
              <a:gd name="T66" fmla="*/ 805 w 820"/>
              <a:gd name="T67" fmla="*/ 444 h 1079"/>
              <a:gd name="T68" fmla="*/ 758 w 820"/>
              <a:gd name="T69" fmla="*/ 396 h 1079"/>
              <a:gd name="T70" fmla="*/ 715 w 820"/>
              <a:gd name="T71" fmla="*/ 381 h 1079"/>
              <a:gd name="T72" fmla="*/ 115 w 820"/>
              <a:gd name="T73" fmla="*/ 220 h 1079"/>
              <a:gd name="T74" fmla="*/ 141 w 820"/>
              <a:gd name="T75" fmla="*/ 183 h 1079"/>
              <a:gd name="T76" fmla="*/ 185 w 820"/>
              <a:gd name="T77" fmla="*/ 169 h 1079"/>
              <a:gd name="T78" fmla="*/ 532 w 820"/>
              <a:gd name="T79" fmla="*/ 172 h 1079"/>
              <a:gd name="T80" fmla="*/ 569 w 820"/>
              <a:gd name="T81" fmla="*/ 200 h 1079"/>
              <a:gd name="T82" fmla="*/ 563 w 820"/>
              <a:gd name="T83" fmla="*/ 947 h 1079"/>
              <a:gd name="T84" fmla="*/ 550 w 820"/>
              <a:gd name="T85" fmla="*/ 987 h 1079"/>
              <a:gd name="T86" fmla="*/ 504 w 820"/>
              <a:gd name="T87" fmla="*/ 1018 h 1079"/>
              <a:gd name="T88" fmla="*/ 189 w 820"/>
              <a:gd name="T89" fmla="*/ 1018 h 1079"/>
              <a:gd name="T90" fmla="*/ 143 w 820"/>
              <a:gd name="T91" fmla="*/ 987 h 1079"/>
              <a:gd name="T92" fmla="*/ 130 w 820"/>
              <a:gd name="T93" fmla="*/ 389 h 1079"/>
              <a:gd name="T94" fmla="*/ 189 w 820"/>
              <a:gd name="T95" fmla="*/ 947 h 1079"/>
              <a:gd name="T96" fmla="*/ 504 w 820"/>
              <a:gd name="T97" fmla="*/ 983 h 1079"/>
              <a:gd name="T98" fmla="*/ 563 w 820"/>
              <a:gd name="T99" fmla="*/ 337 h 1079"/>
              <a:gd name="T100" fmla="*/ 774 w 820"/>
              <a:gd name="T101" fmla="*/ 756 h 1079"/>
              <a:gd name="T102" fmla="*/ 743 w 820"/>
              <a:gd name="T103" fmla="*/ 802 h 1079"/>
              <a:gd name="T104" fmla="*/ 622 w 820"/>
              <a:gd name="T105" fmla="*/ 814 h 1079"/>
              <a:gd name="T106" fmla="*/ 717 w 820"/>
              <a:gd name="T107" fmla="*/ 427 h 1079"/>
              <a:gd name="T108" fmla="*/ 763 w 820"/>
              <a:gd name="T109" fmla="*/ 459 h 1079"/>
              <a:gd name="T110" fmla="*/ 776 w 820"/>
              <a:gd name="T111" fmla="*/ 741 h 10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20" h="1079">
                <a:moveTo>
                  <a:pt x="702" y="381"/>
                </a:moveTo>
                <a:lnTo>
                  <a:pt x="622" y="381"/>
                </a:lnTo>
                <a:lnTo>
                  <a:pt x="622" y="337"/>
                </a:lnTo>
                <a:lnTo>
                  <a:pt x="622" y="279"/>
                </a:lnTo>
                <a:lnTo>
                  <a:pt x="563" y="279"/>
                </a:lnTo>
                <a:lnTo>
                  <a:pt x="365" y="279"/>
                </a:lnTo>
                <a:lnTo>
                  <a:pt x="365" y="249"/>
                </a:lnTo>
                <a:lnTo>
                  <a:pt x="578" y="249"/>
                </a:lnTo>
                <a:lnTo>
                  <a:pt x="616" y="249"/>
                </a:lnTo>
                <a:lnTo>
                  <a:pt x="605" y="213"/>
                </a:lnTo>
                <a:lnTo>
                  <a:pt x="605" y="213"/>
                </a:lnTo>
                <a:lnTo>
                  <a:pt x="600" y="196"/>
                </a:lnTo>
                <a:lnTo>
                  <a:pt x="592" y="181"/>
                </a:lnTo>
                <a:lnTo>
                  <a:pt x="581" y="170"/>
                </a:lnTo>
                <a:lnTo>
                  <a:pt x="569" y="159"/>
                </a:lnTo>
                <a:lnTo>
                  <a:pt x="556" y="150"/>
                </a:lnTo>
                <a:lnTo>
                  <a:pt x="541" y="145"/>
                </a:lnTo>
                <a:lnTo>
                  <a:pt x="524" y="141"/>
                </a:lnTo>
                <a:lnTo>
                  <a:pt x="508" y="139"/>
                </a:lnTo>
                <a:lnTo>
                  <a:pt x="365" y="139"/>
                </a:lnTo>
                <a:lnTo>
                  <a:pt x="365" y="106"/>
                </a:lnTo>
                <a:lnTo>
                  <a:pt x="365" y="106"/>
                </a:lnTo>
                <a:lnTo>
                  <a:pt x="372" y="103"/>
                </a:lnTo>
                <a:lnTo>
                  <a:pt x="380" y="99"/>
                </a:lnTo>
                <a:lnTo>
                  <a:pt x="385" y="93"/>
                </a:lnTo>
                <a:lnTo>
                  <a:pt x="391" y="88"/>
                </a:lnTo>
                <a:lnTo>
                  <a:pt x="396" y="81"/>
                </a:lnTo>
                <a:lnTo>
                  <a:pt x="400" y="71"/>
                </a:lnTo>
                <a:lnTo>
                  <a:pt x="402" y="64"/>
                </a:lnTo>
                <a:lnTo>
                  <a:pt x="402" y="55"/>
                </a:lnTo>
                <a:lnTo>
                  <a:pt x="402" y="55"/>
                </a:lnTo>
                <a:lnTo>
                  <a:pt x="400" y="44"/>
                </a:lnTo>
                <a:lnTo>
                  <a:pt x="398" y="33"/>
                </a:lnTo>
                <a:lnTo>
                  <a:pt x="392" y="24"/>
                </a:lnTo>
                <a:lnTo>
                  <a:pt x="385" y="16"/>
                </a:lnTo>
                <a:lnTo>
                  <a:pt x="378" y="9"/>
                </a:lnTo>
                <a:lnTo>
                  <a:pt x="369" y="3"/>
                </a:lnTo>
                <a:lnTo>
                  <a:pt x="357" y="2"/>
                </a:lnTo>
                <a:lnTo>
                  <a:pt x="346" y="0"/>
                </a:lnTo>
                <a:lnTo>
                  <a:pt x="346" y="0"/>
                </a:lnTo>
                <a:lnTo>
                  <a:pt x="335" y="2"/>
                </a:lnTo>
                <a:lnTo>
                  <a:pt x="324" y="3"/>
                </a:lnTo>
                <a:lnTo>
                  <a:pt x="315" y="9"/>
                </a:lnTo>
                <a:lnTo>
                  <a:pt x="308" y="16"/>
                </a:lnTo>
                <a:lnTo>
                  <a:pt x="301" y="24"/>
                </a:lnTo>
                <a:lnTo>
                  <a:pt x="295" y="33"/>
                </a:lnTo>
                <a:lnTo>
                  <a:pt x="293" y="44"/>
                </a:lnTo>
                <a:lnTo>
                  <a:pt x="291" y="55"/>
                </a:lnTo>
                <a:lnTo>
                  <a:pt x="291" y="55"/>
                </a:lnTo>
                <a:lnTo>
                  <a:pt x="291" y="64"/>
                </a:lnTo>
                <a:lnTo>
                  <a:pt x="293" y="71"/>
                </a:lnTo>
                <a:lnTo>
                  <a:pt x="297" y="81"/>
                </a:lnTo>
                <a:lnTo>
                  <a:pt x="302" y="88"/>
                </a:lnTo>
                <a:lnTo>
                  <a:pt x="308" y="93"/>
                </a:lnTo>
                <a:lnTo>
                  <a:pt x="313" y="99"/>
                </a:lnTo>
                <a:lnTo>
                  <a:pt x="321" y="103"/>
                </a:lnTo>
                <a:lnTo>
                  <a:pt x="328" y="106"/>
                </a:lnTo>
                <a:lnTo>
                  <a:pt x="328" y="139"/>
                </a:lnTo>
                <a:lnTo>
                  <a:pt x="185" y="139"/>
                </a:lnTo>
                <a:lnTo>
                  <a:pt x="185" y="139"/>
                </a:lnTo>
                <a:lnTo>
                  <a:pt x="169" y="141"/>
                </a:lnTo>
                <a:lnTo>
                  <a:pt x="152" y="145"/>
                </a:lnTo>
                <a:lnTo>
                  <a:pt x="137" y="150"/>
                </a:lnTo>
                <a:lnTo>
                  <a:pt x="123" y="159"/>
                </a:lnTo>
                <a:lnTo>
                  <a:pt x="112" y="170"/>
                </a:lnTo>
                <a:lnTo>
                  <a:pt x="101" y="181"/>
                </a:lnTo>
                <a:lnTo>
                  <a:pt x="93" y="196"/>
                </a:lnTo>
                <a:lnTo>
                  <a:pt x="88" y="213"/>
                </a:lnTo>
                <a:lnTo>
                  <a:pt x="77" y="249"/>
                </a:lnTo>
                <a:lnTo>
                  <a:pt x="115" y="249"/>
                </a:lnTo>
                <a:lnTo>
                  <a:pt x="328" y="249"/>
                </a:lnTo>
                <a:lnTo>
                  <a:pt x="328" y="279"/>
                </a:lnTo>
                <a:lnTo>
                  <a:pt x="101" y="279"/>
                </a:lnTo>
                <a:lnTo>
                  <a:pt x="0" y="279"/>
                </a:lnTo>
                <a:lnTo>
                  <a:pt x="49" y="367"/>
                </a:lnTo>
                <a:lnTo>
                  <a:pt x="71" y="405"/>
                </a:lnTo>
                <a:lnTo>
                  <a:pt x="71" y="947"/>
                </a:lnTo>
                <a:lnTo>
                  <a:pt x="71" y="947"/>
                </a:lnTo>
                <a:lnTo>
                  <a:pt x="71" y="959"/>
                </a:lnTo>
                <a:lnTo>
                  <a:pt x="73" y="974"/>
                </a:lnTo>
                <a:lnTo>
                  <a:pt x="77" y="985"/>
                </a:lnTo>
                <a:lnTo>
                  <a:pt x="82" y="998"/>
                </a:lnTo>
                <a:lnTo>
                  <a:pt x="88" y="1009"/>
                </a:lnTo>
                <a:lnTo>
                  <a:pt x="93" y="1020"/>
                </a:lnTo>
                <a:lnTo>
                  <a:pt x="101" y="1031"/>
                </a:lnTo>
                <a:lnTo>
                  <a:pt x="110" y="1040"/>
                </a:lnTo>
                <a:lnTo>
                  <a:pt x="119" y="1049"/>
                </a:lnTo>
                <a:lnTo>
                  <a:pt x="130" y="1057"/>
                </a:lnTo>
                <a:lnTo>
                  <a:pt x="141" y="1062"/>
                </a:lnTo>
                <a:lnTo>
                  <a:pt x="152" y="1068"/>
                </a:lnTo>
                <a:lnTo>
                  <a:pt x="165" y="1073"/>
                </a:lnTo>
                <a:lnTo>
                  <a:pt x="178" y="1077"/>
                </a:lnTo>
                <a:lnTo>
                  <a:pt x="191" y="1079"/>
                </a:lnTo>
                <a:lnTo>
                  <a:pt x="203" y="1079"/>
                </a:lnTo>
                <a:lnTo>
                  <a:pt x="490" y="1079"/>
                </a:lnTo>
                <a:lnTo>
                  <a:pt x="490" y="1079"/>
                </a:lnTo>
                <a:lnTo>
                  <a:pt x="502" y="1079"/>
                </a:lnTo>
                <a:lnTo>
                  <a:pt x="515" y="1077"/>
                </a:lnTo>
                <a:lnTo>
                  <a:pt x="528" y="1073"/>
                </a:lnTo>
                <a:lnTo>
                  <a:pt x="541" y="1068"/>
                </a:lnTo>
                <a:lnTo>
                  <a:pt x="552" y="1062"/>
                </a:lnTo>
                <a:lnTo>
                  <a:pt x="563" y="1057"/>
                </a:lnTo>
                <a:lnTo>
                  <a:pt x="574" y="1049"/>
                </a:lnTo>
                <a:lnTo>
                  <a:pt x="583" y="1040"/>
                </a:lnTo>
                <a:lnTo>
                  <a:pt x="592" y="1031"/>
                </a:lnTo>
                <a:lnTo>
                  <a:pt x="600" y="1020"/>
                </a:lnTo>
                <a:lnTo>
                  <a:pt x="605" y="1009"/>
                </a:lnTo>
                <a:lnTo>
                  <a:pt x="611" y="998"/>
                </a:lnTo>
                <a:lnTo>
                  <a:pt x="616" y="985"/>
                </a:lnTo>
                <a:lnTo>
                  <a:pt x="620" y="974"/>
                </a:lnTo>
                <a:lnTo>
                  <a:pt x="622" y="959"/>
                </a:lnTo>
                <a:lnTo>
                  <a:pt x="622" y="947"/>
                </a:lnTo>
                <a:lnTo>
                  <a:pt x="622" y="859"/>
                </a:lnTo>
                <a:lnTo>
                  <a:pt x="702" y="859"/>
                </a:lnTo>
                <a:lnTo>
                  <a:pt x="702" y="859"/>
                </a:lnTo>
                <a:lnTo>
                  <a:pt x="715" y="859"/>
                </a:lnTo>
                <a:lnTo>
                  <a:pt x="726" y="857"/>
                </a:lnTo>
                <a:lnTo>
                  <a:pt x="737" y="853"/>
                </a:lnTo>
                <a:lnTo>
                  <a:pt x="748" y="849"/>
                </a:lnTo>
                <a:lnTo>
                  <a:pt x="758" y="844"/>
                </a:lnTo>
                <a:lnTo>
                  <a:pt x="769" y="838"/>
                </a:lnTo>
                <a:lnTo>
                  <a:pt x="785" y="824"/>
                </a:lnTo>
                <a:lnTo>
                  <a:pt x="800" y="807"/>
                </a:lnTo>
                <a:lnTo>
                  <a:pt x="805" y="798"/>
                </a:lnTo>
                <a:lnTo>
                  <a:pt x="811" y="787"/>
                </a:lnTo>
                <a:lnTo>
                  <a:pt x="814" y="776"/>
                </a:lnTo>
                <a:lnTo>
                  <a:pt x="818" y="765"/>
                </a:lnTo>
                <a:lnTo>
                  <a:pt x="820" y="754"/>
                </a:lnTo>
                <a:lnTo>
                  <a:pt x="820" y="741"/>
                </a:lnTo>
                <a:lnTo>
                  <a:pt x="820" y="499"/>
                </a:lnTo>
                <a:lnTo>
                  <a:pt x="820" y="499"/>
                </a:lnTo>
                <a:lnTo>
                  <a:pt x="820" y="488"/>
                </a:lnTo>
                <a:lnTo>
                  <a:pt x="818" y="475"/>
                </a:lnTo>
                <a:lnTo>
                  <a:pt x="814" y="464"/>
                </a:lnTo>
                <a:lnTo>
                  <a:pt x="811" y="453"/>
                </a:lnTo>
                <a:lnTo>
                  <a:pt x="805" y="444"/>
                </a:lnTo>
                <a:lnTo>
                  <a:pt x="800" y="433"/>
                </a:lnTo>
                <a:lnTo>
                  <a:pt x="785" y="416"/>
                </a:lnTo>
                <a:lnTo>
                  <a:pt x="769" y="402"/>
                </a:lnTo>
                <a:lnTo>
                  <a:pt x="758" y="396"/>
                </a:lnTo>
                <a:lnTo>
                  <a:pt x="748" y="391"/>
                </a:lnTo>
                <a:lnTo>
                  <a:pt x="737" y="387"/>
                </a:lnTo>
                <a:lnTo>
                  <a:pt x="726" y="383"/>
                </a:lnTo>
                <a:lnTo>
                  <a:pt x="715" y="381"/>
                </a:lnTo>
                <a:lnTo>
                  <a:pt x="702" y="381"/>
                </a:lnTo>
                <a:lnTo>
                  <a:pt x="702" y="381"/>
                </a:lnTo>
                <a:close/>
                <a:moveTo>
                  <a:pt x="115" y="220"/>
                </a:moveTo>
                <a:lnTo>
                  <a:pt x="115" y="220"/>
                </a:lnTo>
                <a:lnTo>
                  <a:pt x="119" y="209"/>
                </a:lnTo>
                <a:lnTo>
                  <a:pt x="124" y="200"/>
                </a:lnTo>
                <a:lnTo>
                  <a:pt x="132" y="191"/>
                </a:lnTo>
                <a:lnTo>
                  <a:pt x="141" y="183"/>
                </a:lnTo>
                <a:lnTo>
                  <a:pt x="150" y="178"/>
                </a:lnTo>
                <a:lnTo>
                  <a:pt x="161" y="172"/>
                </a:lnTo>
                <a:lnTo>
                  <a:pt x="172" y="170"/>
                </a:lnTo>
                <a:lnTo>
                  <a:pt x="185" y="169"/>
                </a:lnTo>
                <a:lnTo>
                  <a:pt x="508" y="169"/>
                </a:lnTo>
                <a:lnTo>
                  <a:pt x="508" y="169"/>
                </a:lnTo>
                <a:lnTo>
                  <a:pt x="519" y="170"/>
                </a:lnTo>
                <a:lnTo>
                  <a:pt x="532" y="172"/>
                </a:lnTo>
                <a:lnTo>
                  <a:pt x="541" y="178"/>
                </a:lnTo>
                <a:lnTo>
                  <a:pt x="552" y="183"/>
                </a:lnTo>
                <a:lnTo>
                  <a:pt x="561" y="191"/>
                </a:lnTo>
                <a:lnTo>
                  <a:pt x="569" y="200"/>
                </a:lnTo>
                <a:lnTo>
                  <a:pt x="574" y="209"/>
                </a:lnTo>
                <a:lnTo>
                  <a:pt x="578" y="220"/>
                </a:lnTo>
                <a:lnTo>
                  <a:pt x="115" y="220"/>
                </a:lnTo>
                <a:close/>
                <a:moveTo>
                  <a:pt x="563" y="947"/>
                </a:moveTo>
                <a:lnTo>
                  <a:pt x="563" y="947"/>
                </a:lnTo>
                <a:lnTo>
                  <a:pt x="561" y="961"/>
                </a:lnTo>
                <a:lnTo>
                  <a:pt x="558" y="976"/>
                </a:lnTo>
                <a:lnTo>
                  <a:pt x="550" y="987"/>
                </a:lnTo>
                <a:lnTo>
                  <a:pt x="541" y="998"/>
                </a:lnTo>
                <a:lnTo>
                  <a:pt x="530" y="1007"/>
                </a:lnTo>
                <a:lnTo>
                  <a:pt x="519" y="1015"/>
                </a:lnTo>
                <a:lnTo>
                  <a:pt x="504" y="1018"/>
                </a:lnTo>
                <a:lnTo>
                  <a:pt x="490" y="1020"/>
                </a:lnTo>
                <a:lnTo>
                  <a:pt x="203" y="1020"/>
                </a:lnTo>
                <a:lnTo>
                  <a:pt x="203" y="1020"/>
                </a:lnTo>
                <a:lnTo>
                  <a:pt x="189" y="1018"/>
                </a:lnTo>
                <a:lnTo>
                  <a:pt x="174" y="1015"/>
                </a:lnTo>
                <a:lnTo>
                  <a:pt x="163" y="1007"/>
                </a:lnTo>
                <a:lnTo>
                  <a:pt x="152" y="998"/>
                </a:lnTo>
                <a:lnTo>
                  <a:pt x="143" y="987"/>
                </a:lnTo>
                <a:lnTo>
                  <a:pt x="135" y="976"/>
                </a:lnTo>
                <a:lnTo>
                  <a:pt x="132" y="961"/>
                </a:lnTo>
                <a:lnTo>
                  <a:pt x="130" y="947"/>
                </a:lnTo>
                <a:lnTo>
                  <a:pt x="130" y="389"/>
                </a:lnTo>
                <a:lnTo>
                  <a:pt x="101" y="337"/>
                </a:lnTo>
                <a:lnTo>
                  <a:pt x="328" y="337"/>
                </a:lnTo>
                <a:lnTo>
                  <a:pt x="328" y="947"/>
                </a:lnTo>
                <a:lnTo>
                  <a:pt x="189" y="947"/>
                </a:lnTo>
                <a:lnTo>
                  <a:pt x="189" y="983"/>
                </a:lnTo>
                <a:lnTo>
                  <a:pt x="328" y="983"/>
                </a:lnTo>
                <a:lnTo>
                  <a:pt x="365" y="983"/>
                </a:lnTo>
                <a:lnTo>
                  <a:pt x="504" y="983"/>
                </a:lnTo>
                <a:lnTo>
                  <a:pt x="504" y="947"/>
                </a:lnTo>
                <a:lnTo>
                  <a:pt x="365" y="947"/>
                </a:lnTo>
                <a:lnTo>
                  <a:pt x="365" y="337"/>
                </a:lnTo>
                <a:lnTo>
                  <a:pt x="563" y="337"/>
                </a:lnTo>
                <a:lnTo>
                  <a:pt x="563" y="947"/>
                </a:lnTo>
                <a:close/>
                <a:moveTo>
                  <a:pt x="776" y="741"/>
                </a:moveTo>
                <a:lnTo>
                  <a:pt x="776" y="741"/>
                </a:lnTo>
                <a:lnTo>
                  <a:pt x="774" y="756"/>
                </a:lnTo>
                <a:lnTo>
                  <a:pt x="770" y="770"/>
                </a:lnTo>
                <a:lnTo>
                  <a:pt x="763" y="781"/>
                </a:lnTo>
                <a:lnTo>
                  <a:pt x="754" y="792"/>
                </a:lnTo>
                <a:lnTo>
                  <a:pt x="743" y="802"/>
                </a:lnTo>
                <a:lnTo>
                  <a:pt x="732" y="809"/>
                </a:lnTo>
                <a:lnTo>
                  <a:pt x="717" y="813"/>
                </a:lnTo>
                <a:lnTo>
                  <a:pt x="702" y="814"/>
                </a:lnTo>
                <a:lnTo>
                  <a:pt x="622" y="814"/>
                </a:lnTo>
                <a:lnTo>
                  <a:pt x="622" y="425"/>
                </a:lnTo>
                <a:lnTo>
                  <a:pt x="702" y="425"/>
                </a:lnTo>
                <a:lnTo>
                  <a:pt x="702" y="425"/>
                </a:lnTo>
                <a:lnTo>
                  <a:pt x="717" y="427"/>
                </a:lnTo>
                <a:lnTo>
                  <a:pt x="732" y="431"/>
                </a:lnTo>
                <a:lnTo>
                  <a:pt x="743" y="438"/>
                </a:lnTo>
                <a:lnTo>
                  <a:pt x="754" y="448"/>
                </a:lnTo>
                <a:lnTo>
                  <a:pt x="763" y="459"/>
                </a:lnTo>
                <a:lnTo>
                  <a:pt x="770" y="470"/>
                </a:lnTo>
                <a:lnTo>
                  <a:pt x="774" y="484"/>
                </a:lnTo>
                <a:lnTo>
                  <a:pt x="776" y="499"/>
                </a:lnTo>
                <a:lnTo>
                  <a:pt x="776" y="74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10166731" y="3911750"/>
            <a:ext cx="1912198" cy="1600386"/>
            <a:chOff x="10166731" y="3911750"/>
            <a:chExt cx="1912198" cy="1600386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0360205" y="4695037"/>
              <a:ext cx="1198411" cy="623625"/>
            </a:xfrm>
            <a:custGeom>
              <a:avLst/>
              <a:gdLst>
                <a:gd name="T0" fmla="*/ 392 w 638"/>
                <a:gd name="T1" fmla="*/ 33 h 332"/>
                <a:gd name="T2" fmla="*/ 392 w 638"/>
                <a:gd name="T3" fmla="*/ 33 h 332"/>
                <a:gd name="T4" fmla="*/ 350 w 638"/>
                <a:gd name="T5" fmla="*/ 24 h 332"/>
                <a:gd name="T6" fmla="*/ 306 w 638"/>
                <a:gd name="T7" fmla="*/ 14 h 332"/>
                <a:gd name="T8" fmla="*/ 264 w 638"/>
                <a:gd name="T9" fmla="*/ 5 h 332"/>
                <a:gd name="T10" fmla="*/ 242 w 638"/>
                <a:gd name="T11" fmla="*/ 2 h 332"/>
                <a:gd name="T12" fmla="*/ 220 w 638"/>
                <a:gd name="T13" fmla="*/ 0 h 332"/>
                <a:gd name="T14" fmla="*/ 220 w 638"/>
                <a:gd name="T15" fmla="*/ 0 h 332"/>
                <a:gd name="T16" fmla="*/ 190 w 638"/>
                <a:gd name="T17" fmla="*/ 2 h 332"/>
                <a:gd name="T18" fmla="*/ 161 w 638"/>
                <a:gd name="T19" fmla="*/ 3 h 332"/>
                <a:gd name="T20" fmla="*/ 132 w 638"/>
                <a:gd name="T21" fmla="*/ 9 h 332"/>
                <a:gd name="T22" fmla="*/ 104 w 638"/>
                <a:gd name="T23" fmla="*/ 16 h 332"/>
                <a:gd name="T24" fmla="*/ 78 w 638"/>
                <a:gd name="T25" fmla="*/ 27 h 332"/>
                <a:gd name="T26" fmla="*/ 53 w 638"/>
                <a:gd name="T27" fmla="*/ 38 h 332"/>
                <a:gd name="T28" fmla="*/ 27 w 638"/>
                <a:gd name="T29" fmla="*/ 53 h 332"/>
                <a:gd name="T30" fmla="*/ 3 w 638"/>
                <a:gd name="T31" fmla="*/ 68 h 332"/>
                <a:gd name="T32" fmla="*/ 3 w 638"/>
                <a:gd name="T33" fmla="*/ 68 h 332"/>
                <a:gd name="T34" fmla="*/ 1 w 638"/>
                <a:gd name="T35" fmla="*/ 92 h 332"/>
                <a:gd name="T36" fmla="*/ 0 w 638"/>
                <a:gd name="T37" fmla="*/ 115 h 332"/>
                <a:gd name="T38" fmla="*/ 0 w 638"/>
                <a:gd name="T39" fmla="*/ 115 h 332"/>
                <a:gd name="T40" fmla="*/ 1 w 638"/>
                <a:gd name="T41" fmla="*/ 147 h 332"/>
                <a:gd name="T42" fmla="*/ 5 w 638"/>
                <a:gd name="T43" fmla="*/ 178 h 332"/>
                <a:gd name="T44" fmla="*/ 12 w 638"/>
                <a:gd name="T45" fmla="*/ 205 h 332"/>
                <a:gd name="T46" fmla="*/ 22 w 638"/>
                <a:gd name="T47" fmla="*/ 235 h 332"/>
                <a:gd name="T48" fmla="*/ 34 w 638"/>
                <a:gd name="T49" fmla="*/ 260 h 332"/>
                <a:gd name="T50" fmla="*/ 49 w 638"/>
                <a:gd name="T51" fmla="*/ 286 h 332"/>
                <a:gd name="T52" fmla="*/ 66 w 638"/>
                <a:gd name="T53" fmla="*/ 310 h 332"/>
                <a:gd name="T54" fmla="*/ 84 w 638"/>
                <a:gd name="T55" fmla="*/ 332 h 332"/>
                <a:gd name="T56" fmla="*/ 554 w 638"/>
                <a:gd name="T57" fmla="*/ 332 h 332"/>
                <a:gd name="T58" fmla="*/ 554 w 638"/>
                <a:gd name="T59" fmla="*/ 332 h 332"/>
                <a:gd name="T60" fmla="*/ 572 w 638"/>
                <a:gd name="T61" fmla="*/ 310 h 332"/>
                <a:gd name="T62" fmla="*/ 589 w 638"/>
                <a:gd name="T63" fmla="*/ 286 h 332"/>
                <a:gd name="T64" fmla="*/ 603 w 638"/>
                <a:gd name="T65" fmla="*/ 260 h 332"/>
                <a:gd name="T66" fmla="*/ 616 w 638"/>
                <a:gd name="T67" fmla="*/ 235 h 332"/>
                <a:gd name="T68" fmla="*/ 625 w 638"/>
                <a:gd name="T69" fmla="*/ 205 h 332"/>
                <a:gd name="T70" fmla="*/ 633 w 638"/>
                <a:gd name="T71" fmla="*/ 178 h 332"/>
                <a:gd name="T72" fmla="*/ 636 w 638"/>
                <a:gd name="T73" fmla="*/ 147 h 332"/>
                <a:gd name="T74" fmla="*/ 638 w 638"/>
                <a:gd name="T75" fmla="*/ 115 h 332"/>
                <a:gd name="T76" fmla="*/ 638 w 638"/>
                <a:gd name="T77" fmla="*/ 115 h 332"/>
                <a:gd name="T78" fmla="*/ 638 w 638"/>
                <a:gd name="T79" fmla="*/ 93 h 332"/>
                <a:gd name="T80" fmla="*/ 634 w 638"/>
                <a:gd name="T81" fmla="*/ 71 h 332"/>
                <a:gd name="T82" fmla="*/ 631 w 638"/>
                <a:gd name="T83" fmla="*/ 49 h 332"/>
                <a:gd name="T84" fmla="*/ 625 w 638"/>
                <a:gd name="T85" fmla="*/ 29 h 332"/>
                <a:gd name="T86" fmla="*/ 625 w 638"/>
                <a:gd name="T87" fmla="*/ 29 h 332"/>
                <a:gd name="T88" fmla="*/ 600 w 638"/>
                <a:gd name="T89" fmla="*/ 33 h 332"/>
                <a:gd name="T90" fmla="*/ 574 w 638"/>
                <a:gd name="T91" fmla="*/ 38 h 332"/>
                <a:gd name="T92" fmla="*/ 574 w 638"/>
                <a:gd name="T93" fmla="*/ 38 h 332"/>
                <a:gd name="T94" fmla="*/ 528 w 638"/>
                <a:gd name="T95" fmla="*/ 42 h 332"/>
                <a:gd name="T96" fmla="*/ 482 w 638"/>
                <a:gd name="T97" fmla="*/ 42 h 332"/>
                <a:gd name="T98" fmla="*/ 438 w 638"/>
                <a:gd name="T99" fmla="*/ 38 h 332"/>
                <a:gd name="T100" fmla="*/ 392 w 638"/>
                <a:gd name="T101" fmla="*/ 33 h 332"/>
                <a:gd name="T102" fmla="*/ 392 w 638"/>
                <a:gd name="T103" fmla="*/ 33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38" h="332">
                  <a:moveTo>
                    <a:pt x="392" y="33"/>
                  </a:moveTo>
                  <a:lnTo>
                    <a:pt x="392" y="33"/>
                  </a:lnTo>
                  <a:lnTo>
                    <a:pt x="350" y="24"/>
                  </a:lnTo>
                  <a:lnTo>
                    <a:pt x="306" y="14"/>
                  </a:lnTo>
                  <a:lnTo>
                    <a:pt x="264" y="5"/>
                  </a:lnTo>
                  <a:lnTo>
                    <a:pt x="242" y="2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190" y="2"/>
                  </a:lnTo>
                  <a:lnTo>
                    <a:pt x="161" y="3"/>
                  </a:lnTo>
                  <a:lnTo>
                    <a:pt x="132" y="9"/>
                  </a:lnTo>
                  <a:lnTo>
                    <a:pt x="104" y="16"/>
                  </a:lnTo>
                  <a:lnTo>
                    <a:pt x="78" y="27"/>
                  </a:lnTo>
                  <a:lnTo>
                    <a:pt x="53" y="38"/>
                  </a:lnTo>
                  <a:lnTo>
                    <a:pt x="27" y="53"/>
                  </a:lnTo>
                  <a:lnTo>
                    <a:pt x="3" y="68"/>
                  </a:lnTo>
                  <a:lnTo>
                    <a:pt x="3" y="68"/>
                  </a:lnTo>
                  <a:lnTo>
                    <a:pt x="1" y="92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1" y="147"/>
                  </a:lnTo>
                  <a:lnTo>
                    <a:pt x="5" y="178"/>
                  </a:lnTo>
                  <a:lnTo>
                    <a:pt x="12" y="205"/>
                  </a:lnTo>
                  <a:lnTo>
                    <a:pt x="22" y="235"/>
                  </a:lnTo>
                  <a:lnTo>
                    <a:pt x="34" y="260"/>
                  </a:lnTo>
                  <a:lnTo>
                    <a:pt x="49" y="286"/>
                  </a:lnTo>
                  <a:lnTo>
                    <a:pt x="66" y="310"/>
                  </a:lnTo>
                  <a:lnTo>
                    <a:pt x="84" y="332"/>
                  </a:lnTo>
                  <a:lnTo>
                    <a:pt x="554" y="332"/>
                  </a:lnTo>
                  <a:lnTo>
                    <a:pt x="554" y="332"/>
                  </a:lnTo>
                  <a:lnTo>
                    <a:pt x="572" y="310"/>
                  </a:lnTo>
                  <a:lnTo>
                    <a:pt x="589" y="286"/>
                  </a:lnTo>
                  <a:lnTo>
                    <a:pt x="603" y="260"/>
                  </a:lnTo>
                  <a:lnTo>
                    <a:pt x="616" y="235"/>
                  </a:lnTo>
                  <a:lnTo>
                    <a:pt x="625" y="205"/>
                  </a:lnTo>
                  <a:lnTo>
                    <a:pt x="633" y="178"/>
                  </a:lnTo>
                  <a:lnTo>
                    <a:pt x="636" y="147"/>
                  </a:lnTo>
                  <a:lnTo>
                    <a:pt x="638" y="115"/>
                  </a:lnTo>
                  <a:lnTo>
                    <a:pt x="638" y="115"/>
                  </a:lnTo>
                  <a:lnTo>
                    <a:pt x="638" y="93"/>
                  </a:lnTo>
                  <a:lnTo>
                    <a:pt x="634" y="71"/>
                  </a:lnTo>
                  <a:lnTo>
                    <a:pt x="631" y="49"/>
                  </a:lnTo>
                  <a:lnTo>
                    <a:pt x="625" y="29"/>
                  </a:lnTo>
                  <a:lnTo>
                    <a:pt x="625" y="29"/>
                  </a:lnTo>
                  <a:lnTo>
                    <a:pt x="600" y="33"/>
                  </a:lnTo>
                  <a:lnTo>
                    <a:pt x="574" y="38"/>
                  </a:lnTo>
                  <a:lnTo>
                    <a:pt x="574" y="38"/>
                  </a:lnTo>
                  <a:lnTo>
                    <a:pt x="528" y="42"/>
                  </a:lnTo>
                  <a:lnTo>
                    <a:pt x="482" y="42"/>
                  </a:lnTo>
                  <a:lnTo>
                    <a:pt x="438" y="38"/>
                  </a:lnTo>
                  <a:lnTo>
                    <a:pt x="392" y="33"/>
                  </a:lnTo>
                  <a:lnTo>
                    <a:pt x="392" y="3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 noEditPoints="1"/>
            </p:cNvSpPr>
            <p:nvPr/>
          </p:nvSpPr>
          <p:spPr bwMode="auto">
            <a:xfrm>
              <a:off x="10166731" y="3911750"/>
              <a:ext cx="1912198" cy="1600386"/>
            </a:xfrm>
            <a:custGeom>
              <a:avLst/>
              <a:gdLst>
                <a:gd name="T0" fmla="*/ 844 w 1018"/>
                <a:gd name="T1" fmla="*/ 158 h 852"/>
                <a:gd name="T2" fmla="*/ 660 w 1018"/>
                <a:gd name="T3" fmla="*/ 44 h 852"/>
                <a:gd name="T4" fmla="*/ 165 w 1018"/>
                <a:gd name="T5" fmla="*/ 0 h 852"/>
                <a:gd name="T6" fmla="*/ 181 w 1018"/>
                <a:gd name="T7" fmla="*/ 186 h 852"/>
                <a:gd name="T8" fmla="*/ 103 w 1018"/>
                <a:gd name="T9" fmla="*/ 257 h 852"/>
                <a:gd name="T10" fmla="*/ 44 w 1018"/>
                <a:gd name="T11" fmla="*/ 345 h 852"/>
                <a:gd name="T12" fmla="*/ 9 w 1018"/>
                <a:gd name="T13" fmla="*/ 448 h 852"/>
                <a:gd name="T14" fmla="*/ 0 w 1018"/>
                <a:gd name="T15" fmla="*/ 532 h 852"/>
                <a:gd name="T16" fmla="*/ 11 w 1018"/>
                <a:gd name="T17" fmla="*/ 626 h 852"/>
                <a:gd name="T18" fmla="*/ 40 w 1018"/>
                <a:gd name="T19" fmla="*/ 710 h 852"/>
                <a:gd name="T20" fmla="*/ 86 w 1018"/>
                <a:gd name="T21" fmla="*/ 787 h 852"/>
                <a:gd name="T22" fmla="*/ 147 w 1018"/>
                <a:gd name="T23" fmla="*/ 852 h 852"/>
                <a:gd name="T24" fmla="*/ 728 w 1018"/>
                <a:gd name="T25" fmla="*/ 822 h 852"/>
                <a:gd name="T26" fmla="*/ 783 w 1018"/>
                <a:gd name="T27" fmla="*/ 751 h 852"/>
                <a:gd name="T28" fmla="*/ 822 w 1018"/>
                <a:gd name="T29" fmla="*/ 670 h 852"/>
                <a:gd name="T30" fmla="*/ 842 w 1018"/>
                <a:gd name="T31" fmla="*/ 580 h 852"/>
                <a:gd name="T32" fmla="*/ 842 w 1018"/>
                <a:gd name="T33" fmla="*/ 492 h 852"/>
                <a:gd name="T34" fmla="*/ 796 w 1018"/>
                <a:gd name="T35" fmla="*/ 338 h 852"/>
                <a:gd name="T36" fmla="*/ 813 w 1018"/>
                <a:gd name="T37" fmla="*/ 242 h 852"/>
                <a:gd name="T38" fmla="*/ 875 w 1018"/>
                <a:gd name="T39" fmla="*/ 314 h 852"/>
                <a:gd name="T40" fmla="*/ 917 w 1018"/>
                <a:gd name="T41" fmla="*/ 393 h 852"/>
                <a:gd name="T42" fmla="*/ 930 w 1018"/>
                <a:gd name="T43" fmla="*/ 490 h 852"/>
                <a:gd name="T44" fmla="*/ 917 w 1018"/>
                <a:gd name="T45" fmla="*/ 554 h 852"/>
                <a:gd name="T46" fmla="*/ 926 w 1018"/>
                <a:gd name="T47" fmla="*/ 586 h 852"/>
                <a:gd name="T48" fmla="*/ 948 w 1018"/>
                <a:gd name="T49" fmla="*/ 600 h 852"/>
                <a:gd name="T50" fmla="*/ 987 w 1018"/>
                <a:gd name="T51" fmla="*/ 595 h 852"/>
                <a:gd name="T52" fmla="*/ 1003 w 1018"/>
                <a:gd name="T53" fmla="*/ 573 h 852"/>
                <a:gd name="T54" fmla="*/ 1018 w 1018"/>
                <a:gd name="T55" fmla="*/ 488 h 852"/>
                <a:gd name="T56" fmla="*/ 1013 w 1018"/>
                <a:gd name="T57" fmla="*/ 411 h 852"/>
                <a:gd name="T58" fmla="*/ 961 w 1018"/>
                <a:gd name="T59" fmla="*/ 283 h 852"/>
                <a:gd name="T60" fmla="*/ 893 w 1018"/>
                <a:gd name="T61" fmla="*/ 198 h 852"/>
                <a:gd name="T62" fmla="*/ 616 w 1018"/>
                <a:gd name="T63" fmla="*/ 44 h 852"/>
                <a:gd name="T64" fmla="*/ 246 w 1018"/>
                <a:gd name="T65" fmla="*/ 154 h 852"/>
                <a:gd name="T66" fmla="*/ 231 w 1018"/>
                <a:gd name="T67" fmla="*/ 88 h 852"/>
                <a:gd name="T68" fmla="*/ 785 w 1018"/>
                <a:gd name="T69" fmla="*/ 532 h 852"/>
                <a:gd name="T70" fmla="*/ 756 w 1018"/>
                <a:gd name="T71" fmla="*/ 674 h 852"/>
                <a:gd name="T72" fmla="*/ 675 w 1018"/>
                <a:gd name="T73" fmla="*/ 793 h 852"/>
                <a:gd name="T74" fmla="*/ 123 w 1018"/>
                <a:gd name="T75" fmla="*/ 738 h 852"/>
                <a:gd name="T76" fmla="*/ 66 w 1018"/>
                <a:gd name="T77" fmla="*/ 606 h 852"/>
                <a:gd name="T78" fmla="*/ 58 w 1018"/>
                <a:gd name="T79" fmla="*/ 510 h 852"/>
                <a:gd name="T80" fmla="*/ 75 w 1018"/>
                <a:gd name="T81" fmla="*/ 426 h 852"/>
                <a:gd name="T82" fmla="*/ 108 w 1018"/>
                <a:gd name="T83" fmla="*/ 351 h 852"/>
                <a:gd name="T84" fmla="*/ 158 w 1018"/>
                <a:gd name="T85" fmla="*/ 285 h 852"/>
                <a:gd name="T86" fmla="*/ 222 w 1018"/>
                <a:gd name="T87" fmla="*/ 242 h 852"/>
                <a:gd name="T88" fmla="*/ 580 w 1018"/>
                <a:gd name="T89" fmla="*/ 242 h 852"/>
                <a:gd name="T90" fmla="*/ 657 w 1018"/>
                <a:gd name="T91" fmla="*/ 255 h 852"/>
                <a:gd name="T92" fmla="*/ 714 w 1018"/>
                <a:gd name="T93" fmla="*/ 316 h 852"/>
                <a:gd name="T94" fmla="*/ 754 w 1018"/>
                <a:gd name="T95" fmla="*/ 387 h 852"/>
                <a:gd name="T96" fmla="*/ 780 w 1018"/>
                <a:gd name="T97" fmla="*/ 468 h 852"/>
                <a:gd name="T98" fmla="*/ 785 w 1018"/>
                <a:gd name="T99" fmla="*/ 532 h 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18" h="852">
                  <a:moveTo>
                    <a:pt x="857" y="164"/>
                  </a:moveTo>
                  <a:lnTo>
                    <a:pt x="857" y="164"/>
                  </a:lnTo>
                  <a:lnTo>
                    <a:pt x="849" y="160"/>
                  </a:lnTo>
                  <a:lnTo>
                    <a:pt x="844" y="158"/>
                  </a:lnTo>
                  <a:lnTo>
                    <a:pt x="837" y="156"/>
                  </a:lnTo>
                  <a:lnTo>
                    <a:pt x="829" y="154"/>
                  </a:lnTo>
                  <a:lnTo>
                    <a:pt x="660" y="154"/>
                  </a:lnTo>
                  <a:lnTo>
                    <a:pt x="660" y="44"/>
                  </a:lnTo>
                  <a:lnTo>
                    <a:pt x="660" y="0"/>
                  </a:lnTo>
                  <a:lnTo>
                    <a:pt x="616" y="0"/>
                  </a:lnTo>
                  <a:lnTo>
                    <a:pt x="220" y="0"/>
                  </a:lnTo>
                  <a:lnTo>
                    <a:pt x="165" y="0"/>
                  </a:lnTo>
                  <a:lnTo>
                    <a:pt x="178" y="55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181" y="186"/>
                  </a:lnTo>
                  <a:lnTo>
                    <a:pt x="161" y="202"/>
                  </a:lnTo>
                  <a:lnTo>
                    <a:pt x="141" y="219"/>
                  </a:lnTo>
                  <a:lnTo>
                    <a:pt x="121" y="237"/>
                  </a:lnTo>
                  <a:lnTo>
                    <a:pt x="103" y="257"/>
                  </a:lnTo>
                  <a:lnTo>
                    <a:pt x="86" y="277"/>
                  </a:lnTo>
                  <a:lnTo>
                    <a:pt x="71" y="299"/>
                  </a:lnTo>
                  <a:lnTo>
                    <a:pt x="57" y="321"/>
                  </a:lnTo>
                  <a:lnTo>
                    <a:pt x="44" y="345"/>
                  </a:lnTo>
                  <a:lnTo>
                    <a:pt x="33" y="371"/>
                  </a:lnTo>
                  <a:lnTo>
                    <a:pt x="22" y="397"/>
                  </a:lnTo>
                  <a:lnTo>
                    <a:pt x="14" y="422"/>
                  </a:lnTo>
                  <a:lnTo>
                    <a:pt x="9" y="448"/>
                  </a:lnTo>
                  <a:lnTo>
                    <a:pt x="3" y="475"/>
                  </a:lnTo>
                  <a:lnTo>
                    <a:pt x="2" y="505"/>
                  </a:lnTo>
                  <a:lnTo>
                    <a:pt x="0" y="532"/>
                  </a:lnTo>
                  <a:lnTo>
                    <a:pt x="0" y="532"/>
                  </a:lnTo>
                  <a:lnTo>
                    <a:pt x="0" y="556"/>
                  </a:lnTo>
                  <a:lnTo>
                    <a:pt x="2" y="580"/>
                  </a:lnTo>
                  <a:lnTo>
                    <a:pt x="5" y="602"/>
                  </a:lnTo>
                  <a:lnTo>
                    <a:pt x="11" y="626"/>
                  </a:lnTo>
                  <a:lnTo>
                    <a:pt x="16" y="648"/>
                  </a:lnTo>
                  <a:lnTo>
                    <a:pt x="24" y="670"/>
                  </a:lnTo>
                  <a:lnTo>
                    <a:pt x="31" y="690"/>
                  </a:lnTo>
                  <a:lnTo>
                    <a:pt x="40" y="710"/>
                  </a:lnTo>
                  <a:lnTo>
                    <a:pt x="49" y="731"/>
                  </a:lnTo>
                  <a:lnTo>
                    <a:pt x="60" y="751"/>
                  </a:lnTo>
                  <a:lnTo>
                    <a:pt x="73" y="769"/>
                  </a:lnTo>
                  <a:lnTo>
                    <a:pt x="86" y="787"/>
                  </a:lnTo>
                  <a:lnTo>
                    <a:pt x="101" y="804"/>
                  </a:lnTo>
                  <a:lnTo>
                    <a:pt x="115" y="822"/>
                  </a:lnTo>
                  <a:lnTo>
                    <a:pt x="130" y="837"/>
                  </a:lnTo>
                  <a:lnTo>
                    <a:pt x="147" y="852"/>
                  </a:lnTo>
                  <a:lnTo>
                    <a:pt x="697" y="852"/>
                  </a:lnTo>
                  <a:lnTo>
                    <a:pt x="697" y="852"/>
                  </a:lnTo>
                  <a:lnTo>
                    <a:pt x="714" y="837"/>
                  </a:lnTo>
                  <a:lnTo>
                    <a:pt x="728" y="822"/>
                  </a:lnTo>
                  <a:lnTo>
                    <a:pt x="743" y="804"/>
                  </a:lnTo>
                  <a:lnTo>
                    <a:pt x="758" y="787"/>
                  </a:lnTo>
                  <a:lnTo>
                    <a:pt x="770" y="769"/>
                  </a:lnTo>
                  <a:lnTo>
                    <a:pt x="783" y="751"/>
                  </a:lnTo>
                  <a:lnTo>
                    <a:pt x="794" y="731"/>
                  </a:lnTo>
                  <a:lnTo>
                    <a:pt x="803" y="710"/>
                  </a:lnTo>
                  <a:lnTo>
                    <a:pt x="813" y="690"/>
                  </a:lnTo>
                  <a:lnTo>
                    <a:pt x="822" y="670"/>
                  </a:lnTo>
                  <a:lnTo>
                    <a:pt x="827" y="648"/>
                  </a:lnTo>
                  <a:lnTo>
                    <a:pt x="833" y="626"/>
                  </a:lnTo>
                  <a:lnTo>
                    <a:pt x="838" y="602"/>
                  </a:lnTo>
                  <a:lnTo>
                    <a:pt x="842" y="580"/>
                  </a:lnTo>
                  <a:lnTo>
                    <a:pt x="844" y="556"/>
                  </a:lnTo>
                  <a:lnTo>
                    <a:pt x="844" y="532"/>
                  </a:lnTo>
                  <a:lnTo>
                    <a:pt x="844" y="532"/>
                  </a:lnTo>
                  <a:lnTo>
                    <a:pt x="842" y="492"/>
                  </a:lnTo>
                  <a:lnTo>
                    <a:pt x="837" y="452"/>
                  </a:lnTo>
                  <a:lnTo>
                    <a:pt x="825" y="411"/>
                  </a:lnTo>
                  <a:lnTo>
                    <a:pt x="813" y="375"/>
                  </a:lnTo>
                  <a:lnTo>
                    <a:pt x="796" y="338"/>
                  </a:lnTo>
                  <a:lnTo>
                    <a:pt x="776" y="305"/>
                  </a:lnTo>
                  <a:lnTo>
                    <a:pt x="754" y="272"/>
                  </a:lnTo>
                  <a:lnTo>
                    <a:pt x="728" y="242"/>
                  </a:lnTo>
                  <a:lnTo>
                    <a:pt x="813" y="242"/>
                  </a:lnTo>
                  <a:lnTo>
                    <a:pt x="813" y="242"/>
                  </a:lnTo>
                  <a:lnTo>
                    <a:pt x="831" y="259"/>
                  </a:lnTo>
                  <a:lnTo>
                    <a:pt x="853" y="283"/>
                  </a:lnTo>
                  <a:lnTo>
                    <a:pt x="875" y="314"/>
                  </a:lnTo>
                  <a:lnTo>
                    <a:pt x="888" y="332"/>
                  </a:lnTo>
                  <a:lnTo>
                    <a:pt x="899" y="351"/>
                  </a:lnTo>
                  <a:lnTo>
                    <a:pt x="908" y="371"/>
                  </a:lnTo>
                  <a:lnTo>
                    <a:pt x="917" y="393"/>
                  </a:lnTo>
                  <a:lnTo>
                    <a:pt x="923" y="415"/>
                  </a:lnTo>
                  <a:lnTo>
                    <a:pt x="928" y="439"/>
                  </a:lnTo>
                  <a:lnTo>
                    <a:pt x="930" y="464"/>
                  </a:lnTo>
                  <a:lnTo>
                    <a:pt x="930" y="490"/>
                  </a:lnTo>
                  <a:lnTo>
                    <a:pt x="926" y="518"/>
                  </a:lnTo>
                  <a:lnTo>
                    <a:pt x="919" y="545"/>
                  </a:lnTo>
                  <a:lnTo>
                    <a:pt x="919" y="545"/>
                  </a:lnTo>
                  <a:lnTo>
                    <a:pt x="917" y="554"/>
                  </a:lnTo>
                  <a:lnTo>
                    <a:pt x="917" y="562"/>
                  </a:lnTo>
                  <a:lnTo>
                    <a:pt x="919" y="571"/>
                  </a:lnTo>
                  <a:lnTo>
                    <a:pt x="923" y="578"/>
                  </a:lnTo>
                  <a:lnTo>
                    <a:pt x="926" y="586"/>
                  </a:lnTo>
                  <a:lnTo>
                    <a:pt x="932" y="591"/>
                  </a:lnTo>
                  <a:lnTo>
                    <a:pt x="939" y="597"/>
                  </a:lnTo>
                  <a:lnTo>
                    <a:pt x="948" y="600"/>
                  </a:lnTo>
                  <a:lnTo>
                    <a:pt x="948" y="600"/>
                  </a:lnTo>
                  <a:lnTo>
                    <a:pt x="961" y="602"/>
                  </a:lnTo>
                  <a:lnTo>
                    <a:pt x="961" y="602"/>
                  </a:lnTo>
                  <a:lnTo>
                    <a:pt x="974" y="600"/>
                  </a:lnTo>
                  <a:lnTo>
                    <a:pt x="987" y="595"/>
                  </a:lnTo>
                  <a:lnTo>
                    <a:pt x="996" y="584"/>
                  </a:lnTo>
                  <a:lnTo>
                    <a:pt x="1000" y="578"/>
                  </a:lnTo>
                  <a:lnTo>
                    <a:pt x="1003" y="573"/>
                  </a:lnTo>
                  <a:lnTo>
                    <a:pt x="1003" y="573"/>
                  </a:lnTo>
                  <a:lnTo>
                    <a:pt x="1009" y="551"/>
                  </a:lnTo>
                  <a:lnTo>
                    <a:pt x="1014" y="529"/>
                  </a:lnTo>
                  <a:lnTo>
                    <a:pt x="1016" y="509"/>
                  </a:lnTo>
                  <a:lnTo>
                    <a:pt x="1018" y="488"/>
                  </a:lnTo>
                  <a:lnTo>
                    <a:pt x="1018" y="468"/>
                  </a:lnTo>
                  <a:lnTo>
                    <a:pt x="1018" y="448"/>
                  </a:lnTo>
                  <a:lnTo>
                    <a:pt x="1016" y="430"/>
                  </a:lnTo>
                  <a:lnTo>
                    <a:pt x="1013" y="411"/>
                  </a:lnTo>
                  <a:lnTo>
                    <a:pt x="1003" y="376"/>
                  </a:lnTo>
                  <a:lnTo>
                    <a:pt x="992" y="343"/>
                  </a:lnTo>
                  <a:lnTo>
                    <a:pt x="978" y="312"/>
                  </a:lnTo>
                  <a:lnTo>
                    <a:pt x="961" y="283"/>
                  </a:lnTo>
                  <a:lnTo>
                    <a:pt x="945" y="257"/>
                  </a:lnTo>
                  <a:lnTo>
                    <a:pt x="926" y="235"/>
                  </a:lnTo>
                  <a:lnTo>
                    <a:pt x="910" y="215"/>
                  </a:lnTo>
                  <a:lnTo>
                    <a:pt x="893" y="198"/>
                  </a:lnTo>
                  <a:lnTo>
                    <a:pt x="868" y="175"/>
                  </a:lnTo>
                  <a:lnTo>
                    <a:pt x="857" y="164"/>
                  </a:lnTo>
                  <a:lnTo>
                    <a:pt x="857" y="164"/>
                  </a:lnTo>
                  <a:close/>
                  <a:moveTo>
                    <a:pt x="616" y="44"/>
                  </a:moveTo>
                  <a:lnTo>
                    <a:pt x="616" y="154"/>
                  </a:lnTo>
                  <a:lnTo>
                    <a:pt x="249" y="154"/>
                  </a:lnTo>
                  <a:lnTo>
                    <a:pt x="249" y="154"/>
                  </a:lnTo>
                  <a:lnTo>
                    <a:pt x="246" y="154"/>
                  </a:lnTo>
                  <a:lnTo>
                    <a:pt x="238" y="118"/>
                  </a:lnTo>
                  <a:lnTo>
                    <a:pt x="359" y="118"/>
                  </a:lnTo>
                  <a:lnTo>
                    <a:pt x="359" y="88"/>
                  </a:lnTo>
                  <a:lnTo>
                    <a:pt x="231" y="88"/>
                  </a:lnTo>
                  <a:lnTo>
                    <a:pt x="220" y="44"/>
                  </a:lnTo>
                  <a:lnTo>
                    <a:pt x="616" y="44"/>
                  </a:lnTo>
                  <a:close/>
                  <a:moveTo>
                    <a:pt x="785" y="532"/>
                  </a:moveTo>
                  <a:lnTo>
                    <a:pt x="785" y="532"/>
                  </a:lnTo>
                  <a:lnTo>
                    <a:pt x="783" y="569"/>
                  </a:lnTo>
                  <a:lnTo>
                    <a:pt x="778" y="606"/>
                  </a:lnTo>
                  <a:lnTo>
                    <a:pt x="769" y="641"/>
                  </a:lnTo>
                  <a:lnTo>
                    <a:pt x="756" y="674"/>
                  </a:lnTo>
                  <a:lnTo>
                    <a:pt x="741" y="707"/>
                  </a:lnTo>
                  <a:lnTo>
                    <a:pt x="721" y="738"/>
                  </a:lnTo>
                  <a:lnTo>
                    <a:pt x="699" y="767"/>
                  </a:lnTo>
                  <a:lnTo>
                    <a:pt x="675" y="793"/>
                  </a:lnTo>
                  <a:lnTo>
                    <a:pt x="169" y="793"/>
                  </a:lnTo>
                  <a:lnTo>
                    <a:pt x="169" y="793"/>
                  </a:lnTo>
                  <a:lnTo>
                    <a:pt x="145" y="767"/>
                  </a:lnTo>
                  <a:lnTo>
                    <a:pt x="123" y="738"/>
                  </a:lnTo>
                  <a:lnTo>
                    <a:pt x="103" y="707"/>
                  </a:lnTo>
                  <a:lnTo>
                    <a:pt x="88" y="674"/>
                  </a:lnTo>
                  <a:lnTo>
                    <a:pt x="75" y="641"/>
                  </a:lnTo>
                  <a:lnTo>
                    <a:pt x="66" y="606"/>
                  </a:lnTo>
                  <a:lnTo>
                    <a:pt x="60" y="569"/>
                  </a:lnTo>
                  <a:lnTo>
                    <a:pt x="58" y="532"/>
                  </a:lnTo>
                  <a:lnTo>
                    <a:pt x="58" y="532"/>
                  </a:lnTo>
                  <a:lnTo>
                    <a:pt x="58" y="510"/>
                  </a:lnTo>
                  <a:lnTo>
                    <a:pt x="60" y="488"/>
                  </a:lnTo>
                  <a:lnTo>
                    <a:pt x="64" y="468"/>
                  </a:lnTo>
                  <a:lnTo>
                    <a:pt x="70" y="446"/>
                  </a:lnTo>
                  <a:lnTo>
                    <a:pt x="75" y="426"/>
                  </a:lnTo>
                  <a:lnTo>
                    <a:pt x="81" y="406"/>
                  </a:lnTo>
                  <a:lnTo>
                    <a:pt x="90" y="387"/>
                  </a:lnTo>
                  <a:lnTo>
                    <a:pt x="99" y="369"/>
                  </a:lnTo>
                  <a:lnTo>
                    <a:pt x="108" y="351"/>
                  </a:lnTo>
                  <a:lnTo>
                    <a:pt x="119" y="332"/>
                  </a:lnTo>
                  <a:lnTo>
                    <a:pt x="130" y="316"/>
                  </a:lnTo>
                  <a:lnTo>
                    <a:pt x="143" y="299"/>
                  </a:lnTo>
                  <a:lnTo>
                    <a:pt x="158" y="285"/>
                  </a:lnTo>
                  <a:lnTo>
                    <a:pt x="172" y="270"/>
                  </a:lnTo>
                  <a:lnTo>
                    <a:pt x="187" y="255"/>
                  </a:lnTo>
                  <a:lnTo>
                    <a:pt x="203" y="242"/>
                  </a:lnTo>
                  <a:lnTo>
                    <a:pt x="222" y="242"/>
                  </a:lnTo>
                  <a:lnTo>
                    <a:pt x="242" y="242"/>
                  </a:lnTo>
                  <a:lnTo>
                    <a:pt x="249" y="242"/>
                  </a:lnTo>
                  <a:lnTo>
                    <a:pt x="257" y="242"/>
                  </a:lnTo>
                  <a:lnTo>
                    <a:pt x="580" y="242"/>
                  </a:lnTo>
                  <a:lnTo>
                    <a:pt x="624" y="242"/>
                  </a:lnTo>
                  <a:lnTo>
                    <a:pt x="640" y="242"/>
                  </a:lnTo>
                  <a:lnTo>
                    <a:pt x="640" y="242"/>
                  </a:lnTo>
                  <a:lnTo>
                    <a:pt x="657" y="255"/>
                  </a:lnTo>
                  <a:lnTo>
                    <a:pt x="671" y="270"/>
                  </a:lnTo>
                  <a:lnTo>
                    <a:pt x="686" y="285"/>
                  </a:lnTo>
                  <a:lnTo>
                    <a:pt x="701" y="299"/>
                  </a:lnTo>
                  <a:lnTo>
                    <a:pt x="714" y="316"/>
                  </a:lnTo>
                  <a:lnTo>
                    <a:pt x="725" y="332"/>
                  </a:lnTo>
                  <a:lnTo>
                    <a:pt x="736" y="351"/>
                  </a:lnTo>
                  <a:lnTo>
                    <a:pt x="747" y="369"/>
                  </a:lnTo>
                  <a:lnTo>
                    <a:pt x="754" y="387"/>
                  </a:lnTo>
                  <a:lnTo>
                    <a:pt x="763" y="406"/>
                  </a:lnTo>
                  <a:lnTo>
                    <a:pt x="769" y="426"/>
                  </a:lnTo>
                  <a:lnTo>
                    <a:pt x="774" y="446"/>
                  </a:lnTo>
                  <a:lnTo>
                    <a:pt x="780" y="468"/>
                  </a:lnTo>
                  <a:lnTo>
                    <a:pt x="783" y="488"/>
                  </a:lnTo>
                  <a:lnTo>
                    <a:pt x="785" y="510"/>
                  </a:lnTo>
                  <a:lnTo>
                    <a:pt x="785" y="532"/>
                  </a:lnTo>
                  <a:lnTo>
                    <a:pt x="785" y="53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164370" y="3774628"/>
            <a:ext cx="1684913" cy="1737508"/>
            <a:chOff x="8164370" y="3774628"/>
            <a:chExt cx="1684913" cy="1737508"/>
          </a:xfrm>
        </p:grpSpPr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8429223" y="4794592"/>
              <a:ext cx="1074437" cy="358772"/>
            </a:xfrm>
            <a:custGeom>
              <a:avLst/>
              <a:gdLst>
                <a:gd name="T0" fmla="*/ 572 w 572"/>
                <a:gd name="T1" fmla="*/ 0 h 191"/>
                <a:gd name="T2" fmla="*/ 0 w 572"/>
                <a:gd name="T3" fmla="*/ 0 h 191"/>
                <a:gd name="T4" fmla="*/ 0 w 572"/>
                <a:gd name="T5" fmla="*/ 191 h 191"/>
                <a:gd name="T6" fmla="*/ 572 w 572"/>
                <a:gd name="T7" fmla="*/ 191 h 191"/>
                <a:gd name="T8" fmla="*/ 572 w 572"/>
                <a:gd name="T9" fmla="*/ 0 h 191"/>
                <a:gd name="T10" fmla="*/ 528 w 572"/>
                <a:gd name="T11" fmla="*/ 147 h 191"/>
                <a:gd name="T12" fmla="*/ 44 w 572"/>
                <a:gd name="T13" fmla="*/ 147 h 191"/>
                <a:gd name="T14" fmla="*/ 44 w 572"/>
                <a:gd name="T15" fmla="*/ 44 h 191"/>
                <a:gd name="T16" fmla="*/ 528 w 572"/>
                <a:gd name="T17" fmla="*/ 44 h 191"/>
                <a:gd name="T18" fmla="*/ 528 w 572"/>
                <a:gd name="T19" fmla="*/ 14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2" h="191">
                  <a:moveTo>
                    <a:pt x="572" y="0"/>
                  </a:moveTo>
                  <a:lnTo>
                    <a:pt x="0" y="0"/>
                  </a:lnTo>
                  <a:lnTo>
                    <a:pt x="0" y="191"/>
                  </a:lnTo>
                  <a:lnTo>
                    <a:pt x="572" y="191"/>
                  </a:lnTo>
                  <a:lnTo>
                    <a:pt x="572" y="0"/>
                  </a:lnTo>
                  <a:close/>
                  <a:moveTo>
                    <a:pt x="528" y="147"/>
                  </a:moveTo>
                  <a:lnTo>
                    <a:pt x="44" y="147"/>
                  </a:lnTo>
                  <a:lnTo>
                    <a:pt x="44" y="44"/>
                  </a:lnTo>
                  <a:lnTo>
                    <a:pt x="528" y="44"/>
                  </a:lnTo>
                  <a:lnTo>
                    <a:pt x="528" y="14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8164370" y="3774628"/>
              <a:ext cx="1684913" cy="1737508"/>
            </a:xfrm>
            <a:custGeom>
              <a:avLst/>
              <a:gdLst>
                <a:gd name="T0" fmla="*/ 457 w 897"/>
                <a:gd name="T1" fmla="*/ 185 h 925"/>
                <a:gd name="T2" fmla="*/ 792 w 897"/>
                <a:gd name="T3" fmla="*/ 183 h 925"/>
                <a:gd name="T4" fmla="*/ 829 w 897"/>
                <a:gd name="T5" fmla="*/ 176 h 925"/>
                <a:gd name="T6" fmla="*/ 847 w 897"/>
                <a:gd name="T7" fmla="*/ 152 h 925"/>
                <a:gd name="T8" fmla="*/ 853 w 897"/>
                <a:gd name="T9" fmla="*/ 115 h 925"/>
                <a:gd name="T10" fmla="*/ 884 w 897"/>
                <a:gd name="T11" fmla="*/ 95 h 925"/>
                <a:gd name="T12" fmla="*/ 897 w 897"/>
                <a:gd name="T13" fmla="*/ 59 h 925"/>
                <a:gd name="T14" fmla="*/ 888 w 897"/>
                <a:gd name="T15" fmla="*/ 26 h 925"/>
                <a:gd name="T16" fmla="*/ 849 w 897"/>
                <a:gd name="T17" fmla="*/ 2 h 925"/>
                <a:gd name="T18" fmla="*/ 816 w 897"/>
                <a:gd name="T19" fmla="*/ 5 h 925"/>
                <a:gd name="T20" fmla="*/ 785 w 897"/>
                <a:gd name="T21" fmla="*/ 37 h 925"/>
                <a:gd name="T22" fmla="*/ 780 w 897"/>
                <a:gd name="T23" fmla="*/ 70 h 925"/>
                <a:gd name="T24" fmla="*/ 798 w 897"/>
                <a:gd name="T25" fmla="*/ 103 h 925"/>
                <a:gd name="T26" fmla="*/ 824 w 897"/>
                <a:gd name="T27" fmla="*/ 125 h 925"/>
                <a:gd name="T28" fmla="*/ 820 w 897"/>
                <a:gd name="T29" fmla="*/ 147 h 925"/>
                <a:gd name="T30" fmla="*/ 803 w 897"/>
                <a:gd name="T31" fmla="*/ 154 h 925"/>
                <a:gd name="T32" fmla="*/ 471 w 897"/>
                <a:gd name="T33" fmla="*/ 154 h 925"/>
                <a:gd name="T34" fmla="*/ 424 w 897"/>
                <a:gd name="T35" fmla="*/ 172 h 925"/>
                <a:gd name="T36" fmla="*/ 413 w 897"/>
                <a:gd name="T37" fmla="*/ 202 h 925"/>
                <a:gd name="T38" fmla="*/ 380 w 897"/>
                <a:gd name="T39" fmla="*/ 213 h 925"/>
                <a:gd name="T40" fmla="*/ 321 w 897"/>
                <a:gd name="T41" fmla="*/ 237 h 925"/>
                <a:gd name="T42" fmla="*/ 273 w 897"/>
                <a:gd name="T43" fmla="*/ 273 h 925"/>
                <a:gd name="T44" fmla="*/ 236 w 897"/>
                <a:gd name="T45" fmla="*/ 325 h 925"/>
                <a:gd name="T46" fmla="*/ 108 w 897"/>
                <a:gd name="T47" fmla="*/ 352 h 925"/>
                <a:gd name="T48" fmla="*/ 47 w 897"/>
                <a:gd name="T49" fmla="*/ 372 h 925"/>
                <a:gd name="T50" fmla="*/ 11 w 897"/>
                <a:gd name="T51" fmla="*/ 426 h 925"/>
                <a:gd name="T52" fmla="*/ 31 w 897"/>
                <a:gd name="T53" fmla="*/ 815 h 925"/>
                <a:gd name="T54" fmla="*/ 2 w 897"/>
                <a:gd name="T55" fmla="*/ 925 h 925"/>
                <a:gd name="T56" fmla="*/ 853 w 897"/>
                <a:gd name="T57" fmla="*/ 895 h 925"/>
                <a:gd name="T58" fmla="*/ 816 w 897"/>
                <a:gd name="T59" fmla="*/ 815 h 925"/>
                <a:gd name="T60" fmla="*/ 844 w 897"/>
                <a:gd name="T61" fmla="*/ 426 h 925"/>
                <a:gd name="T62" fmla="*/ 807 w 897"/>
                <a:gd name="T63" fmla="*/ 372 h 925"/>
                <a:gd name="T64" fmla="*/ 745 w 897"/>
                <a:gd name="T65" fmla="*/ 352 h 925"/>
                <a:gd name="T66" fmla="*/ 618 w 897"/>
                <a:gd name="T67" fmla="*/ 325 h 925"/>
                <a:gd name="T68" fmla="*/ 581 w 897"/>
                <a:gd name="T69" fmla="*/ 273 h 925"/>
                <a:gd name="T70" fmla="*/ 532 w 897"/>
                <a:gd name="T71" fmla="*/ 237 h 925"/>
                <a:gd name="T72" fmla="*/ 473 w 897"/>
                <a:gd name="T73" fmla="*/ 213 h 925"/>
                <a:gd name="T74" fmla="*/ 442 w 897"/>
                <a:gd name="T75" fmla="*/ 202 h 925"/>
                <a:gd name="T76" fmla="*/ 824 w 897"/>
                <a:gd name="T77" fmla="*/ 844 h 925"/>
                <a:gd name="T78" fmla="*/ 38 w 897"/>
                <a:gd name="T79" fmla="*/ 844 h 925"/>
                <a:gd name="T80" fmla="*/ 758 w 897"/>
                <a:gd name="T81" fmla="*/ 785 h 925"/>
                <a:gd name="T82" fmla="*/ 745 w 897"/>
                <a:gd name="T83" fmla="*/ 381 h 925"/>
                <a:gd name="T84" fmla="*/ 780 w 897"/>
                <a:gd name="T85" fmla="*/ 391 h 925"/>
                <a:gd name="T86" fmla="*/ 811 w 897"/>
                <a:gd name="T87" fmla="*/ 422 h 925"/>
                <a:gd name="T88" fmla="*/ 44 w 897"/>
                <a:gd name="T89" fmla="*/ 422 h 925"/>
                <a:gd name="T90" fmla="*/ 73 w 897"/>
                <a:gd name="T91" fmla="*/ 391 h 925"/>
                <a:gd name="T92" fmla="*/ 216 w 897"/>
                <a:gd name="T93" fmla="*/ 381 h 925"/>
                <a:gd name="T94" fmla="*/ 255 w 897"/>
                <a:gd name="T95" fmla="*/ 352 h 925"/>
                <a:gd name="T96" fmla="*/ 302 w 897"/>
                <a:gd name="T97" fmla="*/ 286 h 925"/>
                <a:gd name="T98" fmla="*/ 400 w 897"/>
                <a:gd name="T99" fmla="*/ 240 h 925"/>
                <a:gd name="T100" fmla="*/ 482 w 897"/>
                <a:gd name="T101" fmla="*/ 246 h 925"/>
                <a:gd name="T102" fmla="*/ 572 w 897"/>
                <a:gd name="T103" fmla="*/ 306 h 9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97" h="925">
                  <a:moveTo>
                    <a:pt x="446" y="192"/>
                  </a:moveTo>
                  <a:lnTo>
                    <a:pt x="446" y="192"/>
                  </a:lnTo>
                  <a:lnTo>
                    <a:pt x="451" y="189"/>
                  </a:lnTo>
                  <a:lnTo>
                    <a:pt x="457" y="185"/>
                  </a:lnTo>
                  <a:lnTo>
                    <a:pt x="464" y="185"/>
                  </a:lnTo>
                  <a:lnTo>
                    <a:pt x="471" y="183"/>
                  </a:lnTo>
                  <a:lnTo>
                    <a:pt x="792" y="183"/>
                  </a:lnTo>
                  <a:lnTo>
                    <a:pt x="792" y="183"/>
                  </a:lnTo>
                  <a:lnTo>
                    <a:pt x="800" y="185"/>
                  </a:lnTo>
                  <a:lnTo>
                    <a:pt x="811" y="183"/>
                  </a:lnTo>
                  <a:lnTo>
                    <a:pt x="822" y="180"/>
                  </a:lnTo>
                  <a:lnTo>
                    <a:pt x="829" y="176"/>
                  </a:lnTo>
                  <a:lnTo>
                    <a:pt x="835" y="172"/>
                  </a:lnTo>
                  <a:lnTo>
                    <a:pt x="835" y="172"/>
                  </a:lnTo>
                  <a:lnTo>
                    <a:pt x="842" y="163"/>
                  </a:lnTo>
                  <a:lnTo>
                    <a:pt x="847" y="152"/>
                  </a:lnTo>
                  <a:lnTo>
                    <a:pt x="851" y="139"/>
                  </a:lnTo>
                  <a:lnTo>
                    <a:pt x="853" y="125"/>
                  </a:lnTo>
                  <a:lnTo>
                    <a:pt x="853" y="115"/>
                  </a:lnTo>
                  <a:lnTo>
                    <a:pt x="853" y="115"/>
                  </a:lnTo>
                  <a:lnTo>
                    <a:pt x="862" y="114"/>
                  </a:lnTo>
                  <a:lnTo>
                    <a:pt x="871" y="108"/>
                  </a:lnTo>
                  <a:lnTo>
                    <a:pt x="879" y="103"/>
                  </a:lnTo>
                  <a:lnTo>
                    <a:pt x="884" y="95"/>
                  </a:lnTo>
                  <a:lnTo>
                    <a:pt x="890" y="88"/>
                  </a:lnTo>
                  <a:lnTo>
                    <a:pt x="893" y="79"/>
                  </a:lnTo>
                  <a:lnTo>
                    <a:pt x="897" y="70"/>
                  </a:lnTo>
                  <a:lnTo>
                    <a:pt x="897" y="59"/>
                  </a:lnTo>
                  <a:lnTo>
                    <a:pt x="897" y="59"/>
                  </a:lnTo>
                  <a:lnTo>
                    <a:pt x="895" y="48"/>
                  </a:lnTo>
                  <a:lnTo>
                    <a:pt x="891" y="37"/>
                  </a:lnTo>
                  <a:lnTo>
                    <a:pt x="888" y="26"/>
                  </a:lnTo>
                  <a:lnTo>
                    <a:pt x="880" y="18"/>
                  </a:lnTo>
                  <a:lnTo>
                    <a:pt x="871" y="11"/>
                  </a:lnTo>
                  <a:lnTo>
                    <a:pt x="860" y="5"/>
                  </a:lnTo>
                  <a:lnTo>
                    <a:pt x="849" y="2"/>
                  </a:lnTo>
                  <a:lnTo>
                    <a:pt x="838" y="0"/>
                  </a:lnTo>
                  <a:lnTo>
                    <a:pt x="838" y="0"/>
                  </a:lnTo>
                  <a:lnTo>
                    <a:pt x="827" y="2"/>
                  </a:lnTo>
                  <a:lnTo>
                    <a:pt x="816" y="5"/>
                  </a:lnTo>
                  <a:lnTo>
                    <a:pt x="805" y="11"/>
                  </a:lnTo>
                  <a:lnTo>
                    <a:pt x="796" y="18"/>
                  </a:lnTo>
                  <a:lnTo>
                    <a:pt x="789" y="26"/>
                  </a:lnTo>
                  <a:lnTo>
                    <a:pt x="785" y="37"/>
                  </a:lnTo>
                  <a:lnTo>
                    <a:pt x="781" y="48"/>
                  </a:lnTo>
                  <a:lnTo>
                    <a:pt x="780" y="59"/>
                  </a:lnTo>
                  <a:lnTo>
                    <a:pt x="780" y="59"/>
                  </a:lnTo>
                  <a:lnTo>
                    <a:pt x="780" y="70"/>
                  </a:lnTo>
                  <a:lnTo>
                    <a:pt x="783" y="79"/>
                  </a:lnTo>
                  <a:lnTo>
                    <a:pt x="787" y="88"/>
                  </a:lnTo>
                  <a:lnTo>
                    <a:pt x="792" y="95"/>
                  </a:lnTo>
                  <a:lnTo>
                    <a:pt x="798" y="103"/>
                  </a:lnTo>
                  <a:lnTo>
                    <a:pt x="805" y="108"/>
                  </a:lnTo>
                  <a:lnTo>
                    <a:pt x="814" y="114"/>
                  </a:lnTo>
                  <a:lnTo>
                    <a:pt x="824" y="115"/>
                  </a:lnTo>
                  <a:lnTo>
                    <a:pt x="824" y="125"/>
                  </a:lnTo>
                  <a:lnTo>
                    <a:pt x="824" y="125"/>
                  </a:lnTo>
                  <a:lnTo>
                    <a:pt x="824" y="134"/>
                  </a:lnTo>
                  <a:lnTo>
                    <a:pt x="822" y="141"/>
                  </a:lnTo>
                  <a:lnTo>
                    <a:pt x="820" y="147"/>
                  </a:lnTo>
                  <a:lnTo>
                    <a:pt x="816" y="150"/>
                  </a:lnTo>
                  <a:lnTo>
                    <a:pt x="816" y="150"/>
                  </a:lnTo>
                  <a:lnTo>
                    <a:pt x="809" y="154"/>
                  </a:lnTo>
                  <a:lnTo>
                    <a:pt x="803" y="154"/>
                  </a:lnTo>
                  <a:lnTo>
                    <a:pt x="796" y="154"/>
                  </a:lnTo>
                  <a:lnTo>
                    <a:pt x="796" y="154"/>
                  </a:lnTo>
                  <a:lnTo>
                    <a:pt x="471" y="154"/>
                  </a:lnTo>
                  <a:lnTo>
                    <a:pt x="471" y="154"/>
                  </a:lnTo>
                  <a:lnTo>
                    <a:pt x="457" y="156"/>
                  </a:lnTo>
                  <a:lnTo>
                    <a:pt x="444" y="159"/>
                  </a:lnTo>
                  <a:lnTo>
                    <a:pt x="433" y="165"/>
                  </a:lnTo>
                  <a:lnTo>
                    <a:pt x="424" y="172"/>
                  </a:lnTo>
                  <a:lnTo>
                    <a:pt x="424" y="172"/>
                  </a:lnTo>
                  <a:lnTo>
                    <a:pt x="418" y="183"/>
                  </a:lnTo>
                  <a:lnTo>
                    <a:pt x="414" y="192"/>
                  </a:lnTo>
                  <a:lnTo>
                    <a:pt x="413" y="202"/>
                  </a:lnTo>
                  <a:lnTo>
                    <a:pt x="413" y="209"/>
                  </a:lnTo>
                  <a:lnTo>
                    <a:pt x="413" y="209"/>
                  </a:lnTo>
                  <a:lnTo>
                    <a:pt x="396" y="211"/>
                  </a:lnTo>
                  <a:lnTo>
                    <a:pt x="380" y="213"/>
                  </a:lnTo>
                  <a:lnTo>
                    <a:pt x="365" y="218"/>
                  </a:lnTo>
                  <a:lnTo>
                    <a:pt x="350" y="222"/>
                  </a:lnTo>
                  <a:lnTo>
                    <a:pt x="335" y="229"/>
                  </a:lnTo>
                  <a:lnTo>
                    <a:pt x="321" y="237"/>
                  </a:lnTo>
                  <a:lnTo>
                    <a:pt x="308" y="244"/>
                  </a:lnTo>
                  <a:lnTo>
                    <a:pt x="295" y="253"/>
                  </a:lnTo>
                  <a:lnTo>
                    <a:pt x="284" y="262"/>
                  </a:lnTo>
                  <a:lnTo>
                    <a:pt x="273" y="273"/>
                  </a:lnTo>
                  <a:lnTo>
                    <a:pt x="262" y="286"/>
                  </a:lnTo>
                  <a:lnTo>
                    <a:pt x="253" y="297"/>
                  </a:lnTo>
                  <a:lnTo>
                    <a:pt x="244" y="310"/>
                  </a:lnTo>
                  <a:lnTo>
                    <a:pt x="236" y="325"/>
                  </a:lnTo>
                  <a:lnTo>
                    <a:pt x="229" y="337"/>
                  </a:lnTo>
                  <a:lnTo>
                    <a:pt x="224" y="352"/>
                  </a:lnTo>
                  <a:lnTo>
                    <a:pt x="108" y="352"/>
                  </a:lnTo>
                  <a:lnTo>
                    <a:pt x="108" y="352"/>
                  </a:lnTo>
                  <a:lnTo>
                    <a:pt x="91" y="354"/>
                  </a:lnTo>
                  <a:lnTo>
                    <a:pt x="75" y="358"/>
                  </a:lnTo>
                  <a:lnTo>
                    <a:pt x="60" y="365"/>
                  </a:lnTo>
                  <a:lnTo>
                    <a:pt x="47" y="372"/>
                  </a:lnTo>
                  <a:lnTo>
                    <a:pt x="35" y="383"/>
                  </a:lnTo>
                  <a:lnTo>
                    <a:pt x="25" y="396"/>
                  </a:lnTo>
                  <a:lnTo>
                    <a:pt x="16" y="409"/>
                  </a:lnTo>
                  <a:lnTo>
                    <a:pt x="11" y="426"/>
                  </a:lnTo>
                  <a:lnTo>
                    <a:pt x="0" y="462"/>
                  </a:lnTo>
                  <a:lnTo>
                    <a:pt x="38" y="462"/>
                  </a:lnTo>
                  <a:lnTo>
                    <a:pt x="38" y="815"/>
                  </a:lnTo>
                  <a:lnTo>
                    <a:pt x="31" y="815"/>
                  </a:lnTo>
                  <a:lnTo>
                    <a:pt x="2" y="815"/>
                  </a:lnTo>
                  <a:lnTo>
                    <a:pt x="2" y="844"/>
                  </a:lnTo>
                  <a:lnTo>
                    <a:pt x="2" y="895"/>
                  </a:lnTo>
                  <a:lnTo>
                    <a:pt x="2" y="925"/>
                  </a:lnTo>
                  <a:lnTo>
                    <a:pt x="31" y="925"/>
                  </a:lnTo>
                  <a:lnTo>
                    <a:pt x="824" y="925"/>
                  </a:lnTo>
                  <a:lnTo>
                    <a:pt x="853" y="925"/>
                  </a:lnTo>
                  <a:lnTo>
                    <a:pt x="853" y="895"/>
                  </a:lnTo>
                  <a:lnTo>
                    <a:pt x="853" y="844"/>
                  </a:lnTo>
                  <a:lnTo>
                    <a:pt x="853" y="815"/>
                  </a:lnTo>
                  <a:lnTo>
                    <a:pt x="824" y="815"/>
                  </a:lnTo>
                  <a:lnTo>
                    <a:pt x="816" y="815"/>
                  </a:lnTo>
                  <a:lnTo>
                    <a:pt x="816" y="462"/>
                  </a:lnTo>
                  <a:lnTo>
                    <a:pt x="855" y="462"/>
                  </a:lnTo>
                  <a:lnTo>
                    <a:pt x="844" y="426"/>
                  </a:lnTo>
                  <a:lnTo>
                    <a:pt x="844" y="426"/>
                  </a:lnTo>
                  <a:lnTo>
                    <a:pt x="838" y="409"/>
                  </a:lnTo>
                  <a:lnTo>
                    <a:pt x="829" y="396"/>
                  </a:lnTo>
                  <a:lnTo>
                    <a:pt x="820" y="383"/>
                  </a:lnTo>
                  <a:lnTo>
                    <a:pt x="807" y="372"/>
                  </a:lnTo>
                  <a:lnTo>
                    <a:pt x="794" y="365"/>
                  </a:lnTo>
                  <a:lnTo>
                    <a:pt x="778" y="358"/>
                  </a:lnTo>
                  <a:lnTo>
                    <a:pt x="763" y="354"/>
                  </a:lnTo>
                  <a:lnTo>
                    <a:pt x="745" y="352"/>
                  </a:lnTo>
                  <a:lnTo>
                    <a:pt x="631" y="352"/>
                  </a:lnTo>
                  <a:lnTo>
                    <a:pt x="631" y="352"/>
                  </a:lnTo>
                  <a:lnTo>
                    <a:pt x="625" y="337"/>
                  </a:lnTo>
                  <a:lnTo>
                    <a:pt x="618" y="325"/>
                  </a:lnTo>
                  <a:lnTo>
                    <a:pt x="611" y="310"/>
                  </a:lnTo>
                  <a:lnTo>
                    <a:pt x="602" y="297"/>
                  </a:lnTo>
                  <a:lnTo>
                    <a:pt x="592" y="284"/>
                  </a:lnTo>
                  <a:lnTo>
                    <a:pt x="581" y="273"/>
                  </a:lnTo>
                  <a:lnTo>
                    <a:pt x="570" y="262"/>
                  </a:lnTo>
                  <a:lnTo>
                    <a:pt x="559" y="253"/>
                  </a:lnTo>
                  <a:lnTo>
                    <a:pt x="546" y="244"/>
                  </a:lnTo>
                  <a:lnTo>
                    <a:pt x="532" y="237"/>
                  </a:lnTo>
                  <a:lnTo>
                    <a:pt x="519" y="229"/>
                  </a:lnTo>
                  <a:lnTo>
                    <a:pt x="504" y="222"/>
                  </a:lnTo>
                  <a:lnTo>
                    <a:pt x="490" y="216"/>
                  </a:lnTo>
                  <a:lnTo>
                    <a:pt x="473" y="213"/>
                  </a:lnTo>
                  <a:lnTo>
                    <a:pt x="458" y="211"/>
                  </a:lnTo>
                  <a:lnTo>
                    <a:pt x="442" y="209"/>
                  </a:lnTo>
                  <a:lnTo>
                    <a:pt x="442" y="209"/>
                  </a:lnTo>
                  <a:lnTo>
                    <a:pt x="442" y="202"/>
                  </a:lnTo>
                  <a:lnTo>
                    <a:pt x="444" y="196"/>
                  </a:lnTo>
                  <a:lnTo>
                    <a:pt x="446" y="192"/>
                  </a:lnTo>
                  <a:lnTo>
                    <a:pt x="446" y="192"/>
                  </a:lnTo>
                  <a:close/>
                  <a:moveTo>
                    <a:pt x="824" y="844"/>
                  </a:moveTo>
                  <a:lnTo>
                    <a:pt x="824" y="895"/>
                  </a:lnTo>
                  <a:lnTo>
                    <a:pt x="31" y="895"/>
                  </a:lnTo>
                  <a:lnTo>
                    <a:pt x="31" y="844"/>
                  </a:lnTo>
                  <a:lnTo>
                    <a:pt x="38" y="844"/>
                  </a:lnTo>
                  <a:lnTo>
                    <a:pt x="816" y="844"/>
                  </a:lnTo>
                  <a:lnTo>
                    <a:pt x="824" y="844"/>
                  </a:lnTo>
                  <a:close/>
                  <a:moveTo>
                    <a:pt x="758" y="492"/>
                  </a:moveTo>
                  <a:lnTo>
                    <a:pt x="758" y="785"/>
                  </a:lnTo>
                  <a:lnTo>
                    <a:pt x="97" y="785"/>
                  </a:lnTo>
                  <a:lnTo>
                    <a:pt x="97" y="492"/>
                  </a:lnTo>
                  <a:lnTo>
                    <a:pt x="758" y="492"/>
                  </a:lnTo>
                  <a:close/>
                  <a:moveTo>
                    <a:pt x="745" y="381"/>
                  </a:moveTo>
                  <a:lnTo>
                    <a:pt x="745" y="381"/>
                  </a:lnTo>
                  <a:lnTo>
                    <a:pt x="758" y="383"/>
                  </a:lnTo>
                  <a:lnTo>
                    <a:pt x="769" y="385"/>
                  </a:lnTo>
                  <a:lnTo>
                    <a:pt x="780" y="391"/>
                  </a:lnTo>
                  <a:lnTo>
                    <a:pt x="791" y="396"/>
                  </a:lnTo>
                  <a:lnTo>
                    <a:pt x="798" y="404"/>
                  </a:lnTo>
                  <a:lnTo>
                    <a:pt x="805" y="413"/>
                  </a:lnTo>
                  <a:lnTo>
                    <a:pt x="811" y="422"/>
                  </a:lnTo>
                  <a:lnTo>
                    <a:pt x="816" y="433"/>
                  </a:lnTo>
                  <a:lnTo>
                    <a:pt x="38" y="433"/>
                  </a:lnTo>
                  <a:lnTo>
                    <a:pt x="38" y="433"/>
                  </a:lnTo>
                  <a:lnTo>
                    <a:pt x="44" y="422"/>
                  </a:lnTo>
                  <a:lnTo>
                    <a:pt x="49" y="413"/>
                  </a:lnTo>
                  <a:lnTo>
                    <a:pt x="57" y="404"/>
                  </a:lnTo>
                  <a:lnTo>
                    <a:pt x="64" y="396"/>
                  </a:lnTo>
                  <a:lnTo>
                    <a:pt x="73" y="391"/>
                  </a:lnTo>
                  <a:lnTo>
                    <a:pt x="84" y="385"/>
                  </a:lnTo>
                  <a:lnTo>
                    <a:pt x="95" y="383"/>
                  </a:lnTo>
                  <a:lnTo>
                    <a:pt x="108" y="381"/>
                  </a:lnTo>
                  <a:lnTo>
                    <a:pt x="216" y="381"/>
                  </a:lnTo>
                  <a:lnTo>
                    <a:pt x="638" y="381"/>
                  </a:lnTo>
                  <a:lnTo>
                    <a:pt x="745" y="381"/>
                  </a:lnTo>
                  <a:close/>
                  <a:moveTo>
                    <a:pt x="600" y="352"/>
                  </a:moveTo>
                  <a:lnTo>
                    <a:pt x="255" y="352"/>
                  </a:lnTo>
                  <a:lnTo>
                    <a:pt x="255" y="352"/>
                  </a:lnTo>
                  <a:lnTo>
                    <a:pt x="268" y="328"/>
                  </a:lnTo>
                  <a:lnTo>
                    <a:pt x="284" y="306"/>
                  </a:lnTo>
                  <a:lnTo>
                    <a:pt x="302" y="286"/>
                  </a:lnTo>
                  <a:lnTo>
                    <a:pt x="323" y="270"/>
                  </a:lnTo>
                  <a:lnTo>
                    <a:pt x="346" y="257"/>
                  </a:lnTo>
                  <a:lnTo>
                    <a:pt x="372" y="246"/>
                  </a:lnTo>
                  <a:lnTo>
                    <a:pt x="400" y="240"/>
                  </a:lnTo>
                  <a:lnTo>
                    <a:pt x="427" y="237"/>
                  </a:lnTo>
                  <a:lnTo>
                    <a:pt x="427" y="237"/>
                  </a:lnTo>
                  <a:lnTo>
                    <a:pt x="455" y="240"/>
                  </a:lnTo>
                  <a:lnTo>
                    <a:pt x="482" y="246"/>
                  </a:lnTo>
                  <a:lnTo>
                    <a:pt x="508" y="257"/>
                  </a:lnTo>
                  <a:lnTo>
                    <a:pt x="532" y="270"/>
                  </a:lnTo>
                  <a:lnTo>
                    <a:pt x="552" y="286"/>
                  </a:lnTo>
                  <a:lnTo>
                    <a:pt x="572" y="306"/>
                  </a:lnTo>
                  <a:lnTo>
                    <a:pt x="587" y="328"/>
                  </a:lnTo>
                  <a:lnTo>
                    <a:pt x="600" y="352"/>
                  </a:lnTo>
                  <a:lnTo>
                    <a:pt x="600" y="35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423106" y="4242346"/>
            <a:ext cx="1502710" cy="1324263"/>
            <a:chOff x="6423106" y="4242346"/>
            <a:chExt cx="1502710" cy="1324263"/>
          </a:xfrm>
        </p:grpSpPr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6423106" y="4242346"/>
              <a:ext cx="1502710" cy="1324263"/>
            </a:xfrm>
            <a:custGeom>
              <a:avLst/>
              <a:gdLst>
                <a:gd name="T0" fmla="*/ 633 w 800"/>
                <a:gd name="T1" fmla="*/ 0 h 705"/>
                <a:gd name="T2" fmla="*/ 0 w 800"/>
                <a:gd name="T3" fmla="*/ 0 h 705"/>
                <a:gd name="T4" fmla="*/ 59 w 800"/>
                <a:gd name="T5" fmla="*/ 577 h 705"/>
                <a:gd name="T6" fmla="*/ 66 w 800"/>
                <a:gd name="T7" fmla="*/ 615 h 705"/>
                <a:gd name="T8" fmla="*/ 83 w 800"/>
                <a:gd name="T9" fmla="*/ 648 h 705"/>
                <a:gd name="T10" fmla="*/ 108 w 800"/>
                <a:gd name="T11" fmla="*/ 676 h 705"/>
                <a:gd name="T12" fmla="*/ 141 w 800"/>
                <a:gd name="T13" fmla="*/ 696 h 705"/>
                <a:gd name="T14" fmla="*/ 178 w 800"/>
                <a:gd name="T15" fmla="*/ 705 h 705"/>
                <a:gd name="T16" fmla="*/ 440 w 800"/>
                <a:gd name="T17" fmla="*/ 705 h 705"/>
                <a:gd name="T18" fmla="*/ 479 w 800"/>
                <a:gd name="T19" fmla="*/ 699 h 705"/>
                <a:gd name="T20" fmla="*/ 514 w 800"/>
                <a:gd name="T21" fmla="*/ 683 h 705"/>
                <a:gd name="T22" fmla="*/ 541 w 800"/>
                <a:gd name="T23" fmla="*/ 659 h 705"/>
                <a:gd name="T24" fmla="*/ 562 w 800"/>
                <a:gd name="T25" fmla="*/ 626 h 705"/>
                <a:gd name="T26" fmla="*/ 573 w 800"/>
                <a:gd name="T27" fmla="*/ 589 h 705"/>
                <a:gd name="T28" fmla="*/ 580 w 800"/>
                <a:gd name="T29" fmla="*/ 514 h 705"/>
                <a:gd name="T30" fmla="*/ 600 w 800"/>
                <a:gd name="T31" fmla="*/ 512 h 705"/>
                <a:gd name="T32" fmla="*/ 659 w 800"/>
                <a:gd name="T33" fmla="*/ 488 h 705"/>
                <a:gd name="T34" fmla="*/ 712 w 800"/>
                <a:gd name="T35" fmla="*/ 443 h 705"/>
                <a:gd name="T36" fmla="*/ 758 w 800"/>
                <a:gd name="T37" fmla="*/ 384 h 705"/>
                <a:gd name="T38" fmla="*/ 789 w 800"/>
                <a:gd name="T39" fmla="*/ 320 h 705"/>
                <a:gd name="T40" fmla="*/ 800 w 800"/>
                <a:gd name="T41" fmla="*/ 257 h 705"/>
                <a:gd name="T42" fmla="*/ 796 w 800"/>
                <a:gd name="T43" fmla="*/ 222 h 705"/>
                <a:gd name="T44" fmla="*/ 780 w 800"/>
                <a:gd name="T45" fmla="*/ 173 h 705"/>
                <a:gd name="T46" fmla="*/ 749 w 800"/>
                <a:gd name="T47" fmla="*/ 131 h 705"/>
                <a:gd name="T48" fmla="*/ 708 w 800"/>
                <a:gd name="T49" fmla="*/ 99 h 705"/>
                <a:gd name="T50" fmla="*/ 661 w 800"/>
                <a:gd name="T51" fmla="*/ 79 h 705"/>
                <a:gd name="T52" fmla="*/ 626 w 800"/>
                <a:gd name="T53" fmla="*/ 74 h 705"/>
                <a:gd name="T54" fmla="*/ 514 w 800"/>
                <a:gd name="T55" fmla="*/ 588 h 705"/>
                <a:gd name="T56" fmla="*/ 494 w 800"/>
                <a:gd name="T57" fmla="*/ 626 h 705"/>
                <a:gd name="T58" fmla="*/ 455 w 800"/>
                <a:gd name="T59" fmla="*/ 644 h 705"/>
                <a:gd name="T60" fmla="*/ 191 w 800"/>
                <a:gd name="T61" fmla="*/ 646 h 705"/>
                <a:gd name="T62" fmla="*/ 151 w 800"/>
                <a:gd name="T63" fmla="*/ 633 h 705"/>
                <a:gd name="T64" fmla="*/ 123 w 800"/>
                <a:gd name="T65" fmla="*/ 602 h 705"/>
                <a:gd name="T66" fmla="*/ 64 w 800"/>
                <a:gd name="T67" fmla="*/ 59 h 705"/>
                <a:gd name="T68" fmla="*/ 585 w 800"/>
                <a:gd name="T69" fmla="*/ 455 h 705"/>
                <a:gd name="T70" fmla="*/ 631 w 800"/>
                <a:gd name="T71" fmla="*/ 134 h 705"/>
                <a:gd name="T72" fmla="*/ 668 w 800"/>
                <a:gd name="T73" fmla="*/ 144 h 705"/>
                <a:gd name="T74" fmla="*/ 697 w 800"/>
                <a:gd name="T75" fmla="*/ 162 h 705"/>
                <a:gd name="T76" fmla="*/ 721 w 800"/>
                <a:gd name="T77" fmla="*/ 189 h 705"/>
                <a:gd name="T78" fmla="*/ 736 w 800"/>
                <a:gd name="T79" fmla="*/ 221 h 705"/>
                <a:gd name="T80" fmla="*/ 741 w 800"/>
                <a:gd name="T81" fmla="*/ 257 h 705"/>
                <a:gd name="T82" fmla="*/ 738 w 800"/>
                <a:gd name="T83" fmla="*/ 285 h 705"/>
                <a:gd name="T84" fmla="*/ 719 w 800"/>
                <a:gd name="T85" fmla="*/ 333 h 705"/>
                <a:gd name="T86" fmla="*/ 677 w 800"/>
                <a:gd name="T87" fmla="*/ 395 h 705"/>
                <a:gd name="T88" fmla="*/ 639 w 800"/>
                <a:gd name="T89" fmla="*/ 432 h 705"/>
                <a:gd name="T90" fmla="*/ 598 w 800"/>
                <a:gd name="T91" fmla="*/ 454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00" h="705">
                  <a:moveTo>
                    <a:pt x="626" y="74"/>
                  </a:moveTo>
                  <a:lnTo>
                    <a:pt x="626" y="66"/>
                  </a:lnTo>
                  <a:lnTo>
                    <a:pt x="633" y="0"/>
                  </a:lnTo>
                  <a:lnTo>
                    <a:pt x="567" y="0"/>
                  </a:lnTo>
                  <a:lnTo>
                    <a:pt x="64" y="0"/>
                  </a:lnTo>
                  <a:lnTo>
                    <a:pt x="0" y="0"/>
                  </a:lnTo>
                  <a:lnTo>
                    <a:pt x="6" y="66"/>
                  </a:lnTo>
                  <a:lnTo>
                    <a:pt x="59" y="577"/>
                  </a:lnTo>
                  <a:lnTo>
                    <a:pt x="59" y="577"/>
                  </a:lnTo>
                  <a:lnTo>
                    <a:pt x="61" y="589"/>
                  </a:lnTo>
                  <a:lnTo>
                    <a:pt x="62" y="602"/>
                  </a:lnTo>
                  <a:lnTo>
                    <a:pt x="66" y="615"/>
                  </a:lnTo>
                  <a:lnTo>
                    <a:pt x="72" y="626"/>
                  </a:lnTo>
                  <a:lnTo>
                    <a:pt x="77" y="639"/>
                  </a:lnTo>
                  <a:lnTo>
                    <a:pt x="83" y="648"/>
                  </a:lnTo>
                  <a:lnTo>
                    <a:pt x="90" y="659"/>
                  </a:lnTo>
                  <a:lnTo>
                    <a:pt x="99" y="668"/>
                  </a:lnTo>
                  <a:lnTo>
                    <a:pt x="108" y="676"/>
                  </a:lnTo>
                  <a:lnTo>
                    <a:pt x="119" y="683"/>
                  </a:lnTo>
                  <a:lnTo>
                    <a:pt x="130" y="690"/>
                  </a:lnTo>
                  <a:lnTo>
                    <a:pt x="141" y="696"/>
                  </a:lnTo>
                  <a:lnTo>
                    <a:pt x="152" y="699"/>
                  </a:lnTo>
                  <a:lnTo>
                    <a:pt x="165" y="703"/>
                  </a:lnTo>
                  <a:lnTo>
                    <a:pt x="178" y="705"/>
                  </a:lnTo>
                  <a:lnTo>
                    <a:pt x="191" y="705"/>
                  </a:lnTo>
                  <a:lnTo>
                    <a:pt x="440" y="705"/>
                  </a:lnTo>
                  <a:lnTo>
                    <a:pt x="440" y="705"/>
                  </a:lnTo>
                  <a:lnTo>
                    <a:pt x="455" y="705"/>
                  </a:lnTo>
                  <a:lnTo>
                    <a:pt x="468" y="703"/>
                  </a:lnTo>
                  <a:lnTo>
                    <a:pt x="479" y="699"/>
                  </a:lnTo>
                  <a:lnTo>
                    <a:pt x="492" y="696"/>
                  </a:lnTo>
                  <a:lnTo>
                    <a:pt x="503" y="690"/>
                  </a:lnTo>
                  <a:lnTo>
                    <a:pt x="514" y="683"/>
                  </a:lnTo>
                  <a:lnTo>
                    <a:pt x="525" y="676"/>
                  </a:lnTo>
                  <a:lnTo>
                    <a:pt x="534" y="668"/>
                  </a:lnTo>
                  <a:lnTo>
                    <a:pt x="541" y="659"/>
                  </a:lnTo>
                  <a:lnTo>
                    <a:pt x="549" y="648"/>
                  </a:lnTo>
                  <a:lnTo>
                    <a:pt x="556" y="639"/>
                  </a:lnTo>
                  <a:lnTo>
                    <a:pt x="562" y="626"/>
                  </a:lnTo>
                  <a:lnTo>
                    <a:pt x="567" y="615"/>
                  </a:lnTo>
                  <a:lnTo>
                    <a:pt x="571" y="602"/>
                  </a:lnTo>
                  <a:lnTo>
                    <a:pt x="573" y="589"/>
                  </a:lnTo>
                  <a:lnTo>
                    <a:pt x="573" y="577"/>
                  </a:lnTo>
                  <a:lnTo>
                    <a:pt x="580" y="514"/>
                  </a:lnTo>
                  <a:lnTo>
                    <a:pt x="580" y="514"/>
                  </a:lnTo>
                  <a:lnTo>
                    <a:pt x="580" y="514"/>
                  </a:lnTo>
                  <a:lnTo>
                    <a:pt x="580" y="514"/>
                  </a:lnTo>
                  <a:lnTo>
                    <a:pt x="600" y="512"/>
                  </a:lnTo>
                  <a:lnTo>
                    <a:pt x="618" y="509"/>
                  </a:lnTo>
                  <a:lnTo>
                    <a:pt x="639" y="499"/>
                  </a:lnTo>
                  <a:lnTo>
                    <a:pt x="659" y="488"/>
                  </a:lnTo>
                  <a:lnTo>
                    <a:pt x="677" y="476"/>
                  </a:lnTo>
                  <a:lnTo>
                    <a:pt x="695" y="461"/>
                  </a:lnTo>
                  <a:lnTo>
                    <a:pt x="712" y="443"/>
                  </a:lnTo>
                  <a:lnTo>
                    <a:pt x="729" y="424"/>
                  </a:lnTo>
                  <a:lnTo>
                    <a:pt x="745" y="404"/>
                  </a:lnTo>
                  <a:lnTo>
                    <a:pt x="758" y="384"/>
                  </a:lnTo>
                  <a:lnTo>
                    <a:pt x="771" y="362"/>
                  </a:lnTo>
                  <a:lnTo>
                    <a:pt x="780" y="340"/>
                  </a:lnTo>
                  <a:lnTo>
                    <a:pt x="789" y="320"/>
                  </a:lnTo>
                  <a:lnTo>
                    <a:pt x="795" y="298"/>
                  </a:lnTo>
                  <a:lnTo>
                    <a:pt x="800" y="277"/>
                  </a:lnTo>
                  <a:lnTo>
                    <a:pt x="800" y="257"/>
                  </a:lnTo>
                  <a:lnTo>
                    <a:pt x="800" y="257"/>
                  </a:lnTo>
                  <a:lnTo>
                    <a:pt x="800" y="239"/>
                  </a:lnTo>
                  <a:lnTo>
                    <a:pt x="796" y="222"/>
                  </a:lnTo>
                  <a:lnTo>
                    <a:pt x="793" y="204"/>
                  </a:lnTo>
                  <a:lnTo>
                    <a:pt x="787" y="188"/>
                  </a:lnTo>
                  <a:lnTo>
                    <a:pt x="780" y="173"/>
                  </a:lnTo>
                  <a:lnTo>
                    <a:pt x="771" y="158"/>
                  </a:lnTo>
                  <a:lnTo>
                    <a:pt x="762" y="144"/>
                  </a:lnTo>
                  <a:lnTo>
                    <a:pt x="749" y="131"/>
                  </a:lnTo>
                  <a:lnTo>
                    <a:pt x="738" y="120"/>
                  </a:lnTo>
                  <a:lnTo>
                    <a:pt x="723" y="109"/>
                  </a:lnTo>
                  <a:lnTo>
                    <a:pt x="708" y="99"/>
                  </a:lnTo>
                  <a:lnTo>
                    <a:pt x="694" y="90"/>
                  </a:lnTo>
                  <a:lnTo>
                    <a:pt x="677" y="85"/>
                  </a:lnTo>
                  <a:lnTo>
                    <a:pt x="661" y="79"/>
                  </a:lnTo>
                  <a:lnTo>
                    <a:pt x="644" y="76"/>
                  </a:lnTo>
                  <a:lnTo>
                    <a:pt x="626" y="74"/>
                  </a:lnTo>
                  <a:lnTo>
                    <a:pt x="626" y="74"/>
                  </a:lnTo>
                  <a:close/>
                  <a:moveTo>
                    <a:pt x="514" y="573"/>
                  </a:moveTo>
                  <a:lnTo>
                    <a:pt x="514" y="573"/>
                  </a:lnTo>
                  <a:lnTo>
                    <a:pt x="514" y="588"/>
                  </a:lnTo>
                  <a:lnTo>
                    <a:pt x="508" y="602"/>
                  </a:lnTo>
                  <a:lnTo>
                    <a:pt x="503" y="615"/>
                  </a:lnTo>
                  <a:lnTo>
                    <a:pt x="494" y="626"/>
                  </a:lnTo>
                  <a:lnTo>
                    <a:pt x="483" y="633"/>
                  </a:lnTo>
                  <a:lnTo>
                    <a:pt x="470" y="641"/>
                  </a:lnTo>
                  <a:lnTo>
                    <a:pt x="455" y="644"/>
                  </a:lnTo>
                  <a:lnTo>
                    <a:pt x="440" y="646"/>
                  </a:lnTo>
                  <a:lnTo>
                    <a:pt x="191" y="646"/>
                  </a:lnTo>
                  <a:lnTo>
                    <a:pt x="191" y="646"/>
                  </a:lnTo>
                  <a:lnTo>
                    <a:pt x="176" y="644"/>
                  </a:lnTo>
                  <a:lnTo>
                    <a:pt x="163" y="641"/>
                  </a:lnTo>
                  <a:lnTo>
                    <a:pt x="151" y="633"/>
                  </a:lnTo>
                  <a:lnTo>
                    <a:pt x="140" y="626"/>
                  </a:lnTo>
                  <a:lnTo>
                    <a:pt x="130" y="615"/>
                  </a:lnTo>
                  <a:lnTo>
                    <a:pt x="123" y="602"/>
                  </a:lnTo>
                  <a:lnTo>
                    <a:pt x="119" y="588"/>
                  </a:lnTo>
                  <a:lnTo>
                    <a:pt x="117" y="573"/>
                  </a:lnTo>
                  <a:lnTo>
                    <a:pt x="64" y="59"/>
                  </a:lnTo>
                  <a:lnTo>
                    <a:pt x="567" y="59"/>
                  </a:lnTo>
                  <a:lnTo>
                    <a:pt x="514" y="573"/>
                  </a:lnTo>
                  <a:close/>
                  <a:moveTo>
                    <a:pt x="585" y="455"/>
                  </a:moveTo>
                  <a:lnTo>
                    <a:pt x="618" y="132"/>
                  </a:lnTo>
                  <a:lnTo>
                    <a:pt x="618" y="132"/>
                  </a:lnTo>
                  <a:lnTo>
                    <a:pt x="631" y="134"/>
                  </a:lnTo>
                  <a:lnTo>
                    <a:pt x="644" y="136"/>
                  </a:lnTo>
                  <a:lnTo>
                    <a:pt x="655" y="140"/>
                  </a:lnTo>
                  <a:lnTo>
                    <a:pt x="668" y="144"/>
                  </a:lnTo>
                  <a:lnTo>
                    <a:pt x="677" y="149"/>
                  </a:lnTo>
                  <a:lnTo>
                    <a:pt x="688" y="155"/>
                  </a:lnTo>
                  <a:lnTo>
                    <a:pt x="697" y="162"/>
                  </a:lnTo>
                  <a:lnTo>
                    <a:pt x="706" y="171"/>
                  </a:lnTo>
                  <a:lnTo>
                    <a:pt x="714" y="178"/>
                  </a:lnTo>
                  <a:lnTo>
                    <a:pt x="721" y="189"/>
                  </a:lnTo>
                  <a:lnTo>
                    <a:pt x="727" y="199"/>
                  </a:lnTo>
                  <a:lnTo>
                    <a:pt x="732" y="210"/>
                  </a:lnTo>
                  <a:lnTo>
                    <a:pt x="736" y="221"/>
                  </a:lnTo>
                  <a:lnTo>
                    <a:pt x="740" y="233"/>
                  </a:lnTo>
                  <a:lnTo>
                    <a:pt x="741" y="244"/>
                  </a:lnTo>
                  <a:lnTo>
                    <a:pt x="741" y="257"/>
                  </a:lnTo>
                  <a:lnTo>
                    <a:pt x="741" y="257"/>
                  </a:lnTo>
                  <a:lnTo>
                    <a:pt x="741" y="272"/>
                  </a:lnTo>
                  <a:lnTo>
                    <a:pt x="738" y="285"/>
                  </a:lnTo>
                  <a:lnTo>
                    <a:pt x="734" y="301"/>
                  </a:lnTo>
                  <a:lnTo>
                    <a:pt x="727" y="316"/>
                  </a:lnTo>
                  <a:lnTo>
                    <a:pt x="719" y="333"/>
                  </a:lnTo>
                  <a:lnTo>
                    <a:pt x="710" y="349"/>
                  </a:lnTo>
                  <a:lnTo>
                    <a:pt x="688" y="380"/>
                  </a:lnTo>
                  <a:lnTo>
                    <a:pt x="677" y="395"/>
                  </a:lnTo>
                  <a:lnTo>
                    <a:pt x="664" y="408"/>
                  </a:lnTo>
                  <a:lnTo>
                    <a:pt x="651" y="421"/>
                  </a:lnTo>
                  <a:lnTo>
                    <a:pt x="639" y="432"/>
                  </a:lnTo>
                  <a:lnTo>
                    <a:pt x="624" y="441"/>
                  </a:lnTo>
                  <a:lnTo>
                    <a:pt x="611" y="448"/>
                  </a:lnTo>
                  <a:lnTo>
                    <a:pt x="598" y="454"/>
                  </a:lnTo>
                  <a:lnTo>
                    <a:pt x="585" y="455"/>
                  </a:lnTo>
                  <a:lnTo>
                    <a:pt x="585" y="45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6661661" y="4580456"/>
              <a:ext cx="710030" cy="792679"/>
            </a:xfrm>
            <a:custGeom>
              <a:avLst/>
              <a:gdLst>
                <a:gd name="T0" fmla="*/ 90 w 378"/>
                <a:gd name="T1" fmla="*/ 4 h 422"/>
                <a:gd name="T2" fmla="*/ 90 w 378"/>
                <a:gd name="T3" fmla="*/ 4 h 422"/>
                <a:gd name="T4" fmla="*/ 66 w 378"/>
                <a:gd name="T5" fmla="*/ 11 h 422"/>
                <a:gd name="T6" fmla="*/ 42 w 378"/>
                <a:gd name="T7" fmla="*/ 19 h 422"/>
                <a:gd name="T8" fmla="*/ 20 w 378"/>
                <a:gd name="T9" fmla="*/ 30 h 422"/>
                <a:gd name="T10" fmla="*/ 0 w 378"/>
                <a:gd name="T11" fmla="*/ 42 h 422"/>
                <a:gd name="T12" fmla="*/ 35 w 378"/>
                <a:gd name="T13" fmla="*/ 389 h 422"/>
                <a:gd name="T14" fmla="*/ 35 w 378"/>
                <a:gd name="T15" fmla="*/ 391 h 422"/>
                <a:gd name="T16" fmla="*/ 35 w 378"/>
                <a:gd name="T17" fmla="*/ 393 h 422"/>
                <a:gd name="T18" fmla="*/ 35 w 378"/>
                <a:gd name="T19" fmla="*/ 393 h 422"/>
                <a:gd name="T20" fmla="*/ 36 w 378"/>
                <a:gd name="T21" fmla="*/ 398 h 422"/>
                <a:gd name="T22" fmla="*/ 38 w 378"/>
                <a:gd name="T23" fmla="*/ 404 h 422"/>
                <a:gd name="T24" fmla="*/ 44 w 378"/>
                <a:gd name="T25" fmla="*/ 415 h 422"/>
                <a:gd name="T26" fmla="*/ 53 w 378"/>
                <a:gd name="T27" fmla="*/ 420 h 422"/>
                <a:gd name="T28" fmla="*/ 58 w 378"/>
                <a:gd name="T29" fmla="*/ 422 h 422"/>
                <a:gd name="T30" fmla="*/ 64 w 378"/>
                <a:gd name="T31" fmla="*/ 422 h 422"/>
                <a:gd name="T32" fmla="*/ 313 w 378"/>
                <a:gd name="T33" fmla="*/ 422 h 422"/>
                <a:gd name="T34" fmla="*/ 313 w 378"/>
                <a:gd name="T35" fmla="*/ 422 h 422"/>
                <a:gd name="T36" fmla="*/ 321 w 378"/>
                <a:gd name="T37" fmla="*/ 422 h 422"/>
                <a:gd name="T38" fmla="*/ 326 w 378"/>
                <a:gd name="T39" fmla="*/ 420 h 422"/>
                <a:gd name="T40" fmla="*/ 335 w 378"/>
                <a:gd name="T41" fmla="*/ 415 h 422"/>
                <a:gd name="T42" fmla="*/ 341 w 378"/>
                <a:gd name="T43" fmla="*/ 404 h 422"/>
                <a:gd name="T44" fmla="*/ 343 w 378"/>
                <a:gd name="T45" fmla="*/ 398 h 422"/>
                <a:gd name="T46" fmla="*/ 343 w 378"/>
                <a:gd name="T47" fmla="*/ 393 h 422"/>
                <a:gd name="T48" fmla="*/ 343 w 378"/>
                <a:gd name="T49" fmla="*/ 391 h 422"/>
                <a:gd name="T50" fmla="*/ 343 w 378"/>
                <a:gd name="T51" fmla="*/ 389 h 422"/>
                <a:gd name="T52" fmla="*/ 378 w 378"/>
                <a:gd name="T53" fmla="*/ 53 h 422"/>
                <a:gd name="T54" fmla="*/ 378 w 378"/>
                <a:gd name="T55" fmla="*/ 53 h 422"/>
                <a:gd name="T56" fmla="*/ 348 w 378"/>
                <a:gd name="T57" fmla="*/ 52 h 422"/>
                <a:gd name="T58" fmla="*/ 319 w 378"/>
                <a:gd name="T59" fmla="*/ 46 h 422"/>
                <a:gd name="T60" fmla="*/ 290 w 378"/>
                <a:gd name="T61" fmla="*/ 39 h 422"/>
                <a:gd name="T62" fmla="*/ 258 w 378"/>
                <a:gd name="T63" fmla="*/ 31 h 422"/>
                <a:gd name="T64" fmla="*/ 258 w 378"/>
                <a:gd name="T65" fmla="*/ 31 h 422"/>
                <a:gd name="T66" fmla="*/ 218 w 378"/>
                <a:gd name="T67" fmla="*/ 19 h 422"/>
                <a:gd name="T68" fmla="*/ 176 w 378"/>
                <a:gd name="T69" fmla="*/ 6 h 422"/>
                <a:gd name="T70" fmla="*/ 156 w 378"/>
                <a:gd name="T71" fmla="*/ 2 h 422"/>
                <a:gd name="T72" fmla="*/ 134 w 378"/>
                <a:gd name="T73" fmla="*/ 0 h 422"/>
                <a:gd name="T74" fmla="*/ 112 w 378"/>
                <a:gd name="T75" fmla="*/ 0 h 422"/>
                <a:gd name="T76" fmla="*/ 90 w 378"/>
                <a:gd name="T77" fmla="*/ 4 h 422"/>
                <a:gd name="T78" fmla="*/ 90 w 378"/>
                <a:gd name="T79" fmla="*/ 4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8" h="422">
                  <a:moveTo>
                    <a:pt x="90" y="4"/>
                  </a:moveTo>
                  <a:lnTo>
                    <a:pt x="90" y="4"/>
                  </a:lnTo>
                  <a:lnTo>
                    <a:pt x="66" y="11"/>
                  </a:lnTo>
                  <a:lnTo>
                    <a:pt x="42" y="19"/>
                  </a:lnTo>
                  <a:lnTo>
                    <a:pt x="20" y="30"/>
                  </a:lnTo>
                  <a:lnTo>
                    <a:pt x="0" y="42"/>
                  </a:lnTo>
                  <a:lnTo>
                    <a:pt x="35" y="389"/>
                  </a:lnTo>
                  <a:lnTo>
                    <a:pt x="35" y="391"/>
                  </a:lnTo>
                  <a:lnTo>
                    <a:pt x="35" y="393"/>
                  </a:lnTo>
                  <a:lnTo>
                    <a:pt x="35" y="393"/>
                  </a:lnTo>
                  <a:lnTo>
                    <a:pt x="36" y="398"/>
                  </a:lnTo>
                  <a:lnTo>
                    <a:pt x="38" y="404"/>
                  </a:lnTo>
                  <a:lnTo>
                    <a:pt x="44" y="415"/>
                  </a:lnTo>
                  <a:lnTo>
                    <a:pt x="53" y="420"/>
                  </a:lnTo>
                  <a:lnTo>
                    <a:pt x="58" y="422"/>
                  </a:lnTo>
                  <a:lnTo>
                    <a:pt x="64" y="422"/>
                  </a:lnTo>
                  <a:lnTo>
                    <a:pt x="313" y="422"/>
                  </a:lnTo>
                  <a:lnTo>
                    <a:pt x="313" y="422"/>
                  </a:lnTo>
                  <a:lnTo>
                    <a:pt x="321" y="422"/>
                  </a:lnTo>
                  <a:lnTo>
                    <a:pt x="326" y="420"/>
                  </a:lnTo>
                  <a:lnTo>
                    <a:pt x="335" y="415"/>
                  </a:lnTo>
                  <a:lnTo>
                    <a:pt x="341" y="404"/>
                  </a:lnTo>
                  <a:lnTo>
                    <a:pt x="343" y="398"/>
                  </a:lnTo>
                  <a:lnTo>
                    <a:pt x="343" y="393"/>
                  </a:lnTo>
                  <a:lnTo>
                    <a:pt x="343" y="391"/>
                  </a:lnTo>
                  <a:lnTo>
                    <a:pt x="343" y="389"/>
                  </a:lnTo>
                  <a:lnTo>
                    <a:pt x="378" y="53"/>
                  </a:lnTo>
                  <a:lnTo>
                    <a:pt x="378" y="53"/>
                  </a:lnTo>
                  <a:lnTo>
                    <a:pt x="348" y="52"/>
                  </a:lnTo>
                  <a:lnTo>
                    <a:pt x="319" y="46"/>
                  </a:lnTo>
                  <a:lnTo>
                    <a:pt x="290" y="39"/>
                  </a:lnTo>
                  <a:lnTo>
                    <a:pt x="258" y="31"/>
                  </a:lnTo>
                  <a:lnTo>
                    <a:pt x="258" y="31"/>
                  </a:lnTo>
                  <a:lnTo>
                    <a:pt x="218" y="19"/>
                  </a:lnTo>
                  <a:lnTo>
                    <a:pt x="176" y="6"/>
                  </a:lnTo>
                  <a:lnTo>
                    <a:pt x="156" y="2"/>
                  </a:lnTo>
                  <a:lnTo>
                    <a:pt x="134" y="0"/>
                  </a:lnTo>
                  <a:lnTo>
                    <a:pt x="112" y="0"/>
                  </a:lnTo>
                  <a:lnTo>
                    <a:pt x="90" y="4"/>
                  </a:lnTo>
                  <a:lnTo>
                    <a:pt x="90" y="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465826" y="4394495"/>
            <a:ext cx="1489561" cy="1172114"/>
            <a:chOff x="4465826" y="4394495"/>
            <a:chExt cx="1489561" cy="1172114"/>
          </a:xfrm>
        </p:grpSpPr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4465826" y="4394495"/>
              <a:ext cx="1489561" cy="1172114"/>
            </a:xfrm>
            <a:custGeom>
              <a:avLst/>
              <a:gdLst>
                <a:gd name="T0" fmla="*/ 587 w 793"/>
                <a:gd name="T1" fmla="*/ 96 h 624"/>
                <a:gd name="T2" fmla="*/ 587 w 793"/>
                <a:gd name="T3" fmla="*/ 0 h 624"/>
                <a:gd name="T4" fmla="*/ 59 w 793"/>
                <a:gd name="T5" fmla="*/ 0 h 624"/>
                <a:gd name="T6" fmla="*/ 0 w 793"/>
                <a:gd name="T7" fmla="*/ 59 h 624"/>
                <a:gd name="T8" fmla="*/ 0 w 793"/>
                <a:gd name="T9" fmla="*/ 492 h 624"/>
                <a:gd name="T10" fmla="*/ 3 w 793"/>
                <a:gd name="T11" fmla="*/ 519 h 624"/>
                <a:gd name="T12" fmla="*/ 11 w 793"/>
                <a:gd name="T13" fmla="*/ 543 h 624"/>
                <a:gd name="T14" fmla="*/ 24 w 793"/>
                <a:gd name="T15" fmla="*/ 565 h 624"/>
                <a:gd name="T16" fmla="*/ 38 w 793"/>
                <a:gd name="T17" fmla="*/ 585 h 624"/>
                <a:gd name="T18" fmla="*/ 59 w 793"/>
                <a:gd name="T19" fmla="*/ 602 h 624"/>
                <a:gd name="T20" fmla="*/ 81 w 793"/>
                <a:gd name="T21" fmla="*/ 615 h 624"/>
                <a:gd name="T22" fmla="*/ 106 w 793"/>
                <a:gd name="T23" fmla="*/ 622 h 624"/>
                <a:gd name="T24" fmla="*/ 132 w 793"/>
                <a:gd name="T25" fmla="*/ 624 h 624"/>
                <a:gd name="T26" fmla="*/ 455 w 793"/>
                <a:gd name="T27" fmla="*/ 624 h 624"/>
                <a:gd name="T28" fmla="*/ 481 w 793"/>
                <a:gd name="T29" fmla="*/ 622 h 624"/>
                <a:gd name="T30" fmla="*/ 504 w 793"/>
                <a:gd name="T31" fmla="*/ 615 h 624"/>
                <a:gd name="T32" fmla="*/ 526 w 793"/>
                <a:gd name="T33" fmla="*/ 604 h 624"/>
                <a:gd name="T34" fmla="*/ 547 w 793"/>
                <a:gd name="T35" fmla="*/ 587 h 624"/>
                <a:gd name="T36" fmla="*/ 563 w 793"/>
                <a:gd name="T37" fmla="*/ 569 h 624"/>
                <a:gd name="T38" fmla="*/ 574 w 793"/>
                <a:gd name="T39" fmla="*/ 549 h 624"/>
                <a:gd name="T40" fmla="*/ 583 w 793"/>
                <a:gd name="T41" fmla="*/ 525 h 624"/>
                <a:gd name="T42" fmla="*/ 587 w 793"/>
                <a:gd name="T43" fmla="*/ 499 h 624"/>
                <a:gd name="T44" fmla="*/ 675 w 793"/>
                <a:gd name="T45" fmla="*/ 499 h 624"/>
                <a:gd name="T46" fmla="*/ 699 w 793"/>
                <a:gd name="T47" fmla="*/ 497 h 624"/>
                <a:gd name="T48" fmla="*/ 721 w 793"/>
                <a:gd name="T49" fmla="*/ 490 h 624"/>
                <a:gd name="T50" fmla="*/ 741 w 793"/>
                <a:gd name="T51" fmla="*/ 479 h 624"/>
                <a:gd name="T52" fmla="*/ 772 w 793"/>
                <a:gd name="T53" fmla="*/ 448 h 624"/>
                <a:gd name="T54" fmla="*/ 783 w 793"/>
                <a:gd name="T55" fmla="*/ 428 h 624"/>
                <a:gd name="T56" fmla="*/ 791 w 793"/>
                <a:gd name="T57" fmla="*/ 406 h 624"/>
                <a:gd name="T58" fmla="*/ 793 w 793"/>
                <a:gd name="T59" fmla="*/ 382 h 624"/>
                <a:gd name="T60" fmla="*/ 793 w 793"/>
                <a:gd name="T61" fmla="*/ 213 h 624"/>
                <a:gd name="T62" fmla="*/ 791 w 793"/>
                <a:gd name="T63" fmla="*/ 189 h 624"/>
                <a:gd name="T64" fmla="*/ 783 w 793"/>
                <a:gd name="T65" fmla="*/ 167 h 624"/>
                <a:gd name="T66" fmla="*/ 772 w 793"/>
                <a:gd name="T67" fmla="*/ 147 h 624"/>
                <a:gd name="T68" fmla="*/ 741 w 793"/>
                <a:gd name="T69" fmla="*/ 116 h 624"/>
                <a:gd name="T70" fmla="*/ 721 w 793"/>
                <a:gd name="T71" fmla="*/ 105 h 624"/>
                <a:gd name="T72" fmla="*/ 699 w 793"/>
                <a:gd name="T73" fmla="*/ 99 h 624"/>
                <a:gd name="T74" fmla="*/ 675 w 793"/>
                <a:gd name="T75" fmla="*/ 96 h 624"/>
                <a:gd name="T76" fmla="*/ 528 w 793"/>
                <a:gd name="T77" fmla="*/ 492 h 624"/>
                <a:gd name="T78" fmla="*/ 528 w 793"/>
                <a:gd name="T79" fmla="*/ 507 h 624"/>
                <a:gd name="T80" fmla="*/ 517 w 793"/>
                <a:gd name="T81" fmla="*/ 534 h 624"/>
                <a:gd name="T82" fmla="*/ 497 w 793"/>
                <a:gd name="T83" fmla="*/ 552 h 624"/>
                <a:gd name="T84" fmla="*/ 470 w 793"/>
                <a:gd name="T85" fmla="*/ 563 h 624"/>
                <a:gd name="T86" fmla="*/ 132 w 793"/>
                <a:gd name="T87" fmla="*/ 565 h 624"/>
                <a:gd name="T88" fmla="*/ 117 w 793"/>
                <a:gd name="T89" fmla="*/ 563 h 624"/>
                <a:gd name="T90" fmla="*/ 92 w 793"/>
                <a:gd name="T91" fmla="*/ 552 h 624"/>
                <a:gd name="T92" fmla="*/ 71 w 793"/>
                <a:gd name="T93" fmla="*/ 534 h 624"/>
                <a:gd name="T94" fmla="*/ 60 w 793"/>
                <a:gd name="T95" fmla="*/ 507 h 624"/>
                <a:gd name="T96" fmla="*/ 59 w 793"/>
                <a:gd name="T97" fmla="*/ 59 h 624"/>
                <a:gd name="T98" fmla="*/ 528 w 793"/>
                <a:gd name="T99" fmla="*/ 492 h 624"/>
                <a:gd name="T100" fmla="*/ 748 w 793"/>
                <a:gd name="T101" fmla="*/ 382 h 624"/>
                <a:gd name="T102" fmla="*/ 743 w 793"/>
                <a:gd name="T103" fmla="*/ 411 h 624"/>
                <a:gd name="T104" fmla="*/ 728 w 793"/>
                <a:gd name="T105" fmla="*/ 435 h 624"/>
                <a:gd name="T106" fmla="*/ 704 w 793"/>
                <a:gd name="T107" fmla="*/ 450 h 624"/>
                <a:gd name="T108" fmla="*/ 675 w 793"/>
                <a:gd name="T109" fmla="*/ 455 h 624"/>
                <a:gd name="T110" fmla="*/ 587 w 793"/>
                <a:gd name="T111" fmla="*/ 140 h 624"/>
                <a:gd name="T112" fmla="*/ 675 w 793"/>
                <a:gd name="T113" fmla="*/ 140 h 624"/>
                <a:gd name="T114" fmla="*/ 704 w 793"/>
                <a:gd name="T115" fmla="*/ 145 h 624"/>
                <a:gd name="T116" fmla="*/ 728 w 793"/>
                <a:gd name="T117" fmla="*/ 162 h 624"/>
                <a:gd name="T118" fmla="*/ 743 w 793"/>
                <a:gd name="T119" fmla="*/ 185 h 624"/>
                <a:gd name="T120" fmla="*/ 748 w 793"/>
                <a:gd name="T121" fmla="*/ 2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3" h="624">
                  <a:moveTo>
                    <a:pt x="675" y="96"/>
                  </a:moveTo>
                  <a:lnTo>
                    <a:pt x="587" y="96"/>
                  </a:lnTo>
                  <a:lnTo>
                    <a:pt x="587" y="59"/>
                  </a:lnTo>
                  <a:lnTo>
                    <a:pt x="587" y="0"/>
                  </a:lnTo>
                  <a:lnTo>
                    <a:pt x="528" y="0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0" y="492"/>
                  </a:lnTo>
                  <a:lnTo>
                    <a:pt x="0" y="492"/>
                  </a:lnTo>
                  <a:lnTo>
                    <a:pt x="2" y="507"/>
                  </a:lnTo>
                  <a:lnTo>
                    <a:pt x="3" y="519"/>
                  </a:lnTo>
                  <a:lnTo>
                    <a:pt x="7" y="532"/>
                  </a:lnTo>
                  <a:lnTo>
                    <a:pt x="11" y="543"/>
                  </a:lnTo>
                  <a:lnTo>
                    <a:pt x="16" y="556"/>
                  </a:lnTo>
                  <a:lnTo>
                    <a:pt x="24" y="565"/>
                  </a:lnTo>
                  <a:lnTo>
                    <a:pt x="31" y="576"/>
                  </a:lnTo>
                  <a:lnTo>
                    <a:pt x="38" y="585"/>
                  </a:lnTo>
                  <a:lnTo>
                    <a:pt x="49" y="595"/>
                  </a:lnTo>
                  <a:lnTo>
                    <a:pt x="59" y="602"/>
                  </a:lnTo>
                  <a:lnTo>
                    <a:pt x="70" y="609"/>
                  </a:lnTo>
                  <a:lnTo>
                    <a:pt x="81" y="615"/>
                  </a:lnTo>
                  <a:lnTo>
                    <a:pt x="93" y="618"/>
                  </a:lnTo>
                  <a:lnTo>
                    <a:pt x="106" y="622"/>
                  </a:lnTo>
                  <a:lnTo>
                    <a:pt x="119" y="624"/>
                  </a:lnTo>
                  <a:lnTo>
                    <a:pt x="132" y="624"/>
                  </a:lnTo>
                  <a:lnTo>
                    <a:pt x="455" y="624"/>
                  </a:lnTo>
                  <a:lnTo>
                    <a:pt x="455" y="624"/>
                  </a:lnTo>
                  <a:lnTo>
                    <a:pt x="468" y="624"/>
                  </a:lnTo>
                  <a:lnTo>
                    <a:pt x="481" y="622"/>
                  </a:lnTo>
                  <a:lnTo>
                    <a:pt x="493" y="618"/>
                  </a:lnTo>
                  <a:lnTo>
                    <a:pt x="504" y="615"/>
                  </a:lnTo>
                  <a:lnTo>
                    <a:pt x="517" y="609"/>
                  </a:lnTo>
                  <a:lnTo>
                    <a:pt x="526" y="604"/>
                  </a:lnTo>
                  <a:lnTo>
                    <a:pt x="537" y="596"/>
                  </a:lnTo>
                  <a:lnTo>
                    <a:pt x="547" y="587"/>
                  </a:lnTo>
                  <a:lnTo>
                    <a:pt x="554" y="580"/>
                  </a:lnTo>
                  <a:lnTo>
                    <a:pt x="563" y="569"/>
                  </a:lnTo>
                  <a:lnTo>
                    <a:pt x="569" y="560"/>
                  </a:lnTo>
                  <a:lnTo>
                    <a:pt x="574" y="549"/>
                  </a:lnTo>
                  <a:lnTo>
                    <a:pt x="580" y="538"/>
                  </a:lnTo>
                  <a:lnTo>
                    <a:pt x="583" y="525"/>
                  </a:lnTo>
                  <a:lnTo>
                    <a:pt x="585" y="512"/>
                  </a:lnTo>
                  <a:lnTo>
                    <a:pt x="587" y="499"/>
                  </a:lnTo>
                  <a:lnTo>
                    <a:pt x="675" y="499"/>
                  </a:lnTo>
                  <a:lnTo>
                    <a:pt x="675" y="499"/>
                  </a:lnTo>
                  <a:lnTo>
                    <a:pt x="688" y="499"/>
                  </a:lnTo>
                  <a:lnTo>
                    <a:pt x="699" y="497"/>
                  </a:lnTo>
                  <a:lnTo>
                    <a:pt x="710" y="494"/>
                  </a:lnTo>
                  <a:lnTo>
                    <a:pt x="721" y="490"/>
                  </a:lnTo>
                  <a:lnTo>
                    <a:pt x="732" y="486"/>
                  </a:lnTo>
                  <a:lnTo>
                    <a:pt x="741" y="479"/>
                  </a:lnTo>
                  <a:lnTo>
                    <a:pt x="759" y="464"/>
                  </a:lnTo>
                  <a:lnTo>
                    <a:pt x="772" y="448"/>
                  </a:lnTo>
                  <a:lnTo>
                    <a:pt x="780" y="439"/>
                  </a:lnTo>
                  <a:lnTo>
                    <a:pt x="783" y="428"/>
                  </a:lnTo>
                  <a:lnTo>
                    <a:pt x="787" y="417"/>
                  </a:lnTo>
                  <a:lnTo>
                    <a:pt x="791" y="406"/>
                  </a:lnTo>
                  <a:lnTo>
                    <a:pt x="793" y="395"/>
                  </a:lnTo>
                  <a:lnTo>
                    <a:pt x="793" y="382"/>
                  </a:lnTo>
                  <a:lnTo>
                    <a:pt x="793" y="213"/>
                  </a:lnTo>
                  <a:lnTo>
                    <a:pt x="793" y="213"/>
                  </a:lnTo>
                  <a:lnTo>
                    <a:pt x="793" y="202"/>
                  </a:lnTo>
                  <a:lnTo>
                    <a:pt x="791" y="189"/>
                  </a:lnTo>
                  <a:lnTo>
                    <a:pt x="787" y="178"/>
                  </a:lnTo>
                  <a:lnTo>
                    <a:pt x="783" y="167"/>
                  </a:lnTo>
                  <a:lnTo>
                    <a:pt x="780" y="158"/>
                  </a:lnTo>
                  <a:lnTo>
                    <a:pt x="772" y="147"/>
                  </a:lnTo>
                  <a:lnTo>
                    <a:pt x="759" y="130"/>
                  </a:lnTo>
                  <a:lnTo>
                    <a:pt x="741" y="116"/>
                  </a:lnTo>
                  <a:lnTo>
                    <a:pt x="732" y="110"/>
                  </a:lnTo>
                  <a:lnTo>
                    <a:pt x="721" y="105"/>
                  </a:lnTo>
                  <a:lnTo>
                    <a:pt x="710" y="101"/>
                  </a:lnTo>
                  <a:lnTo>
                    <a:pt x="699" y="99"/>
                  </a:lnTo>
                  <a:lnTo>
                    <a:pt x="688" y="97"/>
                  </a:lnTo>
                  <a:lnTo>
                    <a:pt x="675" y="96"/>
                  </a:lnTo>
                  <a:lnTo>
                    <a:pt x="675" y="96"/>
                  </a:lnTo>
                  <a:close/>
                  <a:moveTo>
                    <a:pt x="528" y="492"/>
                  </a:moveTo>
                  <a:lnTo>
                    <a:pt x="528" y="492"/>
                  </a:lnTo>
                  <a:lnTo>
                    <a:pt x="528" y="507"/>
                  </a:lnTo>
                  <a:lnTo>
                    <a:pt x="523" y="521"/>
                  </a:lnTo>
                  <a:lnTo>
                    <a:pt x="517" y="534"/>
                  </a:lnTo>
                  <a:lnTo>
                    <a:pt x="508" y="545"/>
                  </a:lnTo>
                  <a:lnTo>
                    <a:pt x="497" y="552"/>
                  </a:lnTo>
                  <a:lnTo>
                    <a:pt x="484" y="560"/>
                  </a:lnTo>
                  <a:lnTo>
                    <a:pt x="470" y="563"/>
                  </a:lnTo>
                  <a:lnTo>
                    <a:pt x="455" y="565"/>
                  </a:lnTo>
                  <a:lnTo>
                    <a:pt x="132" y="565"/>
                  </a:lnTo>
                  <a:lnTo>
                    <a:pt x="132" y="565"/>
                  </a:lnTo>
                  <a:lnTo>
                    <a:pt x="117" y="563"/>
                  </a:lnTo>
                  <a:lnTo>
                    <a:pt x="104" y="560"/>
                  </a:lnTo>
                  <a:lnTo>
                    <a:pt x="92" y="552"/>
                  </a:lnTo>
                  <a:lnTo>
                    <a:pt x="81" y="545"/>
                  </a:lnTo>
                  <a:lnTo>
                    <a:pt x="71" y="534"/>
                  </a:lnTo>
                  <a:lnTo>
                    <a:pt x="64" y="521"/>
                  </a:lnTo>
                  <a:lnTo>
                    <a:pt x="60" y="507"/>
                  </a:lnTo>
                  <a:lnTo>
                    <a:pt x="59" y="492"/>
                  </a:lnTo>
                  <a:lnTo>
                    <a:pt x="59" y="59"/>
                  </a:lnTo>
                  <a:lnTo>
                    <a:pt x="528" y="59"/>
                  </a:lnTo>
                  <a:lnTo>
                    <a:pt x="528" y="492"/>
                  </a:lnTo>
                  <a:close/>
                  <a:moveTo>
                    <a:pt x="748" y="382"/>
                  </a:moveTo>
                  <a:lnTo>
                    <a:pt x="748" y="382"/>
                  </a:lnTo>
                  <a:lnTo>
                    <a:pt x="748" y="396"/>
                  </a:lnTo>
                  <a:lnTo>
                    <a:pt x="743" y="411"/>
                  </a:lnTo>
                  <a:lnTo>
                    <a:pt x="737" y="424"/>
                  </a:lnTo>
                  <a:lnTo>
                    <a:pt x="728" y="435"/>
                  </a:lnTo>
                  <a:lnTo>
                    <a:pt x="717" y="442"/>
                  </a:lnTo>
                  <a:lnTo>
                    <a:pt x="704" y="450"/>
                  </a:lnTo>
                  <a:lnTo>
                    <a:pt x="690" y="453"/>
                  </a:lnTo>
                  <a:lnTo>
                    <a:pt x="675" y="455"/>
                  </a:lnTo>
                  <a:lnTo>
                    <a:pt x="587" y="455"/>
                  </a:lnTo>
                  <a:lnTo>
                    <a:pt x="587" y="140"/>
                  </a:lnTo>
                  <a:lnTo>
                    <a:pt x="675" y="140"/>
                  </a:lnTo>
                  <a:lnTo>
                    <a:pt x="675" y="140"/>
                  </a:lnTo>
                  <a:lnTo>
                    <a:pt x="690" y="141"/>
                  </a:lnTo>
                  <a:lnTo>
                    <a:pt x="704" y="145"/>
                  </a:lnTo>
                  <a:lnTo>
                    <a:pt x="717" y="152"/>
                  </a:lnTo>
                  <a:lnTo>
                    <a:pt x="728" y="162"/>
                  </a:lnTo>
                  <a:lnTo>
                    <a:pt x="737" y="173"/>
                  </a:lnTo>
                  <a:lnTo>
                    <a:pt x="743" y="185"/>
                  </a:lnTo>
                  <a:lnTo>
                    <a:pt x="748" y="198"/>
                  </a:lnTo>
                  <a:lnTo>
                    <a:pt x="748" y="213"/>
                  </a:lnTo>
                  <a:lnTo>
                    <a:pt x="748" y="382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659300" y="4725092"/>
              <a:ext cx="715666" cy="648044"/>
            </a:xfrm>
            <a:custGeom>
              <a:avLst/>
              <a:gdLst>
                <a:gd name="T0" fmla="*/ 29 w 381"/>
                <a:gd name="T1" fmla="*/ 345 h 345"/>
                <a:gd name="T2" fmla="*/ 352 w 381"/>
                <a:gd name="T3" fmla="*/ 345 h 345"/>
                <a:gd name="T4" fmla="*/ 352 w 381"/>
                <a:gd name="T5" fmla="*/ 345 h 345"/>
                <a:gd name="T6" fmla="*/ 359 w 381"/>
                <a:gd name="T7" fmla="*/ 345 h 345"/>
                <a:gd name="T8" fmla="*/ 365 w 381"/>
                <a:gd name="T9" fmla="*/ 343 h 345"/>
                <a:gd name="T10" fmla="*/ 374 w 381"/>
                <a:gd name="T11" fmla="*/ 338 h 345"/>
                <a:gd name="T12" fmla="*/ 379 w 381"/>
                <a:gd name="T13" fmla="*/ 327 h 345"/>
                <a:gd name="T14" fmla="*/ 381 w 381"/>
                <a:gd name="T15" fmla="*/ 321 h 345"/>
                <a:gd name="T16" fmla="*/ 381 w 381"/>
                <a:gd name="T17" fmla="*/ 316 h 345"/>
                <a:gd name="T18" fmla="*/ 381 w 381"/>
                <a:gd name="T19" fmla="*/ 52 h 345"/>
                <a:gd name="T20" fmla="*/ 381 w 381"/>
                <a:gd name="T21" fmla="*/ 52 h 345"/>
                <a:gd name="T22" fmla="*/ 359 w 381"/>
                <a:gd name="T23" fmla="*/ 50 h 345"/>
                <a:gd name="T24" fmla="*/ 337 w 381"/>
                <a:gd name="T25" fmla="*/ 48 h 345"/>
                <a:gd name="T26" fmla="*/ 315 w 381"/>
                <a:gd name="T27" fmla="*/ 42 h 345"/>
                <a:gd name="T28" fmla="*/ 293 w 381"/>
                <a:gd name="T29" fmla="*/ 37 h 345"/>
                <a:gd name="T30" fmla="*/ 249 w 381"/>
                <a:gd name="T31" fmla="*/ 22 h 345"/>
                <a:gd name="T32" fmla="*/ 205 w 381"/>
                <a:gd name="T33" fmla="*/ 9 h 345"/>
                <a:gd name="T34" fmla="*/ 205 w 381"/>
                <a:gd name="T35" fmla="*/ 9 h 345"/>
                <a:gd name="T36" fmla="*/ 178 w 381"/>
                <a:gd name="T37" fmla="*/ 2 h 345"/>
                <a:gd name="T38" fmla="*/ 178 w 381"/>
                <a:gd name="T39" fmla="*/ 2 h 345"/>
                <a:gd name="T40" fmla="*/ 176 w 381"/>
                <a:gd name="T41" fmla="*/ 2 h 345"/>
                <a:gd name="T42" fmla="*/ 176 w 381"/>
                <a:gd name="T43" fmla="*/ 2 h 345"/>
                <a:gd name="T44" fmla="*/ 145 w 381"/>
                <a:gd name="T45" fmla="*/ 0 h 345"/>
                <a:gd name="T46" fmla="*/ 145 w 381"/>
                <a:gd name="T47" fmla="*/ 0 h 345"/>
                <a:gd name="T48" fmla="*/ 106 w 381"/>
                <a:gd name="T49" fmla="*/ 0 h 345"/>
                <a:gd name="T50" fmla="*/ 73 w 381"/>
                <a:gd name="T51" fmla="*/ 4 h 345"/>
                <a:gd name="T52" fmla="*/ 73 w 381"/>
                <a:gd name="T53" fmla="*/ 4 h 345"/>
                <a:gd name="T54" fmla="*/ 53 w 381"/>
                <a:gd name="T55" fmla="*/ 9 h 345"/>
                <a:gd name="T56" fmla="*/ 34 w 381"/>
                <a:gd name="T57" fmla="*/ 13 h 345"/>
                <a:gd name="T58" fmla="*/ 18 w 381"/>
                <a:gd name="T59" fmla="*/ 20 h 345"/>
                <a:gd name="T60" fmla="*/ 5 w 381"/>
                <a:gd name="T61" fmla="*/ 26 h 345"/>
                <a:gd name="T62" fmla="*/ 5 w 381"/>
                <a:gd name="T63" fmla="*/ 26 h 345"/>
                <a:gd name="T64" fmla="*/ 0 w 381"/>
                <a:gd name="T65" fmla="*/ 30 h 345"/>
                <a:gd name="T66" fmla="*/ 0 w 381"/>
                <a:gd name="T67" fmla="*/ 316 h 345"/>
                <a:gd name="T68" fmla="*/ 0 w 381"/>
                <a:gd name="T69" fmla="*/ 316 h 345"/>
                <a:gd name="T70" fmla="*/ 1 w 381"/>
                <a:gd name="T71" fmla="*/ 321 h 345"/>
                <a:gd name="T72" fmla="*/ 3 w 381"/>
                <a:gd name="T73" fmla="*/ 327 h 345"/>
                <a:gd name="T74" fmla="*/ 9 w 381"/>
                <a:gd name="T75" fmla="*/ 338 h 345"/>
                <a:gd name="T76" fmla="*/ 18 w 381"/>
                <a:gd name="T77" fmla="*/ 343 h 345"/>
                <a:gd name="T78" fmla="*/ 23 w 381"/>
                <a:gd name="T79" fmla="*/ 345 h 345"/>
                <a:gd name="T80" fmla="*/ 29 w 381"/>
                <a:gd name="T81" fmla="*/ 345 h 345"/>
                <a:gd name="T82" fmla="*/ 29 w 381"/>
                <a:gd name="T83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1" h="345">
                  <a:moveTo>
                    <a:pt x="29" y="345"/>
                  </a:moveTo>
                  <a:lnTo>
                    <a:pt x="352" y="345"/>
                  </a:lnTo>
                  <a:lnTo>
                    <a:pt x="352" y="345"/>
                  </a:lnTo>
                  <a:lnTo>
                    <a:pt x="359" y="345"/>
                  </a:lnTo>
                  <a:lnTo>
                    <a:pt x="365" y="343"/>
                  </a:lnTo>
                  <a:lnTo>
                    <a:pt x="374" y="338"/>
                  </a:lnTo>
                  <a:lnTo>
                    <a:pt x="379" y="327"/>
                  </a:lnTo>
                  <a:lnTo>
                    <a:pt x="381" y="321"/>
                  </a:lnTo>
                  <a:lnTo>
                    <a:pt x="381" y="316"/>
                  </a:lnTo>
                  <a:lnTo>
                    <a:pt x="381" y="52"/>
                  </a:lnTo>
                  <a:lnTo>
                    <a:pt x="381" y="52"/>
                  </a:lnTo>
                  <a:lnTo>
                    <a:pt x="359" y="50"/>
                  </a:lnTo>
                  <a:lnTo>
                    <a:pt x="337" y="48"/>
                  </a:lnTo>
                  <a:lnTo>
                    <a:pt x="315" y="42"/>
                  </a:lnTo>
                  <a:lnTo>
                    <a:pt x="293" y="37"/>
                  </a:lnTo>
                  <a:lnTo>
                    <a:pt x="249" y="22"/>
                  </a:lnTo>
                  <a:lnTo>
                    <a:pt x="205" y="9"/>
                  </a:lnTo>
                  <a:lnTo>
                    <a:pt x="205" y="9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06" y="0"/>
                  </a:lnTo>
                  <a:lnTo>
                    <a:pt x="73" y="4"/>
                  </a:lnTo>
                  <a:lnTo>
                    <a:pt x="73" y="4"/>
                  </a:lnTo>
                  <a:lnTo>
                    <a:pt x="53" y="9"/>
                  </a:lnTo>
                  <a:lnTo>
                    <a:pt x="34" y="13"/>
                  </a:lnTo>
                  <a:lnTo>
                    <a:pt x="18" y="20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0" y="30"/>
                  </a:lnTo>
                  <a:lnTo>
                    <a:pt x="0" y="316"/>
                  </a:lnTo>
                  <a:lnTo>
                    <a:pt x="0" y="316"/>
                  </a:lnTo>
                  <a:lnTo>
                    <a:pt x="1" y="321"/>
                  </a:lnTo>
                  <a:lnTo>
                    <a:pt x="3" y="327"/>
                  </a:lnTo>
                  <a:lnTo>
                    <a:pt x="9" y="338"/>
                  </a:lnTo>
                  <a:lnTo>
                    <a:pt x="18" y="343"/>
                  </a:lnTo>
                  <a:lnTo>
                    <a:pt x="23" y="345"/>
                  </a:lnTo>
                  <a:lnTo>
                    <a:pt x="29" y="345"/>
                  </a:lnTo>
                  <a:lnTo>
                    <a:pt x="29" y="34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204248" y="3947439"/>
            <a:ext cx="1544034" cy="1619170"/>
            <a:chOff x="2204248" y="3947439"/>
            <a:chExt cx="1544034" cy="1619170"/>
          </a:xfrm>
        </p:grpSpPr>
        <p:sp>
          <p:nvSpPr>
            <p:cNvPr id="15" name="Freeform 15"/>
            <p:cNvSpPr>
              <a:spLocks noEditPoints="1"/>
            </p:cNvSpPr>
            <p:nvPr/>
          </p:nvSpPr>
          <p:spPr bwMode="auto">
            <a:xfrm>
              <a:off x="2258721" y="4505320"/>
              <a:ext cx="1489561" cy="895991"/>
            </a:xfrm>
            <a:custGeom>
              <a:avLst/>
              <a:gdLst>
                <a:gd name="T0" fmla="*/ 588 w 793"/>
                <a:gd name="T1" fmla="*/ 95 h 477"/>
                <a:gd name="T2" fmla="*/ 588 w 793"/>
                <a:gd name="T3" fmla="*/ 0 h 477"/>
                <a:gd name="T4" fmla="*/ 59 w 793"/>
                <a:gd name="T5" fmla="*/ 0 h 477"/>
                <a:gd name="T6" fmla="*/ 0 w 793"/>
                <a:gd name="T7" fmla="*/ 59 h 477"/>
                <a:gd name="T8" fmla="*/ 0 w 793"/>
                <a:gd name="T9" fmla="*/ 345 h 477"/>
                <a:gd name="T10" fmla="*/ 4 w 793"/>
                <a:gd name="T11" fmla="*/ 372 h 477"/>
                <a:gd name="T12" fmla="*/ 11 w 793"/>
                <a:gd name="T13" fmla="*/ 396 h 477"/>
                <a:gd name="T14" fmla="*/ 24 w 793"/>
                <a:gd name="T15" fmla="*/ 418 h 477"/>
                <a:gd name="T16" fmla="*/ 39 w 793"/>
                <a:gd name="T17" fmla="*/ 438 h 477"/>
                <a:gd name="T18" fmla="*/ 59 w 793"/>
                <a:gd name="T19" fmla="*/ 455 h 477"/>
                <a:gd name="T20" fmla="*/ 81 w 793"/>
                <a:gd name="T21" fmla="*/ 468 h 477"/>
                <a:gd name="T22" fmla="*/ 107 w 793"/>
                <a:gd name="T23" fmla="*/ 475 h 477"/>
                <a:gd name="T24" fmla="*/ 133 w 793"/>
                <a:gd name="T25" fmla="*/ 477 h 477"/>
                <a:gd name="T26" fmla="*/ 456 w 793"/>
                <a:gd name="T27" fmla="*/ 477 h 477"/>
                <a:gd name="T28" fmla="*/ 481 w 793"/>
                <a:gd name="T29" fmla="*/ 475 h 477"/>
                <a:gd name="T30" fmla="*/ 505 w 793"/>
                <a:gd name="T31" fmla="*/ 468 h 477"/>
                <a:gd name="T32" fmla="*/ 527 w 793"/>
                <a:gd name="T33" fmla="*/ 457 h 477"/>
                <a:gd name="T34" fmla="*/ 547 w 793"/>
                <a:gd name="T35" fmla="*/ 440 h 477"/>
                <a:gd name="T36" fmla="*/ 564 w 793"/>
                <a:gd name="T37" fmla="*/ 422 h 477"/>
                <a:gd name="T38" fmla="*/ 575 w 793"/>
                <a:gd name="T39" fmla="*/ 402 h 477"/>
                <a:gd name="T40" fmla="*/ 584 w 793"/>
                <a:gd name="T41" fmla="*/ 378 h 477"/>
                <a:gd name="T42" fmla="*/ 588 w 793"/>
                <a:gd name="T43" fmla="*/ 352 h 477"/>
                <a:gd name="T44" fmla="*/ 676 w 793"/>
                <a:gd name="T45" fmla="*/ 352 h 477"/>
                <a:gd name="T46" fmla="*/ 700 w 793"/>
                <a:gd name="T47" fmla="*/ 350 h 477"/>
                <a:gd name="T48" fmla="*/ 722 w 793"/>
                <a:gd name="T49" fmla="*/ 343 h 477"/>
                <a:gd name="T50" fmla="*/ 742 w 793"/>
                <a:gd name="T51" fmla="*/ 332 h 477"/>
                <a:gd name="T52" fmla="*/ 773 w 793"/>
                <a:gd name="T53" fmla="*/ 301 h 477"/>
                <a:gd name="T54" fmla="*/ 784 w 793"/>
                <a:gd name="T55" fmla="*/ 281 h 477"/>
                <a:gd name="T56" fmla="*/ 791 w 793"/>
                <a:gd name="T57" fmla="*/ 259 h 477"/>
                <a:gd name="T58" fmla="*/ 793 w 793"/>
                <a:gd name="T59" fmla="*/ 235 h 477"/>
                <a:gd name="T60" fmla="*/ 793 w 793"/>
                <a:gd name="T61" fmla="*/ 213 h 477"/>
                <a:gd name="T62" fmla="*/ 791 w 793"/>
                <a:gd name="T63" fmla="*/ 189 h 477"/>
                <a:gd name="T64" fmla="*/ 784 w 793"/>
                <a:gd name="T65" fmla="*/ 167 h 477"/>
                <a:gd name="T66" fmla="*/ 773 w 793"/>
                <a:gd name="T67" fmla="*/ 147 h 477"/>
                <a:gd name="T68" fmla="*/ 742 w 793"/>
                <a:gd name="T69" fmla="*/ 115 h 477"/>
                <a:gd name="T70" fmla="*/ 722 w 793"/>
                <a:gd name="T71" fmla="*/ 104 h 477"/>
                <a:gd name="T72" fmla="*/ 700 w 793"/>
                <a:gd name="T73" fmla="*/ 99 h 477"/>
                <a:gd name="T74" fmla="*/ 676 w 793"/>
                <a:gd name="T75" fmla="*/ 95 h 477"/>
                <a:gd name="T76" fmla="*/ 529 w 793"/>
                <a:gd name="T77" fmla="*/ 345 h 477"/>
                <a:gd name="T78" fmla="*/ 529 w 793"/>
                <a:gd name="T79" fmla="*/ 359 h 477"/>
                <a:gd name="T80" fmla="*/ 518 w 793"/>
                <a:gd name="T81" fmla="*/ 387 h 477"/>
                <a:gd name="T82" fmla="*/ 498 w 793"/>
                <a:gd name="T83" fmla="*/ 405 h 477"/>
                <a:gd name="T84" fmla="*/ 470 w 793"/>
                <a:gd name="T85" fmla="*/ 416 h 477"/>
                <a:gd name="T86" fmla="*/ 133 w 793"/>
                <a:gd name="T87" fmla="*/ 418 h 477"/>
                <a:gd name="T88" fmla="*/ 118 w 793"/>
                <a:gd name="T89" fmla="*/ 416 h 477"/>
                <a:gd name="T90" fmla="*/ 92 w 793"/>
                <a:gd name="T91" fmla="*/ 405 h 477"/>
                <a:gd name="T92" fmla="*/ 72 w 793"/>
                <a:gd name="T93" fmla="*/ 387 h 477"/>
                <a:gd name="T94" fmla="*/ 61 w 793"/>
                <a:gd name="T95" fmla="*/ 359 h 477"/>
                <a:gd name="T96" fmla="*/ 59 w 793"/>
                <a:gd name="T97" fmla="*/ 59 h 477"/>
                <a:gd name="T98" fmla="*/ 529 w 793"/>
                <a:gd name="T99" fmla="*/ 345 h 477"/>
                <a:gd name="T100" fmla="*/ 749 w 793"/>
                <a:gd name="T101" fmla="*/ 235 h 477"/>
                <a:gd name="T102" fmla="*/ 744 w 793"/>
                <a:gd name="T103" fmla="*/ 264 h 477"/>
                <a:gd name="T104" fmla="*/ 729 w 793"/>
                <a:gd name="T105" fmla="*/ 288 h 477"/>
                <a:gd name="T106" fmla="*/ 705 w 793"/>
                <a:gd name="T107" fmla="*/ 303 h 477"/>
                <a:gd name="T108" fmla="*/ 676 w 793"/>
                <a:gd name="T109" fmla="*/ 308 h 477"/>
                <a:gd name="T110" fmla="*/ 588 w 793"/>
                <a:gd name="T111" fmla="*/ 139 h 477"/>
                <a:gd name="T112" fmla="*/ 676 w 793"/>
                <a:gd name="T113" fmla="*/ 139 h 477"/>
                <a:gd name="T114" fmla="*/ 705 w 793"/>
                <a:gd name="T115" fmla="*/ 145 h 477"/>
                <a:gd name="T116" fmla="*/ 729 w 793"/>
                <a:gd name="T117" fmla="*/ 161 h 477"/>
                <a:gd name="T118" fmla="*/ 744 w 793"/>
                <a:gd name="T119" fmla="*/ 185 h 477"/>
                <a:gd name="T120" fmla="*/ 749 w 793"/>
                <a:gd name="T121" fmla="*/ 213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3" h="477">
                  <a:moveTo>
                    <a:pt x="676" y="95"/>
                  </a:moveTo>
                  <a:lnTo>
                    <a:pt x="588" y="95"/>
                  </a:lnTo>
                  <a:lnTo>
                    <a:pt x="588" y="59"/>
                  </a:lnTo>
                  <a:lnTo>
                    <a:pt x="588" y="0"/>
                  </a:lnTo>
                  <a:lnTo>
                    <a:pt x="529" y="0"/>
                  </a:lnTo>
                  <a:lnTo>
                    <a:pt x="59" y="0"/>
                  </a:lnTo>
                  <a:lnTo>
                    <a:pt x="0" y="0"/>
                  </a:lnTo>
                  <a:lnTo>
                    <a:pt x="0" y="59"/>
                  </a:lnTo>
                  <a:lnTo>
                    <a:pt x="0" y="345"/>
                  </a:lnTo>
                  <a:lnTo>
                    <a:pt x="0" y="345"/>
                  </a:lnTo>
                  <a:lnTo>
                    <a:pt x="2" y="359"/>
                  </a:lnTo>
                  <a:lnTo>
                    <a:pt x="4" y="372"/>
                  </a:lnTo>
                  <a:lnTo>
                    <a:pt x="8" y="385"/>
                  </a:lnTo>
                  <a:lnTo>
                    <a:pt x="11" y="396"/>
                  </a:lnTo>
                  <a:lnTo>
                    <a:pt x="17" y="409"/>
                  </a:lnTo>
                  <a:lnTo>
                    <a:pt x="24" y="418"/>
                  </a:lnTo>
                  <a:lnTo>
                    <a:pt x="32" y="429"/>
                  </a:lnTo>
                  <a:lnTo>
                    <a:pt x="39" y="438"/>
                  </a:lnTo>
                  <a:lnTo>
                    <a:pt x="50" y="448"/>
                  </a:lnTo>
                  <a:lnTo>
                    <a:pt x="59" y="455"/>
                  </a:lnTo>
                  <a:lnTo>
                    <a:pt x="70" y="462"/>
                  </a:lnTo>
                  <a:lnTo>
                    <a:pt x="81" y="468"/>
                  </a:lnTo>
                  <a:lnTo>
                    <a:pt x="94" y="471"/>
                  </a:lnTo>
                  <a:lnTo>
                    <a:pt x="107" y="475"/>
                  </a:lnTo>
                  <a:lnTo>
                    <a:pt x="120" y="477"/>
                  </a:lnTo>
                  <a:lnTo>
                    <a:pt x="133" y="477"/>
                  </a:lnTo>
                  <a:lnTo>
                    <a:pt x="456" y="477"/>
                  </a:lnTo>
                  <a:lnTo>
                    <a:pt x="456" y="477"/>
                  </a:lnTo>
                  <a:lnTo>
                    <a:pt x="468" y="477"/>
                  </a:lnTo>
                  <a:lnTo>
                    <a:pt x="481" y="475"/>
                  </a:lnTo>
                  <a:lnTo>
                    <a:pt x="494" y="471"/>
                  </a:lnTo>
                  <a:lnTo>
                    <a:pt x="505" y="468"/>
                  </a:lnTo>
                  <a:lnTo>
                    <a:pt x="518" y="462"/>
                  </a:lnTo>
                  <a:lnTo>
                    <a:pt x="527" y="457"/>
                  </a:lnTo>
                  <a:lnTo>
                    <a:pt x="538" y="449"/>
                  </a:lnTo>
                  <a:lnTo>
                    <a:pt x="547" y="440"/>
                  </a:lnTo>
                  <a:lnTo>
                    <a:pt x="555" y="433"/>
                  </a:lnTo>
                  <a:lnTo>
                    <a:pt x="564" y="422"/>
                  </a:lnTo>
                  <a:lnTo>
                    <a:pt x="569" y="413"/>
                  </a:lnTo>
                  <a:lnTo>
                    <a:pt x="575" y="402"/>
                  </a:lnTo>
                  <a:lnTo>
                    <a:pt x="580" y="391"/>
                  </a:lnTo>
                  <a:lnTo>
                    <a:pt x="584" y="378"/>
                  </a:lnTo>
                  <a:lnTo>
                    <a:pt x="586" y="365"/>
                  </a:lnTo>
                  <a:lnTo>
                    <a:pt x="588" y="352"/>
                  </a:lnTo>
                  <a:lnTo>
                    <a:pt x="676" y="352"/>
                  </a:lnTo>
                  <a:lnTo>
                    <a:pt x="676" y="352"/>
                  </a:lnTo>
                  <a:lnTo>
                    <a:pt x="689" y="352"/>
                  </a:lnTo>
                  <a:lnTo>
                    <a:pt x="700" y="350"/>
                  </a:lnTo>
                  <a:lnTo>
                    <a:pt x="711" y="347"/>
                  </a:lnTo>
                  <a:lnTo>
                    <a:pt x="722" y="343"/>
                  </a:lnTo>
                  <a:lnTo>
                    <a:pt x="733" y="339"/>
                  </a:lnTo>
                  <a:lnTo>
                    <a:pt x="742" y="332"/>
                  </a:lnTo>
                  <a:lnTo>
                    <a:pt x="760" y="317"/>
                  </a:lnTo>
                  <a:lnTo>
                    <a:pt x="773" y="301"/>
                  </a:lnTo>
                  <a:lnTo>
                    <a:pt x="780" y="292"/>
                  </a:lnTo>
                  <a:lnTo>
                    <a:pt x="784" y="281"/>
                  </a:lnTo>
                  <a:lnTo>
                    <a:pt x="788" y="270"/>
                  </a:lnTo>
                  <a:lnTo>
                    <a:pt x="791" y="259"/>
                  </a:lnTo>
                  <a:lnTo>
                    <a:pt x="793" y="248"/>
                  </a:lnTo>
                  <a:lnTo>
                    <a:pt x="793" y="235"/>
                  </a:lnTo>
                  <a:lnTo>
                    <a:pt x="793" y="213"/>
                  </a:lnTo>
                  <a:lnTo>
                    <a:pt x="793" y="213"/>
                  </a:lnTo>
                  <a:lnTo>
                    <a:pt x="793" y="202"/>
                  </a:lnTo>
                  <a:lnTo>
                    <a:pt x="791" y="189"/>
                  </a:lnTo>
                  <a:lnTo>
                    <a:pt x="788" y="178"/>
                  </a:lnTo>
                  <a:lnTo>
                    <a:pt x="784" y="167"/>
                  </a:lnTo>
                  <a:lnTo>
                    <a:pt x="780" y="158"/>
                  </a:lnTo>
                  <a:lnTo>
                    <a:pt x="773" y="147"/>
                  </a:lnTo>
                  <a:lnTo>
                    <a:pt x="760" y="130"/>
                  </a:lnTo>
                  <a:lnTo>
                    <a:pt x="742" y="115"/>
                  </a:lnTo>
                  <a:lnTo>
                    <a:pt x="733" y="110"/>
                  </a:lnTo>
                  <a:lnTo>
                    <a:pt x="722" y="104"/>
                  </a:lnTo>
                  <a:lnTo>
                    <a:pt x="711" y="101"/>
                  </a:lnTo>
                  <a:lnTo>
                    <a:pt x="700" y="99"/>
                  </a:lnTo>
                  <a:lnTo>
                    <a:pt x="689" y="97"/>
                  </a:lnTo>
                  <a:lnTo>
                    <a:pt x="676" y="95"/>
                  </a:lnTo>
                  <a:lnTo>
                    <a:pt x="676" y="95"/>
                  </a:lnTo>
                  <a:close/>
                  <a:moveTo>
                    <a:pt x="529" y="345"/>
                  </a:moveTo>
                  <a:lnTo>
                    <a:pt x="529" y="345"/>
                  </a:lnTo>
                  <a:lnTo>
                    <a:pt x="529" y="359"/>
                  </a:lnTo>
                  <a:lnTo>
                    <a:pt x="523" y="374"/>
                  </a:lnTo>
                  <a:lnTo>
                    <a:pt x="518" y="387"/>
                  </a:lnTo>
                  <a:lnTo>
                    <a:pt x="509" y="398"/>
                  </a:lnTo>
                  <a:lnTo>
                    <a:pt x="498" y="405"/>
                  </a:lnTo>
                  <a:lnTo>
                    <a:pt x="485" y="413"/>
                  </a:lnTo>
                  <a:lnTo>
                    <a:pt x="470" y="416"/>
                  </a:lnTo>
                  <a:lnTo>
                    <a:pt x="456" y="418"/>
                  </a:lnTo>
                  <a:lnTo>
                    <a:pt x="133" y="418"/>
                  </a:lnTo>
                  <a:lnTo>
                    <a:pt x="133" y="418"/>
                  </a:lnTo>
                  <a:lnTo>
                    <a:pt x="118" y="416"/>
                  </a:lnTo>
                  <a:lnTo>
                    <a:pt x="105" y="413"/>
                  </a:lnTo>
                  <a:lnTo>
                    <a:pt x="92" y="405"/>
                  </a:lnTo>
                  <a:lnTo>
                    <a:pt x="81" y="398"/>
                  </a:lnTo>
                  <a:lnTo>
                    <a:pt x="72" y="387"/>
                  </a:lnTo>
                  <a:lnTo>
                    <a:pt x="65" y="374"/>
                  </a:lnTo>
                  <a:lnTo>
                    <a:pt x="61" y="359"/>
                  </a:lnTo>
                  <a:lnTo>
                    <a:pt x="59" y="345"/>
                  </a:lnTo>
                  <a:lnTo>
                    <a:pt x="59" y="59"/>
                  </a:lnTo>
                  <a:lnTo>
                    <a:pt x="529" y="59"/>
                  </a:lnTo>
                  <a:lnTo>
                    <a:pt x="529" y="345"/>
                  </a:lnTo>
                  <a:close/>
                  <a:moveTo>
                    <a:pt x="749" y="235"/>
                  </a:moveTo>
                  <a:lnTo>
                    <a:pt x="749" y="235"/>
                  </a:lnTo>
                  <a:lnTo>
                    <a:pt x="749" y="249"/>
                  </a:lnTo>
                  <a:lnTo>
                    <a:pt x="744" y="264"/>
                  </a:lnTo>
                  <a:lnTo>
                    <a:pt x="738" y="277"/>
                  </a:lnTo>
                  <a:lnTo>
                    <a:pt x="729" y="288"/>
                  </a:lnTo>
                  <a:lnTo>
                    <a:pt x="718" y="295"/>
                  </a:lnTo>
                  <a:lnTo>
                    <a:pt x="705" y="303"/>
                  </a:lnTo>
                  <a:lnTo>
                    <a:pt x="690" y="306"/>
                  </a:lnTo>
                  <a:lnTo>
                    <a:pt x="676" y="308"/>
                  </a:lnTo>
                  <a:lnTo>
                    <a:pt x="588" y="308"/>
                  </a:lnTo>
                  <a:lnTo>
                    <a:pt x="588" y="139"/>
                  </a:lnTo>
                  <a:lnTo>
                    <a:pt x="676" y="139"/>
                  </a:lnTo>
                  <a:lnTo>
                    <a:pt x="676" y="139"/>
                  </a:lnTo>
                  <a:lnTo>
                    <a:pt x="690" y="141"/>
                  </a:lnTo>
                  <a:lnTo>
                    <a:pt x="705" y="145"/>
                  </a:lnTo>
                  <a:lnTo>
                    <a:pt x="718" y="152"/>
                  </a:lnTo>
                  <a:lnTo>
                    <a:pt x="729" y="161"/>
                  </a:lnTo>
                  <a:lnTo>
                    <a:pt x="738" y="172"/>
                  </a:lnTo>
                  <a:lnTo>
                    <a:pt x="744" y="185"/>
                  </a:lnTo>
                  <a:lnTo>
                    <a:pt x="749" y="198"/>
                  </a:lnTo>
                  <a:lnTo>
                    <a:pt x="749" y="213"/>
                  </a:lnTo>
                  <a:lnTo>
                    <a:pt x="749" y="23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2452195" y="4835916"/>
              <a:ext cx="717544" cy="371921"/>
            </a:xfrm>
            <a:custGeom>
              <a:avLst/>
              <a:gdLst>
                <a:gd name="T0" fmla="*/ 30 w 382"/>
                <a:gd name="T1" fmla="*/ 198 h 198"/>
                <a:gd name="T2" fmla="*/ 353 w 382"/>
                <a:gd name="T3" fmla="*/ 198 h 198"/>
                <a:gd name="T4" fmla="*/ 353 w 382"/>
                <a:gd name="T5" fmla="*/ 198 h 198"/>
                <a:gd name="T6" fmla="*/ 360 w 382"/>
                <a:gd name="T7" fmla="*/ 198 h 198"/>
                <a:gd name="T8" fmla="*/ 365 w 382"/>
                <a:gd name="T9" fmla="*/ 196 h 198"/>
                <a:gd name="T10" fmla="*/ 375 w 382"/>
                <a:gd name="T11" fmla="*/ 191 h 198"/>
                <a:gd name="T12" fmla="*/ 380 w 382"/>
                <a:gd name="T13" fmla="*/ 180 h 198"/>
                <a:gd name="T14" fmla="*/ 382 w 382"/>
                <a:gd name="T15" fmla="*/ 174 h 198"/>
                <a:gd name="T16" fmla="*/ 382 w 382"/>
                <a:gd name="T17" fmla="*/ 169 h 198"/>
                <a:gd name="T18" fmla="*/ 382 w 382"/>
                <a:gd name="T19" fmla="*/ 51 h 198"/>
                <a:gd name="T20" fmla="*/ 382 w 382"/>
                <a:gd name="T21" fmla="*/ 51 h 198"/>
                <a:gd name="T22" fmla="*/ 360 w 382"/>
                <a:gd name="T23" fmla="*/ 50 h 198"/>
                <a:gd name="T24" fmla="*/ 338 w 382"/>
                <a:gd name="T25" fmla="*/ 48 h 198"/>
                <a:gd name="T26" fmla="*/ 316 w 382"/>
                <a:gd name="T27" fmla="*/ 42 h 198"/>
                <a:gd name="T28" fmla="*/ 294 w 382"/>
                <a:gd name="T29" fmla="*/ 37 h 198"/>
                <a:gd name="T30" fmla="*/ 250 w 382"/>
                <a:gd name="T31" fmla="*/ 22 h 198"/>
                <a:gd name="T32" fmla="*/ 206 w 382"/>
                <a:gd name="T33" fmla="*/ 9 h 198"/>
                <a:gd name="T34" fmla="*/ 206 w 382"/>
                <a:gd name="T35" fmla="*/ 9 h 198"/>
                <a:gd name="T36" fmla="*/ 178 w 382"/>
                <a:gd name="T37" fmla="*/ 2 h 198"/>
                <a:gd name="T38" fmla="*/ 178 w 382"/>
                <a:gd name="T39" fmla="*/ 2 h 198"/>
                <a:gd name="T40" fmla="*/ 176 w 382"/>
                <a:gd name="T41" fmla="*/ 2 h 198"/>
                <a:gd name="T42" fmla="*/ 176 w 382"/>
                <a:gd name="T43" fmla="*/ 2 h 198"/>
                <a:gd name="T44" fmla="*/ 145 w 382"/>
                <a:gd name="T45" fmla="*/ 0 h 198"/>
                <a:gd name="T46" fmla="*/ 145 w 382"/>
                <a:gd name="T47" fmla="*/ 0 h 198"/>
                <a:gd name="T48" fmla="*/ 107 w 382"/>
                <a:gd name="T49" fmla="*/ 0 h 198"/>
                <a:gd name="T50" fmla="*/ 74 w 382"/>
                <a:gd name="T51" fmla="*/ 4 h 198"/>
                <a:gd name="T52" fmla="*/ 74 w 382"/>
                <a:gd name="T53" fmla="*/ 4 h 198"/>
                <a:gd name="T54" fmla="*/ 53 w 382"/>
                <a:gd name="T55" fmla="*/ 9 h 198"/>
                <a:gd name="T56" fmla="*/ 35 w 382"/>
                <a:gd name="T57" fmla="*/ 13 h 198"/>
                <a:gd name="T58" fmla="*/ 19 w 382"/>
                <a:gd name="T59" fmla="*/ 20 h 198"/>
                <a:gd name="T60" fmla="*/ 6 w 382"/>
                <a:gd name="T61" fmla="*/ 26 h 198"/>
                <a:gd name="T62" fmla="*/ 6 w 382"/>
                <a:gd name="T63" fmla="*/ 26 h 198"/>
                <a:gd name="T64" fmla="*/ 0 w 382"/>
                <a:gd name="T65" fmla="*/ 29 h 198"/>
                <a:gd name="T66" fmla="*/ 0 w 382"/>
                <a:gd name="T67" fmla="*/ 169 h 198"/>
                <a:gd name="T68" fmla="*/ 0 w 382"/>
                <a:gd name="T69" fmla="*/ 169 h 198"/>
                <a:gd name="T70" fmla="*/ 2 w 382"/>
                <a:gd name="T71" fmla="*/ 174 h 198"/>
                <a:gd name="T72" fmla="*/ 4 w 382"/>
                <a:gd name="T73" fmla="*/ 180 h 198"/>
                <a:gd name="T74" fmla="*/ 9 w 382"/>
                <a:gd name="T75" fmla="*/ 191 h 198"/>
                <a:gd name="T76" fmla="*/ 19 w 382"/>
                <a:gd name="T77" fmla="*/ 196 h 198"/>
                <a:gd name="T78" fmla="*/ 24 w 382"/>
                <a:gd name="T79" fmla="*/ 198 h 198"/>
                <a:gd name="T80" fmla="*/ 30 w 382"/>
                <a:gd name="T81" fmla="*/ 198 h 198"/>
                <a:gd name="T82" fmla="*/ 30 w 382"/>
                <a:gd name="T83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82" h="198">
                  <a:moveTo>
                    <a:pt x="30" y="198"/>
                  </a:moveTo>
                  <a:lnTo>
                    <a:pt x="353" y="198"/>
                  </a:lnTo>
                  <a:lnTo>
                    <a:pt x="353" y="198"/>
                  </a:lnTo>
                  <a:lnTo>
                    <a:pt x="360" y="198"/>
                  </a:lnTo>
                  <a:lnTo>
                    <a:pt x="365" y="196"/>
                  </a:lnTo>
                  <a:lnTo>
                    <a:pt x="375" y="191"/>
                  </a:lnTo>
                  <a:lnTo>
                    <a:pt x="380" y="180"/>
                  </a:lnTo>
                  <a:lnTo>
                    <a:pt x="382" y="174"/>
                  </a:lnTo>
                  <a:lnTo>
                    <a:pt x="382" y="169"/>
                  </a:lnTo>
                  <a:lnTo>
                    <a:pt x="382" y="51"/>
                  </a:lnTo>
                  <a:lnTo>
                    <a:pt x="382" y="51"/>
                  </a:lnTo>
                  <a:lnTo>
                    <a:pt x="360" y="50"/>
                  </a:lnTo>
                  <a:lnTo>
                    <a:pt x="338" y="48"/>
                  </a:lnTo>
                  <a:lnTo>
                    <a:pt x="316" y="42"/>
                  </a:lnTo>
                  <a:lnTo>
                    <a:pt x="294" y="37"/>
                  </a:lnTo>
                  <a:lnTo>
                    <a:pt x="250" y="22"/>
                  </a:lnTo>
                  <a:lnTo>
                    <a:pt x="206" y="9"/>
                  </a:lnTo>
                  <a:lnTo>
                    <a:pt x="206" y="9"/>
                  </a:lnTo>
                  <a:lnTo>
                    <a:pt x="178" y="2"/>
                  </a:lnTo>
                  <a:lnTo>
                    <a:pt x="178" y="2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07" y="0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53" y="9"/>
                  </a:lnTo>
                  <a:lnTo>
                    <a:pt x="35" y="13"/>
                  </a:lnTo>
                  <a:lnTo>
                    <a:pt x="19" y="20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0" y="29"/>
                  </a:lnTo>
                  <a:lnTo>
                    <a:pt x="0" y="169"/>
                  </a:lnTo>
                  <a:lnTo>
                    <a:pt x="0" y="169"/>
                  </a:lnTo>
                  <a:lnTo>
                    <a:pt x="2" y="174"/>
                  </a:lnTo>
                  <a:lnTo>
                    <a:pt x="4" y="180"/>
                  </a:lnTo>
                  <a:lnTo>
                    <a:pt x="9" y="191"/>
                  </a:lnTo>
                  <a:lnTo>
                    <a:pt x="19" y="196"/>
                  </a:lnTo>
                  <a:lnTo>
                    <a:pt x="24" y="198"/>
                  </a:lnTo>
                  <a:lnTo>
                    <a:pt x="30" y="198"/>
                  </a:lnTo>
                  <a:lnTo>
                    <a:pt x="30" y="198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2204248" y="5455784"/>
              <a:ext cx="1213438" cy="110825"/>
            </a:xfrm>
            <a:custGeom>
              <a:avLst/>
              <a:gdLst>
                <a:gd name="T0" fmla="*/ 617 w 646"/>
                <a:gd name="T1" fmla="*/ 0 h 59"/>
                <a:gd name="T2" fmla="*/ 29 w 646"/>
                <a:gd name="T3" fmla="*/ 0 h 59"/>
                <a:gd name="T4" fmla="*/ 29 w 646"/>
                <a:gd name="T5" fmla="*/ 0 h 59"/>
                <a:gd name="T6" fmla="*/ 24 w 646"/>
                <a:gd name="T7" fmla="*/ 2 h 59"/>
                <a:gd name="T8" fmla="*/ 18 w 646"/>
                <a:gd name="T9" fmla="*/ 4 h 59"/>
                <a:gd name="T10" fmla="*/ 9 w 646"/>
                <a:gd name="T11" fmla="*/ 9 h 59"/>
                <a:gd name="T12" fmla="*/ 4 w 646"/>
                <a:gd name="T13" fmla="*/ 19 h 59"/>
                <a:gd name="T14" fmla="*/ 2 w 646"/>
                <a:gd name="T15" fmla="*/ 24 h 59"/>
                <a:gd name="T16" fmla="*/ 0 w 646"/>
                <a:gd name="T17" fmla="*/ 30 h 59"/>
                <a:gd name="T18" fmla="*/ 0 w 646"/>
                <a:gd name="T19" fmla="*/ 30 h 59"/>
                <a:gd name="T20" fmla="*/ 2 w 646"/>
                <a:gd name="T21" fmla="*/ 35 h 59"/>
                <a:gd name="T22" fmla="*/ 4 w 646"/>
                <a:gd name="T23" fmla="*/ 41 h 59"/>
                <a:gd name="T24" fmla="*/ 9 w 646"/>
                <a:gd name="T25" fmla="*/ 52 h 59"/>
                <a:gd name="T26" fmla="*/ 18 w 646"/>
                <a:gd name="T27" fmla="*/ 57 h 59"/>
                <a:gd name="T28" fmla="*/ 24 w 646"/>
                <a:gd name="T29" fmla="*/ 59 h 59"/>
                <a:gd name="T30" fmla="*/ 29 w 646"/>
                <a:gd name="T31" fmla="*/ 59 h 59"/>
                <a:gd name="T32" fmla="*/ 617 w 646"/>
                <a:gd name="T33" fmla="*/ 59 h 59"/>
                <a:gd name="T34" fmla="*/ 617 w 646"/>
                <a:gd name="T35" fmla="*/ 59 h 59"/>
                <a:gd name="T36" fmla="*/ 624 w 646"/>
                <a:gd name="T37" fmla="*/ 59 h 59"/>
                <a:gd name="T38" fmla="*/ 629 w 646"/>
                <a:gd name="T39" fmla="*/ 57 h 59"/>
                <a:gd name="T40" fmla="*/ 639 w 646"/>
                <a:gd name="T41" fmla="*/ 52 h 59"/>
                <a:gd name="T42" fmla="*/ 644 w 646"/>
                <a:gd name="T43" fmla="*/ 41 h 59"/>
                <a:gd name="T44" fmla="*/ 646 w 646"/>
                <a:gd name="T45" fmla="*/ 35 h 59"/>
                <a:gd name="T46" fmla="*/ 646 w 646"/>
                <a:gd name="T47" fmla="*/ 30 h 59"/>
                <a:gd name="T48" fmla="*/ 646 w 646"/>
                <a:gd name="T49" fmla="*/ 30 h 59"/>
                <a:gd name="T50" fmla="*/ 646 w 646"/>
                <a:gd name="T51" fmla="*/ 24 h 59"/>
                <a:gd name="T52" fmla="*/ 644 w 646"/>
                <a:gd name="T53" fmla="*/ 19 h 59"/>
                <a:gd name="T54" fmla="*/ 639 w 646"/>
                <a:gd name="T55" fmla="*/ 9 h 59"/>
                <a:gd name="T56" fmla="*/ 629 w 646"/>
                <a:gd name="T57" fmla="*/ 4 h 59"/>
                <a:gd name="T58" fmla="*/ 624 w 646"/>
                <a:gd name="T59" fmla="*/ 2 h 59"/>
                <a:gd name="T60" fmla="*/ 617 w 646"/>
                <a:gd name="T61" fmla="*/ 0 h 59"/>
                <a:gd name="T62" fmla="*/ 617 w 646"/>
                <a:gd name="T6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46" h="59">
                  <a:moveTo>
                    <a:pt x="617" y="0"/>
                  </a:moveTo>
                  <a:lnTo>
                    <a:pt x="29" y="0"/>
                  </a:lnTo>
                  <a:lnTo>
                    <a:pt x="29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41"/>
                  </a:lnTo>
                  <a:lnTo>
                    <a:pt x="9" y="52"/>
                  </a:lnTo>
                  <a:lnTo>
                    <a:pt x="18" y="57"/>
                  </a:lnTo>
                  <a:lnTo>
                    <a:pt x="24" y="59"/>
                  </a:lnTo>
                  <a:lnTo>
                    <a:pt x="29" y="59"/>
                  </a:lnTo>
                  <a:lnTo>
                    <a:pt x="617" y="59"/>
                  </a:lnTo>
                  <a:lnTo>
                    <a:pt x="617" y="59"/>
                  </a:lnTo>
                  <a:lnTo>
                    <a:pt x="624" y="59"/>
                  </a:lnTo>
                  <a:lnTo>
                    <a:pt x="629" y="57"/>
                  </a:lnTo>
                  <a:lnTo>
                    <a:pt x="639" y="52"/>
                  </a:lnTo>
                  <a:lnTo>
                    <a:pt x="644" y="41"/>
                  </a:lnTo>
                  <a:lnTo>
                    <a:pt x="646" y="35"/>
                  </a:lnTo>
                  <a:lnTo>
                    <a:pt x="646" y="30"/>
                  </a:lnTo>
                  <a:lnTo>
                    <a:pt x="646" y="30"/>
                  </a:lnTo>
                  <a:lnTo>
                    <a:pt x="646" y="24"/>
                  </a:lnTo>
                  <a:lnTo>
                    <a:pt x="644" y="19"/>
                  </a:lnTo>
                  <a:lnTo>
                    <a:pt x="639" y="9"/>
                  </a:lnTo>
                  <a:lnTo>
                    <a:pt x="629" y="4"/>
                  </a:lnTo>
                  <a:lnTo>
                    <a:pt x="624" y="2"/>
                  </a:lnTo>
                  <a:lnTo>
                    <a:pt x="617" y="0"/>
                  </a:lnTo>
                  <a:lnTo>
                    <a:pt x="617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2621250" y="3947439"/>
              <a:ext cx="189717" cy="495894"/>
            </a:xfrm>
            <a:custGeom>
              <a:avLst/>
              <a:gdLst>
                <a:gd name="T0" fmla="*/ 46 w 101"/>
                <a:gd name="T1" fmla="*/ 260 h 264"/>
                <a:gd name="T2" fmla="*/ 57 w 101"/>
                <a:gd name="T3" fmla="*/ 264 h 264"/>
                <a:gd name="T4" fmla="*/ 63 w 101"/>
                <a:gd name="T5" fmla="*/ 264 h 264"/>
                <a:gd name="T6" fmla="*/ 72 w 101"/>
                <a:gd name="T7" fmla="*/ 258 h 264"/>
                <a:gd name="T8" fmla="*/ 75 w 101"/>
                <a:gd name="T9" fmla="*/ 255 h 264"/>
                <a:gd name="T10" fmla="*/ 79 w 101"/>
                <a:gd name="T11" fmla="*/ 238 h 264"/>
                <a:gd name="T12" fmla="*/ 70 w 101"/>
                <a:gd name="T13" fmla="*/ 223 h 264"/>
                <a:gd name="T14" fmla="*/ 66 w 101"/>
                <a:gd name="T15" fmla="*/ 222 h 264"/>
                <a:gd name="T16" fmla="*/ 50 w 101"/>
                <a:gd name="T17" fmla="*/ 201 h 264"/>
                <a:gd name="T18" fmla="*/ 44 w 101"/>
                <a:gd name="T19" fmla="*/ 187 h 264"/>
                <a:gd name="T20" fmla="*/ 46 w 101"/>
                <a:gd name="T21" fmla="*/ 178 h 264"/>
                <a:gd name="T22" fmla="*/ 55 w 101"/>
                <a:gd name="T23" fmla="*/ 161 h 264"/>
                <a:gd name="T24" fmla="*/ 64 w 101"/>
                <a:gd name="T25" fmla="*/ 152 h 264"/>
                <a:gd name="T26" fmla="*/ 92 w 101"/>
                <a:gd name="T27" fmla="*/ 119 h 264"/>
                <a:gd name="T28" fmla="*/ 99 w 101"/>
                <a:gd name="T29" fmla="*/ 100 h 264"/>
                <a:gd name="T30" fmla="*/ 101 w 101"/>
                <a:gd name="T31" fmla="*/ 80 h 264"/>
                <a:gd name="T32" fmla="*/ 101 w 101"/>
                <a:gd name="T33" fmla="*/ 66 h 264"/>
                <a:gd name="T34" fmla="*/ 90 w 101"/>
                <a:gd name="T35" fmla="*/ 40 h 264"/>
                <a:gd name="T36" fmla="*/ 72 w 101"/>
                <a:gd name="T37" fmla="*/ 12 h 264"/>
                <a:gd name="T38" fmla="*/ 64 w 101"/>
                <a:gd name="T39" fmla="*/ 5 h 264"/>
                <a:gd name="T40" fmla="*/ 48 w 101"/>
                <a:gd name="T41" fmla="*/ 0 h 264"/>
                <a:gd name="T42" fmla="*/ 33 w 101"/>
                <a:gd name="T43" fmla="*/ 7 h 264"/>
                <a:gd name="T44" fmla="*/ 29 w 101"/>
                <a:gd name="T45" fmla="*/ 16 h 264"/>
                <a:gd name="T46" fmla="*/ 31 w 101"/>
                <a:gd name="T47" fmla="*/ 33 h 264"/>
                <a:gd name="T48" fmla="*/ 35 w 101"/>
                <a:gd name="T49" fmla="*/ 38 h 264"/>
                <a:gd name="T50" fmla="*/ 46 w 101"/>
                <a:gd name="T51" fmla="*/ 51 h 264"/>
                <a:gd name="T52" fmla="*/ 57 w 101"/>
                <a:gd name="T53" fmla="*/ 73 h 264"/>
                <a:gd name="T54" fmla="*/ 57 w 101"/>
                <a:gd name="T55" fmla="*/ 80 h 264"/>
                <a:gd name="T56" fmla="*/ 52 w 101"/>
                <a:gd name="T57" fmla="*/ 100 h 264"/>
                <a:gd name="T58" fmla="*/ 37 w 101"/>
                <a:gd name="T59" fmla="*/ 119 h 264"/>
                <a:gd name="T60" fmla="*/ 20 w 101"/>
                <a:gd name="T61" fmla="*/ 135 h 264"/>
                <a:gd name="T62" fmla="*/ 9 w 101"/>
                <a:gd name="T63" fmla="*/ 152 h 264"/>
                <a:gd name="T64" fmla="*/ 2 w 101"/>
                <a:gd name="T65" fmla="*/ 170 h 264"/>
                <a:gd name="T66" fmla="*/ 0 w 101"/>
                <a:gd name="T67" fmla="*/ 189 h 264"/>
                <a:gd name="T68" fmla="*/ 4 w 101"/>
                <a:gd name="T69" fmla="*/ 203 h 264"/>
                <a:gd name="T70" fmla="*/ 15 w 101"/>
                <a:gd name="T71" fmla="*/ 229 h 264"/>
                <a:gd name="T72" fmla="*/ 37 w 101"/>
                <a:gd name="T73" fmla="*/ 255 h 264"/>
                <a:gd name="T74" fmla="*/ 46 w 101"/>
                <a:gd name="T75" fmla="*/ 26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1" h="264">
                  <a:moveTo>
                    <a:pt x="46" y="260"/>
                  </a:moveTo>
                  <a:lnTo>
                    <a:pt x="46" y="260"/>
                  </a:lnTo>
                  <a:lnTo>
                    <a:pt x="52" y="264"/>
                  </a:lnTo>
                  <a:lnTo>
                    <a:pt x="57" y="264"/>
                  </a:lnTo>
                  <a:lnTo>
                    <a:pt x="57" y="264"/>
                  </a:lnTo>
                  <a:lnTo>
                    <a:pt x="63" y="264"/>
                  </a:lnTo>
                  <a:lnTo>
                    <a:pt x="68" y="262"/>
                  </a:lnTo>
                  <a:lnTo>
                    <a:pt x="72" y="258"/>
                  </a:lnTo>
                  <a:lnTo>
                    <a:pt x="75" y="255"/>
                  </a:lnTo>
                  <a:lnTo>
                    <a:pt x="75" y="255"/>
                  </a:lnTo>
                  <a:lnTo>
                    <a:pt x="79" y="247"/>
                  </a:lnTo>
                  <a:lnTo>
                    <a:pt x="79" y="238"/>
                  </a:lnTo>
                  <a:lnTo>
                    <a:pt x="75" y="231"/>
                  </a:lnTo>
                  <a:lnTo>
                    <a:pt x="70" y="223"/>
                  </a:lnTo>
                  <a:lnTo>
                    <a:pt x="70" y="223"/>
                  </a:lnTo>
                  <a:lnTo>
                    <a:pt x="66" y="222"/>
                  </a:lnTo>
                  <a:lnTo>
                    <a:pt x="57" y="212"/>
                  </a:lnTo>
                  <a:lnTo>
                    <a:pt x="50" y="201"/>
                  </a:lnTo>
                  <a:lnTo>
                    <a:pt x="46" y="194"/>
                  </a:lnTo>
                  <a:lnTo>
                    <a:pt x="44" y="187"/>
                  </a:lnTo>
                  <a:lnTo>
                    <a:pt x="44" y="187"/>
                  </a:lnTo>
                  <a:lnTo>
                    <a:pt x="46" y="178"/>
                  </a:lnTo>
                  <a:lnTo>
                    <a:pt x="50" y="170"/>
                  </a:lnTo>
                  <a:lnTo>
                    <a:pt x="55" y="161"/>
                  </a:lnTo>
                  <a:lnTo>
                    <a:pt x="64" y="152"/>
                  </a:lnTo>
                  <a:lnTo>
                    <a:pt x="64" y="152"/>
                  </a:lnTo>
                  <a:lnTo>
                    <a:pt x="81" y="135"/>
                  </a:lnTo>
                  <a:lnTo>
                    <a:pt x="92" y="119"/>
                  </a:lnTo>
                  <a:lnTo>
                    <a:pt x="96" y="110"/>
                  </a:lnTo>
                  <a:lnTo>
                    <a:pt x="99" y="100"/>
                  </a:lnTo>
                  <a:lnTo>
                    <a:pt x="101" y="91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66"/>
                  </a:lnTo>
                  <a:lnTo>
                    <a:pt x="96" y="51"/>
                  </a:lnTo>
                  <a:lnTo>
                    <a:pt x="90" y="40"/>
                  </a:lnTo>
                  <a:lnTo>
                    <a:pt x="85" y="29"/>
                  </a:lnTo>
                  <a:lnTo>
                    <a:pt x="72" y="12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57" y="1"/>
                  </a:lnTo>
                  <a:lnTo>
                    <a:pt x="48" y="0"/>
                  </a:lnTo>
                  <a:lnTo>
                    <a:pt x="40" y="3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29" y="16"/>
                  </a:lnTo>
                  <a:lnTo>
                    <a:pt x="28" y="23"/>
                  </a:lnTo>
                  <a:lnTo>
                    <a:pt x="31" y="33"/>
                  </a:lnTo>
                  <a:lnTo>
                    <a:pt x="35" y="38"/>
                  </a:lnTo>
                  <a:lnTo>
                    <a:pt x="35" y="38"/>
                  </a:lnTo>
                  <a:lnTo>
                    <a:pt x="39" y="42"/>
                  </a:lnTo>
                  <a:lnTo>
                    <a:pt x="46" y="51"/>
                  </a:lnTo>
                  <a:lnTo>
                    <a:pt x="55" y="66"/>
                  </a:lnTo>
                  <a:lnTo>
                    <a:pt x="57" y="73"/>
                  </a:lnTo>
                  <a:lnTo>
                    <a:pt x="57" y="80"/>
                  </a:lnTo>
                  <a:lnTo>
                    <a:pt x="57" y="80"/>
                  </a:lnTo>
                  <a:lnTo>
                    <a:pt x="57" y="91"/>
                  </a:lnTo>
                  <a:lnTo>
                    <a:pt x="52" y="100"/>
                  </a:lnTo>
                  <a:lnTo>
                    <a:pt x="46" y="110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20" y="135"/>
                  </a:lnTo>
                  <a:lnTo>
                    <a:pt x="13" y="143"/>
                  </a:lnTo>
                  <a:lnTo>
                    <a:pt x="9" y="152"/>
                  </a:lnTo>
                  <a:lnTo>
                    <a:pt x="6" y="161"/>
                  </a:lnTo>
                  <a:lnTo>
                    <a:pt x="2" y="170"/>
                  </a:lnTo>
                  <a:lnTo>
                    <a:pt x="0" y="179"/>
                  </a:lnTo>
                  <a:lnTo>
                    <a:pt x="0" y="189"/>
                  </a:lnTo>
                  <a:lnTo>
                    <a:pt x="0" y="189"/>
                  </a:lnTo>
                  <a:lnTo>
                    <a:pt x="4" y="203"/>
                  </a:lnTo>
                  <a:lnTo>
                    <a:pt x="7" y="218"/>
                  </a:lnTo>
                  <a:lnTo>
                    <a:pt x="15" y="229"/>
                  </a:lnTo>
                  <a:lnTo>
                    <a:pt x="22" y="240"/>
                  </a:lnTo>
                  <a:lnTo>
                    <a:pt x="37" y="255"/>
                  </a:lnTo>
                  <a:lnTo>
                    <a:pt x="46" y="260"/>
                  </a:lnTo>
                  <a:lnTo>
                    <a:pt x="46" y="26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2786548" y="3947439"/>
              <a:ext cx="189717" cy="495894"/>
            </a:xfrm>
            <a:custGeom>
              <a:avLst/>
              <a:gdLst>
                <a:gd name="T0" fmla="*/ 37 w 101"/>
                <a:gd name="T1" fmla="*/ 119 h 264"/>
                <a:gd name="T2" fmla="*/ 13 w 101"/>
                <a:gd name="T3" fmla="*/ 143 h 264"/>
                <a:gd name="T4" fmla="*/ 6 w 101"/>
                <a:gd name="T5" fmla="*/ 161 h 264"/>
                <a:gd name="T6" fmla="*/ 0 w 101"/>
                <a:gd name="T7" fmla="*/ 179 h 264"/>
                <a:gd name="T8" fmla="*/ 0 w 101"/>
                <a:gd name="T9" fmla="*/ 189 h 264"/>
                <a:gd name="T10" fmla="*/ 8 w 101"/>
                <a:gd name="T11" fmla="*/ 218 h 264"/>
                <a:gd name="T12" fmla="*/ 22 w 101"/>
                <a:gd name="T13" fmla="*/ 240 h 264"/>
                <a:gd name="T14" fmla="*/ 46 w 101"/>
                <a:gd name="T15" fmla="*/ 260 h 264"/>
                <a:gd name="T16" fmla="*/ 52 w 101"/>
                <a:gd name="T17" fmla="*/ 264 h 264"/>
                <a:gd name="T18" fmla="*/ 57 w 101"/>
                <a:gd name="T19" fmla="*/ 264 h 264"/>
                <a:gd name="T20" fmla="*/ 68 w 101"/>
                <a:gd name="T21" fmla="*/ 262 h 264"/>
                <a:gd name="T22" fmla="*/ 75 w 101"/>
                <a:gd name="T23" fmla="*/ 255 h 264"/>
                <a:gd name="T24" fmla="*/ 79 w 101"/>
                <a:gd name="T25" fmla="*/ 247 h 264"/>
                <a:gd name="T26" fmla="*/ 75 w 101"/>
                <a:gd name="T27" fmla="*/ 231 h 264"/>
                <a:gd name="T28" fmla="*/ 70 w 101"/>
                <a:gd name="T29" fmla="*/ 223 h 264"/>
                <a:gd name="T30" fmla="*/ 57 w 101"/>
                <a:gd name="T31" fmla="*/ 212 h 264"/>
                <a:gd name="T32" fmla="*/ 46 w 101"/>
                <a:gd name="T33" fmla="*/ 194 h 264"/>
                <a:gd name="T34" fmla="*/ 44 w 101"/>
                <a:gd name="T35" fmla="*/ 187 h 264"/>
                <a:gd name="T36" fmla="*/ 50 w 101"/>
                <a:gd name="T37" fmla="*/ 170 h 264"/>
                <a:gd name="T38" fmla="*/ 64 w 101"/>
                <a:gd name="T39" fmla="*/ 152 h 264"/>
                <a:gd name="T40" fmla="*/ 81 w 101"/>
                <a:gd name="T41" fmla="*/ 135 h 264"/>
                <a:gd name="T42" fmla="*/ 96 w 101"/>
                <a:gd name="T43" fmla="*/ 110 h 264"/>
                <a:gd name="T44" fmla="*/ 101 w 101"/>
                <a:gd name="T45" fmla="*/ 91 h 264"/>
                <a:gd name="T46" fmla="*/ 101 w 101"/>
                <a:gd name="T47" fmla="*/ 80 h 264"/>
                <a:gd name="T48" fmla="*/ 96 w 101"/>
                <a:gd name="T49" fmla="*/ 51 h 264"/>
                <a:gd name="T50" fmla="*/ 85 w 101"/>
                <a:gd name="T51" fmla="*/ 29 h 264"/>
                <a:gd name="T52" fmla="*/ 64 w 101"/>
                <a:gd name="T53" fmla="*/ 5 h 264"/>
                <a:gd name="T54" fmla="*/ 57 w 101"/>
                <a:gd name="T55" fmla="*/ 1 h 264"/>
                <a:gd name="T56" fmla="*/ 41 w 101"/>
                <a:gd name="T57" fmla="*/ 3 h 264"/>
                <a:gd name="T58" fmla="*/ 33 w 101"/>
                <a:gd name="T59" fmla="*/ 7 h 264"/>
                <a:gd name="T60" fmla="*/ 28 w 101"/>
                <a:gd name="T61" fmla="*/ 23 h 264"/>
                <a:gd name="T62" fmla="*/ 35 w 101"/>
                <a:gd name="T63" fmla="*/ 38 h 264"/>
                <a:gd name="T64" fmla="*/ 39 w 101"/>
                <a:gd name="T65" fmla="*/ 42 h 264"/>
                <a:gd name="T66" fmla="*/ 55 w 101"/>
                <a:gd name="T67" fmla="*/ 66 h 264"/>
                <a:gd name="T68" fmla="*/ 57 w 101"/>
                <a:gd name="T69" fmla="*/ 80 h 264"/>
                <a:gd name="T70" fmla="*/ 57 w 101"/>
                <a:gd name="T71" fmla="*/ 91 h 264"/>
                <a:gd name="T72" fmla="*/ 46 w 101"/>
                <a:gd name="T73" fmla="*/ 110 h 264"/>
                <a:gd name="T74" fmla="*/ 37 w 101"/>
                <a:gd name="T75" fmla="*/ 11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1" h="264">
                  <a:moveTo>
                    <a:pt x="37" y="119"/>
                  </a:moveTo>
                  <a:lnTo>
                    <a:pt x="37" y="119"/>
                  </a:lnTo>
                  <a:lnTo>
                    <a:pt x="20" y="135"/>
                  </a:lnTo>
                  <a:lnTo>
                    <a:pt x="13" y="143"/>
                  </a:lnTo>
                  <a:lnTo>
                    <a:pt x="9" y="152"/>
                  </a:lnTo>
                  <a:lnTo>
                    <a:pt x="6" y="161"/>
                  </a:lnTo>
                  <a:lnTo>
                    <a:pt x="2" y="170"/>
                  </a:lnTo>
                  <a:lnTo>
                    <a:pt x="0" y="179"/>
                  </a:lnTo>
                  <a:lnTo>
                    <a:pt x="0" y="189"/>
                  </a:lnTo>
                  <a:lnTo>
                    <a:pt x="0" y="189"/>
                  </a:lnTo>
                  <a:lnTo>
                    <a:pt x="4" y="203"/>
                  </a:lnTo>
                  <a:lnTo>
                    <a:pt x="8" y="218"/>
                  </a:lnTo>
                  <a:lnTo>
                    <a:pt x="15" y="229"/>
                  </a:lnTo>
                  <a:lnTo>
                    <a:pt x="22" y="240"/>
                  </a:lnTo>
                  <a:lnTo>
                    <a:pt x="37" y="255"/>
                  </a:lnTo>
                  <a:lnTo>
                    <a:pt x="46" y="260"/>
                  </a:lnTo>
                  <a:lnTo>
                    <a:pt x="46" y="260"/>
                  </a:lnTo>
                  <a:lnTo>
                    <a:pt x="52" y="264"/>
                  </a:lnTo>
                  <a:lnTo>
                    <a:pt x="57" y="264"/>
                  </a:lnTo>
                  <a:lnTo>
                    <a:pt x="57" y="264"/>
                  </a:lnTo>
                  <a:lnTo>
                    <a:pt x="63" y="264"/>
                  </a:lnTo>
                  <a:lnTo>
                    <a:pt x="68" y="262"/>
                  </a:lnTo>
                  <a:lnTo>
                    <a:pt x="72" y="258"/>
                  </a:lnTo>
                  <a:lnTo>
                    <a:pt x="75" y="255"/>
                  </a:lnTo>
                  <a:lnTo>
                    <a:pt x="75" y="255"/>
                  </a:lnTo>
                  <a:lnTo>
                    <a:pt x="79" y="247"/>
                  </a:lnTo>
                  <a:lnTo>
                    <a:pt x="79" y="238"/>
                  </a:lnTo>
                  <a:lnTo>
                    <a:pt x="75" y="231"/>
                  </a:lnTo>
                  <a:lnTo>
                    <a:pt x="70" y="223"/>
                  </a:lnTo>
                  <a:lnTo>
                    <a:pt x="70" y="223"/>
                  </a:lnTo>
                  <a:lnTo>
                    <a:pt x="66" y="222"/>
                  </a:lnTo>
                  <a:lnTo>
                    <a:pt x="57" y="212"/>
                  </a:lnTo>
                  <a:lnTo>
                    <a:pt x="50" y="201"/>
                  </a:lnTo>
                  <a:lnTo>
                    <a:pt x="46" y="194"/>
                  </a:lnTo>
                  <a:lnTo>
                    <a:pt x="44" y="187"/>
                  </a:lnTo>
                  <a:lnTo>
                    <a:pt x="44" y="187"/>
                  </a:lnTo>
                  <a:lnTo>
                    <a:pt x="46" y="178"/>
                  </a:lnTo>
                  <a:lnTo>
                    <a:pt x="50" y="170"/>
                  </a:lnTo>
                  <a:lnTo>
                    <a:pt x="55" y="161"/>
                  </a:lnTo>
                  <a:lnTo>
                    <a:pt x="64" y="152"/>
                  </a:lnTo>
                  <a:lnTo>
                    <a:pt x="64" y="152"/>
                  </a:lnTo>
                  <a:lnTo>
                    <a:pt x="81" y="135"/>
                  </a:lnTo>
                  <a:lnTo>
                    <a:pt x="92" y="119"/>
                  </a:lnTo>
                  <a:lnTo>
                    <a:pt x="96" y="110"/>
                  </a:lnTo>
                  <a:lnTo>
                    <a:pt x="99" y="100"/>
                  </a:lnTo>
                  <a:lnTo>
                    <a:pt x="101" y="91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66"/>
                  </a:lnTo>
                  <a:lnTo>
                    <a:pt x="96" y="51"/>
                  </a:lnTo>
                  <a:lnTo>
                    <a:pt x="90" y="40"/>
                  </a:lnTo>
                  <a:lnTo>
                    <a:pt x="85" y="29"/>
                  </a:lnTo>
                  <a:lnTo>
                    <a:pt x="72" y="12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57" y="1"/>
                  </a:lnTo>
                  <a:lnTo>
                    <a:pt x="48" y="0"/>
                  </a:lnTo>
                  <a:lnTo>
                    <a:pt x="41" y="3"/>
                  </a:lnTo>
                  <a:lnTo>
                    <a:pt x="33" y="7"/>
                  </a:lnTo>
                  <a:lnTo>
                    <a:pt x="33" y="7"/>
                  </a:lnTo>
                  <a:lnTo>
                    <a:pt x="30" y="16"/>
                  </a:lnTo>
                  <a:lnTo>
                    <a:pt x="28" y="23"/>
                  </a:lnTo>
                  <a:lnTo>
                    <a:pt x="31" y="33"/>
                  </a:lnTo>
                  <a:lnTo>
                    <a:pt x="35" y="38"/>
                  </a:lnTo>
                  <a:lnTo>
                    <a:pt x="35" y="38"/>
                  </a:lnTo>
                  <a:lnTo>
                    <a:pt x="39" y="42"/>
                  </a:lnTo>
                  <a:lnTo>
                    <a:pt x="46" y="51"/>
                  </a:lnTo>
                  <a:lnTo>
                    <a:pt x="55" y="66"/>
                  </a:lnTo>
                  <a:lnTo>
                    <a:pt x="57" y="73"/>
                  </a:lnTo>
                  <a:lnTo>
                    <a:pt x="57" y="80"/>
                  </a:lnTo>
                  <a:lnTo>
                    <a:pt x="57" y="80"/>
                  </a:lnTo>
                  <a:lnTo>
                    <a:pt x="57" y="91"/>
                  </a:lnTo>
                  <a:lnTo>
                    <a:pt x="52" y="100"/>
                  </a:lnTo>
                  <a:lnTo>
                    <a:pt x="46" y="110"/>
                  </a:lnTo>
                  <a:lnTo>
                    <a:pt x="37" y="119"/>
                  </a:lnTo>
                  <a:lnTo>
                    <a:pt x="37" y="11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81225" y="4505320"/>
            <a:ext cx="1403155" cy="1061289"/>
            <a:chOff x="181225" y="4505320"/>
            <a:chExt cx="1403155" cy="1061289"/>
          </a:xfrm>
        </p:grpSpPr>
        <p:sp>
          <p:nvSpPr>
            <p:cNvPr id="20" name="Freeform 20"/>
            <p:cNvSpPr>
              <a:spLocks noEditPoints="1"/>
            </p:cNvSpPr>
            <p:nvPr/>
          </p:nvSpPr>
          <p:spPr bwMode="auto">
            <a:xfrm>
              <a:off x="181225" y="4505320"/>
              <a:ext cx="1403155" cy="895991"/>
            </a:xfrm>
            <a:custGeom>
              <a:avLst/>
              <a:gdLst>
                <a:gd name="T0" fmla="*/ 585 w 747"/>
                <a:gd name="T1" fmla="*/ 0 h 477"/>
                <a:gd name="T2" fmla="*/ 17 w 747"/>
                <a:gd name="T3" fmla="*/ 0 h 477"/>
                <a:gd name="T4" fmla="*/ 6 w 747"/>
                <a:gd name="T5" fmla="*/ 60 h 477"/>
                <a:gd name="T6" fmla="*/ 0 w 747"/>
                <a:gd name="T7" fmla="*/ 172 h 477"/>
                <a:gd name="T8" fmla="*/ 11 w 747"/>
                <a:gd name="T9" fmla="*/ 253 h 477"/>
                <a:gd name="T10" fmla="*/ 40 w 747"/>
                <a:gd name="T11" fmla="*/ 336 h 477"/>
                <a:gd name="T12" fmla="*/ 73 w 747"/>
                <a:gd name="T13" fmla="*/ 385 h 477"/>
                <a:gd name="T14" fmla="*/ 141 w 747"/>
                <a:gd name="T15" fmla="*/ 440 h 477"/>
                <a:gd name="T16" fmla="*/ 226 w 747"/>
                <a:gd name="T17" fmla="*/ 471 h 477"/>
                <a:gd name="T18" fmla="*/ 292 w 747"/>
                <a:gd name="T19" fmla="*/ 477 h 477"/>
                <a:gd name="T20" fmla="*/ 389 w 747"/>
                <a:gd name="T21" fmla="*/ 464 h 477"/>
                <a:gd name="T22" fmla="*/ 470 w 747"/>
                <a:gd name="T23" fmla="*/ 426 h 477"/>
                <a:gd name="T24" fmla="*/ 514 w 747"/>
                <a:gd name="T25" fmla="*/ 385 h 477"/>
                <a:gd name="T26" fmla="*/ 558 w 747"/>
                <a:gd name="T27" fmla="*/ 317 h 477"/>
                <a:gd name="T28" fmla="*/ 629 w 747"/>
                <a:gd name="T29" fmla="*/ 293 h 477"/>
                <a:gd name="T30" fmla="*/ 653 w 747"/>
                <a:gd name="T31" fmla="*/ 292 h 477"/>
                <a:gd name="T32" fmla="*/ 686 w 747"/>
                <a:gd name="T33" fmla="*/ 281 h 477"/>
                <a:gd name="T34" fmla="*/ 727 w 747"/>
                <a:gd name="T35" fmla="*/ 242 h 477"/>
                <a:gd name="T36" fmla="*/ 741 w 747"/>
                <a:gd name="T37" fmla="*/ 211 h 477"/>
                <a:gd name="T38" fmla="*/ 747 w 747"/>
                <a:gd name="T39" fmla="*/ 176 h 477"/>
                <a:gd name="T40" fmla="*/ 747 w 747"/>
                <a:gd name="T41" fmla="*/ 143 h 477"/>
                <a:gd name="T42" fmla="*/ 738 w 747"/>
                <a:gd name="T43" fmla="*/ 108 h 477"/>
                <a:gd name="T44" fmla="*/ 714 w 747"/>
                <a:gd name="T45" fmla="*/ 71 h 477"/>
                <a:gd name="T46" fmla="*/ 675 w 747"/>
                <a:gd name="T47" fmla="*/ 46 h 477"/>
                <a:gd name="T48" fmla="*/ 642 w 747"/>
                <a:gd name="T49" fmla="*/ 38 h 477"/>
                <a:gd name="T50" fmla="*/ 292 w 747"/>
                <a:gd name="T51" fmla="*/ 418 h 477"/>
                <a:gd name="T52" fmla="*/ 242 w 747"/>
                <a:gd name="T53" fmla="*/ 415 h 477"/>
                <a:gd name="T54" fmla="*/ 180 w 747"/>
                <a:gd name="T55" fmla="*/ 394 h 477"/>
                <a:gd name="T56" fmla="*/ 132 w 747"/>
                <a:gd name="T57" fmla="*/ 363 h 477"/>
                <a:gd name="T58" fmla="*/ 99 w 747"/>
                <a:gd name="T59" fmla="*/ 321 h 477"/>
                <a:gd name="T60" fmla="*/ 77 w 747"/>
                <a:gd name="T61" fmla="*/ 273 h 477"/>
                <a:gd name="T62" fmla="*/ 59 w 747"/>
                <a:gd name="T63" fmla="*/ 172 h 477"/>
                <a:gd name="T64" fmla="*/ 62 w 747"/>
                <a:gd name="T65" fmla="*/ 75 h 477"/>
                <a:gd name="T66" fmla="*/ 534 w 747"/>
                <a:gd name="T67" fmla="*/ 59 h 477"/>
                <a:gd name="T68" fmla="*/ 538 w 747"/>
                <a:gd name="T69" fmla="*/ 143 h 477"/>
                <a:gd name="T70" fmla="*/ 523 w 747"/>
                <a:gd name="T71" fmla="*/ 238 h 477"/>
                <a:gd name="T72" fmla="*/ 497 w 747"/>
                <a:gd name="T73" fmla="*/ 304 h 477"/>
                <a:gd name="T74" fmla="*/ 468 w 747"/>
                <a:gd name="T75" fmla="*/ 348 h 477"/>
                <a:gd name="T76" fmla="*/ 424 w 747"/>
                <a:gd name="T77" fmla="*/ 385 h 477"/>
                <a:gd name="T78" fmla="*/ 367 w 747"/>
                <a:gd name="T79" fmla="*/ 409 h 477"/>
                <a:gd name="T80" fmla="*/ 292 w 747"/>
                <a:gd name="T81" fmla="*/ 418 h 477"/>
                <a:gd name="T82" fmla="*/ 703 w 747"/>
                <a:gd name="T83" fmla="*/ 176 h 477"/>
                <a:gd name="T84" fmla="*/ 692 w 747"/>
                <a:gd name="T85" fmla="*/ 218 h 477"/>
                <a:gd name="T86" fmla="*/ 659 w 747"/>
                <a:gd name="T87" fmla="*/ 244 h 477"/>
                <a:gd name="T88" fmla="*/ 584 w 747"/>
                <a:gd name="T89" fmla="*/ 249 h 477"/>
                <a:gd name="T90" fmla="*/ 589 w 747"/>
                <a:gd name="T91" fmla="*/ 215 h 477"/>
                <a:gd name="T92" fmla="*/ 596 w 747"/>
                <a:gd name="T93" fmla="*/ 112 h 477"/>
                <a:gd name="T94" fmla="*/ 629 w 747"/>
                <a:gd name="T95" fmla="*/ 81 h 477"/>
                <a:gd name="T96" fmla="*/ 672 w 747"/>
                <a:gd name="T97" fmla="*/ 93 h 477"/>
                <a:gd name="T98" fmla="*/ 697 w 747"/>
                <a:gd name="T99" fmla="*/ 126 h 477"/>
                <a:gd name="T100" fmla="*/ 703 w 747"/>
                <a:gd name="T101" fmla="*/ 176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47" h="477">
                  <a:moveTo>
                    <a:pt x="629" y="37"/>
                  </a:moveTo>
                  <a:lnTo>
                    <a:pt x="591" y="37"/>
                  </a:lnTo>
                  <a:lnTo>
                    <a:pt x="585" y="0"/>
                  </a:lnTo>
                  <a:lnTo>
                    <a:pt x="534" y="0"/>
                  </a:lnTo>
                  <a:lnTo>
                    <a:pt x="64" y="0"/>
                  </a:lnTo>
                  <a:lnTo>
                    <a:pt x="17" y="0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6" y="60"/>
                  </a:lnTo>
                  <a:lnTo>
                    <a:pt x="2" y="88"/>
                  </a:lnTo>
                  <a:lnTo>
                    <a:pt x="0" y="126"/>
                  </a:lnTo>
                  <a:lnTo>
                    <a:pt x="0" y="172"/>
                  </a:lnTo>
                  <a:lnTo>
                    <a:pt x="4" y="198"/>
                  </a:lnTo>
                  <a:lnTo>
                    <a:pt x="7" y="226"/>
                  </a:lnTo>
                  <a:lnTo>
                    <a:pt x="11" y="253"/>
                  </a:lnTo>
                  <a:lnTo>
                    <a:pt x="18" y="281"/>
                  </a:lnTo>
                  <a:lnTo>
                    <a:pt x="29" y="308"/>
                  </a:lnTo>
                  <a:lnTo>
                    <a:pt x="40" y="336"/>
                  </a:lnTo>
                  <a:lnTo>
                    <a:pt x="55" y="361"/>
                  </a:lnTo>
                  <a:lnTo>
                    <a:pt x="73" y="385"/>
                  </a:lnTo>
                  <a:lnTo>
                    <a:pt x="73" y="385"/>
                  </a:lnTo>
                  <a:lnTo>
                    <a:pt x="94" y="407"/>
                  </a:lnTo>
                  <a:lnTo>
                    <a:pt x="116" y="426"/>
                  </a:lnTo>
                  <a:lnTo>
                    <a:pt x="141" y="440"/>
                  </a:lnTo>
                  <a:lnTo>
                    <a:pt x="167" y="455"/>
                  </a:lnTo>
                  <a:lnTo>
                    <a:pt x="195" y="464"/>
                  </a:lnTo>
                  <a:lnTo>
                    <a:pt x="226" y="471"/>
                  </a:lnTo>
                  <a:lnTo>
                    <a:pt x="259" y="475"/>
                  </a:lnTo>
                  <a:lnTo>
                    <a:pt x="292" y="477"/>
                  </a:lnTo>
                  <a:lnTo>
                    <a:pt x="292" y="477"/>
                  </a:lnTo>
                  <a:lnTo>
                    <a:pt x="327" y="475"/>
                  </a:lnTo>
                  <a:lnTo>
                    <a:pt x="360" y="471"/>
                  </a:lnTo>
                  <a:lnTo>
                    <a:pt x="389" y="464"/>
                  </a:lnTo>
                  <a:lnTo>
                    <a:pt x="418" y="455"/>
                  </a:lnTo>
                  <a:lnTo>
                    <a:pt x="446" y="440"/>
                  </a:lnTo>
                  <a:lnTo>
                    <a:pt x="470" y="426"/>
                  </a:lnTo>
                  <a:lnTo>
                    <a:pt x="494" y="407"/>
                  </a:lnTo>
                  <a:lnTo>
                    <a:pt x="514" y="385"/>
                  </a:lnTo>
                  <a:lnTo>
                    <a:pt x="514" y="385"/>
                  </a:lnTo>
                  <a:lnTo>
                    <a:pt x="530" y="363"/>
                  </a:lnTo>
                  <a:lnTo>
                    <a:pt x="545" y="341"/>
                  </a:lnTo>
                  <a:lnTo>
                    <a:pt x="558" y="317"/>
                  </a:lnTo>
                  <a:lnTo>
                    <a:pt x="567" y="293"/>
                  </a:lnTo>
                  <a:lnTo>
                    <a:pt x="584" y="293"/>
                  </a:lnTo>
                  <a:lnTo>
                    <a:pt x="629" y="293"/>
                  </a:lnTo>
                  <a:lnTo>
                    <a:pt x="629" y="293"/>
                  </a:lnTo>
                  <a:lnTo>
                    <a:pt x="642" y="293"/>
                  </a:lnTo>
                  <a:lnTo>
                    <a:pt x="653" y="292"/>
                  </a:lnTo>
                  <a:lnTo>
                    <a:pt x="664" y="288"/>
                  </a:lnTo>
                  <a:lnTo>
                    <a:pt x="675" y="284"/>
                  </a:lnTo>
                  <a:lnTo>
                    <a:pt x="686" y="281"/>
                  </a:lnTo>
                  <a:lnTo>
                    <a:pt x="695" y="273"/>
                  </a:lnTo>
                  <a:lnTo>
                    <a:pt x="714" y="259"/>
                  </a:lnTo>
                  <a:lnTo>
                    <a:pt x="727" y="242"/>
                  </a:lnTo>
                  <a:lnTo>
                    <a:pt x="734" y="233"/>
                  </a:lnTo>
                  <a:lnTo>
                    <a:pt x="738" y="222"/>
                  </a:lnTo>
                  <a:lnTo>
                    <a:pt x="741" y="211"/>
                  </a:lnTo>
                  <a:lnTo>
                    <a:pt x="745" y="200"/>
                  </a:lnTo>
                  <a:lnTo>
                    <a:pt x="747" y="189"/>
                  </a:lnTo>
                  <a:lnTo>
                    <a:pt x="747" y="176"/>
                  </a:lnTo>
                  <a:lnTo>
                    <a:pt x="747" y="154"/>
                  </a:lnTo>
                  <a:lnTo>
                    <a:pt x="747" y="154"/>
                  </a:lnTo>
                  <a:lnTo>
                    <a:pt x="747" y="143"/>
                  </a:lnTo>
                  <a:lnTo>
                    <a:pt x="745" y="130"/>
                  </a:lnTo>
                  <a:lnTo>
                    <a:pt x="741" y="119"/>
                  </a:lnTo>
                  <a:lnTo>
                    <a:pt x="738" y="108"/>
                  </a:lnTo>
                  <a:lnTo>
                    <a:pt x="734" y="99"/>
                  </a:lnTo>
                  <a:lnTo>
                    <a:pt x="727" y="88"/>
                  </a:lnTo>
                  <a:lnTo>
                    <a:pt x="714" y="71"/>
                  </a:lnTo>
                  <a:lnTo>
                    <a:pt x="695" y="57"/>
                  </a:lnTo>
                  <a:lnTo>
                    <a:pt x="686" y="51"/>
                  </a:lnTo>
                  <a:lnTo>
                    <a:pt x="675" y="46"/>
                  </a:lnTo>
                  <a:lnTo>
                    <a:pt x="664" y="42"/>
                  </a:lnTo>
                  <a:lnTo>
                    <a:pt x="653" y="40"/>
                  </a:lnTo>
                  <a:lnTo>
                    <a:pt x="642" y="38"/>
                  </a:lnTo>
                  <a:lnTo>
                    <a:pt x="629" y="37"/>
                  </a:lnTo>
                  <a:lnTo>
                    <a:pt x="629" y="37"/>
                  </a:lnTo>
                  <a:close/>
                  <a:moveTo>
                    <a:pt x="292" y="418"/>
                  </a:moveTo>
                  <a:lnTo>
                    <a:pt x="292" y="418"/>
                  </a:lnTo>
                  <a:lnTo>
                    <a:pt x="266" y="418"/>
                  </a:lnTo>
                  <a:lnTo>
                    <a:pt x="242" y="415"/>
                  </a:lnTo>
                  <a:lnTo>
                    <a:pt x="218" y="409"/>
                  </a:lnTo>
                  <a:lnTo>
                    <a:pt x="198" y="404"/>
                  </a:lnTo>
                  <a:lnTo>
                    <a:pt x="180" y="394"/>
                  </a:lnTo>
                  <a:lnTo>
                    <a:pt x="161" y="385"/>
                  </a:lnTo>
                  <a:lnTo>
                    <a:pt x="147" y="374"/>
                  </a:lnTo>
                  <a:lnTo>
                    <a:pt x="132" y="363"/>
                  </a:lnTo>
                  <a:lnTo>
                    <a:pt x="121" y="348"/>
                  </a:lnTo>
                  <a:lnTo>
                    <a:pt x="110" y="336"/>
                  </a:lnTo>
                  <a:lnTo>
                    <a:pt x="99" y="321"/>
                  </a:lnTo>
                  <a:lnTo>
                    <a:pt x="92" y="304"/>
                  </a:lnTo>
                  <a:lnTo>
                    <a:pt x="84" y="288"/>
                  </a:lnTo>
                  <a:lnTo>
                    <a:pt x="77" y="273"/>
                  </a:lnTo>
                  <a:lnTo>
                    <a:pt x="68" y="238"/>
                  </a:lnTo>
                  <a:lnTo>
                    <a:pt x="62" y="205"/>
                  </a:lnTo>
                  <a:lnTo>
                    <a:pt x="59" y="172"/>
                  </a:lnTo>
                  <a:lnTo>
                    <a:pt x="59" y="143"/>
                  </a:lnTo>
                  <a:lnTo>
                    <a:pt x="59" y="115"/>
                  </a:lnTo>
                  <a:lnTo>
                    <a:pt x="62" y="75"/>
                  </a:lnTo>
                  <a:lnTo>
                    <a:pt x="64" y="59"/>
                  </a:lnTo>
                  <a:lnTo>
                    <a:pt x="534" y="59"/>
                  </a:lnTo>
                  <a:lnTo>
                    <a:pt x="534" y="59"/>
                  </a:lnTo>
                  <a:lnTo>
                    <a:pt x="536" y="75"/>
                  </a:lnTo>
                  <a:lnTo>
                    <a:pt x="538" y="115"/>
                  </a:lnTo>
                  <a:lnTo>
                    <a:pt x="538" y="143"/>
                  </a:lnTo>
                  <a:lnTo>
                    <a:pt x="536" y="172"/>
                  </a:lnTo>
                  <a:lnTo>
                    <a:pt x="530" y="205"/>
                  </a:lnTo>
                  <a:lnTo>
                    <a:pt x="523" y="238"/>
                  </a:lnTo>
                  <a:lnTo>
                    <a:pt x="512" y="273"/>
                  </a:lnTo>
                  <a:lnTo>
                    <a:pt x="506" y="288"/>
                  </a:lnTo>
                  <a:lnTo>
                    <a:pt x="497" y="304"/>
                  </a:lnTo>
                  <a:lnTo>
                    <a:pt x="488" y="321"/>
                  </a:lnTo>
                  <a:lnTo>
                    <a:pt x="479" y="336"/>
                  </a:lnTo>
                  <a:lnTo>
                    <a:pt x="468" y="348"/>
                  </a:lnTo>
                  <a:lnTo>
                    <a:pt x="453" y="363"/>
                  </a:lnTo>
                  <a:lnTo>
                    <a:pt x="440" y="374"/>
                  </a:lnTo>
                  <a:lnTo>
                    <a:pt x="424" y="385"/>
                  </a:lnTo>
                  <a:lnTo>
                    <a:pt x="406" y="394"/>
                  </a:lnTo>
                  <a:lnTo>
                    <a:pt x="387" y="404"/>
                  </a:lnTo>
                  <a:lnTo>
                    <a:pt x="367" y="409"/>
                  </a:lnTo>
                  <a:lnTo>
                    <a:pt x="343" y="415"/>
                  </a:lnTo>
                  <a:lnTo>
                    <a:pt x="319" y="418"/>
                  </a:lnTo>
                  <a:lnTo>
                    <a:pt x="292" y="418"/>
                  </a:lnTo>
                  <a:lnTo>
                    <a:pt x="292" y="418"/>
                  </a:lnTo>
                  <a:close/>
                  <a:moveTo>
                    <a:pt x="703" y="176"/>
                  </a:moveTo>
                  <a:lnTo>
                    <a:pt x="703" y="176"/>
                  </a:lnTo>
                  <a:lnTo>
                    <a:pt x="703" y="191"/>
                  </a:lnTo>
                  <a:lnTo>
                    <a:pt x="697" y="205"/>
                  </a:lnTo>
                  <a:lnTo>
                    <a:pt x="692" y="218"/>
                  </a:lnTo>
                  <a:lnTo>
                    <a:pt x="683" y="229"/>
                  </a:lnTo>
                  <a:lnTo>
                    <a:pt x="672" y="237"/>
                  </a:lnTo>
                  <a:lnTo>
                    <a:pt x="659" y="244"/>
                  </a:lnTo>
                  <a:lnTo>
                    <a:pt x="644" y="248"/>
                  </a:lnTo>
                  <a:lnTo>
                    <a:pt x="629" y="249"/>
                  </a:lnTo>
                  <a:lnTo>
                    <a:pt x="584" y="249"/>
                  </a:lnTo>
                  <a:lnTo>
                    <a:pt x="584" y="237"/>
                  </a:lnTo>
                  <a:lnTo>
                    <a:pt x="584" y="237"/>
                  </a:lnTo>
                  <a:lnTo>
                    <a:pt x="589" y="215"/>
                  </a:lnTo>
                  <a:lnTo>
                    <a:pt x="593" y="191"/>
                  </a:lnTo>
                  <a:lnTo>
                    <a:pt x="596" y="148"/>
                  </a:lnTo>
                  <a:lnTo>
                    <a:pt x="596" y="112"/>
                  </a:lnTo>
                  <a:lnTo>
                    <a:pt x="596" y="81"/>
                  </a:lnTo>
                  <a:lnTo>
                    <a:pt x="629" y="81"/>
                  </a:lnTo>
                  <a:lnTo>
                    <a:pt x="629" y="81"/>
                  </a:lnTo>
                  <a:lnTo>
                    <a:pt x="644" y="82"/>
                  </a:lnTo>
                  <a:lnTo>
                    <a:pt x="659" y="86"/>
                  </a:lnTo>
                  <a:lnTo>
                    <a:pt x="672" y="93"/>
                  </a:lnTo>
                  <a:lnTo>
                    <a:pt x="683" y="103"/>
                  </a:lnTo>
                  <a:lnTo>
                    <a:pt x="692" y="114"/>
                  </a:lnTo>
                  <a:lnTo>
                    <a:pt x="697" y="126"/>
                  </a:lnTo>
                  <a:lnTo>
                    <a:pt x="703" y="139"/>
                  </a:lnTo>
                  <a:lnTo>
                    <a:pt x="703" y="154"/>
                  </a:lnTo>
                  <a:lnTo>
                    <a:pt x="703" y="17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329618" y="5455784"/>
              <a:ext cx="826490" cy="110825"/>
            </a:xfrm>
            <a:custGeom>
              <a:avLst/>
              <a:gdLst>
                <a:gd name="T0" fmla="*/ 411 w 440"/>
                <a:gd name="T1" fmla="*/ 0 h 59"/>
                <a:gd name="T2" fmla="*/ 29 w 440"/>
                <a:gd name="T3" fmla="*/ 0 h 59"/>
                <a:gd name="T4" fmla="*/ 29 w 440"/>
                <a:gd name="T5" fmla="*/ 0 h 59"/>
                <a:gd name="T6" fmla="*/ 24 w 440"/>
                <a:gd name="T7" fmla="*/ 2 h 59"/>
                <a:gd name="T8" fmla="*/ 18 w 440"/>
                <a:gd name="T9" fmla="*/ 4 h 59"/>
                <a:gd name="T10" fmla="*/ 9 w 440"/>
                <a:gd name="T11" fmla="*/ 9 h 59"/>
                <a:gd name="T12" fmla="*/ 4 w 440"/>
                <a:gd name="T13" fmla="*/ 19 h 59"/>
                <a:gd name="T14" fmla="*/ 2 w 440"/>
                <a:gd name="T15" fmla="*/ 24 h 59"/>
                <a:gd name="T16" fmla="*/ 0 w 440"/>
                <a:gd name="T17" fmla="*/ 30 h 59"/>
                <a:gd name="T18" fmla="*/ 0 w 440"/>
                <a:gd name="T19" fmla="*/ 30 h 59"/>
                <a:gd name="T20" fmla="*/ 2 w 440"/>
                <a:gd name="T21" fmla="*/ 35 h 59"/>
                <a:gd name="T22" fmla="*/ 4 w 440"/>
                <a:gd name="T23" fmla="*/ 41 h 59"/>
                <a:gd name="T24" fmla="*/ 9 w 440"/>
                <a:gd name="T25" fmla="*/ 52 h 59"/>
                <a:gd name="T26" fmla="*/ 18 w 440"/>
                <a:gd name="T27" fmla="*/ 57 h 59"/>
                <a:gd name="T28" fmla="*/ 24 w 440"/>
                <a:gd name="T29" fmla="*/ 59 h 59"/>
                <a:gd name="T30" fmla="*/ 29 w 440"/>
                <a:gd name="T31" fmla="*/ 59 h 59"/>
                <a:gd name="T32" fmla="*/ 411 w 440"/>
                <a:gd name="T33" fmla="*/ 59 h 59"/>
                <a:gd name="T34" fmla="*/ 411 w 440"/>
                <a:gd name="T35" fmla="*/ 59 h 59"/>
                <a:gd name="T36" fmla="*/ 418 w 440"/>
                <a:gd name="T37" fmla="*/ 59 h 59"/>
                <a:gd name="T38" fmla="*/ 424 w 440"/>
                <a:gd name="T39" fmla="*/ 57 h 59"/>
                <a:gd name="T40" fmla="*/ 433 w 440"/>
                <a:gd name="T41" fmla="*/ 52 h 59"/>
                <a:gd name="T42" fmla="*/ 438 w 440"/>
                <a:gd name="T43" fmla="*/ 41 h 59"/>
                <a:gd name="T44" fmla="*/ 440 w 440"/>
                <a:gd name="T45" fmla="*/ 35 h 59"/>
                <a:gd name="T46" fmla="*/ 440 w 440"/>
                <a:gd name="T47" fmla="*/ 30 h 59"/>
                <a:gd name="T48" fmla="*/ 440 w 440"/>
                <a:gd name="T49" fmla="*/ 30 h 59"/>
                <a:gd name="T50" fmla="*/ 440 w 440"/>
                <a:gd name="T51" fmla="*/ 24 h 59"/>
                <a:gd name="T52" fmla="*/ 438 w 440"/>
                <a:gd name="T53" fmla="*/ 19 h 59"/>
                <a:gd name="T54" fmla="*/ 433 w 440"/>
                <a:gd name="T55" fmla="*/ 9 h 59"/>
                <a:gd name="T56" fmla="*/ 424 w 440"/>
                <a:gd name="T57" fmla="*/ 4 h 59"/>
                <a:gd name="T58" fmla="*/ 418 w 440"/>
                <a:gd name="T59" fmla="*/ 2 h 59"/>
                <a:gd name="T60" fmla="*/ 411 w 440"/>
                <a:gd name="T61" fmla="*/ 0 h 59"/>
                <a:gd name="T62" fmla="*/ 411 w 440"/>
                <a:gd name="T6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0" h="59">
                  <a:moveTo>
                    <a:pt x="411" y="0"/>
                  </a:moveTo>
                  <a:lnTo>
                    <a:pt x="29" y="0"/>
                  </a:lnTo>
                  <a:lnTo>
                    <a:pt x="29" y="0"/>
                  </a:lnTo>
                  <a:lnTo>
                    <a:pt x="24" y="2"/>
                  </a:lnTo>
                  <a:lnTo>
                    <a:pt x="18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41"/>
                  </a:lnTo>
                  <a:lnTo>
                    <a:pt x="9" y="52"/>
                  </a:lnTo>
                  <a:lnTo>
                    <a:pt x="18" y="57"/>
                  </a:lnTo>
                  <a:lnTo>
                    <a:pt x="24" y="59"/>
                  </a:lnTo>
                  <a:lnTo>
                    <a:pt x="29" y="59"/>
                  </a:lnTo>
                  <a:lnTo>
                    <a:pt x="411" y="59"/>
                  </a:lnTo>
                  <a:lnTo>
                    <a:pt x="411" y="59"/>
                  </a:lnTo>
                  <a:lnTo>
                    <a:pt x="418" y="59"/>
                  </a:lnTo>
                  <a:lnTo>
                    <a:pt x="424" y="57"/>
                  </a:lnTo>
                  <a:lnTo>
                    <a:pt x="433" y="52"/>
                  </a:lnTo>
                  <a:lnTo>
                    <a:pt x="438" y="41"/>
                  </a:lnTo>
                  <a:lnTo>
                    <a:pt x="440" y="35"/>
                  </a:lnTo>
                  <a:lnTo>
                    <a:pt x="440" y="30"/>
                  </a:lnTo>
                  <a:lnTo>
                    <a:pt x="440" y="30"/>
                  </a:lnTo>
                  <a:lnTo>
                    <a:pt x="440" y="24"/>
                  </a:lnTo>
                  <a:lnTo>
                    <a:pt x="438" y="19"/>
                  </a:lnTo>
                  <a:lnTo>
                    <a:pt x="433" y="9"/>
                  </a:lnTo>
                  <a:lnTo>
                    <a:pt x="424" y="4"/>
                  </a:lnTo>
                  <a:lnTo>
                    <a:pt x="418" y="2"/>
                  </a:lnTo>
                  <a:lnTo>
                    <a:pt x="411" y="0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378456" y="4760781"/>
              <a:ext cx="719422" cy="447056"/>
            </a:xfrm>
            <a:custGeom>
              <a:avLst/>
              <a:gdLst>
                <a:gd name="T0" fmla="*/ 112 w 383"/>
                <a:gd name="T1" fmla="*/ 1 h 238"/>
                <a:gd name="T2" fmla="*/ 112 w 383"/>
                <a:gd name="T3" fmla="*/ 1 h 238"/>
                <a:gd name="T4" fmla="*/ 78 w 383"/>
                <a:gd name="T5" fmla="*/ 7 h 238"/>
                <a:gd name="T6" fmla="*/ 47 w 383"/>
                <a:gd name="T7" fmla="*/ 16 h 238"/>
                <a:gd name="T8" fmla="*/ 47 w 383"/>
                <a:gd name="T9" fmla="*/ 16 h 238"/>
                <a:gd name="T10" fmla="*/ 36 w 383"/>
                <a:gd name="T11" fmla="*/ 22 h 238"/>
                <a:gd name="T12" fmla="*/ 23 w 383"/>
                <a:gd name="T13" fmla="*/ 27 h 238"/>
                <a:gd name="T14" fmla="*/ 23 w 383"/>
                <a:gd name="T15" fmla="*/ 27 h 238"/>
                <a:gd name="T16" fmla="*/ 18 w 383"/>
                <a:gd name="T17" fmla="*/ 33 h 238"/>
                <a:gd name="T18" fmla="*/ 14 w 383"/>
                <a:gd name="T19" fmla="*/ 34 h 238"/>
                <a:gd name="T20" fmla="*/ 14 w 383"/>
                <a:gd name="T21" fmla="*/ 34 h 238"/>
                <a:gd name="T22" fmla="*/ 14 w 383"/>
                <a:gd name="T23" fmla="*/ 34 h 238"/>
                <a:gd name="T24" fmla="*/ 7 w 383"/>
                <a:gd name="T25" fmla="*/ 44 h 238"/>
                <a:gd name="T26" fmla="*/ 0 w 383"/>
                <a:gd name="T27" fmla="*/ 51 h 238"/>
                <a:gd name="T28" fmla="*/ 0 w 383"/>
                <a:gd name="T29" fmla="*/ 51 h 238"/>
                <a:gd name="T30" fmla="*/ 5 w 383"/>
                <a:gd name="T31" fmla="*/ 86 h 238"/>
                <a:gd name="T32" fmla="*/ 9 w 383"/>
                <a:gd name="T33" fmla="*/ 102 h 238"/>
                <a:gd name="T34" fmla="*/ 14 w 383"/>
                <a:gd name="T35" fmla="*/ 121 h 238"/>
                <a:gd name="T36" fmla="*/ 20 w 383"/>
                <a:gd name="T37" fmla="*/ 137 h 238"/>
                <a:gd name="T38" fmla="*/ 27 w 383"/>
                <a:gd name="T39" fmla="*/ 154 h 238"/>
                <a:gd name="T40" fmla="*/ 36 w 383"/>
                <a:gd name="T41" fmla="*/ 168 h 238"/>
                <a:gd name="T42" fmla="*/ 47 w 383"/>
                <a:gd name="T43" fmla="*/ 183 h 238"/>
                <a:gd name="T44" fmla="*/ 47 w 383"/>
                <a:gd name="T45" fmla="*/ 183 h 238"/>
                <a:gd name="T46" fmla="*/ 60 w 383"/>
                <a:gd name="T47" fmla="*/ 196 h 238"/>
                <a:gd name="T48" fmla="*/ 73 w 383"/>
                <a:gd name="T49" fmla="*/ 207 h 238"/>
                <a:gd name="T50" fmla="*/ 90 w 383"/>
                <a:gd name="T51" fmla="*/ 216 h 238"/>
                <a:gd name="T52" fmla="*/ 106 w 383"/>
                <a:gd name="T53" fmla="*/ 225 h 238"/>
                <a:gd name="T54" fmla="*/ 124 w 383"/>
                <a:gd name="T55" fmla="*/ 231 h 238"/>
                <a:gd name="T56" fmla="*/ 143 w 383"/>
                <a:gd name="T57" fmla="*/ 234 h 238"/>
                <a:gd name="T58" fmla="*/ 165 w 383"/>
                <a:gd name="T59" fmla="*/ 238 h 238"/>
                <a:gd name="T60" fmla="*/ 187 w 383"/>
                <a:gd name="T61" fmla="*/ 238 h 238"/>
                <a:gd name="T62" fmla="*/ 187 w 383"/>
                <a:gd name="T63" fmla="*/ 238 h 238"/>
                <a:gd name="T64" fmla="*/ 211 w 383"/>
                <a:gd name="T65" fmla="*/ 238 h 238"/>
                <a:gd name="T66" fmla="*/ 233 w 383"/>
                <a:gd name="T67" fmla="*/ 234 h 238"/>
                <a:gd name="T68" fmla="*/ 253 w 383"/>
                <a:gd name="T69" fmla="*/ 231 h 238"/>
                <a:gd name="T70" fmla="*/ 271 w 383"/>
                <a:gd name="T71" fmla="*/ 225 h 238"/>
                <a:gd name="T72" fmla="*/ 288 w 383"/>
                <a:gd name="T73" fmla="*/ 216 h 238"/>
                <a:gd name="T74" fmla="*/ 304 w 383"/>
                <a:gd name="T75" fmla="*/ 207 h 238"/>
                <a:gd name="T76" fmla="*/ 319 w 383"/>
                <a:gd name="T77" fmla="*/ 196 h 238"/>
                <a:gd name="T78" fmla="*/ 332 w 383"/>
                <a:gd name="T79" fmla="*/ 181 h 238"/>
                <a:gd name="T80" fmla="*/ 332 w 383"/>
                <a:gd name="T81" fmla="*/ 181 h 238"/>
                <a:gd name="T82" fmla="*/ 341 w 383"/>
                <a:gd name="T83" fmla="*/ 168 h 238"/>
                <a:gd name="T84" fmla="*/ 350 w 383"/>
                <a:gd name="T85" fmla="*/ 154 h 238"/>
                <a:gd name="T86" fmla="*/ 359 w 383"/>
                <a:gd name="T87" fmla="*/ 139 h 238"/>
                <a:gd name="T88" fmla="*/ 365 w 383"/>
                <a:gd name="T89" fmla="*/ 124 h 238"/>
                <a:gd name="T90" fmla="*/ 376 w 383"/>
                <a:gd name="T91" fmla="*/ 91 h 238"/>
                <a:gd name="T92" fmla="*/ 383 w 383"/>
                <a:gd name="T93" fmla="*/ 58 h 238"/>
                <a:gd name="T94" fmla="*/ 383 w 383"/>
                <a:gd name="T95" fmla="*/ 58 h 238"/>
                <a:gd name="T96" fmla="*/ 352 w 383"/>
                <a:gd name="T97" fmla="*/ 55 h 238"/>
                <a:gd name="T98" fmla="*/ 321 w 383"/>
                <a:gd name="T99" fmla="*/ 47 h 238"/>
                <a:gd name="T100" fmla="*/ 291 w 383"/>
                <a:gd name="T101" fmla="*/ 38 h 238"/>
                <a:gd name="T102" fmla="*/ 260 w 383"/>
                <a:gd name="T103" fmla="*/ 25 h 238"/>
                <a:gd name="T104" fmla="*/ 260 w 383"/>
                <a:gd name="T105" fmla="*/ 25 h 238"/>
                <a:gd name="T106" fmla="*/ 222 w 383"/>
                <a:gd name="T107" fmla="*/ 11 h 238"/>
                <a:gd name="T108" fmla="*/ 203 w 383"/>
                <a:gd name="T109" fmla="*/ 7 h 238"/>
                <a:gd name="T110" fmla="*/ 187 w 383"/>
                <a:gd name="T111" fmla="*/ 1 h 238"/>
                <a:gd name="T112" fmla="*/ 170 w 383"/>
                <a:gd name="T113" fmla="*/ 0 h 238"/>
                <a:gd name="T114" fmla="*/ 152 w 383"/>
                <a:gd name="T115" fmla="*/ 0 h 238"/>
                <a:gd name="T116" fmla="*/ 134 w 383"/>
                <a:gd name="T117" fmla="*/ 0 h 238"/>
                <a:gd name="T118" fmla="*/ 112 w 383"/>
                <a:gd name="T119" fmla="*/ 1 h 238"/>
                <a:gd name="T120" fmla="*/ 112 w 383"/>
                <a:gd name="T121" fmla="*/ 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3" h="238">
                  <a:moveTo>
                    <a:pt x="112" y="1"/>
                  </a:moveTo>
                  <a:lnTo>
                    <a:pt x="112" y="1"/>
                  </a:lnTo>
                  <a:lnTo>
                    <a:pt x="78" y="7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36" y="22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18" y="33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7" y="44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5" y="86"/>
                  </a:lnTo>
                  <a:lnTo>
                    <a:pt x="9" y="102"/>
                  </a:lnTo>
                  <a:lnTo>
                    <a:pt x="14" y="121"/>
                  </a:lnTo>
                  <a:lnTo>
                    <a:pt x="20" y="137"/>
                  </a:lnTo>
                  <a:lnTo>
                    <a:pt x="27" y="154"/>
                  </a:lnTo>
                  <a:lnTo>
                    <a:pt x="36" y="168"/>
                  </a:lnTo>
                  <a:lnTo>
                    <a:pt x="47" y="183"/>
                  </a:lnTo>
                  <a:lnTo>
                    <a:pt x="47" y="183"/>
                  </a:lnTo>
                  <a:lnTo>
                    <a:pt x="60" y="196"/>
                  </a:lnTo>
                  <a:lnTo>
                    <a:pt x="73" y="207"/>
                  </a:lnTo>
                  <a:lnTo>
                    <a:pt x="90" y="216"/>
                  </a:lnTo>
                  <a:lnTo>
                    <a:pt x="106" y="225"/>
                  </a:lnTo>
                  <a:lnTo>
                    <a:pt x="124" y="231"/>
                  </a:lnTo>
                  <a:lnTo>
                    <a:pt x="143" y="234"/>
                  </a:lnTo>
                  <a:lnTo>
                    <a:pt x="165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211" y="238"/>
                  </a:lnTo>
                  <a:lnTo>
                    <a:pt x="233" y="234"/>
                  </a:lnTo>
                  <a:lnTo>
                    <a:pt x="253" y="231"/>
                  </a:lnTo>
                  <a:lnTo>
                    <a:pt x="271" y="225"/>
                  </a:lnTo>
                  <a:lnTo>
                    <a:pt x="288" y="216"/>
                  </a:lnTo>
                  <a:lnTo>
                    <a:pt x="304" y="207"/>
                  </a:lnTo>
                  <a:lnTo>
                    <a:pt x="319" y="196"/>
                  </a:lnTo>
                  <a:lnTo>
                    <a:pt x="332" y="181"/>
                  </a:lnTo>
                  <a:lnTo>
                    <a:pt x="332" y="181"/>
                  </a:lnTo>
                  <a:lnTo>
                    <a:pt x="341" y="168"/>
                  </a:lnTo>
                  <a:lnTo>
                    <a:pt x="350" y="154"/>
                  </a:lnTo>
                  <a:lnTo>
                    <a:pt x="359" y="139"/>
                  </a:lnTo>
                  <a:lnTo>
                    <a:pt x="365" y="124"/>
                  </a:lnTo>
                  <a:lnTo>
                    <a:pt x="376" y="91"/>
                  </a:lnTo>
                  <a:lnTo>
                    <a:pt x="383" y="58"/>
                  </a:lnTo>
                  <a:lnTo>
                    <a:pt x="383" y="58"/>
                  </a:lnTo>
                  <a:lnTo>
                    <a:pt x="352" y="55"/>
                  </a:lnTo>
                  <a:lnTo>
                    <a:pt x="321" y="47"/>
                  </a:lnTo>
                  <a:lnTo>
                    <a:pt x="291" y="38"/>
                  </a:lnTo>
                  <a:lnTo>
                    <a:pt x="260" y="25"/>
                  </a:lnTo>
                  <a:lnTo>
                    <a:pt x="260" y="25"/>
                  </a:lnTo>
                  <a:lnTo>
                    <a:pt x="222" y="11"/>
                  </a:lnTo>
                  <a:lnTo>
                    <a:pt x="203" y="7"/>
                  </a:lnTo>
                  <a:lnTo>
                    <a:pt x="187" y="1"/>
                  </a:lnTo>
                  <a:lnTo>
                    <a:pt x="170" y="0"/>
                  </a:lnTo>
                  <a:lnTo>
                    <a:pt x="152" y="0"/>
                  </a:lnTo>
                  <a:lnTo>
                    <a:pt x="134" y="0"/>
                  </a:lnTo>
                  <a:lnTo>
                    <a:pt x="112" y="1"/>
                  </a:lnTo>
                  <a:lnTo>
                    <a:pt x="112" y="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Freeform 23"/>
          <p:cNvSpPr>
            <a:spLocks noEditPoints="1"/>
          </p:cNvSpPr>
          <p:nvPr/>
        </p:nvSpPr>
        <p:spPr bwMode="auto">
          <a:xfrm>
            <a:off x="6423106" y="1513050"/>
            <a:ext cx="1130789" cy="1972306"/>
          </a:xfrm>
          <a:custGeom>
            <a:avLst/>
            <a:gdLst>
              <a:gd name="T0" fmla="*/ 549 w 602"/>
              <a:gd name="T1" fmla="*/ 307 h 1050"/>
              <a:gd name="T2" fmla="*/ 510 w 602"/>
              <a:gd name="T3" fmla="*/ 244 h 1050"/>
              <a:gd name="T4" fmla="*/ 457 w 602"/>
              <a:gd name="T5" fmla="*/ 196 h 1050"/>
              <a:gd name="T6" fmla="*/ 393 w 602"/>
              <a:gd name="T7" fmla="*/ 163 h 1050"/>
              <a:gd name="T8" fmla="*/ 338 w 602"/>
              <a:gd name="T9" fmla="*/ 0 h 1050"/>
              <a:gd name="T10" fmla="*/ 240 w 602"/>
              <a:gd name="T11" fmla="*/ 154 h 1050"/>
              <a:gd name="T12" fmla="*/ 173 w 602"/>
              <a:gd name="T13" fmla="*/ 180 h 1050"/>
              <a:gd name="T14" fmla="*/ 116 w 602"/>
              <a:gd name="T15" fmla="*/ 220 h 1050"/>
              <a:gd name="T16" fmla="*/ 70 w 602"/>
              <a:gd name="T17" fmla="*/ 275 h 1050"/>
              <a:gd name="T18" fmla="*/ 0 w 602"/>
              <a:gd name="T19" fmla="*/ 323 h 1050"/>
              <a:gd name="T20" fmla="*/ 81 w 602"/>
              <a:gd name="T21" fmla="*/ 921 h 1050"/>
              <a:gd name="T22" fmla="*/ 88 w 602"/>
              <a:gd name="T23" fmla="*/ 960 h 1050"/>
              <a:gd name="T24" fmla="*/ 114 w 602"/>
              <a:gd name="T25" fmla="*/ 1004 h 1050"/>
              <a:gd name="T26" fmla="*/ 152 w 602"/>
              <a:gd name="T27" fmla="*/ 1035 h 1050"/>
              <a:gd name="T28" fmla="*/ 200 w 602"/>
              <a:gd name="T29" fmla="*/ 1050 h 1050"/>
              <a:gd name="T30" fmla="*/ 404 w 602"/>
              <a:gd name="T31" fmla="*/ 1050 h 1050"/>
              <a:gd name="T32" fmla="*/ 451 w 602"/>
              <a:gd name="T33" fmla="*/ 1035 h 1050"/>
              <a:gd name="T34" fmla="*/ 490 w 602"/>
              <a:gd name="T35" fmla="*/ 1004 h 1050"/>
              <a:gd name="T36" fmla="*/ 516 w 602"/>
              <a:gd name="T37" fmla="*/ 960 h 1050"/>
              <a:gd name="T38" fmla="*/ 574 w 602"/>
              <a:gd name="T39" fmla="*/ 485 h 1050"/>
              <a:gd name="T40" fmla="*/ 286 w 602"/>
              <a:gd name="T41" fmla="*/ 607 h 1050"/>
              <a:gd name="T42" fmla="*/ 308 w 602"/>
              <a:gd name="T43" fmla="*/ 477 h 1050"/>
              <a:gd name="T44" fmla="*/ 286 w 602"/>
              <a:gd name="T45" fmla="*/ 607 h 1050"/>
              <a:gd name="T46" fmla="*/ 37 w 602"/>
              <a:gd name="T47" fmla="*/ 367 h 1050"/>
              <a:gd name="T48" fmla="*/ 286 w 602"/>
              <a:gd name="T49" fmla="*/ 176 h 1050"/>
              <a:gd name="T50" fmla="*/ 308 w 602"/>
              <a:gd name="T51" fmla="*/ 176 h 1050"/>
              <a:gd name="T52" fmla="*/ 525 w 602"/>
              <a:gd name="T53" fmla="*/ 323 h 1050"/>
              <a:gd name="T54" fmla="*/ 369 w 602"/>
              <a:gd name="T55" fmla="*/ 185 h 1050"/>
              <a:gd name="T56" fmla="*/ 473 w 602"/>
              <a:gd name="T57" fmla="*/ 248 h 1050"/>
              <a:gd name="T58" fmla="*/ 525 w 602"/>
              <a:gd name="T59" fmla="*/ 323 h 1050"/>
              <a:gd name="T60" fmla="*/ 308 w 602"/>
              <a:gd name="T61" fmla="*/ 147 h 1050"/>
              <a:gd name="T62" fmla="*/ 286 w 602"/>
              <a:gd name="T63" fmla="*/ 29 h 1050"/>
              <a:gd name="T64" fmla="*/ 79 w 602"/>
              <a:gd name="T65" fmla="*/ 323 h 1050"/>
              <a:gd name="T66" fmla="*/ 151 w 602"/>
              <a:gd name="T67" fmla="*/ 229 h 1050"/>
              <a:gd name="T68" fmla="*/ 257 w 602"/>
              <a:gd name="T69" fmla="*/ 180 h 1050"/>
              <a:gd name="T70" fmla="*/ 462 w 602"/>
              <a:gd name="T71" fmla="*/ 932 h 1050"/>
              <a:gd name="T72" fmla="*/ 431 w 602"/>
              <a:gd name="T73" fmla="*/ 978 h 1050"/>
              <a:gd name="T74" fmla="*/ 213 w 602"/>
              <a:gd name="T75" fmla="*/ 991 h 1050"/>
              <a:gd name="T76" fmla="*/ 173 w 602"/>
              <a:gd name="T77" fmla="*/ 978 h 1050"/>
              <a:gd name="T78" fmla="*/ 141 w 602"/>
              <a:gd name="T79" fmla="*/ 932 h 1050"/>
              <a:gd name="T80" fmla="*/ 257 w 602"/>
              <a:gd name="T81" fmla="*/ 602 h 1050"/>
              <a:gd name="T82" fmla="*/ 226 w 602"/>
              <a:gd name="T83" fmla="*/ 602 h 1050"/>
              <a:gd name="T84" fmla="*/ 207 w 602"/>
              <a:gd name="T85" fmla="*/ 604 h 1050"/>
              <a:gd name="T86" fmla="*/ 154 w 602"/>
              <a:gd name="T87" fmla="*/ 617 h 1050"/>
              <a:gd name="T88" fmla="*/ 149 w 602"/>
              <a:gd name="T89" fmla="*/ 620 h 1050"/>
              <a:gd name="T90" fmla="*/ 184 w 602"/>
              <a:gd name="T91" fmla="*/ 918 h 1050"/>
              <a:gd name="T92" fmla="*/ 202 w 602"/>
              <a:gd name="T93" fmla="*/ 945 h 1050"/>
              <a:gd name="T94" fmla="*/ 389 w 602"/>
              <a:gd name="T95" fmla="*/ 947 h 1050"/>
              <a:gd name="T96" fmla="*/ 417 w 602"/>
              <a:gd name="T97" fmla="*/ 929 h 1050"/>
              <a:gd name="T98" fmla="*/ 420 w 602"/>
              <a:gd name="T99" fmla="*/ 912 h 1050"/>
              <a:gd name="T100" fmla="*/ 395 w 602"/>
              <a:gd name="T101" fmla="*/ 629 h 1050"/>
              <a:gd name="T102" fmla="*/ 462 w 602"/>
              <a:gd name="T103" fmla="*/ 918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02" h="1050">
                <a:moveTo>
                  <a:pt x="602" y="323"/>
                </a:moveTo>
                <a:lnTo>
                  <a:pt x="556" y="323"/>
                </a:lnTo>
                <a:lnTo>
                  <a:pt x="556" y="323"/>
                </a:lnTo>
                <a:lnTo>
                  <a:pt x="549" y="307"/>
                </a:lnTo>
                <a:lnTo>
                  <a:pt x="541" y="290"/>
                </a:lnTo>
                <a:lnTo>
                  <a:pt x="532" y="274"/>
                </a:lnTo>
                <a:lnTo>
                  <a:pt x="521" y="259"/>
                </a:lnTo>
                <a:lnTo>
                  <a:pt x="510" y="244"/>
                </a:lnTo>
                <a:lnTo>
                  <a:pt x="499" y="231"/>
                </a:lnTo>
                <a:lnTo>
                  <a:pt x="486" y="218"/>
                </a:lnTo>
                <a:lnTo>
                  <a:pt x="472" y="207"/>
                </a:lnTo>
                <a:lnTo>
                  <a:pt x="457" y="196"/>
                </a:lnTo>
                <a:lnTo>
                  <a:pt x="442" y="185"/>
                </a:lnTo>
                <a:lnTo>
                  <a:pt x="426" y="176"/>
                </a:lnTo>
                <a:lnTo>
                  <a:pt x="409" y="169"/>
                </a:lnTo>
                <a:lnTo>
                  <a:pt x="393" y="163"/>
                </a:lnTo>
                <a:lnTo>
                  <a:pt x="374" y="156"/>
                </a:lnTo>
                <a:lnTo>
                  <a:pt x="356" y="152"/>
                </a:lnTo>
                <a:lnTo>
                  <a:pt x="338" y="149"/>
                </a:lnTo>
                <a:lnTo>
                  <a:pt x="338" y="0"/>
                </a:lnTo>
                <a:lnTo>
                  <a:pt x="257" y="0"/>
                </a:lnTo>
                <a:lnTo>
                  <a:pt x="257" y="151"/>
                </a:lnTo>
                <a:lnTo>
                  <a:pt x="257" y="151"/>
                </a:lnTo>
                <a:lnTo>
                  <a:pt x="240" y="154"/>
                </a:lnTo>
                <a:lnTo>
                  <a:pt x="222" y="158"/>
                </a:lnTo>
                <a:lnTo>
                  <a:pt x="206" y="165"/>
                </a:lnTo>
                <a:lnTo>
                  <a:pt x="189" y="171"/>
                </a:lnTo>
                <a:lnTo>
                  <a:pt x="173" y="180"/>
                </a:lnTo>
                <a:lnTo>
                  <a:pt x="158" y="189"/>
                </a:lnTo>
                <a:lnTo>
                  <a:pt x="143" y="198"/>
                </a:lnTo>
                <a:lnTo>
                  <a:pt x="128" y="209"/>
                </a:lnTo>
                <a:lnTo>
                  <a:pt x="116" y="220"/>
                </a:lnTo>
                <a:lnTo>
                  <a:pt x="103" y="233"/>
                </a:lnTo>
                <a:lnTo>
                  <a:pt x="92" y="246"/>
                </a:lnTo>
                <a:lnTo>
                  <a:pt x="81" y="261"/>
                </a:lnTo>
                <a:lnTo>
                  <a:pt x="70" y="275"/>
                </a:lnTo>
                <a:lnTo>
                  <a:pt x="62" y="290"/>
                </a:lnTo>
                <a:lnTo>
                  <a:pt x="53" y="307"/>
                </a:lnTo>
                <a:lnTo>
                  <a:pt x="48" y="323"/>
                </a:lnTo>
                <a:lnTo>
                  <a:pt x="0" y="323"/>
                </a:lnTo>
                <a:lnTo>
                  <a:pt x="0" y="463"/>
                </a:lnTo>
                <a:lnTo>
                  <a:pt x="26" y="463"/>
                </a:lnTo>
                <a:lnTo>
                  <a:pt x="28" y="485"/>
                </a:lnTo>
                <a:lnTo>
                  <a:pt x="81" y="921"/>
                </a:lnTo>
                <a:lnTo>
                  <a:pt x="81" y="921"/>
                </a:lnTo>
                <a:lnTo>
                  <a:pt x="83" y="934"/>
                </a:lnTo>
                <a:lnTo>
                  <a:pt x="84" y="947"/>
                </a:lnTo>
                <a:lnTo>
                  <a:pt x="88" y="960"/>
                </a:lnTo>
                <a:lnTo>
                  <a:pt x="94" y="971"/>
                </a:lnTo>
                <a:lnTo>
                  <a:pt x="99" y="984"/>
                </a:lnTo>
                <a:lnTo>
                  <a:pt x="105" y="993"/>
                </a:lnTo>
                <a:lnTo>
                  <a:pt x="114" y="1004"/>
                </a:lnTo>
                <a:lnTo>
                  <a:pt x="121" y="1013"/>
                </a:lnTo>
                <a:lnTo>
                  <a:pt x="130" y="1020"/>
                </a:lnTo>
                <a:lnTo>
                  <a:pt x="141" y="1028"/>
                </a:lnTo>
                <a:lnTo>
                  <a:pt x="152" y="1035"/>
                </a:lnTo>
                <a:lnTo>
                  <a:pt x="163" y="1041"/>
                </a:lnTo>
                <a:lnTo>
                  <a:pt x="174" y="1044"/>
                </a:lnTo>
                <a:lnTo>
                  <a:pt x="187" y="1048"/>
                </a:lnTo>
                <a:lnTo>
                  <a:pt x="200" y="1050"/>
                </a:lnTo>
                <a:lnTo>
                  <a:pt x="213" y="1050"/>
                </a:lnTo>
                <a:lnTo>
                  <a:pt x="389" y="1050"/>
                </a:lnTo>
                <a:lnTo>
                  <a:pt x="389" y="1050"/>
                </a:lnTo>
                <a:lnTo>
                  <a:pt x="404" y="1050"/>
                </a:lnTo>
                <a:lnTo>
                  <a:pt x="417" y="1048"/>
                </a:lnTo>
                <a:lnTo>
                  <a:pt x="428" y="1044"/>
                </a:lnTo>
                <a:lnTo>
                  <a:pt x="440" y="1041"/>
                </a:lnTo>
                <a:lnTo>
                  <a:pt x="451" y="1035"/>
                </a:lnTo>
                <a:lnTo>
                  <a:pt x="462" y="1028"/>
                </a:lnTo>
                <a:lnTo>
                  <a:pt x="472" y="1020"/>
                </a:lnTo>
                <a:lnTo>
                  <a:pt x="481" y="1013"/>
                </a:lnTo>
                <a:lnTo>
                  <a:pt x="490" y="1004"/>
                </a:lnTo>
                <a:lnTo>
                  <a:pt x="497" y="993"/>
                </a:lnTo>
                <a:lnTo>
                  <a:pt x="505" y="984"/>
                </a:lnTo>
                <a:lnTo>
                  <a:pt x="510" y="971"/>
                </a:lnTo>
                <a:lnTo>
                  <a:pt x="516" y="960"/>
                </a:lnTo>
                <a:lnTo>
                  <a:pt x="518" y="947"/>
                </a:lnTo>
                <a:lnTo>
                  <a:pt x="521" y="934"/>
                </a:lnTo>
                <a:lnTo>
                  <a:pt x="521" y="921"/>
                </a:lnTo>
                <a:lnTo>
                  <a:pt x="574" y="485"/>
                </a:lnTo>
                <a:lnTo>
                  <a:pt x="578" y="463"/>
                </a:lnTo>
                <a:lnTo>
                  <a:pt x="602" y="463"/>
                </a:lnTo>
                <a:lnTo>
                  <a:pt x="602" y="323"/>
                </a:lnTo>
                <a:close/>
                <a:moveTo>
                  <a:pt x="286" y="607"/>
                </a:moveTo>
                <a:lnTo>
                  <a:pt x="286" y="607"/>
                </a:lnTo>
                <a:lnTo>
                  <a:pt x="286" y="607"/>
                </a:lnTo>
                <a:lnTo>
                  <a:pt x="286" y="477"/>
                </a:lnTo>
                <a:lnTo>
                  <a:pt x="308" y="477"/>
                </a:lnTo>
                <a:lnTo>
                  <a:pt x="308" y="613"/>
                </a:lnTo>
                <a:lnTo>
                  <a:pt x="308" y="613"/>
                </a:lnTo>
                <a:lnTo>
                  <a:pt x="286" y="607"/>
                </a:lnTo>
                <a:lnTo>
                  <a:pt x="286" y="607"/>
                </a:lnTo>
                <a:close/>
                <a:moveTo>
                  <a:pt x="516" y="418"/>
                </a:moveTo>
                <a:lnTo>
                  <a:pt x="86" y="418"/>
                </a:lnTo>
                <a:lnTo>
                  <a:pt x="37" y="418"/>
                </a:lnTo>
                <a:lnTo>
                  <a:pt x="37" y="367"/>
                </a:lnTo>
                <a:lnTo>
                  <a:pt x="565" y="367"/>
                </a:lnTo>
                <a:lnTo>
                  <a:pt x="565" y="418"/>
                </a:lnTo>
                <a:lnTo>
                  <a:pt x="516" y="418"/>
                </a:lnTo>
                <a:close/>
                <a:moveTo>
                  <a:pt x="286" y="176"/>
                </a:moveTo>
                <a:lnTo>
                  <a:pt x="286" y="176"/>
                </a:lnTo>
                <a:lnTo>
                  <a:pt x="301" y="176"/>
                </a:lnTo>
                <a:lnTo>
                  <a:pt x="301" y="176"/>
                </a:lnTo>
                <a:lnTo>
                  <a:pt x="308" y="176"/>
                </a:lnTo>
                <a:lnTo>
                  <a:pt x="308" y="323"/>
                </a:lnTo>
                <a:lnTo>
                  <a:pt x="286" y="323"/>
                </a:lnTo>
                <a:lnTo>
                  <a:pt x="286" y="176"/>
                </a:lnTo>
                <a:close/>
                <a:moveTo>
                  <a:pt x="525" y="323"/>
                </a:moveTo>
                <a:lnTo>
                  <a:pt x="338" y="323"/>
                </a:lnTo>
                <a:lnTo>
                  <a:pt x="338" y="180"/>
                </a:lnTo>
                <a:lnTo>
                  <a:pt x="338" y="180"/>
                </a:lnTo>
                <a:lnTo>
                  <a:pt x="369" y="185"/>
                </a:lnTo>
                <a:lnTo>
                  <a:pt x="398" y="196"/>
                </a:lnTo>
                <a:lnTo>
                  <a:pt x="426" y="209"/>
                </a:lnTo>
                <a:lnTo>
                  <a:pt x="450" y="228"/>
                </a:lnTo>
                <a:lnTo>
                  <a:pt x="473" y="248"/>
                </a:lnTo>
                <a:lnTo>
                  <a:pt x="494" y="270"/>
                </a:lnTo>
                <a:lnTo>
                  <a:pt x="510" y="296"/>
                </a:lnTo>
                <a:lnTo>
                  <a:pt x="525" y="323"/>
                </a:lnTo>
                <a:lnTo>
                  <a:pt x="525" y="323"/>
                </a:lnTo>
                <a:close/>
                <a:moveTo>
                  <a:pt x="286" y="29"/>
                </a:moveTo>
                <a:lnTo>
                  <a:pt x="308" y="29"/>
                </a:lnTo>
                <a:lnTo>
                  <a:pt x="308" y="147"/>
                </a:lnTo>
                <a:lnTo>
                  <a:pt x="308" y="147"/>
                </a:lnTo>
                <a:lnTo>
                  <a:pt x="301" y="147"/>
                </a:lnTo>
                <a:lnTo>
                  <a:pt x="301" y="147"/>
                </a:lnTo>
                <a:lnTo>
                  <a:pt x="286" y="147"/>
                </a:lnTo>
                <a:lnTo>
                  <a:pt x="286" y="29"/>
                </a:lnTo>
                <a:close/>
                <a:moveTo>
                  <a:pt x="257" y="180"/>
                </a:moveTo>
                <a:lnTo>
                  <a:pt x="257" y="323"/>
                </a:lnTo>
                <a:lnTo>
                  <a:pt x="79" y="323"/>
                </a:lnTo>
                <a:lnTo>
                  <a:pt x="79" y="323"/>
                </a:lnTo>
                <a:lnTo>
                  <a:pt x="92" y="296"/>
                </a:lnTo>
                <a:lnTo>
                  <a:pt x="108" y="272"/>
                </a:lnTo>
                <a:lnTo>
                  <a:pt x="128" y="250"/>
                </a:lnTo>
                <a:lnTo>
                  <a:pt x="151" y="229"/>
                </a:lnTo>
                <a:lnTo>
                  <a:pt x="174" y="213"/>
                </a:lnTo>
                <a:lnTo>
                  <a:pt x="200" y="198"/>
                </a:lnTo>
                <a:lnTo>
                  <a:pt x="228" y="187"/>
                </a:lnTo>
                <a:lnTo>
                  <a:pt x="257" y="180"/>
                </a:lnTo>
                <a:lnTo>
                  <a:pt x="257" y="180"/>
                </a:lnTo>
                <a:close/>
                <a:moveTo>
                  <a:pt x="462" y="918"/>
                </a:moveTo>
                <a:lnTo>
                  <a:pt x="462" y="918"/>
                </a:lnTo>
                <a:lnTo>
                  <a:pt x="462" y="932"/>
                </a:lnTo>
                <a:lnTo>
                  <a:pt x="457" y="947"/>
                </a:lnTo>
                <a:lnTo>
                  <a:pt x="451" y="958"/>
                </a:lnTo>
                <a:lnTo>
                  <a:pt x="442" y="969"/>
                </a:lnTo>
                <a:lnTo>
                  <a:pt x="431" y="978"/>
                </a:lnTo>
                <a:lnTo>
                  <a:pt x="418" y="985"/>
                </a:lnTo>
                <a:lnTo>
                  <a:pt x="404" y="989"/>
                </a:lnTo>
                <a:lnTo>
                  <a:pt x="389" y="991"/>
                </a:lnTo>
                <a:lnTo>
                  <a:pt x="213" y="991"/>
                </a:lnTo>
                <a:lnTo>
                  <a:pt x="213" y="991"/>
                </a:lnTo>
                <a:lnTo>
                  <a:pt x="198" y="989"/>
                </a:lnTo>
                <a:lnTo>
                  <a:pt x="185" y="985"/>
                </a:lnTo>
                <a:lnTo>
                  <a:pt x="173" y="978"/>
                </a:lnTo>
                <a:lnTo>
                  <a:pt x="162" y="969"/>
                </a:lnTo>
                <a:lnTo>
                  <a:pt x="152" y="958"/>
                </a:lnTo>
                <a:lnTo>
                  <a:pt x="145" y="947"/>
                </a:lnTo>
                <a:lnTo>
                  <a:pt x="141" y="932"/>
                </a:lnTo>
                <a:lnTo>
                  <a:pt x="140" y="918"/>
                </a:lnTo>
                <a:lnTo>
                  <a:pt x="86" y="477"/>
                </a:lnTo>
                <a:lnTo>
                  <a:pt x="257" y="477"/>
                </a:lnTo>
                <a:lnTo>
                  <a:pt x="257" y="602"/>
                </a:lnTo>
                <a:lnTo>
                  <a:pt x="257" y="602"/>
                </a:lnTo>
                <a:lnTo>
                  <a:pt x="240" y="602"/>
                </a:lnTo>
                <a:lnTo>
                  <a:pt x="226" y="602"/>
                </a:lnTo>
                <a:lnTo>
                  <a:pt x="226" y="602"/>
                </a:lnTo>
                <a:lnTo>
                  <a:pt x="209" y="602"/>
                </a:lnTo>
                <a:lnTo>
                  <a:pt x="209" y="602"/>
                </a:lnTo>
                <a:lnTo>
                  <a:pt x="207" y="604"/>
                </a:lnTo>
                <a:lnTo>
                  <a:pt x="207" y="604"/>
                </a:lnTo>
                <a:lnTo>
                  <a:pt x="189" y="607"/>
                </a:lnTo>
                <a:lnTo>
                  <a:pt x="171" y="613"/>
                </a:lnTo>
                <a:lnTo>
                  <a:pt x="171" y="613"/>
                </a:lnTo>
                <a:lnTo>
                  <a:pt x="154" y="617"/>
                </a:lnTo>
                <a:lnTo>
                  <a:pt x="154" y="617"/>
                </a:lnTo>
                <a:lnTo>
                  <a:pt x="152" y="618"/>
                </a:lnTo>
                <a:lnTo>
                  <a:pt x="152" y="618"/>
                </a:lnTo>
                <a:lnTo>
                  <a:pt x="149" y="620"/>
                </a:lnTo>
                <a:lnTo>
                  <a:pt x="184" y="912"/>
                </a:lnTo>
                <a:lnTo>
                  <a:pt x="184" y="916"/>
                </a:lnTo>
                <a:lnTo>
                  <a:pt x="184" y="918"/>
                </a:lnTo>
                <a:lnTo>
                  <a:pt x="184" y="918"/>
                </a:lnTo>
                <a:lnTo>
                  <a:pt x="185" y="923"/>
                </a:lnTo>
                <a:lnTo>
                  <a:pt x="187" y="929"/>
                </a:lnTo>
                <a:lnTo>
                  <a:pt x="193" y="938"/>
                </a:lnTo>
                <a:lnTo>
                  <a:pt x="202" y="945"/>
                </a:lnTo>
                <a:lnTo>
                  <a:pt x="207" y="947"/>
                </a:lnTo>
                <a:lnTo>
                  <a:pt x="213" y="947"/>
                </a:lnTo>
                <a:lnTo>
                  <a:pt x="389" y="947"/>
                </a:lnTo>
                <a:lnTo>
                  <a:pt x="389" y="947"/>
                </a:lnTo>
                <a:lnTo>
                  <a:pt x="396" y="947"/>
                </a:lnTo>
                <a:lnTo>
                  <a:pt x="402" y="945"/>
                </a:lnTo>
                <a:lnTo>
                  <a:pt x="411" y="938"/>
                </a:lnTo>
                <a:lnTo>
                  <a:pt x="417" y="929"/>
                </a:lnTo>
                <a:lnTo>
                  <a:pt x="418" y="923"/>
                </a:lnTo>
                <a:lnTo>
                  <a:pt x="418" y="918"/>
                </a:lnTo>
                <a:lnTo>
                  <a:pt x="418" y="916"/>
                </a:lnTo>
                <a:lnTo>
                  <a:pt x="420" y="912"/>
                </a:lnTo>
                <a:lnTo>
                  <a:pt x="453" y="635"/>
                </a:lnTo>
                <a:lnTo>
                  <a:pt x="453" y="635"/>
                </a:lnTo>
                <a:lnTo>
                  <a:pt x="424" y="633"/>
                </a:lnTo>
                <a:lnTo>
                  <a:pt x="395" y="629"/>
                </a:lnTo>
                <a:lnTo>
                  <a:pt x="338" y="618"/>
                </a:lnTo>
                <a:lnTo>
                  <a:pt x="338" y="477"/>
                </a:lnTo>
                <a:lnTo>
                  <a:pt x="516" y="477"/>
                </a:lnTo>
                <a:lnTo>
                  <a:pt x="462" y="91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4409474" y="1843646"/>
            <a:ext cx="1241614" cy="1641710"/>
            <a:chOff x="4409474" y="1843646"/>
            <a:chExt cx="1241614" cy="1641710"/>
          </a:xfrm>
        </p:grpSpPr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4409474" y="1843646"/>
              <a:ext cx="1241614" cy="1641710"/>
            </a:xfrm>
            <a:custGeom>
              <a:avLst/>
              <a:gdLst>
                <a:gd name="T0" fmla="*/ 661 w 661"/>
                <a:gd name="T1" fmla="*/ 213 h 874"/>
                <a:gd name="T2" fmla="*/ 591 w 661"/>
                <a:gd name="T3" fmla="*/ 74 h 874"/>
                <a:gd name="T4" fmla="*/ 586 w 661"/>
                <a:gd name="T5" fmla="*/ 59 h 874"/>
                <a:gd name="T6" fmla="*/ 566 w 661"/>
                <a:gd name="T7" fmla="*/ 31 h 874"/>
                <a:gd name="T8" fmla="*/ 540 w 661"/>
                <a:gd name="T9" fmla="*/ 11 h 874"/>
                <a:gd name="T10" fmla="*/ 509 w 661"/>
                <a:gd name="T11" fmla="*/ 2 h 874"/>
                <a:gd name="T12" fmla="*/ 169 w 661"/>
                <a:gd name="T13" fmla="*/ 0 h 874"/>
                <a:gd name="T14" fmla="*/ 153 w 661"/>
                <a:gd name="T15" fmla="*/ 2 h 874"/>
                <a:gd name="T16" fmla="*/ 122 w 661"/>
                <a:gd name="T17" fmla="*/ 11 h 874"/>
                <a:gd name="T18" fmla="*/ 96 w 661"/>
                <a:gd name="T19" fmla="*/ 31 h 874"/>
                <a:gd name="T20" fmla="*/ 78 w 661"/>
                <a:gd name="T21" fmla="*/ 59 h 874"/>
                <a:gd name="T22" fmla="*/ 0 w 661"/>
                <a:gd name="T23" fmla="*/ 74 h 874"/>
                <a:gd name="T24" fmla="*/ 56 w 661"/>
                <a:gd name="T25" fmla="*/ 213 h 874"/>
                <a:gd name="T26" fmla="*/ 65 w 661"/>
                <a:gd name="T27" fmla="*/ 294 h 874"/>
                <a:gd name="T28" fmla="*/ 54 w 661"/>
                <a:gd name="T29" fmla="*/ 327 h 874"/>
                <a:gd name="T30" fmla="*/ 100 w 661"/>
                <a:gd name="T31" fmla="*/ 771 h 874"/>
                <a:gd name="T32" fmla="*/ 114 w 661"/>
                <a:gd name="T33" fmla="*/ 771 h 874"/>
                <a:gd name="T34" fmla="*/ 131 w 661"/>
                <a:gd name="T35" fmla="*/ 811 h 874"/>
                <a:gd name="T36" fmla="*/ 160 w 661"/>
                <a:gd name="T37" fmla="*/ 844 h 874"/>
                <a:gd name="T38" fmla="*/ 199 w 661"/>
                <a:gd name="T39" fmla="*/ 866 h 874"/>
                <a:gd name="T40" fmla="*/ 243 w 661"/>
                <a:gd name="T41" fmla="*/ 874 h 874"/>
                <a:gd name="T42" fmla="*/ 419 w 661"/>
                <a:gd name="T43" fmla="*/ 874 h 874"/>
                <a:gd name="T44" fmla="*/ 465 w 661"/>
                <a:gd name="T45" fmla="*/ 866 h 874"/>
                <a:gd name="T46" fmla="*/ 503 w 661"/>
                <a:gd name="T47" fmla="*/ 844 h 874"/>
                <a:gd name="T48" fmla="*/ 531 w 661"/>
                <a:gd name="T49" fmla="*/ 811 h 874"/>
                <a:gd name="T50" fmla="*/ 549 w 661"/>
                <a:gd name="T51" fmla="*/ 771 h 874"/>
                <a:gd name="T52" fmla="*/ 566 w 661"/>
                <a:gd name="T53" fmla="*/ 745 h 874"/>
                <a:gd name="T54" fmla="*/ 611 w 661"/>
                <a:gd name="T55" fmla="*/ 294 h 874"/>
                <a:gd name="T56" fmla="*/ 604 w 661"/>
                <a:gd name="T57" fmla="*/ 233 h 874"/>
                <a:gd name="T58" fmla="*/ 169 w 661"/>
                <a:gd name="T59" fmla="*/ 30 h 874"/>
                <a:gd name="T60" fmla="*/ 492 w 661"/>
                <a:gd name="T61" fmla="*/ 30 h 874"/>
                <a:gd name="T62" fmla="*/ 514 w 661"/>
                <a:gd name="T63" fmla="*/ 33 h 874"/>
                <a:gd name="T64" fmla="*/ 533 w 661"/>
                <a:gd name="T65" fmla="*/ 42 h 874"/>
                <a:gd name="T66" fmla="*/ 549 w 661"/>
                <a:gd name="T67" fmla="*/ 55 h 874"/>
                <a:gd name="T68" fmla="*/ 560 w 661"/>
                <a:gd name="T69" fmla="*/ 74 h 874"/>
                <a:gd name="T70" fmla="*/ 103 w 661"/>
                <a:gd name="T71" fmla="*/ 74 h 874"/>
                <a:gd name="T72" fmla="*/ 114 w 661"/>
                <a:gd name="T73" fmla="*/ 55 h 874"/>
                <a:gd name="T74" fmla="*/ 129 w 661"/>
                <a:gd name="T75" fmla="*/ 42 h 874"/>
                <a:gd name="T76" fmla="*/ 149 w 661"/>
                <a:gd name="T77" fmla="*/ 33 h 874"/>
                <a:gd name="T78" fmla="*/ 169 w 661"/>
                <a:gd name="T79" fmla="*/ 30 h 874"/>
                <a:gd name="T80" fmla="*/ 44 w 661"/>
                <a:gd name="T81" fmla="*/ 169 h 874"/>
                <a:gd name="T82" fmla="*/ 617 w 661"/>
                <a:gd name="T83" fmla="*/ 118 h 874"/>
                <a:gd name="T84" fmla="*/ 611 w 661"/>
                <a:gd name="T85" fmla="*/ 169 h 874"/>
                <a:gd name="T86" fmla="*/ 116 w 661"/>
                <a:gd name="T87" fmla="*/ 169 h 874"/>
                <a:gd name="T88" fmla="*/ 44 w 661"/>
                <a:gd name="T89" fmla="*/ 169 h 874"/>
                <a:gd name="T90" fmla="*/ 580 w 661"/>
                <a:gd name="T91" fmla="*/ 323 h 874"/>
                <a:gd name="T92" fmla="*/ 125 w 661"/>
                <a:gd name="T93" fmla="*/ 742 h 874"/>
                <a:gd name="T94" fmla="*/ 540 w 661"/>
                <a:gd name="T95" fmla="*/ 294 h 874"/>
                <a:gd name="T96" fmla="*/ 116 w 661"/>
                <a:gd name="T97" fmla="*/ 228 h 874"/>
                <a:gd name="T98" fmla="*/ 540 w 661"/>
                <a:gd name="T99" fmla="*/ 294 h 874"/>
                <a:gd name="T100" fmla="*/ 243 w 661"/>
                <a:gd name="T101" fmla="*/ 815 h 874"/>
                <a:gd name="T102" fmla="*/ 232 w 661"/>
                <a:gd name="T103" fmla="*/ 815 h 874"/>
                <a:gd name="T104" fmla="*/ 211 w 661"/>
                <a:gd name="T105" fmla="*/ 808 h 874"/>
                <a:gd name="T106" fmla="*/ 195 w 661"/>
                <a:gd name="T107" fmla="*/ 797 h 874"/>
                <a:gd name="T108" fmla="*/ 182 w 661"/>
                <a:gd name="T109" fmla="*/ 780 h 874"/>
                <a:gd name="T110" fmla="*/ 485 w 661"/>
                <a:gd name="T111" fmla="*/ 771 h 874"/>
                <a:gd name="T112" fmla="*/ 481 w 661"/>
                <a:gd name="T113" fmla="*/ 780 h 874"/>
                <a:gd name="T114" fmla="*/ 468 w 661"/>
                <a:gd name="T115" fmla="*/ 797 h 874"/>
                <a:gd name="T116" fmla="*/ 450 w 661"/>
                <a:gd name="T117" fmla="*/ 808 h 874"/>
                <a:gd name="T118" fmla="*/ 430 w 661"/>
                <a:gd name="T119" fmla="*/ 815 h 874"/>
                <a:gd name="T120" fmla="*/ 419 w 661"/>
                <a:gd name="T121" fmla="*/ 815 h 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1" h="874">
                  <a:moveTo>
                    <a:pt x="606" y="213"/>
                  </a:moveTo>
                  <a:lnTo>
                    <a:pt x="661" y="213"/>
                  </a:lnTo>
                  <a:lnTo>
                    <a:pt x="661" y="74"/>
                  </a:lnTo>
                  <a:lnTo>
                    <a:pt x="591" y="74"/>
                  </a:lnTo>
                  <a:lnTo>
                    <a:pt x="591" y="74"/>
                  </a:lnTo>
                  <a:lnTo>
                    <a:pt x="586" y="59"/>
                  </a:lnTo>
                  <a:lnTo>
                    <a:pt x="577" y="44"/>
                  </a:lnTo>
                  <a:lnTo>
                    <a:pt x="566" y="31"/>
                  </a:lnTo>
                  <a:lnTo>
                    <a:pt x="555" y="20"/>
                  </a:lnTo>
                  <a:lnTo>
                    <a:pt x="540" y="11"/>
                  </a:lnTo>
                  <a:lnTo>
                    <a:pt x="525" y="6"/>
                  </a:lnTo>
                  <a:lnTo>
                    <a:pt x="509" y="2"/>
                  </a:lnTo>
                  <a:lnTo>
                    <a:pt x="492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53" y="2"/>
                  </a:lnTo>
                  <a:lnTo>
                    <a:pt x="138" y="6"/>
                  </a:lnTo>
                  <a:lnTo>
                    <a:pt x="122" y="11"/>
                  </a:lnTo>
                  <a:lnTo>
                    <a:pt x="109" y="20"/>
                  </a:lnTo>
                  <a:lnTo>
                    <a:pt x="96" y="31"/>
                  </a:lnTo>
                  <a:lnTo>
                    <a:pt x="87" y="44"/>
                  </a:lnTo>
                  <a:lnTo>
                    <a:pt x="78" y="59"/>
                  </a:lnTo>
                  <a:lnTo>
                    <a:pt x="72" y="74"/>
                  </a:lnTo>
                  <a:lnTo>
                    <a:pt x="0" y="74"/>
                  </a:lnTo>
                  <a:lnTo>
                    <a:pt x="0" y="213"/>
                  </a:lnTo>
                  <a:lnTo>
                    <a:pt x="56" y="213"/>
                  </a:lnTo>
                  <a:lnTo>
                    <a:pt x="57" y="233"/>
                  </a:lnTo>
                  <a:lnTo>
                    <a:pt x="65" y="294"/>
                  </a:lnTo>
                  <a:lnTo>
                    <a:pt x="50" y="294"/>
                  </a:lnTo>
                  <a:lnTo>
                    <a:pt x="54" y="327"/>
                  </a:lnTo>
                  <a:lnTo>
                    <a:pt x="96" y="745"/>
                  </a:lnTo>
                  <a:lnTo>
                    <a:pt x="100" y="771"/>
                  </a:lnTo>
                  <a:lnTo>
                    <a:pt x="114" y="771"/>
                  </a:lnTo>
                  <a:lnTo>
                    <a:pt x="114" y="771"/>
                  </a:lnTo>
                  <a:lnTo>
                    <a:pt x="122" y="793"/>
                  </a:lnTo>
                  <a:lnTo>
                    <a:pt x="131" y="811"/>
                  </a:lnTo>
                  <a:lnTo>
                    <a:pt x="145" y="830"/>
                  </a:lnTo>
                  <a:lnTo>
                    <a:pt x="160" y="844"/>
                  </a:lnTo>
                  <a:lnTo>
                    <a:pt x="178" y="857"/>
                  </a:lnTo>
                  <a:lnTo>
                    <a:pt x="199" y="866"/>
                  </a:lnTo>
                  <a:lnTo>
                    <a:pt x="221" y="872"/>
                  </a:lnTo>
                  <a:lnTo>
                    <a:pt x="243" y="874"/>
                  </a:lnTo>
                  <a:lnTo>
                    <a:pt x="419" y="874"/>
                  </a:lnTo>
                  <a:lnTo>
                    <a:pt x="419" y="874"/>
                  </a:lnTo>
                  <a:lnTo>
                    <a:pt x="443" y="872"/>
                  </a:lnTo>
                  <a:lnTo>
                    <a:pt x="465" y="866"/>
                  </a:lnTo>
                  <a:lnTo>
                    <a:pt x="485" y="857"/>
                  </a:lnTo>
                  <a:lnTo>
                    <a:pt x="503" y="844"/>
                  </a:lnTo>
                  <a:lnTo>
                    <a:pt x="518" y="830"/>
                  </a:lnTo>
                  <a:lnTo>
                    <a:pt x="531" y="811"/>
                  </a:lnTo>
                  <a:lnTo>
                    <a:pt x="542" y="793"/>
                  </a:lnTo>
                  <a:lnTo>
                    <a:pt x="549" y="771"/>
                  </a:lnTo>
                  <a:lnTo>
                    <a:pt x="564" y="771"/>
                  </a:lnTo>
                  <a:lnTo>
                    <a:pt x="566" y="745"/>
                  </a:lnTo>
                  <a:lnTo>
                    <a:pt x="610" y="327"/>
                  </a:lnTo>
                  <a:lnTo>
                    <a:pt x="611" y="294"/>
                  </a:lnTo>
                  <a:lnTo>
                    <a:pt x="599" y="294"/>
                  </a:lnTo>
                  <a:lnTo>
                    <a:pt x="604" y="233"/>
                  </a:lnTo>
                  <a:lnTo>
                    <a:pt x="606" y="213"/>
                  </a:lnTo>
                  <a:close/>
                  <a:moveTo>
                    <a:pt x="169" y="30"/>
                  </a:moveTo>
                  <a:lnTo>
                    <a:pt x="492" y="30"/>
                  </a:lnTo>
                  <a:lnTo>
                    <a:pt x="492" y="30"/>
                  </a:lnTo>
                  <a:lnTo>
                    <a:pt x="503" y="30"/>
                  </a:lnTo>
                  <a:lnTo>
                    <a:pt x="514" y="33"/>
                  </a:lnTo>
                  <a:lnTo>
                    <a:pt x="523" y="37"/>
                  </a:lnTo>
                  <a:lnTo>
                    <a:pt x="533" y="42"/>
                  </a:lnTo>
                  <a:lnTo>
                    <a:pt x="542" y="48"/>
                  </a:lnTo>
                  <a:lnTo>
                    <a:pt x="549" y="55"/>
                  </a:lnTo>
                  <a:lnTo>
                    <a:pt x="555" y="64"/>
                  </a:lnTo>
                  <a:lnTo>
                    <a:pt x="560" y="74"/>
                  </a:lnTo>
                  <a:lnTo>
                    <a:pt x="103" y="74"/>
                  </a:lnTo>
                  <a:lnTo>
                    <a:pt x="103" y="74"/>
                  </a:lnTo>
                  <a:lnTo>
                    <a:pt x="107" y="64"/>
                  </a:lnTo>
                  <a:lnTo>
                    <a:pt x="114" y="55"/>
                  </a:lnTo>
                  <a:lnTo>
                    <a:pt x="122" y="48"/>
                  </a:lnTo>
                  <a:lnTo>
                    <a:pt x="129" y="42"/>
                  </a:lnTo>
                  <a:lnTo>
                    <a:pt x="138" y="37"/>
                  </a:lnTo>
                  <a:lnTo>
                    <a:pt x="149" y="33"/>
                  </a:lnTo>
                  <a:lnTo>
                    <a:pt x="158" y="30"/>
                  </a:lnTo>
                  <a:lnTo>
                    <a:pt x="169" y="30"/>
                  </a:lnTo>
                  <a:lnTo>
                    <a:pt x="169" y="30"/>
                  </a:lnTo>
                  <a:close/>
                  <a:moveTo>
                    <a:pt x="44" y="169"/>
                  </a:moveTo>
                  <a:lnTo>
                    <a:pt x="44" y="118"/>
                  </a:lnTo>
                  <a:lnTo>
                    <a:pt x="617" y="118"/>
                  </a:lnTo>
                  <a:lnTo>
                    <a:pt x="617" y="169"/>
                  </a:lnTo>
                  <a:lnTo>
                    <a:pt x="611" y="169"/>
                  </a:lnTo>
                  <a:lnTo>
                    <a:pt x="545" y="169"/>
                  </a:lnTo>
                  <a:lnTo>
                    <a:pt x="116" y="169"/>
                  </a:lnTo>
                  <a:lnTo>
                    <a:pt x="52" y="169"/>
                  </a:lnTo>
                  <a:lnTo>
                    <a:pt x="44" y="169"/>
                  </a:lnTo>
                  <a:close/>
                  <a:moveTo>
                    <a:pt x="83" y="323"/>
                  </a:moveTo>
                  <a:lnTo>
                    <a:pt x="580" y="323"/>
                  </a:lnTo>
                  <a:lnTo>
                    <a:pt x="536" y="742"/>
                  </a:lnTo>
                  <a:lnTo>
                    <a:pt x="125" y="742"/>
                  </a:lnTo>
                  <a:lnTo>
                    <a:pt x="83" y="323"/>
                  </a:lnTo>
                  <a:close/>
                  <a:moveTo>
                    <a:pt x="540" y="294"/>
                  </a:moveTo>
                  <a:lnTo>
                    <a:pt x="123" y="294"/>
                  </a:lnTo>
                  <a:lnTo>
                    <a:pt x="116" y="228"/>
                  </a:lnTo>
                  <a:lnTo>
                    <a:pt x="545" y="228"/>
                  </a:lnTo>
                  <a:lnTo>
                    <a:pt x="540" y="294"/>
                  </a:lnTo>
                  <a:close/>
                  <a:moveTo>
                    <a:pt x="419" y="815"/>
                  </a:moveTo>
                  <a:lnTo>
                    <a:pt x="243" y="815"/>
                  </a:lnTo>
                  <a:lnTo>
                    <a:pt x="243" y="815"/>
                  </a:lnTo>
                  <a:lnTo>
                    <a:pt x="232" y="815"/>
                  </a:lnTo>
                  <a:lnTo>
                    <a:pt x="222" y="811"/>
                  </a:lnTo>
                  <a:lnTo>
                    <a:pt x="211" y="808"/>
                  </a:lnTo>
                  <a:lnTo>
                    <a:pt x="204" y="802"/>
                  </a:lnTo>
                  <a:lnTo>
                    <a:pt x="195" y="797"/>
                  </a:lnTo>
                  <a:lnTo>
                    <a:pt x="188" y="789"/>
                  </a:lnTo>
                  <a:lnTo>
                    <a:pt x="182" y="780"/>
                  </a:lnTo>
                  <a:lnTo>
                    <a:pt x="177" y="771"/>
                  </a:lnTo>
                  <a:lnTo>
                    <a:pt x="485" y="771"/>
                  </a:lnTo>
                  <a:lnTo>
                    <a:pt x="485" y="771"/>
                  </a:lnTo>
                  <a:lnTo>
                    <a:pt x="481" y="780"/>
                  </a:lnTo>
                  <a:lnTo>
                    <a:pt x="474" y="789"/>
                  </a:lnTo>
                  <a:lnTo>
                    <a:pt x="468" y="797"/>
                  </a:lnTo>
                  <a:lnTo>
                    <a:pt x="459" y="802"/>
                  </a:lnTo>
                  <a:lnTo>
                    <a:pt x="450" y="808"/>
                  </a:lnTo>
                  <a:lnTo>
                    <a:pt x="441" y="811"/>
                  </a:lnTo>
                  <a:lnTo>
                    <a:pt x="430" y="815"/>
                  </a:lnTo>
                  <a:lnTo>
                    <a:pt x="419" y="815"/>
                  </a:lnTo>
                  <a:lnTo>
                    <a:pt x="419" y="81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5"/>
            <p:cNvSpPr>
              <a:spLocks noEditPoints="1"/>
            </p:cNvSpPr>
            <p:nvPr/>
          </p:nvSpPr>
          <p:spPr bwMode="auto">
            <a:xfrm>
              <a:off x="4796422" y="2561190"/>
              <a:ext cx="469597" cy="467718"/>
            </a:xfrm>
            <a:custGeom>
              <a:avLst/>
              <a:gdLst>
                <a:gd name="T0" fmla="*/ 125 w 250"/>
                <a:gd name="T1" fmla="*/ 0 h 249"/>
                <a:gd name="T2" fmla="*/ 101 w 250"/>
                <a:gd name="T3" fmla="*/ 2 h 249"/>
                <a:gd name="T4" fmla="*/ 77 w 250"/>
                <a:gd name="T5" fmla="*/ 9 h 249"/>
                <a:gd name="T6" fmla="*/ 55 w 250"/>
                <a:gd name="T7" fmla="*/ 22 h 249"/>
                <a:gd name="T8" fmla="*/ 37 w 250"/>
                <a:gd name="T9" fmla="*/ 37 h 249"/>
                <a:gd name="T10" fmla="*/ 22 w 250"/>
                <a:gd name="T11" fmla="*/ 55 h 249"/>
                <a:gd name="T12" fmla="*/ 11 w 250"/>
                <a:gd name="T13" fmla="*/ 77 h 249"/>
                <a:gd name="T14" fmla="*/ 4 w 250"/>
                <a:gd name="T15" fmla="*/ 99 h 249"/>
                <a:gd name="T16" fmla="*/ 0 w 250"/>
                <a:gd name="T17" fmla="*/ 125 h 249"/>
                <a:gd name="T18" fmla="*/ 2 w 250"/>
                <a:gd name="T19" fmla="*/ 138 h 249"/>
                <a:gd name="T20" fmla="*/ 5 w 250"/>
                <a:gd name="T21" fmla="*/ 161 h 249"/>
                <a:gd name="T22" fmla="*/ 16 w 250"/>
                <a:gd name="T23" fmla="*/ 183 h 249"/>
                <a:gd name="T24" fmla="*/ 29 w 250"/>
                <a:gd name="T25" fmla="*/ 204 h 249"/>
                <a:gd name="T26" fmla="*/ 46 w 250"/>
                <a:gd name="T27" fmla="*/ 220 h 249"/>
                <a:gd name="T28" fmla="*/ 66 w 250"/>
                <a:gd name="T29" fmla="*/ 235 h 249"/>
                <a:gd name="T30" fmla="*/ 88 w 250"/>
                <a:gd name="T31" fmla="*/ 244 h 249"/>
                <a:gd name="T32" fmla="*/ 112 w 250"/>
                <a:gd name="T33" fmla="*/ 249 h 249"/>
                <a:gd name="T34" fmla="*/ 125 w 250"/>
                <a:gd name="T35" fmla="*/ 249 h 249"/>
                <a:gd name="T36" fmla="*/ 150 w 250"/>
                <a:gd name="T37" fmla="*/ 248 h 249"/>
                <a:gd name="T38" fmla="*/ 174 w 250"/>
                <a:gd name="T39" fmla="*/ 240 h 249"/>
                <a:gd name="T40" fmla="*/ 194 w 250"/>
                <a:gd name="T41" fmla="*/ 227 h 249"/>
                <a:gd name="T42" fmla="*/ 213 w 250"/>
                <a:gd name="T43" fmla="*/ 213 h 249"/>
                <a:gd name="T44" fmla="*/ 229 w 250"/>
                <a:gd name="T45" fmla="*/ 194 h 249"/>
                <a:gd name="T46" fmla="*/ 240 w 250"/>
                <a:gd name="T47" fmla="*/ 172 h 249"/>
                <a:gd name="T48" fmla="*/ 248 w 250"/>
                <a:gd name="T49" fmla="*/ 150 h 249"/>
                <a:gd name="T50" fmla="*/ 250 w 250"/>
                <a:gd name="T51" fmla="*/ 125 h 249"/>
                <a:gd name="T52" fmla="*/ 250 w 250"/>
                <a:gd name="T53" fmla="*/ 112 h 249"/>
                <a:gd name="T54" fmla="*/ 244 w 250"/>
                <a:gd name="T55" fmla="*/ 88 h 249"/>
                <a:gd name="T56" fmla="*/ 235 w 250"/>
                <a:gd name="T57" fmla="*/ 66 h 249"/>
                <a:gd name="T58" fmla="*/ 222 w 250"/>
                <a:gd name="T59" fmla="*/ 46 h 249"/>
                <a:gd name="T60" fmla="*/ 205 w 250"/>
                <a:gd name="T61" fmla="*/ 29 h 249"/>
                <a:gd name="T62" fmla="*/ 185 w 250"/>
                <a:gd name="T63" fmla="*/ 15 h 249"/>
                <a:gd name="T64" fmla="*/ 163 w 250"/>
                <a:gd name="T65" fmla="*/ 5 h 249"/>
                <a:gd name="T66" fmla="*/ 138 w 250"/>
                <a:gd name="T67" fmla="*/ 0 h 249"/>
                <a:gd name="T68" fmla="*/ 125 w 250"/>
                <a:gd name="T69" fmla="*/ 0 h 249"/>
                <a:gd name="T70" fmla="*/ 125 w 250"/>
                <a:gd name="T71" fmla="*/ 220 h 249"/>
                <a:gd name="T72" fmla="*/ 88 w 250"/>
                <a:gd name="T73" fmla="*/ 213 h 249"/>
                <a:gd name="T74" fmla="*/ 59 w 250"/>
                <a:gd name="T75" fmla="*/ 193 h 249"/>
                <a:gd name="T76" fmla="*/ 37 w 250"/>
                <a:gd name="T77" fmla="*/ 161 h 249"/>
                <a:gd name="T78" fmla="*/ 29 w 250"/>
                <a:gd name="T79" fmla="*/ 125 h 249"/>
                <a:gd name="T80" fmla="*/ 31 w 250"/>
                <a:gd name="T81" fmla="*/ 106 h 249"/>
                <a:gd name="T82" fmla="*/ 46 w 250"/>
                <a:gd name="T83" fmla="*/ 71 h 249"/>
                <a:gd name="T84" fmla="*/ 72 w 250"/>
                <a:gd name="T85" fmla="*/ 46 h 249"/>
                <a:gd name="T86" fmla="*/ 106 w 250"/>
                <a:gd name="T87" fmla="*/ 31 h 249"/>
                <a:gd name="T88" fmla="*/ 125 w 250"/>
                <a:gd name="T89" fmla="*/ 29 h 249"/>
                <a:gd name="T90" fmla="*/ 163 w 250"/>
                <a:gd name="T91" fmla="*/ 37 h 249"/>
                <a:gd name="T92" fmla="*/ 193 w 250"/>
                <a:gd name="T93" fmla="*/ 57 h 249"/>
                <a:gd name="T94" fmla="*/ 213 w 250"/>
                <a:gd name="T95" fmla="*/ 88 h 249"/>
                <a:gd name="T96" fmla="*/ 220 w 250"/>
                <a:gd name="T97" fmla="*/ 125 h 249"/>
                <a:gd name="T98" fmla="*/ 218 w 250"/>
                <a:gd name="T99" fmla="*/ 143 h 249"/>
                <a:gd name="T100" fmla="*/ 204 w 250"/>
                <a:gd name="T101" fmla="*/ 178 h 249"/>
                <a:gd name="T102" fmla="*/ 178 w 250"/>
                <a:gd name="T103" fmla="*/ 204 h 249"/>
                <a:gd name="T104" fmla="*/ 145 w 250"/>
                <a:gd name="T105" fmla="*/ 218 h 249"/>
                <a:gd name="T106" fmla="*/ 125 w 250"/>
                <a:gd name="T107" fmla="*/ 22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0" h="249">
                  <a:moveTo>
                    <a:pt x="125" y="0"/>
                  </a:moveTo>
                  <a:lnTo>
                    <a:pt x="125" y="0"/>
                  </a:lnTo>
                  <a:lnTo>
                    <a:pt x="112" y="0"/>
                  </a:lnTo>
                  <a:lnTo>
                    <a:pt x="101" y="2"/>
                  </a:lnTo>
                  <a:lnTo>
                    <a:pt x="88" y="5"/>
                  </a:lnTo>
                  <a:lnTo>
                    <a:pt x="77" y="9"/>
                  </a:lnTo>
                  <a:lnTo>
                    <a:pt x="66" y="15"/>
                  </a:lnTo>
                  <a:lnTo>
                    <a:pt x="55" y="22"/>
                  </a:lnTo>
                  <a:lnTo>
                    <a:pt x="46" y="29"/>
                  </a:lnTo>
                  <a:lnTo>
                    <a:pt x="37" y="37"/>
                  </a:lnTo>
                  <a:lnTo>
                    <a:pt x="29" y="46"/>
                  </a:lnTo>
                  <a:lnTo>
                    <a:pt x="22" y="55"/>
                  </a:lnTo>
                  <a:lnTo>
                    <a:pt x="16" y="66"/>
                  </a:lnTo>
                  <a:lnTo>
                    <a:pt x="11" y="77"/>
                  </a:lnTo>
                  <a:lnTo>
                    <a:pt x="5" y="88"/>
                  </a:lnTo>
                  <a:lnTo>
                    <a:pt x="4" y="99"/>
                  </a:lnTo>
                  <a:lnTo>
                    <a:pt x="2" y="112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2" y="138"/>
                  </a:lnTo>
                  <a:lnTo>
                    <a:pt x="4" y="150"/>
                  </a:lnTo>
                  <a:lnTo>
                    <a:pt x="5" y="161"/>
                  </a:lnTo>
                  <a:lnTo>
                    <a:pt x="11" y="172"/>
                  </a:lnTo>
                  <a:lnTo>
                    <a:pt x="16" y="183"/>
                  </a:lnTo>
                  <a:lnTo>
                    <a:pt x="22" y="194"/>
                  </a:lnTo>
                  <a:lnTo>
                    <a:pt x="29" y="204"/>
                  </a:lnTo>
                  <a:lnTo>
                    <a:pt x="37" y="213"/>
                  </a:lnTo>
                  <a:lnTo>
                    <a:pt x="46" y="220"/>
                  </a:lnTo>
                  <a:lnTo>
                    <a:pt x="55" y="227"/>
                  </a:lnTo>
                  <a:lnTo>
                    <a:pt x="66" y="235"/>
                  </a:lnTo>
                  <a:lnTo>
                    <a:pt x="77" y="240"/>
                  </a:lnTo>
                  <a:lnTo>
                    <a:pt x="88" y="244"/>
                  </a:lnTo>
                  <a:lnTo>
                    <a:pt x="101" y="248"/>
                  </a:lnTo>
                  <a:lnTo>
                    <a:pt x="112" y="249"/>
                  </a:lnTo>
                  <a:lnTo>
                    <a:pt x="125" y="249"/>
                  </a:lnTo>
                  <a:lnTo>
                    <a:pt x="125" y="249"/>
                  </a:lnTo>
                  <a:lnTo>
                    <a:pt x="138" y="249"/>
                  </a:lnTo>
                  <a:lnTo>
                    <a:pt x="150" y="248"/>
                  </a:lnTo>
                  <a:lnTo>
                    <a:pt x="163" y="244"/>
                  </a:lnTo>
                  <a:lnTo>
                    <a:pt x="174" y="240"/>
                  </a:lnTo>
                  <a:lnTo>
                    <a:pt x="185" y="235"/>
                  </a:lnTo>
                  <a:lnTo>
                    <a:pt x="194" y="227"/>
                  </a:lnTo>
                  <a:lnTo>
                    <a:pt x="205" y="220"/>
                  </a:lnTo>
                  <a:lnTo>
                    <a:pt x="213" y="213"/>
                  </a:lnTo>
                  <a:lnTo>
                    <a:pt x="222" y="204"/>
                  </a:lnTo>
                  <a:lnTo>
                    <a:pt x="229" y="194"/>
                  </a:lnTo>
                  <a:lnTo>
                    <a:pt x="235" y="183"/>
                  </a:lnTo>
                  <a:lnTo>
                    <a:pt x="240" y="172"/>
                  </a:lnTo>
                  <a:lnTo>
                    <a:pt x="244" y="161"/>
                  </a:lnTo>
                  <a:lnTo>
                    <a:pt x="248" y="150"/>
                  </a:lnTo>
                  <a:lnTo>
                    <a:pt x="250" y="138"/>
                  </a:lnTo>
                  <a:lnTo>
                    <a:pt x="250" y="125"/>
                  </a:lnTo>
                  <a:lnTo>
                    <a:pt x="250" y="125"/>
                  </a:lnTo>
                  <a:lnTo>
                    <a:pt x="250" y="112"/>
                  </a:lnTo>
                  <a:lnTo>
                    <a:pt x="248" y="99"/>
                  </a:lnTo>
                  <a:lnTo>
                    <a:pt x="244" y="88"/>
                  </a:lnTo>
                  <a:lnTo>
                    <a:pt x="240" y="77"/>
                  </a:lnTo>
                  <a:lnTo>
                    <a:pt x="235" y="66"/>
                  </a:lnTo>
                  <a:lnTo>
                    <a:pt x="229" y="55"/>
                  </a:lnTo>
                  <a:lnTo>
                    <a:pt x="222" y="46"/>
                  </a:lnTo>
                  <a:lnTo>
                    <a:pt x="213" y="37"/>
                  </a:lnTo>
                  <a:lnTo>
                    <a:pt x="205" y="29"/>
                  </a:lnTo>
                  <a:lnTo>
                    <a:pt x="194" y="22"/>
                  </a:lnTo>
                  <a:lnTo>
                    <a:pt x="185" y="15"/>
                  </a:lnTo>
                  <a:lnTo>
                    <a:pt x="174" y="9"/>
                  </a:lnTo>
                  <a:lnTo>
                    <a:pt x="163" y="5"/>
                  </a:lnTo>
                  <a:lnTo>
                    <a:pt x="150" y="2"/>
                  </a:lnTo>
                  <a:lnTo>
                    <a:pt x="138" y="0"/>
                  </a:lnTo>
                  <a:lnTo>
                    <a:pt x="125" y="0"/>
                  </a:lnTo>
                  <a:lnTo>
                    <a:pt x="125" y="0"/>
                  </a:lnTo>
                  <a:close/>
                  <a:moveTo>
                    <a:pt x="125" y="220"/>
                  </a:moveTo>
                  <a:lnTo>
                    <a:pt x="125" y="220"/>
                  </a:lnTo>
                  <a:lnTo>
                    <a:pt x="106" y="218"/>
                  </a:lnTo>
                  <a:lnTo>
                    <a:pt x="88" y="213"/>
                  </a:lnTo>
                  <a:lnTo>
                    <a:pt x="72" y="204"/>
                  </a:lnTo>
                  <a:lnTo>
                    <a:pt x="59" y="193"/>
                  </a:lnTo>
                  <a:lnTo>
                    <a:pt x="46" y="178"/>
                  </a:lnTo>
                  <a:lnTo>
                    <a:pt x="37" y="161"/>
                  </a:lnTo>
                  <a:lnTo>
                    <a:pt x="31" y="143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31" y="106"/>
                  </a:lnTo>
                  <a:lnTo>
                    <a:pt x="37" y="88"/>
                  </a:lnTo>
                  <a:lnTo>
                    <a:pt x="46" y="71"/>
                  </a:lnTo>
                  <a:lnTo>
                    <a:pt x="59" y="57"/>
                  </a:lnTo>
                  <a:lnTo>
                    <a:pt x="72" y="46"/>
                  </a:lnTo>
                  <a:lnTo>
                    <a:pt x="88" y="37"/>
                  </a:lnTo>
                  <a:lnTo>
                    <a:pt x="106" y="31"/>
                  </a:lnTo>
                  <a:lnTo>
                    <a:pt x="125" y="29"/>
                  </a:lnTo>
                  <a:lnTo>
                    <a:pt x="125" y="29"/>
                  </a:lnTo>
                  <a:lnTo>
                    <a:pt x="145" y="31"/>
                  </a:lnTo>
                  <a:lnTo>
                    <a:pt x="163" y="37"/>
                  </a:lnTo>
                  <a:lnTo>
                    <a:pt x="178" y="46"/>
                  </a:lnTo>
                  <a:lnTo>
                    <a:pt x="193" y="57"/>
                  </a:lnTo>
                  <a:lnTo>
                    <a:pt x="204" y="71"/>
                  </a:lnTo>
                  <a:lnTo>
                    <a:pt x="213" y="88"/>
                  </a:lnTo>
                  <a:lnTo>
                    <a:pt x="218" y="106"/>
                  </a:lnTo>
                  <a:lnTo>
                    <a:pt x="220" y="125"/>
                  </a:lnTo>
                  <a:lnTo>
                    <a:pt x="220" y="125"/>
                  </a:lnTo>
                  <a:lnTo>
                    <a:pt x="218" y="143"/>
                  </a:lnTo>
                  <a:lnTo>
                    <a:pt x="213" y="161"/>
                  </a:lnTo>
                  <a:lnTo>
                    <a:pt x="204" y="178"/>
                  </a:lnTo>
                  <a:lnTo>
                    <a:pt x="193" y="193"/>
                  </a:lnTo>
                  <a:lnTo>
                    <a:pt x="178" y="204"/>
                  </a:lnTo>
                  <a:lnTo>
                    <a:pt x="163" y="213"/>
                  </a:lnTo>
                  <a:lnTo>
                    <a:pt x="145" y="218"/>
                  </a:lnTo>
                  <a:lnTo>
                    <a:pt x="125" y="220"/>
                  </a:lnTo>
                  <a:lnTo>
                    <a:pt x="125" y="22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2149775" y="1306427"/>
            <a:ext cx="1226587" cy="2178929"/>
          </a:xfrm>
          <a:custGeom>
            <a:avLst/>
            <a:gdLst>
              <a:gd name="T0" fmla="*/ 537 w 653"/>
              <a:gd name="T1" fmla="*/ 411 h 1160"/>
              <a:gd name="T2" fmla="*/ 563 w 653"/>
              <a:gd name="T3" fmla="*/ 301 h 1160"/>
              <a:gd name="T4" fmla="*/ 536 w 653"/>
              <a:gd name="T5" fmla="*/ 206 h 1160"/>
              <a:gd name="T6" fmla="*/ 429 w 653"/>
              <a:gd name="T7" fmla="*/ 182 h 1160"/>
              <a:gd name="T8" fmla="*/ 367 w 653"/>
              <a:gd name="T9" fmla="*/ 128 h 1160"/>
              <a:gd name="T10" fmla="*/ 235 w 653"/>
              <a:gd name="T11" fmla="*/ 0 h 1160"/>
              <a:gd name="T12" fmla="*/ 180 w 653"/>
              <a:gd name="T13" fmla="*/ 169 h 1160"/>
              <a:gd name="T14" fmla="*/ 108 w 653"/>
              <a:gd name="T15" fmla="*/ 200 h 1160"/>
              <a:gd name="T16" fmla="*/ 49 w 653"/>
              <a:gd name="T17" fmla="*/ 211 h 1160"/>
              <a:gd name="T18" fmla="*/ 0 w 653"/>
              <a:gd name="T19" fmla="*/ 286 h 1160"/>
              <a:gd name="T20" fmla="*/ 27 w 653"/>
              <a:gd name="T21" fmla="*/ 347 h 1160"/>
              <a:gd name="T22" fmla="*/ 16 w 653"/>
              <a:gd name="T23" fmla="*/ 512 h 1160"/>
              <a:gd name="T24" fmla="*/ 57 w 653"/>
              <a:gd name="T25" fmla="*/ 778 h 1160"/>
              <a:gd name="T26" fmla="*/ 125 w 653"/>
              <a:gd name="T27" fmla="*/ 890 h 1160"/>
              <a:gd name="T28" fmla="*/ 233 w 653"/>
              <a:gd name="T29" fmla="*/ 943 h 1160"/>
              <a:gd name="T30" fmla="*/ 202 w 653"/>
              <a:gd name="T31" fmla="*/ 987 h 1160"/>
              <a:gd name="T32" fmla="*/ 213 w 653"/>
              <a:gd name="T33" fmla="*/ 1050 h 1160"/>
              <a:gd name="T34" fmla="*/ 73 w 653"/>
              <a:gd name="T35" fmla="*/ 1081 h 1160"/>
              <a:gd name="T36" fmla="*/ 55 w 653"/>
              <a:gd name="T37" fmla="*/ 1143 h 1160"/>
              <a:gd name="T38" fmla="*/ 455 w 653"/>
              <a:gd name="T39" fmla="*/ 1160 h 1160"/>
              <a:gd name="T40" fmla="*/ 482 w 653"/>
              <a:gd name="T41" fmla="*/ 1143 h 1160"/>
              <a:gd name="T42" fmla="*/ 462 w 653"/>
              <a:gd name="T43" fmla="*/ 1081 h 1160"/>
              <a:gd name="T44" fmla="*/ 330 w 653"/>
              <a:gd name="T45" fmla="*/ 1050 h 1160"/>
              <a:gd name="T46" fmla="*/ 343 w 653"/>
              <a:gd name="T47" fmla="*/ 987 h 1160"/>
              <a:gd name="T48" fmla="*/ 312 w 653"/>
              <a:gd name="T49" fmla="*/ 943 h 1160"/>
              <a:gd name="T50" fmla="*/ 420 w 653"/>
              <a:gd name="T51" fmla="*/ 890 h 1160"/>
              <a:gd name="T52" fmla="*/ 548 w 653"/>
              <a:gd name="T53" fmla="*/ 844 h 1160"/>
              <a:gd name="T54" fmla="*/ 633 w 653"/>
              <a:gd name="T55" fmla="*/ 793 h 1160"/>
              <a:gd name="T56" fmla="*/ 653 w 653"/>
              <a:gd name="T57" fmla="*/ 705 h 1160"/>
              <a:gd name="T58" fmla="*/ 633 w 653"/>
              <a:gd name="T59" fmla="*/ 639 h 1160"/>
              <a:gd name="T60" fmla="*/ 548 w 653"/>
              <a:gd name="T61" fmla="*/ 587 h 1160"/>
              <a:gd name="T62" fmla="*/ 264 w 653"/>
              <a:gd name="T63" fmla="*/ 440 h 1160"/>
              <a:gd name="T64" fmla="*/ 286 w 653"/>
              <a:gd name="T65" fmla="*/ 29 h 1160"/>
              <a:gd name="T66" fmla="*/ 102 w 653"/>
              <a:gd name="T67" fmla="*/ 1094 h 1160"/>
              <a:gd name="T68" fmla="*/ 409 w 653"/>
              <a:gd name="T69" fmla="*/ 1081 h 1160"/>
              <a:gd name="T70" fmla="*/ 455 w 653"/>
              <a:gd name="T71" fmla="*/ 1130 h 1160"/>
              <a:gd name="T72" fmla="*/ 240 w 653"/>
              <a:gd name="T73" fmla="*/ 1037 h 1160"/>
              <a:gd name="T74" fmla="*/ 231 w 653"/>
              <a:gd name="T75" fmla="*/ 989 h 1160"/>
              <a:gd name="T76" fmla="*/ 271 w 653"/>
              <a:gd name="T77" fmla="*/ 962 h 1160"/>
              <a:gd name="T78" fmla="*/ 315 w 653"/>
              <a:gd name="T79" fmla="*/ 996 h 1160"/>
              <a:gd name="T80" fmla="*/ 297 w 653"/>
              <a:gd name="T81" fmla="*/ 1042 h 1160"/>
              <a:gd name="T82" fmla="*/ 249 w 653"/>
              <a:gd name="T83" fmla="*/ 901 h 1160"/>
              <a:gd name="T84" fmla="*/ 128 w 653"/>
              <a:gd name="T85" fmla="*/ 824 h 1160"/>
              <a:gd name="T86" fmla="*/ 69 w 653"/>
              <a:gd name="T87" fmla="*/ 650 h 1160"/>
              <a:gd name="T88" fmla="*/ 235 w 653"/>
              <a:gd name="T89" fmla="*/ 396 h 1160"/>
              <a:gd name="T90" fmla="*/ 112 w 653"/>
              <a:gd name="T91" fmla="*/ 637 h 1160"/>
              <a:gd name="T92" fmla="*/ 165 w 653"/>
              <a:gd name="T93" fmla="*/ 800 h 1160"/>
              <a:gd name="T94" fmla="*/ 233 w 653"/>
              <a:gd name="T95" fmla="*/ 853 h 1160"/>
              <a:gd name="T96" fmla="*/ 314 w 653"/>
              <a:gd name="T97" fmla="*/ 853 h 1160"/>
              <a:gd name="T98" fmla="*/ 383 w 653"/>
              <a:gd name="T99" fmla="*/ 800 h 1160"/>
              <a:gd name="T100" fmla="*/ 440 w 653"/>
              <a:gd name="T101" fmla="*/ 635 h 1160"/>
              <a:gd name="T102" fmla="*/ 493 w 653"/>
              <a:gd name="T103" fmla="*/ 396 h 1160"/>
              <a:gd name="T104" fmla="*/ 482 w 653"/>
              <a:gd name="T105" fmla="*/ 650 h 1160"/>
              <a:gd name="T106" fmla="*/ 420 w 653"/>
              <a:gd name="T107" fmla="*/ 824 h 1160"/>
              <a:gd name="T108" fmla="*/ 297 w 653"/>
              <a:gd name="T109" fmla="*/ 901 h 1160"/>
              <a:gd name="T110" fmla="*/ 598 w 653"/>
              <a:gd name="T111" fmla="*/ 767 h 1160"/>
              <a:gd name="T112" fmla="*/ 484 w 653"/>
              <a:gd name="T113" fmla="*/ 800 h 1160"/>
              <a:gd name="T114" fmla="*/ 536 w 653"/>
              <a:gd name="T115" fmla="*/ 631 h 1160"/>
              <a:gd name="T116" fmla="*/ 609 w 653"/>
              <a:gd name="T117" fmla="*/ 690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53" h="1160">
                <a:moveTo>
                  <a:pt x="536" y="587"/>
                </a:moveTo>
                <a:lnTo>
                  <a:pt x="536" y="587"/>
                </a:lnTo>
                <a:lnTo>
                  <a:pt x="536" y="587"/>
                </a:lnTo>
                <a:lnTo>
                  <a:pt x="537" y="550"/>
                </a:lnTo>
                <a:lnTo>
                  <a:pt x="539" y="514"/>
                </a:lnTo>
                <a:lnTo>
                  <a:pt x="539" y="453"/>
                </a:lnTo>
                <a:lnTo>
                  <a:pt x="537" y="411"/>
                </a:lnTo>
                <a:lnTo>
                  <a:pt x="536" y="393"/>
                </a:lnTo>
                <a:lnTo>
                  <a:pt x="532" y="354"/>
                </a:lnTo>
                <a:lnTo>
                  <a:pt x="532" y="354"/>
                </a:lnTo>
                <a:lnTo>
                  <a:pt x="547" y="338"/>
                </a:lnTo>
                <a:lnTo>
                  <a:pt x="558" y="321"/>
                </a:lnTo>
                <a:lnTo>
                  <a:pt x="561" y="310"/>
                </a:lnTo>
                <a:lnTo>
                  <a:pt x="563" y="301"/>
                </a:lnTo>
                <a:lnTo>
                  <a:pt x="565" y="290"/>
                </a:lnTo>
                <a:lnTo>
                  <a:pt x="565" y="279"/>
                </a:lnTo>
                <a:lnTo>
                  <a:pt x="565" y="279"/>
                </a:lnTo>
                <a:lnTo>
                  <a:pt x="563" y="259"/>
                </a:lnTo>
                <a:lnTo>
                  <a:pt x="558" y="239"/>
                </a:lnTo>
                <a:lnTo>
                  <a:pt x="548" y="222"/>
                </a:lnTo>
                <a:lnTo>
                  <a:pt x="536" y="206"/>
                </a:lnTo>
                <a:lnTo>
                  <a:pt x="521" y="195"/>
                </a:lnTo>
                <a:lnTo>
                  <a:pt x="503" y="183"/>
                </a:lnTo>
                <a:lnTo>
                  <a:pt x="484" y="178"/>
                </a:lnTo>
                <a:lnTo>
                  <a:pt x="462" y="176"/>
                </a:lnTo>
                <a:lnTo>
                  <a:pt x="462" y="176"/>
                </a:lnTo>
                <a:lnTo>
                  <a:pt x="446" y="178"/>
                </a:lnTo>
                <a:lnTo>
                  <a:pt x="429" y="182"/>
                </a:lnTo>
                <a:lnTo>
                  <a:pt x="429" y="182"/>
                </a:lnTo>
                <a:lnTo>
                  <a:pt x="424" y="169"/>
                </a:lnTo>
                <a:lnTo>
                  <a:pt x="414" y="158"/>
                </a:lnTo>
                <a:lnTo>
                  <a:pt x="403" y="149"/>
                </a:lnTo>
                <a:lnTo>
                  <a:pt x="392" y="141"/>
                </a:lnTo>
                <a:lnTo>
                  <a:pt x="380" y="134"/>
                </a:lnTo>
                <a:lnTo>
                  <a:pt x="367" y="128"/>
                </a:lnTo>
                <a:lnTo>
                  <a:pt x="352" y="127"/>
                </a:lnTo>
                <a:lnTo>
                  <a:pt x="337" y="125"/>
                </a:lnTo>
                <a:lnTo>
                  <a:pt x="337" y="125"/>
                </a:lnTo>
                <a:lnTo>
                  <a:pt x="326" y="125"/>
                </a:lnTo>
                <a:lnTo>
                  <a:pt x="315" y="127"/>
                </a:lnTo>
                <a:lnTo>
                  <a:pt x="315" y="0"/>
                </a:lnTo>
                <a:lnTo>
                  <a:pt x="235" y="0"/>
                </a:lnTo>
                <a:lnTo>
                  <a:pt x="235" y="185"/>
                </a:lnTo>
                <a:lnTo>
                  <a:pt x="235" y="185"/>
                </a:lnTo>
                <a:lnTo>
                  <a:pt x="224" y="178"/>
                </a:lnTo>
                <a:lnTo>
                  <a:pt x="209" y="172"/>
                </a:lnTo>
                <a:lnTo>
                  <a:pt x="196" y="171"/>
                </a:lnTo>
                <a:lnTo>
                  <a:pt x="180" y="169"/>
                </a:lnTo>
                <a:lnTo>
                  <a:pt x="180" y="169"/>
                </a:lnTo>
                <a:lnTo>
                  <a:pt x="169" y="169"/>
                </a:lnTo>
                <a:lnTo>
                  <a:pt x="158" y="172"/>
                </a:lnTo>
                <a:lnTo>
                  <a:pt x="147" y="174"/>
                </a:lnTo>
                <a:lnTo>
                  <a:pt x="136" y="180"/>
                </a:lnTo>
                <a:lnTo>
                  <a:pt x="126" y="185"/>
                </a:lnTo>
                <a:lnTo>
                  <a:pt x="117" y="193"/>
                </a:lnTo>
                <a:lnTo>
                  <a:pt x="108" y="200"/>
                </a:lnTo>
                <a:lnTo>
                  <a:pt x="101" y="207"/>
                </a:lnTo>
                <a:lnTo>
                  <a:pt x="101" y="207"/>
                </a:lnTo>
                <a:lnTo>
                  <a:pt x="91" y="206"/>
                </a:lnTo>
                <a:lnTo>
                  <a:pt x="80" y="206"/>
                </a:lnTo>
                <a:lnTo>
                  <a:pt x="80" y="206"/>
                </a:lnTo>
                <a:lnTo>
                  <a:pt x="64" y="207"/>
                </a:lnTo>
                <a:lnTo>
                  <a:pt x="49" y="211"/>
                </a:lnTo>
                <a:lnTo>
                  <a:pt x="36" y="220"/>
                </a:lnTo>
                <a:lnTo>
                  <a:pt x="24" y="229"/>
                </a:lnTo>
                <a:lnTo>
                  <a:pt x="14" y="240"/>
                </a:lnTo>
                <a:lnTo>
                  <a:pt x="7" y="255"/>
                </a:lnTo>
                <a:lnTo>
                  <a:pt x="2" y="270"/>
                </a:lnTo>
                <a:lnTo>
                  <a:pt x="0" y="286"/>
                </a:lnTo>
                <a:lnTo>
                  <a:pt x="0" y="286"/>
                </a:lnTo>
                <a:lnTo>
                  <a:pt x="2" y="295"/>
                </a:lnTo>
                <a:lnTo>
                  <a:pt x="3" y="306"/>
                </a:lnTo>
                <a:lnTo>
                  <a:pt x="5" y="316"/>
                </a:lnTo>
                <a:lnTo>
                  <a:pt x="9" y="325"/>
                </a:lnTo>
                <a:lnTo>
                  <a:pt x="14" y="332"/>
                </a:lnTo>
                <a:lnTo>
                  <a:pt x="20" y="339"/>
                </a:lnTo>
                <a:lnTo>
                  <a:pt x="27" y="347"/>
                </a:lnTo>
                <a:lnTo>
                  <a:pt x="35" y="352"/>
                </a:lnTo>
                <a:lnTo>
                  <a:pt x="27" y="352"/>
                </a:lnTo>
                <a:lnTo>
                  <a:pt x="22" y="391"/>
                </a:lnTo>
                <a:lnTo>
                  <a:pt x="22" y="391"/>
                </a:lnTo>
                <a:lnTo>
                  <a:pt x="20" y="409"/>
                </a:lnTo>
                <a:lnTo>
                  <a:pt x="18" y="453"/>
                </a:lnTo>
                <a:lnTo>
                  <a:pt x="16" y="512"/>
                </a:lnTo>
                <a:lnTo>
                  <a:pt x="16" y="547"/>
                </a:lnTo>
                <a:lnTo>
                  <a:pt x="18" y="584"/>
                </a:lnTo>
                <a:lnTo>
                  <a:pt x="22" y="622"/>
                </a:lnTo>
                <a:lnTo>
                  <a:pt x="27" y="662"/>
                </a:lnTo>
                <a:lnTo>
                  <a:pt x="35" y="703"/>
                </a:lnTo>
                <a:lnTo>
                  <a:pt x="44" y="741"/>
                </a:lnTo>
                <a:lnTo>
                  <a:pt x="57" y="778"/>
                </a:lnTo>
                <a:lnTo>
                  <a:pt x="71" y="815"/>
                </a:lnTo>
                <a:lnTo>
                  <a:pt x="80" y="831"/>
                </a:lnTo>
                <a:lnTo>
                  <a:pt x="90" y="846"/>
                </a:lnTo>
                <a:lnTo>
                  <a:pt x="101" y="862"/>
                </a:lnTo>
                <a:lnTo>
                  <a:pt x="112" y="875"/>
                </a:lnTo>
                <a:lnTo>
                  <a:pt x="112" y="875"/>
                </a:lnTo>
                <a:lnTo>
                  <a:pt x="125" y="890"/>
                </a:lnTo>
                <a:lnTo>
                  <a:pt x="139" y="901"/>
                </a:lnTo>
                <a:lnTo>
                  <a:pt x="152" y="912"/>
                </a:lnTo>
                <a:lnTo>
                  <a:pt x="167" y="921"/>
                </a:lnTo>
                <a:lnTo>
                  <a:pt x="183" y="928"/>
                </a:lnTo>
                <a:lnTo>
                  <a:pt x="198" y="934"/>
                </a:lnTo>
                <a:lnTo>
                  <a:pt x="216" y="939"/>
                </a:lnTo>
                <a:lnTo>
                  <a:pt x="233" y="943"/>
                </a:lnTo>
                <a:lnTo>
                  <a:pt x="233" y="943"/>
                </a:lnTo>
                <a:lnTo>
                  <a:pt x="225" y="949"/>
                </a:lnTo>
                <a:lnTo>
                  <a:pt x="218" y="954"/>
                </a:lnTo>
                <a:lnTo>
                  <a:pt x="213" y="962"/>
                </a:lnTo>
                <a:lnTo>
                  <a:pt x="207" y="969"/>
                </a:lnTo>
                <a:lnTo>
                  <a:pt x="203" y="978"/>
                </a:lnTo>
                <a:lnTo>
                  <a:pt x="202" y="987"/>
                </a:lnTo>
                <a:lnTo>
                  <a:pt x="200" y="996"/>
                </a:lnTo>
                <a:lnTo>
                  <a:pt x="198" y="1006"/>
                </a:lnTo>
                <a:lnTo>
                  <a:pt x="198" y="1006"/>
                </a:lnTo>
                <a:lnTo>
                  <a:pt x="200" y="1018"/>
                </a:lnTo>
                <a:lnTo>
                  <a:pt x="202" y="1029"/>
                </a:lnTo>
                <a:lnTo>
                  <a:pt x="207" y="1040"/>
                </a:lnTo>
                <a:lnTo>
                  <a:pt x="213" y="1050"/>
                </a:lnTo>
                <a:lnTo>
                  <a:pt x="137" y="1050"/>
                </a:lnTo>
                <a:lnTo>
                  <a:pt x="137" y="1050"/>
                </a:lnTo>
                <a:lnTo>
                  <a:pt x="123" y="1051"/>
                </a:lnTo>
                <a:lnTo>
                  <a:pt x="108" y="1055"/>
                </a:lnTo>
                <a:lnTo>
                  <a:pt x="95" y="1061"/>
                </a:lnTo>
                <a:lnTo>
                  <a:pt x="84" y="1070"/>
                </a:lnTo>
                <a:lnTo>
                  <a:pt x="73" y="1081"/>
                </a:lnTo>
                <a:lnTo>
                  <a:pt x="64" y="1094"/>
                </a:lnTo>
                <a:lnTo>
                  <a:pt x="58" y="1108"/>
                </a:lnTo>
                <a:lnTo>
                  <a:pt x="53" y="1123"/>
                </a:lnTo>
                <a:lnTo>
                  <a:pt x="53" y="1123"/>
                </a:lnTo>
                <a:lnTo>
                  <a:pt x="51" y="1130"/>
                </a:lnTo>
                <a:lnTo>
                  <a:pt x="53" y="1136"/>
                </a:lnTo>
                <a:lnTo>
                  <a:pt x="55" y="1143"/>
                </a:lnTo>
                <a:lnTo>
                  <a:pt x="58" y="1149"/>
                </a:lnTo>
                <a:lnTo>
                  <a:pt x="58" y="1149"/>
                </a:lnTo>
                <a:lnTo>
                  <a:pt x="62" y="1152"/>
                </a:lnTo>
                <a:lnTo>
                  <a:pt x="68" y="1156"/>
                </a:lnTo>
                <a:lnTo>
                  <a:pt x="75" y="1160"/>
                </a:lnTo>
                <a:lnTo>
                  <a:pt x="80" y="1160"/>
                </a:lnTo>
                <a:lnTo>
                  <a:pt x="455" y="1160"/>
                </a:lnTo>
                <a:lnTo>
                  <a:pt x="455" y="1160"/>
                </a:lnTo>
                <a:lnTo>
                  <a:pt x="462" y="1160"/>
                </a:lnTo>
                <a:lnTo>
                  <a:pt x="468" y="1156"/>
                </a:lnTo>
                <a:lnTo>
                  <a:pt x="473" y="1152"/>
                </a:lnTo>
                <a:lnTo>
                  <a:pt x="479" y="1149"/>
                </a:lnTo>
                <a:lnTo>
                  <a:pt x="479" y="1149"/>
                </a:lnTo>
                <a:lnTo>
                  <a:pt x="482" y="1143"/>
                </a:lnTo>
                <a:lnTo>
                  <a:pt x="484" y="1136"/>
                </a:lnTo>
                <a:lnTo>
                  <a:pt x="484" y="1130"/>
                </a:lnTo>
                <a:lnTo>
                  <a:pt x="484" y="1123"/>
                </a:lnTo>
                <a:lnTo>
                  <a:pt x="484" y="1123"/>
                </a:lnTo>
                <a:lnTo>
                  <a:pt x="479" y="1108"/>
                </a:lnTo>
                <a:lnTo>
                  <a:pt x="471" y="1094"/>
                </a:lnTo>
                <a:lnTo>
                  <a:pt x="462" y="1081"/>
                </a:lnTo>
                <a:lnTo>
                  <a:pt x="453" y="1070"/>
                </a:lnTo>
                <a:lnTo>
                  <a:pt x="440" y="1061"/>
                </a:lnTo>
                <a:lnTo>
                  <a:pt x="427" y="1055"/>
                </a:lnTo>
                <a:lnTo>
                  <a:pt x="413" y="1051"/>
                </a:lnTo>
                <a:lnTo>
                  <a:pt x="398" y="1050"/>
                </a:lnTo>
                <a:lnTo>
                  <a:pt x="330" y="1050"/>
                </a:lnTo>
                <a:lnTo>
                  <a:pt x="330" y="1050"/>
                </a:lnTo>
                <a:lnTo>
                  <a:pt x="337" y="1040"/>
                </a:lnTo>
                <a:lnTo>
                  <a:pt x="341" y="1029"/>
                </a:lnTo>
                <a:lnTo>
                  <a:pt x="345" y="1018"/>
                </a:lnTo>
                <a:lnTo>
                  <a:pt x="345" y="1006"/>
                </a:lnTo>
                <a:lnTo>
                  <a:pt x="345" y="1006"/>
                </a:lnTo>
                <a:lnTo>
                  <a:pt x="345" y="996"/>
                </a:lnTo>
                <a:lnTo>
                  <a:pt x="343" y="987"/>
                </a:lnTo>
                <a:lnTo>
                  <a:pt x="339" y="978"/>
                </a:lnTo>
                <a:lnTo>
                  <a:pt x="336" y="969"/>
                </a:lnTo>
                <a:lnTo>
                  <a:pt x="332" y="962"/>
                </a:lnTo>
                <a:lnTo>
                  <a:pt x="325" y="956"/>
                </a:lnTo>
                <a:lnTo>
                  <a:pt x="319" y="949"/>
                </a:lnTo>
                <a:lnTo>
                  <a:pt x="312" y="943"/>
                </a:lnTo>
                <a:lnTo>
                  <a:pt x="312" y="943"/>
                </a:lnTo>
                <a:lnTo>
                  <a:pt x="328" y="939"/>
                </a:lnTo>
                <a:lnTo>
                  <a:pt x="347" y="936"/>
                </a:lnTo>
                <a:lnTo>
                  <a:pt x="361" y="928"/>
                </a:lnTo>
                <a:lnTo>
                  <a:pt x="378" y="921"/>
                </a:lnTo>
                <a:lnTo>
                  <a:pt x="392" y="912"/>
                </a:lnTo>
                <a:lnTo>
                  <a:pt x="407" y="901"/>
                </a:lnTo>
                <a:lnTo>
                  <a:pt x="420" y="890"/>
                </a:lnTo>
                <a:lnTo>
                  <a:pt x="435" y="875"/>
                </a:lnTo>
                <a:lnTo>
                  <a:pt x="435" y="875"/>
                </a:lnTo>
                <a:lnTo>
                  <a:pt x="447" y="861"/>
                </a:lnTo>
                <a:lnTo>
                  <a:pt x="458" y="844"/>
                </a:lnTo>
                <a:lnTo>
                  <a:pt x="536" y="844"/>
                </a:lnTo>
                <a:lnTo>
                  <a:pt x="536" y="844"/>
                </a:lnTo>
                <a:lnTo>
                  <a:pt x="548" y="844"/>
                </a:lnTo>
                <a:lnTo>
                  <a:pt x="559" y="842"/>
                </a:lnTo>
                <a:lnTo>
                  <a:pt x="570" y="839"/>
                </a:lnTo>
                <a:lnTo>
                  <a:pt x="581" y="835"/>
                </a:lnTo>
                <a:lnTo>
                  <a:pt x="592" y="829"/>
                </a:lnTo>
                <a:lnTo>
                  <a:pt x="602" y="824"/>
                </a:lnTo>
                <a:lnTo>
                  <a:pt x="620" y="809"/>
                </a:lnTo>
                <a:lnTo>
                  <a:pt x="633" y="793"/>
                </a:lnTo>
                <a:lnTo>
                  <a:pt x="640" y="782"/>
                </a:lnTo>
                <a:lnTo>
                  <a:pt x="644" y="773"/>
                </a:lnTo>
                <a:lnTo>
                  <a:pt x="647" y="762"/>
                </a:lnTo>
                <a:lnTo>
                  <a:pt x="651" y="750"/>
                </a:lnTo>
                <a:lnTo>
                  <a:pt x="653" y="739"/>
                </a:lnTo>
                <a:lnTo>
                  <a:pt x="653" y="727"/>
                </a:lnTo>
                <a:lnTo>
                  <a:pt x="653" y="705"/>
                </a:lnTo>
                <a:lnTo>
                  <a:pt x="653" y="705"/>
                </a:lnTo>
                <a:lnTo>
                  <a:pt x="653" y="692"/>
                </a:lnTo>
                <a:lnTo>
                  <a:pt x="651" y="681"/>
                </a:lnTo>
                <a:lnTo>
                  <a:pt x="647" y="670"/>
                </a:lnTo>
                <a:lnTo>
                  <a:pt x="644" y="659"/>
                </a:lnTo>
                <a:lnTo>
                  <a:pt x="640" y="650"/>
                </a:lnTo>
                <a:lnTo>
                  <a:pt x="633" y="639"/>
                </a:lnTo>
                <a:lnTo>
                  <a:pt x="620" y="622"/>
                </a:lnTo>
                <a:lnTo>
                  <a:pt x="602" y="607"/>
                </a:lnTo>
                <a:lnTo>
                  <a:pt x="592" y="602"/>
                </a:lnTo>
                <a:lnTo>
                  <a:pt x="581" y="596"/>
                </a:lnTo>
                <a:lnTo>
                  <a:pt x="570" y="593"/>
                </a:lnTo>
                <a:lnTo>
                  <a:pt x="559" y="589"/>
                </a:lnTo>
                <a:lnTo>
                  <a:pt x="548" y="587"/>
                </a:lnTo>
                <a:lnTo>
                  <a:pt x="536" y="587"/>
                </a:lnTo>
                <a:lnTo>
                  <a:pt x="536" y="587"/>
                </a:lnTo>
                <a:close/>
                <a:moveTo>
                  <a:pt x="264" y="440"/>
                </a:moveTo>
                <a:lnTo>
                  <a:pt x="264" y="396"/>
                </a:lnTo>
                <a:lnTo>
                  <a:pt x="286" y="396"/>
                </a:lnTo>
                <a:lnTo>
                  <a:pt x="286" y="440"/>
                </a:lnTo>
                <a:lnTo>
                  <a:pt x="264" y="440"/>
                </a:lnTo>
                <a:close/>
                <a:moveTo>
                  <a:pt x="286" y="29"/>
                </a:moveTo>
                <a:lnTo>
                  <a:pt x="286" y="139"/>
                </a:lnTo>
                <a:lnTo>
                  <a:pt x="286" y="139"/>
                </a:lnTo>
                <a:lnTo>
                  <a:pt x="275" y="147"/>
                </a:lnTo>
                <a:lnTo>
                  <a:pt x="264" y="156"/>
                </a:lnTo>
                <a:lnTo>
                  <a:pt x="264" y="29"/>
                </a:lnTo>
                <a:lnTo>
                  <a:pt x="286" y="29"/>
                </a:lnTo>
                <a:close/>
                <a:moveTo>
                  <a:pt x="455" y="1130"/>
                </a:moveTo>
                <a:lnTo>
                  <a:pt x="80" y="1130"/>
                </a:lnTo>
                <a:lnTo>
                  <a:pt x="80" y="1130"/>
                </a:lnTo>
                <a:lnTo>
                  <a:pt x="84" y="1119"/>
                </a:lnTo>
                <a:lnTo>
                  <a:pt x="90" y="1110"/>
                </a:lnTo>
                <a:lnTo>
                  <a:pt x="95" y="1101"/>
                </a:lnTo>
                <a:lnTo>
                  <a:pt x="102" y="1094"/>
                </a:lnTo>
                <a:lnTo>
                  <a:pt x="110" y="1086"/>
                </a:lnTo>
                <a:lnTo>
                  <a:pt x="117" y="1083"/>
                </a:lnTo>
                <a:lnTo>
                  <a:pt x="126" y="1081"/>
                </a:lnTo>
                <a:lnTo>
                  <a:pt x="137" y="1079"/>
                </a:lnTo>
                <a:lnTo>
                  <a:pt x="398" y="1079"/>
                </a:lnTo>
                <a:lnTo>
                  <a:pt x="398" y="1079"/>
                </a:lnTo>
                <a:lnTo>
                  <a:pt x="409" y="1081"/>
                </a:lnTo>
                <a:lnTo>
                  <a:pt x="418" y="1083"/>
                </a:lnTo>
                <a:lnTo>
                  <a:pt x="427" y="1086"/>
                </a:lnTo>
                <a:lnTo>
                  <a:pt x="435" y="1094"/>
                </a:lnTo>
                <a:lnTo>
                  <a:pt x="442" y="1101"/>
                </a:lnTo>
                <a:lnTo>
                  <a:pt x="447" y="1110"/>
                </a:lnTo>
                <a:lnTo>
                  <a:pt x="451" y="1119"/>
                </a:lnTo>
                <a:lnTo>
                  <a:pt x="455" y="1130"/>
                </a:lnTo>
                <a:lnTo>
                  <a:pt x="455" y="1130"/>
                </a:lnTo>
                <a:close/>
                <a:moveTo>
                  <a:pt x="271" y="1050"/>
                </a:moveTo>
                <a:lnTo>
                  <a:pt x="271" y="1050"/>
                </a:lnTo>
                <a:lnTo>
                  <a:pt x="264" y="1050"/>
                </a:lnTo>
                <a:lnTo>
                  <a:pt x="255" y="1046"/>
                </a:lnTo>
                <a:lnTo>
                  <a:pt x="247" y="1042"/>
                </a:lnTo>
                <a:lnTo>
                  <a:pt x="240" y="1037"/>
                </a:lnTo>
                <a:lnTo>
                  <a:pt x="235" y="1029"/>
                </a:lnTo>
                <a:lnTo>
                  <a:pt x="231" y="1022"/>
                </a:lnTo>
                <a:lnTo>
                  <a:pt x="229" y="1015"/>
                </a:lnTo>
                <a:lnTo>
                  <a:pt x="227" y="1006"/>
                </a:lnTo>
                <a:lnTo>
                  <a:pt x="227" y="1006"/>
                </a:lnTo>
                <a:lnTo>
                  <a:pt x="229" y="996"/>
                </a:lnTo>
                <a:lnTo>
                  <a:pt x="231" y="989"/>
                </a:lnTo>
                <a:lnTo>
                  <a:pt x="235" y="982"/>
                </a:lnTo>
                <a:lnTo>
                  <a:pt x="240" y="974"/>
                </a:lnTo>
                <a:lnTo>
                  <a:pt x="247" y="969"/>
                </a:lnTo>
                <a:lnTo>
                  <a:pt x="255" y="965"/>
                </a:lnTo>
                <a:lnTo>
                  <a:pt x="264" y="962"/>
                </a:lnTo>
                <a:lnTo>
                  <a:pt x="271" y="962"/>
                </a:lnTo>
                <a:lnTo>
                  <a:pt x="271" y="962"/>
                </a:lnTo>
                <a:lnTo>
                  <a:pt x="280" y="962"/>
                </a:lnTo>
                <a:lnTo>
                  <a:pt x="290" y="965"/>
                </a:lnTo>
                <a:lnTo>
                  <a:pt x="297" y="969"/>
                </a:lnTo>
                <a:lnTo>
                  <a:pt x="303" y="974"/>
                </a:lnTo>
                <a:lnTo>
                  <a:pt x="308" y="982"/>
                </a:lnTo>
                <a:lnTo>
                  <a:pt x="312" y="989"/>
                </a:lnTo>
                <a:lnTo>
                  <a:pt x="315" y="996"/>
                </a:lnTo>
                <a:lnTo>
                  <a:pt x="315" y="1006"/>
                </a:lnTo>
                <a:lnTo>
                  <a:pt x="315" y="1006"/>
                </a:lnTo>
                <a:lnTo>
                  <a:pt x="315" y="1015"/>
                </a:lnTo>
                <a:lnTo>
                  <a:pt x="312" y="1022"/>
                </a:lnTo>
                <a:lnTo>
                  <a:pt x="308" y="1029"/>
                </a:lnTo>
                <a:lnTo>
                  <a:pt x="303" y="1037"/>
                </a:lnTo>
                <a:lnTo>
                  <a:pt x="297" y="1042"/>
                </a:lnTo>
                <a:lnTo>
                  <a:pt x="290" y="1046"/>
                </a:lnTo>
                <a:lnTo>
                  <a:pt x="280" y="1050"/>
                </a:lnTo>
                <a:lnTo>
                  <a:pt x="271" y="1050"/>
                </a:lnTo>
                <a:lnTo>
                  <a:pt x="271" y="1050"/>
                </a:lnTo>
                <a:close/>
                <a:moveTo>
                  <a:pt x="273" y="903"/>
                </a:moveTo>
                <a:lnTo>
                  <a:pt x="273" y="903"/>
                </a:lnTo>
                <a:lnTo>
                  <a:pt x="249" y="901"/>
                </a:lnTo>
                <a:lnTo>
                  <a:pt x="225" y="897"/>
                </a:lnTo>
                <a:lnTo>
                  <a:pt x="205" y="890"/>
                </a:lnTo>
                <a:lnTo>
                  <a:pt x="187" y="881"/>
                </a:lnTo>
                <a:lnTo>
                  <a:pt x="170" y="870"/>
                </a:lnTo>
                <a:lnTo>
                  <a:pt x="154" y="857"/>
                </a:lnTo>
                <a:lnTo>
                  <a:pt x="141" y="840"/>
                </a:lnTo>
                <a:lnTo>
                  <a:pt x="128" y="824"/>
                </a:lnTo>
                <a:lnTo>
                  <a:pt x="117" y="806"/>
                </a:lnTo>
                <a:lnTo>
                  <a:pt x="106" y="785"/>
                </a:lnTo>
                <a:lnTo>
                  <a:pt x="97" y="765"/>
                </a:lnTo>
                <a:lnTo>
                  <a:pt x="90" y="743"/>
                </a:lnTo>
                <a:lnTo>
                  <a:pt x="84" y="719"/>
                </a:lnTo>
                <a:lnTo>
                  <a:pt x="77" y="697"/>
                </a:lnTo>
                <a:lnTo>
                  <a:pt x="69" y="650"/>
                </a:lnTo>
                <a:lnTo>
                  <a:pt x="64" y="602"/>
                </a:lnTo>
                <a:lnTo>
                  <a:pt x="60" y="556"/>
                </a:lnTo>
                <a:lnTo>
                  <a:pt x="60" y="514"/>
                </a:lnTo>
                <a:lnTo>
                  <a:pt x="60" y="475"/>
                </a:lnTo>
                <a:lnTo>
                  <a:pt x="64" y="418"/>
                </a:lnTo>
                <a:lnTo>
                  <a:pt x="66" y="396"/>
                </a:lnTo>
                <a:lnTo>
                  <a:pt x="235" y="396"/>
                </a:lnTo>
                <a:lnTo>
                  <a:pt x="235" y="440"/>
                </a:lnTo>
                <a:lnTo>
                  <a:pt x="106" y="440"/>
                </a:lnTo>
                <a:lnTo>
                  <a:pt x="106" y="440"/>
                </a:lnTo>
                <a:lnTo>
                  <a:pt x="104" y="483"/>
                </a:lnTo>
                <a:lnTo>
                  <a:pt x="104" y="530"/>
                </a:lnTo>
                <a:lnTo>
                  <a:pt x="106" y="584"/>
                </a:lnTo>
                <a:lnTo>
                  <a:pt x="112" y="637"/>
                </a:lnTo>
                <a:lnTo>
                  <a:pt x="115" y="662"/>
                </a:lnTo>
                <a:lnTo>
                  <a:pt x="121" y="688"/>
                </a:lnTo>
                <a:lnTo>
                  <a:pt x="128" y="714"/>
                </a:lnTo>
                <a:lnTo>
                  <a:pt x="136" y="738"/>
                </a:lnTo>
                <a:lnTo>
                  <a:pt x="143" y="760"/>
                </a:lnTo>
                <a:lnTo>
                  <a:pt x="154" y="782"/>
                </a:lnTo>
                <a:lnTo>
                  <a:pt x="165" y="800"/>
                </a:lnTo>
                <a:lnTo>
                  <a:pt x="178" y="817"/>
                </a:lnTo>
                <a:lnTo>
                  <a:pt x="178" y="817"/>
                </a:lnTo>
                <a:lnTo>
                  <a:pt x="189" y="828"/>
                </a:lnTo>
                <a:lnTo>
                  <a:pt x="198" y="835"/>
                </a:lnTo>
                <a:lnTo>
                  <a:pt x="209" y="842"/>
                </a:lnTo>
                <a:lnTo>
                  <a:pt x="220" y="848"/>
                </a:lnTo>
                <a:lnTo>
                  <a:pt x="233" y="853"/>
                </a:lnTo>
                <a:lnTo>
                  <a:pt x="246" y="857"/>
                </a:lnTo>
                <a:lnTo>
                  <a:pt x="258" y="859"/>
                </a:lnTo>
                <a:lnTo>
                  <a:pt x="273" y="859"/>
                </a:lnTo>
                <a:lnTo>
                  <a:pt x="273" y="859"/>
                </a:lnTo>
                <a:lnTo>
                  <a:pt x="286" y="859"/>
                </a:lnTo>
                <a:lnTo>
                  <a:pt x="301" y="857"/>
                </a:lnTo>
                <a:lnTo>
                  <a:pt x="314" y="853"/>
                </a:lnTo>
                <a:lnTo>
                  <a:pt x="326" y="848"/>
                </a:lnTo>
                <a:lnTo>
                  <a:pt x="337" y="842"/>
                </a:lnTo>
                <a:lnTo>
                  <a:pt x="348" y="835"/>
                </a:lnTo>
                <a:lnTo>
                  <a:pt x="359" y="826"/>
                </a:lnTo>
                <a:lnTo>
                  <a:pt x="369" y="817"/>
                </a:lnTo>
                <a:lnTo>
                  <a:pt x="369" y="817"/>
                </a:lnTo>
                <a:lnTo>
                  <a:pt x="383" y="800"/>
                </a:lnTo>
                <a:lnTo>
                  <a:pt x="394" y="780"/>
                </a:lnTo>
                <a:lnTo>
                  <a:pt x="405" y="760"/>
                </a:lnTo>
                <a:lnTo>
                  <a:pt x="414" y="738"/>
                </a:lnTo>
                <a:lnTo>
                  <a:pt x="422" y="714"/>
                </a:lnTo>
                <a:lnTo>
                  <a:pt x="429" y="688"/>
                </a:lnTo>
                <a:lnTo>
                  <a:pt x="435" y="662"/>
                </a:lnTo>
                <a:lnTo>
                  <a:pt x="440" y="635"/>
                </a:lnTo>
                <a:lnTo>
                  <a:pt x="447" y="582"/>
                </a:lnTo>
                <a:lnTo>
                  <a:pt x="451" y="530"/>
                </a:lnTo>
                <a:lnTo>
                  <a:pt x="451" y="483"/>
                </a:lnTo>
                <a:lnTo>
                  <a:pt x="451" y="440"/>
                </a:lnTo>
                <a:lnTo>
                  <a:pt x="315" y="440"/>
                </a:lnTo>
                <a:lnTo>
                  <a:pt x="315" y="396"/>
                </a:lnTo>
                <a:lnTo>
                  <a:pt x="493" y="396"/>
                </a:lnTo>
                <a:lnTo>
                  <a:pt x="493" y="396"/>
                </a:lnTo>
                <a:lnTo>
                  <a:pt x="493" y="418"/>
                </a:lnTo>
                <a:lnTo>
                  <a:pt x="495" y="475"/>
                </a:lnTo>
                <a:lnTo>
                  <a:pt x="495" y="514"/>
                </a:lnTo>
                <a:lnTo>
                  <a:pt x="493" y="556"/>
                </a:lnTo>
                <a:lnTo>
                  <a:pt x="490" y="602"/>
                </a:lnTo>
                <a:lnTo>
                  <a:pt x="482" y="650"/>
                </a:lnTo>
                <a:lnTo>
                  <a:pt x="473" y="697"/>
                </a:lnTo>
                <a:lnTo>
                  <a:pt x="466" y="719"/>
                </a:lnTo>
                <a:lnTo>
                  <a:pt x="458" y="743"/>
                </a:lnTo>
                <a:lnTo>
                  <a:pt x="451" y="765"/>
                </a:lnTo>
                <a:lnTo>
                  <a:pt x="442" y="785"/>
                </a:lnTo>
                <a:lnTo>
                  <a:pt x="431" y="806"/>
                </a:lnTo>
                <a:lnTo>
                  <a:pt x="420" y="824"/>
                </a:lnTo>
                <a:lnTo>
                  <a:pt x="407" y="840"/>
                </a:lnTo>
                <a:lnTo>
                  <a:pt x="392" y="857"/>
                </a:lnTo>
                <a:lnTo>
                  <a:pt x="376" y="870"/>
                </a:lnTo>
                <a:lnTo>
                  <a:pt x="359" y="881"/>
                </a:lnTo>
                <a:lnTo>
                  <a:pt x="339" y="890"/>
                </a:lnTo>
                <a:lnTo>
                  <a:pt x="319" y="897"/>
                </a:lnTo>
                <a:lnTo>
                  <a:pt x="297" y="901"/>
                </a:lnTo>
                <a:lnTo>
                  <a:pt x="273" y="903"/>
                </a:lnTo>
                <a:lnTo>
                  <a:pt x="273" y="903"/>
                </a:lnTo>
                <a:close/>
                <a:moveTo>
                  <a:pt x="609" y="727"/>
                </a:moveTo>
                <a:lnTo>
                  <a:pt x="609" y="727"/>
                </a:lnTo>
                <a:lnTo>
                  <a:pt x="609" y="741"/>
                </a:lnTo>
                <a:lnTo>
                  <a:pt x="603" y="756"/>
                </a:lnTo>
                <a:lnTo>
                  <a:pt x="598" y="767"/>
                </a:lnTo>
                <a:lnTo>
                  <a:pt x="589" y="778"/>
                </a:lnTo>
                <a:lnTo>
                  <a:pt x="578" y="787"/>
                </a:lnTo>
                <a:lnTo>
                  <a:pt x="565" y="795"/>
                </a:lnTo>
                <a:lnTo>
                  <a:pt x="550" y="798"/>
                </a:lnTo>
                <a:lnTo>
                  <a:pt x="536" y="800"/>
                </a:lnTo>
                <a:lnTo>
                  <a:pt x="490" y="800"/>
                </a:lnTo>
                <a:lnTo>
                  <a:pt x="484" y="800"/>
                </a:lnTo>
                <a:lnTo>
                  <a:pt x="484" y="800"/>
                </a:lnTo>
                <a:lnTo>
                  <a:pt x="499" y="760"/>
                </a:lnTo>
                <a:lnTo>
                  <a:pt x="512" y="717"/>
                </a:lnTo>
                <a:lnTo>
                  <a:pt x="523" y="675"/>
                </a:lnTo>
                <a:lnTo>
                  <a:pt x="530" y="631"/>
                </a:lnTo>
                <a:lnTo>
                  <a:pt x="536" y="631"/>
                </a:lnTo>
                <a:lnTo>
                  <a:pt x="536" y="631"/>
                </a:lnTo>
                <a:lnTo>
                  <a:pt x="550" y="633"/>
                </a:lnTo>
                <a:lnTo>
                  <a:pt x="565" y="637"/>
                </a:lnTo>
                <a:lnTo>
                  <a:pt x="578" y="644"/>
                </a:lnTo>
                <a:lnTo>
                  <a:pt x="589" y="653"/>
                </a:lnTo>
                <a:lnTo>
                  <a:pt x="598" y="664"/>
                </a:lnTo>
                <a:lnTo>
                  <a:pt x="603" y="675"/>
                </a:lnTo>
                <a:lnTo>
                  <a:pt x="609" y="690"/>
                </a:lnTo>
                <a:lnTo>
                  <a:pt x="609" y="705"/>
                </a:lnTo>
                <a:lnTo>
                  <a:pt x="609" y="72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226306" y="2106620"/>
            <a:ext cx="1136424" cy="1378736"/>
            <a:chOff x="226306" y="2106620"/>
            <a:chExt cx="1136424" cy="1378736"/>
          </a:xfrm>
        </p:grpSpPr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98672" y="2779083"/>
              <a:ext cx="864058" cy="422637"/>
            </a:xfrm>
            <a:custGeom>
              <a:avLst/>
              <a:gdLst>
                <a:gd name="T0" fmla="*/ 387 w 460"/>
                <a:gd name="T1" fmla="*/ 45 h 225"/>
                <a:gd name="T2" fmla="*/ 350 w 460"/>
                <a:gd name="T3" fmla="*/ 25 h 225"/>
                <a:gd name="T4" fmla="*/ 310 w 460"/>
                <a:gd name="T5" fmla="*/ 11 h 225"/>
                <a:gd name="T6" fmla="*/ 266 w 460"/>
                <a:gd name="T7" fmla="*/ 1 h 225"/>
                <a:gd name="T8" fmla="*/ 218 w 460"/>
                <a:gd name="T9" fmla="*/ 0 h 225"/>
                <a:gd name="T10" fmla="*/ 185 w 460"/>
                <a:gd name="T11" fmla="*/ 1 h 225"/>
                <a:gd name="T12" fmla="*/ 123 w 460"/>
                <a:gd name="T13" fmla="*/ 12 h 225"/>
                <a:gd name="T14" fmla="*/ 66 w 460"/>
                <a:gd name="T15" fmla="*/ 36 h 225"/>
                <a:gd name="T16" fmla="*/ 22 w 460"/>
                <a:gd name="T17" fmla="*/ 69 h 225"/>
                <a:gd name="T18" fmla="*/ 3 w 460"/>
                <a:gd name="T19" fmla="*/ 88 h 225"/>
                <a:gd name="T20" fmla="*/ 0 w 460"/>
                <a:gd name="T21" fmla="*/ 102 h 225"/>
                <a:gd name="T22" fmla="*/ 5 w 460"/>
                <a:gd name="T23" fmla="*/ 115 h 225"/>
                <a:gd name="T24" fmla="*/ 9 w 460"/>
                <a:gd name="T25" fmla="*/ 119 h 225"/>
                <a:gd name="T26" fmla="*/ 22 w 460"/>
                <a:gd name="T27" fmla="*/ 122 h 225"/>
                <a:gd name="T28" fmla="*/ 31 w 460"/>
                <a:gd name="T29" fmla="*/ 121 h 225"/>
                <a:gd name="T30" fmla="*/ 44 w 460"/>
                <a:gd name="T31" fmla="*/ 115 h 225"/>
                <a:gd name="T32" fmla="*/ 73 w 460"/>
                <a:gd name="T33" fmla="*/ 110 h 225"/>
                <a:gd name="T34" fmla="*/ 86 w 460"/>
                <a:gd name="T35" fmla="*/ 108 h 225"/>
                <a:gd name="T36" fmla="*/ 93 w 460"/>
                <a:gd name="T37" fmla="*/ 108 h 225"/>
                <a:gd name="T38" fmla="*/ 125 w 460"/>
                <a:gd name="T39" fmla="*/ 111 h 225"/>
                <a:gd name="T40" fmla="*/ 156 w 460"/>
                <a:gd name="T41" fmla="*/ 122 h 225"/>
                <a:gd name="T42" fmla="*/ 185 w 460"/>
                <a:gd name="T43" fmla="*/ 141 h 225"/>
                <a:gd name="T44" fmla="*/ 214 w 460"/>
                <a:gd name="T45" fmla="*/ 165 h 225"/>
                <a:gd name="T46" fmla="*/ 229 w 460"/>
                <a:gd name="T47" fmla="*/ 179 h 225"/>
                <a:gd name="T48" fmla="*/ 260 w 460"/>
                <a:gd name="T49" fmla="*/ 201 h 225"/>
                <a:gd name="T50" fmla="*/ 292 w 460"/>
                <a:gd name="T51" fmla="*/ 216 h 225"/>
                <a:gd name="T52" fmla="*/ 325 w 460"/>
                <a:gd name="T53" fmla="*/ 223 h 225"/>
                <a:gd name="T54" fmla="*/ 341 w 460"/>
                <a:gd name="T55" fmla="*/ 225 h 225"/>
                <a:gd name="T56" fmla="*/ 374 w 460"/>
                <a:gd name="T57" fmla="*/ 222 h 225"/>
                <a:gd name="T58" fmla="*/ 403 w 460"/>
                <a:gd name="T59" fmla="*/ 212 h 225"/>
                <a:gd name="T60" fmla="*/ 451 w 460"/>
                <a:gd name="T61" fmla="*/ 187 h 225"/>
                <a:gd name="T62" fmla="*/ 455 w 460"/>
                <a:gd name="T63" fmla="*/ 183 h 225"/>
                <a:gd name="T64" fmla="*/ 460 w 460"/>
                <a:gd name="T65" fmla="*/ 174 h 225"/>
                <a:gd name="T66" fmla="*/ 460 w 460"/>
                <a:gd name="T67" fmla="*/ 168 h 225"/>
                <a:gd name="T68" fmla="*/ 460 w 460"/>
                <a:gd name="T69" fmla="*/ 167 h 225"/>
                <a:gd name="T70" fmla="*/ 460 w 460"/>
                <a:gd name="T71" fmla="*/ 148 h 225"/>
                <a:gd name="T72" fmla="*/ 451 w 460"/>
                <a:gd name="T73" fmla="*/ 115 h 225"/>
                <a:gd name="T74" fmla="*/ 431 w 460"/>
                <a:gd name="T75" fmla="*/ 86 h 225"/>
                <a:gd name="T76" fmla="*/ 403 w 460"/>
                <a:gd name="T77" fmla="*/ 58 h 225"/>
                <a:gd name="T78" fmla="*/ 387 w 460"/>
                <a:gd name="T79" fmla="*/ 4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60" h="225">
                  <a:moveTo>
                    <a:pt x="387" y="45"/>
                  </a:moveTo>
                  <a:lnTo>
                    <a:pt x="387" y="45"/>
                  </a:lnTo>
                  <a:lnTo>
                    <a:pt x="369" y="34"/>
                  </a:lnTo>
                  <a:lnTo>
                    <a:pt x="350" y="25"/>
                  </a:lnTo>
                  <a:lnTo>
                    <a:pt x="330" y="18"/>
                  </a:lnTo>
                  <a:lnTo>
                    <a:pt x="310" y="11"/>
                  </a:lnTo>
                  <a:lnTo>
                    <a:pt x="288" y="5"/>
                  </a:lnTo>
                  <a:lnTo>
                    <a:pt x="266" y="1"/>
                  </a:lnTo>
                  <a:lnTo>
                    <a:pt x="242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185" y="1"/>
                  </a:lnTo>
                  <a:lnTo>
                    <a:pt x="152" y="5"/>
                  </a:lnTo>
                  <a:lnTo>
                    <a:pt x="123" y="12"/>
                  </a:lnTo>
                  <a:lnTo>
                    <a:pt x="93" y="23"/>
                  </a:lnTo>
                  <a:lnTo>
                    <a:pt x="66" y="36"/>
                  </a:lnTo>
                  <a:lnTo>
                    <a:pt x="42" y="51"/>
                  </a:lnTo>
                  <a:lnTo>
                    <a:pt x="22" y="69"/>
                  </a:lnTo>
                  <a:lnTo>
                    <a:pt x="3" y="88"/>
                  </a:lnTo>
                  <a:lnTo>
                    <a:pt x="3" y="88"/>
                  </a:lnTo>
                  <a:lnTo>
                    <a:pt x="2" y="95"/>
                  </a:lnTo>
                  <a:lnTo>
                    <a:pt x="0" y="102"/>
                  </a:lnTo>
                  <a:lnTo>
                    <a:pt x="2" y="108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9" y="119"/>
                  </a:lnTo>
                  <a:lnTo>
                    <a:pt x="13" y="121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44" y="115"/>
                  </a:lnTo>
                  <a:lnTo>
                    <a:pt x="59" y="111"/>
                  </a:lnTo>
                  <a:lnTo>
                    <a:pt x="73" y="110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93" y="108"/>
                  </a:lnTo>
                  <a:lnTo>
                    <a:pt x="93" y="108"/>
                  </a:lnTo>
                  <a:lnTo>
                    <a:pt x="110" y="108"/>
                  </a:lnTo>
                  <a:lnTo>
                    <a:pt x="125" y="111"/>
                  </a:lnTo>
                  <a:lnTo>
                    <a:pt x="141" y="115"/>
                  </a:lnTo>
                  <a:lnTo>
                    <a:pt x="156" y="122"/>
                  </a:lnTo>
                  <a:lnTo>
                    <a:pt x="170" y="130"/>
                  </a:lnTo>
                  <a:lnTo>
                    <a:pt x="185" y="141"/>
                  </a:lnTo>
                  <a:lnTo>
                    <a:pt x="200" y="152"/>
                  </a:lnTo>
                  <a:lnTo>
                    <a:pt x="214" y="165"/>
                  </a:lnTo>
                  <a:lnTo>
                    <a:pt x="214" y="165"/>
                  </a:lnTo>
                  <a:lnTo>
                    <a:pt x="229" y="179"/>
                  </a:lnTo>
                  <a:lnTo>
                    <a:pt x="246" y="192"/>
                  </a:lnTo>
                  <a:lnTo>
                    <a:pt x="260" y="201"/>
                  </a:lnTo>
                  <a:lnTo>
                    <a:pt x="275" y="211"/>
                  </a:lnTo>
                  <a:lnTo>
                    <a:pt x="292" y="216"/>
                  </a:lnTo>
                  <a:lnTo>
                    <a:pt x="308" y="222"/>
                  </a:lnTo>
                  <a:lnTo>
                    <a:pt x="325" y="223"/>
                  </a:lnTo>
                  <a:lnTo>
                    <a:pt x="341" y="225"/>
                  </a:lnTo>
                  <a:lnTo>
                    <a:pt x="341" y="225"/>
                  </a:lnTo>
                  <a:lnTo>
                    <a:pt x="358" y="223"/>
                  </a:lnTo>
                  <a:lnTo>
                    <a:pt x="374" y="222"/>
                  </a:lnTo>
                  <a:lnTo>
                    <a:pt x="391" y="218"/>
                  </a:lnTo>
                  <a:lnTo>
                    <a:pt x="403" y="212"/>
                  </a:lnTo>
                  <a:lnTo>
                    <a:pt x="431" y="200"/>
                  </a:lnTo>
                  <a:lnTo>
                    <a:pt x="451" y="187"/>
                  </a:lnTo>
                  <a:lnTo>
                    <a:pt x="451" y="187"/>
                  </a:lnTo>
                  <a:lnTo>
                    <a:pt x="455" y="183"/>
                  </a:lnTo>
                  <a:lnTo>
                    <a:pt x="459" y="179"/>
                  </a:lnTo>
                  <a:lnTo>
                    <a:pt x="460" y="174"/>
                  </a:lnTo>
                  <a:lnTo>
                    <a:pt x="460" y="170"/>
                  </a:lnTo>
                  <a:lnTo>
                    <a:pt x="460" y="168"/>
                  </a:lnTo>
                  <a:lnTo>
                    <a:pt x="460" y="168"/>
                  </a:lnTo>
                  <a:lnTo>
                    <a:pt x="460" y="167"/>
                  </a:lnTo>
                  <a:lnTo>
                    <a:pt x="460" y="167"/>
                  </a:lnTo>
                  <a:lnTo>
                    <a:pt x="460" y="148"/>
                  </a:lnTo>
                  <a:lnTo>
                    <a:pt x="457" y="132"/>
                  </a:lnTo>
                  <a:lnTo>
                    <a:pt x="451" y="115"/>
                  </a:lnTo>
                  <a:lnTo>
                    <a:pt x="442" y="100"/>
                  </a:lnTo>
                  <a:lnTo>
                    <a:pt x="431" y="86"/>
                  </a:lnTo>
                  <a:lnTo>
                    <a:pt x="418" y="71"/>
                  </a:lnTo>
                  <a:lnTo>
                    <a:pt x="403" y="58"/>
                  </a:lnTo>
                  <a:lnTo>
                    <a:pt x="387" y="45"/>
                  </a:lnTo>
                  <a:lnTo>
                    <a:pt x="387" y="4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453591" y="3060841"/>
              <a:ext cx="865936" cy="424515"/>
            </a:xfrm>
            <a:custGeom>
              <a:avLst/>
              <a:gdLst>
                <a:gd name="T0" fmla="*/ 440 w 461"/>
                <a:gd name="T1" fmla="*/ 103 h 226"/>
                <a:gd name="T2" fmla="*/ 439 w 461"/>
                <a:gd name="T3" fmla="*/ 103 h 226"/>
                <a:gd name="T4" fmla="*/ 437 w 461"/>
                <a:gd name="T5" fmla="*/ 103 h 226"/>
                <a:gd name="T6" fmla="*/ 431 w 461"/>
                <a:gd name="T7" fmla="*/ 105 h 226"/>
                <a:gd name="T8" fmla="*/ 398 w 461"/>
                <a:gd name="T9" fmla="*/ 114 h 226"/>
                <a:gd name="T10" fmla="*/ 365 w 461"/>
                <a:gd name="T11" fmla="*/ 117 h 226"/>
                <a:gd name="T12" fmla="*/ 349 w 461"/>
                <a:gd name="T13" fmla="*/ 116 h 226"/>
                <a:gd name="T14" fmla="*/ 314 w 461"/>
                <a:gd name="T15" fmla="*/ 108 h 226"/>
                <a:gd name="T16" fmla="*/ 279 w 461"/>
                <a:gd name="T17" fmla="*/ 94 h 226"/>
                <a:gd name="T18" fmla="*/ 248 w 461"/>
                <a:gd name="T19" fmla="*/ 70 h 226"/>
                <a:gd name="T20" fmla="*/ 233 w 461"/>
                <a:gd name="T21" fmla="*/ 55 h 226"/>
                <a:gd name="T22" fmla="*/ 204 w 461"/>
                <a:gd name="T23" fmla="*/ 31 h 226"/>
                <a:gd name="T24" fmla="*/ 176 w 461"/>
                <a:gd name="T25" fmla="*/ 15 h 226"/>
                <a:gd name="T26" fmla="*/ 147 w 461"/>
                <a:gd name="T27" fmla="*/ 4 h 226"/>
                <a:gd name="T28" fmla="*/ 117 w 461"/>
                <a:gd name="T29" fmla="*/ 0 h 226"/>
                <a:gd name="T30" fmla="*/ 112 w 461"/>
                <a:gd name="T31" fmla="*/ 0 h 226"/>
                <a:gd name="T32" fmla="*/ 95 w 461"/>
                <a:gd name="T33" fmla="*/ 2 h 226"/>
                <a:gd name="T34" fmla="*/ 66 w 461"/>
                <a:gd name="T35" fmla="*/ 11 h 226"/>
                <a:gd name="T36" fmla="*/ 27 w 461"/>
                <a:gd name="T37" fmla="*/ 31 h 226"/>
                <a:gd name="T38" fmla="*/ 9 w 461"/>
                <a:gd name="T39" fmla="*/ 46 h 226"/>
                <a:gd name="T40" fmla="*/ 2 w 461"/>
                <a:gd name="T41" fmla="*/ 53 h 226"/>
                <a:gd name="T42" fmla="*/ 0 w 461"/>
                <a:gd name="T43" fmla="*/ 62 h 226"/>
                <a:gd name="T44" fmla="*/ 2 w 461"/>
                <a:gd name="T45" fmla="*/ 81 h 226"/>
                <a:gd name="T46" fmla="*/ 13 w 461"/>
                <a:gd name="T47" fmla="*/ 112 h 226"/>
                <a:gd name="T48" fmla="*/ 31 w 461"/>
                <a:gd name="T49" fmla="*/ 141 h 226"/>
                <a:gd name="T50" fmla="*/ 59 w 461"/>
                <a:gd name="T51" fmla="*/ 167 h 226"/>
                <a:gd name="T52" fmla="*/ 90 w 461"/>
                <a:gd name="T53" fmla="*/ 189 h 226"/>
                <a:gd name="T54" fmla="*/ 128 w 461"/>
                <a:gd name="T55" fmla="*/ 206 h 226"/>
                <a:gd name="T56" fmla="*/ 172 w 461"/>
                <a:gd name="T57" fmla="*/ 218 h 226"/>
                <a:gd name="T58" fmla="*/ 218 w 461"/>
                <a:gd name="T59" fmla="*/ 226 h 226"/>
                <a:gd name="T60" fmla="*/ 242 w 461"/>
                <a:gd name="T61" fmla="*/ 226 h 226"/>
                <a:gd name="T62" fmla="*/ 308 w 461"/>
                <a:gd name="T63" fmla="*/ 220 h 226"/>
                <a:gd name="T64" fmla="*/ 367 w 461"/>
                <a:gd name="T65" fmla="*/ 202 h 226"/>
                <a:gd name="T66" fmla="*/ 416 w 461"/>
                <a:gd name="T67" fmla="*/ 176 h 226"/>
                <a:gd name="T68" fmla="*/ 455 w 461"/>
                <a:gd name="T69" fmla="*/ 139 h 226"/>
                <a:gd name="T70" fmla="*/ 459 w 461"/>
                <a:gd name="T71" fmla="*/ 132 h 226"/>
                <a:gd name="T72" fmla="*/ 461 w 461"/>
                <a:gd name="T73" fmla="*/ 125 h 226"/>
                <a:gd name="T74" fmla="*/ 455 w 461"/>
                <a:gd name="T75" fmla="*/ 110 h 226"/>
                <a:gd name="T76" fmla="*/ 440 w 461"/>
                <a:gd name="T77" fmla="*/ 10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61" h="226">
                  <a:moveTo>
                    <a:pt x="440" y="103"/>
                  </a:moveTo>
                  <a:lnTo>
                    <a:pt x="440" y="103"/>
                  </a:lnTo>
                  <a:lnTo>
                    <a:pt x="439" y="103"/>
                  </a:lnTo>
                  <a:lnTo>
                    <a:pt x="439" y="103"/>
                  </a:lnTo>
                  <a:lnTo>
                    <a:pt x="437" y="103"/>
                  </a:lnTo>
                  <a:lnTo>
                    <a:pt x="437" y="103"/>
                  </a:lnTo>
                  <a:lnTo>
                    <a:pt x="431" y="105"/>
                  </a:lnTo>
                  <a:lnTo>
                    <a:pt x="431" y="105"/>
                  </a:lnTo>
                  <a:lnTo>
                    <a:pt x="415" y="110"/>
                  </a:lnTo>
                  <a:lnTo>
                    <a:pt x="398" y="114"/>
                  </a:lnTo>
                  <a:lnTo>
                    <a:pt x="382" y="116"/>
                  </a:lnTo>
                  <a:lnTo>
                    <a:pt x="365" y="117"/>
                  </a:lnTo>
                  <a:lnTo>
                    <a:pt x="365" y="117"/>
                  </a:lnTo>
                  <a:lnTo>
                    <a:pt x="349" y="116"/>
                  </a:lnTo>
                  <a:lnTo>
                    <a:pt x="330" y="114"/>
                  </a:lnTo>
                  <a:lnTo>
                    <a:pt x="314" y="108"/>
                  </a:lnTo>
                  <a:lnTo>
                    <a:pt x="295" y="101"/>
                  </a:lnTo>
                  <a:lnTo>
                    <a:pt x="279" y="94"/>
                  </a:lnTo>
                  <a:lnTo>
                    <a:pt x="264" y="83"/>
                  </a:lnTo>
                  <a:lnTo>
                    <a:pt x="248" y="70"/>
                  </a:lnTo>
                  <a:lnTo>
                    <a:pt x="233" y="55"/>
                  </a:lnTo>
                  <a:lnTo>
                    <a:pt x="233" y="55"/>
                  </a:lnTo>
                  <a:lnTo>
                    <a:pt x="218" y="42"/>
                  </a:lnTo>
                  <a:lnTo>
                    <a:pt x="204" y="31"/>
                  </a:lnTo>
                  <a:lnTo>
                    <a:pt x="191" y="22"/>
                  </a:lnTo>
                  <a:lnTo>
                    <a:pt x="176" y="15"/>
                  </a:lnTo>
                  <a:lnTo>
                    <a:pt x="161" y="7"/>
                  </a:lnTo>
                  <a:lnTo>
                    <a:pt x="147" y="4"/>
                  </a:lnTo>
                  <a:lnTo>
                    <a:pt x="132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95" y="2"/>
                  </a:lnTo>
                  <a:lnTo>
                    <a:pt x="81" y="5"/>
                  </a:lnTo>
                  <a:lnTo>
                    <a:pt x="66" y="11"/>
                  </a:lnTo>
                  <a:lnTo>
                    <a:pt x="53" y="17"/>
                  </a:lnTo>
                  <a:lnTo>
                    <a:pt x="27" y="31"/>
                  </a:lnTo>
                  <a:lnTo>
                    <a:pt x="9" y="46"/>
                  </a:lnTo>
                  <a:lnTo>
                    <a:pt x="9" y="46"/>
                  </a:lnTo>
                  <a:lnTo>
                    <a:pt x="5" y="50"/>
                  </a:lnTo>
                  <a:lnTo>
                    <a:pt x="2" y="53"/>
                  </a:lnTo>
                  <a:lnTo>
                    <a:pt x="2" y="59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2" y="81"/>
                  </a:lnTo>
                  <a:lnTo>
                    <a:pt x="7" y="97"/>
                  </a:lnTo>
                  <a:lnTo>
                    <a:pt x="13" y="112"/>
                  </a:lnTo>
                  <a:lnTo>
                    <a:pt x="22" y="127"/>
                  </a:lnTo>
                  <a:lnTo>
                    <a:pt x="31" y="141"/>
                  </a:lnTo>
                  <a:lnTo>
                    <a:pt x="44" y="154"/>
                  </a:lnTo>
                  <a:lnTo>
                    <a:pt x="59" y="167"/>
                  </a:lnTo>
                  <a:lnTo>
                    <a:pt x="73" y="178"/>
                  </a:lnTo>
                  <a:lnTo>
                    <a:pt x="90" y="189"/>
                  </a:lnTo>
                  <a:lnTo>
                    <a:pt x="108" y="198"/>
                  </a:lnTo>
                  <a:lnTo>
                    <a:pt x="128" y="206"/>
                  </a:lnTo>
                  <a:lnTo>
                    <a:pt x="150" y="213"/>
                  </a:lnTo>
                  <a:lnTo>
                    <a:pt x="172" y="218"/>
                  </a:lnTo>
                  <a:lnTo>
                    <a:pt x="194" y="222"/>
                  </a:lnTo>
                  <a:lnTo>
                    <a:pt x="218" y="226"/>
                  </a:lnTo>
                  <a:lnTo>
                    <a:pt x="242" y="226"/>
                  </a:lnTo>
                  <a:lnTo>
                    <a:pt x="242" y="226"/>
                  </a:lnTo>
                  <a:lnTo>
                    <a:pt x="275" y="224"/>
                  </a:lnTo>
                  <a:lnTo>
                    <a:pt x="308" y="220"/>
                  </a:lnTo>
                  <a:lnTo>
                    <a:pt x="338" y="213"/>
                  </a:lnTo>
                  <a:lnTo>
                    <a:pt x="367" y="202"/>
                  </a:lnTo>
                  <a:lnTo>
                    <a:pt x="393" y="191"/>
                  </a:lnTo>
                  <a:lnTo>
                    <a:pt x="416" y="176"/>
                  </a:lnTo>
                  <a:lnTo>
                    <a:pt x="439" y="158"/>
                  </a:lnTo>
                  <a:lnTo>
                    <a:pt x="455" y="139"/>
                  </a:lnTo>
                  <a:lnTo>
                    <a:pt x="455" y="139"/>
                  </a:lnTo>
                  <a:lnTo>
                    <a:pt x="459" y="132"/>
                  </a:lnTo>
                  <a:lnTo>
                    <a:pt x="461" y="125"/>
                  </a:lnTo>
                  <a:lnTo>
                    <a:pt x="461" y="125"/>
                  </a:lnTo>
                  <a:lnTo>
                    <a:pt x="459" y="117"/>
                  </a:lnTo>
                  <a:lnTo>
                    <a:pt x="455" y="110"/>
                  </a:lnTo>
                  <a:lnTo>
                    <a:pt x="448" y="105"/>
                  </a:lnTo>
                  <a:lnTo>
                    <a:pt x="440" y="103"/>
                  </a:lnTo>
                  <a:lnTo>
                    <a:pt x="440" y="1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722201" y="2206174"/>
              <a:ext cx="486502" cy="492137"/>
            </a:xfrm>
            <a:custGeom>
              <a:avLst/>
              <a:gdLst>
                <a:gd name="T0" fmla="*/ 84 w 259"/>
                <a:gd name="T1" fmla="*/ 211 h 262"/>
                <a:gd name="T2" fmla="*/ 116 w 259"/>
                <a:gd name="T3" fmla="*/ 233 h 262"/>
                <a:gd name="T4" fmla="*/ 149 w 259"/>
                <a:gd name="T5" fmla="*/ 248 h 262"/>
                <a:gd name="T6" fmla="*/ 182 w 259"/>
                <a:gd name="T7" fmla="*/ 259 h 262"/>
                <a:gd name="T8" fmla="*/ 215 w 259"/>
                <a:gd name="T9" fmla="*/ 262 h 262"/>
                <a:gd name="T10" fmla="*/ 231 w 259"/>
                <a:gd name="T11" fmla="*/ 260 h 262"/>
                <a:gd name="T12" fmla="*/ 246 w 259"/>
                <a:gd name="T13" fmla="*/ 257 h 262"/>
                <a:gd name="T14" fmla="*/ 255 w 259"/>
                <a:gd name="T15" fmla="*/ 251 h 262"/>
                <a:gd name="T16" fmla="*/ 259 w 259"/>
                <a:gd name="T17" fmla="*/ 242 h 262"/>
                <a:gd name="T18" fmla="*/ 257 w 259"/>
                <a:gd name="T19" fmla="*/ 237 h 262"/>
                <a:gd name="T20" fmla="*/ 251 w 259"/>
                <a:gd name="T21" fmla="*/ 229 h 262"/>
                <a:gd name="T22" fmla="*/ 246 w 259"/>
                <a:gd name="T23" fmla="*/ 226 h 262"/>
                <a:gd name="T24" fmla="*/ 209 w 259"/>
                <a:gd name="T25" fmla="*/ 209 h 262"/>
                <a:gd name="T26" fmla="*/ 198 w 259"/>
                <a:gd name="T27" fmla="*/ 202 h 262"/>
                <a:gd name="T28" fmla="*/ 184 w 259"/>
                <a:gd name="T29" fmla="*/ 183 h 262"/>
                <a:gd name="T30" fmla="*/ 171 w 259"/>
                <a:gd name="T31" fmla="*/ 160 h 262"/>
                <a:gd name="T32" fmla="*/ 163 w 259"/>
                <a:gd name="T33" fmla="*/ 134 h 262"/>
                <a:gd name="T34" fmla="*/ 162 w 259"/>
                <a:gd name="T35" fmla="*/ 117 h 262"/>
                <a:gd name="T36" fmla="*/ 156 w 259"/>
                <a:gd name="T37" fmla="*/ 90 h 262"/>
                <a:gd name="T38" fmla="*/ 147 w 259"/>
                <a:gd name="T39" fmla="*/ 66 h 262"/>
                <a:gd name="T40" fmla="*/ 132 w 259"/>
                <a:gd name="T41" fmla="*/ 44 h 262"/>
                <a:gd name="T42" fmla="*/ 116 w 259"/>
                <a:gd name="T43" fmla="*/ 27 h 262"/>
                <a:gd name="T44" fmla="*/ 116 w 259"/>
                <a:gd name="T45" fmla="*/ 27 h 262"/>
                <a:gd name="T46" fmla="*/ 116 w 259"/>
                <a:gd name="T47" fmla="*/ 27 h 262"/>
                <a:gd name="T48" fmla="*/ 105 w 259"/>
                <a:gd name="T49" fmla="*/ 20 h 262"/>
                <a:gd name="T50" fmla="*/ 73 w 259"/>
                <a:gd name="T51" fmla="*/ 5 h 262"/>
                <a:gd name="T52" fmla="*/ 35 w 259"/>
                <a:gd name="T53" fmla="*/ 0 h 262"/>
                <a:gd name="T54" fmla="*/ 33 w 259"/>
                <a:gd name="T55" fmla="*/ 0 h 262"/>
                <a:gd name="T56" fmla="*/ 28 w 259"/>
                <a:gd name="T57" fmla="*/ 0 h 262"/>
                <a:gd name="T58" fmla="*/ 22 w 259"/>
                <a:gd name="T59" fmla="*/ 5 h 262"/>
                <a:gd name="T60" fmla="*/ 20 w 259"/>
                <a:gd name="T61" fmla="*/ 7 h 262"/>
                <a:gd name="T62" fmla="*/ 13 w 259"/>
                <a:gd name="T63" fmla="*/ 16 h 262"/>
                <a:gd name="T64" fmla="*/ 4 w 259"/>
                <a:gd name="T65" fmla="*/ 40 h 262"/>
                <a:gd name="T66" fmla="*/ 0 w 259"/>
                <a:gd name="T67" fmla="*/ 66 h 262"/>
                <a:gd name="T68" fmla="*/ 4 w 259"/>
                <a:gd name="T69" fmla="*/ 95 h 262"/>
                <a:gd name="T70" fmla="*/ 7 w 259"/>
                <a:gd name="T71" fmla="*/ 110 h 262"/>
                <a:gd name="T72" fmla="*/ 20 w 259"/>
                <a:gd name="T73" fmla="*/ 138 h 262"/>
                <a:gd name="T74" fmla="*/ 37 w 259"/>
                <a:gd name="T75" fmla="*/ 163 h 262"/>
                <a:gd name="T76" fmla="*/ 59 w 259"/>
                <a:gd name="T77" fmla="*/ 189 h 262"/>
                <a:gd name="T78" fmla="*/ 84 w 259"/>
                <a:gd name="T79" fmla="*/ 211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59" h="262">
                  <a:moveTo>
                    <a:pt x="84" y="211"/>
                  </a:moveTo>
                  <a:lnTo>
                    <a:pt x="84" y="211"/>
                  </a:lnTo>
                  <a:lnTo>
                    <a:pt x="99" y="224"/>
                  </a:lnTo>
                  <a:lnTo>
                    <a:pt x="116" y="233"/>
                  </a:lnTo>
                  <a:lnTo>
                    <a:pt x="132" y="242"/>
                  </a:lnTo>
                  <a:lnTo>
                    <a:pt x="149" y="248"/>
                  </a:lnTo>
                  <a:lnTo>
                    <a:pt x="165" y="253"/>
                  </a:lnTo>
                  <a:lnTo>
                    <a:pt x="182" y="259"/>
                  </a:lnTo>
                  <a:lnTo>
                    <a:pt x="198" y="260"/>
                  </a:lnTo>
                  <a:lnTo>
                    <a:pt x="215" y="262"/>
                  </a:lnTo>
                  <a:lnTo>
                    <a:pt x="215" y="262"/>
                  </a:lnTo>
                  <a:lnTo>
                    <a:pt x="231" y="260"/>
                  </a:lnTo>
                  <a:lnTo>
                    <a:pt x="246" y="257"/>
                  </a:lnTo>
                  <a:lnTo>
                    <a:pt x="246" y="257"/>
                  </a:lnTo>
                  <a:lnTo>
                    <a:pt x="251" y="255"/>
                  </a:lnTo>
                  <a:lnTo>
                    <a:pt x="255" y="251"/>
                  </a:lnTo>
                  <a:lnTo>
                    <a:pt x="257" y="248"/>
                  </a:lnTo>
                  <a:lnTo>
                    <a:pt x="259" y="242"/>
                  </a:lnTo>
                  <a:lnTo>
                    <a:pt x="259" y="242"/>
                  </a:lnTo>
                  <a:lnTo>
                    <a:pt x="257" y="237"/>
                  </a:lnTo>
                  <a:lnTo>
                    <a:pt x="255" y="233"/>
                  </a:lnTo>
                  <a:lnTo>
                    <a:pt x="251" y="229"/>
                  </a:lnTo>
                  <a:lnTo>
                    <a:pt x="246" y="226"/>
                  </a:lnTo>
                  <a:lnTo>
                    <a:pt x="246" y="226"/>
                  </a:lnTo>
                  <a:lnTo>
                    <a:pt x="226" y="220"/>
                  </a:lnTo>
                  <a:lnTo>
                    <a:pt x="209" y="209"/>
                  </a:lnTo>
                  <a:lnTo>
                    <a:pt x="209" y="209"/>
                  </a:lnTo>
                  <a:lnTo>
                    <a:pt x="198" y="202"/>
                  </a:lnTo>
                  <a:lnTo>
                    <a:pt x="191" y="193"/>
                  </a:lnTo>
                  <a:lnTo>
                    <a:pt x="184" y="183"/>
                  </a:lnTo>
                  <a:lnTo>
                    <a:pt x="176" y="172"/>
                  </a:lnTo>
                  <a:lnTo>
                    <a:pt x="171" y="160"/>
                  </a:lnTo>
                  <a:lnTo>
                    <a:pt x="167" y="147"/>
                  </a:lnTo>
                  <a:lnTo>
                    <a:pt x="163" y="134"/>
                  </a:lnTo>
                  <a:lnTo>
                    <a:pt x="162" y="117"/>
                  </a:lnTo>
                  <a:lnTo>
                    <a:pt x="162" y="117"/>
                  </a:lnTo>
                  <a:lnTo>
                    <a:pt x="158" y="105"/>
                  </a:lnTo>
                  <a:lnTo>
                    <a:pt x="156" y="90"/>
                  </a:lnTo>
                  <a:lnTo>
                    <a:pt x="151" y="77"/>
                  </a:lnTo>
                  <a:lnTo>
                    <a:pt x="147" y="66"/>
                  </a:lnTo>
                  <a:lnTo>
                    <a:pt x="140" y="55"/>
                  </a:lnTo>
                  <a:lnTo>
                    <a:pt x="132" y="44"/>
                  </a:lnTo>
                  <a:lnTo>
                    <a:pt x="125" y="35"/>
                  </a:lnTo>
                  <a:lnTo>
                    <a:pt x="116" y="27"/>
                  </a:lnTo>
                  <a:lnTo>
                    <a:pt x="116" y="27"/>
                  </a:lnTo>
                  <a:lnTo>
                    <a:pt x="116" y="27"/>
                  </a:lnTo>
                  <a:lnTo>
                    <a:pt x="116" y="27"/>
                  </a:lnTo>
                  <a:lnTo>
                    <a:pt x="116" y="27"/>
                  </a:lnTo>
                  <a:lnTo>
                    <a:pt x="116" y="27"/>
                  </a:lnTo>
                  <a:lnTo>
                    <a:pt x="105" y="20"/>
                  </a:lnTo>
                  <a:lnTo>
                    <a:pt x="95" y="15"/>
                  </a:lnTo>
                  <a:lnTo>
                    <a:pt x="73" y="5"/>
                  </a:lnTo>
                  <a:lnTo>
                    <a:pt x="53" y="2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3" y="16"/>
                  </a:lnTo>
                  <a:lnTo>
                    <a:pt x="7" y="29"/>
                  </a:lnTo>
                  <a:lnTo>
                    <a:pt x="4" y="40"/>
                  </a:lnTo>
                  <a:lnTo>
                    <a:pt x="2" y="53"/>
                  </a:lnTo>
                  <a:lnTo>
                    <a:pt x="0" y="66"/>
                  </a:lnTo>
                  <a:lnTo>
                    <a:pt x="2" y="81"/>
                  </a:lnTo>
                  <a:lnTo>
                    <a:pt x="4" y="95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13" y="123"/>
                  </a:lnTo>
                  <a:lnTo>
                    <a:pt x="20" y="138"/>
                  </a:lnTo>
                  <a:lnTo>
                    <a:pt x="28" y="150"/>
                  </a:lnTo>
                  <a:lnTo>
                    <a:pt x="37" y="163"/>
                  </a:lnTo>
                  <a:lnTo>
                    <a:pt x="48" y="176"/>
                  </a:lnTo>
                  <a:lnTo>
                    <a:pt x="59" y="189"/>
                  </a:lnTo>
                  <a:lnTo>
                    <a:pt x="70" y="200"/>
                  </a:lnTo>
                  <a:lnTo>
                    <a:pt x="84" y="211"/>
                  </a:lnTo>
                  <a:lnTo>
                    <a:pt x="84" y="21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870593" y="2106620"/>
              <a:ext cx="482745" cy="484624"/>
            </a:xfrm>
            <a:custGeom>
              <a:avLst/>
              <a:gdLst>
                <a:gd name="T0" fmla="*/ 13 w 257"/>
                <a:gd name="T1" fmla="*/ 33 h 258"/>
                <a:gd name="T2" fmla="*/ 46 w 257"/>
                <a:gd name="T3" fmla="*/ 49 h 258"/>
                <a:gd name="T4" fmla="*/ 55 w 257"/>
                <a:gd name="T5" fmla="*/ 57 h 258"/>
                <a:gd name="T6" fmla="*/ 73 w 257"/>
                <a:gd name="T7" fmla="*/ 73 h 258"/>
                <a:gd name="T8" fmla="*/ 88 w 257"/>
                <a:gd name="T9" fmla="*/ 95 h 258"/>
                <a:gd name="T10" fmla="*/ 99 w 257"/>
                <a:gd name="T11" fmla="*/ 123 h 258"/>
                <a:gd name="T12" fmla="*/ 105 w 257"/>
                <a:gd name="T13" fmla="*/ 152 h 258"/>
                <a:gd name="T14" fmla="*/ 106 w 257"/>
                <a:gd name="T15" fmla="*/ 165 h 258"/>
                <a:gd name="T16" fmla="*/ 114 w 257"/>
                <a:gd name="T17" fmla="*/ 191 h 258"/>
                <a:gd name="T18" fmla="*/ 125 w 257"/>
                <a:gd name="T19" fmla="*/ 213 h 258"/>
                <a:gd name="T20" fmla="*/ 139 w 257"/>
                <a:gd name="T21" fmla="*/ 231 h 258"/>
                <a:gd name="T22" fmla="*/ 149 w 257"/>
                <a:gd name="T23" fmla="*/ 238 h 258"/>
                <a:gd name="T24" fmla="*/ 180 w 257"/>
                <a:gd name="T25" fmla="*/ 253 h 258"/>
                <a:gd name="T26" fmla="*/ 220 w 257"/>
                <a:gd name="T27" fmla="*/ 258 h 258"/>
                <a:gd name="T28" fmla="*/ 228 w 257"/>
                <a:gd name="T29" fmla="*/ 258 h 258"/>
                <a:gd name="T30" fmla="*/ 235 w 257"/>
                <a:gd name="T31" fmla="*/ 257 h 258"/>
                <a:gd name="T32" fmla="*/ 240 w 257"/>
                <a:gd name="T33" fmla="*/ 251 h 258"/>
                <a:gd name="T34" fmla="*/ 251 w 257"/>
                <a:gd name="T35" fmla="*/ 229 h 258"/>
                <a:gd name="T36" fmla="*/ 257 w 257"/>
                <a:gd name="T37" fmla="*/ 205 h 258"/>
                <a:gd name="T38" fmla="*/ 257 w 257"/>
                <a:gd name="T39" fmla="*/ 180 h 258"/>
                <a:gd name="T40" fmla="*/ 250 w 257"/>
                <a:gd name="T41" fmla="*/ 152 h 258"/>
                <a:gd name="T42" fmla="*/ 239 w 257"/>
                <a:gd name="T43" fmla="*/ 124 h 258"/>
                <a:gd name="T44" fmla="*/ 222 w 257"/>
                <a:gd name="T45" fmla="*/ 99 h 258"/>
                <a:gd name="T46" fmla="*/ 200 w 257"/>
                <a:gd name="T47" fmla="*/ 73 h 258"/>
                <a:gd name="T48" fmla="*/ 174 w 257"/>
                <a:gd name="T49" fmla="*/ 49 h 258"/>
                <a:gd name="T50" fmla="*/ 160 w 257"/>
                <a:gd name="T51" fmla="*/ 38 h 258"/>
                <a:gd name="T52" fmla="*/ 127 w 257"/>
                <a:gd name="T53" fmla="*/ 20 h 258"/>
                <a:gd name="T54" fmla="*/ 94 w 257"/>
                <a:gd name="T55" fmla="*/ 7 h 258"/>
                <a:gd name="T56" fmla="*/ 61 w 257"/>
                <a:gd name="T57" fmla="*/ 0 h 258"/>
                <a:gd name="T58" fmla="*/ 44 w 257"/>
                <a:gd name="T59" fmla="*/ 0 h 258"/>
                <a:gd name="T60" fmla="*/ 13 w 257"/>
                <a:gd name="T61" fmla="*/ 3 h 258"/>
                <a:gd name="T62" fmla="*/ 9 w 257"/>
                <a:gd name="T63" fmla="*/ 5 h 258"/>
                <a:gd name="T64" fmla="*/ 2 w 257"/>
                <a:gd name="T65" fmla="*/ 13 h 258"/>
                <a:gd name="T66" fmla="*/ 0 w 257"/>
                <a:gd name="T67" fmla="*/ 18 h 258"/>
                <a:gd name="T68" fmla="*/ 4 w 257"/>
                <a:gd name="T69" fmla="*/ 27 h 258"/>
                <a:gd name="T70" fmla="*/ 13 w 257"/>
                <a:gd name="T71" fmla="*/ 33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7" h="258">
                  <a:moveTo>
                    <a:pt x="13" y="33"/>
                  </a:moveTo>
                  <a:lnTo>
                    <a:pt x="13" y="33"/>
                  </a:lnTo>
                  <a:lnTo>
                    <a:pt x="35" y="44"/>
                  </a:lnTo>
                  <a:lnTo>
                    <a:pt x="46" y="49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64" y="64"/>
                  </a:lnTo>
                  <a:lnTo>
                    <a:pt x="73" y="73"/>
                  </a:lnTo>
                  <a:lnTo>
                    <a:pt x="81" y="84"/>
                  </a:lnTo>
                  <a:lnTo>
                    <a:pt x="88" y="95"/>
                  </a:lnTo>
                  <a:lnTo>
                    <a:pt x="94" y="108"/>
                  </a:lnTo>
                  <a:lnTo>
                    <a:pt x="99" y="123"/>
                  </a:lnTo>
                  <a:lnTo>
                    <a:pt x="101" y="135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6" y="165"/>
                  </a:lnTo>
                  <a:lnTo>
                    <a:pt x="110" y="180"/>
                  </a:lnTo>
                  <a:lnTo>
                    <a:pt x="114" y="191"/>
                  </a:lnTo>
                  <a:lnTo>
                    <a:pt x="119" y="203"/>
                  </a:lnTo>
                  <a:lnTo>
                    <a:pt x="125" y="213"/>
                  </a:lnTo>
                  <a:lnTo>
                    <a:pt x="132" y="222"/>
                  </a:lnTo>
                  <a:lnTo>
                    <a:pt x="139" y="231"/>
                  </a:lnTo>
                  <a:lnTo>
                    <a:pt x="149" y="238"/>
                  </a:lnTo>
                  <a:lnTo>
                    <a:pt x="149" y="238"/>
                  </a:lnTo>
                  <a:lnTo>
                    <a:pt x="163" y="246"/>
                  </a:lnTo>
                  <a:lnTo>
                    <a:pt x="180" y="253"/>
                  </a:lnTo>
                  <a:lnTo>
                    <a:pt x="200" y="257"/>
                  </a:lnTo>
                  <a:lnTo>
                    <a:pt x="220" y="258"/>
                  </a:lnTo>
                  <a:lnTo>
                    <a:pt x="220" y="258"/>
                  </a:lnTo>
                  <a:lnTo>
                    <a:pt x="228" y="258"/>
                  </a:lnTo>
                  <a:lnTo>
                    <a:pt x="228" y="258"/>
                  </a:lnTo>
                  <a:lnTo>
                    <a:pt x="235" y="257"/>
                  </a:lnTo>
                  <a:lnTo>
                    <a:pt x="240" y="251"/>
                  </a:lnTo>
                  <a:lnTo>
                    <a:pt x="240" y="251"/>
                  </a:lnTo>
                  <a:lnTo>
                    <a:pt x="246" y="240"/>
                  </a:lnTo>
                  <a:lnTo>
                    <a:pt x="251" y="229"/>
                  </a:lnTo>
                  <a:lnTo>
                    <a:pt x="255" y="218"/>
                  </a:lnTo>
                  <a:lnTo>
                    <a:pt x="257" y="205"/>
                  </a:lnTo>
                  <a:lnTo>
                    <a:pt x="257" y="192"/>
                  </a:lnTo>
                  <a:lnTo>
                    <a:pt x="257" y="180"/>
                  </a:lnTo>
                  <a:lnTo>
                    <a:pt x="253" y="167"/>
                  </a:lnTo>
                  <a:lnTo>
                    <a:pt x="250" y="152"/>
                  </a:lnTo>
                  <a:lnTo>
                    <a:pt x="246" y="139"/>
                  </a:lnTo>
                  <a:lnTo>
                    <a:pt x="239" y="124"/>
                  </a:lnTo>
                  <a:lnTo>
                    <a:pt x="231" y="112"/>
                  </a:lnTo>
                  <a:lnTo>
                    <a:pt x="222" y="99"/>
                  </a:lnTo>
                  <a:lnTo>
                    <a:pt x="213" y="86"/>
                  </a:lnTo>
                  <a:lnTo>
                    <a:pt x="200" y="73"/>
                  </a:lnTo>
                  <a:lnTo>
                    <a:pt x="187" y="60"/>
                  </a:lnTo>
                  <a:lnTo>
                    <a:pt x="174" y="49"/>
                  </a:lnTo>
                  <a:lnTo>
                    <a:pt x="174" y="49"/>
                  </a:lnTo>
                  <a:lnTo>
                    <a:pt x="160" y="38"/>
                  </a:lnTo>
                  <a:lnTo>
                    <a:pt x="143" y="27"/>
                  </a:lnTo>
                  <a:lnTo>
                    <a:pt x="127" y="20"/>
                  </a:lnTo>
                  <a:lnTo>
                    <a:pt x="110" y="13"/>
                  </a:lnTo>
                  <a:lnTo>
                    <a:pt x="94" y="7"/>
                  </a:lnTo>
                  <a:lnTo>
                    <a:pt x="77" y="2"/>
                  </a:lnTo>
                  <a:lnTo>
                    <a:pt x="61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28" y="0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9" y="5"/>
                  </a:lnTo>
                  <a:lnTo>
                    <a:pt x="4" y="9"/>
                  </a:lnTo>
                  <a:lnTo>
                    <a:pt x="2" y="13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4"/>
                  </a:lnTo>
                  <a:lnTo>
                    <a:pt x="4" y="27"/>
                  </a:lnTo>
                  <a:lnTo>
                    <a:pt x="7" y="31"/>
                  </a:lnTo>
                  <a:lnTo>
                    <a:pt x="13" y="33"/>
                  </a:lnTo>
                  <a:lnTo>
                    <a:pt x="13" y="3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280780" y="2529257"/>
              <a:ext cx="375677" cy="304299"/>
            </a:xfrm>
            <a:custGeom>
              <a:avLst/>
              <a:gdLst>
                <a:gd name="T0" fmla="*/ 198 w 200"/>
                <a:gd name="T1" fmla="*/ 11 h 162"/>
                <a:gd name="T2" fmla="*/ 198 w 200"/>
                <a:gd name="T3" fmla="*/ 11 h 162"/>
                <a:gd name="T4" fmla="*/ 198 w 200"/>
                <a:gd name="T5" fmla="*/ 8 h 162"/>
                <a:gd name="T6" fmla="*/ 197 w 200"/>
                <a:gd name="T7" fmla="*/ 4 h 162"/>
                <a:gd name="T8" fmla="*/ 193 w 200"/>
                <a:gd name="T9" fmla="*/ 2 h 162"/>
                <a:gd name="T10" fmla="*/ 189 w 200"/>
                <a:gd name="T11" fmla="*/ 0 h 162"/>
                <a:gd name="T12" fmla="*/ 189 w 200"/>
                <a:gd name="T13" fmla="*/ 0 h 162"/>
                <a:gd name="T14" fmla="*/ 187 w 200"/>
                <a:gd name="T15" fmla="*/ 0 h 162"/>
                <a:gd name="T16" fmla="*/ 187 w 200"/>
                <a:gd name="T17" fmla="*/ 0 h 162"/>
                <a:gd name="T18" fmla="*/ 182 w 200"/>
                <a:gd name="T19" fmla="*/ 2 h 162"/>
                <a:gd name="T20" fmla="*/ 178 w 200"/>
                <a:gd name="T21" fmla="*/ 8 h 162"/>
                <a:gd name="T22" fmla="*/ 178 w 200"/>
                <a:gd name="T23" fmla="*/ 8 h 162"/>
                <a:gd name="T24" fmla="*/ 171 w 200"/>
                <a:gd name="T25" fmla="*/ 21 h 162"/>
                <a:gd name="T26" fmla="*/ 162 w 200"/>
                <a:gd name="T27" fmla="*/ 32 h 162"/>
                <a:gd name="T28" fmla="*/ 162 w 200"/>
                <a:gd name="T29" fmla="*/ 32 h 162"/>
                <a:gd name="T30" fmla="*/ 149 w 200"/>
                <a:gd name="T31" fmla="*/ 43 h 162"/>
                <a:gd name="T32" fmla="*/ 134 w 200"/>
                <a:gd name="T33" fmla="*/ 50 h 162"/>
                <a:gd name="T34" fmla="*/ 118 w 200"/>
                <a:gd name="T35" fmla="*/ 54 h 162"/>
                <a:gd name="T36" fmla="*/ 99 w 200"/>
                <a:gd name="T37" fmla="*/ 55 h 162"/>
                <a:gd name="T38" fmla="*/ 99 w 200"/>
                <a:gd name="T39" fmla="*/ 55 h 162"/>
                <a:gd name="T40" fmla="*/ 94 w 200"/>
                <a:gd name="T41" fmla="*/ 55 h 162"/>
                <a:gd name="T42" fmla="*/ 94 w 200"/>
                <a:gd name="T43" fmla="*/ 55 h 162"/>
                <a:gd name="T44" fmla="*/ 90 w 200"/>
                <a:gd name="T45" fmla="*/ 55 h 162"/>
                <a:gd name="T46" fmla="*/ 90 w 200"/>
                <a:gd name="T47" fmla="*/ 55 h 162"/>
                <a:gd name="T48" fmla="*/ 72 w 200"/>
                <a:gd name="T49" fmla="*/ 57 h 162"/>
                <a:gd name="T50" fmla="*/ 55 w 200"/>
                <a:gd name="T51" fmla="*/ 61 h 162"/>
                <a:gd name="T52" fmla="*/ 41 w 200"/>
                <a:gd name="T53" fmla="*/ 68 h 162"/>
                <a:gd name="T54" fmla="*/ 28 w 200"/>
                <a:gd name="T55" fmla="*/ 77 h 162"/>
                <a:gd name="T56" fmla="*/ 28 w 200"/>
                <a:gd name="T57" fmla="*/ 77 h 162"/>
                <a:gd name="T58" fmla="*/ 17 w 200"/>
                <a:gd name="T59" fmla="*/ 90 h 162"/>
                <a:gd name="T60" fmla="*/ 8 w 200"/>
                <a:gd name="T61" fmla="*/ 105 h 162"/>
                <a:gd name="T62" fmla="*/ 4 w 200"/>
                <a:gd name="T63" fmla="*/ 118 h 162"/>
                <a:gd name="T64" fmla="*/ 0 w 200"/>
                <a:gd name="T65" fmla="*/ 131 h 162"/>
                <a:gd name="T66" fmla="*/ 0 w 200"/>
                <a:gd name="T67" fmla="*/ 131 h 162"/>
                <a:gd name="T68" fmla="*/ 0 w 200"/>
                <a:gd name="T69" fmla="*/ 134 h 162"/>
                <a:gd name="T70" fmla="*/ 2 w 200"/>
                <a:gd name="T71" fmla="*/ 140 h 162"/>
                <a:gd name="T72" fmla="*/ 2 w 200"/>
                <a:gd name="T73" fmla="*/ 140 h 162"/>
                <a:gd name="T74" fmla="*/ 4 w 200"/>
                <a:gd name="T75" fmla="*/ 142 h 162"/>
                <a:gd name="T76" fmla="*/ 4 w 200"/>
                <a:gd name="T77" fmla="*/ 142 h 162"/>
                <a:gd name="T78" fmla="*/ 15 w 200"/>
                <a:gd name="T79" fmla="*/ 149 h 162"/>
                <a:gd name="T80" fmla="*/ 26 w 200"/>
                <a:gd name="T81" fmla="*/ 156 h 162"/>
                <a:gd name="T82" fmla="*/ 41 w 200"/>
                <a:gd name="T83" fmla="*/ 160 h 162"/>
                <a:gd name="T84" fmla="*/ 55 w 200"/>
                <a:gd name="T85" fmla="*/ 162 h 162"/>
                <a:gd name="T86" fmla="*/ 55 w 200"/>
                <a:gd name="T87" fmla="*/ 162 h 162"/>
                <a:gd name="T88" fmla="*/ 66 w 200"/>
                <a:gd name="T89" fmla="*/ 160 h 162"/>
                <a:gd name="T90" fmla="*/ 79 w 200"/>
                <a:gd name="T91" fmla="*/ 158 h 162"/>
                <a:gd name="T92" fmla="*/ 92 w 200"/>
                <a:gd name="T93" fmla="*/ 155 h 162"/>
                <a:gd name="T94" fmla="*/ 105 w 200"/>
                <a:gd name="T95" fmla="*/ 149 h 162"/>
                <a:gd name="T96" fmla="*/ 116 w 200"/>
                <a:gd name="T97" fmla="*/ 144 h 162"/>
                <a:gd name="T98" fmla="*/ 129 w 200"/>
                <a:gd name="T99" fmla="*/ 136 h 162"/>
                <a:gd name="T100" fmla="*/ 140 w 200"/>
                <a:gd name="T101" fmla="*/ 127 h 162"/>
                <a:gd name="T102" fmla="*/ 151 w 200"/>
                <a:gd name="T103" fmla="*/ 118 h 162"/>
                <a:gd name="T104" fmla="*/ 151 w 200"/>
                <a:gd name="T105" fmla="*/ 118 h 162"/>
                <a:gd name="T106" fmla="*/ 164 w 200"/>
                <a:gd name="T107" fmla="*/ 105 h 162"/>
                <a:gd name="T108" fmla="*/ 173 w 200"/>
                <a:gd name="T109" fmla="*/ 92 h 162"/>
                <a:gd name="T110" fmla="*/ 182 w 200"/>
                <a:gd name="T111" fmla="*/ 79 h 162"/>
                <a:gd name="T112" fmla="*/ 189 w 200"/>
                <a:gd name="T113" fmla="*/ 65 h 162"/>
                <a:gd name="T114" fmla="*/ 195 w 200"/>
                <a:gd name="T115" fmla="*/ 52 h 162"/>
                <a:gd name="T116" fmla="*/ 198 w 200"/>
                <a:gd name="T117" fmla="*/ 37 h 162"/>
                <a:gd name="T118" fmla="*/ 200 w 200"/>
                <a:gd name="T119" fmla="*/ 24 h 162"/>
                <a:gd name="T120" fmla="*/ 198 w 200"/>
                <a:gd name="T121" fmla="*/ 11 h 162"/>
                <a:gd name="T122" fmla="*/ 198 w 200"/>
                <a:gd name="T123" fmla="*/ 1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0" h="162">
                  <a:moveTo>
                    <a:pt x="198" y="11"/>
                  </a:moveTo>
                  <a:lnTo>
                    <a:pt x="198" y="11"/>
                  </a:lnTo>
                  <a:lnTo>
                    <a:pt x="198" y="8"/>
                  </a:lnTo>
                  <a:lnTo>
                    <a:pt x="197" y="4"/>
                  </a:lnTo>
                  <a:lnTo>
                    <a:pt x="193" y="2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82" y="2"/>
                  </a:lnTo>
                  <a:lnTo>
                    <a:pt x="178" y="8"/>
                  </a:lnTo>
                  <a:lnTo>
                    <a:pt x="178" y="8"/>
                  </a:lnTo>
                  <a:lnTo>
                    <a:pt x="171" y="21"/>
                  </a:lnTo>
                  <a:lnTo>
                    <a:pt x="162" y="32"/>
                  </a:lnTo>
                  <a:lnTo>
                    <a:pt x="162" y="32"/>
                  </a:lnTo>
                  <a:lnTo>
                    <a:pt x="149" y="43"/>
                  </a:lnTo>
                  <a:lnTo>
                    <a:pt x="134" y="50"/>
                  </a:lnTo>
                  <a:lnTo>
                    <a:pt x="118" y="54"/>
                  </a:lnTo>
                  <a:lnTo>
                    <a:pt x="99" y="55"/>
                  </a:lnTo>
                  <a:lnTo>
                    <a:pt x="99" y="55"/>
                  </a:lnTo>
                  <a:lnTo>
                    <a:pt x="94" y="55"/>
                  </a:lnTo>
                  <a:lnTo>
                    <a:pt x="94" y="55"/>
                  </a:lnTo>
                  <a:lnTo>
                    <a:pt x="90" y="55"/>
                  </a:lnTo>
                  <a:lnTo>
                    <a:pt x="90" y="55"/>
                  </a:lnTo>
                  <a:lnTo>
                    <a:pt x="72" y="57"/>
                  </a:lnTo>
                  <a:lnTo>
                    <a:pt x="55" y="61"/>
                  </a:lnTo>
                  <a:lnTo>
                    <a:pt x="41" y="68"/>
                  </a:lnTo>
                  <a:lnTo>
                    <a:pt x="28" y="77"/>
                  </a:lnTo>
                  <a:lnTo>
                    <a:pt x="28" y="77"/>
                  </a:lnTo>
                  <a:lnTo>
                    <a:pt x="17" y="90"/>
                  </a:lnTo>
                  <a:lnTo>
                    <a:pt x="8" y="105"/>
                  </a:lnTo>
                  <a:lnTo>
                    <a:pt x="4" y="118"/>
                  </a:lnTo>
                  <a:lnTo>
                    <a:pt x="0" y="131"/>
                  </a:lnTo>
                  <a:lnTo>
                    <a:pt x="0" y="131"/>
                  </a:lnTo>
                  <a:lnTo>
                    <a:pt x="0" y="134"/>
                  </a:lnTo>
                  <a:lnTo>
                    <a:pt x="2" y="140"/>
                  </a:lnTo>
                  <a:lnTo>
                    <a:pt x="2" y="140"/>
                  </a:lnTo>
                  <a:lnTo>
                    <a:pt x="4" y="142"/>
                  </a:lnTo>
                  <a:lnTo>
                    <a:pt x="4" y="142"/>
                  </a:lnTo>
                  <a:lnTo>
                    <a:pt x="15" y="149"/>
                  </a:lnTo>
                  <a:lnTo>
                    <a:pt x="26" y="156"/>
                  </a:lnTo>
                  <a:lnTo>
                    <a:pt x="41" y="160"/>
                  </a:lnTo>
                  <a:lnTo>
                    <a:pt x="55" y="162"/>
                  </a:lnTo>
                  <a:lnTo>
                    <a:pt x="55" y="162"/>
                  </a:lnTo>
                  <a:lnTo>
                    <a:pt x="66" y="160"/>
                  </a:lnTo>
                  <a:lnTo>
                    <a:pt x="79" y="158"/>
                  </a:lnTo>
                  <a:lnTo>
                    <a:pt x="92" y="155"/>
                  </a:lnTo>
                  <a:lnTo>
                    <a:pt x="105" y="149"/>
                  </a:lnTo>
                  <a:lnTo>
                    <a:pt x="116" y="144"/>
                  </a:lnTo>
                  <a:lnTo>
                    <a:pt x="129" y="136"/>
                  </a:lnTo>
                  <a:lnTo>
                    <a:pt x="140" y="127"/>
                  </a:lnTo>
                  <a:lnTo>
                    <a:pt x="151" y="118"/>
                  </a:lnTo>
                  <a:lnTo>
                    <a:pt x="151" y="118"/>
                  </a:lnTo>
                  <a:lnTo>
                    <a:pt x="164" y="105"/>
                  </a:lnTo>
                  <a:lnTo>
                    <a:pt x="173" y="92"/>
                  </a:lnTo>
                  <a:lnTo>
                    <a:pt x="182" y="79"/>
                  </a:lnTo>
                  <a:lnTo>
                    <a:pt x="189" y="65"/>
                  </a:lnTo>
                  <a:lnTo>
                    <a:pt x="195" y="52"/>
                  </a:lnTo>
                  <a:lnTo>
                    <a:pt x="198" y="37"/>
                  </a:lnTo>
                  <a:lnTo>
                    <a:pt x="200" y="24"/>
                  </a:lnTo>
                  <a:lnTo>
                    <a:pt x="198" y="11"/>
                  </a:lnTo>
                  <a:lnTo>
                    <a:pt x="198" y="11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226306" y="2409040"/>
              <a:ext cx="371921" cy="300542"/>
            </a:xfrm>
            <a:custGeom>
              <a:avLst/>
              <a:gdLst>
                <a:gd name="T0" fmla="*/ 108 w 198"/>
                <a:gd name="T1" fmla="*/ 103 h 160"/>
                <a:gd name="T2" fmla="*/ 108 w 198"/>
                <a:gd name="T3" fmla="*/ 103 h 160"/>
                <a:gd name="T4" fmla="*/ 112 w 198"/>
                <a:gd name="T5" fmla="*/ 103 h 160"/>
                <a:gd name="T6" fmla="*/ 112 w 198"/>
                <a:gd name="T7" fmla="*/ 103 h 160"/>
                <a:gd name="T8" fmla="*/ 117 w 198"/>
                <a:gd name="T9" fmla="*/ 103 h 160"/>
                <a:gd name="T10" fmla="*/ 117 w 198"/>
                <a:gd name="T11" fmla="*/ 103 h 160"/>
                <a:gd name="T12" fmla="*/ 134 w 198"/>
                <a:gd name="T13" fmla="*/ 101 h 160"/>
                <a:gd name="T14" fmla="*/ 150 w 198"/>
                <a:gd name="T15" fmla="*/ 97 h 160"/>
                <a:gd name="T16" fmla="*/ 165 w 198"/>
                <a:gd name="T17" fmla="*/ 90 h 160"/>
                <a:gd name="T18" fmla="*/ 176 w 198"/>
                <a:gd name="T19" fmla="*/ 81 h 160"/>
                <a:gd name="T20" fmla="*/ 176 w 198"/>
                <a:gd name="T21" fmla="*/ 81 h 160"/>
                <a:gd name="T22" fmla="*/ 185 w 198"/>
                <a:gd name="T23" fmla="*/ 68 h 160"/>
                <a:gd name="T24" fmla="*/ 193 w 198"/>
                <a:gd name="T25" fmla="*/ 53 h 160"/>
                <a:gd name="T26" fmla="*/ 196 w 198"/>
                <a:gd name="T27" fmla="*/ 41 h 160"/>
                <a:gd name="T28" fmla="*/ 198 w 198"/>
                <a:gd name="T29" fmla="*/ 28 h 160"/>
                <a:gd name="T30" fmla="*/ 198 w 198"/>
                <a:gd name="T31" fmla="*/ 28 h 160"/>
                <a:gd name="T32" fmla="*/ 198 w 198"/>
                <a:gd name="T33" fmla="*/ 24 h 160"/>
                <a:gd name="T34" fmla="*/ 194 w 198"/>
                <a:gd name="T35" fmla="*/ 19 h 160"/>
                <a:gd name="T36" fmla="*/ 194 w 198"/>
                <a:gd name="T37" fmla="*/ 19 h 160"/>
                <a:gd name="T38" fmla="*/ 185 w 198"/>
                <a:gd name="T39" fmla="*/ 11 h 160"/>
                <a:gd name="T40" fmla="*/ 172 w 198"/>
                <a:gd name="T41" fmla="*/ 6 h 160"/>
                <a:gd name="T42" fmla="*/ 159 w 198"/>
                <a:gd name="T43" fmla="*/ 2 h 160"/>
                <a:gd name="T44" fmla="*/ 145 w 198"/>
                <a:gd name="T45" fmla="*/ 0 h 160"/>
                <a:gd name="T46" fmla="*/ 145 w 198"/>
                <a:gd name="T47" fmla="*/ 0 h 160"/>
                <a:gd name="T48" fmla="*/ 132 w 198"/>
                <a:gd name="T49" fmla="*/ 0 h 160"/>
                <a:gd name="T50" fmla="*/ 121 w 198"/>
                <a:gd name="T51" fmla="*/ 4 h 160"/>
                <a:gd name="T52" fmla="*/ 108 w 198"/>
                <a:gd name="T53" fmla="*/ 8 h 160"/>
                <a:gd name="T54" fmla="*/ 95 w 198"/>
                <a:gd name="T55" fmla="*/ 11 h 160"/>
                <a:gd name="T56" fmla="*/ 84 w 198"/>
                <a:gd name="T57" fmla="*/ 19 h 160"/>
                <a:gd name="T58" fmla="*/ 71 w 198"/>
                <a:gd name="T59" fmla="*/ 26 h 160"/>
                <a:gd name="T60" fmla="*/ 60 w 198"/>
                <a:gd name="T61" fmla="*/ 33 h 160"/>
                <a:gd name="T62" fmla="*/ 49 w 198"/>
                <a:gd name="T63" fmla="*/ 44 h 160"/>
                <a:gd name="T64" fmla="*/ 49 w 198"/>
                <a:gd name="T65" fmla="*/ 44 h 160"/>
                <a:gd name="T66" fmla="*/ 37 w 198"/>
                <a:gd name="T67" fmla="*/ 55 h 160"/>
                <a:gd name="T68" fmla="*/ 27 w 198"/>
                <a:gd name="T69" fmla="*/ 68 h 160"/>
                <a:gd name="T70" fmla="*/ 18 w 198"/>
                <a:gd name="T71" fmla="*/ 81 h 160"/>
                <a:gd name="T72" fmla="*/ 11 w 198"/>
                <a:gd name="T73" fmla="*/ 96 h 160"/>
                <a:gd name="T74" fmla="*/ 5 w 198"/>
                <a:gd name="T75" fmla="*/ 108 h 160"/>
                <a:gd name="T76" fmla="*/ 2 w 198"/>
                <a:gd name="T77" fmla="*/ 123 h 160"/>
                <a:gd name="T78" fmla="*/ 0 w 198"/>
                <a:gd name="T79" fmla="*/ 136 h 160"/>
                <a:gd name="T80" fmla="*/ 0 w 198"/>
                <a:gd name="T81" fmla="*/ 149 h 160"/>
                <a:gd name="T82" fmla="*/ 0 w 198"/>
                <a:gd name="T83" fmla="*/ 149 h 160"/>
                <a:gd name="T84" fmla="*/ 2 w 198"/>
                <a:gd name="T85" fmla="*/ 152 h 160"/>
                <a:gd name="T86" fmla="*/ 4 w 198"/>
                <a:gd name="T87" fmla="*/ 156 h 160"/>
                <a:gd name="T88" fmla="*/ 5 w 198"/>
                <a:gd name="T89" fmla="*/ 158 h 160"/>
                <a:gd name="T90" fmla="*/ 9 w 198"/>
                <a:gd name="T91" fmla="*/ 160 h 160"/>
                <a:gd name="T92" fmla="*/ 9 w 198"/>
                <a:gd name="T93" fmla="*/ 160 h 160"/>
                <a:gd name="T94" fmla="*/ 11 w 198"/>
                <a:gd name="T95" fmla="*/ 160 h 160"/>
                <a:gd name="T96" fmla="*/ 11 w 198"/>
                <a:gd name="T97" fmla="*/ 160 h 160"/>
                <a:gd name="T98" fmla="*/ 18 w 198"/>
                <a:gd name="T99" fmla="*/ 158 h 160"/>
                <a:gd name="T100" fmla="*/ 22 w 198"/>
                <a:gd name="T101" fmla="*/ 154 h 160"/>
                <a:gd name="T102" fmla="*/ 22 w 198"/>
                <a:gd name="T103" fmla="*/ 154 h 160"/>
                <a:gd name="T104" fmla="*/ 31 w 198"/>
                <a:gd name="T105" fmla="*/ 138 h 160"/>
                <a:gd name="T106" fmla="*/ 42 w 198"/>
                <a:gd name="T107" fmla="*/ 127 h 160"/>
                <a:gd name="T108" fmla="*/ 42 w 198"/>
                <a:gd name="T109" fmla="*/ 127 h 160"/>
                <a:gd name="T110" fmla="*/ 55 w 198"/>
                <a:gd name="T111" fmla="*/ 116 h 160"/>
                <a:gd name="T112" fmla="*/ 71 w 198"/>
                <a:gd name="T113" fmla="*/ 108 h 160"/>
                <a:gd name="T114" fmla="*/ 88 w 198"/>
                <a:gd name="T115" fmla="*/ 103 h 160"/>
                <a:gd name="T116" fmla="*/ 108 w 198"/>
                <a:gd name="T117" fmla="*/ 103 h 160"/>
                <a:gd name="T118" fmla="*/ 108 w 198"/>
                <a:gd name="T119" fmla="*/ 103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8" h="160">
                  <a:moveTo>
                    <a:pt x="108" y="103"/>
                  </a:moveTo>
                  <a:lnTo>
                    <a:pt x="108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7" y="103"/>
                  </a:lnTo>
                  <a:lnTo>
                    <a:pt x="117" y="103"/>
                  </a:lnTo>
                  <a:lnTo>
                    <a:pt x="134" y="101"/>
                  </a:lnTo>
                  <a:lnTo>
                    <a:pt x="150" y="97"/>
                  </a:lnTo>
                  <a:lnTo>
                    <a:pt x="165" y="90"/>
                  </a:lnTo>
                  <a:lnTo>
                    <a:pt x="176" y="81"/>
                  </a:lnTo>
                  <a:lnTo>
                    <a:pt x="176" y="81"/>
                  </a:lnTo>
                  <a:lnTo>
                    <a:pt x="185" y="68"/>
                  </a:lnTo>
                  <a:lnTo>
                    <a:pt x="193" y="53"/>
                  </a:lnTo>
                  <a:lnTo>
                    <a:pt x="196" y="41"/>
                  </a:lnTo>
                  <a:lnTo>
                    <a:pt x="198" y="28"/>
                  </a:lnTo>
                  <a:lnTo>
                    <a:pt x="198" y="28"/>
                  </a:lnTo>
                  <a:lnTo>
                    <a:pt x="198" y="24"/>
                  </a:lnTo>
                  <a:lnTo>
                    <a:pt x="194" y="19"/>
                  </a:lnTo>
                  <a:lnTo>
                    <a:pt x="194" y="19"/>
                  </a:lnTo>
                  <a:lnTo>
                    <a:pt x="185" y="11"/>
                  </a:lnTo>
                  <a:lnTo>
                    <a:pt x="172" y="6"/>
                  </a:lnTo>
                  <a:lnTo>
                    <a:pt x="159" y="2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2" y="0"/>
                  </a:lnTo>
                  <a:lnTo>
                    <a:pt x="121" y="4"/>
                  </a:lnTo>
                  <a:lnTo>
                    <a:pt x="108" y="8"/>
                  </a:lnTo>
                  <a:lnTo>
                    <a:pt x="95" y="11"/>
                  </a:lnTo>
                  <a:lnTo>
                    <a:pt x="84" y="19"/>
                  </a:lnTo>
                  <a:lnTo>
                    <a:pt x="71" y="26"/>
                  </a:lnTo>
                  <a:lnTo>
                    <a:pt x="60" y="33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37" y="55"/>
                  </a:lnTo>
                  <a:lnTo>
                    <a:pt x="27" y="68"/>
                  </a:lnTo>
                  <a:lnTo>
                    <a:pt x="18" y="81"/>
                  </a:lnTo>
                  <a:lnTo>
                    <a:pt x="11" y="96"/>
                  </a:lnTo>
                  <a:lnTo>
                    <a:pt x="5" y="108"/>
                  </a:lnTo>
                  <a:lnTo>
                    <a:pt x="2" y="123"/>
                  </a:lnTo>
                  <a:lnTo>
                    <a:pt x="0" y="136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2" y="152"/>
                  </a:lnTo>
                  <a:lnTo>
                    <a:pt x="4" y="156"/>
                  </a:lnTo>
                  <a:lnTo>
                    <a:pt x="5" y="158"/>
                  </a:lnTo>
                  <a:lnTo>
                    <a:pt x="9" y="160"/>
                  </a:lnTo>
                  <a:lnTo>
                    <a:pt x="9" y="160"/>
                  </a:lnTo>
                  <a:lnTo>
                    <a:pt x="11" y="160"/>
                  </a:lnTo>
                  <a:lnTo>
                    <a:pt x="11" y="160"/>
                  </a:lnTo>
                  <a:lnTo>
                    <a:pt x="18" y="158"/>
                  </a:lnTo>
                  <a:lnTo>
                    <a:pt x="22" y="154"/>
                  </a:lnTo>
                  <a:lnTo>
                    <a:pt x="22" y="154"/>
                  </a:lnTo>
                  <a:lnTo>
                    <a:pt x="31" y="138"/>
                  </a:lnTo>
                  <a:lnTo>
                    <a:pt x="42" y="127"/>
                  </a:lnTo>
                  <a:lnTo>
                    <a:pt x="42" y="127"/>
                  </a:lnTo>
                  <a:lnTo>
                    <a:pt x="55" y="116"/>
                  </a:lnTo>
                  <a:lnTo>
                    <a:pt x="71" y="108"/>
                  </a:lnTo>
                  <a:lnTo>
                    <a:pt x="88" y="103"/>
                  </a:lnTo>
                  <a:lnTo>
                    <a:pt x="108" y="103"/>
                  </a:lnTo>
                  <a:lnTo>
                    <a:pt x="108" y="10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326587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常用1">
      <a:majorFont>
        <a:latin typeface="Impact"/>
        <a:ea typeface="华康俪金黑W8"/>
        <a:cs typeface=""/>
      </a:majorFont>
      <a:minorFont>
        <a:latin typeface="Impac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15</Words>
  <Application>Microsoft Office PowerPoint</Application>
  <PresentationFormat>自定义</PresentationFormat>
  <Paragraphs>2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应子</dc:creator>
  <dc:description/>
  <cp:lastModifiedBy>Administrator</cp:lastModifiedBy>
  <cp:revision>76</cp:revision>
  <dcterms:created xsi:type="dcterms:W3CDTF">2014-07-08T19:15:06Z</dcterms:created>
  <dcterms:modified xsi:type="dcterms:W3CDTF">2015-07-09T09:14:37Z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PowerPoint 演示文稿</vt:lpwstr>
  </property>
  <property fmtid="{D5CDD505-2E9C-101B-9397-08002B2CF9AE}" pid="3" name="SlideDescription">
    <vt:lpwstr/>
  </property>
</Properties>
</file>