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82102-1245-4238-8F4A-72BA0C1CDABD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73AE0-DB7B-43CD-AFE5-A28EC86FD2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F75EB-BAB7-4591-95FD-358E5C7D8044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8938-F291-4BB8-B078-3D04F4700D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09A-45E9-418A-9F8A-C35802214D15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94CB6-EF47-4A58-8A36-256E068532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232D9-08D7-404E-860D-AE1C15FDFBDE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1D9A2-C2E5-4187-B8AB-1F9A3EA286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67F5-5581-41B0-A168-035969524B75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7FCF4-F49B-463F-BE9C-1938E7B202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2916-1C2D-45A5-BD65-B6234BEC2010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269A7-0BB1-484B-A7EF-D7DF2BC47F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D4843-8719-413D-83A5-71606EC35661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A0595-2C75-4F52-8B4D-E408512D53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CDA46-2037-484B-AC76-0D4C780AF658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B061E-3675-42A9-8CDB-C1B8134871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2DCA1-0795-44D0-A9DB-F879B63BBBC3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542D-C45A-4F23-823A-3A1E77CBA3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84DB8-3DE9-4C95-9E2F-BF98CFBEEA93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5DC21-2993-47D1-A04D-8BBFF27B81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033BE-12D8-4C95-9ED1-D5C832AE8F05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EDAA5-4F5D-465E-A0AC-11BCD72574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622DA8-D10A-49EC-AF05-115BEBB29E80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984171-3D4F-458E-8CA2-ADF11442C5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1728788" y="1285875"/>
            <a:ext cx="12001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POWEPOINT</a:t>
            </a:r>
            <a:endParaRPr lang="zh-CN" altLang="en-US" sz="48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903413" y="4516438"/>
            <a:ext cx="954087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500313" y="1357313"/>
            <a:ext cx="769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  <a:endParaRPr lang="zh-CN" altLang="en-US" sz="2000"/>
          </a:p>
          <a:p>
            <a:endParaRPr lang="zh-CN" altLang="en-US"/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3214688" y="1357313"/>
            <a:ext cx="4619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站长素材      </a:t>
            </a: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3214688" y="2428875"/>
            <a:ext cx="4619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/>
              <a:t>sc.chinaz.com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46434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29289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12858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628650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14325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314325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3143250" y="34163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3143250" y="4130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6831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35718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6434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3000375" y="35591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40719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357438" y="42862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164306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485775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4714875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4683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357313" y="271462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6143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28612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715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235743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28637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49291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70723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/>
          <p:cNvSpPr>
            <a:spLocks noChangeArrowheads="1"/>
          </p:cNvSpPr>
          <p:nvPr/>
        </p:nvSpPr>
        <p:spPr bwMode="auto">
          <a:xfrm>
            <a:off x="250031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9"/>
          <p:cNvSpPr>
            <a:spLocks noChangeArrowheads="1"/>
          </p:cNvSpPr>
          <p:nvPr/>
        </p:nvSpPr>
        <p:spPr bwMode="auto">
          <a:xfrm>
            <a:off x="53578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71437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39290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61436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/>
          <p:cNvSpPr>
            <a:spLocks noChangeArrowheads="1"/>
          </p:cNvSpPr>
          <p:nvPr/>
        </p:nvSpPr>
        <p:spPr bwMode="auto">
          <a:xfrm>
            <a:off x="1571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54292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314325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/>
          <p:cNvSpPr>
            <a:spLocks noChangeArrowheads="1"/>
          </p:cNvSpPr>
          <p:nvPr/>
        </p:nvSpPr>
        <p:spPr bwMode="auto">
          <a:xfrm>
            <a:off x="200025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428625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132</Words>
  <Application>Microsoft Office PowerPoint</Application>
  <PresentationFormat>全屏显示(4:3)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43</cp:revision>
  <dcterms:created xsi:type="dcterms:W3CDTF">2013-10-30T09:04:50Z</dcterms:created>
  <dcterms:modified xsi:type="dcterms:W3CDTF">2014-11-21T05:58:09Z</dcterms:modified>
</cp:coreProperties>
</file>