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0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754" userDrawn="1">
          <p15:clr>
            <a:srgbClr val="A4A3A4"/>
          </p15:clr>
        </p15:guide>
        <p15:guide id="4" orient="horz" pos="2205" userDrawn="1">
          <p15:clr>
            <a:srgbClr val="A4A3A4"/>
          </p15:clr>
        </p15:guide>
        <p15:guide id="5" orient="horz" pos="2523" userDrawn="1">
          <p15:clr>
            <a:srgbClr val="A4A3A4"/>
          </p15:clr>
        </p15:guide>
        <p15:guide id="6" pos="748" userDrawn="1">
          <p15:clr>
            <a:srgbClr val="A4A3A4"/>
          </p15:clr>
        </p15:guide>
        <p15:guide id="7" pos="5193" userDrawn="1">
          <p15:clr>
            <a:srgbClr val="A4A3A4"/>
          </p15:clr>
        </p15:guide>
        <p15:guide id="8" pos="1052" userDrawn="1">
          <p15:clr>
            <a:srgbClr val="A4A3A4"/>
          </p15:clr>
        </p15:guide>
        <p15:guide id="9" orient="horz" pos="210" userDrawn="1">
          <p15:clr>
            <a:srgbClr val="A4A3A4"/>
          </p15:clr>
        </p15:guide>
        <p15:guide id="10" pos="2517" userDrawn="1">
          <p15:clr>
            <a:srgbClr val="A4A3A4"/>
          </p15:clr>
        </p15:guide>
        <p15:guide id="11" pos="3107" userDrawn="1">
          <p15:clr>
            <a:srgbClr val="A4A3A4"/>
          </p15:clr>
        </p15:guide>
        <p15:guide id="12" orient="horz" pos="1525" userDrawn="1">
          <p15:clr>
            <a:srgbClr val="A4A3A4"/>
          </p15:clr>
        </p15:guide>
        <p15:guide id="13" orient="horz" pos="11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FA9"/>
    <a:srgbClr val="1F5FA7"/>
    <a:srgbClr val="038ACC"/>
    <a:srgbClr val="F2F2F2"/>
    <a:srgbClr val="F2F1F0"/>
    <a:srgbClr val="27A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84" y="58"/>
      </p:cViewPr>
      <p:guideLst>
        <p:guide orient="horz" pos="3657"/>
        <p:guide pos="2880"/>
        <p:guide orient="horz" pos="754"/>
        <p:guide orient="horz" pos="2205"/>
        <p:guide orient="horz" pos="2523"/>
        <p:guide pos="748"/>
        <p:guide pos="5193"/>
        <p:guide pos="1052"/>
        <p:guide orient="horz" pos="210"/>
        <p:guide pos="2517"/>
        <p:guide pos="3107"/>
        <p:guide orient="horz" pos="1525"/>
        <p:guide orient="horz" pos="11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5F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9479B-9DCF-47AE-B382-D7573301948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7F69-FF68-4422-972E-7F7186DA03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3786554" y="1556792"/>
            <a:ext cx="472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spc="600" dirty="0" smtClean="0">
                <a:ln>
                  <a:solidFill>
                    <a:schemeClr val="accent1"/>
                  </a:solidFill>
                </a:ln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某某某</a:t>
            </a:r>
            <a:endParaRPr lang="zh-CN" altLang="en-US" sz="9600" b="1" spc="600" dirty="0">
              <a:ln>
                <a:solidFill>
                  <a:schemeClr val="accent1"/>
                </a:solidFill>
              </a:ln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77228" y="3557397"/>
            <a:ext cx="4464497" cy="1521982"/>
            <a:chOff x="3877228" y="3557397"/>
            <a:chExt cx="4464497" cy="1521982"/>
          </a:xfrm>
        </p:grpSpPr>
        <p:grpSp>
          <p:nvGrpSpPr>
            <p:cNvPr id="18" name="组合 17"/>
            <p:cNvGrpSpPr/>
            <p:nvPr/>
          </p:nvGrpSpPr>
          <p:grpSpPr>
            <a:xfrm>
              <a:off x="3877228" y="3557397"/>
              <a:ext cx="4464497" cy="661673"/>
              <a:chOff x="3877228" y="3066685"/>
              <a:chExt cx="4464497" cy="661673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3877228" y="3082027"/>
                <a:ext cx="20882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600" b="1" dirty="0" smtClean="0">
                    <a:solidFill>
                      <a:schemeClr val="bg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rPr>
                  <a:t>指导老师</a:t>
                </a:r>
                <a:endParaRPr lang="zh-CN" altLang="en-US" sz="36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893452" y="3066685"/>
                <a:ext cx="4320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600" b="1" dirty="0" smtClean="0">
                    <a:solidFill>
                      <a:schemeClr val="bg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rPr>
                  <a:t>:</a:t>
                </a:r>
                <a:endParaRPr lang="zh-CN" altLang="en-US" sz="36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6327773" y="3082026"/>
                <a:ext cx="20139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600" b="1" dirty="0">
                    <a:solidFill>
                      <a:schemeClr val="bg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rPr>
                  <a:t>名字</a:t>
                </a:r>
                <a:endParaRPr lang="zh-CN" altLang="en-US" sz="36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877228" y="4402363"/>
              <a:ext cx="4464497" cy="677016"/>
              <a:chOff x="3877228" y="4402363"/>
              <a:chExt cx="4464497" cy="677016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3877228" y="4433048"/>
                <a:ext cx="20882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600" b="1" dirty="0" smtClean="0">
                    <a:solidFill>
                      <a:schemeClr val="bg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rPr>
                  <a:t>申请称号</a:t>
                </a:r>
                <a:endParaRPr lang="zh-CN" altLang="en-US" sz="36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5893452" y="4402363"/>
                <a:ext cx="4320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3600" b="1" dirty="0" smtClean="0">
                    <a:solidFill>
                      <a:schemeClr val="bg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rPr>
                  <a:t>:</a:t>
                </a:r>
                <a:endParaRPr lang="zh-CN" altLang="en-US" sz="36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327773" y="4427603"/>
                <a:ext cx="20139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600" b="1" dirty="0" smtClean="0">
                    <a:solidFill>
                      <a:schemeClr val="bg1"/>
                    </a:solidFill>
                    <a:latin typeface="华文仿宋" panose="02010600040101010101" pitchFamily="2" charset="-122"/>
                    <a:ea typeface="华文仿宋" panose="02010600040101010101" pitchFamily="2" charset="-122"/>
                  </a:rPr>
                  <a:t>三好学生</a:t>
                </a:r>
                <a:endParaRPr lang="zh-CN" altLang="en-US" sz="3600" b="1" dirty="0">
                  <a:solidFill>
                    <a:schemeClr val="bg1"/>
                  </a:solidFill>
                  <a:latin typeface="华文仿宋" panose="02010600040101010101" pitchFamily="2" charset="-122"/>
                  <a:ea typeface="华文仿宋" panose="02010600040101010101" pitchFamily="2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27584" y="1678744"/>
            <a:ext cx="2646670" cy="3358158"/>
            <a:chOff x="-3854450" y="1862138"/>
            <a:chExt cx="2255838" cy="2862262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-3854450" y="3436938"/>
              <a:ext cx="2255838" cy="1287462"/>
            </a:xfrm>
            <a:custGeom>
              <a:avLst/>
              <a:gdLst>
                <a:gd name="T0" fmla="*/ 104 w 600"/>
                <a:gd name="T1" fmla="*/ 342 h 342"/>
                <a:gd name="T2" fmla="*/ 64 w 600"/>
                <a:gd name="T3" fmla="*/ 342 h 342"/>
                <a:gd name="T4" fmla="*/ 25 w 600"/>
                <a:gd name="T5" fmla="*/ 342 h 342"/>
                <a:gd name="T6" fmla="*/ 7 w 600"/>
                <a:gd name="T7" fmla="*/ 334 h 342"/>
                <a:gd name="T8" fmla="*/ 0 w 600"/>
                <a:gd name="T9" fmla="*/ 316 h 342"/>
                <a:gd name="T10" fmla="*/ 41 w 600"/>
                <a:gd name="T11" fmla="*/ 65 h 342"/>
                <a:gd name="T12" fmla="*/ 84 w 600"/>
                <a:gd name="T13" fmla="*/ 26 h 342"/>
                <a:gd name="T14" fmla="*/ 91 w 600"/>
                <a:gd name="T15" fmla="*/ 161 h 342"/>
                <a:gd name="T16" fmla="*/ 104 w 600"/>
                <a:gd name="T17" fmla="*/ 342 h 342"/>
                <a:gd name="T18" fmla="*/ 517 w 600"/>
                <a:gd name="T19" fmla="*/ 26 h 342"/>
                <a:gd name="T20" fmla="*/ 560 w 600"/>
                <a:gd name="T21" fmla="*/ 65 h 342"/>
                <a:gd name="T22" fmla="*/ 600 w 600"/>
                <a:gd name="T23" fmla="*/ 316 h 342"/>
                <a:gd name="T24" fmla="*/ 593 w 600"/>
                <a:gd name="T25" fmla="*/ 334 h 342"/>
                <a:gd name="T26" fmla="*/ 576 w 600"/>
                <a:gd name="T27" fmla="*/ 342 h 342"/>
                <a:gd name="T28" fmla="*/ 496 w 600"/>
                <a:gd name="T29" fmla="*/ 342 h 342"/>
                <a:gd name="T30" fmla="*/ 510 w 600"/>
                <a:gd name="T31" fmla="*/ 161 h 342"/>
                <a:gd name="T32" fmla="*/ 517 w 600"/>
                <a:gd name="T33" fmla="*/ 26 h 342"/>
                <a:gd name="T34" fmla="*/ 247 w 600"/>
                <a:gd name="T35" fmla="*/ 2 h 342"/>
                <a:gd name="T36" fmla="*/ 300 w 600"/>
                <a:gd name="T37" fmla="*/ 29 h 342"/>
                <a:gd name="T38" fmla="*/ 353 w 600"/>
                <a:gd name="T39" fmla="*/ 2 h 342"/>
                <a:gd name="T40" fmla="*/ 360 w 600"/>
                <a:gd name="T41" fmla="*/ 2 h 342"/>
                <a:gd name="T42" fmla="*/ 363 w 600"/>
                <a:gd name="T43" fmla="*/ 9 h 342"/>
                <a:gd name="T44" fmla="*/ 363 w 600"/>
                <a:gd name="T45" fmla="*/ 76 h 342"/>
                <a:gd name="T46" fmla="*/ 360 w 600"/>
                <a:gd name="T47" fmla="*/ 84 h 342"/>
                <a:gd name="T48" fmla="*/ 353 w 600"/>
                <a:gd name="T49" fmla="*/ 84 h 342"/>
                <a:gd name="T50" fmla="*/ 300 w 600"/>
                <a:gd name="T51" fmla="*/ 56 h 342"/>
                <a:gd name="T52" fmla="*/ 247 w 600"/>
                <a:gd name="T53" fmla="*/ 84 h 342"/>
                <a:gd name="T54" fmla="*/ 240 w 600"/>
                <a:gd name="T55" fmla="*/ 84 h 342"/>
                <a:gd name="T56" fmla="*/ 237 w 600"/>
                <a:gd name="T57" fmla="*/ 76 h 342"/>
                <a:gd name="T58" fmla="*/ 237 w 600"/>
                <a:gd name="T59" fmla="*/ 9 h 342"/>
                <a:gd name="T60" fmla="*/ 240 w 600"/>
                <a:gd name="T61" fmla="*/ 2 h 342"/>
                <a:gd name="T62" fmla="*/ 247 w 600"/>
                <a:gd name="T63" fmla="*/ 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0" h="342">
                  <a:moveTo>
                    <a:pt x="104" y="342"/>
                  </a:moveTo>
                  <a:cubicBezTo>
                    <a:pt x="64" y="342"/>
                    <a:pt x="64" y="342"/>
                    <a:pt x="64" y="342"/>
                  </a:cubicBezTo>
                  <a:cubicBezTo>
                    <a:pt x="25" y="342"/>
                    <a:pt x="25" y="342"/>
                    <a:pt x="25" y="342"/>
                  </a:cubicBezTo>
                  <a:cubicBezTo>
                    <a:pt x="18" y="342"/>
                    <a:pt x="12" y="339"/>
                    <a:pt x="7" y="334"/>
                  </a:cubicBezTo>
                  <a:cubicBezTo>
                    <a:pt x="2" y="329"/>
                    <a:pt x="0" y="323"/>
                    <a:pt x="0" y="316"/>
                  </a:cubicBezTo>
                  <a:cubicBezTo>
                    <a:pt x="4" y="227"/>
                    <a:pt x="16" y="116"/>
                    <a:pt x="41" y="65"/>
                  </a:cubicBezTo>
                  <a:cubicBezTo>
                    <a:pt x="50" y="48"/>
                    <a:pt x="65" y="35"/>
                    <a:pt x="84" y="26"/>
                  </a:cubicBezTo>
                  <a:cubicBezTo>
                    <a:pt x="85" y="71"/>
                    <a:pt x="88" y="116"/>
                    <a:pt x="91" y="161"/>
                  </a:cubicBezTo>
                  <a:cubicBezTo>
                    <a:pt x="95" y="223"/>
                    <a:pt x="99" y="282"/>
                    <a:pt x="104" y="342"/>
                  </a:cubicBezTo>
                  <a:close/>
                  <a:moveTo>
                    <a:pt x="517" y="26"/>
                  </a:moveTo>
                  <a:cubicBezTo>
                    <a:pt x="535" y="35"/>
                    <a:pt x="551" y="48"/>
                    <a:pt x="560" y="65"/>
                  </a:cubicBezTo>
                  <a:cubicBezTo>
                    <a:pt x="584" y="116"/>
                    <a:pt x="596" y="227"/>
                    <a:pt x="600" y="316"/>
                  </a:cubicBezTo>
                  <a:cubicBezTo>
                    <a:pt x="600" y="323"/>
                    <a:pt x="598" y="329"/>
                    <a:pt x="593" y="334"/>
                  </a:cubicBezTo>
                  <a:cubicBezTo>
                    <a:pt x="588" y="339"/>
                    <a:pt x="582" y="342"/>
                    <a:pt x="576" y="342"/>
                  </a:cubicBezTo>
                  <a:cubicBezTo>
                    <a:pt x="496" y="342"/>
                    <a:pt x="496" y="342"/>
                    <a:pt x="496" y="342"/>
                  </a:cubicBezTo>
                  <a:cubicBezTo>
                    <a:pt x="501" y="282"/>
                    <a:pt x="506" y="223"/>
                    <a:pt x="510" y="161"/>
                  </a:cubicBezTo>
                  <a:cubicBezTo>
                    <a:pt x="513" y="116"/>
                    <a:pt x="515" y="71"/>
                    <a:pt x="517" y="26"/>
                  </a:cubicBezTo>
                  <a:close/>
                  <a:moveTo>
                    <a:pt x="247" y="2"/>
                  </a:moveTo>
                  <a:cubicBezTo>
                    <a:pt x="300" y="29"/>
                    <a:pt x="300" y="29"/>
                    <a:pt x="300" y="29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5" y="0"/>
                    <a:pt x="358" y="1"/>
                    <a:pt x="360" y="2"/>
                  </a:cubicBezTo>
                  <a:cubicBezTo>
                    <a:pt x="362" y="4"/>
                    <a:pt x="363" y="6"/>
                    <a:pt x="363" y="9"/>
                  </a:cubicBezTo>
                  <a:cubicBezTo>
                    <a:pt x="363" y="76"/>
                    <a:pt x="363" y="76"/>
                    <a:pt x="363" y="76"/>
                  </a:cubicBezTo>
                  <a:cubicBezTo>
                    <a:pt x="363" y="79"/>
                    <a:pt x="362" y="82"/>
                    <a:pt x="360" y="84"/>
                  </a:cubicBezTo>
                  <a:cubicBezTo>
                    <a:pt x="358" y="85"/>
                    <a:pt x="355" y="85"/>
                    <a:pt x="353" y="84"/>
                  </a:cubicBezTo>
                  <a:cubicBezTo>
                    <a:pt x="300" y="56"/>
                    <a:pt x="300" y="56"/>
                    <a:pt x="300" y="56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5" y="85"/>
                    <a:pt x="243" y="85"/>
                    <a:pt x="240" y="84"/>
                  </a:cubicBezTo>
                  <a:cubicBezTo>
                    <a:pt x="238" y="82"/>
                    <a:pt x="237" y="79"/>
                    <a:pt x="237" y="76"/>
                  </a:cubicBezTo>
                  <a:cubicBezTo>
                    <a:pt x="237" y="9"/>
                    <a:pt x="237" y="9"/>
                    <a:pt x="237" y="9"/>
                  </a:cubicBezTo>
                  <a:cubicBezTo>
                    <a:pt x="237" y="6"/>
                    <a:pt x="238" y="4"/>
                    <a:pt x="240" y="2"/>
                  </a:cubicBezTo>
                  <a:cubicBezTo>
                    <a:pt x="243" y="1"/>
                    <a:pt x="245" y="0"/>
                    <a:pt x="247" y="2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-3414713" y="1862138"/>
              <a:ext cx="1379538" cy="2862262"/>
            </a:xfrm>
            <a:custGeom>
              <a:avLst/>
              <a:gdLst>
                <a:gd name="T0" fmla="*/ 155 w 367"/>
                <a:gd name="T1" fmla="*/ 3 h 761"/>
                <a:gd name="T2" fmla="*/ 181 w 367"/>
                <a:gd name="T3" fmla="*/ 0 h 761"/>
                <a:gd name="T4" fmla="*/ 183 w 367"/>
                <a:gd name="T5" fmla="*/ 0 h 761"/>
                <a:gd name="T6" fmla="*/ 204 w 367"/>
                <a:gd name="T7" fmla="*/ 2 h 761"/>
                <a:gd name="T8" fmla="*/ 276 w 367"/>
                <a:gd name="T9" fmla="*/ 35 h 761"/>
                <a:gd name="T10" fmla="*/ 276 w 367"/>
                <a:gd name="T11" fmla="*/ 35 h 761"/>
                <a:gd name="T12" fmla="*/ 329 w 367"/>
                <a:gd name="T13" fmla="*/ 104 h 761"/>
                <a:gd name="T14" fmla="*/ 323 w 367"/>
                <a:gd name="T15" fmla="*/ 193 h 761"/>
                <a:gd name="T16" fmla="*/ 341 w 367"/>
                <a:gd name="T17" fmla="*/ 200 h 761"/>
                <a:gd name="T18" fmla="*/ 340 w 367"/>
                <a:gd name="T19" fmla="*/ 231 h 761"/>
                <a:gd name="T20" fmla="*/ 318 w 367"/>
                <a:gd name="T21" fmla="*/ 255 h 761"/>
                <a:gd name="T22" fmla="*/ 304 w 367"/>
                <a:gd name="T23" fmla="*/ 260 h 761"/>
                <a:gd name="T24" fmla="*/ 183 w 367"/>
                <a:gd name="T25" fmla="*/ 377 h 761"/>
                <a:gd name="T26" fmla="*/ 62 w 367"/>
                <a:gd name="T27" fmla="*/ 260 h 761"/>
                <a:gd name="T28" fmla="*/ 49 w 367"/>
                <a:gd name="T29" fmla="*/ 255 h 761"/>
                <a:gd name="T30" fmla="*/ 26 w 367"/>
                <a:gd name="T31" fmla="*/ 231 h 761"/>
                <a:gd name="T32" fmla="*/ 25 w 367"/>
                <a:gd name="T33" fmla="*/ 200 h 761"/>
                <a:gd name="T34" fmla="*/ 43 w 367"/>
                <a:gd name="T35" fmla="*/ 193 h 761"/>
                <a:gd name="T36" fmla="*/ 43 w 367"/>
                <a:gd name="T37" fmla="*/ 192 h 761"/>
                <a:gd name="T38" fmla="*/ 37 w 367"/>
                <a:gd name="T39" fmla="*/ 104 h 761"/>
                <a:gd name="T40" fmla="*/ 88 w 367"/>
                <a:gd name="T41" fmla="*/ 37 h 761"/>
                <a:gd name="T42" fmla="*/ 155 w 367"/>
                <a:gd name="T43" fmla="*/ 3 h 761"/>
                <a:gd name="T44" fmla="*/ 297 w 367"/>
                <a:gd name="T45" fmla="*/ 412 h 761"/>
                <a:gd name="T46" fmla="*/ 367 w 367"/>
                <a:gd name="T47" fmla="*/ 431 h 761"/>
                <a:gd name="T48" fmla="*/ 359 w 367"/>
                <a:gd name="T49" fmla="*/ 578 h 761"/>
                <a:gd name="T50" fmla="*/ 346 w 367"/>
                <a:gd name="T51" fmla="*/ 761 h 761"/>
                <a:gd name="T52" fmla="*/ 21 w 367"/>
                <a:gd name="T53" fmla="*/ 761 h 761"/>
                <a:gd name="T54" fmla="*/ 7 w 367"/>
                <a:gd name="T55" fmla="*/ 578 h 761"/>
                <a:gd name="T56" fmla="*/ 0 w 367"/>
                <a:gd name="T57" fmla="*/ 431 h 761"/>
                <a:gd name="T58" fmla="*/ 69 w 367"/>
                <a:gd name="T59" fmla="*/ 412 h 761"/>
                <a:gd name="T60" fmla="*/ 183 w 367"/>
                <a:gd name="T61" fmla="*/ 696 h 761"/>
                <a:gd name="T62" fmla="*/ 297 w 367"/>
                <a:gd name="T63" fmla="*/ 412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761">
                  <a:moveTo>
                    <a:pt x="155" y="3"/>
                  </a:moveTo>
                  <a:cubicBezTo>
                    <a:pt x="162" y="1"/>
                    <a:pt x="171" y="0"/>
                    <a:pt x="181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91" y="0"/>
                    <a:pt x="198" y="1"/>
                    <a:pt x="204" y="2"/>
                  </a:cubicBezTo>
                  <a:cubicBezTo>
                    <a:pt x="231" y="6"/>
                    <a:pt x="256" y="18"/>
                    <a:pt x="276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99" y="55"/>
                    <a:pt x="321" y="64"/>
                    <a:pt x="329" y="104"/>
                  </a:cubicBezTo>
                  <a:cubicBezTo>
                    <a:pt x="335" y="131"/>
                    <a:pt x="330" y="165"/>
                    <a:pt x="323" y="193"/>
                  </a:cubicBezTo>
                  <a:cubicBezTo>
                    <a:pt x="331" y="191"/>
                    <a:pt x="339" y="191"/>
                    <a:pt x="341" y="200"/>
                  </a:cubicBezTo>
                  <a:cubicBezTo>
                    <a:pt x="345" y="211"/>
                    <a:pt x="344" y="221"/>
                    <a:pt x="340" y="231"/>
                  </a:cubicBezTo>
                  <a:cubicBezTo>
                    <a:pt x="337" y="239"/>
                    <a:pt x="325" y="248"/>
                    <a:pt x="318" y="255"/>
                  </a:cubicBezTo>
                  <a:cubicBezTo>
                    <a:pt x="315" y="258"/>
                    <a:pt x="309" y="260"/>
                    <a:pt x="304" y="260"/>
                  </a:cubicBezTo>
                  <a:cubicBezTo>
                    <a:pt x="280" y="322"/>
                    <a:pt x="237" y="377"/>
                    <a:pt x="183" y="377"/>
                  </a:cubicBezTo>
                  <a:cubicBezTo>
                    <a:pt x="129" y="377"/>
                    <a:pt x="87" y="322"/>
                    <a:pt x="62" y="260"/>
                  </a:cubicBezTo>
                  <a:cubicBezTo>
                    <a:pt x="58" y="260"/>
                    <a:pt x="52" y="258"/>
                    <a:pt x="49" y="255"/>
                  </a:cubicBezTo>
                  <a:cubicBezTo>
                    <a:pt x="42" y="248"/>
                    <a:pt x="29" y="239"/>
                    <a:pt x="26" y="231"/>
                  </a:cubicBezTo>
                  <a:cubicBezTo>
                    <a:pt x="23" y="221"/>
                    <a:pt x="22" y="211"/>
                    <a:pt x="25" y="200"/>
                  </a:cubicBezTo>
                  <a:cubicBezTo>
                    <a:pt x="27" y="191"/>
                    <a:pt x="35" y="191"/>
                    <a:pt x="43" y="193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37" y="165"/>
                    <a:pt x="31" y="131"/>
                    <a:pt x="37" y="104"/>
                  </a:cubicBezTo>
                  <a:cubicBezTo>
                    <a:pt x="45" y="66"/>
                    <a:pt x="66" y="56"/>
                    <a:pt x="88" y="37"/>
                  </a:cubicBezTo>
                  <a:cubicBezTo>
                    <a:pt x="107" y="20"/>
                    <a:pt x="130" y="8"/>
                    <a:pt x="155" y="3"/>
                  </a:cubicBezTo>
                  <a:close/>
                  <a:moveTo>
                    <a:pt x="297" y="412"/>
                  </a:moveTo>
                  <a:cubicBezTo>
                    <a:pt x="318" y="418"/>
                    <a:pt x="343" y="423"/>
                    <a:pt x="367" y="431"/>
                  </a:cubicBezTo>
                  <a:cubicBezTo>
                    <a:pt x="365" y="480"/>
                    <a:pt x="362" y="529"/>
                    <a:pt x="359" y="578"/>
                  </a:cubicBezTo>
                  <a:cubicBezTo>
                    <a:pt x="355" y="638"/>
                    <a:pt x="350" y="699"/>
                    <a:pt x="346" y="761"/>
                  </a:cubicBezTo>
                  <a:cubicBezTo>
                    <a:pt x="21" y="761"/>
                    <a:pt x="21" y="761"/>
                    <a:pt x="21" y="761"/>
                  </a:cubicBezTo>
                  <a:cubicBezTo>
                    <a:pt x="16" y="699"/>
                    <a:pt x="11" y="638"/>
                    <a:pt x="7" y="578"/>
                  </a:cubicBezTo>
                  <a:cubicBezTo>
                    <a:pt x="4" y="529"/>
                    <a:pt x="1" y="480"/>
                    <a:pt x="0" y="431"/>
                  </a:cubicBezTo>
                  <a:cubicBezTo>
                    <a:pt x="23" y="423"/>
                    <a:pt x="49" y="418"/>
                    <a:pt x="69" y="412"/>
                  </a:cubicBezTo>
                  <a:cubicBezTo>
                    <a:pt x="64" y="522"/>
                    <a:pt x="165" y="629"/>
                    <a:pt x="183" y="696"/>
                  </a:cubicBezTo>
                  <a:cubicBezTo>
                    <a:pt x="202" y="629"/>
                    <a:pt x="302" y="522"/>
                    <a:pt x="297" y="412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066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46501" y="2387442"/>
            <a:ext cx="2808312" cy="3096344"/>
            <a:chOff x="1246501" y="2387442"/>
            <a:chExt cx="2808312" cy="3096344"/>
          </a:xfrm>
        </p:grpSpPr>
        <p:grpSp>
          <p:nvGrpSpPr>
            <p:cNvPr id="19" name="组合 18"/>
            <p:cNvGrpSpPr/>
            <p:nvPr/>
          </p:nvGrpSpPr>
          <p:grpSpPr>
            <a:xfrm>
              <a:off x="1822362" y="2954099"/>
              <a:ext cx="1701975" cy="2008330"/>
              <a:chOff x="4097338" y="2867025"/>
              <a:chExt cx="952501" cy="1123951"/>
            </a:xfrm>
          </p:grpSpPr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4097338" y="3109913"/>
                <a:ext cx="458788" cy="881063"/>
              </a:xfrm>
              <a:custGeom>
                <a:avLst/>
                <a:gdLst>
                  <a:gd name="T0" fmla="*/ 121 w 121"/>
                  <a:gd name="T1" fmla="*/ 233 h 233"/>
                  <a:gd name="T2" fmla="*/ 26 w 121"/>
                  <a:gd name="T3" fmla="*/ 180 h 233"/>
                  <a:gd name="T4" fmla="*/ 0 w 121"/>
                  <a:gd name="T5" fmla="*/ 0 h 233"/>
                  <a:gd name="T6" fmla="*/ 121 w 121"/>
                  <a:gd name="T7" fmla="*/ 73 h 233"/>
                  <a:gd name="T8" fmla="*/ 121 w 121"/>
                  <a:gd name="T9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233">
                    <a:moveTo>
                      <a:pt x="121" y="233"/>
                    </a:moveTo>
                    <a:cubicBezTo>
                      <a:pt x="121" y="233"/>
                      <a:pt x="72" y="189"/>
                      <a:pt x="26" y="180"/>
                    </a:cubicBezTo>
                    <a:cubicBezTo>
                      <a:pt x="25" y="114"/>
                      <a:pt x="9" y="32"/>
                      <a:pt x="0" y="0"/>
                    </a:cubicBezTo>
                    <a:cubicBezTo>
                      <a:pt x="49" y="18"/>
                      <a:pt x="87" y="37"/>
                      <a:pt x="121" y="73"/>
                    </a:cubicBezTo>
                    <a:cubicBezTo>
                      <a:pt x="120" y="104"/>
                      <a:pt x="121" y="233"/>
                      <a:pt x="121" y="233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4132263" y="3028950"/>
                <a:ext cx="390525" cy="265113"/>
              </a:xfrm>
              <a:custGeom>
                <a:avLst/>
                <a:gdLst>
                  <a:gd name="T0" fmla="*/ 103 w 103"/>
                  <a:gd name="T1" fmla="*/ 70 h 70"/>
                  <a:gd name="T2" fmla="*/ 0 w 103"/>
                  <a:gd name="T3" fmla="*/ 0 h 70"/>
                  <a:gd name="T4" fmla="*/ 2 w 103"/>
                  <a:gd name="T5" fmla="*/ 8 h 70"/>
                  <a:gd name="T6" fmla="*/ 103 w 103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70">
                    <a:moveTo>
                      <a:pt x="103" y="70"/>
                    </a:moveTo>
                    <a:cubicBezTo>
                      <a:pt x="76" y="45"/>
                      <a:pt x="43" y="24"/>
                      <a:pt x="0" y="0"/>
                    </a:cubicBezTo>
                    <a:cubicBezTo>
                      <a:pt x="1" y="2"/>
                      <a:pt x="1" y="5"/>
                      <a:pt x="2" y="8"/>
                    </a:cubicBezTo>
                    <a:cubicBezTo>
                      <a:pt x="22" y="18"/>
                      <a:pt x="59" y="39"/>
                      <a:pt x="103" y="7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4192588" y="2949575"/>
                <a:ext cx="344488" cy="322263"/>
              </a:xfrm>
              <a:custGeom>
                <a:avLst/>
                <a:gdLst>
                  <a:gd name="T0" fmla="*/ 91 w 91"/>
                  <a:gd name="T1" fmla="*/ 85 h 85"/>
                  <a:gd name="T2" fmla="*/ 0 w 91"/>
                  <a:gd name="T3" fmla="*/ 0 h 85"/>
                  <a:gd name="T4" fmla="*/ 0 w 91"/>
                  <a:gd name="T5" fmla="*/ 8 h 85"/>
                  <a:gd name="T6" fmla="*/ 91 w 91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85">
                    <a:moveTo>
                      <a:pt x="91" y="85"/>
                    </a:moveTo>
                    <a:cubicBezTo>
                      <a:pt x="68" y="55"/>
                      <a:pt x="39" y="30"/>
                      <a:pt x="0" y="0"/>
                    </a:cubicBezTo>
                    <a:cubicBezTo>
                      <a:pt x="0" y="2"/>
                      <a:pt x="0" y="4"/>
                      <a:pt x="0" y="8"/>
                    </a:cubicBezTo>
                    <a:cubicBezTo>
                      <a:pt x="18" y="21"/>
                      <a:pt x="52" y="47"/>
                      <a:pt x="91" y="85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260851" y="2867025"/>
                <a:ext cx="300038" cy="371475"/>
              </a:xfrm>
              <a:custGeom>
                <a:avLst/>
                <a:gdLst>
                  <a:gd name="T0" fmla="*/ 79 w 79"/>
                  <a:gd name="T1" fmla="*/ 98 h 98"/>
                  <a:gd name="T2" fmla="*/ 1 w 79"/>
                  <a:gd name="T3" fmla="*/ 0 h 98"/>
                  <a:gd name="T4" fmla="*/ 0 w 79"/>
                  <a:gd name="T5" fmla="*/ 8 h 98"/>
                  <a:gd name="T6" fmla="*/ 79 w 79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" h="98">
                    <a:moveTo>
                      <a:pt x="79" y="98"/>
                    </a:moveTo>
                    <a:cubicBezTo>
                      <a:pt x="60" y="65"/>
                      <a:pt x="35" y="36"/>
                      <a:pt x="1" y="0"/>
                    </a:cubicBezTo>
                    <a:cubicBezTo>
                      <a:pt x="1" y="2"/>
                      <a:pt x="1" y="5"/>
                      <a:pt x="0" y="8"/>
                    </a:cubicBezTo>
                    <a:cubicBezTo>
                      <a:pt x="16" y="24"/>
                      <a:pt x="46" y="55"/>
                      <a:pt x="79" y="98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591051" y="3109913"/>
                <a:ext cx="458788" cy="881063"/>
              </a:xfrm>
              <a:custGeom>
                <a:avLst/>
                <a:gdLst>
                  <a:gd name="T0" fmla="*/ 0 w 121"/>
                  <a:gd name="T1" fmla="*/ 233 h 233"/>
                  <a:gd name="T2" fmla="*/ 95 w 121"/>
                  <a:gd name="T3" fmla="*/ 180 h 233"/>
                  <a:gd name="T4" fmla="*/ 121 w 121"/>
                  <a:gd name="T5" fmla="*/ 0 h 233"/>
                  <a:gd name="T6" fmla="*/ 0 w 121"/>
                  <a:gd name="T7" fmla="*/ 73 h 233"/>
                  <a:gd name="T8" fmla="*/ 0 w 121"/>
                  <a:gd name="T9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233">
                    <a:moveTo>
                      <a:pt x="0" y="233"/>
                    </a:moveTo>
                    <a:cubicBezTo>
                      <a:pt x="0" y="233"/>
                      <a:pt x="50" y="189"/>
                      <a:pt x="95" y="180"/>
                    </a:cubicBezTo>
                    <a:cubicBezTo>
                      <a:pt x="97" y="114"/>
                      <a:pt x="112" y="32"/>
                      <a:pt x="121" y="0"/>
                    </a:cubicBezTo>
                    <a:cubicBezTo>
                      <a:pt x="72" y="18"/>
                      <a:pt x="35" y="37"/>
                      <a:pt x="0" y="73"/>
                    </a:cubicBezTo>
                    <a:cubicBezTo>
                      <a:pt x="1" y="104"/>
                      <a:pt x="0" y="233"/>
                      <a:pt x="0" y="233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24388" y="3028950"/>
                <a:ext cx="390525" cy="265113"/>
              </a:xfrm>
              <a:custGeom>
                <a:avLst/>
                <a:gdLst>
                  <a:gd name="T0" fmla="*/ 0 w 103"/>
                  <a:gd name="T1" fmla="*/ 70 h 70"/>
                  <a:gd name="T2" fmla="*/ 103 w 103"/>
                  <a:gd name="T3" fmla="*/ 0 h 70"/>
                  <a:gd name="T4" fmla="*/ 102 w 103"/>
                  <a:gd name="T5" fmla="*/ 8 h 70"/>
                  <a:gd name="T6" fmla="*/ 0 w 103"/>
                  <a:gd name="T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3" h="70">
                    <a:moveTo>
                      <a:pt x="0" y="70"/>
                    </a:moveTo>
                    <a:cubicBezTo>
                      <a:pt x="27" y="45"/>
                      <a:pt x="60" y="24"/>
                      <a:pt x="103" y="0"/>
                    </a:cubicBezTo>
                    <a:cubicBezTo>
                      <a:pt x="102" y="2"/>
                      <a:pt x="102" y="5"/>
                      <a:pt x="102" y="8"/>
                    </a:cubicBezTo>
                    <a:cubicBezTo>
                      <a:pt x="82" y="18"/>
                      <a:pt x="44" y="39"/>
                      <a:pt x="0" y="70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4613276" y="2949575"/>
                <a:ext cx="346075" cy="322263"/>
              </a:xfrm>
              <a:custGeom>
                <a:avLst/>
                <a:gdLst>
                  <a:gd name="T0" fmla="*/ 0 w 91"/>
                  <a:gd name="T1" fmla="*/ 85 h 85"/>
                  <a:gd name="T2" fmla="*/ 91 w 91"/>
                  <a:gd name="T3" fmla="*/ 0 h 85"/>
                  <a:gd name="T4" fmla="*/ 90 w 91"/>
                  <a:gd name="T5" fmla="*/ 8 h 85"/>
                  <a:gd name="T6" fmla="*/ 0 w 91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85">
                    <a:moveTo>
                      <a:pt x="0" y="85"/>
                    </a:moveTo>
                    <a:cubicBezTo>
                      <a:pt x="23" y="55"/>
                      <a:pt x="52" y="30"/>
                      <a:pt x="91" y="0"/>
                    </a:cubicBezTo>
                    <a:cubicBezTo>
                      <a:pt x="90" y="2"/>
                      <a:pt x="90" y="4"/>
                      <a:pt x="90" y="8"/>
                    </a:cubicBezTo>
                    <a:cubicBezTo>
                      <a:pt x="72" y="21"/>
                      <a:pt x="38" y="47"/>
                      <a:pt x="0" y="85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591051" y="2867025"/>
                <a:ext cx="295275" cy="371475"/>
              </a:xfrm>
              <a:custGeom>
                <a:avLst/>
                <a:gdLst>
                  <a:gd name="T0" fmla="*/ 0 w 78"/>
                  <a:gd name="T1" fmla="*/ 98 h 98"/>
                  <a:gd name="T2" fmla="*/ 77 w 78"/>
                  <a:gd name="T3" fmla="*/ 0 h 98"/>
                  <a:gd name="T4" fmla="*/ 78 w 78"/>
                  <a:gd name="T5" fmla="*/ 8 h 98"/>
                  <a:gd name="T6" fmla="*/ 0 w 78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98">
                    <a:moveTo>
                      <a:pt x="0" y="98"/>
                    </a:moveTo>
                    <a:cubicBezTo>
                      <a:pt x="18" y="65"/>
                      <a:pt x="43" y="36"/>
                      <a:pt x="77" y="0"/>
                    </a:cubicBezTo>
                    <a:cubicBezTo>
                      <a:pt x="77" y="2"/>
                      <a:pt x="77" y="5"/>
                      <a:pt x="78" y="8"/>
                    </a:cubicBezTo>
                    <a:cubicBezTo>
                      <a:pt x="62" y="24"/>
                      <a:pt x="32" y="55"/>
                      <a:pt x="0" y="98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" name="圆角矩形 19"/>
            <p:cNvSpPr/>
            <p:nvPr/>
          </p:nvSpPr>
          <p:spPr>
            <a:xfrm>
              <a:off x="1246501" y="2387442"/>
              <a:ext cx="2808312" cy="3096344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148238" y="2387442"/>
            <a:ext cx="2808312" cy="3096344"/>
            <a:chOff x="5148238" y="2387442"/>
            <a:chExt cx="2808312" cy="3096344"/>
          </a:xfrm>
        </p:grpSpPr>
        <p:grpSp>
          <p:nvGrpSpPr>
            <p:cNvPr id="7" name="组合 6"/>
            <p:cNvGrpSpPr/>
            <p:nvPr/>
          </p:nvGrpSpPr>
          <p:grpSpPr>
            <a:xfrm flipH="1">
              <a:off x="5374268" y="2908800"/>
              <a:ext cx="2232869" cy="2053629"/>
              <a:chOff x="2733675" y="1706563"/>
              <a:chExt cx="3717926" cy="3419475"/>
            </a:xfrm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5291138" y="2038351"/>
                <a:ext cx="1160463" cy="1179513"/>
              </a:xfrm>
              <a:custGeom>
                <a:avLst/>
                <a:gdLst>
                  <a:gd name="T0" fmla="*/ 263 w 309"/>
                  <a:gd name="T1" fmla="*/ 43 h 314"/>
                  <a:gd name="T2" fmla="*/ 246 w 309"/>
                  <a:gd name="T3" fmla="*/ 227 h 314"/>
                  <a:gd name="T4" fmla="*/ 105 w 309"/>
                  <a:gd name="T5" fmla="*/ 275 h 314"/>
                  <a:gd name="T6" fmla="*/ 47 w 309"/>
                  <a:gd name="T7" fmla="*/ 292 h 314"/>
                  <a:gd name="T8" fmla="*/ 26 w 309"/>
                  <a:gd name="T9" fmla="*/ 314 h 314"/>
                  <a:gd name="T10" fmla="*/ 0 w 309"/>
                  <a:gd name="T11" fmla="*/ 292 h 314"/>
                  <a:gd name="T12" fmla="*/ 23 w 309"/>
                  <a:gd name="T13" fmla="*/ 268 h 314"/>
                  <a:gd name="T14" fmla="*/ 37 w 309"/>
                  <a:gd name="T15" fmla="*/ 210 h 314"/>
                  <a:gd name="T16" fmla="*/ 80 w 309"/>
                  <a:gd name="T17" fmla="*/ 68 h 314"/>
                  <a:gd name="T18" fmla="*/ 263 w 309"/>
                  <a:gd name="T19" fmla="*/ 43 h 314"/>
                  <a:gd name="T20" fmla="*/ 114 w 309"/>
                  <a:gd name="T21" fmla="*/ 242 h 314"/>
                  <a:gd name="T22" fmla="*/ 221 w 309"/>
                  <a:gd name="T23" fmla="*/ 203 h 314"/>
                  <a:gd name="T24" fmla="*/ 250 w 309"/>
                  <a:gd name="T25" fmla="*/ 82 h 314"/>
                  <a:gd name="T26" fmla="*/ 239 w 309"/>
                  <a:gd name="T27" fmla="*/ 68 h 314"/>
                  <a:gd name="T28" fmla="*/ 225 w 309"/>
                  <a:gd name="T29" fmla="*/ 58 h 314"/>
                  <a:gd name="T30" fmla="*/ 104 w 309"/>
                  <a:gd name="T31" fmla="*/ 92 h 314"/>
                  <a:gd name="T32" fmla="*/ 70 w 309"/>
                  <a:gd name="T33" fmla="*/ 200 h 314"/>
                  <a:gd name="T34" fmla="*/ 114 w 309"/>
                  <a:gd name="T35" fmla="*/ 242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9" h="314">
                    <a:moveTo>
                      <a:pt x="263" y="43"/>
                    </a:moveTo>
                    <a:cubicBezTo>
                      <a:pt x="309" y="87"/>
                      <a:pt x="301" y="169"/>
                      <a:pt x="246" y="227"/>
                    </a:cubicBezTo>
                    <a:cubicBezTo>
                      <a:pt x="205" y="269"/>
                      <a:pt x="150" y="286"/>
                      <a:pt x="105" y="275"/>
                    </a:cubicBezTo>
                    <a:cubicBezTo>
                      <a:pt x="84" y="270"/>
                      <a:pt x="63" y="276"/>
                      <a:pt x="47" y="292"/>
                    </a:cubicBezTo>
                    <a:cubicBezTo>
                      <a:pt x="26" y="314"/>
                      <a:pt x="26" y="314"/>
                      <a:pt x="26" y="314"/>
                    </a:cubicBezTo>
                    <a:cubicBezTo>
                      <a:pt x="18" y="305"/>
                      <a:pt x="10" y="298"/>
                      <a:pt x="0" y="292"/>
                    </a:cubicBezTo>
                    <a:cubicBezTo>
                      <a:pt x="23" y="268"/>
                      <a:pt x="23" y="268"/>
                      <a:pt x="23" y="268"/>
                    </a:cubicBezTo>
                    <a:cubicBezTo>
                      <a:pt x="38" y="252"/>
                      <a:pt x="43" y="231"/>
                      <a:pt x="37" y="210"/>
                    </a:cubicBezTo>
                    <a:cubicBezTo>
                      <a:pt x="24" y="166"/>
                      <a:pt x="39" y="110"/>
                      <a:pt x="80" y="68"/>
                    </a:cubicBezTo>
                    <a:cubicBezTo>
                      <a:pt x="135" y="11"/>
                      <a:pt x="217" y="0"/>
                      <a:pt x="263" y="43"/>
                    </a:cubicBezTo>
                    <a:close/>
                    <a:moveTo>
                      <a:pt x="114" y="242"/>
                    </a:moveTo>
                    <a:cubicBezTo>
                      <a:pt x="152" y="252"/>
                      <a:pt x="195" y="231"/>
                      <a:pt x="221" y="203"/>
                    </a:cubicBezTo>
                    <a:cubicBezTo>
                      <a:pt x="250" y="174"/>
                      <a:pt x="272" y="122"/>
                      <a:pt x="250" y="82"/>
                    </a:cubicBezTo>
                    <a:cubicBezTo>
                      <a:pt x="247" y="77"/>
                      <a:pt x="244" y="72"/>
                      <a:pt x="239" y="68"/>
                    </a:cubicBezTo>
                    <a:cubicBezTo>
                      <a:pt x="235" y="64"/>
                      <a:pt x="230" y="60"/>
                      <a:pt x="225" y="58"/>
                    </a:cubicBezTo>
                    <a:cubicBezTo>
                      <a:pt x="184" y="38"/>
                      <a:pt x="133" y="62"/>
                      <a:pt x="104" y="92"/>
                    </a:cubicBezTo>
                    <a:cubicBezTo>
                      <a:pt x="78" y="119"/>
                      <a:pt x="58" y="162"/>
                      <a:pt x="70" y="200"/>
                    </a:cubicBezTo>
                    <a:cubicBezTo>
                      <a:pt x="79" y="232"/>
                      <a:pt x="82" y="234"/>
                      <a:pt x="114" y="242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6"/>
              <p:cNvSpPr>
                <a:spLocks noEditPoints="1"/>
              </p:cNvSpPr>
              <p:nvPr/>
            </p:nvSpPr>
            <p:spPr bwMode="auto">
              <a:xfrm>
                <a:off x="2733675" y="1706563"/>
                <a:ext cx="2541588" cy="3419475"/>
              </a:xfrm>
              <a:custGeom>
                <a:avLst/>
                <a:gdLst>
                  <a:gd name="T0" fmla="*/ 442 w 676"/>
                  <a:gd name="T1" fmla="*/ 12 h 909"/>
                  <a:gd name="T2" fmla="*/ 328 w 676"/>
                  <a:gd name="T3" fmla="*/ 82 h 909"/>
                  <a:gd name="T4" fmla="*/ 398 w 676"/>
                  <a:gd name="T5" fmla="*/ 195 h 909"/>
                  <a:gd name="T6" fmla="*/ 512 w 676"/>
                  <a:gd name="T7" fmla="*/ 126 h 909"/>
                  <a:gd name="T8" fmla="*/ 442 w 676"/>
                  <a:gd name="T9" fmla="*/ 12 h 909"/>
                  <a:gd name="T10" fmla="*/ 634 w 676"/>
                  <a:gd name="T11" fmla="*/ 419 h 909"/>
                  <a:gd name="T12" fmla="*/ 673 w 676"/>
                  <a:gd name="T13" fmla="*/ 447 h 909"/>
                  <a:gd name="T14" fmla="*/ 673 w 676"/>
                  <a:gd name="T15" fmla="*/ 447 h 909"/>
                  <a:gd name="T16" fmla="*/ 674 w 676"/>
                  <a:gd name="T17" fmla="*/ 447 h 909"/>
                  <a:gd name="T18" fmla="*/ 676 w 676"/>
                  <a:gd name="T19" fmla="*/ 466 h 909"/>
                  <a:gd name="T20" fmla="*/ 629 w 676"/>
                  <a:gd name="T21" fmla="*/ 504 h 909"/>
                  <a:gd name="T22" fmla="*/ 629 w 676"/>
                  <a:gd name="T23" fmla="*/ 504 h 909"/>
                  <a:gd name="T24" fmla="*/ 461 w 676"/>
                  <a:gd name="T25" fmla="*/ 502 h 909"/>
                  <a:gd name="T26" fmla="*/ 420 w 676"/>
                  <a:gd name="T27" fmla="*/ 478 h 909"/>
                  <a:gd name="T28" fmla="*/ 405 w 676"/>
                  <a:gd name="T29" fmla="*/ 447 h 909"/>
                  <a:gd name="T30" fmla="*/ 383 w 676"/>
                  <a:gd name="T31" fmla="*/ 538 h 909"/>
                  <a:gd name="T32" fmla="*/ 522 w 676"/>
                  <a:gd name="T33" fmla="*/ 614 h 909"/>
                  <a:gd name="T34" fmla="*/ 544 w 676"/>
                  <a:gd name="T35" fmla="*/ 646 h 909"/>
                  <a:gd name="T36" fmla="*/ 576 w 676"/>
                  <a:gd name="T37" fmla="*/ 837 h 909"/>
                  <a:gd name="T38" fmla="*/ 541 w 676"/>
                  <a:gd name="T39" fmla="*/ 886 h 909"/>
                  <a:gd name="T40" fmla="*/ 491 w 676"/>
                  <a:gd name="T41" fmla="*/ 852 h 909"/>
                  <a:gd name="T42" fmla="*/ 448 w 676"/>
                  <a:gd name="T43" fmla="*/ 686 h 909"/>
                  <a:gd name="T44" fmla="*/ 307 w 676"/>
                  <a:gd name="T45" fmla="*/ 629 h 909"/>
                  <a:gd name="T46" fmla="*/ 289 w 676"/>
                  <a:gd name="T47" fmla="*/ 631 h 909"/>
                  <a:gd name="T48" fmla="*/ 259 w 676"/>
                  <a:gd name="T49" fmla="*/ 739 h 909"/>
                  <a:gd name="T50" fmla="*/ 244 w 676"/>
                  <a:gd name="T51" fmla="*/ 761 h 909"/>
                  <a:gd name="T52" fmla="*/ 244 w 676"/>
                  <a:gd name="T53" fmla="*/ 761 h 909"/>
                  <a:gd name="T54" fmla="*/ 76 w 676"/>
                  <a:gd name="T55" fmla="*/ 894 h 909"/>
                  <a:gd name="T56" fmla="*/ 16 w 676"/>
                  <a:gd name="T57" fmla="*/ 890 h 909"/>
                  <a:gd name="T58" fmla="*/ 19 w 676"/>
                  <a:gd name="T59" fmla="*/ 829 h 909"/>
                  <a:gd name="T60" fmla="*/ 156 w 676"/>
                  <a:gd name="T61" fmla="*/ 708 h 909"/>
                  <a:gd name="T62" fmla="*/ 182 w 676"/>
                  <a:gd name="T63" fmla="*/ 533 h 909"/>
                  <a:gd name="T64" fmla="*/ 183 w 676"/>
                  <a:gd name="T65" fmla="*/ 523 h 909"/>
                  <a:gd name="T66" fmla="*/ 229 w 676"/>
                  <a:gd name="T67" fmla="*/ 335 h 909"/>
                  <a:gd name="T68" fmla="*/ 167 w 676"/>
                  <a:gd name="T69" fmla="*/ 340 h 909"/>
                  <a:gd name="T70" fmla="*/ 142 w 676"/>
                  <a:gd name="T71" fmla="*/ 471 h 909"/>
                  <a:gd name="T72" fmla="*/ 141 w 676"/>
                  <a:gd name="T73" fmla="*/ 476 h 909"/>
                  <a:gd name="T74" fmla="*/ 92 w 676"/>
                  <a:gd name="T75" fmla="*/ 512 h 909"/>
                  <a:gd name="T76" fmla="*/ 55 w 676"/>
                  <a:gd name="T77" fmla="*/ 475 h 909"/>
                  <a:gd name="T78" fmla="*/ 56 w 676"/>
                  <a:gd name="T79" fmla="*/ 460 h 909"/>
                  <a:gd name="T80" fmla="*/ 56 w 676"/>
                  <a:gd name="T81" fmla="*/ 456 h 909"/>
                  <a:gd name="T82" fmla="*/ 80 w 676"/>
                  <a:gd name="T83" fmla="*/ 295 h 909"/>
                  <a:gd name="T84" fmla="*/ 118 w 676"/>
                  <a:gd name="T85" fmla="*/ 258 h 909"/>
                  <a:gd name="T86" fmla="*/ 123 w 676"/>
                  <a:gd name="T87" fmla="*/ 256 h 909"/>
                  <a:gd name="T88" fmla="*/ 307 w 676"/>
                  <a:gd name="T89" fmla="*/ 217 h 909"/>
                  <a:gd name="T90" fmla="*/ 312 w 676"/>
                  <a:gd name="T91" fmla="*/ 217 h 909"/>
                  <a:gd name="T92" fmla="*/ 359 w 676"/>
                  <a:gd name="T93" fmla="*/ 218 h 909"/>
                  <a:gd name="T94" fmla="*/ 434 w 676"/>
                  <a:gd name="T95" fmla="*/ 282 h 909"/>
                  <a:gd name="T96" fmla="*/ 487 w 676"/>
                  <a:gd name="T97" fmla="*/ 405 h 909"/>
                  <a:gd name="T98" fmla="*/ 634 w 676"/>
                  <a:gd name="T99" fmla="*/ 419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76" h="909">
                    <a:moveTo>
                      <a:pt x="442" y="12"/>
                    </a:moveTo>
                    <a:cubicBezTo>
                      <a:pt x="392" y="0"/>
                      <a:pt x="341" y="31"/>
                      <a:pt x="328" y="82"/>
                    </a:cubicBezTo>
                    <a:cubicBezTo>
                      <a:pt x="316" y="132"/>
                      <a:pt x="347" y="183"/>
                      <a:pt x="398" y="195"/>
                    </a:cubicBezTo>
                    <a:cubicBezTo>
                      <a:pt x="449" y="207"/>
                      <a:pt x="500" y="176"/>
                      <a:pt x="512" y="126"/>
                    </a:cubicBezTo>
                    <a:cubicBezTo>
                      <a:pt x="524" y="75"/>
                      <a:pt x="493" y="25"/>
                      <a:pt x="442" y="12"/>
                    </a:cubicBezTo>
                    <a:close/>
                    <a:moveTo>
                      <a:pt x="634" y="419"/>
                    </a:moveTo>
                    <a:cubicBezTo>
                      <a:pt x="652" y="419"/>
                      <a:pt x="667" y="431"/>
                      <a:pt x="673" y="447"/>
                    </a:cubicBezTo>
                    <a:cubicBezTo>
                      <a:pt x="673" y="447"/>
                      <a:pt x="673" y="447"/>
                      <a:pt x="673" y="447"/>
                    </a:cubicBezTo>
                    <a:cubicBezTo>
                      <a:pt x="674" y="447"/>
                      <a:pt x="674" y="447"/>
                      <a:pt x="674" y="447"/>
                    </a:cubicBezTo>
                    <a:cubicBezTo>
                      <a:pt x="676" y="453"/>
                      <a:pt x="676" y="459"/>
                      <a:pt x="676" y="466"/>
                    </a:cubicBezTo>
                    <a:cubicBezTo>
                      <a:pt x="674" y="489"/>
                      <a:pt x="653" y="507"/>
                      <a:pt x="629" y="504"/>
                    </a:cubicBezTo>
                    <a:cubicBezTo>
                      <a:pt x="629" y="504"/>
                      <a:pt x="629" y="504"/>
                      <a:pt x="629" y="504"/>
                    </a:cubicBezTo>
                    <a:cubicBezTo>
                      <a:pt x="461" y="502"/>
                      <a:pt x="461" y="502"/>
                      <a:pt x="461" y="502"/>
                    </a:cubicBezTo>
                    <a:cubicBezTo>
                      <a:pt x="444" y="503"/>
                      <a:pt x="428" y="494"/>
                      <a:pt x="420" y="478"/>
                    </a:cubicBezTo>
                    <a:cubicBezTo>
                      <a:pt x="405" y="447"/>
                      <a:pt x="405" y="447"/>
                      <a:pt x="405" y="447"/>
                    </a:cubicBezTo>
                    <a:cubicBezTo>
                      <a:pt x="383" y="538"/>
                      <a:pt x="383" y="538"/>
                      <a:pt x="383" y="538"/>
                    </a:cubicBezTo>
                    <a:cubicBezTo>
                      <a:pt x="522" y="614"/>
                      <a:pt x="522" y="614"/>
                      <a:pt x="522" y="614"/>
                    </a:cubicBezTo>
                    <a:cubicBezTo>
                      <a:pt x="535" y="621"/>
                      <a:pt x="543" y="633"/>
                      <a:pt x="544" y="646"/>
                    </a:cubicBezTo>
                    <a:cubicBezTo>
                      <a:pt x="576" y="837"/>
                      <a:pt x="576" y="837"/>
                      <a:pt x="576" y="837"/>
                    </a:cubicBezTo>
                    <a:cubicBezTo>
                      <a:pt x="580" y="860"/>
                      <a:pt x="565" y="882"/>
                      <a:pt x="541" y="886"/>
                    </a:cubicBezTo>
                    <a:cubicBezTo>
                      <a:pt x="518" y="890"/>
                      <a:pt x="496" y="875"/>
                      <a:pt x="491" y="852"/>
                    </a:cubicBezTo>
                    <a:cubicBezTo>
                      <a:pt x="448" y="686"/>
                      <a:pt x="448" y="686"/>
                      <a:pt x="448" y="686"/>
                    </a:cubicBezTo>
                    <a:cubicBezTo>
                      <a:pt x="307" y="629"/>
                      <a:pt x="307" y="629"/>
                      <a:pt x="307" y="629"/>
                    </a:cubicBezTo>
                    <a:cubicBezTo>
                      <a:pt x="301" y="630"/>
                      <a:pt x="295" y="631"/>
                      <a:pt x="289" y="631"/>
                    </a:cubicBezTo>
                    <a:cubicBezTo>
                      <a:pt x="259" y="739"/>
                      <a:pt x="259" y="739"/>
                      <a:pt x="259" y="739"/>
                    </a:cubicBezTo>
                    <a:cubicBezTo>
                      <a:pt x="257" y="748"/>
                      <a:pt x="251" y="755"/>
                      <a:pt x="244" y="761"/>
                    </a:cubicBezTo>
                    <a:cubicBezTo>
                      <a:pt x="244" y="761"/>
                      <a:pt x="244" y="761"/>
                      <a:pt x="244" y="761"/>
                    </a:cubicBezTo>
                    <a:cubicBezTo>
                      <a:pt x="76" y="894"/>
                      <a:pt x="76" y="894"/>
                      <a:pt x="76" y="894"/>
                    </a:cubicBezTo>
                    <a:cubicBezTo>
                      <a:pt x="59" y="909"/>
                      <a:pt x="32" y="907"/>
                      <a:pt x="16" y="890"/>
                    </a:cubicBezTo>
                    <a:cubicBezTo>
                      <a:pt x="0" y="872"/>
                      <a:pt x="2" y="845"/>
                      <a:pt x="19" y="829"/>
                    </a:cubicBezTo>
                    <a:cubicBezTo>
                      <a:pt x="156" y="708"/>
                      <a:pt x="156" y="708"/>
                      <a:pt x="156" y="708"/>
                    </a:cubicBezTo>
                    <a:cubicBezTo>
                      <a:pt x="182" y="533"/>
                      <a:pt x="182" y="533"/>
                      <a:pt x="182" y="533"/>
                    </a:cubicBezTo>
                    <a:cubicBezTo>
                      <a:pt x="182" y="530"/>
                      <a:pt x="183" y="526"/>
                      <a:pt x="183" y="523"/>
                    </a:cubicBezTo>
                    <a:cubicBezTo>
                      <a:pt x="229" y="335"/>
                      <a:pt x="229" y="335"/>
                      <a:pt x="229" y="335"/>
                    </a:cubicBezTo>
                    <a:cubicBezTo>
                      <a:pt x="167" y="340"/>
                      <a:pt x="167" y="340"/>
                      <a:pt x="167" y="340"/>
                    </a:cubicBezTo>
                    <a:cubicBezTo>
                      <a:pt x="142" y="471"/>
                      <a:pt x="142" y="471"/>
                      <a:pt x="142" y="471"/>
                    </a:cubicBezTo>
                    <a:cubicBezTo>
                      <a:pt x="141" y="476"/>
                      <a:pt x="141" y="476"/>
                      <a:pt x="141" y="476"/>
                    </a:cubicBezTo>
                    <a:cubicBezTo>
                      <a:pt x="138" y="499"/>
                      <a:pt x="116" y="515"/>
                      <a:pt x="92" y="512"/>
                    </a:cubicBezTo>
                    <a:cubicBezTo>
                      <a:pt x="72" y="509"/>
                      <a:pt x="58" y="493"/>
                      <a:pt x="55" y="475"/>
                    </a:cubicBezTo>
                    <a:cubicBezTo>
                      <a:pt x="55" y="470"/>
                      <a:pt x="55" y="465"/>
                      <a:pt x="56" y="460"/>
                    </a:cubicBezTo>
                    <a:cubicBezTo>
                      <a:pt x="56" y="456"/>
                      <a:pt x="56" y="456"/>
                      <a:pt x="56" y="456"/>
                    </a:cubicBezTo>
                    <a:cubicBezTo>
                      <a:pt x="80" y="295"/>
                      <a:pt x="80" y="295"/>
                      <a:pt x="80" y="295"/>
                    </a:cubicBezTo>
                    <a:cubicBezTo>
                      <a:pt x="82" y="276"/>
                      <a:pt x="98" y="260"/>
                      <a:pt x="118" y="258"/>
                    </a:cubicBezTo>
                    <a:cubicBezTo>
                      <a:pt x="120" y="257"/>
                      <a:pt x="121" y="257"/>
                      <a:pt x="123" y="256"/>
                    </a:cubicBezTo>
                    <a:cubicBezTo>
                      <a:pt x="307" y="217"/>
                      <a:pt x="307" y="217"/>
                      <a:pt x="307" y="217"/>
                    </a:cubicBezTo>
                    <a:cubicBezTo>
                      <a:pt x="309" y="217"/>
                      <a:pt x="310" y="217"/>
                      <a:pt x="312" y="217"/>
                    </a:cubicBezTo>
                    <a:cubicBezTo>
                      <a:pt x="327" y="214"/>
                      <a:pt x="343" y="214"/>
                      <a:pt x="359" y="218"/>
                    </a:cubicBezTo>
                    <a:cubicBezTo>
                      <a:pt x="396" y="227"/>
                      <a:pt x="424" y="253"/>
                      <a:pt x="434" y="282"/>
                    </a:cubicBezTo>
                    <a:cubicBezTo>
                      <a:pt x="487" y="405"/>
                      <a:pt x="487" y="405"/>
                      <a:pt x="487" y="405"/>
                    </a:cubicBezTo>
                    <a:cubicBezTo>
                      <a:pt x="634" y="419"/>
                      <a:pt x="634" y="419"/>
                      <a:pt x="634" y="419"/>
                    </a:cubicBezTo>
                    <a:close/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圆角矩形 20"/>
            <p:cNvSpPr/>
            <p:nvPr/>
          </p:nvSpPr>
          <p:spPr>
            <a:xfrm>
              <a:off x="5148238" y="2387442"/>
              <a:ext cx="2808312" cy="3096344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707160" y="1213603"/>
            <a:ext cx="1886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科研</a:t>
            </a:r>
            <a:endParaRPr lang="zh-CN" altLang="en-US" sz="6000" b="1" spc="600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608897" y="1213603"/>
            <a:ext cx="1886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spc="600" dirty="0" smtClean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生活</a:t>
            </a:r>
            <a:endParaRPr lang="zh-CN" altLang="en-US" sz="6000" b="1" spc="600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19407" y="1213603"/>
            <a:ext cx="1886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spc="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&amp;</a:t>
            </a:r>
            <a:endParaRPr lang="zh-CN" altLang="en-US" sz="6000" b="1" spc="600" dirty="0">
              <a:solidFill>
                <a:schemeClr val="bg1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48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994370"/>
            <a:ext cx="7705030" cy="3154710"/>
            <a:chOff x="395536" y="994370"/>
            <a:chExt cx="7705030" cy="3154710"/>
          </a:xfrm>
        </p:grpSpPr>
        <p:sp>
          <p:nvSpPr>
            <p:cNvPr id="13" name="矩形 12"/>
            <p:cNvSpPr/>
            <p:nvPr/>
          </p:nvSpPr>
          <p:spPr>
            <a:xfrm>
              <a:off x="2555776" y="2282379"/>
              <a:ext cx="5544790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锐普有中国最大的原创</a:t>
              </a:r>
              <a:r>
                <a:rPr lang="en-US" altLang="zh-CN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PPT</a:t>
              </a:r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素材站，有中国最强的</a:t>
              </a:r>
              <a:r>
                <a:rPr lang="en-US" altLang="zh-CN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PPT</a:t>
              </a:r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制作团队，有人人都能快速提升的</a:t>
              </a:r>
              <a:r>
                <a:rPr lang="en-US" altLang="zh-CN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PPT</a:t>
              </a:r>
              <a:r>
                <a:rPr lang="zh-CN" altLang="en-US" sz="2000" b="1" dirty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培训。清晰、美观、创意、有效、超值、保密，是他们为数百家客户带来意想不到的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j-lt"/>
                  <a:ea typeface="华文仿宋" panose="02010600040101010101" pitchFamily="2" charset="-122"/>
                </a:rPr>
                <a:t>价值</a:t>
              </a:r>
              <a:endParaRPr lang="en-US" altLang="zh-CN" sz="2000" b="1" dirty="0">
                <a:solidFill>
                  <a:schemeClr val="bg1"/>
                </a:solidFill>
                <a:latin typeface="+mj-lt"/>
                <a:ea typeface="华文仿宋" panose="02010600040101010101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95536" y="994370"/>
              <a:ext cx="2412442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9900" b="1" i="1" dirty="0" smtClean="0">
                  <a:ln w="38100">
                    <a:solidFill>
                      <a:schemeClr val="bg1"/>
                    </a:solidFill>
                  </a:ln>
                  <a:noFill/>
                  <a:latin typeface="Cambria Math" panose="02040503050406030204" pitchFamily="18" charset="0"/>
                  <a:ea typeface="Cambria Math" panose="02040503050406030204" pitchFamily="18" charset="0"/>
                </a:rPr>
                <a:t>1</a:t>
              </a:r>
              <a:endParaRPr lang="zh-CN" altLang="en-US" sz="19900" b="1" i="1" dirty="0">
                <a:ln w="38100">
                  <a:solidFill>
                    <a:schemeClr val="bg1"/>
                  </a:solidFill>
                </a:ln>
                <a:noFill/>
                <a:latin typeface="Cambria Math" panose="02040503050406030204" pitchFamily="18" charset="0"/>
                <a:ea typeface="DFKai-SB" panose="03000509000000000000" pitchFamily="65" charset="-12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15616" y="3226618"/>
            <a:ext cx="7066290" cy="3154710"/>
            <a:chOff x="1115616" y="3226618"/>
            <a:chExt cx="7066290" cy="3154710"/>
          </a:xfrm>
        </p:grpSpPr>
        <p:sp>
          <p:nvSpPr>
            <p:cNvPr id="14" name="矩形 13"/>
            <p:cNvSpPr/>
            <p:nvPr/>
          </p:nvSpPr>
          <p:spPr>
            <a:xfrm>
              <a:off x="1115616" y="4550057"/>
              <a:ext cx="5343464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锐普</a:t>
              </a:r>
              <a:r>
                <a:rPr lang="zh-CN" altLang="en-US" sz="2000" b="1" dirty="0" smtClean="0">
                  <a:solidFill>
                    <a:schemeClr val="bg1"/>
                  </a:solidFill>
                  <a:ea typeface="华文仿宋" panose="02010600040101010101" pitchFamily="2" charset="-122"/>
                </a:rPr>
                <a:t>有</a:t>
              </a:r>
              <a:r>
                <a:rPr lang="zh-CN" altLang="en-US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中国最大的原创</a:t>
              </a:r>
              <a:r>
                <a:rPr lang="en-US" altLang="zh-CN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素材站，有中国最强的</a:t>
              </a:r>
              <a:r>
                <a:rPr lang="en-US" altLang="zh-CN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制作团队，有人人都能快速提升的</a:t>
              </a:r>
              <a:r>
                <a:rPr lang="en-US" altLang="zh-CN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20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培训。清晰、美观、创意、有效、超值、保密，是他们为数百家客户带来意想不到的价值</a:t>
              </a:r>
              <a:endParaRPr lang="en-US" altLang="zh-CN" sz="2000" b="1" dirty="0">
                <a:solidFill>
                  <a:schemeClr val="bg1"/>
                </a:solidFill>
                <a:ea typeface="华文仿宋" panose="02010600040101010101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769464" y="3226618"/>
              <a:ext cx="2412442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9900" b="1" i="1" dirty="0" smtClean="0">
                  <a:ln w="38100">
                    <a:solidFill>
                      <a:schemeClr val="bg1"/>
                    </a:solidFill>
                  </a:ln>
                  <a:noFill/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  <a:endParaRPr lang="zh-CN" altLang="en-US" sz="19900" b="1" i="1" dirty="0">
                <a:ln w="38100">
                  <a:solidFill>
                    <a:schemeClr val="bg1"/>
                  </a:solidFill>
                </a:ln>
                <a:noFill/>
                <a:latin typeface="Cambria Math" panose="02040503050406030204" pitchFamily="18" charset="0"/>
                <a:ea typeface="DFKai-SB" panose="03000509000000000000" pitchFamily="65" charset="-12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27360" y="360637"/>
            <a:ext cx="689279" cy="813349"/>
            <a:chOff x="4097338" y="2867025"/>
            <a:chExt cx="952501" cy="1123951"/>
          </a:xfrm>
        </p:grpSpPr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4097338" y="3109913"/>
              <a:ext cx="458788" cy="881063"/>
            </a:xfrm>
            <a:custGeom>
              <a:avLst/>
              <a:gdLst>
                <a:gd name="T0" fmla="*/ 121 w 121"/>
                <a:gd name="T1" fmla="*/ 233 h 233"/>
                <a:gd name="T2" fmla="*/ 26 w 121"/>
                <a:gd name="T3" fmla="*/ 180 h 233"/>
                <a:gd name="T4" fmla="*/ 0 w 121"/>
                <a:gd name="T5" fmla="*/ 0 h 233"/>
                <a:gd name="T6" fmla="*/ 121 w 121"/>
                <a:gd name="T7" fmla="*/ 73 h 233"/>
                <a:gd name="T8" fmla="*/ 121 w 121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33">
                  <a:moveTo>
                    <a:pt x="121" y="233"/>
                  </a:moveTo>
                  <a:cubicBezTo>
                    <a:pt x="121" y="233"/>
                    <a:pt x="72" y="189"/>
                    <a:pt x="26" y="180"/>
                  </a:cubicBezTo>
                  <a:cubicBezTo>
                    <a:pt x="25" y="114"/>
                    <a:pt x="9" y="32"/>
                    <a:pt x="0" y="0"/>
                  </a:cubicBezTo>
                  <a:cubicBezTo>
                    <a:pt x="49" y="18"/>
                    <a:pt x="87" y="37"/>
                    <a:pt x="121" y="73"/>
                  </a:cubicBezTo>
                  <a:cubicBezTo>
                    <a:pt x="120" y="104"/>
                    <a:pt x="121" y="233"/>
                    <a:pt x="121" y="233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4132263" y="3028950"/>
              <a:ext cx="390525" cy="265113"/>
            </a:xfrm>
            <a:custGeom>
              <a:avLst/>
              <a:gdLst>
                <a:gd name="T0" fmla="*/ 103 w 103"/>
                <a:gd name="T1" fmla="*/ 70 h 70"/>
                <a:gd name="T2" fmla="*/ 0 w 103"/>
                <a:gd name="T3" fmla="*/ 0 h 70"/>
                <a:gd name="T4" fmla="*/ 2 w 103"/>
                <a:gd name="T5" fmla="*/ 8 h 70"/>
                <a:gd name="T6" fmla="*/ 103 w 103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70">
                  <a:moveTo>
                    <a:pt x="103" y="70"/>
                  </a:moveTo>
                  <a:cubicBezTo>
                    <a:pt x="76" y="45"/>
                    <a:pt x="43" y="24"/>
                    <a:pt x="0" y="0"/>
                  </a:cubicBezTo>
                  <a:cubicBezTo>
                    <a:pt x="1" y="2"/>
                    <a:pt x="1" y="5"/>
                    <a:pt x="2" y="8"/>
                  </a:cubicBezTo>
                  <a:cubicBezTo>
                    <a:pt x="22" y="18"/>
                    <a:pt x="59" y="39"/>
                    <a:pt x="103" y="70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4192588" y="2949575"/>
              <a:ext cx="344488" cy="322263"/>
            </a:xfrm>
            <a:custGeom>
              <a:avLst/>
              <a:gdLst>
                <a:gd name="T0" fmla="*/ 91 w 91"/>
                <a:gd name="T1" fmla="*/ 85 h 85"/>
                <a:gd name="T2" fmla="*/ 0 w 91"/>
                <a:gd name="T3" fmla="*/ 0 h 85"/>
                <a:gd name="T4" fmla="*/ 0 w 91"/>
                <a:gd name="T5" fmla="*/ 8 h 85"/>
                <a:gd name="T6" fmla="*/ 91 w 9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5">
                  <a:moveTo>
                    <a:pt x="91" y="85"/>
                  </a:moveTo>
                  <a:cubicBezTo>
                    <a:pt x="68" y="55"/>
                    <a:pt x="39" y="30"/>
                    <a:pt x="0" y="0"/>
                  </a:cubicBezTo>
                  <a:cubicBezTo>
                    <a:pt x="0" y="2"/>
                    <a:pt x="0" y="4"/>
                    <a:pt x="0" y="8"/>
                  </a:cubicBezTo>
                  <a:cubicBezTo>
                    <a:pt x="18" y="21"/>
                    <a:pt x="52" y="47"/>
                    <a:pt x="91" y="85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4260851" y="2867025"/>
              <a:ext cx="300038" cy="371475"/>
            </a:xfrm>
            <a:custGeom>
              <a:avLst/>
              <a:gdLst>
                <a:gd name="T0" fmla="*/ 79 w 79"/>
                <a:gd name="T1" fmla="*/ 98 h 98"/>
                <a:gd name="T2" fmla="*/ 1 w 79"/>
                <a:gd name="T3" fmla="*/ 0 h 98"/>
                <a:gd name="T4" fmla="*/ 0 w 79"/>
                <a:gd name="T5" fmla="*/ 8 h 98"/>
                <a:gd name="T6" fmla="*/ 79 w 79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8">
                  <a:moveTo>
                    <a:pt x="79" y="98"/>
                  </a:moveTo>
                  <a:cubicBezTo>
                    <a:pt x="60" y="65"/>
                    <a:pt x="35" y="36"/>
                    <a:pt x="1" y="0"/>
                  </a:cubicBezTo>
                  <a:cubicBezTo>
                    <a:pt x="1" y="2"/>
                    <a:pt x="1" y="5"/>
                    <a:pt x="0" y="8"/>
                  </a:cubicBezTo>
                  <a:cubicBezTo>
                    <a:pt x="16" y="24"/>
                    <a:pt x="46" y="55"/>
                    <a:pt x="79" y="98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4591051" y="3109913"/>
              <a:ext cx="458788" cy="881063"/>
            </a:xfrm>
            <a:custGeom>
              <a:avLst/>
              <a:gdLst>
                <a:gd name="T0" fmla="*/ 0 w 121"/>
                <a:gd name="T1" fmla="*/ 233 h 233"/>
                <a:gd name="T2" fmla="*/ 95 w 121"/>
                <a:gd name="T3" fmla="*/ 180 h 233"/>
                <a:gd name="T4" fmla="*/ 121 w 121"/>
                <a:gd name="T5" fmla="*/ 0 h 233"/>
                <a:gd name="T6" fmla="*/ 0 w 121"/>
                <a:gd name="T7" fmla="*/ 73 h 233"/>
                <a:gd name="T8" fmla="*/ 0 w 121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233">
                  <a:moveTo>
                    <a:pt x="0" y="233"/>
                  </a:moveTo>
                  <a:cubicBezTo>
                    <a:pt x="0" y="233"/>
                    <a:pt x="50" y="189"/>
                    <a:pt x="95" y="180"/>
                  </a:cubicBezTo>
                  <a:cubicBezTo>
                    <a:pt x="97" y="114"/>
                    <a:pt x="112" y="32"/>
                    <a:pt x="121" y="0"/>
                  </a:cubicBezTo>
                  <a:cubicBezTo>
                    <a:pt x="72" y="18"/>
                    <a:pt x="35" y="37"/>
                    <a:pt x="0" y="73"/>
                  </a:cubicBezTo>
                  <a:cubicBezTo>
                    <a:pt x="1" y="104"/>
                    <a:pt x="0" y="233"/>
                    <a:pt x="0" y="233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4624388" y="3028950"/>
              <a:ext cx="390525" cy="265113"/>
            </a:xfrm>
            <a:custGeom>
              <a:avLst/>
              <a:gdLst>
                <a:gd name="T0" fmla="*/ 0 w 103"/>
                <a:gd name="T1" fmla="*/ 70 h 70"/>
                <a:gd name="T2" fmla="*/ 103 w 103"/>
                <a:gd name="T3" fmla="*/ 0 h 70"/>
                <a:gd name="T4" fmla="*/ 102 w 103"/>
                <a:gd name="T5" fmla="*/ 8 h 70"/>
                <a:gd name="T6" fmla="*/ 0 w 103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70">
                  <a:moveTo>
                    <a:pt x="0" y="70"/>
                  </a:moveTo>
                  <a:cubicBezTo>
                    <a:pt x="27" y="45"/>
                    <a:pt x="60" y="24"/>
                    <a:pt x="103" y="0"/>
                  </a:cubicBezTo>
                  <a:cubicBezTo>
                    <a:pt x="102" y="2"/>
                    <a:pt x="102" y="5"/>
                    <a:pt x="102" y="8"/>
                  </a:cubicBezTo>
                  <a:cubicBezTo>
                    <a:pt x="82" y="18"/>
                    <a:pt x="44" y="39"/>
                    <a:pt x="0" y="70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4613276" y="2949575"/>
              <a:ext cx="346075" cy="322263"/>
            </a:xfrm>
            <a:custGeom>
              <a:avLst/>
              <a:gdLst>
                <a:gd name="T0" fmla="*/ 0 w 91"/>
                <a:gd name="T1" fmla="*/ 85 h 85"/>
                <a:gd name="T2" fmla="*/ 91 w 91"/>
                <a:gd name="T3" fmla="*/ 0 h 85"/>
                <a:gd name="T4" fmla="*/ 90 w 91"/>
                <a:gd name="T5" fmla="*/ 8 h 85"/>
                <a:gd name="T6" fmla="*/ 0 w 9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5">
                  <a:moveTo>
                    <a:pt x="0" y="85"/>
                  </a:moveTo>
                  <a:cubicBezTo>
                    <a:pt x="23" y="55"/>
                    <a:pt x="52" y="30"/>
                    <a:pt x="91" y="0"/>
                  </a:cubicBezTo>
                  <a:cubicBezTo>
                    <a:pt x="90" y="2"/>
                    <a:pt x="90" y="4"/>
                    <a:pt x="90" y="8"/>
                  </a:cubicBezTo>
                  <a:cubicBezTo>
                    <a:pt x="72" y="21"/>
                    <a:pt x="38" y="47"/>
                    <a:pt x="0" y="85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4591051" y="2867025"/>
              <a:ext cx="295275" cy="371475"/>
            </a:xfrm>
            <a:custGeom>
              <a:avLst/>
              <a:gdLst>
                <a:gd name="T0" fmla="*/ 0 w 78"/>
                <a:gd name="T1" fmla="*/ 98 h 98"/>
                <a:gd name="T2" fmla="*/ 77 w 78"/>
                <a:gd name="T3" fmla="*/ 0 h 98"/>
                <a:gd name="T4" fmla="*/ 78 w 78"/>
                <a:gd name="T5" fmla="*/ 8 h 98"/>
                <a:gd name="T6" fmla="*/ 0 w 78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98">
                  <a:moveTo>
                    <a:pt x="0" y="98"/>
                  </a:moveTo>
                  <a:cubicBezTo>
                    <a:pt x="18" y="65"/>
                    <a:pt x="43" y="36"/>
                    <a:pt x="77" y="0"/>
                  </a:cubicBezTo>
                  <a:cubicBezTo>
                    <a:pt x="77" y="2"/>
                    <a:pt x="77" y="5"/>
                    <a:pt x="78" y="8"/>
                  </a:cubicBezTo>
                  <a:cubicBezTo>
                    <a:pt x="62" y="24"/>
                    <a:pt x="32" y="55"/>
                    <a:pt x="0" y="98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747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 flipH="1">
            <a:off x="3995738" y="401946"/>
            <a:ext cx="864419" cy="795029"/>
            <a:chOff x="2733675" y="1706563"/>
            <a:chExt cx="3717926" cy="3419475"/>
          </a:xfrm>
        </p:grpSpPr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5291138" y="2038351"/>
              <a:ext cx="1160463" cy="1179513"/>
            </a:xfrm>
            <a:custGeom>
              <a:avLst/>
              <a:gdLst>
                <a:gd name="T0" fmla="*/ 263 w 309"/>
                <a:gd name="T1" fmla="*/ 43 h 314"/>
                <a:gd name="T2" fmla="*/ 246 w 309"/>
                <a:gd name="T3" fmla="*/ 227 h 314"/>
                <a:gd name="T4" fmla="*/ 105 w 309"/>
                <a:gd name="T5" fmla="*/ 275 h 314"/>
                <a:gd name="T6" fmla="*/ 47 w 309"/>
                <a:gd name="T7" fmla="*/ 292 h 314"/>
                <a:gd name="T8" fmla="*/ 26 w 309"/>
                <a:gd name="T9" fmla="*/ 314 h 314"/>
                <a:gd name="T10" fmla="*/ 0 w 309"/>
                <a:gd name="T11" fmla="*/ 292 h 314"/>
                <a:gd name="T12" fmla="*/ 23 w 309"/>
                <a:gd name="T13" fmla="*/ 268 h 314"/>
                <a:gd name="T14" fmla="*/ 37 w 309"/>
                <a:gd name="T15" fmla="*/ 210 h 314"/>
                <a:gd name="T16" fmla="*/ 80 w 309"/>
                <a:gd name="T17" fmla="*/ 68 h 314"/>
                <a:gd name="T18" fmla="*/ 263 w 309"/>
                <a:gd name="T19" fmla="*/ 43 h 314"/>
                <a:gd name="T20" fmla="*/ 114 w 309"/>
                <a:gd name="T21" fmla="*/ 242 h 314"/>
                <a:gd name="T22" fmla="*/ 221 w 309"/>
                <a:gd name="T23" fmla="*/ 203 h 314"/>
                <a:gd name="T24" fmla="*/ 250 w 309"/>
                <a:gd name="T25" fmla="*/ 82 h 314"/>
                <a:gd name="T26" fmla="*/ 239 w 309"/>
                <a:gd name="T27" fmla="*/ 68 h 314"/>
                <a:gd name="T28" fmla="*/ 225 w 309"/>
                <a:gd name="T29" fmla="*/ 58 h 314"/>
                <a:gd name="T30" fmla="*/ 104 w 309"/>
                <a:gd name="T31" fmla="*/ 92 h 314"/>
                <a:gd name="T32" fmla="*/ 70 w 309"/>
                <a:gd name="T33" fmla="*/ 200 h 314"/>
                <a:gd name="T34" fmla="*/ 114 w 309"/>
                <a:gd name="T35" fmla="*/ 24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9" h="314">
                  <a:moveTo>
                    <a:pt x="263" y="43"/>
                  </a:moveTo>
                  <a:cubicBezTo>
                    <a:pt x="309" y="87"/>
                    <a:pt x="301" y="169"/>
                    <a:pt x="246" y="227"/>
                  </a:cubicBezTo>
                  <a:cubicBezTo>
                    <a:pt x="205" y="269"/>
                    <a:pt x="150" y="286"/>
                    <a:pt x="105" y="275"/>
                  </a:cubicBezTo>
                  <a:cubicBezTo>
                    <a:pt x="84" y="270"/>
                    <a:pt x="63" y="276"/>
                    <a:pt x="47" y="292"/>
                  </a:cubicBezTo>
                  <a:cubicBezTo>
                    <a:pt x="26" y="314"/>
                    <a:pt x="26" y="314"/>
                    <a:pt x="26" y="314"/>
                  </a:cubicBezTo>
                  <a:cubicBezTo>
                    <a:pt x="18" y="305"/>
                    <a:pt x="10" y="298"/>
                    <a:pt x="0" y="292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38" y="252"/>
                    <a:pt x="43" y="231"/>
                    <a:pt x="37" y="210"/>
                  </a:cubicBezTo>
                  <a:cubicBezTo>
                    <a:pt x="24" y="166"/>
                    <a:pt x="39" y="110"/>
                    <a:pt x="80" y="68"/>
                  </a:cubicBezTo>
                  <a:cubicBezTo>
                    <a:pt x="135" y="11"/>
                    <a:pt x="217" y="0"/>
                    <a:pt x="263" y="43"/>
                  </a:cubicBezTo>
                  <a:close/>
                  <a:moveTo>
                    <a:pt x="114" y="242"/>
                  </a:moveTo>
                  <a:cubicBezTo>
                    <a:pt x="152" y="252"/>
                    <a:pt x="195" y="231"/>
                    <a:pt x="221" y="203"/>
                  </a:cubicBezTo>
                  <a:cubicBezTo>
                    <a:pt x="250" y="174"/>
                    <a:pt x="272" y="122"/>
                    <a:pt x="250" y="82"/>
                  </a:cubicBezTo>
                  <a:cubicBezTo>
                    <a:pt x="247" y="77"/>
                    <a:pt x="244" y="72"/>
                    <a:pt x="239" y="68"/>
                  </a:cubicBezTo>
                  <a:cubicBezTo>
                    <a:pt x="235" y="64"/>
                    <a:pt x="230" y="60"/>
                    <a:pt x="225" y="58"/>
                  </a:cubicBezTo>
                  <a:cubicBezTo>
                    <a:pt x="184" y="38"/>
                    <a:pt x="133" y="62"/>
                    <a:pt x="104" y="92"/>
                  </a:cubicBezTo>
                  <a:cubicBezTo>
                    <a:pt x="78" y="119"/>
                    <a:pt x="58" y="162"/>
                    <a:pt x="70" y="200"/>
                  </a:cubicBezTo>
                  <a:cubicBezTo>
                    <a:pt x="79" y="232"/>
                    <a:pt x="82" y="234"/>
                    <a:pt x="114" y="242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 noEditPoints="1"/>
            </p:cNvSpPr>
            <p:nvPr/>
          </p:nvSpPr>
          <p:spPr bwMode="auto">
            <a:xfrm>
              <a:off x="2733675" y="1706563"/>
              <a:ext cx="2541588" cy="3419475"/>
            </a:xfrm>
            <a:custGeom>
              <a:avLst/>
              <a:gdLst>
                <a:gd name="T0" fmla="*/ 442 w 676"/>
                <a:gd name="T1" fmla="*/ 12 h 909"/>
                <a:gd name="T2" fmla="*/ 328 w 676"/>
                <a:gd name="T3" fmla="*/ 82 h 909"/>
                <a:gd name="T4" fmla="*/ 398 w 676"/>
                <a:gd name="T5" fmla="*/ 195 h 909"/>
                <a:gd name="T6" fmla="*/ 512 w 676"/>
                <a:gd name="T7" fmla="*/ 126 h 909"/>
                <a:gd name="T8" fmla="*/ 442 w 676"/>
                <a:gd name="T9" fmla="*/ 12 h 909"/>
                <a:gd name="T10" fmla="*/ 634 w 676"/>
                <a:gd name="T11" fmla="*/ 419 h 909"/>
                <a:gd name="T12" fmla="*/ 673 w 676"/>
                <a:gd name="T13" fmla="*/ 447 h 909"/>
                <a:gd name="T14" fmla="*/ 673 w 676"/>
                <a:gd name="T15" fmla="*/ 447 h 909"/>
                <a:gd name="T16" fmla="*/ 674 w 676"/>
                <a:gd name="T17" fmla="*/ 447 h 909"/>
                <a:gd name="T18" fmla="*/ 676 w 676"/>
                <a:gd name="T19" fmla="*/ 466 h 909"/>
                <a:gd name="T20" fmla="*/ 629 w 676"/>
                <a:gd name="T21" fmla="*/ 504 h 909"/>
                <a:gd name="T22" fmla="*/ 629 w 676"/>
                <a:gd name="T23" fmla="*/ 504 h 909"/>
                <a:gd name="T24" fmla="*/ 461 w 676"/>
                <a:gd name="T25" fmla="*/ 502 h 909"/>
                <a:gd name="T26" fmla="*/ 420 w 676"/>
                <a:gd name="T27" fmla="*/ 478 h 909"/>
                <a:gd name="T28" fmla="*/ 405 w 676"/>
                <a:gd name="T29" fmla="*/ 447 h 909"/>
                <a:gd name="T30" fmla="*/ 383 w 676"/>
                <a:gd name="T31" fmla="*/ 538 h 909"/>
                <a:gd name="T32" fmla="*/ 522 w 676"/>
                <a:gd name="T33" fmla="*/ 614 h 909"/>
                <a:gd name="T34" fmla="*/ 544 w 676"/>
                <a:gd name="T35" fmla="*/ 646 h 909"/>
                <a:gd name="T36" fmla="*/ 576 w 676"/>
                <a:gd name="T37" fmla="*/ 837 h 909"/>
                <a:gd name="T38" fmla="*/ 541 w 676"/>
                <a:gd name="T39" fmla="*/ 886 h 909"/>
                <a:gd name="T40" fmla="*/ 491 w 676"/>
                <a:gd name="T41" fmla="*/ 852 h 909"/>
                <a:gd name="T42" fmla="*/ 448 w 676"/>
                <a:gd name="T43" fmla="*/ 686 h 909"/>
                <a:gd name="T44" fmla="*/ 307 w 676"/>
                <a:gd name="T45" fmla="*/ 629 h 909"/>
                <a:gd name="T46" fmla="*/ 289 w 676"/>
                <a:gd name="T47" fmla="*/ 631 h 909"/>
                <a:gd name="T48" fmla="*/ 259 w 676"/>
                <a:gd name="T49" fmla="*/ 739 h 909"/>
                <a:gd name="T50" fmla="*/ 244 w 676"/>
                <a:gd name="T51" fmla="*/ 761 h 909"/>
                <a:gd name="T52" fmla="*/ 244 w 676"/>
                <a:gd name="T53" fmla="*/ 761 h 909"/>
                <a:gd name="T54" fmla="*/ 76 w 676"/>
                <a:gd name="T55" fmla="*/ 894 h 909"/>
                <a:gd name="T56" fmla="*/ 16 w 676"/>
                <a:gd name="T57" fmla="*/ 890 h 909"/>
                <a:gd name="T58" fmla="*/ 19 w 676"/>
                <a:gd name="T59" fmla="*/ 829 h 909"/>
                <a:gd name="T60" fmla="*/ 156 w 676"/>
                <a:gd name="T61" fmla="*/ 708 h 909"/>
                <a:gd name="T62" fmla="*/ 182 w 676"/>
                <a:gd name="T63" fmla="*/ 533 h 909"/>
                <a:gd name="T64" fmla="*/ 183 w 676"/>
                <a:gd name="T65" fmla="*/ 523 h 909"/>
                <a:gd name="T66" fmla="*/ 229 w 676"/>
                <a:gd name="T67" fmla="*/ 335 h 909"/>
                <a:gd name="T68" fmla="*/ 167 w 676"/>
                <a:gd name="T69" fmla="*/ 340 h 909"/>
                <a:gd name="T70" fmla="*/ 142 w 676"/>
                <a:gd name="T71" fmla="*/ 471 h 909"/>
                <a:gd name="T72" fmla="*/ 141 w 676"/>
                <a:gd name="T73" fmla="*/ 476 h 909"/>
                <a:gd name="T74" fmla="*/ 92 w 676"/>
                <a:gd name="T75" fmla="*/ 512 h 909"/>
                <a:gd name="T76" fmla="*/ 55 w 676"/>
                <a:gd name="T77" fmla="*/ 475 h 909"/>
                <a:gd name="T78" fmla="*/ 56 w 676"/>
                <a:gd name="T79" fmla="*/ 460 h 909"/>
                <a:gd name="T80" fmla="*/ 56 w 676"/>
                <a:gd name="T81" fmla="*/ 456 h 909"/>
                <a:gd name="T82" fmla="*/ 80 w 676"/>
                <a:gd name="T83" fmla="*/ 295 h 909"/>
                <a:gd name="T84" fmla="*/ 118 w 676"/>
                <a:gd name="T85" fmla="*/ 258 h 909"/>
                <a:gd name="T86" fmla="*/ 123 w 676"/>
                <a:gd name="T87" fmla="*/ 256 h 909"/>
                <a:gd name="T88" fmla="*/ 307 w 676"/>
                <a:gd name="T89" fmla="*/ 217 h 909"/>
                <a:gd name="T90" fmla="*/ 312 w 676"/>
                <a:gd name="T91" fmla="*/ 217 h 909"/>
                <a:gd name="T92" fmla="*/ 359 w 676"/>
                <a:gd name="T93" fmla="*/ 218 h 909"/>
                <a:gd name="T94" fmla="*/ 434 w 676"/>
                <a:gd name="T95" fmla="*/ 282 h 909"/>
                <a:gd name="T96" fmla="*/ 487 w 676"/>
                <a:gd name="T97" fmla="*/ 405 h 909"/>
                <a:gd name="T98" fmla="*/ 634 w 676"/>
                <a:gd name="T99" fmla="*/ 419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6" h="909">
                  <a:moveTo>
                    <a:pt x="442" y="12"/>
                  </a:moveTo>
                  <a:cubicBezTo>
                    <a:pt x="392" y="0"/>
                    <a:pt x="341" y="31"/>
                    <a:pt x="328" y="82"/>
                  </a:cubicBezTo>
                  <a:cubicBezTo>
                    <a:pt x="316" y="132"/>
                    <a:pt x="347" y="183"/>
                    <a:pt x="398" y="195"/>
                  </a:cubicBezTo>
                  <a:cubicBezTo>
                    <a:pt x="449" y="207"/>
                    <a:pt x="500" y="176"/>
                    <a:pt x="512" y="126"/>
                  </a:cubicBezTo>
                  <a:cubicBezTo>
                    <a:pt x="524" y="75"/>
                    <a:pt x="493" y="25"/>
                    <a:pt x="442" y="12"/>
                  </a:cubicBezTo>
                  <a:close/>
                  <a:moveTo>
                    <a:pt x="634" y="419"/>
                  </a:moveTo>
                  <a:cubicBezTo>
                    <a:pt x="652" y="419"/>
                    <a:pt x="667" y="431"/>
                    <a:pt x="673" y="447"/>
                  </a:cubicBezTo>
                  <a:cubicBezTo>
                    <a:pt x="673" y="447"/>
                    <a:pt x="673" y="447"/>
                    <a:pt x="673" y="447"/>
                  </a:cubicBezTo>
                  <a:cubicBezTo>
                    <a:pt x="674" y="447"/>
                    <a:pt x="674" y="447"/>
                    <a:pt x="674" y="447"/>
                  </a:cubicBezTo>
                  <a:cubicBezTo>
                    <a:pt x="676" y="453"/>
                    <a:pt x="676" y="459"/>
                    <a:pt x="676" y="466"/>
                  </a:cubicBezTo>
                  <a:cubicBezTo>
                    <a:pt x="674" y="489"/>
                    <a:pt x="653" y="507"/>
                    <a:pt x="629" y="504"/>
                  </a:cubicBezTo>
                  <a:cubicBezTo>
                    <a:pt x="629" y="504"/>
                    <a:pt x="629" y="504"/>
                    <a:pt x="629" y="504"/>
                  </a:cubicBezTo>
                  <a:cubicBezTo>
                    <a:pt x="461" y="502"/>
                    <a:pt x="461" y="502"/>
                    <a:pt x="461" y="502"/>
                  </a:cubicBezTo>
                  <a:cubicBezTo>
                    <a:pt x="444" y="503"/>
                    <a:pt x="428" y="494"/>
                    <a:pt x="420" y="478"/>
                  </a:cubicBezTo>
                  <a:cubicBezTo>
                    <a:pt x="405" y="447"/>
                    <a:pt x="405" y="447"/>
                    <a:pt x="405" y="447"/>
                  </a:cubicBezTo>
                  <a:cubicBezTo>
                    <a:pt x="383" y="538"/>
                    <a:pt x="383" y="538"/>
                    <a:pt x="383" y="538"/>
                  </a:cubicBezTo>
                  <a:cubicBezTo>
                    <a:pt x="522" y="614"/>
                    <a:pt x="522" y="614"/>
                    <a:pt x="522" y="614"/>
                  </a:cubicBezTo>
                  <a:cubicBezTo>
                    <a:pt x="535" y="621"/>
                    <a:pt x="543" y="633"/>
                    <a:pt x="544" y="646"/>
                  </a:cubicBezTo>
                  <a:cubicBezTo>
                    <a:pt x="576" y="837"/>
                    <a:pt x="576" y="837"/>
                    <a:pt x="576" y="837"/>
                  </a:cubicBezTo>
                  <a:cubicBezTo>
                    <a:pt x="580" y="860"/>
                    <a:pt x="565" y="882"/>
                    <a:pt x="541" y="886"/>
                  </a:cubicBezTo>
                  <a:cubicBezTo>
                    <a:pt x="518" y="890"/>
                    <a:pt x="496" y="875"/>
                    <a:pt x="491" y="852"/>
                  </a:cubicBezTo>
                  <a:cubicBezTo>
                    <a:pt x="448" y="686"/>
                    <a:pt x="448" y="686"/>
                    <a:pt x="448" y="686"/>
                  </a:cubicBezTo>
                  <a:cubicBezTo>
                    <a:pt x="307" y="629"/>
                    <a:pt x="307" y="629"/>
                    <a:pt x="307" y="629"/>
                  </a:cubicBezTo>
                  <a:cubicBezTo>
                    <a:pt x="301" y="630"/>
                    <a:pt x="295" y="631"/>
                    <a:pt x="289" y="631"/>
                  </a:cubicBezTo>
                  <a:cubicBezTo>
                    <a:pt x="259" y="739"/>
                    <a:pt x="259" y="739"/>
                    <a:pt x="259" y="739"/>
                  </a:cubicBezTo>
                  <a:cubicBezTo>
                    <a:pt x="257" y="748"/>
                    <a:pt x="251" y="755"/>
                    <a:pt x="244" y="761"/>
                  </a:cubicBezTo>
                  <a:cubicBezTo>
                    <a:pt x="244" y="761"/>
                    <a:pt x="244" y="761"/>
                    <a:pt x="244" y="761"/>
                  </a:cubicBezTo>
                  <a:cubicBezTo>
                    <a:pt x="76" y="894"/>
                    <a:pt x="76" y="894"/>
                    <a:pt x="76" y="894"/>
                  </a:cubicBezTo>
                  <a:cubicBezTo>
                    <a:pt x="59" y="909"/>
                    <a:pt x="32" y="907"/>
                    <a:pt x="16" y="890"/>
                  </a:cubicBezTo>
                  <a:cubicBezTo>
                    <a:pt x="0" y="872"/>
                    <a:pt x="2" y="845"/>
                    <a:pt x="19" y="829"/>
                  </a:cubicBezTo>
                  <a:cubicBezTo>
                    <a:pt x="156" y="708"/>
                    <a:pt x="156" y="708"/>
                    <a:pt x="156" y="708"/>
                  </a:cubicBezTo>
                  <a:cubicBezTo>
                    <a:pt x="182" y="533"/>
                    <a:pt x="182" y="533"/>
                    <a:pt x="182" y="533"/>
                  </a:cubicBezTo>
                  <a:cubicBezTo>
                    <a:pt x="182" y="530"/>
                    <a:pt x="183" y="526"/>
                    <a:pt x="183" y="523"/>
                  </a:cubicBezTo>
                  <a:cubicBezTo>
                    <a:pt x="229" y="335"/>
                    <a:pt x="229" y="335"/>
                    <a:pt x="229" y="335"/>
                  </a:cubicBezTo>
                  <a:cubicBezTo>
                    <a:pt x="167" y="340"/>
                    <a:pt x="167" y="340"/>
                    <a:pt x="167" y="340"/>
                  </a:cubicBezTo>
                  <a:cubicBezTo>
                    <a:pt x="142" y="471"/>
                    <a:pt x="142" y="471"/>
                    <a:pt x="142" y="471"/>
                  </a:cubicBezTo>
                  <a:cubicBezTo>
                    <a:pt x="141" y="476"/>
                    <a:pt x="141" y="476"/>
                    <a:pt x="141" y="476"/>
                  </a:cubicBezTo>
                  <a:cubicBezTo>
                    <a:pt x="138" y="499"/>
                    <a:pt x="116" y="515"/>
                    <a:pt x="92" y="512"/>
                  </a:cubicBezTo>
                  <a:cubicBezTo>
                    <a:pt x="72" y="509"/>
                    <a:pt x="58" y="493"/>
                    <a:pt x="55" y="475"/>
                  </a:cubicBezTo>
                  <a:cubicBezTo>
                    <a:pt x="55" y="470"/>
                    <a:pt x="55" y="465"/>
                    <a:pt x="56" y="460"/>
                  </a:cubicBezTo>
                  <a:cubicBezTo>
                    <a:pt x="56" y="456"/>
                    <a:pt x="56" y="456"/>
                    <a:pt x="56" y="456"/>
                  </a:cubicBezTo>
                  <a:cubicBezTo>
                    <a:pt x="80" y="295"/>
                    <a:pt x="80" y="295"/>
                    <a:pt x="80" y="295"/>
                  </a:cubicBezTo>
                  <a:cubicBezTo>
                    <a:pt x="82" y="276"/>
                    <a:pt x="98" y="260"/>
                    <a:pt x="118" y="258"/>
                  </a:cubicBezTo>
                  <a:cubicBezTo>
                    <a:pt x="120" y="257"/>
                    <a:pt x="121" y="257"/>
                    <a:pt x="123" y="256"/>
                  </a:cubicBezTo>
                  <a:cubicBezTo>
                    <a:pt x="307" y="217"/>
                    <a:pt x="307" y="217"/>
                    <a:pt x="307" y="217"/>
                  </a:cubicBezTo>
                  <a:cubicBezTo>
                    <a:pt x="309" y="217"/>
                    <a:pt x="310" y="217"/>
                    <a:pt x="312" y="217"/>
                  </a:cubicBezTo>
                  <a:cubicBezTo>
                    <a:pt x="327" y="214"/>
                    <a:pt x="343" y="214"/>
                    <a:pt x="359" y="218"/>
                  </a:cubicBezTo>
                  <a:cubicBezTo>
                    <a:pt x="396" y="227"/>
                    <a:pt x="424" y="253"/>
                    <a:pt x="434" y="282"/>
                  </a:cubicBezTo>
                  <a:cubicBezTo>
                    <a:pt x="487" y="405"/>
                    <a:pt x="487" y="405"/>
                    <a:pt x="487" y="405"/>
                  </a:cubicBezTo>
                  <a:cubicBezTo>
                    <a:pt x="634" y="419"/>
                    <a:pt x="634" y="419"/>
                    <a:pt x="634" y="419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09068" y="1922888"/>
            <a:ext cx="6725864" cy="830997"/>
            <a:chOff x="1662560" y="2411810"/>
            <a:chExt cx="6725864" cy="830997"/>
          </a:xfrm>
        </p:grpSpPr>
        <p:grpSp>
          <p:nvGrpSpPr>
            <p:cNvPr id="10" name="组合 9"/>
            <p:cNvGrpSpPr/>
            <p:nvPr/>
          </p:nvGrpSpPr>
          <p:grpSpPr>
            <a:xfrm>
              <a:off x="1662560" y="2467545"/>
              <a:ext cx="640759" cy="719525"/>
              <a:chOff x="4132263" y="2963863"/>
              <a:chExt cx="884238" cy="927101"/>
            </a:xfrm>
          </p:grpSpPr>
          <p:sp>
            <p:nvSpPr>
              <p:cNvPr id="8" name="Freeform 5"/>
              <p:cNvSpPr>
                <a:spLocks noEditPoints="1"/>
              </p:cNvSpPr>
              <p:nvPr/>
            </p:nvSpPr>
            <p:spPr bwMode="auto">
              <a:xfrm>
                <a:off x="4132263" y="2963863"/>
                <a:ext cx="884238" cy="774700"/>
              </a:xfrm>
              <a:custGeom>
                <a:avLst/>
                <a:gdLst>
                  <a:gd name="T0" fmla="*/ 182 w 233"/>
                  <a:gd name="T1" fmla="*/ 7 h 204"/>
                  <a:gd name="T2" fmla="*/ 183 w 233"/>
                  <a:gd name="T3" fmla="*/ 0 h 204"/>
                  <a:gd name="T4" fmla="*/ 116 w 233"/>
                  <a:gd name="T5" fmla="*/ 0 h 204"/>
                  <a:gd name="T6" fmla="*/ 50 w 233"/>
                  <a:gd name="T7" fmla="*/ 0 h 204"/>
                  <a:gd name="T8" fmla="*/ 50 w 233"/>
                  <a:gd name="T9" fmla="*/ 7 h 204"/>
                  <a:gd name="T10" fmla="*/ 0 w 233"/>
                  <a:gd name="T11" fmla="*/ 7 h 204"/>
                  <a:gd name="T12" fmla="*/ 0 w 233"/>
                  <a:gd name="T13" fmla="*/ 14 h 204"/>
                  <a:gd name="T14" fmla="*/ 31 w 233"/>
                  <a:gd name="T15" fmla="*/ 95 h 204"/>
                  <a:gd name="T16" fmla="*/ 86 w 233"/>
                  <a:gd name="T17" fmla="*/ 131 h 204"/>
                  <a:gd name="T18" fmla="*/ 100 w 233"/>
                  <a:gd name="T19" fmla="*/ 143 h 204"/>
                  <a:gd name="T20" fmla="*/ 100 w 233"/>
                  <a:gd name="T21" fmla="*/ 186 h 204"/>
                  <a:gd name="T22" fmla="*/ 83 w 233"/>
                  <a:gd name="T23" fmla="*/ 204 h 204"/>
                  <a:gd name="T24" fmla="*/ 116 w 233"/>
                  <a:gd name="T25" fmla="*/ 204 h 204"/>
                  <a:gd name="T26" fmla="*/ 150 w 233"/>
                  <a:gd name="T27" fmla="*/ 204 h 204"/>
                  <a:gd name="T28" fmla="*/ 133 w 233"/>
                  <a:gd name="T29" fmla="*/ 186 h 204"/>
                  <a:gd name="T30" fmla="*/ 133 w 233"/>
                  <a:gd name="T31" fmla="*/ 143 h 204"/>
                  <a:gd name="T32" fmla="*/ 147 w 233"/>
                  <a:gd name="T33" fmla="*/ 131 h 204"/>
                  <a:gd name="T34" fmla="*/ 202 w 233"/>
                  <a:gd name="T35" fmla="*/ 95 h 204"/>
                  <a:gd name="T36" fmla="*/ 233 w 233"/>
                  <a:gd name="T37" fmla="*/ 14 h 204"/>
                  <a:gd name="T38" fmla="*/ 233 w 233"/>
                  <a:gd name="T39" fmla="*/ 7 h 204"/>
                  <a:gd name="T40" fmla="*/ 182 w 233"/>
                  <a:gd name="T41" fmla="*/ 7 h 204"/>
                  <a:gd name="T42" fmla="*/ 42 w 233"/>
                  <a:gd name="T43" fmla="*/ 86 h 204"/>
                  <a:gd name="T44" fmla="*/ 15 w 233"/>
                  <a:gd name="T45" fmla="*/ 21 h 204"/>
                  <a:gd name="T46" fmla="*/ 51 w 233"/>
                  <a:gd name="T47" fmla="*/ 21 h 204"/>
                  <a:gd name="T48" fmla="*/ 53 w 233"/>
                  <a:gd name="T49" fmla="*/ 49 h 204"/>
                  <a:gd name="T50" fmla="*/ 69 w 233"/>
                  <a:gd name="T51" fmla="*/ 107 h 204"/>
                  <a:gd name="T52" fmla="*/ 42 w 233"/>
                  <a:gd name="T53" fmla="*/ 86 h 204"/>
                  <a:gd name="T54" fmla="*/ 190 w 233"/>
                  <a:gd name="T55" fmla="*/ 86 h 204"/>
                  <a:gd name="T56" fmla="*/ 163 w 233"/>
                  <a:gd name="T57" fmla="*/ 107 h 204"/>
                  <a:gd name="T58" fmla="*/ 180 w 233"/>
                  <a:gd name="T59" fmla="*/ 49 h 204"/>
                  <a:gd name="T60" fmla="*/ 181 w 233"/>
                  <a:gd name="T61" fmla="*/ 21 h 204"/>
                  <a:gd name="T62" fmla="*/ 218 w 233"/>
                  <a:gd name="T63" fmla="*/ 21 h 204"/>
                  <a:gd name="T64" fmla="*/ 190 w 233"/>
                  <a:gd name="T65" fmla="*/ 86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3" h="204">
                    <a:moveTo>
                      <a:pt x="182" y="7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58"/>
                      <a:pt x="31" y="95"/>
                    </a:cubicBezTo>
                    <a:cubicBezTo>
                      <a:pt x="32" y="96"/>
                      <a:pt x="52" y="119"/>
                      <a:pt x="86" y="131"/>
                    </a:cubicBezTo>
                    <a:cubicBezTo>
                      <a:pt x="93" y="139"/>
                      <a:pt x="100" y="143"/>
                      <a:pt x="100" y="143"/>
                    </a:cubicBezTo>
                    <a:cubicBezTo>
                      <a:pt x="100" y="186"/>
                      <a:pt x="100" y="186"/>
                      <a:pt x="100" y="186"/>
                    </a:cubicBezTo>
                    <a:cubicBezTo>
                      <a:pt x="83" y="204"/>
                      <a:pt x="83" y="204"/>
                      <a:pt x="83" y="204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33" y="186"/>
                      <a:pt x="133" y="186"/>
                      <a:pt x="133" y="186"/>
                    </a:cubicBezTo>
                    <a:cubicBezTo>
                      <a:pt x="133" y="143"/>
                      <a:pt x="133" y="143"/>
                      <a:pt x="133" y="143"/>
                    </a:cubicBezTo>
                    <a:cubicBezTo>
                      <a:pt x="133" y="143"/>
                      <a:pt x="139" y="139"/>
                      <a:pt x="147" y="131"/>
                    </a:cubicBezTo>
                    <a:cubicBezTo>
                      <a:pt x="181" y="119"/>
                      <a:pt x="201" y="96"/>
                      <a:pt x="202" y="95"/>
                    </a:cubicBezTo>
                    <a:cubicBezTo>
                      <a:pt x="233" y="58"/>
                      <a:pt x="233" y="16"/>
                      <a:pt x="233" y="14"/>
                    </a:cubicBezTo>
                    <a:cubicBezTo>
                      <a:pt x="233" y="7"/>
                      <a:pt x="233" y="7"/>
                      <a:pt x="233" y="7"/>
                    </a:cubicBezTo>
                    <a:lnTo>
                      <a:pt x="182" y="7"/>
                    </a:lnTo>
                    <a:close/>
                    <a:moveTo>
                      <a:pt x="42" y="86"/>
                    </a:moveTo>
                    <a:cubicBezTo>
                      <a:pt x="22" y="61"/>
                      <a:pt x="16" y="34"/>
                      <a:pt x="15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3" y="49"/>
                      <a:pt x="53" y="49"/>
                      <a:pt x="53" y="49"/>
                    </a:cubicBezTo>
                    <a:cubicBezTo>
                      <a:pt x="55" y="74"/>
                      <a:pt x="62" y="93"/>
                      <a:pt x="69" y="107"/>
                    </a:cubicBezTo>
                    <a:cubicBezTo>
                      <a:pt x="52" y="97"/>
                      <a:pt x="43" y="86"/>
                      <a:pt x="42" y="86"/>
                    </a:cubicBezTo>
                    <a:close/>
                    <a:moveTo>
                      <a:pt x="190" y="86"/>
                    </a:moveTo>
                    <a:cubicBezTo>
                      <a:pt x="190" y="86"/>
                      <a:pt x="180" y="97"/>
                      <a:pt x="163" y="107"/>
                    </a:cubicBezTo>
                    <a:cubicBezTo>
                      <a:pt x="171" y="93"/>
                      <a:pt x="178" y="74"/>
                      <a:pt x="180" y="49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218" y="21"/>
                      <a:pt x="218" y="21"/>
                      <a:pt x="218" y="21"/>
                    </a:cubicBezTo>
                    <a:cubicBezTo>
                      <a:pt x="216" y="34"/>
                      <a:pt x="211" y="61"/>
                      <a:pt x="190" y="86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4329113" y="3781426"/>
                <a:ext cx="485775" cy="109538"/>
              </a:xfrm>
              <a:custGeom>
                <a:avLst/>
                <a:gdLst>
                  <a:gd name="T0" fmla="*/ 0 w 306"/>
                  <a:gd name="T1" fmla="*/ 0 h 69"/>
                  <a:gd name="T2" fmla="*/ 0 w 306"/>
                  <a:gd name="T3" fmla="*/ 69 h 69"/>
                  <a:gd name="T4" fmla="*/ 153 w 306"/>
                  <a:gd name="T5" fmla="*/ 69 h 69"/>
                  <a:gd name="T6" fmla="*/ 306 w 306"/>
                  <a:gd name="T7" fmla="*/ 69 h 69"/>
                  <a:gd name="T8" fmla="*/ 306 w 306"/>
                  <a:gd name="T9" fmla="*/ 0 h 69"/>
                  <a:gd name="T10" fmla="*/ 153 w 306"/>
                  <a:gd name="T11" fmla="*/ 0 h 69"/>
                  <a:gd name="T12" fmla="*/ 0 w 306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69">
                    <a:moveTo>
                      <a:pt x="0" y="0"/>
                    </a:moveTo>
                    <a:lnTo>
                      <a:pt x="0" y="69"/>
                    </a:lnTo>
                    <a:lnTo>
                      <a:pt x="153" y="69"/>
                    </a:lnTo>
                    <a:lnTo>
                      <a:pt x="306" y="69"/>
                    </a:lnTo>
                    <a:lnTo>
                      <a:pt x="306" y="0"/>
                    </a:lnTo>
                    <a:lnTo>
                      <a:pt x="153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2771800" y="2411810"/>
              <a:ext cx="56166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ea typeface="华文仿宋" panose="02010600040101010101" pitchFamily="2" charset="-122"/>
                </a:rPr>
                <a:t>锐普有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中国最大的原创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素材站，有中国最强的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制作团队，有人人都能快速提升的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培训。清晰、美观、创意、有效、超值、保密，是他们为数百家客户带来意想不到的价值</a:t>
              </a:r>
              <a:endParaRPr lang="en-US" altLang="zh-CN" sz="1600" b="1" dirty="0">
                <a:solidFill>
                  <a:schemeClr val="bg1"/>
                </a:solidFill>
                <a:ea typeface="华文仿宋" panose="0201060004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24355" y="3342998"/>
            <a:ext cx="6695290" cy="847431"/>
            <a:chOff x="1693134" y="3639401"/>
            <a:chExt cx="6695290" cy="847431"/>
          </a:xfrm>
        </p:grpSpPr>
        <p:grpSp>
          <p:nvGrpSpPr>
            <p:cNvPr id="20" name="组合 19"/>
            <p:cNvGrpSpPr/>
            <p:nvPr/>
          </p:nvGrpSpPr>
          <p:grpSpPr>
            <a:xfrm>
              <a:off x="1693134" y="3713513"/>
              <a:ext cx="544555" cy="773319"/>
              <a:chOff x="4222750" y="2933700"/>
              <a:chExt cx="695325" cy="987426"/>
            </a:xfrm>
          </p:grpSpPr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4341813" y="3582988"/>
                <a:ext cx="217488" cy="338138"/>
              </a:xfrm>
              <a:custGeom>
                <a:avLst/>
                <a:gdLst>
                  <a:gd name="T0" fmla="*/ 88 w 137"/>
                  <a:gd name="T1" fmla="*/ 0 h 213"/>
                  <a:gd name="T2" fmla="*/ 43 w 137"/>
                  <a:gd name="T3" fmla="*/ 21 h 213"/>
                  <a:gd name="T4" fmla="*/ 0 w 137"/>
                  <a:gd name="T5" fmla="*/ 126 h 213"/>
                  <a:gd name="T6" fmla="*/ 105 w 137"/>
                  <a:gd name="T7" fmla="*/ 213 h 213"/>
                  <a:gd name="T8" fmla="*/ 137 w 137"/>
                  <a:gd name="T9" fmla="*/ 69 h 213"/>
                  <a:gd name="T10" fmla="*/ 120 w 137"/>
                  <a:gd name="T11" fmla="*/ 43 h 213"/>
                  <a:gd name="T12" fmla="*/ 88 w 137"/>
                  <a:gd name="T1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13">
                    <a:moveTo>
                      <a:pt x="88" y="0"/>
                    </a:moveTo>
                    <a:lnTo>
                      <a:pt x="43" y="21"/>
                    </a:lnTo>
                    <a:lnTo>
                      <a:pt x="0" y="126"/>
                    </a:lnTo>
                    <a:lnTo>
                      <a:pt x="105" y="213"/>
                    </a:lnTo>
                    <a:lnTo>
                      <a:pt x="137" y="69"/>
                    </a:lnTo>
                    <a:lnTo>
                      <a:pt x="120" y="43"/>
                    </a:lnTo>
                    <a:lnTo>
                      <a:pt x="88" y="0"/>
                    </a:ln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4589463" y="3582988"/>
                <a:ext cx="212725" cy="338138"/>
              </a:xfrm>
              <a:custGeom>
                <a:avLst/>
                <a:gdLst>
                  <a:gd name="T0" fmla="*/ 48 w 134"/>
                  <a:gd name="T1" fmla="*/ 0 h 213"/>
                  <a:gd name="T2" fmla="*/ 91 w 134"/>
                  <a:gd name="T3" fmla="*/ 21 h 213"/>
                  <a:gd name="T4" fmla="*/ 134 w 134"/>
                  <a:gd name="T5" fmla="*/ 126 h 213"/>
                  <a:gd name="T6" fmla="*/ 31 w 134"/>
                  <a:gd name="T7" fmla="*/ 213 h 213"/>
                  <a:gd name="T8" fmla="*/ 0 w 134"/>
                  <a:gd name="T9" fmla="*/ 69 h 213"/>
                  <a:gd name="T10" fmla="*/ 17 w 134"/>
                  <a:gd name="T11" fmla="*/ 43 h 213"/>
                  <a:gd name="T12" fmla="*/ 48 w 134"/>
                  <a:gd name="T1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" h="213">
                    <a:moveTo>
                      <a:pt x="48" y="0"/>
                    </a:moveTo>
                    <a:lnTo>
                      <a:pt x="91" y="21"/>
                    </a:lnTo>
                    <a:lnTo>
                      <a:pt x="134" y="126"/>
                    </a:lnTo>
                    <a:lnTo>
                      <a:pt x="31" y="213"/>
                    </a:lnTo>
                    <a:lnTo>
                      <a:pt x="0" y="69"/>
                    </a:lnTo>
                    <a:lnTo>
                      <a:pt x="17" y="43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2"/>
              <p:cNvSpPr>
                <a:spLocks noEditPoints="1"/>
              </p:cNvSpPr>
              <p:nvPr/>
            </p:nvSpPr>
            <p:spPr bwMode="auto">
              <a:xfrm>
                <a:off x="4222750" y="2933700"/>
                <a:ext cx="695325" cy="690563"/>
              </a:xfrm>
              <a:custGeom>
                <a:avLst/>
                <a:gdLst>
                  <a:gd name="T0" fmla="*/ 182 w 182"/>
                  <a:gd name="T1" fmla="*/ 91 h 182"/>
                  <a:gd name="T2" fmla="*/ 157 w 182"/>
                  <a:gd name="T3" fmla="*/ 73 h 182"/>
                  <a:gd name="T4" fmla="*/ 170 w 182"/>
                  <a:gd name="T5" fmla="*/ 45 h 182"/>
                  <a:gd name="T6" fmla="*/ 139 w 182"/>
                  <a:gd name="T7" fmla="*/ 43 h 182"/>
                  <a:gd name="T8" fmla="*/ 137 w 182"/>
                  <a:gd name="T9" fmla="*/ 12 h 182"/>
                  <a:gd name="T10" fmla="*/ 109 w 182"/>
                  <a:gd name="T11" fmla="*/ 25 h 182"/>
                  <a:gd name="T12" fmla="*/ 91 w 182"/>
                  <a:gd name="T13" fmla="*/ 0 h 182"/>
                  <a:gd name="T14" fmla="*/ 74 w 182"/>
                  <a:gd name="T15" fmla="*/ 25 h 182"/>
                  <a:gd name="T16" fmla="*/ 46 w 182"/>
                  <a:gd name="T17" fmla="*/ 12 h 182"/>
                  <a:gd name="T18" fmla="*/ 43 w 182"/>
                  <a:gd name="T19" fmla="*/ 43 h 182"/>
                  <a:gd name="T20" fmla="*/ 12 w 182"/>
                  <a:gd name="T21" fmla="*/ 45 h 182"/>
                  <a:gd name="T22" fmla="*/ 25 w 182"/>
                  <a:gd name="T23" fmla="*/ 73 h 182"/>
                  <a:gd name="T24" fmla="*/ 0 w 182"/>
                  <a:gd name="T25" fmla="*/ 91 h 182"/>
                  <a:gd name="T26" fmla="*/ 25 w 182"/>
                  <a:gd name="T27" fmla="*/ 108 h 182"/>
                  <a:gd name="T28" fmla="*/ 12 w 182"/>
                  <a:gd name="T29" fmla="*/ 136 h 182"/>
                  <a:gd name="T30" fmla="*/ 43 w 182"/>
                  <a:gd name="T31" fmla="*/ 139 h 182"/>
                  <a:gd name="T32" fmla="*/ 45 w 182"/>
                  <a:gd name="T33" fmla="*/ 170 h 182"/>
                  <a:gd name="T34" fmla="*/ 57 w 182"/>
                  <a:gd name="T35" fmla="*/ 164 h 182"/>
                  <a:gd name="T36" fmla="*/ 73 w 182"/>
                  <a:gd name="T37" fmla="*/ 156 h 182"/>
                  <a:gd name="T38" fmla="*/ 91 w 182"/>
                  <a:gd name="T39" fmla="*/ 182 h 182"/>
                  <a:gd name="T40" fmla="*/ 94 w 182"/>
                  <a:gd name="T41" fmla="*/ 177 h 182"/>
                  <a:gd name="T42" fmla="*/ 108 w 182"/>
                  <a:gd name="T43" fmla="*/ 156 h 182"/>
                  <a:gd name="T44" fmla="*/ 136 w 182"/>
                  <a:gd name="T45" fmla="*/ 170 h 182"/>
                  <a:gd name="T46" fmla="*/ 139 w 182"/>
                  <a:gd name="T47" fmla="*/ 139 h 182"/>
                  <a:gd name="T48" fmla="*/ 170 w 182"/>
                  <a:gd name="T49" fmla="*/ 136 h 182"/>
                  <a:gd name="T50" fmla="*/ 157 w 182"/>
                  <a:gd name="T51" fmla="*/ 109 h 182"/>
                  <a:gd name="T52" fmla="*/ 182 w 182"/>
                  <a:gd name="T53" fmla="*/ 91 h 182"/>
                  <a:gd name="T54" fmla="*/ 97 w 182"/>
                  <a:gd name="T55" fmla="*/ 147 h 182"/>
                  <a:gd name="T56" fmla="*/ 35 w 182"/>
                  <a:gd name="T57" fmla="*/ 97 h 182"/>
                  <a:gd name="T58" fmla="*/ 85 w 182"/>
                  <a:gd name="T59" fmla="*/ 35 h 182"/>
                  <a:gd name="T60" fmla="*/ 147 w 182"/>
                  <a:gd name="T61" fmla="*/ 85 h 182"/>
                  <a:gd name="T62" fmla="*/ 97 w 182"/>
                  <a:gd name="T63" fmla="*/ 14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2" h="182">
                    <a:moveTo>
                      <a:pt x="182" y="91"/>
                    </a:moveTo>
                    <a:cubicBezTo>
                      <a:pt x="157" y="73"/>
                      <a:pt x="157" y="73"/>
                      <a:pt x="157" y="73"/>
                    </a:cubicBezTo>
                    <a:cubicBezTo>
                      <a:pt x="170" y="45"/>
                      <a:pt x="170" y="45"/>
                      <a:pt x="170" y="45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09" y="25"/>
                      <a:pt x="109" y="25"/>
                      <a:pt x="109" y="2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25" y="108"/>
                      <a:pt x="25" y="108"/>
                      <a:pt x="25" y="108"/>
                    </a:cubicBezTo>
                    <a:cubicBezTo>
                      <a:pt x="12" y="136"/>
                      <a:pt x="12" y="136"/>
                      <a:pt x="12" y="136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70"/>
                      <a:pt x="45" y="170"/>
                      <a:pt x="45" y="170"/>
                    </a:cubicBezTo>
                    <a:cubicBezTo>
                      <a:pt x="57" y="164"/>
                      <a:pt x="57" y="164"/>
                      <a:pt x="57" y="164"/>
                    </a:cubicBezTo>
                    <a:cubicBezTo>
                      <a:pt x="73" y="156"/>
                      <a:pt x="73" y="156"/>
                      <a:pt x="73" y="156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4" y="177"/>
                      <a:pt x="94" y="177"/>
                      <a:pt x="94" y="177"/>
                    </a:cubicBezTo>
                    <a:cubicBezTo>
                      <a:pt x="108" y="156"/>
                      <a:pt x="108" y="156"/>
                      <a:pt x="108" y="156"/>
                    </a:cubicBezTo>
                    <a:cubicBezTo>
                      <a:pt x="136" y="170"/>
                      <a:pt x="136" y="170"/>
                      <a:pt x="136" y="170"/>
                    </a:cubicBezTo>
                    <a:cubicBezTo>
                      <a:pt x="139" y="139"/>
                      <a:pt x="139" y="139"/>
                      <a:pt x="139" y="139"/>
                    </a:cubicBezTo>
                    <a:cubicBezTo>
                      <a:pt x="170" y="136"/>
                      <a:pt x="170" y="136"/>
                      <a:pt x="170" y="136"/>
                    </a:cubicBezTo>
                    <a:cubicBezTo>
                      <a:pt x="157" y="109"/>
                      <a:pt x="157" y="109"/>
                      <a:pt x="157" y="109"/>
                    </a:cubicBezTo>
                    <a:lnTo>
                      <a:pt x="182" y="91"/>
                    </a:lnTo>
                    <a:close/>
                    <a:moveTo>
                      <a:pt x="97" y="147"/>
                    </a:moveTo>
                    <a:cubicBezTo>
                      <a:pt x="66" y="150"/>
                      <a:pt x="38" y="128"/>
                      <a:pt x="35" y="97"/>
                    </a:cubicBezTo>
                    <a:cubicBezTo>
                      <a:pt x="31" y="66"/>
                      <a:pt x="54" y="38"/>
                      <a:pt x="85" y="35"/>
                    </a:cubicBezTo>
                    <a:cubicBezTo>
                      <a:pt x="116" y="31"/>
                      <a:pt x="144" y="54"/>
                      <a:pt x="147" y="85"/>
                    </a:cubicBezTo>
                    <a:cubicBezTo>
                      <a:pt x="151" y="115"/>
                      <a:pt x="128" y="143"/>
                      <a:pt x="97" y="147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4481513" y="3141663"/>
                <a:ext cx="176213" cy="247650"/>
              </a:xfrm>
              <a:custGeom>
                <a:avLst/>
                <a:gdLst>
                  <a:gd name="T0" fmla="*/ 0 w 46"/>
                  <a:gd name="T1" fmla="*/ 65 h 65"/>
                  <a:gd name="T2" fmla="*/ 0 w 46"/>
                  <a:gd name="T3" fmla="*/ 56 h 65"/>
                  <a:gd name="T4" fmla="*/ 8 w 46"/>
                  <a:gd name="T5" fmla="*/ 48 h 65"/>
                  <a:gd name="T6" fmla="*/ 29 w 46"/>
                  <a:gd name="T7" fmla="*/ 21 h 65"/>
                  <a:gd name="T8" fmla="*/ 19 w 46"/>
                  <a:gd name="T9" fmla="*/ 12 h 65"/>
                  <a:gd name="T10" fmla="*/ 5 w 46"/>
                  <a:gd name="T11" fmla="*/ 17 h 65"/>
                  <a:gd name="T12" fmla="*/ 1 w 46"/>
                  <a:gd name="T13" fmla="*/ 6 h 65"/>
                  <a:gd name="T14" fmla="*/ 22 w 46"/>
                  <a:gd name="T15" fmla="*/ 0 h 65"/>
                  <a:gd name="T16" fmla="*/ 45 w 46"/>
                  <a:gd name="T17" fmla="*/ 20 h 65"/>
                  <a:gd name="T18" fmla="*/ 27 w 46"/>
                  <a:gd name="T19" fmla="*/ 48 h 65"/>
                  <a:gd name="T20" fmla="*/ 21 w 46"/>
                  <a:gd name="T21" fmla="*/ 52 h 65"/>
                  <a:gd name="T22" fmla="*/ 21 w 46"/>
                  <a:gd name="T23" fmla="*/ 53 h 65"/>
                  <a:gd name="T24" fmla="*/ 46 w 46"/>
                  <a:gd name="T25" fmla="*/ 53 h 65"/>
                  <a:gd name="T26" fmla="*/ 46 w 46"/>
                  <a:gd name="T27" fmla="*/ 65 h 65"/>
                  <a:gd name="T28" fmla="*/ 0 w 46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65">
                    <a:moveTo>
                      <a:pt x="0" y="65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22" y="36"/>
                      <a:pt x="29" y="29"/>
                      <a:pt x="29" y="21"/>
                    </a:cubicBezTo>
                    <a:cubicBezTo>
                      <a:pt x="29" y="16"/>
                      <a:pt x="26" y="12"/>
                      <a:pt x="19" y="12"/>
                    </a:cubicBezTo>
                    <a:cubicBezTo>
                      <a:pt x="13" y="12"/>
                      <a:pt x="8" y="14"/>
                      <a:pt x="5" y="1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6" y="3"/>
                      <a:pt x="13" y="0"/>
                      <a:pt x="22" y="0"/>
                    </a:cubicBezTo>
                    <a:cubicBezTo>
                      <a:pt x="37" y="0"/>
                      <a:pt x="45" y="8"/>
                      <a:pt x="45" y="20"/>
                    </a:cubicBezTo>
                    <a:cubicBezTo>
                      <a:pt x="45" y="31"/>
                      <a:pt x="37" y="39"/>
                      <a:pt x="27" y="4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65"/>
                      <a:pt x="46" y="65"/>
                      <a:pt x="46" y="65"/>
                    </a:cubicBezTo>
                    <a:lnTo>
                      <a:pt x="0" y="65"/>
                    </a:ln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2771800" y="3639401"/>
              <a:ext cx="56166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ea typeface="华文仿宋" panose="02010600040101010101" pitchFamily="2" charset="-122"/>
                </a:rPr>
                <a:t>锐普有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中国最大的原创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素材站，有中国最强的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制作团队，有人人都能快速提升的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培训。清晰、美观、创意、有效、超值、保密，是他们为数百家客户带来意想不到的价值</a:t>
              </a:r>
              <a:endParaRPr lang="en-US" altLang="zh-CN" sz="1600" b="1" dirty="0">
                <a:solidFill>
                  <a:schemeClr val="bg1"/>
                </a:solidFill>
                <a:ea typeface="华文仿宋" panose="0201060004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18804" y="4779543"/>
            <a:ext cx="6706392" cy="830997"/>
            <a:chOff x="1682032" y="4779543"/>
            <a:chExt cx="6706392" cy="830997"/>
          </a:xfrm>
        </p:grpSpPr>
        <p:grpSp>
          <p:nvGrpSpPr>
            <p:cNvPr id="31" name="组合 30"/>
            <p:cNvGrpSpPr/>
            <p:nvPr/>
          </p:nvGrpSpPr>
          <p:grpSpPr>
            <a:xfrm>
              <a:off x="1682032" y="4879463"/>
              <a:ext cx="585712" cy="686500"/>
              <a:chOff x="3967163" y="4959350"/>
              <a:chExt cx="488950" cy="573088"/>
            </a:xfrm>
          </p:grpSpPr>
          <p:sp>
            <p:nvSpPr>
              <p:cNvPr id="24" name="Freeform 17"/>
              <p:cNvSpPr>
                <a:spLocks noEditPoints="1"/>
              </p:cNvSpPr>
              <p:nvPr/>
            </p:nvSpPr>
            <p:spPr bwMode="auto">
              <a:xfrm>
                <a:off x="4108451" y="5059363"/>
                <a:ext cx="206375" cy="204788"/>
              </a:xfrm>
              <a:custGeom>
                <a:avLst/>
                <a:gdLst>
                  <a:gd name="T0" fmla="*/ 54 w 54"/>
                  <a:gd name="T1" fmla="*/ 27 h 54"/>
                  <a:gd name="T2" fmla="*/ 27 w 54"/>
                  <a:gd name="T3" fmla="*/ 0 h 54"/>
                  <a:gd name="T4" fmla="*/ 0 w 54"/>
                  <a:gd name="T5" fmla="*/ 27 h 54"/>
                  <a:gd name="T6" fmla="*/ 27 w 54"/>
                  <a:gd name="T7" fmla="*/ 54 h 54"/>
                  <a:gd name="T8" fmla="*/ 54 w 54"/>
                  <a:gd name="T9" fmla="*/ 27 h 54"/>
                  <a:gd name="T10" fmla="*/ 5 w 54"/>
                  <a:gd name="T11" fmla="*/ 27 h 54"/>
                  <a:gd name="T12" fmla="*/ 27 w 54"/>
                  <a:gd name="T13" fmla="*/ 5 h 54"/>
                  <a:gd name="T14" fmla="*/ 49 w 54"/>
                  <a:gd name="T15" fmla="*/ 27 h 54"/>
                  <a:gd name="T16" fmla="*/ 27 w 54"/>
                  <a:gd name="T17" fmla="*/ 48 h 54"/>
                  <a:gd name="T18" fmla="*/ 5 w 54"/>
                  <a:gd name="T19" fmla="*/ 2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4">
                    <a:moveTo>
                      <a:pt x="54" y="27"/>
                    </a:moveTo>
                    <a:cubicBezTo>
                      <a:pt x="54" y="12"/>
                      <a:pt x="42" y="0"/>
                      <a:pt x="27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41"/>
                      <a:pt x="12" y="54"/>
                      <a:pt x="27" y="54"/>
                    </a:cubicBezTo>
                    <a:cubicBezTo>
                      <a:pt x="42" y="54"/>
                      <a:pt x="54" y="41"/>
                      <a:pt x="54" y="27"/>
                    </a:cubicBezTo>
                    <a:close/>
                    <a:moveTo>
                      <a:pt x="5" y="27"/>
                    </a:moveTo>
                    <a:cubicBezTo>
                      <a:pt x="5" y="15"/>
                      <a:pt x="15" y="5"/>
                      <a:pt x="27" y="5"/>
                    </a:cubicBezTo>
                    <a:cubicBezTo>
                      <a:pt x="39" y="5"/>
                      <a:pt x="49" y="15"/>
                      <a:pt x="49" y="27"/>
                    </a:cubicBezTo>
                    <a:cubicBezTo>
                      <a:pt x="49" y="39"/>
                      <a:pt x="39" y="48"/>
                      <a:pt x="27" y="48"/>
                    </a:cubicBezTo>
                    <a:cubicBezTo>
                      <a:pt x="15" y="48"/>
                      <a:pt x="5" y="39"/>
                      <a:pt x="5" y="27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4143376" y="5089525"/>
                <a:ext cx="136525" cy="141288"/>
              </a:xfrm>
              <a:custGeom>
                <a:avLst/>
                <a:gdLst>
                  <a:gd name="T0" fmla="*/ 36 w 36"/>
                  <a:gd name="T1" fmla="*/ 19 h 37"/>
                  <a:gd name="T2" fmla="*/ 18 w 36"/>
                  <a:gd name="T3" fmla="*/ 0 h 37"/>
                  <a:gd name="T4" fmla="*/ 16 w 36"/>
                  <a:gd name="T5" fmla="*/ 1 h 37"/>
                  <a:gd name="T6" fmla="*/ 19 w 36"/>
                  <a:gd name="T7" fmla="*/ 3 h 37"/>
                  <a:gd name="T8" fmla="*/ 11 w 36"/>
                  <a:gd name="T9" fmla="*/ 12 h 37"/>
                  <a:gd name="T10" fmla="*/ 2 w 36"/>
                  <a:gd name="T11" fmla="*/ 10 h 37"/>
                  <a:gd name="T12" fmla="*/ 0 w 36"/>
                  <a:gd name="T13" fmla="*/ 19 h 37"/>
                  <a:gd name="T14" fmla="*/ 18 w 36"/>
                  <a:gd name="T15" fmla="*/ 37 h 37"/>
                  <a:gd name="T16" fmla="*/ 36 w 36"/>
                  <a:gd name="T17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7">
                    <a:moveTo>
                      <a:pt x="36" y="19"/>
                    </a:moveTo>
                    <a:cubicBezTo>
                      <a:pt x="36" y="9"/>
                      <a:pt x="28" y="0"/>
                      <a:pt x="18" y="0"/>
                    </a:cubicBezTo>
                    <a:cubicBezTo>
                      <a:pt x="17" y="0"/>
                      <a:pt x="16" y="1"/>
                      <a:pt x="16" y="1"/>
                    </a:cubicBezTo>
                    <a:cubicBezTo>
                      <a:pt x="17" y="1"/>
                      <a:pt x="18" y="2"/>
                      <a:pt x="19" y="3"/>
                    </a:cubicBezTo>
                    <a:cubicBezTo>
                      <a:pt x="19" y="6"/>
                      <a:pt x="15" y="10"/>
                      <a:pt x="11" y="12"/>
                    </a:cubicBezTo>
                    <a:cubicBezTo>
                      <a:pt x="7" y="13"/>
                      <a:pt x="3" y="12"/>
                      <a:pt x="2" y="10"/>
                    </a:cubicBezTo>
                    <a:cubicBezTo>
                      <a:pt x="1" y="12"/>
                      <a:pt x="0" y="15"/>
                      <a:pt x="0" y="19"/>
                    </a:cubicBezTo>
                    <a:cubicBezTo>
                      <a:pt x="0" y="29"/>
                      <a:pt x="8" y="37"/>
                      <a:pt x="18" y="37"/>
                    </a:cubicBezTo>
                    <a:cubicBezTo>
                      <a:pt x="28" y="37"/>
                      <a:pt x="36" y="29"/>
                      <a:pt x="36" y="19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4013201" y="5043488"/>
                <a:ext cx="103188" cy="233363"/>
              </a:xfrm>
              <a:custGeom>
                <a:avLst/>
                <a:gdLst>
                  <a:gd name="T0" fmla="*/ 3 w 27"/>
                  <a:gd name="T1" fmla="*/ 60 h 61"/>
                  <a:gd name="T2" fmla="*/ 27 w 27"/>
                  <a:gd name="T3" fmla="*/ 51 h 61"/>
                  <a:gd name="T4" fmla="*/ 22 w 27"/>
                  <a:gd name="T5" fmla="*/ 31 h 61"/>
                  <a:gd name="T6" fmla="*/ 27 w 27"/>
                  <a:gd name="T7" fmla="*/ 10 h 61"/>
                  <a:gd name="T8" fmla="*/ 3 w 27"/>
                  <a:gd name="T9" fmla="*/ 1 h 61"/>
                  <a:gd name="T10" fmla="*/ 0 w 27"/>
                  <a:gd name="T11" fmla="*/ 4 h 61"/>
                  <a:gd name="T12" fmla="*/ 0 w 27"/>
                  <a:gd name="T13" fmla="*/ 57 h 61"/>
                  <a:gd name="T14" fmla="*/ 3 w 27"/>
                  <a:gd name="T15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61">
                    <a:moveTo>
                      <a:pt x="3" y="60"/>
                    </a:moveTo>
                    <a:cubicBezTo>
                      <a:pt x="27" y="51"/>
                      <a:pt x="27" y="51"/>
                      <a:pt x="27" y="51"/>
                    </a:cubicBezTo>
                    <a:cubicBezTo>
                      <a:pt x="24" y="45"/>
                      <a:pt x="22" y="38"/>
                      <a:pt x="22" y="31"/>
                    </a:cubicBezTo>
                    <a:cubicBezTo>
                      <a:pt x="22" y="23"/>
                      <a:pt x="24" y="16"/>
                      <a:pt x="27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0" y="1"/>
                      <a:pt x="0" y="4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0"/>
                      <a:pt x="1" y="61"/>
                      <a:pt x="3" y="60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4311651" y="5043488"/>
                <a:ext cx="98425" cy="233363"/>
              </a:xfrm>
              <a:custGeom>
                <a:avLst/>
                <a:gdLst>
                  <a:gd name="T0" fmla="*/ 4 w 26"/>
                  <a:gd name="T1" fmla="*/ 31 h 61"/>
                  <a:gd name="T2" fmla="*/ 0 w 26"/>
                  <a:gd name="T3" fmla="*/ 51 h 61"/>
                  <a:gd name="T4" fmla="*/ 23 w 26"/>
                  <a:gd name="T5" fmla="*/ 60 h 61"/>
                  <a:gd name="T6" fmla="*/ 26 w 26"/>
                  <a:gd name="T7" fmla="*/ 57 h 61"/>
                  <a:gd name="T8" fmla="*/ 26 w 26"/>
                  <a:gd name="T9" fmla="*/ 4 h 61"/>
                  <a:gd name="T10" fmla="*/ 23 w 26"/>
                  <a:gd name="T11" fmla="*/ 1 h 61"/>
                  <a:gd name="T12" fmla="*/ 0 w 26"/>
                  <a:gd name="T13" fmla="*/ 10 h 61"/>
                  <a:gd name="T14" fmla="*/ 4 w 26"/>
                  <a:gd name="T15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61">
                    <a:moveTo>
                      <a:pt x="4" y="31"/>
                    </a:moveTo>
                    <a:cubicBezTo>
                      <a:pt x="4" y="38"/>
                      <a:pt x="2" y="45"/>
                      <a:pt x="0" y="51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5" y="61"/>
                      <a:pt x="26" y="60"/>
                      <a:pt x="26" y="57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1"/>
                      <a:pt x="25" y="0"/>
                      <a:pt x="23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16"/>
                      <a:pt x="4" y="23"/>
                      <a:pt x="4" y="31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4097338" y="4959350"/>
                <a:ext cx="233363" cy="103188"/>
              </a:xfrm>
              <a:custGeom>
                <a:avLst/>
                <a:gdLst>
                  <a:gd name="T0" fmla="*/ 9 w 61"/>
                  <a:gd name="T1" fmla="*/ 27 h 27"/>
                  <a:gd name="T2" fmla="*/ 30 w 61"/>
                  <a:gd name="T3" fmla="*/ 22 h 27"/>
                  <a:gd name="T4" fmla="*/ 51 w 61"/>
                  <a:gd name="T5" fmla="*/ 27 h 27"/>
                  <a:gd name="T6" fmla="*/ 60 w 61"/>
                  <a:gd name="T7" fmla="*/ 4 h 27"/>
                  <a:gd name="T8" fmla="*/ 57 w 61"/>
                  <a:gd name="T9" fmla="*/ 0 h 27"/>
                  <a:gd name="T10" fmla="*/ 3 w 61"/>
                  <a:gd name="T11" fmla="*/ 0 h 27"/>
                  <a:gd name="T12" fmla="*/ 0 w 61"/>
                  <a:gd name="T13" fmla="*/ 4 h 27"/>
                  <a:gd name="T14" fmla="*/ 9 w 61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7">
                    <a:moveTo>
                      <a:pt x="9" y="27"/>
                    </a:moveTo>
                    <a:cubicBezTo>
                      <a:pt x="15" y="24"/>
                      <a:pt x="22" y="22"/>
                      <a:pt x="30" y="22"/>
                    </a:cubicBezTo>
                    <a:cubicBezTo>
                      <a:pt x="38" y="22"/>
                      <a:pt x="45" y="24"/>
                      <a:pt x="51" y="27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61" y="2"/>
                      <a:pt x="59" y="0"/>
                      <a:pt x="5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lnTo>
                      <a:pt x="9" y="27"/>
                    </a:ln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2"/>
              <p:cNvSpPr>
                <a:spLocks/>
              </p:cNvSpPr>
              <p:nvPr/>
            </p:nvSpPr>
            <p:spPr bwMode="auto">
              <a:xfrm>
                <a:off x="4097338" y="5257800"/>
                <a:ext cx="233363" cy="103188"/>
              </a:xfrm>
              <a:custGeom>
                <a:avLst/>
                <a:gdLst>
                  <a:gd name="T0" fmla="*/ 3 w 61"/>
                  <a:gd name="T1" fmla="*/ 27 h 27"/>
                  <a:gd name="T2" fmla="*/ 57 w 61"/>
                  <a:gd name="T3" fmla="*/ 27 h 27"/>
                  <a:gd name="T4" fmla="*/ 60 w 61"/>
                  <a:gd name="T5" fmla="*/ 24 h 27"/>
                  <a:gd name="T6" fmla="*/ 51 w 61"/>
                  <a:gd name="T7" fmla="*/ 0 h 27"/>
                  <a:gd name="T8" fmla="*/ 30 w 61"/>
                  <a:gd name="T9" fmla="*/ 5 h 27"/>
                  <a:gd name="T10" fmla="*/ 9 w 61"/>
                  <a:gd name="T11" fmla="*/ 0 h 27"/>
                  <a:gd name="T12" fmla="*/ 0 w 61"/>
                  <a:gd name="T13" fmla="*/ 24 h 27"/>
                  <a:gd name="T14" fmla="*/ 3 w 61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7">
                    <a:moveTo>
                      <a:pt x="3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9" y="27"/>
                      <a:pt x="61" y="25"/>
                      <a:pt x="60" y="2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5" y="3"/>
                      <a:pt x="38" y="5"/>
                      <a:pt x="30" y="5"/>
                    </a:cubicBezTo>
                    <a:cubicBezTo>
                      <a:pt x="22" y="5"/>
                      <a:pt x="15" y="3"/>
                      <a:pt x="9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1" y="27"/>
                      <a:pt x="3" y="27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3967163" y="5375275"/>
                <a:ext cx="488950" cy="157163"/>
              </a:xfrm>
              <a:custGeom>
                <a:avLst/>
                <a:gdLst>
                  <a:gd name="T0" fmla="*/ 128 w 128"/>
                  <a:gd name="T1" fmla="*/ 35 h 41"/>
                  <a:gd name="T2" fmla="*/ 126 w 128"/>
                  <a:gd name="T3" fmla="*/ 34 h 41"/>
                  <a:gd name="T4" fmla="*/ 69 w 128"/>
                  <a:gd name="T5" fmla="*/ 10 h 41"/>
                  <a:gd name="T6" fmla="*/ 69 w 128"/>
                  <a:gd name="T7" fmla="*/ 0 h 41"/>
                  <a:gd name="T8" fmla="*/ 60 w 128"/>
                  <a:gd name="T9" fmla="*/ 0 h 41"/>
                  <a:gd name="T10" fmla="*/ 60 w 128"/>
                  <a:gd name="T11" fmla="*/ 10 h 41"/>
                  <a:gd name="T12" fmla="*/ 2 w 128"/>
                  <a:gd name="T13" fmla="*/ 34 h 41"/>
                  <a:gd name="T14" fmla="*/ 0 w 128"/>
                  <a:gd name="T15" fmla="*/ 35 h 41"/>
                  <a:gd name="T16" fmla="*/ 1 w 128"/>
                  <a:gd name="T17" fmla="*/ 37 h 41"/>
                  <a:gd name="T18" fmla="*/ 3 w 128"/>
                  <a:gd name="T19" fmla="*/ 40 h 41"/>
                  <a:gd name="T20" fmla="*/ 7 w 128"/>
                  <a:gd name="T21" fmla="*/ 41 h 41"/>
                  <a:gd name="T22" fmla="*/ 60 w 128"/>
                  <a:gd name="T23" fmla="*/ 20 h 41"/>
                  <a:gd name="T24" fmla="*/ 60 w 128"/>
                  <a:gd name="T25" fmla="*/ 38 h 41"/>
                  <a:gd name="T26" fmla="*/ 63 w 128"/>
                  <a:gd name="T27" fmla="*/ 41 h 41"/>
                  <a:gd name="T28" fmla="*/ 66 w 128"/>
                  <a:gd name="T29" fmla="*/ 41 h 41"/>
                  <a:gd name="T30" fmla="*/ 69 w 128"/>
                  <a:gd name="T31" fmla="*/ 38 h 41"/>
                  <a:gd name="T32" fmla="*/ 69 w 128"/>
                  <a:gd name="T33" fmla="*/ 20 h 41"/>
                  <a:gd name="T34" fmla="*/ 121 w 128"/>
                  <a:gd name="T35" fmla="*/ 41 h 41"/>
                  <a:gd name="T36" fmla="*/ 123 w 128"/>
                  <a:gd name="T37" fmla="*/ 41 h 41"/>
                  <a:gd name="T38" fmla="*/ 125 w 128"/>
                  <a:gd name="T39" fmla="*/ 40 h 41"/>
                  <a:gd name="T40" fmla="*/ 127 w 128"/>
                  <a:gd name="T41" fmla="*/ 37 h 41"/>
                  <a:gd name="T42" fmla="*/ 128 w 128"/>
                  <a:gd name="T43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8" h="41">
                    <a:moveTo>
                      <a:pt x="128" y="35"/>
                    </a:moveTo>
                    <a:cubicBezTo>
                      <a:pt x="128" y="35"/>
                      <a:pt x="127" y="34"/>
                      <a:pt x="126" y="34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4"/>
                      <a:pt x="1" y="35"/>
                      <a:pt x="0" y="35"/>
                    </a:cubicBezTo>
                    <a:cubicBezTo>
                      <a:pt x="0" y="36"/>
                      <a:pt x="0" y="37"/>
                      <a:pt x="1" y="37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4" y="41"/>
                      <a:pt x="5" y="41"/>
                      <a:pt x="7" y="41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0" y="40"/>
                      <a:pt x="61" y="41"/>
                      <a:pt x="63" y="41"/>
                    </a:cubicBezTo>
                    <a:cubicBezTo>
                      <a:pt x="66" y="41"/>
                      <a:pt x="66" y="41"/>
                      <a:pt x="66" y="41"/>
                    </a:cubicBezTo>
                    <a:cubicBezTo>
                      <a:pt x="67" y="41"/>
                      <a:pt x="69" y="40"/>
                      <a:pt x="69" y="38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121" y="41"/>
                      <a:pt x="121" y="41"/>
                      <a:pt x="121" y="41"/>
                    </a:cubicBezTo>
                    <a:cubicBezTo>
                      <a:pt x="122" y="41"/>
                      <a:pt x="122" y="41"/>
                      <a:pt x="123" y="41"/>
                    </a:cubicBezTo>
                    <a:cubicBezTo>
                      <a:pt x="124" y="41"/>
                      <a:pt x="125" y="40"/>
                      <a:pt x="125" y="40"/>
                    </a:cubicBezTo>
                    <a:cubicBezTo>
                      <a:pt x="127" y="37"/>
                      <a:pt x="127" y="37"/>
                      <a:pt x="127" y="37"/>
                    </a:cubicBezTo>
                    <a:cubicBezTo>
                      <a:pt x="128" y="37"/>
                      <a:pt x="128" y="36"/>
                      <a:pt x="128" y="35"/>
                    </a:cubicBez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2771800" y="4779543"/>
              <a:ext cx="561662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ea typeface="华文仿宋" panose="02010600040101010101" pitchFamily="2" charset="-122"/>
                </a:rPr>
                <a:t>锐普有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中国最大的原创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素材站，有中国最强的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制作团队，有人人都能快速提升的</a:t>
              </a:r>
              <a:r>
                <a:rPr lang="en-US" altLang="zh-CN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PPT</a:t>
              </a:r>
              <a:r>
                <a:rPr lang="zh-CN" altLang="en-US" sz="1600" b="1" dirty="0">
                  <a:solidFill>
                    <a:schemeClr val="bg1"/>
                  </a:solidFill>
                  <a:ea typeface="华文仿宋" panose="02010600040101010101" pitchFamily="2" charset="-122"/>
                </a:rPr>
                <a:t>培训。清晰、美观、创意、有效、超值、保密，是他们为数百家客户带来意想不到的价值</a:t>
              </a:r>
              <a:endParaRPr lang="en-US" altLang="zh-CN" sz="1600" b="1" dirty="0">
                <a:solidFill>
                  <a:schemeClr val="bg1"/>
                </a:solidFill>
                <a:ea typeface="华文仿宋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79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827584" y="1678744"/>
            <a:ext cx="2646670" cy="3358158"/>
            <a:chOff x="-3854450" y="1862138"/>
            <a:chExt cx="2255838" cy="2862262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-3854450" y="3436938"/>
              <a:ext cx="2255838" cy="1287462"/>
            </a:xfrm>
            <a:custGeom>
              <a:avLst/>
              <a:gdLst>
                <a:gd name="T0" fmla="*/ 104 w 600"/>
                <a:gd name="T1" fmla="*/ 342 h 342"/>
                <a:gd name="T2" fmla="*/ 64 w 600"/>
                <a:gd name="T3" fmla="*/ 342 h 342"/>
                <a:gd name="T4" fmla="*/ 25 w 600"/>
                <a:gd name="T5" fmla="*/ 342 h 342"/>
                <a:gd name="T6" fmla="*/ 7 w 600"/>
                <a:gd name="T7" fmla="*/ 334 h 342"/>
                <a:gd name="T8" fmla="*/ 0 w 600"/>
                <a:gd name="T9" fmla="*/ 316 h 342"/>
                <a:gd name="T10" fmla="*/ 41 w 600"/>
                <a:gd name="T11" fmla="*/ 65 h 342"/>
                <a:gd name="T12" fmla="*/ 84 w 600"/>
                <a:gd name="T13" fmla="*/ 26 h 342"/>
                <a:gd name="T14" fmla="*/ 91 w 600"/>
                <a:gd name="T15" fmla="*/ 161 h 342"/>
                <a:gd name="T16" fmla="*/ 104 w 600"/>
                <a:gd name="T17" fmla="*/ 342 h 342"/>
                <a:gd name="T18" fmla="*/ 517 w 600"/>
                <a:gd name="T19" fmla="*/ 26 h 342"/>
                <a:gd name="T20" fmla="*/ 560 w 600"/>
                <a:gd name="T21" fmla="*/ 65 h 342"/>
                <a:gd name="T22" fmla="*/ 600 w 600"/>
                <a:gd name="T23" fmla="*/ 316 h 342"/>
                <a:gd name="T24" fmla="*/ 593 w 600"/>
                <a:gd name="T25" fmla="*/ 334 h 342"/>
                <a:gd name="T26" fmla="*/ 576 w 600"/>
                <a:gd name="T27" fmla="*/ 342 h 342"/>
                <a:gd name="T28" fmla="*/ 496 w 600"/>
                <a:gd name="T29" fmla="*/ 342 h 342"/>
                <a:gd name="T30" fmla="*/ 510 w 600"/>
                <a:gd name="T31" fmla="*/ 161 h 342"/>
                <a:gd name="T32" fmla="*/ 517 w 600"/>
                <a:gd name="T33" fmla="*/ 26 h 342"/>
                <a:gd name="T34" fmla="*/ 247 w 600"/>
                <a:gd name="T35" fmla="*/ 2 h 342"/>
                <a:gd name="T36" fmla="*/ 300 w 600"/>
                <a:gd name="T37" fmla="*/ 29 h 342"/>
                <a:gd name="T38" fmla="*/ 353 w 600"/>
                <a:gd name="T39" fmla="*/ 2 h 342"/>
                <a:gd name="T40" fmla="*/ 360 w 600"/>
                <a:gd name="T41" fmla="*/ 2 h 342"/>
                <a:gd name="T42" fmla="*/ 363 w 600"/>
                <a:gd name="T43" fmla="*/ 9 h 342"/>
                <a:gd name="T44" fmla="*/ 363 w 600"/>
                <a:gd name="T45" fmla="*/ 76 h 342"/>
                <a:gd name="T46" fmla="*/ 360 w 600"/>
                <a:gd name="T47" fmla="*/ 84 h 342"/>
                <a:gd name="T48" fmla="*/ 353 w 600"/>
                <a:gd name="T49" fmla="*/ 84 h 342"/>
                <a:gd name="T50" fmla="*/ 300 w 600"/>
                <a:gd name="T51" fmla="*/ 56 h 342"/>
                <a:gd name="T52" fmla="*/ 247 w 600"/>
                <a:gd name="T53" fmla="*/ 84 h 342"/>
                <a:gd name="T54" fmla="*/ 240 w 600"/>
                <a:gd name="T55" fmla="*/ 84 h 342"/>
                <a:gd name="T56" fmla="*/ 237 w 600"/>
                <a:gd name="T57" fmla="*/ 76 h 342"/>
                <a:gd name="T58" fmla="*/ 237 w 600"/>
                <a:gd name="T59" fmla="*/ 9 h 342"/>
                <a:gd name="T60" fmla="*/ 240 w 600"/>
                <a:gd name="T61" fmla="*/ 2 h 342"/>
                <a:gd name="T62" fmla="*/ 247 w 600"/>
                <a:gd name="T63" fmla="*/ 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0" h="342">
                  <a:moveTo>
                    <a:pt x="104" y="342"/>
                  </a:moveTo>
                  <a:cubicBezTo>
                    <a:pt x="64" y="342"/>
                    <a:pt x="64" y="342"/>
                    <a:pt x="64" y="342"/>
                  </a:cubicBezTo>
                  <a:cubicBezTo>
                    <a:pt x="25" y="342"/>
                    <a:pt x="25" y="342"/>
                    <a:pt x="25" y="342"/>
                  </a:cubicBezTo>
                  <a:cubicBezTo>
                    <a:pt x="18" y="342"/>
                    <a:pt x="12" y="339"/>
                    <a:pt x="7" y="334"/>
                  </a:cubicBezTo>
                  <a:cubicBezTo>
                    <a:pt x="2" y="329"/>
                    <a:pt x="0" y="323"/>
                    <a:pt x="0" y="316"/>
                  </a:cubicBezTo>
                  <a:cubicBezTo>
                    <a:pt x="4" y="227"/>
                    <a:pt x="16" y="116"/>
                    <a:pt x="41" y="65"/>
                  </a:cubicBezTo>
                  <a:cubicBezTo>
                    <a:pt x="50" y="48"/>
                    <a:pt x="65" y="35"/>
                    <a:pt x="84" y="26"/>
                  </a:cubicBezTo>
                  <a:cubicBezTo>
                    <a:pt x="85" y="71"/>
                    <a:pt x="88" y="116"/>
                    <a:pt x="91" y="161"/>
                  </a:cubicBezTo>
                  <a:cubicBezTo>
                    <a:pt x="95" y="223"/>
                    <a:pt x="99" y="282"/>
                    <a:pt x="104" y="342"/>
                  </a:cubicBezTo>
                  <a:close/>
                  <a:moveTo>
                    <a:pt x="517" y="26"/>
                  </a:moveTo>
                  <a:cubicBezTo>
                    <a:pt x="535" y="35"/>
                    <a:pt x="551" y="48"/>
                    <a:pt x="560" y="65"/>
                  </a:cubicBezTo>
                  <a:cubicBezTo>
                    <a:pt x="584" y="116"/>
                    <a:pt x="596" y="227"/>
                    <a:pt x="600" y="316"/>
                  </a:cubicBezTo>
                  <a:cubicBezTo>
                    <a:pt x="600" y="323"/>
                    <a:pt x="598" y="329"/>
                    <a:pt x="593" y="334"/>
                  </a:cubicBezTo>
                  <a:cubicBezTo>
                    <a:pt x="588" y="339"/>
                    <a:pt x="582" y="342"/>
                    <a:pt x="576" y="342"/>
                  </a:cubicBezTo>
                  <a:cubicBezTo>
                    <a:pt x="496" y="342"/>
                    <a:pt x="496" y="342"/>
                    <a:pt x="496" y="342"/>
                  </a:cubicBezTo>
                  <a:cubicBezTo>
                    <a:pt x="501" y="282"/>
                    <a:pt x="506" y="223"/>
                    <a:pt x="510" y="161"/>
                  </a:cubicBezTo>
                  <a:cubicBezTo>
                    <a:pt x="513" y="116"/>
                    <a:pt x="515" y="71"/>
                    <a:pt x="517" y="26"/>
                  </a:cubicBezTo>
                  <a:close/>
                  <a:moveTo>
                    <a:pt x="247" y="2"/>
                  </a:moveTo>
                  <a:cubicBezTo>
                    <a:pt x="300" y="29"/>
                    <a:pt x="300" y="29"/>
                    <a:pt x="300" y="29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5" y="0"/>
                    <a:pt x="358" y="1"/>
                    <a:pt x="360" y="2"/>
                  </a:cubicBezTo>
                  <a:cubicBezTo>
                    <a:pt x="362" y="4"/>
                    <a:pt x="363" y="6"/>
                    <a:pt x="363" y="9"/>
                  </a:cubicBezTo>
                  <a:cubicBezTo>
                    <a:pt x="363" y="76"/>
                    <a:pt x="363" y="76"/>
                    <a:pt x="363" y="76"/>
                  </a:cubicBezTo>
                  <a:cubicBezTo>
                    <a:pt x="363" y="79"/>
                    <a:pt x="362" y="82"/>
                    <a:pt x="360" y="84"/>
                  </a:cubicBezTo>
                  <a:cubicBezTo>
                    <a:pt x="358" y="85"/>
                    <a:pt x="355" y="85"/>
                    <a:pt x="353" y="84"/>
                  </a:cubicBezTo>
                  <a:cubicBezTo>
                    <a:pt x="300" y="56"/>
                    <a:pt x="300" y="56"/>
                    <a:pt x="300" y="56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5" y="85"/>
                    <a:pt x="243" y="85"/>
                    <a:pt x="240" y="84"/>
                  </a:cubicBezTo>
                  <a:cubicBezTo>
                    <a:pt x="238" y="82"/>
                    <a:pt x="237" y="79"/>
                    <a:pt x="237" y="76"/>
                  </a:cubicBezTo>
                  <a:cubicBezTo>
                    <a:pt x="237" y="9"/>
                    <a:pt x="237" y="9"/>
                    <a:pt x="237" y="9"/>
                  </a:cubicBezTo>
                  <a:cubicBezTo>
                    <a:pt x="237" y="6"/>
                    <a:pt x="238" y="4"/>
                    <a:pt x="240" y="2"/>
                  </a:cubicBezTo>
                  <a:cubicBezTo>
                    <a:pt x="243" y="1"/>
                    <a:pt x="245" y="0"/>
                    <a:pt x="247" y="2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-3414713" y="1862138"/>
              <a:ext cx="1379538" cy="2862262"/>
            </a:xfrm>
            <a:custGeom>
              <a:avLst/>
              <a:gdLst>
                <a:gd name="T0" fmla="*/ 155 w 367"/>
                <a:gd name="T1" fmla="*/ 3 h 761"/>
                <a:gd name="T2" fmla="*/ 181 w 367"/>
                <a:gd name="T3" fmla="*/ 0 h 761"/>
                <a:gd name="T4" fmla="*/ 183 w 367"/>
                <a:gd name="T5" fmla="*/ 0 h 761"/>
                <a:gd name="T6" fmla="*/ 204 w 367"/>
                <a:gd name="T7" fmla="*/ 2 h 761"/>
                <a:gd name="T8" fmla="*/ 276 w 367"/>
                <a:gd name="T9" fmla="*/ 35 h 761"/>
                <a:gd name="T10" fmla="*/ 276 w 367"/>
                <a:gd name="T11" fmla="*/ 35 h 761"/>
                <a:gd name="T12" fmla="*/ 329 w 367"/>
                <a:gd name="T13" fmla="*/ 104 h 761"/>
                <a:gd name="T14" fmla="*/ 323 w 367"/>
                <a:gd name="T15" fmla="*/ 193 h 761"/>
                <a:gd name="T16" fmla="*/ 341 w 367"/>
                <a:gd name="T17" fmla="*/ 200 h 761"/>
                <a:gd name="T18" fmla="*/ 340 w 367"/>
                <a:gd name="T19" fmla="*/ 231 h 761"/>
                <a:gd name="T20" fmla="*/ 318 w 367"/>
                <a:gd name="T21" fmla="*/ 255 h 761"/>
                <a:gd name="T22" fmla="*/ 304 w 367"/>
                <a:gd name="T23" fmla="*/ 260 h 761"/>
                <a:gd name="T24" fmla="*/ 183 w 367"/>
                <a:gd name="T25" fmla="*/ 377 h 761"/>
                <a:gd name="T26" fmla="*/ 62 w 367"/>
                <a:gd name="T27" fmla="*/ 260 h 761"/>
                <a:gd name="T28" fmla="*/ 49 w 367"/>
                <a:gd name="T29" fmla="*/ 255 h 761"/>
                <a:gd name="T30" fmla="*/ 26 w 367"/>
                <a:gd name="T31" fmla="*/ 231 h 761"/>
                <a:gd name="T32" fmla="*/ 25 w 367"/>
                <a:gd name="T33" fmla="*/ 200 h 761"/>
                <a:gd name="T34" fmla="*/ 43 w 367"/>
                <a:gd name="T35" fmla="*/ 193 h 761"/>
                <a:gd name="T36" fmla="*/ 43 w 367"/>
                <a:gd name="T37" fmla="*/ 192 h 761"/>
                <a:gd name="T38" fmla="*/ 37 w 367"/>
                <a:gd name="T39" fmla="*/ 104 h 761"/>
                <a:gd name="T40" fmla="*/ 88 w 367"/>
                <a:gd name="T41" fmla="*/ 37 h 761"/>
                <a:gd name="T42" fmla="*/ 155 w 367"/>
                <a:gd name="T43" fmla="*/ 3 h 761"/>
                <a:gd name="T44" fmla="*/ 297 w 367"/>
                <a:gd name="T45" fmla="*/ 412 h 761"/>
                <a:gd name="T46" fmla="*/ 367 w 367"/>
                <a:gd name="T47" fmla="*/ 431 h 761"/>
                <a:gd name="T48" fmla="*/ 359 w 367"/>
                <a:gd name="T49" fmla="*/ 578 h 761"/>
                <a:gd name="T50" fmla="*/ 346 w 367"/>
                <a:gd name="T51" fmla="*/ 761 h 761"/>
                <a:gd name="T52" fmla="*/ 21 w 367"/>
                <a:gd name="T53" fmla="*/ 761 h 761"/>
                <a:gd name="T54" fmla="*/ 7 w 367"/>
                <a:gd name="T55" fmla="*/ 578 h 761"/>
                <a:gd name="T56" fmla="*/ 0 w 367"/>
                <a:gd name="T57" fmla="*/ 431 h 761"/>
                <a:gd name="T58" fmla="*/ 69 w 367"/>
                <a:gd name="T59" fmla="*/ 412 h 761"/>
                <a:gd name="T60" fmla="*/ 183 w 367"/>
                <a:gd name="T61" fmla="*/ 696 h 761"/>
                <a:gd name="T62" fmla="*/ 297 w 367"/>
                <a:gd name="T63" fmla="*/ 412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761">
                  <a:moveTo>
                    <a:pt x="155" y="3"/>
                  </a:moveTo>
                  <a:cubicBezTo>
                    <a:pt x="162" y="1"/>
                    <a:pt x="171" y="0"/>
                    <a:pt x="181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91" y="0"/>
                    <a:pt x="198" y="1"/>
                    <a:pt x="204" y="2"/>
                  </a:cubicBezTo>
                  <a:cubicBezTo>
                    <a:pt x="231" y="6"/>
                    <a:pt x="256" y="18"/>
                    <a:pt x="276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99" y="55"/>
                    <a:pt x="321" y="64"/>
                    <a:pt x="329" y="104"/>
                  </a:cubicBezTo>
                  <a:cubicBezTo>
                    <a:pt x="335" y="131"/>
                    <a:pt x="330" y="165"/>
                    <a:pt x="323" y="193"/>
                  </a:cubicBezTo>
                  <a:cubicBezTo>
                    <a:pt x="331" y="191"/>
                    <a:pt x="339" y="191"/>
                    <a:pt x="341" y="200"/>
                  </a:cubicBezTo>
                  <a:cubicBezTo>
                    <a:pt x="345" y="211"/>
                    <a:pt x="344" y="221"/>
                    <a:pt x="340" y="231"/>
                  </a:cubicBezTo>
                  <a:cubicBezTo>
                    <a:pt x="337" y="239"/>
                    <a:pt x="325" y="248"/>
                    <a:pt x="318" y="255"/>
                  </a:cubicBezTo>
                  <a:cubicBezTo>
                    <a:pt x="315" y="258"/>
                    <a:pt x="309" y="260"/>
                    <a:pt x="304" y="260"/>
                  </a:cubicBezTo>
                  <a:cubicBezTo>
                    <a:pt x="280" y="322"/>
                    <a:pt x="237" y="377"/>
                    <a:pt x="183" y="377"/>
                  </a:cubicBezTo>
                  <a:cubicBezTo>
                    <a:pt x="129" y="377"/>
                    <a:pt x="87" y="322"/>
                    <a:pt x="62" y="260"/>
                  </a:cubicBezTo>
                  <a:cubicBezTo>
                    <a:pt x="58" y="260"/>
                    <a:pt x="52" y="258"/>
                    <a:pt x="49" y="255"/>
                  </a:cubicBezTo>
                  <a:cubicBezTo>
                    <a:pt x="42" y="248"/>
                    <a:pt x="29" y="239"/>
                    <a:pt x="26" y="231"/>
                  </a:cubicBezTo>
                  <a:cubicBezTo>
                    <a:pt x="23" y="221"/>
                    <a:pt x="22" y="211"/>
                    <a:pt x="25" y="200"/>
                  </a:cubicBezTo>
                  <a:cubicBezTo>
                    <a:pt x="27" y="191"/>
                    <a:pt x="35" y="191"/>
                    <a:pt x="43" y="193"/>
                  </a:cubicBezTo>
                  <a:cubicBezTo>
                    <a:pt x="43" y="192"/>
                    <a:pt x="43" y="192"/>
                    <a:pt x="43" y="192"/>
                  </a:cubicBezTo>
                  <a:cubicBezTo>
                    <a:pt x="37" y="165"/>
                    <a:pt x="31" y="131"/>
                    <a:pt x="37" y="104"/>
                  </a:cubicBezTo>
                  <a:cubicBezTo>
                    <a:pt x="45" y="66"/>
                    <a:pt x="66" y="56"/>
                    <a:pt x="88" y="37"/>
                  </a:cubicBezTo>
                  <a:cubicBezTo>
                    <a:pt x="107" y="20"/>
                    <a:pt x="130" y="8"/>
                    <a:pt x="155" y="3"/>
                  </a:cubicBezTo>
                  <a:close/>
                  <a:moveTo>
                    <a:pt x="297" y="412"/>
                  </a:moveTo>
                  <a:cubicBezTo>
                    <a:pt x="318" y="418"/>
                    <a:pt x="343" y="423"/>
                    <a:pt x="367" y="431"/>
                  </a:cubicBezTo>
                  <a:cubicBezTo>
                    <a:pt x="365" y="480"/>
                    <a:pt x="362" y="529"/>
                    <a:pt x="359" y="578"/>
                  </a:cubicBezTo>
                  <a:cubicBezTo>
                    <a:pt x="355" y="638"/>
                    <a:pt x="350" y="699"/>
                    <a:pt x="346" y="761"/>
                  </a:cubicBezTo>
                  <a:cubicBezTo>
                    <a:pt x="21" y="761"/>
                    <a:pt x="21" y="761"/>
                    <a:pt x="21" y="761"/>
                  </a:cubicBezTo>
                  <a:cubicBezTo>
                    <a:pt x="16" y="699"/>
                    <a:pt x="11" y="638"/>
                    <a:pt x="7" y="578"/>
                  </a:cubicBezTo>
                  <a:cubicBezTo>
                    <a:pt x="4" y="529"/>
                    <a:pt x="1" y="480"/>
                    <a:pt x="0" y="431"/>
                  </a:cubicBezTo>
                  <a:cubicBezTo>
                    <a:pt x="23" y="423"/>
                    <a:pt x="49" y="418"/>
                    <a:pt x="69" y="412"/>
                  </a:cubicBezTo>
                  <a:cubicBezTo>
                    <a:pt x="64" y="522"/>
                    <a:pt x="165" y="629"/>
                    <a:pt x="183" y="696"/>
                  </a:cubicBezTo>
                  <a:cubicBezTo>
                    <a:pt x="202" y="629"/>
                    <a:pt x="302" y="522"/>
                    <a:pt x="297" y="412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281001" y="2426539"/>
            <a:ext cx="36720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spc="600" dirty="0">
                <a:solidFill>
                  <a:schemeClr val="bg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76102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276</Words>
  <Application>Microsoft Office PowerPoint</Application>
  <PresentationFormat>全屏显示(4:3)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DFKai-SB</vt:lpstr>
      <vt:lpstr>华文仿宋</vt:lpstr>
      <vt:lpstr>宋体</vt:lpstr>
      <vt:lpstr>Arial</vt:lpstr>
      <vt:lpstr>Calibri</vt:lpstr>
      <vt:lpstr>Cambria Math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yu</dc:creator>
  <cp:lastModifiedBy>apple</cp:lastModifiedBy>
  <cp:revision>37</cp:revision>
  <dcterms:created xsi:type="dcterms:W3CDTF">2015-04-21T05:02:25Z</dcterms:created>
  <dcterms:modified xsi:type="dcterms:W3CDTF">2015-04-21T08:51:51Z</dcterms:modified>
</cp:coreProperties>
</file>