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32E03-12F8-468B-9FB4-69909565B007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3C2A4-1B69-4B4F-92E9-18F219B555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5515E-AD5D-4060-A8D5-A8DDC1FA6475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02077-7803-4496-AA28-58494A3047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ED541-F0AB-4096-B3F2-FD271218DA89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67966-F180-4A85-AB25-B0FE6B8512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49514-3679-4B69-9C82-EFF263E38759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31764-0CBB-46BE-8314-817F85107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4C41E-EB07-472F-A83F-B013EDE19200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2B28E-1B17-4782-B6D7-36915054D5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F90E6-972F-4291-B2F7-08FD88E94A5F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A6C92-D848-43BC-BED6-D87EF427E6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C3B36-853E-4DF0-B1F3-5AE7C2B2C115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3201C-C318-4003-B93D-CF2AFB9D80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6AFA5-51E1-4D0A-A0A7-E5B197DECE8F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5BA8D-1DFD-42A6-9083-7FBB6590AD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480F2-AC6B-4B01-8343-304852709216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EC3BF-4D67-4C0D-BB51-22103BD4C0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23823-92C7-47E4-8B32-E7B2CA82A4A5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B330-A160-422D-BFD6-9E8B0C2696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6CE76-8964-451D-BAE4-04724F829ACC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0DDA2-5A03-4123-86A3-B8BEEE2EBB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03CB625-1EDF-4A7A-B9EF-408BEBC298CA}" type="datetimeFigureOut">
              <a:rPr lang="zh-CN" altLang="en-US"/>
              <a:pPr>
                <a:defRPr/>
              </a:pPr>
              <a:t>2015/6/30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B468E48-5643-4027-9B6F-70F11D5EE9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286125" y="4214813"/>
            <a:ext cx="5286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POWERPOINT</a:t>
            </a:r>
            <a:endParaRPr lang="zh-CN" altLang="en-US" sz="36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500438" y="4727575"/>
            <a:ext cx="414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适用于圣诞节及相关类别演示</a:t>
            </a: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3429000" y="4718050"/>
            <a:ext cx="2500313" cy="158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642938" y="428625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621506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4214813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2071688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2428875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4000500" y="2286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5"/>
          <p:cNvSpPr>
            <a:spLocks noChangeArrowheads="1"/>
          </p:cNvSpPr>
          <p:nvPr/>
        </p:nvSpPr>
        <p:spPr bwMode="auto">
          <a:xfrm>
            <a:off x="5357813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3929063" y="4929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5715000" y="4643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2143125" y="4786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8"/>
          <p:cNvSpPr>
            <a:spLocks noChangeArrowheads="1"/>
          </p:cNvSpPr>
          <p:nvPr/>
        </p:nvSpPr>
        <p:spPr bwMode="auto">
          <a:xfrm>
            <a:off x="3929063" y="2500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5"/>
          <p:cNvSpPr>
            <a:spLocks noChangeArrowheads="1"/>
          </p:cNvSpPr>
          <p:nvPr/>
        </p:nvSpPr>
        <p:spPr bwMode="auto">
          <a:xfrm>
            <a:off x="4143375" y="4000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5"/>
          <p:cNvSpPr>
            <a:spLocks noChangeArrowheads="1"/>
          </p:cNvSpPr>
          <p:nvPr/>
        </p:nvSpPr>
        <p:spPr bwMode="auto">
          <a:xfrm>
            <a:off x="1428750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3786188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6357938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5000625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2928938" y="2357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2857500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4929188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250031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5"/>
          <p:cNvSpPr>
            <a:spLocks noChangeArrowheads="1"/>
          </p:cNvSpPr>
          <p:nvPr/>
        </p:nvSpPr>
        <p:spPr bwMode="auto">
          <a:xfrm>
            <a:off x="4143375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3071813" y="4786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5"/>
          <p:cNvSpPr>
            <a:spLocks noChangeArrowheads="1"/>
          </p:cNvSpPr>
          <p:nvPr/>
        </p:nvSpPr>
        <p:spPr bwMode="auto">
          <a:xfrm>
            <a:off x="5143500" y="4786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6"/>
          <p:cNvSpPr>
            <a:spLocks noChangeArrowheads="1"/>
          </p:cNvSpPr>
          <p:nvPr/>
        </p:nvSpPr>
        <p:spPr bwMode="auto">
          <a:xfrm>
            <a:off x="5500688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1944</TotalTime>
  <Words>174</Words>
  <Application>Microsoft Office PowerPoint</Application>
  <PresentationFormat>全屏显示(4:3)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188</cp:revision>
  <dcterms:created xsi:type="dcterms:W3CDTF">2013-10-30T09:04:50Z</dcterms:created>
  <dcterms:modified xsi:type="dcterms:W3CDTF">2015-06-30T09:48:24Z</dcterms:modified>
</cp:coreProperties>
</file>