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24360-4172-4D24-A165-73D48732CFA7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30CA0-BC92-4564-8441-24A138329D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E99E1-3B9C-4152-A2C8-AAD5B15C0F82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FCE9C-21A5-4A33-AEDF-8FE4A30C30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239BC-45EC-4E7E-9731-A2F76E3902C0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7392E-2374-435A-9088-7CDEA9DB82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0E12A-692F-4993-884C-27EC51F0D9D1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38612-B2A8-4FC3-9083-617759EB81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346B4-ACEE-46FE-BE47-DF58133B6C8D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E2449-C66A-430D-9F2C-6DEF46975D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67232-6B8A-4DBD-A0EB-2726E39D53AC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A88CE-1908-4A73-A0A6-8A7329F249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775FC-0482-4538-AEB5-17F5890ADDCA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FD3D-CD96-443F-8AAC-3085FB0AEEF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FB8F9-9F4F-4C63-9574-B064B16F3F05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34718-DAD8-41A6-A93F-AA678AE741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F81DA-61B6-485A-92AB-D1F83F4F5BC0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54DB8-F8C4-43D7-862F-7E8FF03A23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2F7D9-8995-494A-B237-775FEC22879E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BD32-736B-42A6-804A-2059A1DB8D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35F08-CFA5-436E-9DF9-D7522E5524FE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2530F-9B45-4D63-A8D2-4B88527EFA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4C44178-1CD0-4458-95A2-F6EA35A7D0EC}" type="datetimeFigureOut">
              <a:rPr lang="zh-CN" altLang="en-US"/>
              <a:pPr>
                <a:defRPr/>
              </a:pPr>
              <a:t>2014/12/12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D3519A3-29DF-4E51-BB1F-4F769A428FA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3000375" y="4938713"/>
            <a:ext cx="5286375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>
                <a:latin typeface="Calibri" pitchFamily="34" charset="0"/>
              </a:rPr>
              <a:t>POWERPOINT</a:t>
            </a:r>
            <a:endParaRPr lang="zh-CN" altLang="en-US" sz="40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429000" y="5653088"/>
            <a:ext cx="4143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适用于圣诞节及相关类别演示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7</Words>
  <Application>Microsoft Office PowerPoint</Application>
  <PresentationFormat>全屏显示(4:3)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77</cp:revision>
  <dcterms:created xsi:type="dcterms:W3CDTF">2013-10-30T09:04:50Z</dcterms:created>
  <dcterms:modified xsi:type="dcterms:W3CDTF">2014-12-12T09:04:49Z</dcterms:modified>
</cp:coreProperties>
</file>