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65" r:id="rId4"/>
    <p:sldId id="268" r:id="rId5"/>
    <p:sldId id="272" r:id="rId6"/>
    <p:sldId id="270" r:id="rId7"/>
    <p:sldId id="279" r:id="rId8"/>
    <p:sldId id="274" r:id="rId9"/>
    <p:sldId id="281" r:id="rId10"/>
    <p:sldId id="276" r:id="rId11"/>
    <p:sldId id="282" r:id="rId12"/>
    <p:sldId id="28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10"/>
    <a:srgbClr val="595959"/>
    <a:srgbClr val="FF3735"/>
    <a:srgbClr val="717171"/>
    <a:srgbClr val="FF1111"/>
    <a:srgbClr val="EED700"/>
    <a:srgbClr val="FFEA25"/>
    <a:srgbClr val="A89800"/>
    <a:srgbClr val="3078BA"/>
    <a:srgbClr val="FFF06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28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384" y="-90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2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>
                <a:latin typeface="Agency FB" panose="020B0503020202020204" pitchFamily="34" charset="0"/>
              </a:rPr>
              <a:t>9h Of The Day</a:t>
            </a:r>
          </a:p>
        </c:rich>
      </c:tx>
      <c:layout>
        <c:manualLayout>
          <c:xMode val="edge"/>
          <c:yMode val="edge"/>
          <c:x val="0.42619525098425198"/>
          <c:y val="8.671874466543153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9h Of The Day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dPt>
            <c:idx val="0"/>
            <c:spPr>
              <a:pattFill prst="wdUpDiag">
                <a:fgClr>
                  <a:srgbClr val="717171"/>
                </a:fgClr>
                <a:bgClr>
                  <a:srgbClr val="FF1111"/>
                </a:bgClr>
              </a:patt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explosion val="11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pattFill prst="wdUpDiag">
                <a:fgClr>
                  <a:schemeClr val="bg1"/>
                </a:fgClr>
                <a:bgClr>
                  <a:srgbClr val="FFE710"/>
                </a:bgClr>
              </a:patt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pattFill prst="wdDnDiag">
                <a:fgClr>
                  <a:srgbClr val="595959"/>
                </a:fgClr>
                <a:bgClr>
                  <a:srgbClr val="FF3735"/>
                </a:bgClr>
              </a:patt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0138072096456693"/>
                  <c:y val="-5.1509900866762985E-2"/>
                </c:manualLayout>
              </c:layout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Python</c:v>
                </c:pt>
                <c:pt idx="1">
                  <c:v>Writing</c:v>
                </c:pt>
                <c:pt idx="2">
                  <c:v>Learning</c:v>
                </c:pt>
                <c:pt idx="3">
                  <c:v>Fun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434694881889766"/>
          <c:y val="0.86101415717186547"/>
          <c:w val="0.42193110236220482"/>
          <c:h val="8.0392096432572793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E40CF7-AC85-454E-917D-9C2A3013688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2E50E47-74B8-461B-959B-2473B233FABC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 lIns="252000" tIns="180000"/>
        <a:lstStyle/>
        <a:p>
          <a:r>
            <a:rPr lang="en-US" altLang="zh-CN" dirty="0" smtClean="0">
              <a:latin typeface="Agency FB" panose="020B0503020202020204" pitchFamily="34" charset="0"/>
            </a:rPr>
            <a:t>I</a:t>
          </a:r>
          <a:endParaRPr lang="zh-CN" altLang="en-US" dirty="0">
            <a:latin typeface="Agency FB" panose="020B0503020202020204" pitchFamily="34" charset="0"/>
          </a:endParaRPr>
        </a:p>
      </dgm:t>
    </dgm:pt>
    <dgm:pt modelId="{CE3C38EF-CC62-4C26-86CE-29C8DAA9274E}" type="parTrans" cxnId="{031445BF-4625-456A-B328-FC96B28C67D9}">
      <dgm:prSet/>
      <dgm:spPr/>
      <dgm:t>
        <a:bodyPr/>
        <a:lstStyle/>
        <a:p>
          <a:endParaRPr lang="zh-CN" altLang="en-US"/>
        </a:p>
      </dgm:t>
    </dgm:pt>
    <dgm:pt modelId="{1A500D94-65BF-4BB1-8B51-1769DAB57D43}" type="sibTrans" cxnId="{031445BF-4625-456A-B328-FC96B28C67D9}">
      <dgm:prSet/>
      <dgm:spPr/>
      <dgm:t>
        <a:bodyPr/>
        <a:lstStyle/>
        <a:p>
          <a:endParaRPr lang="zh-CN" altLang="en-US"/>
        </a:p>
      </dgm:t>
    </dgm:pt>
    <dgm:pt modelId="{8764693B-8471-4F92-9822-DD5344872085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 lIns="252000" tIns="252000"/>
        <a:lstStyle/>
        <a:p>
          <a:r>
            <a:rPr lang="en-US" altLang="zh-CN" dirty="0" smtClean="0">
              <a:latin typeface="Agency FB" panose="020B0503020202020204" pitchFamily="34" charset="0"/>
            </a:rPr>
            <a:t>NAMED</a:t>
          </a:r>
          <a:endParaRPr lang="zh-CN" altLang="en-US" dirty="0">
            <a:latin typeface="Agency FB" panose="020B0503020202020204" pitchFamily="34" charset="0"/>
          </a:endParaRPr>
        </a:p>
      </dgm:t>
    </dgm:pt>
    <dgm:pt modelId="{460ABC33-BB71-4616-8DEF-2C8ADEE8ED87}" type="parTrans" cxnId="{DB26B858-F447-4320-B3BB-69FB087124A7}">
      <dgm:prSet/>
      <dgm:spPr/>
      <dgm:t>
        <a:bodyPr/>
        <a:lstStyle/>
        <a:p>
          <a:endParaRPr lang="zh-CN" altLang="en-US"/>
        </a:p>
      </dgm:t>
    </dgm:pt>
    <dgm:pt modelId="{798447B2-AFBC-4A27-9B12-F636B4DED2CD}" type="sibTrans" cxnId="{DB26B858-F447-4320-B3BB-69FB087124A7}">
      <dgm:prSet/>
      <dgm:spPr/>
      <dgm:t>
        <a:bodyPr/>
        <a:lstStyle/>
        <a:p>
          <a:endParaRPr lang="zh-CN" altLang="en-US"/>
        </a:p>
      </dgm:t>
    </dgm:pt>
    <dgm:pt modelId="{A3E50F2A-5D5D-47CA-912C-7B2C7AF0D9ED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 lIns="216000" tIns="252000"/>
        <a:lstStyle/>
        <a:p>
          <a:r>
            <a:rPr lang="en-US" altLang="zh-CN" dirty="0" smtClean="0">
              <a:latin typeface="Agency FB" panose="020B0503020202020204" pitchFamily="34" charset="0"/>
            </a:rPr>
            <a:t>AGELES</a:t>
          </a:r>
          <a:endParaRPr lang="zh-CN" altLang="en-US" dirty="0">
            <a:latin typeface="Agency FB" panose="020B0503020202020204" pitchFamily="34" charset="0"/>
          </a:endParaRPr>
        </a:p>
      </dgm:t>
    </dgm:pt>
    <dgm:pt modelId="{23667DBE-A505-4095-9BD1-B1E535BA2449}" type="parTrans" cxnId="{9389EDA9-9201-47D7-BE74-64A44834E186}">
      <dgm:prSet/>
      <dgm:spPr/>
      <dgm:t>
        <a:bodyPr/>
        <a:lstStyle/>
        <a:p>
          <a:endParaRPr lang="zh-CN" altLang="en-US"/>
        </a:p>
      </dgm:t>
    </dgm:pt>
    <dgm:pt modelId="{E3009D8B-3EC4-497C-ADED-84BC31A545C5}" type="sibTrans" cxnId="{9389EDA9-9201-47D7-BE74-64A44834E186}">
      <dgm:prSet/>
      <dgm:spPr/>
      <dgm:t>
        <a:bodyPr/>
        <a:lstStyle/>
        <a:p>
          <a:endParaRPr lang="zh-CN" altLang="en-US"/>
        </a:p>
      </dgm:t>
    </dgm:pt>
    <dgm:pt modelId="{BB83EE45-34D8-41DB-8370-C64AB34FEC41}" type="pres">
      <dgm:prSet presAssocID="{9CE40CF7-AC85-454E-917D-9C2A3013688B}" presName="Name0" presStyleCnt="0">
        <dgm:presLayoutVars>
          <dgm:dir/>
          <dgm:animLvl val="lvl"/>
          <dgm:resizeHandles val="exact"/>
        </dgm:presLayoutVars>
      </dgm:prSet>
      <dgm:spPr/>
    </dgm:pt>
    <dgm:pt modelId="{485BA17C-8923-435A-8091-4CF8C56C740B}" type="pres">
      <dgm:prSet presAssocID="{52E50E47-74B8-461B-959B-2473B233FABC}" presName="parTxOnly" presStyleLbl="node1" presStyleIdx="0" presStyleCnt="3" custLinFactNeighborX="5080" custLinFactNeighborY="44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A1D3FE-823A-4E26-9725-0A62ABC6C93A}" type="pres">
      <dgm:prSet presAssocID="{1A500D94-65BF-4BB1-8B51-1769DAB57D43}" presName="parTxOnlySpace" presStyleCnt="0"/>
      <dgm:spPr/>
    </dgm:pt>
    <dgm:pt modelId="{7BC4ACAA-70AD-4B68-A5FC-A004861E2212}" type="pres">
      <dgm:prSet presAssocID="{8764693B-8471-4F92-9822-DD5344872085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8C2F5D-69E3-44A4-83A8-A4ADA9B3D553}" type="pres">
      <dgm:prSet presAssocID="{798447B2-AFBC-4A27-9B12-F636B4DED2CD}" presName="parTxOnlySpace" presStyleCnt="0"/>
      <dgm:spPr/>
    </dgm:pt>
    <dgm:pt modelId="{7BDBFE51-68FB-4B5F-8D54-FE22A2737C9F}" type="pres">
      <dgm:prSet presAssocID="{A3E50F2A-5D5D-47CA-912C-7B2C7AF0D9E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1136E4-DB7C-40B7-9407-A222C5C911A6}" type="presOf" srcId="{52E50E47-74B8-461B-959B-2473B233FABC}" destId="{485BA17C-8923-435A-8091-4CF8C56C740B}" srcOrd="0" destOrd="0" presId="urn:microsoft.com/office/officeart/2005/8/layout/chevron1"/>
    <dgm:cxn modelId="{3C5709C7-5D36-4B2A-9E23-DF1D0D0771F7}" type="presOf" srcId="{9CE40CF7-AC85-454E-917D-9C2A3013688B}" destId="{BB83EE45-34D8-41DB-8370-C64AB34FEC41}" srcOrd="0" destOrd="0" presId="urn:microsoft.com/office/officeart/2005/8/layout/chevron1"/>
    <dgm:cxn modelId="{CF07024D-3586-4780-8283-DA367CDCC9EC}" type="presOf" srcId="{A3E50F2A-5D5D-47CA-912C-7B2C7AF0D9ED}" destId="{7BDBFE51-68FB-4B5F-8D54-FE22A2737C9F}" srcOrd="0" destOrd="0" presId="urn:microsoft.com/office/officeart/2005/8/layout/chevron1"/>
    <dgm:cxn modelId="{9389EDA9-9201-47D7-BE74-64A44834E186}" srcId="{9CE40CF7-AC85-454E-917D-9C2A3013688B}" destId="{A3E50F2A-5D5D-47CA-912C-7B2C7AF0D9ED}" srcOrd="2" destOrd="0" parTransId="{23667DBE-A505-4095-9BD1-B1E535BA2449}" sibTransId="{E3009D8B-3EC4-497C-ADED-84BC31A545C5}"/>
    <dgm:cxn modelId="{031445BF-4625-456A-B328-FC96B28C67D9}" srcId="{9CE40CF7-AC85-454E-917D-9C2A3013688B}" destId="{52E50E47-74B8-461B-959B-2473B233FABC}" srcOrd="0" destOrd="0" parTransId="{CE3C38EF-CC62-4C26-86CE-29C8DAA9274E}" sibTransId="{1A500D94-65BF-4BB1-8B51-1769DAB57D43}"/>
    <dgm:cxn modelId="{DB26B858-F447-4320-B3BB-69FB087124A7}" srcId="{9CE40CF7-AC85-454E-917D-9C2A3013688B}" destId="{8764693B-8471-4F92-9822-DD5344872085}" srcOrd="1" destOrd="0" parTransId="{460ABC33-BB71-4616-8DEF-2C8ADEE8ED87}" sibTransId="{798447B2-AFBC-4A27-9B12-F636B4DED2CD}"/>
    <dgm:cxn modelId="{70B37A38-8256-40FC-91DC-4D8D05C99FDF}" type="presOf" srcId="{8764693B-8471-4F92-9822-DD5344872085}" destId="{7BC4ACAA-70AD-4B68-A5FC-A004861E2212}" srcOrd="0" destOrd="0" presId="urn:microsoft.com/office/officeart/2005/8/layout/chevron1"/>
    <dgm:cxn modelId="{104B250D-7C71-4443-B968-AB594020BDB3}" type="presParOf" srcId="{BB83EE45-34D8-41DB-8370-C64AB34FEC41}" destId="{485BA17C-8923-435A-8091-4CF8C56C740B}" srcOrd="0" destOrd="0" presId="urn:microsoft.com/office/officeart/2005/8/layout/chevron1"/>
    <dgm:cxn modelId="{BC8BFC3D-1EB7-496D-B2DA-37A8BB3A9640}" type="presParOf" srcId="{BB83EE45-34D8-41DB-8370-C64AB34FEC41}" destId="{6BA1D3FE-823A-4E26-9725-0A62ABC6C93A}" srcOrd="1" destOrd="0" presId="urn:microsoft.com/office/officeart/2005/8/layout/chevron1"/>
    <dgm:cxn modelId="{53CF5A8D-AC5F-4CC6-8DF6-1073F4F9564A}" type="presParOf" srcId="{BB83EE45-34D8-41DB-8370-C64AB34FEC41}" destId="{7BC4ACAA-70AD-4B68-A5FC-A004861E2212}" srcOrd="2" destOrd="0" presId="urn:microsoft.com/office/officeart/2005/8/layout/chevron1"/>
    <dgm:cxn modelId="{6F529F46-119F-4A5F-94BA-C3152A9D9CAA}" type="presParOf" srcId="{BB83EE45-34D8-41DB-8370-C64AB34FEC41}" destId="{AD8C2F5D-69E3-44A4-83A8-A4ADA9B3D553}" srcOrd="3" destOrd="0" presId="urn:microsoft.com/office/officeart/2005/8/layout/chevron1"/>
    <dgm:cxn modelId="{D3D2A13E-C8F2-4427-8635-5EB207305EC1}" type="presParOf" srcId="{BB83EE45-34D8-41DB-8370-C64AB34FEC41}" destId="{7BDBFE51-68FB-4B5F-8D54-FE22A2737C9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5BA17C-8923-435A-8091-4CF8C56C740B}">
      <dsp:nvSpPr>
        <dsp:cNvPr id="0" name=""/>
        <dsp:cNvSpPr/>
      </dsp:nvSpPr>
      <dsp:spPr>
        <a:xfrm>
          <a:off x="17119" y="2180974"/>
          <a:ext cx="2901156" cy="1160462"/>
        </a:xfrm>
        <a:prstGeom prst="chevr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000" tIns="180000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latin typeface="Agency FB" panose="020B0503020202020204" pitchFamily="34" charset="0"/>
            </a:rPr>
            <a:t>I</a:t>
          </a:r>
          <a:endParaRPr lang="zh-CN" altLang="en-US" sz="2900" kern="1200" dirty="0">
            <a:latin typeface="Agency FB" panose="020B0503020202020204" pitchFamily="34" charset="0"/>
          </a:endParaRPr>
        </a:p>
      </dsp:txBody>
      <dsp:txXfrm>
        <a:off x="17119" y="2180974"/>
        <a:ext cx="2901156" cy="1160462"/>
      </dsp:txXfrm>
    </dsp:sp>
    <dsp:sp modelId="{7BC4ACAA-70AD-4B68-A5FC-A004861E2212}">
      <dsp:nvSpPr>
        <dsp:cNvPr id="0" name=""/>
        <dsp:cNvSpPr/>
      </dsp:nvSpPr>
      <dsp:spPr>
        <a:xfrm>
          <a:off x="2613421" y="2129102"/>
          <a:ext cx="2901156" cy="1160462"/>
        </a:xfrm>
        <a:prstGeom prst="chevr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2000" tIns="252000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latin typeface="Agency FB" panose="020B0503020202020204" pitchFamily="34" charset="0"/>
            </a:rPr>
            <a:t>NAMED</a:t>
          </a:r>
          <a:endParaRPr lang="zh-CN" altLang="en-US" sz="2900" kern="1200" dirty="0">
            <a:latin typeface="Agency FB" panose="020B0503020202020204" pitchFamily="34" charset="0"/>
          </a:endParaRPr>
        </a:p>
      </dsp:txBody>
      <dsp:txXfrm>
        <a:off x="2613421" y="2129102"/>
        <a:ext cx="2901156" cy="1160462"/>
      </dsp:txXfrm>
    </dsp:sp>
    <dsp:sp modelId="{7BDBFE51-68FB-4B5F-8D54-FE22A2737C9F}">
      <dsp:nvSpPr>
        <dsp:cNvPr id="0" name=""/>
        <dsp:cNvSpPr/>
      </dsp:nvSpPr>
      <dsp:spPr>
        <a:xfrm>
          <a:off x="5224462" y="2129102"/>
          <a:ext cx="2901156" cy="1160462"/>
        </a:xfrm>
        <a:prstGeom prst="chevr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52000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latin typeface="Agency FB" panose="020B0503020202020204" pitchFamily="34" charset="0"/>
            </a:rPr>
            <a:t>AGELES</a:t>
          </a:r>
          <a:endParaRPr lang="zh-CN" altLang="en-US" sz="2900" kern="1200" dirty="0">
            <a:latin typeface="Agency FB" panose="020B0503020202020204" pitchFamily="34" charset="0"/>
          </a:endParaRPr>
        </a:p>
      </dsp:txBody>
      <dsp:txXfrm>
        <a:off x="5224462" y="2129102"/>
        <a:ext cx="2901156" cy="1160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B5C22-2E76-4DCC-9875-6E71778DCE69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448F2-42B5-477F-9290-4B6BE526D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5927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22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927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138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299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302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6481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7317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53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987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791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706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B268-5898-46C0-AA44-8559F8EBC4E7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FA38F-E11D-4F82-A410-770549D31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961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384940" y="809562"/>
            <a:ext cx="3924000" cy="4753631"/>
            <a:chOff x="3666000" y="270982"/>
            <a:chExt cx="4860000" cy="5887517"/>
          </a:xfrm>
        </p:grpSpPr>
        <p:grpSp>
          <p:nvGrpSpPr>
            <p:cNvPr id="20" name="组合 19"/>
            <p:cNvGrpSpPr/>
            <p:nvPr/>
          </p:nvGrpSpPr>
          <p:grpSpPr>
            <a:xfrm>
              <a:off x="5358470" y="4608405"/>
              <a:ext cx="1005262" cy="1550094"/>
              <a:chOff x="10629172" y="285359"/>
              <a:chExt cx="1005262" cy="1550094"/>
            </a:xfrm>
            <a:blipFill>
              <a:blip r:embed="rId3"/>
              <a:stretch>
                <a:fillRect/>
              </a:stretch>
            </a:blipFill>
            <a:effectLst>
              <a:outerShdw blurRad="927100" dist="723900" dir="12000000" sx="82000" sy="82000" algn="ctr" rotWithShape="0">
                <a:schemeClr val="tx1">
                  <a:alpha val="84000"/>
                </a:schemeClr>
              </a:outerShdw>
            </a:effectLst>
          </p:grpSpPr>
          <p:sp>
            <p:nvSpPr>
              <p:cNvPr id="19" name="任意多边形 18"/>
              <p:cNvSpPr>
                <a:spLocks noChangeAspect="1"/>
              </p:cNvSpPr>
              <p:nvPr/>
            </p:nvSpPr>
            <p:spPr>
              <a:xfrm>
                <a:off x="10662434" y="285359"/>
                <a:ext cx="972000" cy="1550094"/>
              </a:xfrm>
              <a:custGeom>
                <a:avLst/>
                <a:gdLst>
                  <a:gd name="connsiteX0" fmla="*/ 155622 w 802736"/>
                  <a:gd name="connsiteY0" fmla="*/ 42203 h 1280160"/>
                  <a:gd name="connsiteX1" fmla="*/ 155622 w 802736"/>
                  <a:gd name="connsiteY1" fmla="*/ 42203 h 1280160"/>
                  <a:gd name="connsiteX2" fmla="*/ 127486 w 802736"/>
                  <a:gd name="connsiteY2" fmla="*/ 436098 h 1280160"/>
                  <a:gd name="connsiteX3" fmla="*/ 155622 w 802736"/>
                  <a:gd name="connsiteY3" fmla="*/ 478302 h 1280160"/>
                  <a:gd name="connsiteX4" fmla="*/ 197825 w 802736"/>
                  <a:gd name="connsiteY4" fmla="*/ 492369 h 1280160"/>
                  <a:gd name="connsiteX5" fmla="*/ 183757 w 802736"/>
                  <a:gd name="connsiteY5" fmla="*/ 534572 h 1280160"/>
                  <a:gd name="connsiteX6" fmla="*/ 127486 w 802736"/>
                  <a:gd name="connsiteY6" fmla="*/ 590843 h 1280160"/>
                  <a:gd name="connsiteX7" fmla="*/ 155622 w 802736"/>
                  <a:gd name="connsiteY7" fmla="*/ 618978 h 1280160"/>
                  <a:gd name="connsiteX8" fmla="*/ 85283 w 802736"/>
                  <a:gd name="connsiteY8" fmla="*/ 675249 h 1280160"/>
                  <a:gd name="connsiteX9" fmla="*/ 127486 w 802736"/>
                  <a:gd name="connsiteY9" fmla="*/ 717452 h 1280160"/>
                  <a:gd name="connsiteX10" fmla="*/ 169689 w 802736"/>
                  <a:gd name="connsiteY10" fmla="*/ 759655 h 1280160"/>
                  <a:gd name="connsiteX11" fmla="*/ 240028 w 802736"/>
                  <a:gd name="connsiteY11" fmla="*/ 773723 h 1280160"/>
                  <a:gd name="connsiteX12" fmla="*/ 197825 w 802736"/>
                  <a:gd name="connsiteY12" fmla="*/ 815926 h 1280160"/>
                  <a:gd name="connsiteX13" fmla="*/ 127486 w 802736"/>
                  <a:gd name="connsiteY13" fmla="*/ 858129 h 1280160"/>
                  <a:gd name="connsiteX14" fmla="*/ 169689 w 802736"/>
                  <a:gd name="connsiteY14" fmla="*/ 970671 h 1280160"/>
                  <a:gd name="connsiteX15" fmla="*/ 183757 w 802736"/>
                  <a:gd name="connsiteY15" fmla="*/ 1012874 h 1280160"/>
                  <a:gd name="connsiteX16" fmla="*/ 127486 w 802736"/>
                  <a:gd name="connsiteY16" fmla="*/ 956603 h 1280160"/>
                  <a:gd name="connsiteX17" fmla="*/ 155622 w 802736"/>
                  <a:gd name="connsiteY17" fmla="*/ 1041009 h 1280160"/>
                  <a:gd name="connsiteX18" fmla="*/ 169689 w 802736"/>
                  <a:gd name="connsiteY18" fmla="*/ 1083212 h 1280160"/>
                  <a:gd name="connsiteX19" fmla="*/ 113419 w 802736"/>
                  <a:gd name="connsiteY19" fmla="*/ 1111348 h 1280160"/>
                  <a:gd name="connsiteX20" fmla="*/ 43080 w 802736"/>
                  <a:gd name="connsiteY20" fmla="*/ 1153551 h 1280160"/>
                  <a:gd name="connsiteX21" fmla="*/ 71216 w 802736"/>
                  <a:gd name="connsiteY21" fmla="*/ 1195754 h 1280160"/>
                  <a:gd name="connsiteX22" fmla="*/ 113419 w 802736"/>
                  <a:gd name="connsiteY22" fmla="*/ 1266092 h 1280160"/>
                  <a:gd name="connsiteX23" fmla="*/ 155622 w 802736"/>
                  <a:gd name="connsiteY23" fmla="*/ 1280160 h 1280160"/>
                  <a:gd name="connsiteX24" fmla="*/ 211892 w 802736"/>
                  <a:gd name="connsiteY24" fmla="*/ 1266092 h 1280160"/>
                  <a:gd name="connsiteX25" fmla="*/ 310366 w 802736"/>
                  <a:gd name="connsiteY25" fmla="*/ 1209822 h 1280160"/>
                  <a:gd name="connsiteX26" fmla="*/ 633923 w 802736"/>
                  <a:gd name="connsiteY26" fmla="*/ 1195754 h 1280160"/>
                  <a:gd name="connsiteX27" fmla="*/ 690194 w 802736"/>
                  <a:gd name="connsiteY27" fmla="*/ 1139483 h 1280160"/>
                  <a:gd name="connsiteX28" fmla="*/ 718329 w 802736"/>
                  <a:gd name="connsiteY28" fmla="*/ 1097280 h 1280160"/>
                  <a:gd name="connsiteX29" fmla="*/ 690194 w 802736"/>
                  <a:gd name="connsiteY29" fmla="*/ 956603 h 1280160"/>
                  <a:gd name="connsiteX30" fmla="*/ 647991 w 802736"/>
                  <a:gd name="connsiteY30" fmla="*/ 928468 h 1280160"/>
                  <a:gd name="connsiteX31" fmla="*/ 619856 w 802736"/>
                  <a:gd name="connsiteY31" fmla="*/ 886265 h 1280160"/>
                  <a:gd name="connsiteX32" fmla="*/ 760532 w 802736"/>
                  <a:gd name="connsiteY32" fmla="*/ 872197 h 1280160"/>
                  <a:gd name="connsiteX33" fmla="*/ 802736 w 802736"/>
                  <a:gd name="connsiteY33" fmla="*/ 858129 h 1280160"/>
                  <a:gd name="connsiteX34" fmla="*/ 760532 w 802736"/>
                  <a:gd name="connsiteY34" fmla="*/ 815926 h 1280160"/>
                  <a:gd name="connsiteX35" fmla="*/ 718329 w 802736"/>
                  <a:gd name="connsiteY35" fmla="*/ 801858 h 1280160"/>
                  <a:gd name="connsiteX36" fmla="*/ 690194 w 802736"/>
                  <a:gd name="connsiteY36" fmla="*/ 295422 h 1280160"/>
                  <a:gd name="connsiteX37" fmla="*/ 704262 w 802736"/>
                  <a:gd name="connsiteY37" fmla="*/ 253218 h 1280160"/>
                  <a:gd name="connsiteX38" fmla="*/ 746465 w 802736"/>
                  <a:gd name="connsiteY38" fmla="*/ 225083 h 1280160"/>
                  <a:gd name="connsiteX39" fmla="*/ 774600 w 802736"/>
                  <a:gd name="connsiteY39" fmla="*/ 182880 h 1280160"/>
                  <a:gd name="connsiteX40" fmla="*/ 718329 w 802736"/>
                  <a:gd name="connsiteY40" fmla="*/ 56271 h 1280160"/>
                  <a:gd name="connsiteX41" fmla="*/ 647991 w 802736"/>
                  <a:gd name="connsiteY41" fmla="*/ 28135 h 1280160"/>
                  <a:gd name="connsiteX42" fmla="*/ 563585 w 802736"/>
                  <a:gd name="connsiteY42" fmla="*/ 0 h 1280160"/>
                  <a:gd name="connsiteX43" fmla="*/ 422908 w 802736"/>
                  <a:gd name="connsiteY43" fmla="*/ 14068 h 1280160"/>
                  <a:gd name="connsiteX44" fmla="*/ 408840 w 802736"/>
                  <a:gd name="connsiteY44" fmla="*/ 56271 h 1280160"/>
                  <a:gd name="connsiteX45" fmla="*/ 394772 w 802736"/>
                  <a:gd name="connsiteY45" fmla="*/ 182880 h 1280160"/>
                  <a:gd name="connsiteX46" fmla="*/ 352569 w 802736"/>
                  <a:gd name="connsiteY46" fmla="*/ 154745 h 1280160"/>
                  <a:gd name="connsiteX47" fmla="*/ 254096 w 802736"/>
                  <a:gd name="connsiteY47" fmla="*/ 42203 h 1280160"/>
                  <a:gd name="connsiteX48" fmla="*/ 155622 w 802736"/>
                  <a:gd name="connsiteY48" fmla="*/ 42203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02736" h="1280160">
                    <a:moveTo>
                      <a:pt x="155622" y="42203"/>
                    </a:moveTo>
                    <a:lnTo>
                      <a:pt x="155622" y="42203"/>
                    </a:lnTo>
                    <a:cubicBezTo>
                      <a:pt x="146688" y="110695"/>
                      <a:pt x="84096" y="320390"/>
                      <a:pt x="127486" y="436098"/>
                    </a:cubicBezTo>
                    <a:cubicBezTo>
                      <a:pt x="133423" y="451929"/>
                      <a:pt x="142419" y="467740"/>
                      <a:pt x="155622" y="478302"/>
                    </a:cubicBezTo>
                    <a:cubicBezTo>
                      <a:pt x="167201" y="487565"/>
                      <a:pt x="183757" y="487680"/>
                      <a:pt x="197825" y="492369"/>
                    </a:cubicBezTo>
                    <a:cubicBezTo>
                      <a:pt x="193136" y="506437"/>
                      <a:pt x="192376" y="522505"/>
                      <a:pt x="183757" y="534572"/>
                    </a:cubicBezTo>
                    <a:cubicBezTo>
                      <a:pt x="168339" y="556157"/>
                      <a:pt x="127486" y="590843"/>
                      <a:pt x="127486" y="590843"/>
                    </a:cubicBezTo>
                    <a:cubicBezTo>
                      <a:pt x="136865" y="600221"/>
                      <a:pt x="155622" y="605715"/>
                      <a:pt x="155622" y="618978"/>
                    </a:cubicBezTo>
                    <a:cubicBezTo>
                      <a:pt x="155622" y="632342"/>
                      <a:pt x="87417" y="673826"/>
                      <a:pt x="85283" y="675249"/>
                    </a:cubicBezTo>
                    <a:cubicBezTo>
                      <a:pt x="183757" y="708074"/>
                      <a:pt x="197825" y="694007"/>
                      <a:pt x="127486" y="717452"/>
                    </a:cubicBezTo>
                    <a:cubicBezTo>
                      <a:pt x="141554" y="731520"/>
                      <a:pt x="151895" y="750758"/>
                      <a:pt x="169689" y="759655"/>
                    </a:cubicBezTo>
                    <a:cubicBezTo>
                      <a:pt x="191075" y="770348"/>
                      <a:pt x="229335" y="752337"/>
                      <a:pt x="240028" y="773723"/>
                    </a:cubicBezTo>
                    <a:cubicBezTo>
                      <a:pt x="248925" y="791517"/>
                      <a:pt x="213741" y="803989"/>
                      <a:pt x="197825" y="815926"/>
                    </a:cubicBezTo>
                    <a:cubicBezTo>
                      <a:pt x="175951" y="832332"/>
                      <a:pt x="150932" y="844061"/>
                      <a:pt x="127486" y="858129"/>
                    </a:cubicBezTo>
                    <a:cubicBezTo>
                      <a:pt x="171195" y="945546"/>
                      <a:pt x="144150" y="881283"/>
                      <a:pt x="169689" y="970671"/>
                    </a:cubicBezTo>
                    <a:cubicBezTo>
                      <a:pt x="173763" y="984929"/>
                      <a:pt x="197825" y="1017563"/>
                      <a:pt x="183757" y="1012874"/>
                    </a:cubicBezTo>
                    <a:cubicBezTo>
                      <a:pt x="158592" y="1004485"/>
                      <a:pt x="127486" y="956603"/>
                      <a:pt x="127486" y="956603"/>
                    </a:cubicBezTo>
                    <a:lnTo>
                      <a:pt x="155622" y="1041009"/>
                    </a:lnTo>
                    <a:lnTo>
                      <a:pt x="169689" y="1083212"/>
                    </a:lnTo>
                    <a:cubicBezTo>
                      <a:pt x="150932" y="1092591"/>
                      <a:pt x="133764" y="1106262"/>
                      <a:pt x="113419" y="1111348"/>
                    </a:cubicBezTo>
                    <a:cubicBezTo>
                      <a:pt x="1735" y="1139269"/>
                      <a:pt x="-38466" y="1099186"/>
                      <a:pt x="43080" y="1153551"/>
                    </a:cubicBezTo>
                    <a:cubicBezTo>
                      <a:pt x="52459" y="1167619"/>
                      <a:pt x="63655" y="1180632"/>
                      <a:pt x="71216" y="1195754"/>
                    </a:cubicBezTo>
                    <a:cubicBezTo>
                      <a:pt x="90186" y="1233695"/>
                      <a:pt x="74163" y="1242539"/>
                      <a:pt x="113419" y="1266092"/>
                    </a:cubicBezTo>
                    <a:cubicBezTo>
                      <a:pt x="126135" y="1273721"/>
                      <a:pt x="141554" y="1275471"/>
                      <a:pt x="155622" y="1280160"/>
                    </a:cubicBezTo>
                    <a:cubicBezTo>
                      <a:pt x="174379" y="1275471"/>
                      <a:pt x="194599" y="1274738"/>
                      <a:pt x="211892" y="1266092"/>
                    </a:cubicBezTo>
                    <a:cubicBezTo>
                      <a:pt x="258532" y="1242772"/>
                      <a:pt x="259514" y="1213734"/>
                      <a:pt x="310366" y="1209822"/>
                    </a:cubicBezTo>
                    <a:cubicBezTo>
                      <a:pt x="418002" y="1201542"/>
                      <a:pt x="526071" y="1200443"/>
                      <a:pt x="633923" y="1195754"/>
                    </a:cubicBezTo>
                    <a:cubicBezTo>
                      <a:pt x="664617" y="1103674"/>
                      <a:pt x="621987" y="1194049"/>
                      <a:pt x="690194" y="1139483"/>
                    </a:cubicBezTo>
                    <a:cubicBezTo>
                      <a:pt x="703396" y="1128921"/>
                      <a:pt x="708951" y="1111348"/>
                      <a:pt x="718329" y="1097280"/>
                    </a:cubicBezTo>
                    <a:cubicBezTo>
                      <a:pt x="718282" y="1096999"/>
                      <a:pt x="699522" y="970595"/>
                      <a:pt x="690194" y="956603"/>
                    </a:cubicBezTo>
                    <a:cubicBezTo>
                      <a:pt x="680816" y="942535"/>
                      <a:pt x="662059" y="937846"/>
                      <a:pt x="647991" y="928468"/>
                    </a:cubicBezTo>
                    <a:cubicBezTo>
                      <a:pt x="638613" y="914400"/>
                      <a:pt x="604734" y="893826"/>
                      <a:pt x="619856" y="886265"/>
                    </a:cubicBezTo>
                    <a:cubicBezTo>
                      <a:pt x="662007" y="865190"/>
                      <a:pt x="713954" y="879363"/>
                      <a:pt x="760532" y="872197"/>
                    </a:cubicBezTo>
                    <a:cubicBezTo>
                      <a:pt x="775189" y="869942"/>
                      <a:pt x="788668" y="862818"/>
                      <a:pt x="802736" y="858129"/>
                    </a:cubicBezTo>
                    <a:cubicBezTo>
                      <a:pt x="788668" y="844061"/>
                      <a:pt x="777086" y="826962"/>
                      <a:pt x="760532" y="815926"/>
                    </a:cubicBezTo>
                    <a:cubicBezTo>
                      <a:pt x="748194" y="807701"/>
                      <a:pt x="720315" y="816553"/>
                      <a:pt x="718329" y="801858"/>
                    </a:cubicBezTo>
                    <a:cubicBezTo>
                      <a:pt x="695687" y="634309"/>
                      <a:pt x="699572" y="464234"/>
                      <a:pt x="690194" y="295422"/>
                    </a:cubicBezTo>
                    <a:cubicBezTo>
                      <a:pt x="694883" y="281354"/>
                      <a:pt x="694998" y="264797"/>
                      <a:pt x="704262" y="253218"/>
                    </a:cubicBezTo>
                    <a:cubicBezTo>
                      <a:pt x="714824" y="240016"/>
                      <a:pt x="734510" y="237038"/>
                      <a:pt x="746465" y="225083"/>
                    </a:cubicBezTo>
                    <a:cubicBezTo>
                      <a:pt x="758420" y="213128"/>
                      <a:pt x="765222" y="196948"/>
                      <a:pt x="774600" y="182880"/>
                    </a:cubicBezTo>
                    <a:cubicBezTo>
                      <a:pt x="761650" y="92234"/>
                      <a:pt x="786332" y="90273"/>
                      <a:pt x="718329" y="56271"/>
                    </a:cubicBezTo>
                    <a:cubicBezTo>
                      <a:pt x="695743" y="44978"/>
                      <a:pt x="671723" y="36765"/>
                      <a:pt x="647991" y="28135"/>
                    </a:cubicBezTo>
                    <a:cubicBezTo>
                      <a:pt x="620119" y="18000"/>
                      <a:pt x="563585" y="0"/>
                      <a:pt x="563585" y="0"/>
                    </a:cubicBezTo>
                    <a:cubicBezTo>
                      <a:pt x="516693" y="4689"/>
                      <a:pt x="467197" y="-2037"/>
                      <a:pt x="422908" y="14068"/>
                    </a:cubicBezTo>
                    <a:cubicBezTo>
                      <a:pt x="408972" y="19136"/>
                      <a:pt x="411278" y="41644"/>
                      <a:pt x="408840" y="56271"/>
                    </a:cubicBezTo>
                    <a:cubicBezTo>
                      <a:pt x="401859" y="98156"/>
                      <a:pt x="399461" y="140677"/>
                      <a:pt x="394772" y="182880"/>
                    </a:cubicBezTo>
                    <a:cubicBezTo>
                      <a:pt x="380704" y="173502"/>
                      <a:pt x="365293" y="165878"/>
                      <a:pt x="352569" y="154745"/>
                    </a:cubicBezTo>
                    <a:cubicBezTo>
                      <a:pt x="286735" y="97140"/>
                      <a:pt x="292231" y="99406"/>
                      <a:pt x="254096" y="42203"/>
                    </a:cubicBezTo>
                    <a:cubicBezTo>
                      <a:pt x="193276" y="57408"/>
                      <a:pt x="172034" y="42203"/>
                      <a:pt x="155622" y="42203"/>
                    </a:cubicBezTo>
                    <a:close/>
                  </a:path>
                </a:pathLst>
              </a:custGeom>
              <a:grpFill/>
              <a:ln w="2381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>
                <a:spLocks noChangeAspect="1"/>
              </p:cNvSpPr>
              <p:nvPr/>
            </p:nvSpPr>
            <p:spPr>
              <a:xfrm>
                <a:off x="10629172" y="285359"/>
                <a:ext cx="972000" cy="1550094"/>
              </a:xfrm>
              <a:custGeom>
                <a:avLst/>
                <a:gdLst>
                  <a:gd name="connsiteX0" fmla="*/ 155622 w 802736"/>
                  <a:gd name="connsiteY0" fmla="*/ 42203 h 1280160"/>
                  <a:gd name="connsiteX1" fmla="*/ 155622 w 802736"/>
                  <a:gd name="connsiteY1" fmla="*/ 42203 h 1280160"/>
                  <a:gd name="connsiteX2" fmla="*/ 127486 w 802736"/>
                  <a:gd name="connsiteY2" fmla="*/ 436098 h 1280160"/>
                  <a:gd name="connsiteX3" fmla="*/ 155622 w 802736"/>
                  <a:gd name="connsiteY3" fmla="*/ 478302 h 1280160"/>
                  <a:gd name="connsiteX4" fmla="*/ 197825 w 802736"/>
                  <a:gd name="connsiteY4" fmla="*/ 492369 h 1280160"/>
                  <a:gd name="connsiteX5" fmla="*/ 183757 w 802736"/>
                  <a:gd name="connsiteY5" fmla="*/ 534572 h 1280160"/>
                  <a:gd name="connsiteX6" fmla="*/ 127486 w 802736"/>
                  <a:gd name="connsiteY6" fmla="*/ 590843 h 1280160"/>
                  <a:gd name="connsiteX7" fmla="*/ 155622 w 802736"/>
                  <a:gd name="connsiteY7" fmla="*/ 618978 h 1280160"/>
                  <a:gd name="connsiteX8" fmla="*/ 85283 w 802736"/>
                  <a:gd name="connsiteY8" fmla="*/ 675249 h 1280160"/>
                  <a:gd name="connsiteX9" fmla="*/ 127486 w 802736"/>
                  <a:gd name="connsiteY9" fmla="*/ 717452 h 1280160"/>
                  <a:gd name="connsiteX10" fmla="*/ 169689 w 802736"/>
                  <a:gd name="connsiteY10" fmla="*/ 759655 h 1280160"/>
                  <a:gd name="connsiteX11" fmla="*/ 240028 w 802736"/>
                  <a:gd name="connsiteY11" fmla="*/ 773723 h 1280160"/>
                  <a:gd name="connsiteX12" fmla="*/ 197825 w 802736"/>
                  <a:gd name="connsiteY12" fmla="*/ 815926 h 1280160"/>
                  <a:gd name="connsiteX13" fmla="*/ 127486 w 802736"/>
                  <a:gd name="connsiteY13" fmla="*/ 858129 h 1280160"/>
                  <a:gd name="connsiteX14" fmla="*/ 169689 w 802736"/>
                  <a:gd name="connsiteY14" fmla="*/ 970671 h 1280160"/>
                  <a:gd name="connsiteX15" fmla="*/ 183757 w 802736"/>
                  <a:gd name="connsiteY15" fmla="*/ 1012874 h 1280160"/>
                  <a:gd name="connsiteX16" fmla="*/ 127486 w 802736"/>
                  <a:gd name="connsiteY16" fmla="*/ 956603 h 1280160"/>
                  <a:gd name="connsiteX17" fmla="*/ 155622 w 802736"/>
                  <a:gd name="connsiteY17" fmla="*/ 1041009 h 1280160"/>
                  <a:gd name="connsiteX18" fmla="*/ 169689 w 802736"/>
                  <a:gd name="connsiteY18" fmla="*/ 1083212 h 1280160"/>
                  <a:gd name="connsiteX19" fmla="*/ 113419 w 802736"/>
                  <a:gd name="connsiteY19" fmla="*/ 1111348 h 1280160"/>
                  <a:gd name="connsiteX20" fmla="*/ 43080 w 802736"/>
                  <a:gd name="connsiteY20" fmla="*/ 1153551 h 1280160"/>
                  <a:gd name="connsiteX21" fmla="*/ 71216 w 802736"/>
                  <a:gd name="connsiteY21" fmla="*/ 1195754 h 1280160"/>
                  <a:gd name="connsiteX22" fmla="*/ 113419 w 802736"/>
                  <a:gd name="connsiteY22" fmla="*/ 1266092 h 1280160"/>
                  <a:gd name="connsiteX23" fmla="*/ 155622 w 802736"/>
                  <a:gd name="connsiteY23" fmla="*/ 1280160 h 1280160"/>
                  <a:gd name="connsiteX24" fmla="*/ 211892 w 802736"/>
                  <a:gd name="connsiteY24" fmla="*/ 1266092 h 1280160"/>
                  <a:gd name="connsiteX25" fmla="*/ 310366 w 802736"/>
                  <a:gd name="connsiteY25" fmla="*/ 1209822 h 1280160"/>
                  <a:gd name="connsiteX26" fmla="*/ 633923 w 802736"/>
                  <a:gd name="connsiteY26" fmla="*/ 1195754 h 1280160"/>
                  <a:gd name="connsiteX27" fmla="*/ 690194 w 802736"/>
                  <a:gd name="connsiteY27" fmla="*/ 1139483 h 1280160"/>
                  <a:gd name="connsiteX28" fmla="*/ 718329 w 802736"/>
                  <a:gd name="connsiteY28" fmla="*/ 1097280 h 1280160"/>
                  <a:gd name="connsiteX29" fmla="*/ 690194 w 802736"/>
                  <a:gd name="connsiteY29" fmla="*/ 956603 h 1280160"/>
                  <a:gd name="connsiteX30" fmla="*/ 647991 w 802736"/>
                  <a:gd name="connsiteY30" fmla="*/ 928468 h 1280160"/>
                  <a:gd name="connsiteX31" fmla="*/ 619856 w 802736"/>
                  <a:gd name="connsiteY31" fmla="*/ 886265 h 1280160"/>
                  <a:gd name="connsiteX32" fmla="*/ 760532 w 802736"/>
                  <a:gd name="connsiteY32" fmla="*/ 872197 h 1280160"/>
                  <a:gd name="connsiteX33" fmla="*/ 802736 w 802736"/>
                  <a:gd name="connsiteY33" fmla="*/ 858129 h 1280160"/>
                  <a:gd name="connsiteX34" fmla="*/ 760532 w 802736"/>
                  <a:gd name="connsiteY34" fmla="*/ 815926 h 1280160"/>
                  <a:gd name="connsiteX35" fmla="*/ 718329 w 802736"/>
                  <a:gd name="connsiteY35" fmla="*/ 801858 h 1280160"/>
                  <a:gd name="connsiteX36" fmla="*/ 690194 w 802736"/>
                  <a:gd name="connsiteY36" fmla="*/ 295422 h 1280160"/>
                  <a:gd name="connsiteX37" fmla="*/ 704262 w 802736"/>
                  <a:gd name="connsiteY37" fmla="*/ 253218 h 1280160"/>
                  <a:gd name="connsiteX38" fmla="*/ 746465 w 802736"/>
                  <a:gd name="connsiteY38" fmla="*/ 225083 h 1280160"/>
                  <a:gd name="connsiteX39" fmla="*/ 774600 w 802736"/>
                  <a:gd name="connsiteY39" fmla="*/ 182880 h 1280160"/>
                  <a:gd name="connsiteX40" fmla="*/ 718329 w 802736"/>
                  <a:gd name="connsiteY40" fmla="*/ 56271 h 1280160"/>
                  <a:gd name="connsiteX41" fmla="*/ 647991 w 802736"/>
                  <a:gd name="connsiteY41" fmla="*/ 28135 h 1280160"/>
                  <a:gd name="connsiteX42" fmla="*/ 563585 w 802736"/>
                  <a:gd name="connsiteY42" fmla="*/ 0 h 1280160"/>
                  <a:gd name="connsiteX43" fmla="*/ 422908 w 802736"/>
                  <a:gd name="connsiteY43" fmla="*/ 14068 h 1280160"/>
                  <a:gd name="connsiteX44" fmla="*/ 408840 w 802736"/>
                  <a:gd name="connsiteY44" fmla="*/ 56271 h 1280160"/>
                  <a:gd name="connsiteX45" fmla="*/ 394772 w 802736"/>
                  <a:gd name="connsiteY45" fmla="*/ 182880 h 1280160"/>
                  <a:gd name="connsiteX46" fmla="*/ 352569 w 802736"/>
                  <a:gd name="connsiteY46" fmla="*/ 154745 h 1280160"/>
                  <a:gd name="connsiteX47" fmla="*/ 254096 w 802736"/>
                  <a:gd name="connsiteY47" fmla="*/ 42203 h 1280160"/>
                  <a:gd name="connsiteX48" fmla="*/ 155622 w 802736"/>
                  <a:gd name="connsiteY48" fmla="*/ 42203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02736" h="1280160">
                    <a:moveTo>
                      <a:pt x="155622" y="42203"/>
                    </a:moveTo>
                    <a:lnTo>
                      <a:pt x="155622" y="42203"/>
                    </a:lnTo>
                    <a:cubicBezTo>
                      <a:pt x="146688" y="110695"/>
                      <a:pt x="84096" y="320390"/>
                      <a:pt x="127486" y="436098"/>
                    </a:cubicBezTo>
                    <a:cubicBezTo>
                      <a:pt x="133423" y="451929"/>
                      <a:pt x="142419" y="467740"/>
                      <a:pt x="155622" y="478302"/>
                    </a:cubicBezTo>
                    <a:cubicBezTo>
                      <a:pt x="167201" y="487565"/>
                      <a:pt x="183757" y="487680"/>
                      <a:pt x="197825" y="492369"/>
                    </a:cubicBezTo>
                    <a:cubicBezTo>
                      <a:pt x="193136" y="506437"/>
                      <a:pt x="192376" y="522505"/>
                      <a:pt x="183757" y="534572"/>
                    </a:cubicBezTo>
                    <a:cubicBezTo>
                      <a:pt x="168339" y="556157"/>
                      <a:pt x="127486" y="590843"/>
                      <a:pt x="127486" y="590843"/>
                    </a:cubicBezTo>
                    <a:cubicBezTo>
                      <a:pt x="136865" y="600221"/>
                      <a:pt x="155622" y="605715"/>
                      <a:pt x="155622" y="618978"/>
                    </a:cubicBezTo>
                    <a:cubicBezTo>
                      <a:pt x="155622" y="632342"/>
                      <a:pt x="87417" y="673826"/>
                      <a:pt x="85283" y="675249"/>
                    </a:cubicBezTo>
                    <a:cubicBezTo>
                      <a:pt x="183757" y="708074"/>
                      <a:pt x="197825" y="694007"/>
                      <a:pt x="127486" y="717452"/>
                    </a:cubicBezTo>
                    <a:cubicBezTo>
                      <a:pt x="141554" y="731520"/>
                      <a:pt x="151895" y="750758"/>
                      <a:pt x="169689" y="759655"/>
                    </a:cubicBezTo>
                    <a:cubicBezTo>
                      <a:pt x="191075" y="770348"/>
                      <a:pt x="229335" y="752337"/>
                      <a:pt x="240028" y="773723"/>
                    </a:cubicBezTo>
                    <a:cubicBezTo>
                      <a:pt x="248925" y="791517"/>
                      <a:pt x="213741" y="803989"/>
                      <a:pt x="197825" y="815926"/>
                    </a:cubicBezTo>
                    <a:cubicBezTo>
                      <a:pt x="175951" y="832332"/>
                      <a:pt x="150932" y="844061"/>
                      <a:pt x="127486" y="858129"/>
                    </a:cubicBezTo>
                    <a:cubicBezTo>
                      <a:pt x="171195" y="945546"/>
                      <a:pt x="144150" y="881283"/>
                      <a:pt x="169689" y="970671"/>
                    </a:cubicBezTo>
                    <a:cubicBezTo>
                      <a:pt x="173763" y="984929"/>
                      <a:pt x="197825" y="1017563"/>
                      <a:pt x="183757" y="1012874"/>
                    </a:cubicBezTo>
                    <a:cubicBezTo>
                      <a:pt x="158592" y="1004485"/>
                      <a:pt x="127486" y="956603"/>
                      <a:pt x="127486" y="956603"/>
                    </a:cubicBezTo>
                    <a:lnTo>
                      <a:pt x="155622" y="1041009"/>
                    </a:lnTo>
                    <a:lnTo>
                      <a:pt x="169689" y="1083212"/>
                    </a:lnTo>
                    <a:cubicBezTo>
                      <a:pt x="150932" y="1092591"/>
                      <a:pt x="133764" y="1106262"/>
                      <a:pt x="113419" y="1111348"/>
                    </a:cubicBezTo>
                    <a:cubicBezTo>
                      <a:pt x="1735" y="1139269"/>
                      <a:pt x="-38466" y="1099186"/>
                      <a:pt x="43080" y="1153551"/>
                    </a:cubicBezTo>
                    <a:cubicBezTo>
                      <a:pt x="52459" y="1167619"/>
                      <a:pt x="63655" y="1180632"/>
                      <a:pt x="71216" y="1195754"/>
                    </a:cubicBezTo>
                    <a:cubicBezTo>
                      <a:pt x="90186" y="1233695"/>
                      <a:pt x="74163" y="1242539"/>
                      <a:pt x="113419" y="1266092"/>
                    </a:cubicBezTo>
                    <a:cubicBezTo>
                      <a:pt x="126135" y="1273721"/>
                      <a:pt x="141554" y="1275471"/>
                      <a:pt x="155622" y="1280160"/>
                    </a:cubicBezTo>
                    <a:cubicBezTo>
                      <a:pt x="174379" y="1275471"/>
                      <a:pt x="194599" y="1274738"/>
                      <a:pt x="211892" y="1266092"/>
                    </a:cubicBezTo>
                    <a:cubicBezTo>
                      <a:pt x="258532" y="1242772"/>
                      <a:pt x="259514" y="1213734"/>
                      <a:pt x="310366" y="1209822"/>
                    </a:cubicBezTo>
                    <a:cubicBezTo>
                      <a:pt x="418002" y="1201542"/>
                      <a:pt x="526071" y="1200443"/>
                      <a:pt x="633923" y="1195754"/>
                    </a:cubicBezTo>
                    <a:cubicBezTo>
                      <a:pt x="664617" y="1103674"/>
                      <a:pt x="621987" y="1194049"/>
                      <a:pt x="690194" y="1139483"/>
                    </a:cubicBezTo>
                    <a:cubicBezTo>
                      <a:pt x="703396" y="1128921"/>
                      <a:pt x="708951" y="1111348"/>
                      <a:pt x="718329" y="1097280"/>
                    </a:cubicBezTo>
                    <a:cubicBezTo>
                      <a:pt x="718282" y="1096999"/>
                      <a:pt x="699522" y="970595"/>
                      <a:pt x="690194" y="956603"/>
                    </a:cubicBezTo>
                    <a:cubicBezTo>
                      <a:pt x="680816" y="942535"/>
                      <a:pt x="662059" y="937846"/>
                      <a:pt x="647991" y="928468"/>
                    </a:cubicBezTo>
                    <a:cubicBezTo>
                      <a:pt x="638613" y="914400"/>
                      <a:pt x="604734" y="893826"/>
                      <a:pt x="619856" y="886265"/>
                    </a:cubicBezTo>
                    <a:cubicBezTo>
                      <a:pt x="662007" y="865190"/>
                      <a:pt x="713954" y="879363"/>
                      <a:pt x="760532" y="872197"/>
                    </a:cubicBezTo>
                    <a:cubicBezTo>
                      <a:pt x="775189" y="869942"/>
                      <a:pt x="788668" y="862818"/>
                      <a:pt x="802736" y="858129"/>
                    </a:cubicBezTo>
                    <a:cubicBezTo>
                      <a:pt x="788668" y="844061"/>
                      <a:pt x="777086" y="826962"/>
                      <a:pt x="760532" y="815926"/>
                    </a:cubicBezTo>
                    <a:cubicBezTo>
                      <a:pt x="748194" y="807701"/>
                      <a:pt x="720315" y="816553"/>
                      <a:pt x="718329" y="801858"/>
                    </a:cubicBezTo>
                    <a:cubicBezTo>
                      <a:pt x="695687" y="634309"/>
                      <a:pt x="699572" y="464234"/>
                      <a:pt x="690194" y="295422"/>
                    </a:cubicBezTo>
                    <a:cubicBezTo>
                      <a:pt x="694883" y="281354"/>
                      <a:pt x="694998" y="264797"/>
                      <a:pt x="704262" y="253218"/>
                    </a:cubicBezTo>
                    <a:cubicBezTo>
                      <a:pt x="714824" y="240016"/>
                      <a:pt x="734510" y="237038"/>
                      <a:pt x="746465" y="225083"/>
                    </a:cubicBezTo>
                    <a:cubicBezTo>
                      <a:pt x="758420" y="213128"/>
                      <a:pt x="765222" y="196948"/>
                      <a:pt x="774600" y="182880"/>
                    </a:cubicBezTo>
                    <a:cubicBezTo>
                      <a:pt x="761650" y="92234"/>
                      <a:pt x="786332" y="90273"/>
                      <a:pt x="718329" y="56271"/>
                    </a:cubicBezTo>
                    <a:cubicBezTo>
                      <a:pt x="695743" y="44978"/>
                      <a:pt x="671723" y="36765"/>
                      <a:pt x="647991" y="28135"/>
                    </a:cubicBezTo>
                    <a:cubicBezTo>
                      <a:pt x="620119" y="18000"/>
                      <a:pt x="563585" y="0"/>
                      <a:pt x="563585" y="0"/>
                    </a:cubicBezTo>
                    <a:cubicBezTo>
                      <a:pt x="516693" y="4689"/>
                      <a:pt x="467197" y="-2037"/>
                      <a:pt x="422908" y="14068"/>
                    </a:cubicBezTo>
                    <a:cubicBezTo>
                      <a:pt x="408972" y="19136"/>
                      <a:pt x="411278" y="41644"/>
                      <a:pt x="408840" y="56271"/>
                    </a:cubicBezTo>
                    <a:cubicBezTo>
                      <a:pt x="401859" y="98156"/>
                      <a:pt x="399461" y="140677"/>
                      <a:pt x="394772" y="182880"/>
                    </a:cubicBezTo>
                    <a:cubicBezTo>
                      <a:pt x="380704" y="173502"/>
                      <a:pt x="365293" y="165878"/>
                      <a:pt x="352569" y="154745"/>
                    </a:cubicBezTo>
                    <a:cubicBezTo>
                      <a:pt x="286735" y="97140"/>
                      <a:pt x="292231" y="99406"/>
                      <a:pt x="254096" y="42203"/>
                    </a:cubicBezTo>
                    <a:cubicBezTo>
                      <a:pt x="193276" y="57408"/>
                      <a:pt x="172034" y="42203"/>
                      <a:pt x="155622" y="42203"/>
                    </a:cubicBez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666000" y="270982"/>
              <a:ext cx="4860000" cy="4644630"/>
              <a:chOff x="3688843" y="144373"/>
              <a:chExt cx="4860000" cy="4644630"/>
            </a:xfrm>
            <a:effectLst>
              <a:outerShdw blurRad="927100" dist="723900" dir="8400000" sx="82000" sy="82000" algn="ctr" rotWithShape="0">
                <a:schemeClr val="tx1">
                  <a:alpha val="84000"/>
                </a:schemeClr>
              </a:outerShdw>
            </a:effectLst>
          </p:grpSpPr>
          <p:grpSp>
            <p:nvGrpSpPr>
              <p:cNvPr id="10" name="组合 9"/>
              <p:cNvGrpSpPr>
                <a:grpSpLocks noChangeAspect="1"/>
              </p:cNvGrpSpPr>
              <p:nvPr/>
            </p:nvGrpSpPr>
            <p:grpSpPr>
              <a:xfrm>
                <a:off x="3688843" y="144373"/>
                <a:ext cx="4860000" cy="4644630"/>
                <a:chOff x="3314932" y="324232"/>
                <a:chExt cx="5725727" cy="5472000"/>
              </a:xfrm>
              <a:solidFill>
                <a:schemeClr val="bg1"/>
              </a:solidFill>
            </p:grpSpPr>
            <p:sp>
              <p:nvSpPr>
                <p:cNvPr id="11" name="任意多边形 10"/>
                <p:cNvSpPr>
                  <a:spLocks noChangeAspect="1"/>
                </p:cNvSpPr>
                <p:nvPr/>
              </p:nvSpPr>
              <p:spPr>
                <a:xfrm>
                  <a:off x="3314932" y="2016232"/>
                  <a:ext cx="5725727" cy="37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任意多边形 11"/>
                <p:cNvSpPr>
                  <a:spLocks noChangeAspect="1"/>
                </p:cNvSpPr>
                <p:nvPr/>
              </p:nvSpPr>
              <p:spPr>
                <a:xfrm>
                  <a:off x="3719828" y="1596150"/>
                  <a:ext cx="4362452" cy="28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任意多边形 12"/>
                <p:cNvSpPr>
                  <a:spLocks noChangeAspect="1"/>
                </p:cNvSpPr>
                <p:nvPr/>
              </p:nvSpPr>
              <p:spPr>
                <a:xfrm>
                  <a:off x="4210607" y="972232"/>
                  <a:ext cx="3380894" cy="2232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>
                  <a:spLocks noChangeAspect="1"/>
                </p:cNvSpPr>
                <p:nvPr/>
              </p:nvSpPr>
              <p:spPr>
                <a:xfrm>
                  <a:off x="4537792" y="324232"/>
                  <a:ext cx="2617464" cy="1728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>
                <a:grpSpLocks noChangeAspect="1"/>
              </p:cNvGrpSpPr>
              <p:nvPr/>
            </p:nvGrpSpPr>
            <p:grpSpPr>
              <a:xfrm>
                <a:off x="3688843" y="144373"/>
                <a:ext cx="4860000" cy="4644630"/>
                <a:chOff x="3314932" y="324232"/>
                <a:chExt cx="5725727" cy="5472000"/>
              </a:xfrm>
            </p:grpSpPr>
            <p:sp>
              <p:nvSpPr>
                <p:cNvPr id="8" name="任意多边形 7"/>
                <p:cNvSpPr>
                  <a:spLocks noChangeAspect="1"/>
                </p:cNvSpPr>
                <p:nvPr/>
              </p:nvSpPr>
              <p:spPr>
                <a:xfrm>
                  <a:off x="3314932" y="2016232"/>
                  <a:ext cx="5725727" cy="37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5" cstate="print"/>
                  <a:stretch>
                    <a:fillRect/>
                  </a:stretch>
                </a:blipFill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任意多边形 6"/>
                <p:cNvSpPr>
                  <a:spLocks noChangeAspect="1"/>
                </p:cNvSpPr>
                <p:nvPr/>
              </p:nvSpPr>
              <p:spPr>
                <a:xfrm>
                  <a:off x="3719828" y="1596150"/>
                  <a:ext cx="4362452" cy="28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6" cstate="print"/>
                  <a:stretch>
                    <a:fillRect/>
                  </a:stretch>
                </a:blip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任意多边形 5"/>
                <p:cNvSpPr>
                  <a:spLocks noChangeAspect="1"/>
                </p:cNvSpPr>
                <p:nvPr/>
              </p:nvSpPr>
              <p:spPr>
                <a:xfrm>
                  <a:off x="4210607" y="972232"/>
                  <a:ext cx="3380894" cy="2232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7" cstate="print"/>
                  <a:stretch>
                    <a:fillRect/>
                  </a:stretch>
                </a:blipFill>
                <a:ln w="412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任意多边形 4"/>
                <p:cNvSpPr>
                  <a:spLocks noChangeAspect="1"/>
                </p:cNvSpPr>
                <p:nvPr/>
              </p:nvSpPr>
              <p:spPr>
                <a:xfrm>
                  <a:off x="4537792" y="324232"/>
                  <a:ext cx="2617464" cy="1728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8" cstate="print"/>
                  <a:stretch>
                    <a:fillRect/>
                  </a:stretch>
                </a:blip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,, </a:t>
                  </a:r>
                  <a:endParaRPr lang="zh-CN" altLang="en-US" dirty="0"/>
                </a:p>
              </p:txBody>
            </p:sp>
          </p:grpSp>
        </p:grpSp>
      </p:grpSp>
      <p:grpSp>
        <p:nvGrpSpPr>
          <p:cNvPr id="32" name="组合 31"/>
          <p:cNvGrpSpPr/>
          <p:nvPr/>
        </p:nvGrpSpPr>
        <p:grpSpPr>
          <a:xfrm>
            <a:off x="108000" y="4828597"/>
            <a:ext cx="12078768" cy="1928530"/>
            <a:chOff x="113232" y="4322027"/>
            <a:chExt cx="12078768" cy="2364760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29" name="组合 28"/>
            <p:cNvGrpSpPr/>
            <p:nvPr/>
          </p:nvGrpSpPr>
          <p:grpSpPr>
            <a:xfrm>
              <a:off x="5245829" y="4322027"/>
              <a:ext cx="6822832" cy="2231162"/>
              <a:chOff x="687895" y="-823042"/>
              <a:chExt cx="6822832" cy="297069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87895" y="-823042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任意多边形 24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511451" y="1662091"/>
            <a:ext cx="378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36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11451" y="2515325"/>
            <a:ext cx="5613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从前的日色变得慢</a:t>
            </a:r>
            <a:endParaRPr lang="en-US" altLang="zh-CN" sz="3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车，马，邮件慢</a:t>
            </a:r>
            <a:endParaRPr lang="en-US" altLang="zh-CN" sz="3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一生只够爱一个人</a:t>
            </a:r>
            <a:endParaRPr lang="zh-CN" altLang="en-US" sz="3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 rot="19895450">
            <a:off x="3452639" y="5071400"/>
            <a:ext cx="564053" cy="540000"/>
            <a:chOff x="6588367" y="1984321"/>
            <a:chExt cx="1375531" cy="1316882"/>
          </a:xfrm>
        </p:grpSpPr>
        <p:sp>
          <p:nvSpPr>
            <p:cNvPr id="34" name="任意多边形 33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83675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4168192" y="1671155"/>
            <a:ext cx="1712825" cy="2456636"/>
          </a:xfrm>
          <a:custGeom>
            <a:avLst/>
            <a:gdLst/>
            <a:ahLst/>
            <a:cxnLst/>
            <a:rect l="l" t="t" r="r" b="b"/>
            <a:pathLst>
              <a:path w="1712825" h="2456636">
                <a:moveTo>
                  <a:pt x="1172016" y="280713"/>
                </a:moveTo>
                <a:cubicBezTo>
                  <a:pt x="1088490" y="424506"/>
                  <a:pt x="1001791" y="563805"/>
                  <a:pt x="911921" y="698611"/>
                </a:cubicBezTo>
                <a:cubicBezTo>
                  <a:pt x="822050" y="833417"/>
                  <a:pt x="733501" y="960557"/>
                  <a:pt x="646274" y="1080032"/>
                </a:cubicBezTo>
                <a:cubicBezTo>
                  <a:pt x="559047" y="1199507"/>
                  <a:pt x="475520" y="1309466"/>
                  <a:pt x="395694" y="1409909"/>
                </a:cubicBezTo>
                <a:cubicBezTo>
                  <a:pt x="315868" y="1510353"/>
                  <a:pt x="244236" y="1597580"/>
                  <a:pt x="180798" y="1671591"/>
                </a:cubicBezTo>
                <a:lnTo>
                  <a:pt x="1172016" y="1671591"/>
                </a:lnTo>
                <a:close/>
                <a:moveTo>
                  <a:pt x="1160915" y="0"/>
                </a:moveTo>
                <a:lnTo>
                  <a:pt x="1329025" y="0"/>
                </a:lnTo>
                <a:lnTo>
                  <a:pt x="1329025" y="1671591"/>
                </a:lnTo>
                <a:lnTo>
                  <a:pt x="1712825" y="1671591"/>
                </a:lnTo>
                <a:lnTo>
                  <a:pt x="1712825" y="1814326"/>
                </a:lnTo>
                <a:lnTo>
                  <a:pt x="1329025" y="1814326"/>
                </a:lnTo>
                <a:lnTo>
                  <a:pt x="1329025" y="2456636"/>
                </a:lnTo>
                <a:lnTo>
                  <a:pt x="1172016" y="2456636"/>
                </a:lnTo>
                <a:lnTo>
                  <a:pt x="1172016" y="1814326"/>
                </a:lnTo>
                <a:lnTo>
                  <a:pt x="0" y="1814326"/>
                </a:lnTo>
                <a:lnTo>
                  <a:pt x="0" y="1660489"/>
                </a:lnTo>
                <a:cubicBezTo>
                  <a:pt x="109959" y="1535728"/>
                  <a:pt x="221504" y="1401715"/>
                  <a:pt x="334635" y="1258451"/>
                </a:cubicBezTo>
                <a:cubicBezTo>
                  <a:pt x="447766" y="1115187"/>
                  <a:pt x="555875" y="970601"/>
                  <a:pt x="658962" y="824694"/>
                </a:cubicBezTo>
                <a:cubicBezTo>
                  <a:pt x="762048" y="678787"/>
                  <a:pt x="856941" y="534994"/>
                  <a:pt x="943640" y="393316"/>
                </a:cubicBezTo>
                <a:cubicBezTo>
                  <a:pt x="1030338" y="251637"/>
                  <a:pt x="1102763" y="120532"/>
                  <a:pt x="1160915" y="0"/>
                </a:cubicBezTo>
                <a:close/>
              </a:path>
            </a:pathLst>
          </a:custGeom>
          <a:noFill/>
          <a:ln w="120650">
            <a:solidFill>
              <a:schemeClr val="bg1"/>
            </a:solidFill>
          </a:ln>
          <a:effectLst>
            <a:outerShdw blurRad="152400" dist="165100" dir="7800000" algn="ctr" rotWithShape="0">
              <a:srgbClr val="000000">
                <a:alpha val="6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8192" y="1671155"/>
            <a:ext cx="1712825" cy="2456636"/>
          </a:xfrm>
          <a:custGeom>
            <a:avLst/>
            <a:gdLst/>
            <a:ahLst/>
            <a:cxnLst/>
            <a:rect l="l" t="t" r="r" b="b"/>
            <a:pathLst>
              <a:path w="1712825" h="2456636">
                <a:moveTo>
                  <a:pt x="1172016" y="280713"/>
                </a:moveTo>
                <a:cubicBezTo>
                  <a:pt x="1088490" y="424506"/>
                  <a:pt x="1001791" y="563805"/>
                  <a:pt x="911921" y="698611"/>
                </a:cubicBezTo>
                <a:cubicBezTo>
                  <a:pt x="822050" y="833417"/>
                  <a:pt x="733501" y="960557"/>
                  <a:pt x="646274" y="1080032"/>
                </a:cubicBezTo>
                <a:cubicBezTo>
                  <a:pt x="559047" y="1199507"/>
                  <a:pt x="475520" y="1309466"/>
                  <a:pt x="395694" y="1409909"/>
                </a:cubicBezTo>
                <a:cubicBezTo>
                  <a:pt x="315868" y="1510353"/>
                  <a:pt x="244236" y="1597580"/>
                  <a:pt x="180798" y="1671591"/>
                </a:cubicBezTo>
                <a:lnTo>
                  <a:pt x="1172016" y="1671591"/>
                </a:lnTo>
                <a:close/>
                <a:moveTo>
                  <a:pt x="1160915" y="0"/>
                </a:moveTo>
                <a:lnTo>
                  <a:pt x="1329025" y="0"/>
                </a:lnTo>
                <a:lnTo>
                  <a:pt x="1329025" y="1671591"/>
                </a:lnTo>
                <a:lnTo>
                  <a:pt x="1712825" y="1671591"/>
                </a:lnTo>
                <a:lnTo>
                  <a:pt x="1712825" y="1814326"/>
                </a:lnTo>
                <a:lnTo>
                  <a:pt x="1329025" y="1814326"/>
                </a:lnTo>
                <a:lnTo>
                  <a:pt x="1329025" y="2456636"/>
                </a:lnTo>
                <a:lnTo>
                  <a:pt x="1172016" y="2456636"/>
                </a:lnTo>
                <a:lnTo>
                  <a:pt x="1172016" y="1814326"/>
                </a:lnTo>
                <a:lnTo>
                  <a:pt x="0" y="1814326"/>
                </a:lnTo>
                <a:lnTo>
                  <a:pt x="0" y="1660489"/>
                </a:lnTo>
                <a:cubicBezTo>
                  <a:pt x="109959" y="1535728"/>
                  <a:pt x="221504" y="1401715"/>
                  <a:pt x="334635" y="1258451"/>
                </a:cubicBezTo>
                <a:cubicBezTo>
                  <a:pt x="447766" y="1115187"/>
                  <a:pt x="555875" y="970601"/>
                  <a:pt x="658962" y="824694"/>
                </a:cubicBezTo>
                <a:cubicBezTo>
                  <a:pt x="762048" y="678787"/>
                  <a:pt x="856941" y="534994"/>
                  <a:pt x="943640" y="393316"/>
                </a:cubicBezTo>
                <a:cubicBezTo>
                  <a:pt x="1030338" y="251637"/>
                  <a:pt x="1102763" y="120532"/>
                  <a:pt x="1160915" y="0"/>
                </a:cubicBez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4784672" y="2865273"/>
            <a:ext cx="2664000" cy="104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 rot="5400000">
            <a:off x="5639517" y="1886421"/>
            <a:ext cx="291201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800" dirty="0" smtClean="0">
                <a:blipFill>
                  <a:blip r:embed="rId5"/>
                  <a:stretch>
                    <a:fillRect/>
                  </a:stretch>
                </a:blipFill>
                <a:latin typeface="Agency FB" panose="020B0503020202020204" pitchFamily="34" charset="0"/>
              </a:rPr>
              <a:t>Part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 rot="17130533">
            <a:off x="9821080" y="5659194"/>
            <a:ext cx="564053" cy="540000"/>
            <a:chOff x="6588367" y="1984321"/>
            <a:chExt cx="1375531" cy="1316882"/>
          </a:xfrm>
        </p:grpSpPr>
        <p:sp>
          <p:nvSpPr>
            <p:cNvPr id="19" name="任意多边形 18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4172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4226007" y="1203309"/>
            <a:ext cx="3924000" cy="4753631"/>
            <a:chOff x="3666000" y="270982"/>
            <a:chExt cx="4860000" cy="5887517"/>
          </a:xfrm>
        </p:grpSpPr>
        <p:grpSp>
          <p:nvGrpSpPr>
            <p:cNvPr id="20" name="组合 19"/>
            <p:cNvGrpSpPr/>
            <p:nvPr/>
          </p:nvGrpSpPr>
          <p:grpSpPr>
            <a:xfrm>
              <a:off x="5358470" y="4608405"/>
              <a:ext cx="1005262" cy="1550094"/>
              <a:chOff x="10629172" y="285359"/>
              <a:chExt cx="1005262" cy="1550094"/>
            </a:xfrm>
            <a:blipFill>
              <a:blip r:embed="rId3"/>
              <a:stretch>
                <a:fillRect/>
              </a:stretch>
            </a:blipFill>
            <a:effectLst>
              <a:outerShdw blurRad="927100" dist="723900" dir="12000000" sx="82000" sy="82000" algn="ctr" rotWithShape="0">
                <a:schemeClr val="tx1">
                  <a:alpha val="84000"/>
                </a:schemeClr>
              </a:outerShdw>
            </a:effectLst>
          </p:grpSpPr>
          <p:sp>
            <p:nvSpPr>
              <p:cNvPr id="32" name="任意多边形 31"/>
              <p:cNvSpPr>
                <a:spLocks noChangeAspect="1"/>
              </p:cNvSpPr>
              <p:nvPr/>
            </p:nvSpPr>
            <p:spPr>
              <a:xfrm>
                <a:off x="10662434" y="285359"/>
                <a:ext cx="972000" cy="1550094"/>
              </a:xfrm>
              <a:custGeom>
                <a:avLst/>
                <a:gdLst>
                  <a:gd name="connsiteX0" fmla="*/ 155622 w 802736"/>
                  <a:gd name="connsiteY0" fmla="*/ 42203 h 1280160"/>
                  <a:gd name="connsiteX1" fmla="*/ 155622 w 802736"/>
                  <a:gd name="connsiteY1" fmla="*/ 42203 h 1280160"/>
                  <a:gd name="connsiteX2" fmla="*/ 127486 w 802736"/>
                  <a:gd name="connsiteY2" fmla="*/ 436098 h 1280160"/>
                  <a:gd name="connsiteX3" fmla="*/ 155622 w 802736"/>
                  <a:gd name="connsiteY3" fmla="*/ 478302 h 1280160"/>
                  <a:gd name="connsiteX4" fmla="*/ 197825 w 802736"/>
                  <a:gd name="connsiteY4" fmla="*/ 492369 h 1280160"/>
                  <a:gd name="connsiteX5" fmla="*/ 183757 w 802736"/>
                  <a:gd name="connsiteY5" fmla="*/ 534572 h 1280160"/>
                  <a:gd name="connsiteX6" fmla="*/ 127486 w 802736"/>
                  <a:gd name="connsiteY6" fmla="*/ 590843 h 1280160"/>
                  <a:gd name="connsiteX7" fmla="*/ 155622 w 802736"/>
                  <a:gd name="connsiteY7" fmla="*/ 618978 h 1280160"/>
                  <a:gd name="connsiteX8" fmla="*/ 85283 w 802736"/>
                  <a:gd name="connsiteY8" fmla="*/ 675249 h 1280160"/>
                  <a:gd name="connsiteX9" fmla="*/ 127486 w 802736"/>
                  <a:gd name="connsiteY9" fmla="*/ 717452 h 1280160"/>
                  <a:gd name="connsiteX10" fmla="*/ 169689 w 802736"/>
                  <a:gd name="connsiteY10" fmla="*/ 759655 h 1280160"/>
                  <a:gd name="connsiteX11" fmla="*/ 240028 w 802736"/>
                  <a:gd name="connsiteY11" fmla="*/ 773723 h 1280160"/>
                  <a:gd name="connsiteX12" fmla="*/ 197825 w 802736"/>
                  <a:gd name="connsiteY12" fmla="*/ 815926 h 1280160"/>
                  <a:gd name="connsiteX13" fmla="*/ 127486 w 802736"/>
                  <a:gd name="connsiteY13" fmla="*/ 858129 h 1280160"/>
                  <a:gd name="connsiteX14" fmla="*/ 169689 w 802736"/>
                  <a:gd name="connsiteY14" fmla="*/ 970671 h 1280160"/>
                  <a:gd name="connsiteX15" fmla="*/ 183757 w 802736"/>
                  <a:gd name="connsiteY15" fmla="*/ 1012874 h 1280160"/>
                  <a:gd name="connsiteX16" fmla="*/ 127486 w 802736"/>
                  <a:gd name="connsiteY16" fmla="*/ 956603 h 1280160"/>
                  <a:gd name="connsiteX17" fmla="*/ 155622 w 802736"/>
                  <a:gd name="connsiteY17" fmla="*/ 1041009 h 1280160"/>
                  <a:gd name="connsiteX18" fmla="*/ 169689 w 802736"/>
                  <a:gd name="connsiteY18" fmla="*/ 1083212 h 1280160"/>
                  <a:gd name="connsiteX19" fmla="*/ 113419 w 802736"/>
                  <a:gd name="connsiteY19" fmla="*/ 1111348 h 1280160"/>
                  <a:gd name="connsiteX20" fmla="*/ 43080 w 802736"/>
                  <a:gd name="connsiteY20" fmla="*/ 1153551 h 1280160"/>
                  <a:gd name="connsiteX21" fmla="*/ 71216 w 802736"/>
                  <a:gd name="connsiteY21" fmla="*/ 1195754 h 1280160"/>
                  <a:gd name="connsiteX22" fmla="*/ 113419 w 802736"/>
                  <a:gd name="connsiteY22" fmla="*/ 1266092 h 1280160"/>
                  <a:gd name="connsiteX23" fmla="*/ 155622 w 802736"/>
                  <a:gd name="connsiteY23" fmla="*/ 1280160 h 1280160"/>
                  <a:gd name="connsiteX24" fmla="*/ 211892 w 802736"/>
                  <a:gd name="connsiteY24" fmla="*/ 1266092 h 1280160"/>
                  <a:gd name="connsiteX25" fmla="*/ 310366 w 802736"/>
                  <a:gd name="connsiteY25" fmla="*/ 1209822 h 1280160"/>
                  <a:gd name="connsiteX26" fmla="*/ 633923 w 802736"/>
                  <a:gd name="connsiteY26" fmla="*/ 1195754 h 1280160"/>
                  <a:gd name="connsiteX27" fmla="*/ 690194 w 802736"/>
                  <a:gd name="connsiteY27" fmla="*/ 1139483 h 1280160"/>
                  <a:gd name="connsiteX28" fmla="*/ 718329 w 802736"/>
                  <a:gd name="connsiteY28" fmla="*/ 1097280 h 1280160"/>
                  <a:gd name="connsiteX29" fmla="*/ 690194 w 802736"/>
                  <a:gd name="connsiteY29" fmla="*/ 956603 h 1280160"/>
                  <a:gd name="connsiteX30" fmla="*/ 647991 w 802736"/>
                  <a:gd name="connsiteY30" fmla="*/ 928468 h 1280160"/>
                  <a:gd name="connsiteX31" fmla="*/ 619856 w 802736"/>
                  <a:gd name="connsiteY31" fmla="*/ 886265 h 1280160"/>
                  <a:gd name="connsiteX32" fmla="*/ 760532 w 802736"/>
                  <a:gd name="connsiteY32" fmla="*/ 872197 h 1280160"/>
                  <a:gd name="connsiteX33" fmla="*/ 802736 w 802736"/>
                  <a:gd name="connsiteY33" fmla="*/ 858129 h 1280160"/>
                  <a:gd name="connsiteX34" fmla="*/ 760532 w 802736"/>
                  <a:gd name="connsiteY34" fmla="*/ 815926 h 1280160"/>
                  <a:gd name="connsiteX35" fmla="*/ 718329 w 802736"/>
                  <a:gd name="connsiteY35" fmla="*/ 801858 h 1280160"/>
                  <a:gd name="connsiteX36" fmla="*/ 690194 w 802736"/>
                  <a:gd name="connsiteY36" fmla="*/ 295422 h 1280160"/>
                  <a:gd name="connsiteX37" fmla="*/ 704262 w 802736"/>
                  <a:gd name="connsiteY37" fmla="*/ 253218 h 1280160"/>
                  <a:gd name="connsiteX38" fmla="*/ 746465 w 802736"/>
                  <a:gd name="connsiteY38" fmla="*/ 225083 h 1280160"/>
                  <a:gd name="connsiteX39" fmla="*/ 774600 w 802736"/>
                  <a:gd name="connsiteY39" fmla="*/ 182880 h 1280160"/>
                  <a:gd name="connsiteX40" fmla="*/ 718329 w 802736"/>
                  <a:gd name="connsiteY40" fmla="*/ 56271 h 1280160"/>
                  <a:gd name="connsiteX41" fmla="*/ 647991 w 802736"/>
                  <a:gd name="connsiteY41" fmla="*/ 28135 h 1280160"/>
                  <a:gd name="connsiteX42" fmla="*/ 563585 w 802736"/>
                  <a:gd name="connsiteY42" fmla="*/ 0 h 1280160"/>
                  <a:gd name="connsiteX43" fmla="*/ 422908 w 802736"/>
                  <a:gd name="connsiteY43" fmla="*/ 14068 h 1280160"/>
                  <a:gd name="connsiteX44" fmla="*/ 408840 w 802736"/>
                  <a:gd name="connsiteY44" fmla="*/ 56271 h 1280160"/>
                  <a:gd name="connsiteX45" fmla="*/ 394772 w 802736"/>
                  <a:gd name="connsiteY45" fmla="*/ 182880 h 1280160"/>
                  <a:gd name="connsiteX46" fmla="*/ 352569 w 802736"/>
                  <a:gd name="connsiteY46" fmla="*/ 154745 h 1280160"/>
                  <a:gd name="connsiteX47" fmla="*/ 254096 w 802736"/>
                  <a:gd name="connsiteY47" fmla="*/ 42203 h 1280160"/>
                  <a:gd name="connsiteX48" fmla="*/ 155622 w 802736"/>
                  <a:gd name="connsiteY48" fmla="*/ 42203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02736" h="1280160">
                    <a:moveTo>
                      <a:pt x="155622" y="42203"/>
                    </a:moveTo>
                    <a:lnTo>
                      <a:pt x="155622" y="42203"/>
                    </a:lnTo>
                    <a:cubicBezTo>
                      <a:pt x="146688" y="110695"/>
                      <a:pt x="84096" y="320390"/>
                      <a:pt x="127486" y="436098"/>
                    </a:cubicBezTo>
                    <a:cubicBezTo>
                      <a:pt x="133423" y="451929"/>
                      <a:pt x="142419" y="467740"/>
                      <a:pt x="155622" y="478302"/>
                    </a:cubicBezTo>
                    <a:cubicBezTo>
                      <a:pt x="167201" y="487565"/>
                      <a:pt x="183757" y="487680"/>
                      <a:pt x="197825" y="492369"/>
                    </a:cubicBezTo>
                    <a:cubicBezTo>
                      <a:pt x="193136" y="506437"/>
                      <a:pt x="192376" y="522505"/>
                      <a:pt x="183757" y="534572"/>
                    </a:cubicBezTo>
                    <a:cubicBezTo>
                      <a:pt x="168339" y="556157"/>
                      <a:pt x="127486" y="590843"/>
                      <a:pt x="127486" y="590843"/>
                    </a:cubicBezTo>
                    <a:cubicBezTo>
                      <a:pt x="136865" y="600221"/>
                      <a:pt x="155622" y="605715"/>
                      <a:pt x="155622" y="618978"/>
                    </a:cubicBezTo>
                    <a:cubicBezTo>
                      <a:pt x="155622" y="632342"/>
                      <a:pt x="87417" y="673826"/>
                      <a:pt x="85283" y="675249"/>
                    </a:cubicBezTo>
                    <a:cubicBezTo>
                      <a:pt x="183757" y="708074"/>
                      <a:pt x="197825" y="694007"/>
                      <a:pt x="127486" y="717452"/>
                    </a:cubicBezTo>
                    <a:cubicBezTo>
                      <a:pt x="141554" y="731520"/>
                      <a:pt x="151895" y="750758"/>
                      <a:pt x="169689" y="759655"/>
                    </a:cubicBezTo>
                    <a:cubicBezTo>
                      <a:pt x="191075" y="770348"/>
                      <a:pt x="229335" y="752337"/>
                      <a:pt x="240028" y="773723"/>
                    </a:cubicBezTo>
                    <a:cubicBezTo>
                      <a:pt x="248925" y="791517"/>
                      <a:pt x="213741" y="803989"/>
                      <a:pt x="197825" y="815926"/>
                    </a:cubicBezTo>
                    <a:cubicBezTo>
                      <a:pt x="175951" y="832332"/>
                      <a:pt x="150932" y="844061"/>
                      <a:pt x="127486" y="858129"/>
                    </a:cubicBezTo>
                    <a:cubicBezTo>
                      <a:pt x="171195" y="945546"/>
                      <a:pt x="144150" y="881283"/>
                      <a:pt x="169689" y="970671"/>
                    </a:cubicBezTo>
                    <a:cubicBezTo>
                      <a:pt x="173763" y="984929"/>
                      <a:pt x="197825" y="1017563"/>
                      <a:pt x="183757" y="1012874"/>
                    </a:cubicBezTo>
                    <a:cubicBezTo>
                      <a:pt x="158592" y="1004485"/>
                      <a:pt x="127486" y="956603"/>
                      <a:pt x="127486" y="956603"/>
                    </a:cubicBezTo>
                    <a:lnTo>
                      <a:pt x="155622" y="1041009"/>
                    </a:lnTo>
                    <a:lnTo>
                      <a:pt x="169689" y="1083212"/>
                    </a:lnTo>
                    <a:cubicBezTo>
                      <a:pt x="150932" y="1092591"/>
                      <a:pt x="133764" y="1106262"/>
                      <a:pt x="113419" y="1111348"/>
                    </a:cubicBezTo>
                    <a:cubicBezTo>
                      <a:pt x="1735" y="1139269"/>
                      <a:pt x="-38466" y="1099186"/>
                      <a:pt x="43080" y="1153551"/>
                    </a:cubicBezTo>
                    <a:cubicBezTo>
                      <a:pt x="52459" y="1167619"/>
                      <a:pt x="63655" y="1180632"/>
                      <a:pt x="71216" y="1195754"/>
                    </a:cubicBezTo>
                    <a:cubicBezTo>
                      <a:pt x="90186" y="1233695"/>
                      <a:pt x="74163" y="1242539"/>
                      <a:pt x="113419" y="1266092"/>
                    </a:cubicBezTo>
                    <a:cubicBezTo>
                      <a:pt x="126135" y="1273721"/>
                      <a:pt x="141554" y="1275471"/>
                      <a:pt x="155622" y="1280160"/>
                    </a:cubicBezTo>
                    <a:cubicBezTo>
                      <a:pt x="174379" y="1275471"/>
                      <a:pt x="194599" y="1274738"/>
                      <a:pt x="211892" y="1266092"/>
                    </a:cubicBezTo>
                    <a:cubicBezTo>
                      <a:pt x="258532" y="1242772"/>
                      <a:pt x="259514" y="1213734"/>
                      <a:pt x="310366" y="1209822"/>
                    </a:cubicBezTo>
                    <a:cubicBezTo>
                      <a:pt x="418002" y="1201542"/>
                      <a:pt x="526071" y="1200443"/>
                      <a:pt x="633923" y="1195754"/>
                    </a:cubicBezTo>
                    <a:cubicBezTo>
                      <a:pt x="664617" y="1103674"/>
                      <a:pt x="621987" y="1194049"/>
                      <a:pt x="690194" y="1139483"/>
                    </a:cubicBezTo>
                    <a:cubicBezTo>
                      <a:pt x="703396" y="1128921"/>
                      <a:pt x="708951" y="1111348"/>
                      <a:pt x="718329" y="1097280"/>
                    </a:cubicBezTo>
                    <a:cubicBezTo>
                      <a:pt x="718282" y="1096999"/>
                      <a:pt x="699522" y="970595"/>
                      <a:pt x="690194" y="956603"/>
                    </a:cubicBezTo>
                    <a:cubicBezTo>
                      <a:pt x="680816" y="942535"/>
                      <a:pt x="662059" y="937846"/>
                      <a:pt x="647991" y="928468"/>
                    </a:cubicBezTo>
                    <a:cubicBezTo>
                      <a:pt x="638613" y="914400"/>
                      <a:pt x="604734" y="893826"/>
                      <a:pt x="619856" y="886265"/>
                    </a:cubicBezTo>
                    <a:cubicBezTo>
                      <a:pt x="662007" y="865190"/>
                      <a:pt x="713954" y="879363"/>
                      <a:pt x="760532" y="872197"/>
                    </a:cubicBezTo>
                    <a:cubicBezTo>
                      <a:pt x="775189" y="869942"/>
                      <a:pt x="788668" y="862818"/>
                      <a:pt x="802736" y="858129"/>
                    </a:cubicBezTo>
                    <a:cubicBezTo>
                      <a:pt x="788668" y="844061"/>
                      <a:pt x="777086" y="826962"/>
                      <a:pt x="760532" y="815926"/>
                    </a:cubicBezTo>
                    <a:cubicBezTo>
                      <a:pt x="748194" y="807701"/>
                      <a:pt x="720315" y="816553"/>
                      <a:pt x="718329" y="801858"/>
                    </a:cubicBezTo>
                    <a:cubicBezTo>
                      <a:pt x="695687" y="634309"/>
                      <a:pt x="699572" y="464234"/>
                      <a:pt x="690194" y="295422"/>
                    </a:cubicBezTo>
                    <a:cubicBezTo>
                      <a:pt x="694883" y="281354"/>
                      <a:pt x="694998" y="264797"/>
                      <a:pt x="704262" y="253218"/>
                    </a:cubicBezTo>
                    <a:cubicBezTo>
                      <a:pt x="714824" y="240016"/>
                      <a:pt x="734510" y="237038"/>
                      <a:pt x="746465" y="225083"/>
                    </a:cubicBezTo>
                    <a:cubicBezTo>
                      <a:pt x="758420" y="213128"/>
                      <a:pt x="765222" y="196948"/>
                      <a:pt x="774600" y="182880"/>
                    </a:cubicBezTo>
                    <a:cubicBezTo>
                      <a:pt x="761650" y="92234"/>
                      <a:pt x="786332" y="90273"/>
                      <a:pt x="718329" y="56271"/>
                    </a:cubicBezTo>
                    <a:cubicBezTo>
                      <a:pt x="695743" y="44978"/>
                      <a:pt x="671723" y="36765"/>
                      <a:pt x="647991" y="28135"/>
                    </a:cubicBezTo>
                    <a:cubicBezTo>
                      <a:pt x="620119" y="18000"/>
                      <a:pt x="563585" y="0"/>
                      <a:pt x="563585" y="0"/>
                    </a:cubicBezTo>
                    <a:cubicBezTo>
                      <a:pt x="516693" y="4689"/>
                      <a:pt x="467197" y="-2037"/>
                      <a:pt x="422908" y="14068"/>
                    </a:cubicBezTo>
                    <a:cubicBezTo>
                      <a:pt x="408972" y="19136"/>
                      <a:pt x="411278" y="41644"/>
                      <a:pt x="408840" y="56271"/>
                    </a:cubicBezTo>
                    <a:cubicBezTo>
                      <a:pt x="401859" y="98156"/>
                      <a:pt x="399461" y="140677"/>
                      <a:pt x="394772" y="182880"/>
                    </a:cubicBezTo>
                    <a:cubicBezTo>
                      <a:pt x="380704" y="173502"/>
                      <a:pt x="365293" y="165878"/>
                      <a:pt x="352569" y="154745"/>
                    </a:cubicBezTo>
                    <a:cubicBezTo>
                      <a:pt x="286735" y="97140"/>
                      <a:pt x="292231" y="99406"/>
                      <a:pt x="254096" y="42203"/>
                    </a:cubicBezTo>
                    <a:cubicBezTo>
                      <a:pt x="193276" y="57408"/>
                      <a:pt x="172034" y="42203"/>
                      <a:pt x="155622" y="42203"/>
                    </a:cubicBezTo>
                    <a:close/>
                  </a:path>
                </a:pathLst>
              </a:custGeom>
              <a:grpFill/>
              <a:ln w="2381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>
                <a:spLocks noChangeAspect="1"/>
              </p:cNvSpPr>
              <p:nvPr/>
            </p:nvSpPr>
            <p:spPr>
              <a:xfrm>
                <a:off x="10629172" y="285359"/>
                <a:ext cx="972000" cy="1550094"/>
              </a:xfrm>
              <a:custGeom>
                <a:avLst/>
                <a:gdLst>
                  <a:gd name="connsiteX0" fmla="*/ 155622 w 802736"/>
                  <a:gd name="connsiteY0" fmla="*/ 42203 h 1280160"/>
                  <a:gd name="connsiteX1" fmla="*/ 155622 w 802736"/>
                  <a:gd name="connsiteY1" fmla="*/ 42203 h 1280160"/>
                  <a:gd name="connsiteX2" fmla="*/ 127486 w 802736"/>
                  <a:gd name="connsiteY2" fmla="*/ 436098 h 1280160"/>
                  <a:gd name="connsiteX3" fmla="*/ 155622 w 802736"/>
                  <a:gd name="connsiteY3" fmla="*/ 478302 h 1280160"/>
                  <a:gd name="connsiteX4" fmla="*/ 197825 w 802736"/>
                  <a:gd name="connsiteY4" fmla="*/ 492369 h 1280160"/>
                  <a:gd name="connsiteX5" fmla="*/ 183757 w 802736"/>
                  <a:gd name="connsiteY5" fmla="*/ 534572 h 1280160"/>
                  <a:gd name="connsiteX6" fmla="*/ 127486 w 802736"/>
                  <a:gd name="connsiteY6" fmla="*/ 590843 h 1280160"/>
                  <a:gd name="connsiteX7" fmla="*/ 155622 w 802736"/>
                  <a:gd name="connsiteY7" fmla="*/ 618978 h 1280160"/>
                  <a:gd name="connsiteX8" fmla="*/ 85283 w 802736"/>
                  <a:gd name="connsiteY8" fmla="*/ 675249 h 1280160"/>
                  <a:gd name="connsiteX9" fmla="*/ 127486 w 802736"/>
                  <a:gd name="connsiteY9" fmla="*/ 717452 h 1280160"/>
                  <a:gd name="connsiteX10" fmla="*/ 169689 w 802736"/>
                  <a:gd name="connsiteY10" fmla="*/ 759655 h 1280160"/>
                  <a:gd name="connsiteX11" fmla="*/ 240028 w 802736"/>
                  <a:gd name="connsiteY11" fmla="*/ 773723 h 1280160"/>
                  <a:gd name="connsiteX12" fmla="*/ 197825 w 802736"/>
                  <a:gd name="connsiteY12" fmla="*/ 815926 h 1280160"/>
                  <a:gd name="connsiteX13" fmla="*/ 127486 w 802736"/>
                  <a:gd name="connsiteY13" fmla="*/ 858129 h 1280160"/>
                  <a:gd name="connsiteX14" fmla="*/ 169689 w 802736"/>
                  <a:gd name="connsiteY14" fmla="*/ 970671 h 1280160"/>
                  <a:gd name="connsiteX15" fmla="*/ 183757 w 802736"/>
                  <a:gd name="connsiteY15" fmla="*/ 1012874 h 1280160"/>
                  <a:gd name="connsiteX16" fmla="*/ 127486 w 802736"/>
                  <a:gd name="connsiteY16" fmla="*/ 956603 h 1280160"/>
                  <a:gd name="connsiteX17" fmla="*/ 155622 w 802736"/>
                  <a:gd name="connsiteY17" fmla="*/ 1041009 h 1280160"/>
                  <a:gd name="connsiteX18" fmla="*/ 169689 w 802736"/>
                  <a:gd name="connsiteY18" fmla="*/ 1083212 h 1280160"/>
                  <a:gd name="connsiteX19" fmla="*/ 113419 w 802736"/>
                  <a:gd name="connsiteY19" fmla="*/ 1111348 h 1280160"/>
                  <a:gd name="connsiteX20" fmla="*/ 43080 w 802736"/>
                  <a:gd name="connsiteY20" fmla="*/ 1153551 h 1280160"/>
                  <a:gd name="connsiteX21" fmla="*/ 71216 w 802736"/>
                  <a:gd name="connsiteY21" fmla="*/ 1195754 h 1280160"/>
                  <a:gd name="connsiteX22" fmla="*/ 113419 w 802736"/>
                  <a:gd name="connsiteY22" fmla="*/ 1266092 h 1280160"/>
                  <a:gd name="connsiteX23" fmla="*/ 155622 w 802736"/>
                  <a:gd name="connsiteY23" fmla="*/ 1280160 h 1280160"/>
                  <a:gd name="connsiteX24" fmla="*/ 211892 w 802736"/>
                  <a:gd name="connsiteY24" fmla="*/ 1266092 h 1280160"/>
                  <a:gd name="connsiteX25" fmla="*/ 310366 w 802736"/>
                  <a:gd name="connsiteY25" fmla="*/ 1209822 h 1280160"/>
                  <a:gd name="connsiteX26" fmla="*/ 633923 w 802736"/>
                  <a:gd name="connsiteY26" fmla="*/ 1195754 h 1280160"/>
                  <a:gd name="connsiteX27" fmla="*/ 690194 w 802736"/>
                  <a:gd name="connsiteY27" fmla="*/ 1139483 h 1280160"/>
                  <a:gd name="connsiteX28" fmla="*/ 718329 w 802736"/>
                  <a:gd name="connsiteY28" fmla="*/ 1097280 h 1280160"/>
                  <a:gd name="connsiteX29" fmla="*/ 690194 w 802736"/>
                  <a:gd name="connsiteY29" fmla="*/ 956603 h 1280160"/>
                  <a:gd name="connsiteX30" fmla="*/ 647991 w 802736"/>
                  <a:gd name="connsiteY30" fmla="*/ 928468 h 1280160"/>
                  <a:gd name="connsiteX31" fmla="*/ 619856 w 802736"/>
                  <a:gd name="connsiteY31" fmla="*/ 886265 h 1280160"/>
                  <a:gd name="connsiteX32" fmla="*/ 760532 w 802736"/>
                  <a:gd name="connsiteY32" fmla="*/ 872197 h 1280160"/>
                  <a:gd name="connsiteX33" fmla="*/ 802736 w 802736"/>
                  <a:gd name="connsiteY33" fmla="*/ 858129 h 1280160"/>
                  <a:gd name="connsiteX34" fmla="*/ 760532 w 802736"/>
                  <a:gd name="connsiteY34" fmla="*/ 815926 h 1280160"/>
                  <a:gd name="connsiteX35" fmla="*/ 718329 w 802736"/>
                  <a:gd name="connsiteY35" fmla="*/ 801858 h 1280160"/>
                  <a:gd name="connsiteX36" fmla="*/ 690194 w 802736"/>
                  <a:gd name="connsiteY36" fmla="*/ 295422 h 1280160"/>
                  <a:gd name="connsiteX37" fmla="*/ 704262 w 802736"/>
                  <a:gd name="connsiteY37" fmla="*/ 253218 h 1280160"/>
                  <a:gd name="connsiteX38" fmla="*/ 746465 w 802736"/>
                  <a:gd name="connsiteY38" fmla="*/ 225083 h 1280160"/>
                  <a:gd name="connsiteX39" fmla="*/ 774600 w 802736"/>
                  <a:gd name="connsiteY39" fmla="*/ 182880 h 1280160"/>
                  <a:gd name="connsiteX40" fmla="*/ 718329 w 802736"/>
                  <a:gd name="connsiteY40" fmla="*/ 56271 h 1280160"/>
                  <a:gd name="connsiteX41" fmla="*/ 647991 w 802736"/>
                  <a:gd name="connsiteY41" fmla="*/ 28135 h 1280160"/>
                  <a:gd name="connsiteX42" fmla="*/ 563585 w 802736"/>
                  <a:gd name="connsiteY42" fmla="*/ 0 h 1280160"/>
                  <a:gd name="connsiteX43" fmla="*/ 422908 w 802736"/>
                  <a:gd name="connsiteY43" fmla="*/ 14068 h 1280160"/>
                  <a:gd name="connsiteX44" fmla="*/ 408840 w 802736"/>
                  <a:gd name="connsiteY44" fmla="*/ 56271 h 1280160"/>
                  <a:gd name="connsiteX45" fmla="*/ 394772 w 802736"/>
                  <a:gd name="connsiteY45" fmla="*/ 182880 h 1280160"/>
                  <a:gd name="connsiteX46" fmla="*/ 352569 w 802736"/>
                  <a:gd name="connsiteY46" fmla="*/ 154745 h 1280160"/>
                  <a:gd name="connsiteX47" fmla="*/ 254096 w 802736"/>
                  <a:gd name="connsiteY47" fmla="*/ 42203 h 1280160"/>
                  <a:gd name="connsiteX48" fmla="*/ 155622 w 802736"/>
                  <a:gd name="connsiteY48" fmla="*/ 42203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802736" h="1280160">
                    <a:moveTo>
                      <a:pt x="155622" y="42203"/>
                    </a:moveTo>
                    <a:lnTo>
                      <a:pt x="155622" y="42203"/>
                    </a:lnTo>
                    <a:cubicBezTo>
                      <a:pt x="146688" y="110695"/>
                      <a:pt x="84096" y="320390"/>
                      <a:pt x="127486" y="436098"/>
                    </a:cubicBezTo>
                    <a:cubicBezTo>
                      <a:pt x="133423" y="451929"/>
                      <a:pt x="142419" y="467740"/>
                      <a:pt x="155622" y="478302"/>
                    </a:cubicBezTo>
                    <a:cubicBezTo>
                      <a:pt x="167201" y="487565"/>
                      <a:pt x="183757" y="487680"/>
                      <a:pt x="197825" y="492369"/>
                    </a:cubicBezTo>
                    <a:cubicBezTo>
                      <a:pt x="193136" y="506437"/>
                      <a:pt x="192376" y="522505"/>
                      <a:pt x="183757" y="534572"/>
                    </a:cubicBezTo>
                    <a:cubicBezTo>
                      <a:pt x="168339" y="556157"/>
                      <a:pt x="127486" y="590843"/>
                      <a:pt x="127486" y="590843"/>
                    </a:cubicBezTo>
                    <a:cubicBezTo>
                      <a:pt x="136865" y="600221"/>
                      <a:pt x="155622" y="605715"/>
                      <a:pt x="155622" y="618978"/>
                    </a:cubicBezTo>
                    <a:cubicBezTo>
                      <a:pt x="155622" y="632342"/>
                      <a:pt x="87417" y="673826"/>
                      <a:pt x="85283" y="675249"/>
                    </a:cubicBezTo>
                    <a:cubicBezTo>
                      <a:pt x="183757" y="708074"/>
                      <a:pt x="197825" y="694007"/>
                      <a:pt x="127486" y="717452"/>
                    </a:cubicBezTo>
                    <a:cubicBezTo>
                      <a:pt x="141554" y="731520"/>
                      <a:pt x="151895" y="750758"/>
                      <a:pt x="169689" y="759655"/>
                    </a:cubicBezTo>
                    <a:cubicBezTo>
                      <a:pt x="191075" y="770348"/>
                      <a:pt x="229335" y="752337"/>
                      <a:pt x="240028" y="773723"/>
                    </a:cubicBezTo>
                    <a:cubicBezTo>
                      <a:pt x="248925" y="791517"/>
                      <a:pt x="213741" y="803989"/>
                      <a:pt x="197825" y="815926"/>
                    </a:cubicBezTo>
                    <a:cubicBezTo>
                      <a:pt x="175951" y="832332"/>
                      <a:pt x="150932" y="844061"/>
                      <a:pt x="127486" y="858129"/>
                    </a:cubicBezTo>
                    <a:cubicBezTo>
                      <a:pt x="171195" y="945546"/>
                      <a:pt x="144150" y="881283"/>
                      <a:pt x="169689" y="970671"/>
                    </a:cubicBezTo>
                    <a:cubicBezTo>
                      <a:pt x="173763" y="984929"/>
                      <a:pt x="197825" y="1017563"/>
                      <a:pt x="183757" y="1012874"/>
                    </a:cubicBezTo>
                    <a:cubicBezTo>
                      <a:pt x="158592" y="1004485"/>
                      <a:pt x="127486" y="956603"/>
                      <a:pt x="127486" y="956603"/>
                    </a:cubicBezTo>
                    <a:lnTo>
                      <a:pt x="155622" y="1041009"/>
                    </a:lnTo>
                    <a:lnTo>
                      <a:pt x="169689" y="1083212"/>
                    </a:lnTo>
                    <a:cubicBezTo>
                      <a:pt x="150932" y="1092591"/>
                      <a:pt x="133764" y="1106262"/>
                      <a:pt x="113419" y="1111348"/>
                    </a:cubicBezTo>
                    <a:cubicBezTo>
                      <a:pt x="1735" y="1139269"/>
                      <a:pt x="-38466" y="1099186"/>
                      <a:pt x="43080" y="1153551"/>
                    </a:cubicBezTo>
                    <a:cubicBezTo>
                      <a:pt x="52459" y="1167619"/>
                      <a:pt x="63655" y="1180632"/>
                      <a:pt x="71216" y="1195754"/>
                    </a:cubicBezTo>
                    <a:cubicBezTo>
                      <a:pt x="90186" y="1233695"/>
                      <a:pt x="74163" y="1242539"/>
                      <a:pt x="113419" y="1266092"/>
                    </a:cubicBezTo>
                    <a:cubicBezTo>
                      <a:pt x="126135" y="1273721"/>
                      <a:pt x="141554" y="1275471"/>
                      <a:pt x="155622" y="1280160"/>
                    </a:cubicBezTo>
                    <a:cubicBezTo>
                      <a:pt x="174379" y="1275471"/>
                      <a:pt x="194599" y="1274738"/>
                      <a:pt x="211892" y="1266092"/>
                    </a:cubicBezTo>
                    <a:cubicBezTo>
                      <a:pt x="258532" y="1242772"/>
                      <a:pt x="259514" y="1213734"/>
                      <a:pt x="310366" y="1209822"/>
                    </a:cubicBezTo>
                    <a:cubicBezTo>
                      <a:pt x="418002" y="1201542"/>
                      <a:pt x="526071" y="1200443"/>
                      <a:pt x="633923" y="1195754"/>
                    </a:cubicBezTo>
                    <a:cubicBezTo>
                      <a:pt x="664617" y="1103674"/>
                      <a:pt x="621987" y="1194049"/>
                      <a:pt x="690194" y="1139483"/>
                    </a:cubicBezTo>
                    <a:cubicBezTo>
                      <a:pt x="703396" y="1128921"/>
                      <a:pt x="708951" y="1111348"/>
                      <a:pt x="718329" y="1097280"/>
                    </a:cubicBezTo>
                    <a:cubicBezTo>
                      <a:pt x="718282" y="1096999"/>
                      <a:pt x="699522" y="970595"/>
                      <a:pt x="690194" y="956603"/>
                    </a:cubicBezTo>
                    <a:cubicBezTo>
                      <a:pt x="680816" y="942535"/>
                      <a:pt x="662059" y="937846"/>
                      <a:pt x="647991" y="928468"/>
                    </a:cubicBezTo>
                    <a:cubicBezTo>
                      <a:pt x="638613" y="914400"/>
                      <a:pt x="604734" y="893826"/>
                      <a:pt x="619856" y="886265"/>
                    </a:cubicBezTo>
                    <a:cubicBezTo>
                      <a:pt x="662007" y="865190"/>
                      <a:pt x="713954" y="879363"/>
                      <a:pt x="760532" y="872197"/>
                    </a:cubicBezTo>
                    <a:cubicBezTo>
                      <a:pt x="775189" y="869942"/>
                      <a:pt x="788668" y="862818"/>
                      <a:pt x="802736" y="858129"/>
                    </a:cubicBezTo>
                    <a:cubicBezTo>
                      <a:pt x="788668" y="844061"/>
                      <a:pt x="777086" y="826962"/>
                      <a:pt x="760532" y="815926"/>
                    </a:cubicBezTo>
                    <a:cubicBezTo>
                      <a:pt x="748194" y="807701"/>
                      <a:pt x="720315" y="816553"/>
                      <a:pt x="718329" y="801858"/>
                    </a:cubicBezTo>
                    <a:cubicBezTo>
                      <a:pt x="695687" y="634309"/>
                      <a:pt x="699572" y="464234"/>
                      <a:pt x="690194" y="295422"/>
                    </a:cubicBezTo>
                    <a:cubicBezTo>
                      <a:pt x="694883" y="281354"/>
                      <a:pt x="694998" y="264797"/>
                      <a:pt x="704262" y="253218"/>
                    </a:cubicBezTo>
                    <a:cubicBezTo>
                      <a:pt x="714824" y="240016"/>
                      <a:pt x="734510" y="237038"/>
                      <a:pt x="746465" y="225083"/>
                    </a:cubicBezTo>
                    <a:cubicBezTo>
                      <a:pt x="758420" y="213128"/>
                      <a:pt x="765222" y="196948"/>
                      <a:pt x="774600" y="182880"/>
                    </a:cubicBezTo>
                    <a:cubicBezTo>
                      <a:pt x="761650" y="92234"/>
                      <a:pt x="786332" y="90273"/>
                      <a:pt x="718329" y="56271"/>
                    </a:cubicBezTo>
                    <a:cubicBezTo>
                      <a:pt x="695743" y="44978"/>
                      <a:pt x="671723" y="36765"/>
                      <a:pt x="647991" y="28135"/>
                    </a:cubicBezTo>
                    <a:cubicBezTo>
                      <a:pt x="620119" y="18000"/>
                      <a:pt x="563585" y="0"/>
                      <a:pt x="563585" y="0"/>
                    </a:cubicBezTo>
                    <a:cubicBezTo>
                      <a:pt x="516693" y="4689"/>
                      <a:pt x="467197" y="-2037"/>
                      <a:pt x="422908" y="14068"/>
                    </a:cubicBezTo>
                    <a:cubicBezTo>
                      <a:pt x="408972" y="19136"/>
                      <a:pt x="411278" y="41644"/>
                      <a:pt x="408840" y="56271"/>
                    </a:cubicBezTo>
                    <a:cubicBezTo>
                      <a:pt x="401859" y="98156"/>
                      <a:pt x="399461" y="140677"/>
                      <a:pt x="394772" y="182880"/>
                    </a:cubicBezTo>
                    <a:cubicBezTo>
                      <a:pt x="380704" y="173502"/>
                      <a:pt x="365293" y="165878"/>
                      <a:pt x="352569" y="154745"/>
                    </a:cubicBezTo>
                    <a:cubicBezTo>
                      <a:pt x="286735" y="97140"/>
                      <a:pt x="292231" y="99406"/>
                      <a:pt x="254096" y="42203"/>
                    </a:cubicBezTo>
                    <a:cubicBezTo>
                      <a:pt x="193276" y="57408"/>
                      <a:pt x="172034" y="42203"/>
                      <a:pt x="155622" y="42203"/>
                    </a:cubicBez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666000" y="270982"/>
              <a:ext cx="4860000" cy="4644630"/>
              <a:chOff x="3688843" y="144373"/>
              <a:chExt cx="4860000" cy="4644630"/>
            </a:xfrm>
            <a:effectLst>
              <a:outerShdw blurRad="927100" dist="723900" dir="8400000" sx="82000" sy="82000" algn="ctr" rotWithShape="0">
                <a:schemeClr val="tx1">
                  <a:alpha val="84000"/>
                </a:schemeClr>
              </a:outerShdw>
            </a:effectLst>
          </p:grpSpPr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3688843" y="144373"/>
                <a:ext cx="4860000" cy="4644630"/>
                <a:chOff x="3314932" y="324232"/>
                <a:chExt cx="5725727" cy="5472000"/>
              </a:xfrm>
              <a:solidFill>
                <a:schemeClr val="bg1"/>
              </a:solidFill>
            </p:grpSpPr>
            <p:sp>
              <p:nvSpPr>
                <p:cNvPr id="28" name="任意多边形 27"/>
                <p:cNvSpPr>
                  <a:spLocks noChangeAspect="1"/>
                </p:cNvSpPr>
                <p:nvPr/>
              </p:nvSpPr>
              <p:spPr>
                <a:xfrm>
                  <a:off x="3314932" y="2016232"/>
                  <a:ext cx="5725727" cy="37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>
                  <a:spLocks noChangeAspect="1"/>
                </p:cNvSpPr>
                <p:nvPr/>
              </p:nvSpPr>
              <p:spPr>
                <a:xfrm>
                  <a:off x="3719828" y="1596150"/>
                  <a:ext cx="4362452" cy="28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>
                  <a:spLocks noChangeAspect="1"/>
                </p:cNvSpPr>
                <p:nvPr/>
              </p:nvSpPr>
              <p:spPr>
                <a:xfrm>
                  <a:off x="4210607" y="972232"/>
                  <a:ext cx="3380894" cy="2232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>
                  <a:spLocks noChangeAspect="1"/>
                </p:cNvSpPr>
                <p:nvPr/>
              </p:nvSpPr>
              <p:spPr>
                <a:xfrm>
                  <a:off x="4537792" y="324232"/>
                  <a:ext cx="2617464" cy="1728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grpFill/>
                <a:ln w="387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>
                <a:grpSpLocks noChangeAspect="1"/>
              </p:cNvGrpSpPr>
              <p:nvPr/>
            </p:nvGrpSpPr>
            <p:grpSpPr>
              <a:xfrm>
                <a:off x="3688843" y="144373"/>
                <a:ext cx="4860000" cy="4644630"/>
                <a:chOff x="3314932" y="324232"/>
                <a:chExt cx="5725727" cy="5472000"/>
              </a:xfrm>
            </p:grpSpPr>
            <p:sp>
              <p:nvSpPr>
                <p:cNvPr id="24" name="任意多边形 23"/>
                <p:cNvSpPr>
                  <a:spLocks noChangeAspect="1"/>
                </p:cNvSpPr>
                <p:nvPr/>
              </p:nvSpPr>
              <p:spPr>
                <a:xfrm>
                  <a:off x="3314932" y="2016232"/>
                  <a:ext cx="5725727" cy="37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5" cstate="print"/>
                  <a:stretch>
                    <a:fillRect/>
                  </a:stretch>
                </a:blipFill>
                <a:ln w="317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>
                  <a:spLocks noChangeAspect="1"/>
                </p:cNvSpPr>
                <p:nvPr/>
              </p:nvSpPr>
              <p:spPr>
                <a:xfrm>
                  <a:off x="3719828" y="1596150"/>
                  <a:ext cx="4362452" cy="2880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6" cstate="print"/>
                  <a:stretch>
                    <a:fillRect/>
                  </a:stretch>
                </a:blip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>
                  <a:spLocks noChangeAspect="1"/>
                </p:cNvSpPr>
                <p:nvPr/>
              </p:nvSpPr>
              <p:spPr>
                <a:xfrm>
                  <a:off x="4210607" y="972232"/>
                  <a:ext cx="3380894" cy="2232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7" cstate="print"/>
                  <a:stretch>
                    <a:fillRect/>
                  </a:stretch>
                </a:blipFill>
                <a:ln w="412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>
                  <a:spLocks noChangeAspect="1"/>
                </p:cNvSpPr>
                <p:nvPr/>
              </p:nvSpPr>
              <p:spPr>
                <a:xfrm>
                  <a:off x="4537792" y="324232"/>
                  <a:ext cx="2617464" cy="1728000"/>
                </a:xfrm>
                <a:custGeom>
                  <a:avLst/>
                  <a:gdLst>
                    <a:gd name="connsiteX0" fmla="*/ 1179335 w 3116419"/>
                    <a:gd name="connsiteY0" fmla="*/ 324853 h 2057400"/>
                    <a:gd name="connsiteX1" fmla="*/ 1179335 w 3116419"/>
                    <a:gd name="connsiteY1" fmla="*/ 324853 h 2057400"/>
                    <a:gd name="connsiteX2" fmla="*/ 1107145 w 3116419"/>
                    <a:gd name="connsiteY2" fmla="*/ 445169 h 2057400"/>
                    <a:gd name="connsiteX3" fmla="*/ 1071050 w 3116419"/>
                    <a:gd name="connsiteY3" fmla="*/ 457200 h 2057400"/>
                    <a:gd name="connsiteX4" fmla="*/ 1034956 w 3116419"/>
                    <a:gd name="connsiteY4" fmla="*/ 481263 h 2057400"/>
                    <a:gd name="connsiteX5" fmla="*/ 986829 w 3116419"/>
                    <a:gd name="connsiteY5" fmla="*/ 541421 h 2057400"/>
                    <a:gd name="connsiteX6" fmla="*/ 950735 w 3116419"/>
                    <a:gd name="connsiteY6" fmla="*/ 577516 h 2057400"/>
                    <a:gd name="connsiteX7" fmla="*/ 998861 w 3116419"/>
                    <a:gd name="connsiteY7" fmla="*/ 757990 h 2057400"/>
                    <a:gd name="connsiteX8" fmla="*/ 1034956 w 3116419"/>
                    <a:gd name="connsiteY8" fmla="*/ 782053 h 2057400"/>
                    <a:gd name="connsiteX9" fmla="*/ 1046987 w 3116419"/>
                    <a:gd name="connsiteY9" fmla="*/ 818147 h 2057400"/>
                    <a:gd name="connsiteX10" fmla="*/ 974798 w 3116419"/>
                    <a:gd name="connsiteY10" fmla="*/ 854242 h 2057400"/>
                    <a:gd name="connsiteX11" fmla="*/ 878545 w 3116419"/>
                    <a:gd name="connsiteY11" fmla="*/ 866274 h 2057400"/>
                    <a:gd name="connsiteX12" fmla="*/ 806356 w 3116419"/>
                    <a:gd name="connsiteY12" fmla="*/ 878305 h 2057400"/>
                    <a:gd name="connsiteX13" fmla="*/ 842450 w 3116419"/>
                    <a:gd name="connsiteY13" fmla="*/ 914400 h 2057400"/>
                    <a:gd name="connsiteX14" fmla="*/ 734166 w 3116419"/>
                    <a:gd name="connsiteY14" fmla="*/ 974558 h 2057400"/>
                    <a:gd name="connsiteX15" fmla="*/ 722135 w 3116419"/>
                    <a:gd name="connsiteY15" fmla="*/ 1082842 h 2057400"/>
                    <a:gd name="connsiteX16" fmla="*/ 710103 w 3116419"/>
                    <a:gd name="connsiteY16" fmla="*/ 1118937 h 2057400"/>
                    <a:gd name="connsiteX17" fmla="*/ 746198 w 3116419"/>
                    <a:gd name="connsiteY17" fmla="*/ 1143000 h 2057400"/>
                    <a:gd name="connsiteX18" fmla="*/ 734166 w 3116419"/>
                    <a:gd name="connsiteY18" fmla="*/ 1179095 h 2057400"/>
                    <a:gd name="connsiteX19" fmla="*/ 674008 w 3116419"/>
                    <a:gd name="connsiteY19" fmla="*/ 1191126 h 2057400"/>
                    <a:gd name="connsiteX20" fmla="*/ 637913 w 3116419"/>
                    <a:gd name="connsiteY20" fmla="*/ 1203158 h 2057400"/>
                    <a:gd name="connsiteX21" fmla="*/ 577756 w 3116419"/>
                    <a:gd name="connsiteY21" fmla="*/ 1215190 h 2057400"/>
                    <a:gd name="connsiteX22" fmla="*/ 637913 w 3116419"/>
                    <a:gd name="connsiteY22" fmla="*/ 1263316 h 2057400"/>
                    <a:gd name="connsiteX23" fmla="*/ 686040 w 3116419"/>
                    <a:gd name="connsiteY23" fmla="*/ 1299411 h 2057400"/>
                    <a:gd name="connsiteX24" fmla="*/ 674008 w 3116419"/>
                    <a:gd name="connsiteY24" fmla="*/ 1335505 h 2057400"/>
                    <a:gd name="connsiteX25" fmla="*/ 625882 w 3116419"/>
                    <a:gd name="connsiteY25" fmla="*/ 1359569 h 2057400"/>
                    <a:gd name="connsiteX26" fmla="*/ 529629 w 3116419"/>
                    <a:gd name="connsiteY26" fmla="*/ 1383632 h 2057400"/>
                    <a:gd name="connsiteX27" fmla="*/ 493535 w 3116419"/>
                    <a:gd name="connsiteY27" fmla="*/ 1395663 h 2057400"/>
                    <a:gd name="connsiteX28" fmla="*/ 421345 w 3116419"/>
                    <a:gd name="connsiteY28" fmla="*/ 1431758 h 2057400"/>
                    <a:gd name="connsiteX29" fmla="*/ 385250 w 3116419"/>
                    <a:gd name="connsiteY29" fmla="*/ 1455821 h 2057400"/>
                    <a:gd name="connsiteX30" fmla="*/ 373219 w 3116419"/>
                    <a:gd name="connsiteY30" fmla="*/ 1515979 h 2057400"/>
                    <a:gd name="connsiteX31" fmla="*/ 361187 w 3116419"/>
                    <a:gd name="connsiteY31" fmla="*/ 1552074 h 2057400"/>
                    <a:gd name="connsiteX32" fmla="*/ 433377 w 3116419"/>
                    <a:gd name="connsiteY32" fmla="*/ 1612232 h 2057400"/>
                    <a:gd name="connsiteX33" fmla="*/ 529629 w 3116419"/>
                    <a:gd name="connsiteY33" fmla="*/ 1636295 h 2057400"/>
                    <a:gd name="connsiteX34" fmla="*/ 517598 w 3116419"/>
                    <a:gd name="connsiteY34" fmla="*/ 1684421 h 2057400"/>
                    <a:gd name="connsiteX35" fmla="*/ 469471 w 3116419"/>
                    <a:gd name="connsiteY35" fmla="*/ 1696453 h 2057400"/>
                    <a:gd name="connsiteX36" fmla="*/ 288998 w 3116419"/>
                    <a:gd name="connsiteY36" fmla="*/ 1732547 h 2057400"/>
                    <a:gd name="connsiteX37" fmla="*/ 240871 w 3116419"/>
                    <a:gd name="connsiteY37" fmla="*/ 1744579 h 2057400"/>
                    <a:gd name="connsiteX38" fmla="*/ 204777 w 3116419"/>
                    <a:gd name="connsiteY38" fmla="*/ 1756611 h 2057400"/>
                    <a:gd name="connsiteX39" fmla="*/ 108524 w 3116419"/>
                    <a:gd name="connsiteY39" fmla="*/ 1780674 h 2057400"/>
                    <a:gd name="connsiteX40" fmla="*/ 72429 w 3116419"/>
                    <a:gd name="connsiteY40" fmla="*/ 1804737 h 2057400"/>
                    <a:gd name="connsiteX41" fmla="*/ 36335 w 3116419"/>
                    <a:gd name="connsiteY41" fmla="*/ 1888958 h 2057400"/>
                    <a:gd name="connsiteX42" fmla="*/ 240 w 3116419"/>
                    <a:gd name="connsiteY42" fmla="*/ 1900990 h 2057400"/>
                    <a:gd name="connsiteX43" fmla="*/ 12271 w 3116419"/>
                    <a:gd name="connsiteY43" fmla="*/ 1973179 h 2057400"/>
                    <a:gd name="connsiteX44" fmla="*/ 96492 w 3116419"/>
                    <a:gd name="connsiteY44" fmla="*/ 1961147 h 2057400"/>
                    <a:gd name="connsiteX45" fmla="*/ 180713 w 3116419"/>
                    <a:gd name="connsiteY45" fmla="*/ 1937084 h 2057400"/>
                    <a:gd name="connsiteX46" fmla="*/ 192745 w 3116419"/>
                    <a:gd name="connsiteY46" fmla="*/ 1913021 h 2057400"/>
                    <a:gd name="connsiteX47" fmla="*/ 192745 w 3116419"/>
                    <a:gd name="connsiteY47" fmla="*/ 1949116 h 2057400"/>
                    <a:gd name="connsiteX48" fmla="*/ 313061 w 3116419"/>
                    <a:gd name="connsiteY48" fmla="*/ 2021305 h 2057400"/>
                    <a:gd name="connsiteX49" fmla="*/ 325092 w 3116419"/>
                    <a:gd name="connsiteY49" fmla="*/ 2057400 h 2057400"/>
                    <a:gd name="connsiteX50" fmla="*/ 337124 w 3116419"/>
                    <a:gd name="connsiteY50" fmla="*/ 1925053 h 2057400"/>
                    <a:gd name="connsiteX51" fmla="*/ 373219 w 3116419"/>
                    <a:gd name="connsiteY51" fmla="*/ 1937084 h 2057400"/>
                    <a:gd name="connsiteX52" fmla="*/ 409313 w 3116419"/>
                    <a:gd name="connsiteY52" fmla="*/ 1961147 h 2057400"/>
                    <a:gd name="connsiteX53" fmla="*/ 541661 w 3116419"/>
                    <a:gd name="connsiteY53" fmla="*/ 1973179 h 2057400"/>
                    <a:gd name="connsiteX54" fmla="*/ 577756 w 3116419"/>
                    <a:gd name="connsiteY54" fmla="*/ 1997242 h 2057400"/>
                    <a:gd name="connsiteX55" fmla="*/ 613850 w 3116419"/>
                    <a:gd name="connsiteY55" fmla="*/ 1961147 h 2057400"/>
                    <a:gd name="connsiteX56" fmla="*/ 698071 w 3116419"/>
                    <a:gd name="connsiteY56" fmla="*/ 1925053 h 2057400"/>
                    <a:gd name="connsiteX57" fmla="*/ 794324 w 3116419"/>
                    <a:gd name="connsiteY57" fmla="*/ 1961147 h 2057400"/>
                    <a:gd name="connsiteX58" fmla="*/ 866513 w 3116419"/>
                    <a:gd name="connsiteY58" fmla="*/ 1985211 h 2057400"/>
                    <a:gd name="connsiteX59" fmla="*/ 1071050 w 3116419"/>
                    <a:gd name="connsiteY59" fmla="*/ 1973179 h 2057400"/>
                    <a:gd name="connsiteX60" fmla="*/ 1107145 w 3116419"/>
                    <a:gd name="connsiteY60" fmla="*/ 1949116 h 2057400"/>
                    <a:gd name="connsiteX61" fmla="*/ 1143240 w 3116419"/>
                    <a:gd name="connsiteY61" fmla="*/ 1973179 h 2057400"/>
                    <a:gd name="connsiteX62" fmla="*/ 1359808 w 3116419"/>
                    <a:gd name="connsiteY62" fmla="*/ 2021305 h 2057400"/>
                    <a:gd name="connsiteX63" fmla="*/ 1444029 w 3116419"/>
                    <a:gd name="connsiteY63" fmla="*/ 1985211 h 2057400"/>
                    <a:gd name="connsiteX64" fmla="*/ 1504187 w 3116419"/>
                    <a:gd name="connsiteY64" fmla="*/ 1973179 h 2057400"/>
                    <a:gd name="connsiteX65" fmla="*/ 1540282 w 3116419"/>
                    <a:gd name="connsiteY65" fmla="*/ 1961147 h 2057400"/>
                    <a:gd name="connsiteX66" fmla="*/ 1889198 w 3116419"/>
                    <a:gd name="connsiteY66" fmla="*/ 1949116 h 2057400"/>
                    <a:gd name="connsiteX67" fmla="*/ 1913261 w 3116419"/>
                    <a:gd name="connsiteY67" fmla="*/ 1913021 h 2057400"/>
                    <a:gd name="connsiteX68" fmla="*/ 1925292 w 3116419"/>
                    <a:gd name="connsiteY68" fmla="*/ 1876926 h 2057400"/>
                    <a:gd name="connsiteX69" fmla="*/ 1997482 w 3116419"/>
                    <a:gd name="connsiteY69" fmla="*/ 1888958 h 2057400"/>
                    <a:gd name="connsiteX70" fmla="*/ 2093735 w 3116419"/>
                    <a:gd name="connsiteY70" fmla="*/ 1949116 h 2057400"/>
                    <a:gd name="connsiteX71" fmla="*/ 2177956 w 3116419"/>
                    <a:gd name="connsiteY71" fmla="*/ 1997242 h 2057400"/>
                    <a:gd name="connsiteX72" fmla="*/ 2334366 w 3116419"/>
                    <a:gd name="connsiteY72" fmla="*/ 1937084 h 2057400"/>
                    <a:gd name="connsiteX73" fmla="*/ 2370461 w 3116419"/>
                    <a:gd name="connsiteY73" fmla="*/ 1949116 h 2057400"/>
                    <a:gd name="connsiteX74" fmla="*/ 2442650 w 3116419"/>
                    <a:gd name="connsiteY74" fmla="*/ 1900990 h 2057400"/>
                    <a:gd name="connsiteX75" fmla="*/ 2839692 w 3116419"/>
                    <a:gd name="connsiteY75" fmla="*/ 1913021 h 2057400"/>
                    <a:gd name="connsiteX76" fmla="*/ 3080324 w 3116419"/>
                    <a:gd name="connsiteY76" fmla="*/ 1937084 h 2057400"/>
                    <a:gd name="connsiteX77" fmla="*/ 3116419 w 3116419"/>
                    <a:gd name="connsiteY77" fmla="*/ 1925053 h 2057400"/>
                    <a:gd name="connsiteX78" fmla="*/ 3008135 w 3116419"/>
                    <a:gd name="connsiteY78" fmla="*/ 1864895 h 2057400"/>
                    <a:gd name="connsiteX79" fmla="*/ 3020166 w 3116419"/>
                    <a:gd name="connsiteY79" fmla="*/ 1828800 h 2057400"/>
                    <a:gd name="connsiteX80" fmla="*/ 2923913 w 3116419"/>
                    <a:gd name="connsiteY80" fmla="*/ 1804737 h 2057400"/>
                    <a:gd name="connsiteX81" fmla="*/ 2887819 w 3116419"/>
                    <a:gd name="connsiteY81" fmla="*/ 1792705 h 2057400"/>
                    <a:gd name="connsiteX82" fmla="*/ 2851724 w 3116419"/>
                    <a:gd name="connsiteY82" fmla="*/ 1768642 h 2057400"/>
                    <a:gd name="connsiteX83" fmla="*/ 2707345 w 3116419"/>
                    <a:gd name="connsiteY83" fmla="*/ 1744579 h 2057400"/>
                    <a:gd name="connsiteX84" fmla="*/ 2743440 w 3116419"/>
                    <a:gd name="connsiteY84" fmla="*/ 1720516 h 2057400"/>
                    <a:gd name="connsiteX85" fmla="*/ 2779535 w 3116419"/>
                    <a:gd name="connsiteY85" fmla="*/ 1648326 h 2057400"/>
                    <a:gd name="connsiteX86" fmla="*/ 2707345 w 3116419"/>
                    <a:gd name="connsiteY86" fmla="*/ 1552074 h 2057400"/>
                    <a:gd name="connsiteX87" fmla="*/ 2695313 w 3116419"/>
                    <a:gd name="connsiteY87" fmla="*/ 1515979 h 2057400"/>
                    <a:gd name="connsiteX88" fmla="*/ 2659219 w 3116419"/>
                    <a:gd name="connsiteY88" fmla="*/ 1503947 h 2057400"/>
                    <a:gd name="connsiteX89" fmla="*/ 2550935 w 3116419"/>
                    <a:gd name="connsiteY89" fmla="*/ 1467853 h 2057400"/>
                    <a:gd name="connsiteX90" fmla="*/ 2502808 w 3116419"/>
                    <a:gd name="connsiteY90" fmla="*/ 1455821 h 2057400"/>
                    <a:gd name="connsiteX91" fmla="*/ 2358429 w 3116419"/>
                    <a:gd name="connsiteY91" fmla="*/ 1431758 h 2057400"/>
                    <a:gd name="connsiteX92" fmla="*/ 2298271 w 3116419"/>
                    <a:gd name="connsiteY92" fmla="*/ 1419726 h 2057400"/>
                    <a:gd name="connsiteX93" fmla="*/ 2310303 w 3116419"/>
                    <a:gd name="connsiteY93" fmla="*/ 1371600 h 2057400"/>
                    <a:gd name="connsiteX94" fmla="*/ 2346398 w 3116419"/>
                    <a:gd name="connsiteY94" fmla="*/ 1287379 h 2057400"/>
                    <a:gd name="connsiteX95" fmla="*/ 2322335 w 3116419"/>
                    <a:gd name="connsiteY95" fmla="*/ 1191126 h 2057400"/>
                    <a:gd name="connsiteX96" fmla="*/ 2286240 w 3116419"/>
                    <a:gd name="connsiteY96" fmla="*/ 1155032 h 2057400"/>
                    <a:gd name="connsiteX97" fmla="*/ 2250145 w 3116419"/>
                    <a:gd name="connsiteY97" fmla="*/ 1130969 h 2057400"/>
                    <a:gd name="connsiteX98" fmla="*/ 2202019 w 3116419"/>
                    <a:gd name="connsiteY98" fmla="*/ 1094874 h 2057400"/>
                    <a:gd name="connsiteX99" fmla="*/ 2214050 w 3116419"/>
                    <a:gd name="connsiteY99" fmla="*/ 1034716 h 2057400"/>
                    <a:gd name="connsiteX100" fmla="*/ 2202019 w 3116419"/>
                    <a:gd name="connsiteY100" fmla="*/ 998621 h 2057400"/>
                    <a:gd name="connsiteX101" fmla="*/ 2177956 w 3116419"/>
                    <a:gd name="connsiteY101" fmla="*/ 962526 h 2057400"/>
                    <a:gd name="connsiteX102" fmla="*/ 2129829 w 3116419"/>
                    <a:gd name="connsiteY102" fmla="*/ 926432 h 2057400"/>
                    <a:gd name="connsiteX103" fmla="*/ 2021545 w 3116419"/>
                    <a:gd name="connsiteY103" fmla="*/ 854242 h 2057400"/>
                    <a:gd name="connsiteX104" fmla="*/ 1949356 w 3116419"/>
                    <a:gd name="connsiteY104" fmla="*/ 794084 h 2057400"/>
                    <a:gd name="connsiteX105" fmla="*/ 1877166 w 3116419"/>
                    <a:gd name="connsiteY105" fmla="*/ 733926 h 2057400"/>
                    <a:gd name="connsiteX106" fmla="*/ 1780913 w 3116419"/>
                    <a:gd name="connsiteY106" fmla="*/ 673769 h 2057400"/>
                    <a:gd name="connsiteX107" fmla="*/ 1792945 w 3116419"/>
                    <a:gd name="connsiteY107" fmla="*/ 637674 h 2057400"/>
                    <a:gd name="connsiteX108" fmla="*/ 1841071 w 3116419"/>
                    <a:gd name="connsiteY108" fmla="*/ 625642 h 2057400"/>
                    <a:gd name="connsiteX109" fmla="*/ 1865135 w 3116419"/>
                    <a:gd name="connsiteY109" fmla="*/ 601579 h 2057400"/>
                    <a:gd name="connsiteX110" fmla="*/ 1877166 w 3116419"/>
                    <a:gd name="connsiteY110" fmla="*/ 529390 h 2057400"/>
                    <a:gd name="connsiteX111" fmla="*/ 1841071 w 3116419"/>
                    <a:gd name="connsiteY111" fmla="*/ 433137 h 2057400"/>
                    <a:gd name="connsiteX112" fmla="*/ 1720756 w 3116419"/>
                    <a:gd name="connsiteY112" fmla="*/ 385011 h 2057400"/>
                    <a:gd name="connsiteX113" fmla="*/ 1696692 w 3116419"/>
                    <a:gd name="connsiteY113" fmla="*/ 360947 h 2057400"/>
                    <a:gd name="connsiteX114" fmla="*/ 1660598 w 3116419"/>
                    <a:gd name="connsiteY114" fmla="*/ 348916 h 2057400"/>
                    <a:gd name="connsiteX115" fmla="*/ 1648566 w 3116419"/>
                    <a:gd name="connsiteY115" fmla="*/ 300790 h 2057400"/>
                    <a:gd name="connsiteX116" fmla="*/ 1516219 w 3116419"/>
                    <a:gd name="connsiteY116" fmla="*/ 192505 h 2057400"/>
                    <a:gd name="connsiteX117" fmla="*/ 1516219 w 3116419"/>
                    <a:gd name="connsiteY117" fmla="*/ 48126 h 2057400"/>
                    <a:gd name="connsiteX118" fmla="*/ 1564345 w 3116419"/>
                    <a:gd name="connsiteY118" fmla="*/ 24063 h 2057400"/>
                    <a:gd name="connsiteX119" fmla="*/ 1480124 w 3116419"/>
                    <a:gd name="connsiteY119" fmla="*/ 0 h 2057400"/>
                    <a:gd name="connsiteX120" fmla="*/ 1383871 w 3116419"/>
                    <a:gd name="connsiteY120" fmla="*/ 24063 h 2057400"/>
                    <a:gd name="connsiteX121" fmla="*/ 1323713 w 3116419"/>
                    <a:gd name="connsiteY121" fmla="*/ 84221 h 2057400"/>
                    <a:gd name="connsiteX122" fmla="*/ 1287619 w 3116419"/>
                    <a:gd name="connsiteY122" fmla="*/ 168442 h 2057400"/>
                    <a:gd name="connsiteX123" fmla="*/ 1251524 w 3116419"/>
                    <a:gd name="connsiteY123" fmla="*/ 204537 h 2057400"/>
                    <a:gd name="connsiteX124" fmla="*/ 1215429 w 3116419"/>
                    <a:gd name="connsiteY124" fmla="*/ 216569 h 2057400"/>
                    <a:gd name="connsiteX125" fmla="*/ 1179335 w 3116419"/>
                    <a:gd name="connsiteY125" fmla="*/ 240632 h 2057400"/>
                    <a:gd name="connsiteX126" fmla="*/ 1179335 w 3116419"/>
                    <a:gd name="connsiteY126" fmla="*/ 324853 h 205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116419" h="2057400">
                      <a:moveTo>
                        <a:pt x="1179335" y="324853"/>
                      </a:moveTo>
                      <a:lnTo>
                        <a:pt x="1179335" y="324853"/>
                      </a:lnTo>
                      <a:cubicBezTo>
                        <a:pt x="1149940" y="403238"/>
                        <a:pt x="1166780" y="415351"/>
                        <a:pt x="1107145" y="445169"/>
                      </a:cubicBezTo>
                      <a:cubicBezTo>
                        <a:pt x="1095801" y="450841"/>
                        <a:pt x="1083082" y="453190"/>
                        <a:pt x="1071050" y="457200"/>
                      </a:cubicBezTo>
                      <a:cubicBezTo>
                        <a:pt x="1059019" y="465221"/>
                        <a:pt x="1046247" y="472230"/>
                        <a:pt x="1034956" y="481263"/>
                      </a:cubicBezTo>
                      <a:cubicBezTo>
                        <a:pt x="999949" y="509268"/>
                        <a:pt x="1018099" y="503896"/>
                        <a:pt x="986829" y="541421"/>
                      </a:cubicBezTo>
                      <a:cubicBezTo>
                        <a:pt x="975936" y="554492"/>
                        <a:pt x="962766" y="565484"/>
                        <a:pt x="950735" y="577516"/>
                      </a:cubicBezTo>
                      <a:cubicBezTo>
                        <a:pt x="961203" y="703143"/>
                        <a:pt x="929666" y="700328"/>
                        <a:pt x="998861" y="757990"/>
                      </a:cubicBezTo>
                      <a:cubicBezTo>
                        <a:pt x="1009970" y="767247"/>
                        <a:pt x="1022924" y="774032"/>
                        <a:pt x="1034956" y="782053"/>
                      </a:cubicBezTo>
                      <a:cubicBezTo>
                        <a:pt x="1038966" y="794084"/>
                        <a:pt x="1049474" y="805711"/>
                        <a:pt x="1046987" y="818147"/>
                      </a:cubicBezTo>
                      <a:cubicBezTo>
                        <a:pt x="1041521" y="845476"/>
                        <a:pt x="989776" y="851746"/>
                        <a:pt x="974798" y="854242"/>
                      </a:cubicBezTo>
                      <a:cubicBezTo>
                        <a:pt x="942904" y="859558"/>
                        <a:pt x="910554" y="861701"/>
                        <a:pt x="878545" y="866274"/>
                      </a:cubicBezTo>
                      <a:cubicBezTo>
                        <a:pt x="854395" y="869724"/>
                        <a:pt x="830419" y="874295"/>
                        <a:pt x="806356" y="878305"/>
                      </a:cubicBezTo>
                      <a:cubicBezTo>
                        <a:pt x="818387" y="890337"/>
                        <a:pt x="847125" y="898040"/>
                        <a:pt x="842450" y="914400"/>
                      </a:cubicBezTo>
                      <a:cubicBezTo>
                        <a:pt x="830084" y="957679"/>
                        <a:pt x="768116" y="966070"/>
                        <a:pt x="734166" y="974558"/>
                      </a:cubicBezTo>
                      <a:cubicBezTo>
                        <a:pt x="730156" y="1010653"/>
                        <a:pt x="728105" y="1047019"/>
                        <a:pt x="722135" y="1082842"/>
                      </a:cubicBezTo>
                      <a:cubicBezTo>
                        <a:pt x="720050" y="1095352"/>
                        <a:pt x="705393" y="1107162"/>
                        <a:pt x="710103" y="1118937"/>
                      </a:cubicBezTo>
                      <a:cubicBezTo>
                        <a:pt x="715473" y="1132363"/>
                        <a:pt x="734166" y="1134979"/>
                        <a:pt x="746198" y="1143000"/>
                      </a:cubicBezTo>
                      <a:cubicBezTo>
                        <a:pt x="742187" y="1155032"/>
                        <a:pt x="744719" y="1172060"/>
                        <a:pt x="734166" y="1179095"/>
                      </a:cubicBezTo>
                      <a:cubicBezTo>
                        <a:pt x="717151" y="1190438"/>
                        <a:pt x="693847" y="1186166"/>
                        <a:pt x="674008" y="1191126"/>
                      </a:cubicBezTo>
                      <a:cubicBezTo>
                        <a:pt x="661704" y="1194202"/>
                        <a:pt x="650217" y="1200082"/>
                        <a:pt x="637913" y="1203158"/>
                      </a:cubicBezTo>
                      <a:cubicBezTo>
                        <a:pt x="618074" y="1208118"/>
                        <a:pt x="597808" y="1211179"/>
                        <a:pt x="577756" y="1215190"/>
                      </a:cubicBezTo>
                      <a:cubicBezTo>
                        <a:pt x="599650" y="1280875"/>
                        <a:pt x="571441" y="1230080"/>
                        <a:pt x="637913" y="1263316"/>
                      </a:cubicBezTo>
                      <a:cubicBezTo>
                        <a:pt x="655849" y="1272284"/>
                        <a:pt x="669998" y="1287379"/>
                        <a:pt x="686040" y="1299411"/>
                      </a:cubicBezTo>
                      <a:cubicBezTo>
                        <a:pt x="682029" y="1311442"/>
                        <a:pt x="682976" y="1326537"/>
                        <a:pt x="674008" y="1335505"/>
                      </a:cubicBezTo>
                      <a:cubicBezTo>
                        <a:pt x="661326" y="1348187"/>
                        <a:pt x="642897" y="1353897"/>
                        <a:pt x="625882" y="1359569"/>
                      </a:cubicBezTo>
                      <a:cubicBezTo>
                        <a:pt x="594507" y="1370027"/>
                        <a:pt x="561535" y="1374930"/>
                        <a:pt x="529629" y="1383632"/>
                      </a:cubicBezTo>
                      <a:cubicBezTo>
                        <a:pt x="517394" y="1386969"/>
                        <a:pt x="505566" y="1391653"/>
                        <a:pt x="493535" y="1395663"/>
                      </a:cubicBezTo>
                      <a:cubicBezTo>
                        <a:pt x="390092" y="1464624"/>
                        <a:pt x="520971" y="1381945"/>
                        <a:pt x="421345" y="1431758"/>
                      </a:cubicBezTo>
                      <a:cubicBezTo>
                        <a:pt x="408411" y="1438225"/>
                        <a:pt x="397282" y="1447800"/>
                        <a:pt x="385250" y="1455821"/>
                      </a:cubicBezTo>
                      <a:cubicBezTo>
                        <a:pt x="381240" y="1475874"/>
                        <a:pt x="378179" y="1496140"/>
                        <a:pt x="373219" y="1515979"/>
                      </a:cubicBezTo>
                      <a:cubicBezTo>
                        <a:pt x="370143" y="1528283"/>
                        <a:pt x="359394" y="1539519"/>
                        <a:pt x="361187" y="1552074"/>
                      </a:cubicBezTo>
                      <a:cubicBezTo>
                        <a:pt x="369147" y="1607794"/>
                        <a:pt x="389515" y="1602485"/>
                        <a:pt x="433377" y="1612232"/>
                      </a:cubicBezTo>
                      <a:cubicBezTo>
                        <a:pt x="520491" y="1631590"/>
                        <a:pt x="465130" y="1614794"/>
                        <a:pt x="529629" y="1636295"/>
                      </a:cubicBezTo>
                      <a:cubicBezTo>
                        <a:pt x="525619" y="1652337"/>
                        <a:pt x="529290" y="1672729"/>
                        <a:pt x="517598" y="1684421"/>
                      </a:cubicBezTo>
                      <a:cubicBezTo>
                        <a:pt x="505905" y="1696114"/>
                        <a:pt x="484954" y="1690647"/>
                        <a:pt x="469471" y="1696453"/>
                      </a:cubicBezTo>
                      <a:cubicBezTo>
                        <a:pt x="343117" y="1743836"/>
                        <a:pt x="534561" y="1710224"/>
                        <a:pt x="288998" y="1732547"/>
                      </a:cubicBezTo>
                      <a:cubicBezTo>
                        <a:pt x="272956" y="1736558"/>
                        <a:pt x="256771" y="1740036"/>
                        <a:pt x="240871" y="1744579"/>
                      </a:cubicBezTo>
                      <a:cubicBezTo>
                        <a:pt x="228677" y="1748063"/>
                        <a:pt x="217012" y="1753274"/>
                        <a:pt x="204777" y="1756611"/>
                      </a:cubicBezTo>
                      <a:cubicBezTo>
                        <a:pt x="172871" y="1765313"/>
                        <a:pt x="108524" y="1780674"/>
                        <a:pt x="108524" y="1780674"/>
                      </a:cubicBezTo>
                      <a:cubicBezTo>
                        <a:pt x="96492" y="1788695"/>
                        <a:pt x="80450" y="1792705"/>
                        <a:pt x="72429" y="1804737"/>
                      </a:cubicBezTo>
                      <a:cubicBezTo>
                        <a:pt x="39400" y="1854280"/>
                        <a:pt x="84866" y="1850133"/>
                        <a:pt x="36335" y="1888958"/>
                      </a:cubicBezTo>
                      <a:cubicBezTo>
                        <a:pt x="26432" y="1896881"/>
                        <a:pt x="12272" y="1896979"/>
                        <a:pt x="240" y="1900990"/>
                      </a:cubicBezTo>
                      <a:cubicBezTo>
                        <a:pt x="4250" y="1925053"/>
                        <a:pt x="-8416" y="1960250"/>
                        <a:pt x="12271" y="1973179"/>
                      </a:cubicBezTo>
                      <a:cubicBezTo>
                        <a:pt x="36319" y="1988209"/>
                        <a:pt x="68591" y="1966220"/>
                        <a:pt x="96492" y="1961147"/>
                      </a:cubicBezTo>
                      <a:cubicBezTo>
                        <a:pt x="100163" y="1960480"/>
                        <a:pt x="172463" y="1943271"/>
                        <a:pt x="180713" y="1937084"/>
                      </a:cubicBezTo>
                      <a:cubicBezTo>
                        <a:pt x="187887" y="1931703"/>
                        <a:pt x="188734" y="1921042"/>
                        <a:pt x="192745" y="1913021"/>
                      </a:cubicBezTo>
                      <a:lnTo>
                        <a:pt x="192745" y="1949116"/>
                      </a:lnTo>
                      <a:cubicBezTo>
                        <a:pt x="271130" y="1978510"/>
                        <a:pt x="283244" y="1961670"/>
                        <a:pt x="313061" y="2021305"/>
                      </a:cubicBezTo>
                      <a:cubicBezTo>
                        <a:pt x="318733" y="2032649"/>
                        <a:pt x="321082" y="2045368"/>
                        <a:pt x="325092" y="2057400"/>
                      </a:cubicBezTo>
                      <a:cubicBezTo>
                        <a:pt x="329103" y="2013284"/>
                        <a:pt x="320672" y="1966182"/>
                        <a:pt x="337124" y="1925053"/>
                      </a:cubicBezTo>
                      <a:cubicBezTo>
                        <a:pt x="341834" y="1913278"/>
                        <a:pt x="361875" y="1931412"/>
                        <a:pt x="373219" y="1937084"/>
                      </a:cubicBezTo>
                      <a:cubicBezTo>
                        <a:pt x="386152" y="1943551"/>
                        <a:pt x="395174" y="1958117"/>
                        <a:pt x="409313" y="1961147"/>
                      </a:cubicBezTo>
                      <a:cubicBezTo>
                        <a:pt x="452628" y="1970429"/>
                        <a:pt x="497545" y="1969168"/>
                        <a:pt x="541661" y="1973179"/>
                      </a:cubicBezTo>
                      <a:cubicBezTo>
                        <a:pt x="553693" y="1981200"/>
                        <a:pt x="563493" y="1999619"/>
                        <a:pt x="577756" y="1997242"/>
                      </a:cubicBezTo>
                      <a:cubicBezTo>
                        <a:pt x="594540" y="1994445"/>
                        <a:pt x="600004" y="1971037"/>
                        <a:pt x="613850" y="1961147"/>
                      </a:cubicBezTo>
                      <a:cubicBezTo>
                        <a:pt x="639867" y="1942563"/>
                        <a:pt x="668616" y="1934871"/>
                        <a:pt x="698071" y="1925053"/>
                      </a:cubicBezTo>
                      <a:cubicBezTo>
                        <a:pt x="840680" y="1953573"/>
                        <a:pt x="692939" y="1916086"/>
                        <a:pt x="794324" y="1961147"/>
                      </a:cubicBezTo>
                      <a:cubicBezTo>
                        <a:pt x="817503" y="1971449"/>
                        <a:pt x="866513" y="1985211"/>
                        <a:pt x="866513" y="1985211"/>
                      </a:cubicBezTo>
                      <a:cubicBezTo>
                        <a:pt x="934692" y="1981200"/>
                        <a:pt x="1003509" y="1983310"/>
                        <a:pt x="1071050" y="1973179"/>
                      </a:cubicBezTo>
                      <a:cubicBezTo>
                        <a:pt x="1085350" y="1971034"/>
                        <a:pt x="1092685" y="1949116"/>
                        <a:pt x="1107145" y="1949116"/>
                      </a:cubicBezTo>
                      <a:cubicBezTo>
                        <a:pt x="1121605" y="1949116"/>
                        <a:pt x="1130026" y="1967306"/>
                        <a:pt x="1143240" y="1973179"/>
                      </a:cubicBezTo>
                      <a:cubicBezTo>
                        <a:pt x="1214326" y="2004773"/>
                        <a:pt x="1281566" y="2008265"/>
                        <a:pt x="1359808" y="2021305"/>
                      </a:cubicBezTo>
                      <a:cubicBezTo>
                        <a:pt x="1554967" y="1972518"/>
                        <a:pt x="1277871" y="2047521"/>
                        <a:pt x="1444029" y="1985211"/>
                      </a:cubicBezTo>
                      <a:cubicBezTo>
                        <a:pt x="1463177" y="1978031"/>
                        <a:pt x="1484348" y="1978139"/>
                        <a:pt x="1504187" y="1973179"/>
                      </a:cubicBezTo>
                      <a:cubicBezTo>
                        <a:pt x="1516491" y="1970103"/>
                        <a:pt x="1527624" y="1961938"/>
                        <a:pt x="1540282" y="1961147"/>
                      </a:cubicBezTo>
                      <a:cubicBezTo>
                        <a:pt x="1656430" y="1953888"/>
                        <a:pt x="1772893" y="1953126"/>
                        <a:pt x="1889198" y="1949116"/>
                      </a:cubicBezTo>
                      <a:cubicBezTo>
                        <a:pt x="1897219" y="1937084"/>
                        <a:pt x="1906794" y="1925955"/>
                        <a:pt x="1913261" y="1913021"/>
                      </a:cubicBezTo>
                      <a:cubicBezTo>
                        <a:pt x="1918933" y="1901677"/>
                        <a:pt x="1913098" y="1880410"/>
                        <a:pt x="1925292" y="1876926"/>
                      </a:cubicBezTo>
                      <a:cubicBezTo>
                        <a:pt x="1948749" y="1870224"/>
                        <a:pt x="1973419" y="1884947"/>
                        <a:pt x="1997482" y="1888958"/>
                      </a:cubicBezTo>
                      <a:cubicBezTo>
                        <a:pt x="2089501" y="1957973"/>
                        <a:pt x="2001247" y="1896266"/>
                        <a:pt x="2093735" y="1949116"/>
                      </a:cubicBezTo>
                      <a:cubicBezTo>
                        <a:pt x="2212778" y="2017140"/>
                        <a:pt x="2032518" y="1924525"/>
                        <a:pt x="2177956" y="1997242"/>
                      </a:cubicBezTo>
                      <a:cubicBezTo>
                        <a:pt x="2270198" y="1905000"/>
                        <a:pt x="2216457" y="1920241"/>
                        <a:pt x="2334366" y="1937084"/>
                      </a:cubicBezTo>
                      <a:cubicBezTo>
                        <a:pt x="2346398" y="1941095"/>
                        <a:pt x="2358429" y="1953126"/>
                        <a:pt x="2370461" y="1949116"/>
                      </a:cubicBezTo>
                      <a:cubicBezTo>
                        <a:pt x="2397897" y="1939971"/>
                        <a:pt x="2442650" y="1900990"/>
                        <a:pt x="2442650" y="1900990"/>
                      </a:cubicBezTo>
                      <a:cubicBezTo>
                        <a:pt x="2574997" y="1905000"/>
                        <a:pt x="2707496" y="1905538"/>
                        <a:pt x="2839692" y="1913021"/>
                      </a:cubicBezTo>
                      <a:cubicBezTo>
                        <a:pt x="2920174" y="1917576"/>
                        <a:pt x="2999789" y="1933582"/>
                        <a:pt x="3080324" y="1937084"/>
                      </a:cubicBezTo>
                      <a:cubicBezTo>
                        <a:pt x="3092994" y="1937635"/>
                        <a:pt x="3104387" y="1929063"/>
                        <a:pt x="3116419" y="1925053"/>
                      </a:cubicBezTo>
                      <a:cubicBezTo>
                        <a:pt x="3033677" y="1869891"/>
                        <a:pt x="3071666" y="1886071"/>
                        <a:pt x="3008135" y="1864895"/>
                      </a:cubicBezTo>
                      <a:cubicBezTo>
                        <a:pt x="3012145" y="1852863"/>
                        <a:pt x="3030486" y="1836171"/>
                        <a:pt x="3020166" y="1828800"/>
                      </a:cubicBezTo>
                      <a:cubicBezTo>
                        <a:pt x="2993254" y="1809578"/>
                        <a:pt x="2955287" y="1815196"/>
                        <a:pt x="2923913" y="1804737"/>
                      </a:cubicBezTo>
                      <a:cubicBezTo>
                        <a:pt x="2911882" y="1800726"/>
                        <a:pt x="2899162" y="1798377"/>
                        <a:pt x="2887819" y="1792705"/>
                      </a:cubicBezTo>
                      <a:cubicBezTo>
                        <a:pt x="2874885" y="1786238"/>
                        <a:pt x="2865696" y="1772368"/>
                        <a:pt x="2851724" y="1768642"/>
                      </a:cubicBezTo>
                      <a:cubicBezTo>
                        <a:pt x="2804581" y="1756071"/>
                        <a:pt x="2707345" y="1744579"/>
                        <a:pt x="2707345" y="1744579"/>
                      </a:cubicBezTo>
                      <a:cubicBezTo>
                        <a:pt x="2719377" y="1736558"/>
                        <a:pt x="2733215" y="1730741"/>
                        <a:pt x="2743440" y="1720516"/>
                      </a:cubicBezTo>
                      <a:cubicBezTo>
                        <a:pt x="2766763" y="1697193"/>
                        <a:pt x="2769749" y="1677682"/>
                        <a:pt x="2779535" y="1648326"/>
                      </a:cubicBezTo>
                      <a:cubicBezTo>
                        <a:pt x="2751029" y="1619821"/>
                        <a:pt x="2720951" y="1592891"/>
                        <a:pt x="2707345" y="1552074"/>
                      </a:cubicBezTo>
                      <a:cubicBezTo>
                        <a:pt x="2703334" y="1540042"/>
                        <a:pt x="2704281" y="1524947"/>
                        <a:pt x="2695313" y="1515979"/>
                      </a:cubicBezTo>
                      <a:cubicBezTo>
                        <a:pt x="2686345" y="1507011"/>
                        <a:pt x="2670562" y="1509619"/>
                        <a:pt x="2659219" y="1503947"/>
                      </a:cubicBezTo>
                      <a:cubicBezTo>
                        <a:pt x="2565806" y="1457240"/>
                        <a:pt x="2699842" y="1497634"/>
                        <a:pt x="2550935" y="1467853"/>
                      </a:cubicBezTo>
                      <a:cubicBezTo>
                        <a:pt x="2534720" y="1464610"/>
                        <a:pt x="2519061" y="1458868"/>
                        <a:pt x="2502808" y="1455821"/>
                      </a:cubicBezTo>
                      <a:cubicBezTo>
                        <a:pt x="2454854" y="1446830"/>
                        <a:pt x="2406477" y="1440237"/>
                        <a:pt x="2358429" y="1431758"/>
                      </a:cubicBezTo>
                      <a:cubicBezTo>
                        <a:pt x="2338290" y="1428204"/>
                        <a:pt x="2318324" y="1423737"/>
                        <a:pt x="2298271" y="1419726"/>
                      </a:cubicBezTo>
                      <a:cubicBezTo>
                        <a:pt x="2302282" y="1403684"/>
                        <a:pt x="2303789" y="1386799"/>
                        <a:pt x="2310303" y="1371600"/>
                      </a:cubicBezTo>
                      <a:cubicBezTo>
                        <a:pt x="2360157" y="1255276"/>
                        <a:pt x="2311855" y="1425545"/>
                        <a:pt x="2346398" y="1287379"/>
                      </a:cubicBezTo>
                      <a:cubicBezTo>
                        <a:pt x="2338377" y="1255295"/>
                        <a:pt x="2336020" y="1221233"/>
                        <a:pt x="2322335" y="1191126"/>
                      </a:cubicBezTo>
                      <a:cubicBezTo>
                        <a:pt x="2315294" y="1175636"/>
                        <a:pt x="2299311" y="1165925"/>
                        <a:pt x="2286240" y="1155032"/>
                      </a:cubicBezTo>
                      <a:cubicBezTo>
                        <a:pt x="2275131" y="1145775"/>
                        <a:pt x="2261912" y="1139374"/>
                        <a:pt x="2250145" y="1130969"/>
                      </a:cubicBezTo>
                      <a:cubicBezTo>
                        <a:pt x="2233828" y="1119314"/>
                        <a:pt x="2218061" y="1106906"/>
                        <a:pt x="2202019" y="1094874"/>
                      </a:cubicBezTo>
                      <a:cubicBezTo>
                        <a:pt x="2206029" y="1074821"/>
                        <a:pt x="2214050" y="1055166"/>
                        <a:pt x="2214050" y="1034716"/>
                      </a:cubicBezTo>
                      <a:cubicBezTo>
                        <a:pt x="2214050" y="1022034"/>
                        <a:pt x="2207691" y="1009965"/>
                        <a:pt x="2202019" y="998621"/>
                      </a:cubicBezTo>
                      <a:cubicBezTo>
                        <a:pt x="2195552" y="985687"/>
                        <a:pt x="2188181" y="972751"/>
                        <a:pt x="2177956" y="962526"/>
                      </a:cubicBezTo>
                      <a:cubicBezTo>
                        <a:pt x="2163777" y="948347"/>
                        <a:pt x="2146316" y="937846"/>
                        <a:pt x="2129829" y="926432"/>
                      </a:cubicBezTo>
                      <a:cubicBezTo>
                        <a:pt x="2094162" y="901739"/>
                        <a:pt x="2052220" y="884917"/>
                        <a:pt x="2021545" y="854242"/>
                      </a:cubicBezTo>
                      <a:cubicBezTo>
                        <a:pt x="1975225" y="807922"/>
                        <a:pt x="1999608" y="827586"/>
                        <a:pt x="1949356" y="794084"/>
                      </a:cubicBezTo>
                      <a:cubicBezTo>
                        <a:pt x="1908310" y="732519"/>
                        <a:pt x="1946948" y="777540"/>
                        <a:pt x="1877166" y="733926"/>
                      </a:cubicBezTo>
                      <a:cubicBezTo>
                        <a:pt x="1752232" y="655842"/>
                        <a:pt x="1902842" y="734732"/>
                        <a:pt x="1780913" y="673769"/>
                      </a:cubicBezTo>
                      <a:cubicBezTo>
                        <a:pt x="1784924" y="661737"/>
                        <a:pt x="1783042" y="645597"/>
                        <a:pt x="1792945" y="637674"/>
                      </a:cubicBezTo>
                      <a:cubicBezTo>
                        <a:pt x="1805857" y="627344"/>
                        <a:pt x="1826281" y="633037"/>
                        <a:pt x="1841071" y="625642"/>
                      </a:cubicBezTo>
                      <a:cubicBezTo>
                        <a:pt x="1851217" y="620569"/>
                        <a:pt x="1857114" y="609600"/>
                        <a:pt x="1865135" y="601579"/>
                      </a:cubicBezTo>
                      <a:cubicBezTo>
                        <a:pt x="1869145" y="577516"/>
                        <a:pt x="1880616" y="553540"/>
                        <a:pt x="1877166" y="529390"/>
                      </a:cubicBezTo>
                      <a:cubicBezTo>
                        <a:pt x="1872320" y="495468"/>
                        <a:pt x="1860721" y="461209"/>
                        <a:pt x="1841071" y="433137"/>
                      </a:cubicBezTo>
                      <a:cubicBezTo>
                        <a:pt x="1830295" y="417743"/>
                        <a:pt x="1725055" y="386444"/>
                        <a:pt x="1720756" y="385011"/>
                      </a:cubicBezTo>
                      <a:cubicBezTo>
                        <a:pt x="1712735" y="376990"/>
                        <a:pt x="1706419" y="366783"/>
                        <a:pt x="1696692" y="360947"/>
                      </a:cubicBezTo>
                      <a:cubicBezTo>
                        <a:pt x="1685817" y="354422"/>
                        <a:pt x="1668520" y="358819"/>
                        <a:pt x="1660598" y="348916"/>
                      </a:cubicBezTo>
                      <a:cubicBezTo>
                        <a:pt x="1650268" y="336004"/>
                        <a:pt x="1658292" y="314163"/>
                        <a:pt x="1648566" y="300790"/>
                      </a:cubicBezTo>
                      <a:cubicBezTo>
                        <a:pt x="1593193" y="224653"/>
                        <a:pt x="1581094" y="224944"/>
                        <a:pt x="1516219" y="192505"/>
                      </a:cubicBezTo>
                      <a:cubicBezTo>
                        <a:pt x="1498836" y="140359"/>
                        <a:pt x="1485221" y="116322"/>
                        <a:pt x="1516219" y="48126"/>
                      </a:cubicBezTo>
                      <a:cubicBezTo>
                        <a:pt x="1523641" y="31798"/>
                        <a:pt x="1548303" y="32084"/>
                        <a:pt x="1564345" y="24063"/>
                      </a:cubicBezTo>
                      <a:cubicBezTo>
                        <a:pt x="1547327" y="18391"/>
                        <a:pt x="1495227" y="0"/>
                        <a:pt x="1480124" y="0"/>
                      </a:cubicBezTo>
                      <a:cubicBezTo>
                        <a:pt x="1451090" y="0"/>
                        <a:pt x="1412352" y="14570"/>
                        <a:pt x="1383871" y="24063"/>
                      </a:cubicBezTo>
                      <a:cubicBezTo>
                        <a:pt x="1363818" y="44116"/>
                        <a:pt x="1330591" y="56709"/>
                        <a:pt x="1323713" y="84221"/>
                      </a:cubicBezTo>
                      <a:cubicBezTo>
                        <a:pt x="1312247" y="130087"/>
                        <a:pt x="1317293" y="132833"/>
                        <a:pt x="1287619" y="168442"/>
                      </a:cubicBezTo>
                      <a:cubicBezTo>
                        <a:pt x="1276726" y="181514"/>
                        <a:pt x="1265682" y="195099"/>
                        <a:pt x="1251524" y="204537"/>
                      </a:cubicBezTo>
                      <a:cubicBezTo>
                        <a:pt x="1240972" y="211572"/>
                        <a:pt x="1226773" y="210897"/>
                        <a:pt x="1215429" y="216569"/>
                      </a:cubicBezTo>
                      <a:cubicBezTo>
                        <a:pt x="1202496" y="223036"/>
                        <a:pt x="1191366" y="232611"/>
                        <a:pt x="1179335" y="240632"/>
                      </a:cubicBezTo>
                      <a:cubicBezTo>
                        <a:pt x="1195171" y="288140"/>
                        <a:pt x="1179335" y="310816"/>
                        <a:pt x="1179335" y="324853"/>
                      </a:cubicBezTo>
                      <a:close/>
                    </a:path>
                  </a:pathLst>
                </a:custGeom>
                <a:blipFill>
                  <a:blip r:embed="rId8" cstate="print"/>
                  <a:stretch>
                    <a:fillRect/>
                  </a:stretch>
                </a:blip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,, </a:t>
                  </a:r>
                  <a:endParaRPr lang="zh-CN" altLang="en-US" dirty="0"/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 rot="651080">
            <a:off x="10637007" y="5608600"/>
            <a:ext cx="564053" cy="540000"/>
            <a:chOff x="6588367" y="1984321"/>
            <a:chExt cx="1375531" cy="1316882"/>
          </a:xfrm>
        </p:grpSpPr>
        <p:sp>
          <p:nvSpPr>
            <p:cNvPr id="13" name="任意多边形 12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flipV="1">
            <a:off x="2252350" y="2619722"/>
            <a:ext cx="2980100" cy="422031"/>
          </a:xfrm>
          <a:custGeom>
            <a:avLst/>
            <a:gdLst>
              <a:gd name="connsiteX0" fmla="*/ 1828801 w 1828801"/>
              <a:gd name="connsiteY0" fmla="*/ 422031 h 422031"/>
              <a:gd name="connsiteX1" fmla="*/ 422031 w 1828801"/>
              <a:gd name="connsiteY1" fmla="*/ 422031 h 422031"/>
              <a:gd name="connsiteX2" fmla="*/ 0 w 1828801"/>
              <a:gd name="connsiteY2" fmla="*/ 0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1" h="422031">
                <a:moveTo>
                  <a:pt x="1828801" y="422031"/>
                </a:moveTo>
                <a:lnTo>
                  <a:pt x="422031" y="422031"/>
                </a:lnTo>
                <a:lnTo>
                  <a:pt x="0" y="0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V="1">
            <a:off x="3038622" y="4391190"/>
            <a:ext cx="1999320" cy="422031"/>
          </a:xfrm>
          <a:custGeom>
            <a:avLst/>
            <a:gdLst>
              <a:gd name="connsiteX0" fmla="*/ 1828801 w 1828801"/>
              <a:gd name="connsiteY0" fmla="*/ 422031 h 422031"/>
              <a:gd name="connsiteX1" fmla="*/ 422031 w 1828801"/>
              <a:gd name="connsiteY1" fmla="*/ 422031 h 422031"/>
              <a:gd name="connsiteX2" fmla="*/ 0 w 1828801"/>
              <a:gd name="connsiteY2" fmla="*/ 0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1" h="422031">
                <a:moveTo>
                  <a:pt x="1828801" y="422031"/>
                </a:moveTo>
                <a:lnTo>
                  <a:pt x="422031" y="422031"/>
                </a:lnTo>
                <a:lnTo>
                  <a:pt x="0" y="0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441330" y="2997637"/>
            <a:ext cx="1829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latin typeface="Agency FB" panose="020B0503020202020204" pitchFamily="34" charset="0"/>
              </a:rPr>
              <a:t>P</a:t>
            </a:r>
            <a:r>
              <a:rPr lang="en-US" altLang="zh-CN" sz="2400" dirty="0" smtClean="0">
                <a:latin typeface="Agency FB" panose="020B0503020202020204" pitchFamily="34" charset="0"/>
              </a:rPr>
              <a:t>ush-up</a:t>
            </a:r>
            <a:endParaRPr lang="zh-CN" altLang="en-US" sz="2400" dirty="0">
              <a:latin typeface="Agency FB" panose="020B0503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25372" y="4796125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latin typeface="Agency FB" panose="020B0503020202020204" pitchFamily="34" charset="0"/>
                <a:ea typeface="微软雅黑 Light" panose="020B0502040204020203" pitchFamily="34" charset="-122"/>
              </a:rPr>
              <a:t>Deep </a:t>
            </a:r>
            <a:r>
              <a:rPr lang="en-US" altLang="zh-CN" sz="2400" dirty="0">
                <a:latin typeface="Agency FB" panose="020B0503020202020204" pitchFamily="34" charset="0"/>
                <a:ea typeface="微软雅黑 Light" panose="020B0502040204020203" pitchFamily="34" charset="-122"/>
              </a:rPr>
              <a:t>squat</a:t>
            </a:r>
            <a:endParaRPr lang="zh-CN" altLang="en-US" sz="2400" dirty="0">
              <a:latin typeface="Agency FB" panose="020B0503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rot="10800000" flipV="1">
            <a:off x="6257982" y="1514550"/>
            <a:ext cx="2095060" cy="422031"/>
          </a:xfrm>
          <a:custGeom>
            <a:avLst/>
            <a:gdLst>
              <a:gd name="connsiteX0" fmla="*/ 1828801 w 1828801"/>
              <a:gd name="connsiteY0" fmla="*/ 422031 h 422031"/>
              <a:gd name="connsiteX1" fmla="*/ 422031 w 1828801"/>
              <a:gd name="connsiteY1" fmla="*/ 422031 h 422031"/>
              <a:gd name="connsiteX2" fmla="*/ 0 w 1828801"/>
              <a:gd name="connsiteY2" fmla="*/ 0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1" h="422031">
                <a:moveTo>
                  <a:pt x="1828801" y="422031"/>
                </a:moveTo>
                <a:lnTo>
                  <a:pt x="422031" y="422031"/>
                </a:lnTo>
                <a:lnTo>
                  <a:pt x="0" y="0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0800000" flipV="1">
            <a:off x="6516534" y="3061862"/>
            <a:ext cx="2711872" cy="422031"/>
          </a:xfrm>
          <a:custGeom>
            <a:avLst/>
            <a:gdLst>
              <a:gd name="connsiteX0" fmla="*/ 1828801 w 1828801"/>
              <a:gd name="connsiteY0" fmla="*/ 422031 h 422031"/>
              <a:gd name="connsiteX1" fmla="*/ 422031 w 1828801"/>
              <a:gd name="connsiteY1" fmla="*/ 422031 h 422031"/>
              <a:gd name="connsiteX2" fmla="*/ 0 w 1828801"/>
              <a:gd name="connsiteY2" fmla="*/ 0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1" h="422031">
                <a:moveTo>
                  <a:pt x="1828801" y="422031"/>
                </a:moveTo>
                <a:lnTo>
                  <a:pt x="422031" y="422031"/>
                </a:lnTo>
                <a:lnTo>
                  <a:pt x="0" y="0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872470" y="1099050"/>
            <a:ext cx="154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en-US" altLang="zh-CN" sz="2400" b="1" dirty="0" smtClean="0"/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b="1" dirty="0" smtClean="0"/>
              <a:t> </a:t>
            </a:r>
            <a:r>
              <a:rPr lang="en-US" altLang="zh-CN" sz="2400" dirty="0" smtClean="0">
                <a:latin typeface="Agency FB" panose="020B0503020202020204" pitchFamily="34" charset="0"/>
              </a:rPr>
              <a:t>Crunch</a:t>
            </a:r>
            <a:endParaRPr lang="en-US" altLang="zh-CN" sz="2400" dirty="0">
              <a:latin typeface="Agency FB" panose="020B0503020202020204" pitchFamily="34" charset="0"/>
            </a:endParaRPr>
          </a:p>
          <a:p>
            <a:endParaRPr lang="zh-CN" altLang="en-US" sz="24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504490" y="2623422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x </a:t>
            </a:r>
            <a:r>
              <a:rPr lang="en-US" altLang="zh-CN" sz="2400" dirty="0" smtClean="0">
                <a:latin typeface="Agency FB" panose="020B0503020202020204" pitchFamily="34" charset="0"/>
              </a:rPr>
              <a:t>Bridge</a:t>
            </a:r>
            <a:endParaRPr lang="zh-CN" altLang="en-US" sz="2400" dirty="0">
              <a:latin typeface="Agency FB" panose="020B0503020202020204" pitchFamily="34" charset="0"/>
            </a:endParaRPr>
          </a:p>
        </p:txBody>
      </p:sp>
      <p:sp>
        <p:nvSpPr>
          <p:cNvPr id="44" name="右大括号 43"/>
          <p:cNvSpPr/>
          <p:nvPr/>
        </p:nvSpPr>
        <p:spPr>
          <a:xfrm>
            <a:off x="9952322" y="1203309"/>
            <a:ext cx="942680" cy="4479685"/>
          </a:xfrm>
          <a:custGeom>
            <a:avLst/>
            <a:gdLst>
              <a:gd name="connsiteX0" fmla="*/ 0 w 942680"/>
              <a:gd name="connsiteY0" fmla="*/ 0 h 4479685"/>
              <a:gd name="connsiteX1" fmla="*/ 471340 w 942680"/>
              <a:gd name="connsiteY1" fmla="*/ 78554 h 4479685"/>
              <a:gd name="connsiteX2" fmla="*/ 471340 w 942680"/>
              <a:gd name="connsiteY2" fmla="*/ 2201517 h 4479685"/>
              <a:gd name="connsiteX3" fmla="*/ 942680 w 942680"/>
              <a:gd name="connsiteY3" fmla="*/ 2280071 h 4479685"/>
              <a:gd name="connsiteX4" fmla="*/ 471340 w 942680"/>
              <a:gd name="connsiteY4" fmla="*/ 2358625 h 4479685"/>
              <a:gd name="connsiteX5" fmla="*/ 471340 w 942680"/>
              <a:gd name="connsiteY5" fmla="*/ 4401131 h 4479685"/>
              <a:gd name="connsiteX6" fmla="*/ 0 w 942680"/>
              <a:gd name="connsiteY6" fmla="*/ 4479685 h 4479685"/>
              <a:gd name="connsiteX7" fmla="*/ 0 w 942680"/>
              <a:gd name="connsiteY7" fmla="*/ 0 h 4479685"/>
              <a:gd name="connsiteX0" fmla="*/ 0 w 942680"/>
              <a:gd name="connsiteY0" fmla="*/ 0 h 4479685"/>
              <a:gd name="connsiteX1" fmla="*/ 471340 w 942680"/>
              <a:gd name="connsiteY1" fmla="*/ 78554 h 4479685"/>
              <a:gd name="connsiteX2" fmla="*/ 471340 w 942680"/>
              <a:gd name="connsiteY2" fmla="*/ 2201517 h 4479685"/>
              <a:gd name="connsiteX3" fmla="*/ 942680 w 942680"/>
              <a:gd name="connsiteY3" fmla="*/ 2280071 h 4479685"/>
              <a:gd name="connsiteX4" fmla="*/ 471340 w 942680"/>
              <a:gd name="connsiteY4" fmla="*/ 2358625 h 4479685"/>
              <a:gd name="connsiteX5" fmla="*/ 471340 w 942680"/>
              <a:gd name="connsiteY5" fmla="*/ 4401131 h 4479685"/>
              <a:gd name="connsiteX6" fmla="*/ 0 w 942680"/>
              <a:gd name="connsiteY6" fmla="*/ 4479685 h 4479685"/>
              <a:gd name="connsiteX0" fmla="*/ 0 w 942680"/>
              <a:gd name="connsiteY0" fmla="*/ 0 h 4479685"/>
              <a:gd name="connsiteX1" fmla="*/ 471340 w 942680"/>
              <a:gd name="connsiteY1" fmla="*/ 78554 h 4479685"/>
              <a:gd name="connsiteX2" fmla="*/ 471340 w 942680"/>
              <a:gd name="connsiteY2" fmla="*/ 2201517 h 4479685"/>
              <a:gd name="connsiteX3" fmla="*/ 942680 w 942680"/>
              <a:gd name="connsiteY3" fmla="*/ 2280071 h 4479685"/>
              <a:gd name="connsiteX4" fmla="*/ 471340 w 942680"/>
              <a:gd name="connsiteY4" fmla="*/ 2358625 h 4479685"/>
              <a:gd name="connsiteX5" fmla="*/ 471340 w 942680"/>
              <a:gd name="connsiteY5" fmla="*/ 4401131 h 4479685"/>
              <a:gd name="connsiteX6" fmla="*/ 0 w 942680"/>
              <a:gd name="connsiteY6" fmla="*/ 4479685 h 4479685"/>
              <a:gd name="connsiteX7" fmla="*/ 0 w 942680"/>
              <a:gd name="connsiteY7" fmla="*/ 0 h 4479685"/>
              <a:gd name="connsiteX0" fmla="*/ 0 w 942680"/>
              <a:gd name="connsiteY0" fmla="*/ 0 h 4479685"/>
              <a:gd name="connsiteX1" fmla="*/ 471340 w 942680"/>
              <a:gd name="connsiteY1" fmla="*/ 78554 h 4479685"/>
              <a:gd name="connsiteX2" fmla="*/ 471340 w 942680"/>
              <a:gd name="connsiteY2" fmla="*/ 2201517 h 4479685"/>
              <a:gd name="connsiteX3" fmla="*/ 759800 w 942680"/>
              <a:gd name="connsiteY3" fmla="*/ 2280071 h 4479685"/>
              <a:gd name="connsiteX4" fmla="*/ 471340 w 942680"/>
              <a:gd name="connsiteY4" fmla="*/ 2358625 h 4479685"/>
              <a:gd name="connsiteX5" fmla="*/ 471340 w 942680"/>
              <a:gd name="connsiteY5" fmla="*/ 4401131 h 4479685"/>
              <a:gd name="connsiteX6" fmla="*/ 0 w 942680"/>
              <a:gd name="connsiteY6" fmla="*/ 4479685 h 4479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2680" h="4479685" stroke="0" extrusionOk="0">
                <a:moveTo>
                  <a:pt x="0" y="0"/>
                </a:moveTo>
                <a:cubicBezTo>
                  <a:pt x="260314" y="0"/>
                  <a:pt x="471340" y="35170"/>
                  <a:pt x="471340" y="78554"/>
                </a:cubicBezTo>
                <a:lnTo>
                  <a:pt x="471340" y="2201517"/>
                </a:lnTo>
                <a:cubicBezTo>
                  <a:pt x="471340" y="2244901"/>
                  <a:pt x="682366" y="2280071"/>
                  <a:pt x="942680" y="2280071"/>
                </a:cubicBezTo>
                <a:cubicBezTo>
                  <a:pt x="682366" y="2280071"/>
                  <a:pt x="471340" y="2315241"/>
                  <a:pt x="471340" y="2358625"/>
                </a:cubicBezTo>
                <a:lnTo>
                  <a:pt x="471340" y="4401131"/>
                </a:lnTo>
                <a:cubicBezTo>
                  <a:pt x="471340" y="4444515"/>
                  <a:pt x="260314" y="4479685"/>
                  <a:pt x="0" y="4479685"/>
                </a:cubicBezTo>
                <a:lnTo>
                  <a:pt x="0" y="0"/>
                </a:lnTo>
                <a:close/>
              </a:path>
              <a:path w="942680" h="4479685" fill="none">
                <a:moveTo>
                  <a:pt x="0" y="0"/>
                </a:moveTo>
                <a:cubicBezTo>
                  <a:pt x="260314" y="0"/>
                  <a:pt x="471340" y="35170"/>
                  <a:pt x="471340" y="78554"/>
                </a:cubicBezTo>
                <a:lnTo>
                  <a:pt x="471340" y="2201517"/>
                </a:lnTo>
                <a:cubicBezTo>
                  <a:pt x="471340" y="2244901"/>
                  <a:pt x="499486" y="2280071"/>
                  <a:pt x="759800" y="2280071"/>
                </a:cubicBezTo>
                <a:cubicBezTo>
                  <a:pt x="499486" y="2280071"/>
                  <a:pt x="471340" y="2315241"/>
                  <a:pt x="471340" y="2358625"/>
                </a:cubicBezTo>
                <a:lnTo>
                  <a:pt x="471340" y="4401131"/>
                </a:lnTo>
                <a:cubicBezTo>
                  <a:pt x="471340" y="4444515"/>
                  <a:pt x="260314" y="4479685"/>
                  <a:pt x="0" y="447968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728251" y="3022228"/>
            <a:ext cx="10887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 2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903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67183" y="1933578"/>
            <a:ext cx="6200951" cy="2126271"/>
            <a:chOff x="2823454" y="2412955"/>
            <a:chExt cx="6200951" cy="2126271"/>
          </a:xfrm>
        </p:grpSpPr>
        <p:sp>
          <p:nvSpPr>
            <p:cNvPr id="9" name="文本框 8"/>
            <p:cNvSpPr txBox="1"/>
            <p:nvPr/>
          </p:nvSpPr>
          <p:spPr>
            <a:xfrm>
              <a:off x="2823454" y="2412955"/>
              <a:ext cx="3404518" cy="1249417"/>
            </a:xfrm>
            <a:custGeom>
              <a:avLst/>
              <a:gdLst>
                <a:gd name="connsiteX0" fmla="*/ 2983804 w 3404518"/>
                <a:gd name="connsiteY0" fmla="*/ 979015 h 1249417"/>
                <a:gd name="connsiteX1" fmla="*/ 3087988 w 3404518"/>
                <a:gd name="connsiteY1" fmla="*/ 979015 h 1249417"/>
                <a:gd name="connsiteX2" fmla="*/ 3087988 w 3404518"/>
                <a:gd name="connsiteY2" fmla="*/ 1153186 h 1249417"/>
                <a:gd name="connsiteX3" fmla="*/ 3142288 w 3404518"/>
                <a:gd name="connsiteY3" fmla="*/ 1153186 h 1249417"/>
                <a:gd name="connsiteX4" fmla="*/ 3067271 w 3404518"/>
                <a:gd name="connsiteY4" fmla="*/ 1243731 h 1249417"/>
                <a:gd name="connsiteX5" fmla="*/ 3034355 w 3404518"/>
                <a:gd name="connsiteY5" fmla="*/ 1239028 h 1249417"/>
                <a:gd name="connsiteX6" fmla="*/ 2983804 w 3404518"/>
                <a:gd name="connsiteY6" fmla="*/ 1154776 h 1249417"/>
                <a:gd name="connsiteX7" fmla="*/ 1316338 w 3404518"/>
                <a:gd name="connsiteY7" fmla="*/ 874831 h 1249417"/>
                <a:gd name="connsiteX8" fmla="*/ 1316338 w 3404518"/>
                <a:gd name="connsiteY8" fmla="*/ 1153186 h 1249417"/>
                <a:gd name="connsiteX9" fmla="*/ 1552542 w 3404518"/>
                <a:gd name="connsiteY9" fmla="*/ 1148414 h 1249417"/>
                <a:gd name="connsiteX10" fmla="*/ 1552542 w 3404518"/>
                <a:gd name="connsiteY10" fmla="*/ 874831 h 1249417"/>
                <a:gd name="connsiteX11" fmla="*/ 3075263 w 3404518"/>
                <a:gd name="connsiteY11" fmla="*/ 470818 h 1249417"/>
                <a:gd name="connsiteX12" fmla="*/ 3314649 w 3404518"/>
                <a:gd name="connsiteY12" fmla="*/ 470818 h 1249417"/>
                <a:gd name="connsiteX13" fmla="*/ 3404518 w 3404518"/>
                <a:gd name="connsiteY13" fmla="*/ 560687 h 1249417"/>
                <a:gd name="connsiteX14" fmla="*/ 3404518 w 3404518"/>
                <a:gd name="connsiteY14" fmla="*/ 714975 h 1249417"/>
                <a:gd name="connsiteX15" fmla="*/ 3301924 w 3404518"/>
                <a:gd name="connsiteY15" fmla="*/ 714975 h 1249417"/>
                <a:gd name="connsiteX16" fmla="*/ 3301924 w 3404518"/>
                <a:gd name="connsiteY16" fmla="*/ 562278 h 1249417"/>
                <a:gd name="connsiteX17" fmla="*/ 3087988 w 3404518"/>
                <a:gd name="connsiteY17" fmla="*/ 562278 h 1249417"/>
                <a:gd name="connsiteX18" fmla="*/ 3087988 w 3404518"/>
                <a:gd name="connsiteY18" fmla="*/ 697479 h 1249417"/>
                <a:gd name="connsiteX19" fmla="*/ 3346165 w 3404518"/>
                <a:gd name="connsiteY19" fmla="*/ 907109 h 1249417"/>
                <a:gd name="connsiteX20" fmla="*/ 3282975 w 3404518"/>
                <a:gd name="connsiteY20" fmla="*/ 983379 h 1249417"/>
                <a:gd name="connsiteX21" fmla="*/ 3025159 w 3404518"/>
                <a:gd name="connsiteY21" fmla="*/ 772237 h 1249417"/>
                <a:gd name="connsiteX22" fmla="*/ 2985394 w 3404518"/>
                <a:gd name="connsiteY22" fmla="*/ 689526 h 1249417"/>
                <a:gd name="connsiteX23" fmla="*/ 2985394 w 3404518"/>
                <a:gd name="connsiteY23" fmla="*/ 560687 h 1249417"/>
                <a:gd name="connsiteX24" fmla="*/ 3075263 w 3404518"/>
                <a:gd name="connsiteY24" fmla="*/ 470818 h 1249417"/>
                <a:gd name="connsiteX25" fmla="*/ 1311566 w 3404518"/>
                <a:gd name="connsiteY25" fmla="*/ 470818 h 1249417"/>
                <a:gd name="connsiteX26" fmla="*/ 1566063 w 3404518"/>
                <a:gd name="connsiteY26" fmla="*/ 470818 h 1249417"/>
                <a:gd name="connsiteX27" fmla="*/ 1655136 w 3404518"/>
                <a:gd name="connsiteY27" fmla="*/ 560687 h 1249417"/>
                <a:gd name="connsiteX28" fmla="*/ 1655136 w 3404518"/>
                <a:gd name="connsiteY28" fmla="*/ 1244645 h 1249417"/>
                <a:gd name="connsiteX29" fmla="*/ 1550952 w 3404518"/>
                <a:gd name="connsiteY29" fmla="*/ 1244645 h 1249417"/>
                <a:gd name="connsiteX30" fmla="*/ 1550952 w 3404518"/>
                <a:gd name="connsiteY30" fmla="*/ 1223172 h 1249417"/>
                <a:gd name="connsiteX31" fmla="*/ 1425294 w 3404518"/>
                <a:gd name="connsiteY31" fmla="*/ 1239873 h 1249417"/>
                <a:gd name="connsiteX32" fmla="*/ 1300432 w 3404518"/>
                <a:gd name="connsiteY32" fmla="*/ 1249417 h 1249417"/>
                <a:gd name="connsiteX33" fmla="*/ 1213744 w 3404518"/>
                <a:gd name="connsiteY33" fmla="*/ 1163525 h 1249417"/>
                <a:gd name="connsiteX34" fmla="*/ 1213744 w 3404518"/>
                <a:gd name="connsiteY34" fmla="*/ 881193 h 1249417"/>
                <a:gd name="connsiteX35" fmla="*/ 1303613 w 3404518"/>
                <a:gd name="connsiteY35" fmla="*/ 792119 h 1249417"/>
                <a:gd name="connsiteX36" fmla="*/ 1552542 w 3404518"/>
                <a:gd name="connsiteY36" fmla="*/ 792119 h 1249417"/>
                <a:gd name="connsiteX37" fmla="*/ 1552542 w 3404518"/>
                <a:gd name="connsiteY37" fmla="*/ 559096 h 1249417"/>
                <a:gd name="connsiteX38" fmla="*/ 1325087 w 3404518"/>
                <a:gd name="connsiteY38" fmla="*/ 559096 h 1249417"/>
                <a:gd name="connsiteX39" fmla="*/ 1325087 w 3404518"/>
                <a:gd name="connsiteY39" fmla="*/ 691116 h 1249417"/>
                <a:gd name="connsiteX40" fmla="*/ 1222493 w 3404518"/>
                <a:gd name="connsiteY40" fmla="*/ 691116 h 1249417"/>
                <a:gd name="connsiteX41" fmla="*/ 1222493 w 3404518"/>
                <a:gd name="connsiteY41" fmla="*/ 560687 h 1249417"/>
                <a:gd name="connsiteX42" fmla="*/ 1311566 w 3404518"/>
                <a:gd name="connsiteY42" fmla="*/ 470818 h 1249417"/>
                <a:gd name="connsiteX43" fmla="*/ 2193140 w 3404518"/>
                <a:gd name="connsiteY43" fmla="*/ 466046 h 1249417"/>
                <a:gd name="connsiteX44" fmla="*/ 2281419 w 3404518"/>
                <a:gd name="connsiteY44" fmla="*/ 552734 h 1249417"/>
                <a:gd name="connsiteX45" fmla="*/ 2281419 w 3404518"/>
                <a:gd name="connsiteY45" fmla="*/ 1244645 h 1249417"/>
                <a:gd name="connsiteX46" fmla="*/ 2175644 w 3404518"/>
                <a:gd name="connsiteY46" fmla="*/ 1244645 h 1249417"/>
                <a:gd name="connsiteX47" fmla="*/ 2175644 w 3404518"/>
                <a:gd name="connsiteY47" fmla="*/ 565459 h 1249417"/>
                <a:gd name="connsiteX48" fmla="*/ 1942621 w 3404518"/>
                <a:gd name="connsiteY48" fmla="*/ 571821 h 1249417"/>
                <a:gd name="connsiteX49" fmla="*/ 1942621 w 3404518"/>
                <a:gd name="connsiteY49" fmla="*/ 1244645 h 1249417"/>
                <a:gd name="connsiteX50" fmla="*/ 1836846 w 3404518"/>
                <a:gd name="connsiteY50" fmla="*/ 1244645 h 1249417"/>
                <a:gd name="connsiteX51" fmla="*/ 1836846 w 3404518"/>
                <a:gd name="connsiteY51" fmla="*/ 470818 h 1249417"/>
                <a:gd name="connsiteX52" fmla="*/ 1942621 w 3404518"/>
                <a:gd name="connsiteY52" fmla="*/ 470818 h 1249417"/>
                <a:gd name="connsiteX53" fmla="*/ 1942621 w 3404518"/>
                <a:gd name="connsiteY53" fmla="*/ 492291 h 1249417"/>
                <a:gd name="connsiteX54" fmla="*/ 2067483 w 3404518"/>
                <a:gd name="connsiteY54" fmla="*/ 475590 h 1249417"/>
                <a:gd name="connsiteX55" fmla="*/ 2193140 w 3404518"/>
                <a:gd name="connsiteY55" fmla="*/ 466046 h 1249417"/>
                <a:gd name="connsiteX56" fmla="*/ 2446446 w 3404518"/>
                <a:gd name="connsiteY56" fmla="*/ 0 h 1249417"/>
                <a:gd name="connsiteX57" fmla="*/ 2552221 w 3404518"/>
                <a:gd name="connsiteY57" fmla="*/ 0 h 1249417"/>
                <a:gd name="connsiteX58" fmla="*/ 2552221 w 3404518"/>
                <a:gd name="connsiteY58" fmla="*/ 790529 h 1249417"/>
                <a:gd name="connsiteX59" fmla="*/ 2751046 w 3404518"/>
                <a:gd name="connsiteY59" fmla="*/ 470818 h 1249417"/>
                <a:gd name="connsiteX60" fmla="*/ 2864774 w 3404518"/>
                <a:gd name="connsiteY60" fmla="*/ 470818 h 1249417"/>
                <a:gd name="connsiteX61" fmla="*/ 2864774 w 3404518"/>
                <a:gd name="connsiteY61" fmla="*/ 473999 h 1249417"/>
                <a:gd name="connsiteX62" fmla="*/ 2639704 w 3404518"/>
                <a:gd name="connsiteY62" fmla="*/ 815978 h 1249417"/>
                <a:gd name="connsiteX63" fmla="*/ 2880680 w 3404518"/>
                <a:gd name="connsiteY63" fmla="*/ 1244645 h 1249417"/>
                <a:gd name="connsiteX64" fmla="*/ 2765361 w 3404518"/>
                <a:gd name="connsiteY64" fmla="*/ 1244645 h 1249417"/>
                <a:gd name="connsiteX65" fmla="*/ 2552221 w 3404518"/>
                <a:gd name="connsiteY65" fmla="*/ 850176 h 1249417"/>
                <a:gd name="connsiteX66" fmla="*/ 2552221 w 3404518"/>
                <a:gd name="connsiteY66" fmla="*/ 1244645 h 1249417"/>
                <a:gd name="connsiteX67" fmla="*/ 2446446 w 3404518"/>
                <a:gd name="connsiteY67" fmla="*/ 1244645 h 1249417"/>
                <a:gd name="connsiteX68" fmla="*/ 608121 w 3404518"/>
                <a:gd name="connsiteY68" fmla="*/ 0 h 1249417"/>
                <a:gd name="connsiteX69" fmla="*/ 713896 w 3404518"/>
                <a:gd name="connsiteY69" fmla="*/ 0 h 1249417"/>
                <a:gd name="connsiteX70" fmla="*/ 713896 w 3404518"/>
                <a:gd name="connsiteY70" fmla="*/ 492291 h 1249417"/>
                <a:gd name="connsiteX71" fmla="*/ 839553 w 3404518"/>
                <a:gd name="connsiteY71" fmla="*/ 476385 h 1249417"/>
                <a:gd name="connsiteX72" fmla="*/ 964416 w 3404518"/>
                <a:gd name="connsiteY72" fmla="*/ 466046 h 1249417"/>
                <a:gd name="connsiteX73" fmla="*/ 1052694 w 3404518"/>
                <a:gd name="connsiteY73" fmla="*/ 552734 h 1249417"/>
                <a:gd name="connsiteX74" fmla="*/ 1052694 w 3404518"/>
                <a:gd name="connsiteY74" fmla="*/ 1244645 h 1249417"/>
                <a:gd name="connsiteX75" fmla="*/ 946919 w 3404518"/>
                <a:gd name="connsiteY75" fmla="*/ 1244645 h 1249417"/>
                <a:gd name="connsiteX76" fmla="*/ 946919 w 3404518"/>
                <a:gd name="connsiteY76" fmla="*/ 565459 h 1249417"/>
                <a:gd name="connsiteX77" fmla="*/ 713896 w 3404518"/>
                <a:gd name="connsiteY77" fmla="*/ 571821 h 1249417"/>
                <a:gd name="connsiteX78" fmla="*/ 713896 w 3404518"/>
                <a:gd name="connsiteY78" fmla="*/ 1244645 h 1249417"/>
                <a:gd name="connsiteX79" fmla="*/ 608121 w 3404518"/>
                <a:gd name="connsiteY79" fmla="*/ 1244645 h 1249417"/>
                <a:gd name="connsiteX80" fmla="*/ 0 w 3404518"/>
                <a:gd name="connsiteY80" fmla="*/ 0 h 1249417"/>
                <a:gd name="connsiteX81" fmla="*/ 497063 w 3404518"/>
                <a:gd name="connsiteY81" fmla="*/ 0 h 1249417"/>
                <a:gd name="connsiteX82" fmla="*/ 497063 w 3404518"/>
                <a:gd name="connsiteY82" fmla="*/ 97822 h 1249417"/>
                <a:gd name="connsiteX83" fmla="*/ 304600 w 3404518"/>
                <a:gd name="connsiteY83" fmla="*/ 97822 h 1249417"/>
                <a:gd name="connsiteX84" fmla="*/ 304600 w 3404518"/>
                <a:gd name="connsiteY84" fmla="*/ 1244645 h 1249417"/>
                <a:gd name="connsiteX85" fmla="*/ 194053 w 3404518"/>
                <a:gd name="connsiteY85" fmla="*/ 1244645 h 1249417"/>
                <a:gd name="connsiteX86" fmla="*/ 194053 w 3404518"/>
                <a:gd name="connsiteY86" fmla="*/ 97822 h 1249417"/>
                <a:gd name="connsiteX87" fmla="*/ 0 w 3404518"/>
                <a:gd name="connsiteY87" fmla="*/ 97822 h 124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404518" h="1249417">
                  <a:moveTo>
                    <a:pt x="2983804" y="979015"/>
                  </a:moveTo>
                  <a:lnTo>
                    <a:pt x="3087988" y="979015"/>
                  </a:lnTo>
                  <a:lnTo>
                    <a:pt x="3087988" y="1153186"/>
                  </a:lnTo>
                  <a:lnTo>
                    <a:pt x="3142288" y="1153186"/>
                  </a:lnTo>
                  <a:lnTo>
                    <a:pt x="3067271" y="1243731"/>
                  </a:lnTo>
                  <a:lnTo>
                    <a:pt x="3034355" y="1239028"/>
                  </a:lnTo>
                  <a:cubicBezTo>
                    <a:pt x="3000655" y="1227795"/>
                    <a:pt x="2983804" y="1199711"/>
                    <a:pt x="2983804" y="1154776"/>
                  </a:cubicBezTo>
                  <a:close/>
                  <a:moveTo>
                    <a:pt x="1316338" y="874831"/>
                  </a:moveTo>
                  <a:lnTo>
                    <a:pt x="1316338" y="1153186"/>
                  </a:lnTo>
                  <a:lnTo>
                    <a:pt x="1552542" y="1148414"/>
                  </a:lnTo>
                  <a:lnTo>
                    <a:pt x="1552542" y="874831"/>
                  </a:lnTo>
                  <a:close/>
                  <a:moveTo>
                    <a:pt x="3075263" y="470818"/>
                  </a:moveTo>
                  <a:lnTo>
                    <a:pt x="3314649" y="470818"/>
                  </a:lnTo>
                  <a:cubicBezTo>
                    <a:pt x="3374561" y="470818"/>
                    <a:pt x="3404518" y="500774"/>
                    <a:pt x="3404518" y="560687"/>
                  </a:cubicBezTo>
                  <a:lnTo>
                    <a:pt x="3404518" y="714975"/>
                  </a:lnTo>
                  <a:lnTo>
                    <a:pt x="3301924" y="714975"/>
                  </a:lnTo>
                  <a:lnTo>
                    <a:pt x="3301924" y="562278"/>
                  </a:lnTo>
                  <a:lnTo>
                    <a:pt x="3087988" y="562278"/>
                  </a:lnTo>
                  <a:lnTo>
                    <a:pt x="3087988" y="697479"/>
                  </a:lnTo>
                  <a:lnTo>
                    <a:pt x="3346165" y="907109"/>
                  </a:lnTo>
                  <a:lnTo>
                    <a:pt x="3282975" y="983379"/>
                  </a:lnTo>
                  <a:lnTo>
                    <a:pt x="3025159" y="772237"/>
                  </a:lnTo>
                  <a:cubicBezTo>
                    <a:pt x="2998649" y="751029"/>
                    <a:pt x="2985394" y="723458"/>
                    <a:pt x="2985394" y="689526"/>
                  </a:cubicBezTo>
                  <a:lnTo>
                    <a:pt x="2985394" y="560687"/>
                  </a:lnTo>
                  <a:cubicBezTo>
                    <a:pt x="2985394" y="500774"/>
                    <a:pt x="3015351" y="470818"/>
                    <a:pt x="3075263" y="470818"/>
                  </a:cubicBezTo>
                  <a:close/>
                  <a:moveTo>
                    <a:pt x="1311566" y="470818"/>
                  </a:moveTo>
                  <a:lnTo>
                    <a:pt x="1566063" y="470818"/>
                  </a:lnTo>
                  <a:cubicBezTo>
                    <a:pt x="1625445" y="470818"/>
                    <a:pt x="1655136" y="500774"/>
                    <a:pt x="1655136" y="560687"/>
                  </a:cubicBezTo>
                  <a:lnTo>
                    <a:pt x="1655136" y="1244645"/>
                  </a:lnTo>
                  <a:lnTo>
                    <a:pt x="1550952" y="1244645"/>
                  </a:lnTo>
                  <a:lnTo>
                    <a:pt x="1550952" y="1223172"/>
                  </a:lnTo>
                  <a:cubicBezTo>
                    <a:pt x="1509066" y="1229004"/>
                    <a:pt x="1467180" y="1234571"/>
                    <a:pt x="1425294" y="1239873"/>
                  </a:cubicBezTo>
                  <a:cubicBezTo>
                    <a:pt x="1373335" y="1246236"/>
                    <a:pt x="1331714" y="1249417"/>
                    <a:pt x="1300432" y="1249417"/>
                  </a:cubicBezTo>
                  <a:cubicBezTo>
                    <a:pt x="1242640" y="1249417"/>
                    <a:pt x="1213744" y="1220786"/>
                    <a:pt x="1213744" y="1163525"/>
                  </a:cubicBezTo>
                  <a:lnTo>
                    <a:pt x="1213744" y="881193"/>
                  </a:lnTo>
                  <a:cubicBezTo>
                    <a:pt x="1213744" y="821811"/>
                    <a:pt x="1243701" y="792119"/>
                    <a:pt x="1303613" y="792119"/>
                  </a:cubicBezTo>
                  <a:lnTo>
                    <a:pt x="1552542" y="792119"/>
                  </a:lnTo>
                  <a:lnTo>
                    <a:pt x="1552542" y="559096"/>
                  </a:lnTo>
                  <a:lnTo>
                    <a:pt x="1325087" y="559096"/>
                  </a:lnTo>
                  <a:lnTo>
                    <a:pt x="1325087" y="691116"/>
                  </a:lnTo>
                  <a:lnTo>
                    <a:pt x="1222493" y="691116"/>
                  </a:lnTo>
                  <a:lnTo>
                    <a:pt x="1222493" y="560687"/>
                  </a:lnTo>
                  <a:cubicBezTo>
                    <a:pt x="1222493" y="500774"/>
                    <a:pt x="1252184" y="470818"/>
                    <a:pt x="1311566" y="470818"/>
                  </a:cubicBezTo>
                  <a:close/>
                  <a:moveTo>
                    <a:pt x="2193140" y="466046"/>
                  </a:moveTo>
                  <a:cubicBezTo>
                    <a:pt x="2251993" y="466046"/>
                    <a:pt x="2281419" y="494942"/>
                    <a:pt x="2281419" y="552734"/>
                  </a:cubicBezTo>
                  <a:lnTo>
                    <a:pt x="2281419" y="1244645"/>
                  </a:lnTo>
                  <a:lnTo>
                    <a:pt x="2175644" y="1244645"/>
                  </a:lnTo>
                  <a:lnTo>
                    <a:pt x="2175644" y="565459"/>
                  </a:lnTo>
                  <a:lnTo>
                    <a:pt x="1942621" y="571821"/>
                  </a:lnTo>
                  <a:lnTo>
                    <a:pt x="1942621" y="1244645"/>
                  </a:lnTo>
                  <a:lnTo>
                    <a:pt x="1836846" y="1244645"/>
                  </a:lnTo>
                  <a:lnTo>
                    <a:pt x="1836846" y="470818"/>
                  </a:lnTo>
                  <a:lnTo>
                    <a:pt x="1942621" y="470818"/>
                  </a:lnTo>
                  <a:lnTo>
                    <a:pt x="1942621" y="492291"/>
                  </a:lnTo>
                  <a:cubicBezTo>
                    <a:pt x="1983976" y="486989"/>
                    <a:pt x="2025597" y="481422"/>
                    <a:pt x="2067483" y="475590"/>
                  </a:cubicBezTo>
                  <a:cubicBezTo>
                    <a:pt x="2118382" y="469227"/>
                    <a:pt x="2160268" y="466046"/>
                    <a:pt x="2193140" y="466046"/>
                  </a:cubicBezTo>
                  <a:close/>
                  <a:moveTo>
                    <a:pt x="2446446" y="0"/>
                  </a:moveTo>
                  <a:lnTo>
                    <a:pt x="2552221" y="0"/>
                  </a:lnTo>
                  <a:lnTo>
                    <a:pt x="2552221" y="790529"/>
                  </a:lnTo>
                  <a:lnTo>
                    <a:pt x="2751046" y="470818"/>
                  </a:lnTo>
                  <a:lnTo>
                    <a:pt x="2864774" y="470818"/>
                  </a:lnTo>
                  <a:lnTo>
                    <a:pt x="2864774" y="473999"/>
                  </a:lnTo>
                  <a:lnTo>
                    <a:pt x="2639704" y="815978"/>
                  </a:lnTo>
                  <a:lnTo>
                    <a:pt x="2880680" y="1244645"/>
                  </a:lnTo>
                  <a:lnTo>
                    <a:pt x="2765361" y="1244645"/>
                  </a:lnTo>
                  <a:lnTo>
                    <a:pt x="2552221" y="850176"/>
                  </a:lnTo>
                  <a:lnTo>
                    <a:pt x="2552221" y="1244645"/>
                  </a:lnTo>
                  <a:lnTo>
                    <a:pt x="2446446" y="1244645"/>
                  </a:lnTo>
                  <a:close/>
                  <a:moveTo>
                    <a:pt x="608121" y="0"/>
                  </a:moveTo>
                  <a:lnTo>
                    <a:pt x="713896" y="0"/>
                  </a:lnTo>
                  <a:lnTo>
                    <a:pt x="713896" y="492291"/>
                  </a:lnTo>
                  <a:cubicBezTo>
                    <a:pt x="755782" y="486989"/>
                    <a:pt x="797668" y="481687"/>
                    <a:pt x="839553" y="476385"/>
                  </a:cubicBezTo>
                  <a:cubicBezTo>
                    <a:pt x="892573" y="469492"/>
                    <a:pt x="934194" y="466046"/>
                    <a:pt x="964416" y="466046"/>
                  </a:cubicBezTo>
                  <a:cubicBezTo>
                    <a:pt x="1023268" y="466046"/>
                    <a:pt x="1052694" y="494942"/>
                    <a:pt x="1052694" y="552734"/>
                  </a:cubicBezTo>
                  <a:lnTo>
                    <a:pt x="1052694" y="1244645"/>
                  </a:lnTo>
                  <a:lnTo>
                    <a:pt x="946919" y="1244645"/>
                  </a:lnTo>
                  <a:lnTo>
                    <a:pt x="946919" y="565459"/>
                  </a:lnTo>
                  <a:lnTo>
                    <a:pt x="713896" y="571821"/>
                  </a:lnTo>
                  <a:lnTo>
                    <a:pt x="713896" y="1244645"/>
                  </a:lnTo>
                  <a:lnTo>
                    <a:pt x="608121" y="1244645"/>
                  </a:lnTo>
                  <a:close/>
                  <a:moveTo>
                    <a:pt x="0" y="0"/>
                  </a:moveTo>
                  <a:lnTo>
                    <a:pt x="497063" y="0"/>
                  </a:lnTo>
                  <a:lnTo>
                    <a:pt x="497063" y="97822"/>
                  </a:lnTo>
                  <a:lnTo>
                    <a:pt x="304600" y="97822"/>
                  </a:lnTo>
                  <a:lnTo>
                    <a:pt x="304600" y="1244645"/>
                  </a:lnTo>
                  <a:lnTo>
                    <a:pt x="194053" y="1244645"/>
                  </a:lnTo>
                  <a:lnTo>
                    <a:pt x="194053" y="97822"/>
                  </a:lnTo>
                  <a:lnTo>
                    <a:pt x="0" y="97822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800" dirty="0">
                <a:latin typeface="Agency FB" panose="020B0503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08729" y="3025769"/>
              <a:ext cx="3115676" cy="1513457"/>
            </a:xfrm>
            <a:custGeom>
              <a:avLst/>
              <a:gdLst>
                <a:gd name="connsiteX0" fmla="*/ 472097 w 3115676"/>
                <a:gd name="connsiteY0" fmla="*/ 756331 h 1513457"/>
                <a:gd name="connsiteX1" fmla="*/ 472097 w 3115676"/>
                <a:gd name="connsiteY1" fmla="*/ 944817 h 1513457"/>
                <a:gd name="connsiteX2" fmla="*/ 794194 w 3115676"/>
                <a:gd name="connsiteY2" fmla="*/ 944817 h 1513457"/>
                <a:gd name="connsiteX3" fmla="*/ 794194 w 3115676"/>
                <a:gd name="connsiteY3" fmla="*/ 756331 h 1513457"/>
                <a:gd name="connsiteX4" fmla="*/ 1016083 w 3115676"/>
                <a:gd name="connsiteY4" fmla="*/ 637036 h 1513457"/>
                <a:gd name="connsiteX5" fmla="*/ 1164009 w 3115676"/>
                <a:gd name="connsiteY5" fmla="*/ 979015 h 1513457"/>
                <a:gd name="connsiteX6" fmla="*/ 1084479 w 3115676"/>
                <a:gd name="connsiteY6" fmla="*/ 1010032 h 1513457"/>
                <a:gd name="connsiteX7" fmla="*/ 942915 w 3115676"/>
                <a:gd name="connsiteY7" fmla="*/ 664871 h 1513457"/>
                <a:gd name="connsiteX8" fmla="*/ 64573 w 3115676"/>
                <a:gd name="connsiteY8" fmla="*/ 546372 h 1513457"/>
                <a:gd name="connsiteX9" fmla="*/ 170679 w 3115676"/>
                <a:gd name="connsiteY9" fmla="*/ 546372 h 1513457"/>
                <a:gd name="connsiteX10" fmla="*/ 170679 w 3115676"/>
                <a:gd name="connsiteY10" fmla="*/ 1230330 h 1513457"/>
                <a:gd name="connsiteX11" fmla="*/ 349621 w 3115676"/>
                <a:gd name="connsiteY11" fmla="*/ 1106263 h 1513457"/>
                <a:gd name="connsiteX12" fmla="*/ 359165 w 3115676"/>
                <a:gd name="connsiteY12" fmla="*/ 1196132 h 1513457"/>
                <a:gd name="connsiteX13" fmla="*/ 105464 w 3115676"/>
                <a:gd name="connsiteY13" fmla="*/ 1386209 h 1513457"/>
                <a:gd name="connsiteX14" fmla="*/ 51384 w 3115676"/>
                <a:gd name="connsiteY14" fmla="*/ 1317813 h 1513457"/>
                <a:gd name="connsiteX15" fmla="*/ 83196 w 3115676"/>
                <a:gd name="connsiteY15" fmla="*/ 1262142 h 1513457"/>
                <a:gd name="connsiteX16" fmla="*/ 91149 w 3115676"/>
                <a:gd name="connsiteY16" fmla="*/ 1177840 h 1513457"/>
                <a:gd name="connsiteX17" fmla="*/ 91149 w 3115676"/>
                <a:gd name="connsiteY17" fmla="*/ 624311 h 1513457"/>
                <a:gd name="connsiteX18" fmla="*/ 0 w 3115676"/>
                <a:gd name="connsiteY18" fmla="*/ 624311 h 1513457"/>
                <a:gd name="connsiteX19" fmla="*/ 472097 w 3115676"/>
                <a:gd name="connsiteY19" fmla="*/ 500244 h 1513457"/>
                <a:gd name="connsiteX20" fmla="*/ 472097 w 3115676"/>
                <a:gd name="connsiteY20" fmla="*/ 684754 h 1513457"/>
                <a:gd name="connsiteX21" fmla="*/ 794194 w 3115676"/>
                <a:gd name="connsiteY21" fmla="*/ 684754 h 1513457"/>
                <a:gd name="connsiteX22" fmla="*/ 794194 w 3115676"/>
                <a:gd name="connsiteY22" fmla="*/ 500244 h 1513457"/>
                <a:gd name="connsiteX23" fmla="*/ 1684135 w 3115676"/>
                <a:gd name="connsiteY23" fmla="*/ 306191 h 1513457"/>
                <a:gd name="connsiteX24" fmla="*/ 2954230 w 3115676"/>
                <a:gd name="connsiteY24" fmla="*/ 306191 h 1513457"/>
                <a:gd name="connsiteX25" fmla="*/ 2954230 w 3115676"/>
                <a:gd name="connsiteY25" fmla="*/ 399241 h 1513457"/>
                <a:gd name="connsiteX26" fmla="*/ 1956128 w 3115676"/>
                <a:gd name="connsiteY26" fmla="*/ 1199313 h 1513457"/>
                <a:gd name="connsiteX27" fmla="*/ 1962490 w 3115676"/>
                <a:gd name="connsiteY27" fmla="*/ 1205676 h 1513457"/>
                <a:gd name="connsiteX28" fmla="*/ 2402291 w 3115676"/>
                <a:gd name="connsiteY28" fmla="*/ 1375075 h 1513457"/>
                <a:gd name="connsiteX29" fmla="*/ 2722797 w 3115676"/>
                <a:gd name="connsiteY29" fmla="*/ 1382232 h 1513457"/>
                <a:gd name="connsiteX30" fmla="*/ 3115676 w 3115676"/>
                <a:gd name="connsiteY30" fmla="*/ 1375075 h 1513457"/>
                <a:gd name="connsiteX31" fmla="*/ 3084659 w 3115676"/>
                <a:gd name="connsiteY31" fmla="*/ 1471306 h 1513457"/>
                <a:gd name="connsiteX32" fmla="*/ 2663945 w 3115676"/>
                <a:gd name="connsiteY32" fmla="*/ 1470511 h 1513457"/>
                <a:gd name="connsiteX33" fmla="*/ 2399110 w 3115676"/>
                <a:gd name="connsiteY33" fmla="*/ 1464943 h 1513457"/>
                <a:gd name="connsiteX34" fmla="*/ 1875802 w 3115676"/>
                <a:gd name="connsiteY34" fmla="*/ 1247826 h 1513457"/>
                <a:gd name="connsiteX35" fmla="*/ 1843195 w 3115676"/>
                <a:gd name="connsiteY35" fmla="*/ 1235102 h 1513457"/>
                <a:gd name="connsiteX36" fmla="*/ 1804225 w 3115676"/>
                <a:gd name="connsiteY36" fmla="*/ 1249417 h 1513457"/>
                <a:gd name="connsiteX37" fmla="*/ 1613353 w 3115676"/>
                <a:gd name="connsiteY37" fmla="*/ 1454605 h 1513457"/>
                <a:gd name="connsiteX38" fmla="*/ 1560068 w 3115676"/>
                <a:gd name="connsiteY38" fmla="*/ 1370303 h 1513457"/>
                <a:gd name="connsiteX39" fmla="*/ 1718333 w 3115676"/>
                <a:gd name="connsiteY39" fmla="*/ 1208857 h 1513457"/>
                <a:gd name="connsiteX40" fmla="*/ 1836833 w 3115676"/>
                <a:gd name="connsiteY40" fmla="*/ 1140461 h 1513457"/>
                <a:gd name="connsiteX41" fmla="*/ 1871031 w 3115676"/>
                <a:gd name="connsiteY41" fmla="*/ 1145233 h 1513457"/>
                <a:gd name="connsiteX42" fmla="*/ 2840502 w 3115676"/>
                <a:gd name="connsiteY42" fmla="*/ 391288 h 1513457"/>
                <a:gd name="connsiteX43" fmla="*/ 1684135 w 3115676"/>
                <a:gd name="connsiteY43" fmla="*/ 391288 h 1513457"/>
                <a:gd name="connsiteX44" fmla="*/ 270372 w 3115676"/>
                <a:gd name="connsiteY44" fmla="*/ 297977 h 1513457"/>
                <a:gd name="connsiteX45" fmla="*/ 274863 w 3115676"/>
                <a:gd name="connsiteY45" fmla="*/ 304600 h 1513457"/>
                <a:gd name="connsiteX46" fmla="*/ 253452 w 3115676"/>
                <a:gd name="connsiteY46" fmla="*/ 318399 h 1513457"/>
                <a:gd name="connsiteX47" fmla="*/ 472097 w 3115676"/>
                <a:gd name="connsiteY47" fmla="*/ 241772 h 1513457"/>
                <a:gd name="connsiteX48" fmla="*/ 472097 w 3115676"/>
                <a:gd name="connsiteY48" fmla="*/ 428667 h 1513457"/>
                <a:gd name="connsiteX49" fmla="*/ 794194 w 3115676"/>
                <a:gd name="connsiteY49" fmla="*/ 428667 h 1513457"/>
                <a:gd name="connsiteX50" fmla="*/ 794194 w 3115676"/>
                <a:gd name="connsiteY50" fmla="*/ 241772 h 1513457"/>
                <a:gd name="connsiteX51" fmla="*/ 1250696 w 3115676"/>
                <a:gd name="connsiteY51" fmla="*/ 16702 h 1513457"/>
                <a:gd name="connsiteX52" fmla="*/ 1331817 w 3115676"/>
                <a:gd name="connsiteY52" fmla="*/ 16702 h 1513457"/>
                <a:gd name="connsiteX53" fmla="*/ 1331817 w 3115676"/>
                <a:gd name="connsiteY53" fmla="*/ 399241 h 1513457"/>
                <a:gd name="connsiteX54" fmla="*/ 1482129 w 3115676"/>
                <a:gd name="connsiteY54" fmla="*/ 399241 h 1513457"/>
                <a:gd name="connsiteX55" fmla="*/ 1482129 w 3115676"/>
                <a:gd name="connsiteY55" fmla="*/ 473999 h 1513457"/>
                <a:gd name="connsiteX56" fmla="*/ 1331817 w 3115676"/>
                <a:gd name="connsiteY56" fmla="*/ 473999 h 1513457"/>
                <a:gd name="connsiteX57" fmla="*/ 1331817 w 3115676"/>
                <a:gd name="connsiteY57" fmla="*/ 1337695 h 1513457"/>
                <a:gd name="connsiteX58" fmla="*/ 1170371 w 3115676"/>
                <a:gd name="connsiteY58" fmla="*/ 1510276 h 1513457"/>
                <a:gd name="connsiteX59" fmla="*/ 1014492 w 3115676"/>
                <a:gd name="connsiteY59" fmla="*/ 1513457 h 1513457"/>
                <a:gd name="connsiteX60" fmla="*/ 997791 w 3115676"/>
                <a:gd name="connsiteY60" fmla="*/ 1425178 h 1513457"/>
                <a:gd name="connsiteX61" fmla="*/ 1141740 w 3115676"/>
                <a:gd name="connsiteY61" fmla="*/ 1429155 h 1513457"/>
                <a:gd name="connsiteX62" fmla="*/ 1230018 w 3115676"/>
                <a:gd name="connsiteY62" fmla="*/ 1406091 h 1513457"/>
                <a:gd name="connsiteX63" fmla="*/ 1250696 w 3115676"/>
                <a:gd name="connsiteY63" fmla="*/ 1311451 h 1513457"/>
                <a:gd name="connsiteX64" fmla="*/ 1250696 w 3115676"/>
                <a:gd name="connsiteY64" fmla="*/ 473999 h 1513457"/>
                <a:gd name="connsiteX65" fmla="*/ 955640 w 3115676"/>
                <a:gd name="connsiteY65" fmla="*/ 473999 h 1513457"/>
                <a:gd name="connsiteX66" fmla="*/ 955640 w 3115676"/>
                <a:gd name="connsiteY66" fmla="*/ 399241 h 1513457"/>
                <a:gd name="connsiteX67" fmla="*/ 1250696 w 3115676"/>
                <a:gd name="connsiteY67" fmla="*/ 399241 h 1513457"/>
                <a:gd name="connsiteX68" fmla="*/ 2310832 w 3115676"/>
                <a:gd name="connsiteY68" fmla="*/ 11930 h 1513457"/>
                <a:gd name="connsiteX69" fmla="*/ 2458758 w 3115676"/>
                <a:gd name="connsiteY69" fmla="*/ 248134 h 1513457"/>
                <a:gd name="connsiteX70" fmla="*/ 2371274 w 3115676"/>
                <a:gd name="connsiteY70" fmla="*/ 290285 h 1513457"/>
                <a:gd name="connsiteX71" fmla="*/ 2229711 w 3115676"/>
                <a:gd name="connsiteY71" fmla="*/ 49309 h 1513457"/>
                <a:gd name="connsiteX72" fmla="*/ 593778 w 3115676"/>
                <a:gd name="connsiteY72" fmla="*/ 0 h 1513457"/>
                <a:gd name="connsiteX73" fmla="*/ 675694 w 3115676"/>
                <a:gd name="connsiteY73" fmla="*/ 10339 h 1513457"/>
                <a:gd name="connsiteX74" fmla="*/ 641496 w 3115676"/>
                <a:gd name="connsiteY74" fmla="*/ 169399 h 1513457"/>
                <a:gd name="connsiteX75" fmla="*/ 874519 w 3115676"/>
                <a:gd name="connsiteY75" fmla="*/ 169399 h 1513457"/>
                <a:gd name="connsiteX76" fmla="*/ 874519 w 3115676"/>
                <a:gd name="connsiteY76" fmla="*/ 1337695 h 1513457"/>
                <a:gd name="connsiteX77" fmla="*/ 725798 w 3115676"/>
                <a:gd name="connsiteY77" fmla="*/ 1508685 h 1513457"/>
                <a:gd name="connsiteX78" fmla="*/ 562762 w 3115676"/>
                <a:gd name="connsiteY78" fmla="*/ 1511866 h 1513457"/>
                <a:gd name="connsiteX79" fmla="*/ 546856 w 3115676"/>
                <a:gd name="connsiteY79" fmla="*/ 1430746 h 1513457"/>
                <a:gd name="connsiteX80" fmla="*/ 680466 w 3115676"/>
                <a:gd name="connsiteY80" fmla="*/ 1433927 h 1513457"/>
                <a:gd name="connsiteX81" fmla="*/ 771926 w 3115676"/>
                <a:gd name="connsiteY81" fmla="*/ 1410068 h 1513457"/>
                <a:gd name="connsiteX82" fmla="*/ 794194 w 3115676"/>
                <a:gd name="connsiteY82" fmla="*/ 1311451 h 1513457"/>
                <a:gd name="connsiteX83" fmla="*/ 794194 w 3115676"/>
                <a:gd name="connsiteY83" fmla="*/ 1016394 h 1513457"/>
                <a:gd name="connsiteX84" fmla="*/ 775107 w 3115676"/>
                <a:gd name="connsiteY84" fmla="*/ 1016394 h 1513457"/>
                <a:gd name="connsiteX85" fmla="*/ 290769 w 3115676"/>
                <a:gd name="connsiteY85" fmla="*/ 1480849 h 1513457"/>
                <a:gd name="connsiteX86" fmla="*/ 234303 w 3115676"/>
                <a:gd name="connsiteY86" fmla="*/ 1418816 h 1513457"/>
                <a:gd name="connsiteX87" fmla="*/ 693191 w 3115676"/>
                <a:gd name="connsiteY87" fmla="*/ 1016394 h 1513457"/>
                <a:gd name="connsiteX88" fmla="*/ 296336 w 3115676"/>
                <a:gd name="connsiteY88" fmla="*/ 1016394 h 1513457"/>
                <a:gd name="connsiteX89" fmla="*/ 296336 w 3115676"/>
                <a:gd name="connsiteY89" fmla="*/ 944817 h 1513457"/>
                <a:gd name="connsiteX90" fmla="*/ 391772 w 3115676"/>
                <a:gd name="connsiteY90" fmla="*/ 944817 h 1513457"/>
                <a:gd name="connsiteX91" fmla="*/ 391772 w 3115676"/>
                <a:gd name="connsiteY91" fmla="*/ 169399 h 1513457"/>
                <a:gd name="connsiteX92" fmla="*/ 562762 w 3115676"/>
                <a:gd name="connsiteY92" fmla="*/ 169399 h 1513457"/>
                <a:gd name="connsiteX93" fmla="*/ 593778 w 3115676"/>
                <a:gd name="connsiteY93" fmla="*/ 0 h 151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115676" h="1513457">
                  <a:moveTo>
                    <a:pt x="472097" y="756331"/>
                  </a:moveTo>
                  <a:lnTo>
                    <a:pt x="472097" y="944817"/>
                  </a:lnTo>
                  <a:lnTo>
                    <a:pt x="794194" y="944817"/>
                  </a:lnTo>
                  <a:lnTo>
                    <a:pt x="794194" y="756331"/>
                  </a:lnTo>
                  <a:close/>
                  <a:moveTo>
                    <a:pt x="1016083" y="637036"/>
                  </a:moveTo>
                  <a:cubicBezTo>
                    <a:pt x="1058499" y="728761"/>
                    <a:pt x="1107807" y="842754"/>
                    <a:pt x="1164009" y="979015"/>
                  </a:cubicBezTo>
                  <a:lnTo>
                    <a:pt x="1084479" y="1010032"/>
                  </a:lnTo>
                  <a:cubicBezTo>
                    <a:pt x="1027747" y="863166"/>
                    <a:pt x="980559" y="748113"/>
                    <a:pt x="942915" y="664871"/>
                  </a:cubicBezTo>
                  <a:close/>
                  <a:moveTo>
                    <a:pt x="64573" y="546372"/>
                  </a:moveTo>
                  <a:lnTo>
                    <a:pt x="170679" y="546372"/>
                  </a:lnTo>
                  <a:lnTo>
                    <a:pt x="170679" y="1230330"/>
                  </a:lnTo>
                  <a:cubicBezTo>
                    <a:pt x="233773" y="1187914"/>
                    <a:pt x="293420" y="1146558"/>
                    <a:pt x="349621" y="1106263"/>
                  </a:cubicBezTo>
                  <a:cubicBezTo>
                    <a:pt x="351212" y="1135954"/>
                    <a:pt x="354393" y="1165911"/>
                    <a:pt x="359165" y="1196132"/>
                  </a:cubicBezTo>
                  <a:cubicBezTo>
                    <a:pt x="243581" y="1271420"/>
                    <a:pt x="159014" y="1334779"/>
                    <a:pt x="105464" y="1386209"/>
                  </a:cubicBezTo>
                  <a:lnTo>
                    <a:pt x="51384" y="1317813"/>
                  </a:lnTo>
                  <a:cubicBezTo>
                    <a:pt x="67290" y="1299786"/>
                    <a:pt x="77894" y="1281229"/>
                    <a:pt x="83196" y="1262142"/>
                  </a:cubicBezTo>
                  <a:cubicBezTo>
                    <a:pt x="88498" y="1243585"/>
                    <a:pt x="91149" y="1215484"/>
                    <a:pt x="91149" y="1177840"/>
                  </a:cubicBezTo>
                  <a:lnTo>
                    <a:pt x="91149" y="624311"/>
                  </a:lnTo>
                  <a:lnTo>
                    <a:pt x="0" y="624311"/>
                  </a:lnTo>
                  <a:close/>
                  <a:moveTo>
                    <a:pt x="472097" y="500244"/>
                  </a:moveTo>
                  <a:lnTo>
                    <a:pt x="472097" y="684754"/>
                  </a:lnTo>
                  <a:lnTo>
                    <a:pt x="794194" y="684754"/>
                  </a:lnTo>
                  <a:lnTo>
                    <a:pt x="794194" y="500244"/>
                  </a:lnTo>
                  <a:close/>
                  <a:moveTo>
                    <a:pt x="1684135" y="306191"/>
                  </a:moveTo>
                  <a:lnTo>
                    <a:pt x="2954230" y="306191"/>
                  </a:lnTo>
                  <a:lnTo>
                    <a:pt x="2954230" y="399241"/>
                  </a:lnTo>
                  <a:cubicBezTo>
                    <a:pt x="2680116" y="695623"/>
                    <a:pt x="2347416" y="962314"/>
                    <a:pt x="1956128" y="1199313"/>
                  </a:cubicBezTo>
                  <a:cubicBezTo>
                    <a:pt x="1957718" y="1201964"/>
                    <a:pt x="1959839" y="1204085"/>
                    <a:pt x="1962490" y="1205676"/>
                  </a:cubicBezTo>
                  <a:cubicBezTo>
                    <a:pt x="2054745" y="1313306"/>
                    <a:pt x="2201345" y="1369773"/>
                    <a:pt x="2402291" y="1375075"/>
                  </a:cubicBezTo>
                  <a:cubicBezTo>
                    <a:pt x="2503029" y="1379846"/>
                    <a:pt x="2609864" y="1382232"/>
                    <a:pt x="2722797" y="1382232"/>
                  </a:cubicBezTo>
                  <a:cubicBezTo>
                    <a:pt x="2833609" y="1382232"/>
                    <a:pt x="2964568" y="1379846"/>
                    <a:pt x="3115676" y="1375075"/>
                  </a:cubicBezTo>
                  <a:cubicBezTo>
                    <a:pt x="3100830" y="1412189"/>
                    <a:pt x="3090491" y="1444266"/>
                    <a:pt x="3084659" y="1471306"/>
                  </a:cubicBezTo>
                  <a:cubicBezTo>
                    <a:pt x="2890075" y="1471306"/>
                    <a:pt x="2749838" y="1471041"/>
                    <a:pt x="2663945" y="1470511"/>
                  </a:cubicBezTo>
                  <a:cubicBezTo>
                    <a:pt x="2561616" y="1469450"/>
                    <a:pt x="2473338" y="1467594"/>
                    <a:pt x="2399110" y="1464943"/>
                  </a:cubicBezTo>
                  <a:cubicBezTo>
                    <a:pt x="2162641" y="1460702"/>
                    <a:pt x="1988205" y="1388330"/>
                    <a:pt x="1875802" y="1247826"/>
                  </a:cubicBezTo>
                  <a:cubicBezTo>
                    <a:pt x="1865198" y="1239343"/>
                    <a:pt x="1854329" y="1235102"/>
                    <a:pt x="1843195" y="1235102"/>
                  </a:cubicBezTo>
                  <a:cubicBezTo>
                    <a:pt x="1831000" y="1235102"/>
                    <a:pt x="1818011" y="1239873"/>
                    <a:pt x="1804225" y="1249417"/>
                  </a:cubicBezTo>
                  <a:cubicBezTo>
                    <a:pt x="1734769" y="1314632"/>
                    <a:pt x="1671145" y="1383028"/>
                    <a:pt x="1613353" y="1454605"/>
                  </a:cubicBezTo>
                  <a:lnTo>
                    <a:pt x="1560068" y="1370303"/>
                  </a:lnTo>
                  <a:cubicBezTo>
                    <a:pt x="1615209" y="1310920"/>
                    <a:pt x="1667964" y="1257105"/>
                    <a:pt x="1718333" y="1208857"/>
                  </a:cubicBezTo>
                  <a:cubicBezTo>
                    <a:pt x="1765521" y="1163790"/>
                    <a:pt x="1805021" y="1140991"/>
                    <a:pt x="1836833" y="1140461"/>
                  </a:cubicBezTo>
                  <a:cubicBezTo>
                    <a:pt x="1848497" y="1140461"/>
                    <a:pt x="1859896" y="1142052"/>
                    <a:pt x="1871031" y="1145233"/>
                  </a:cubicBezTo>
                  <a:cubicBezTo>
                    <a:pt x="2272922" y="899220"/>
                    <a:pt x="2596079" y="647905"/>
                    <a:pt x="2840502" y="391288"/>
                  </a:cubicBezTo>
                  <a:lnTo>
                    <a:pt x="1684135" y="391288"/>
                  </a:lnTo>
                  <a:close/>
                  <a:moveTo>
                    <a:pt x="270372" y="297977"/>
                  </a:moveTo>
                  <a:lnTo>
                    <a:pt x="274863" y="304600"/>
                  </a:lnTo>
                  <a:lnTo>
                    <a:pt x="253452" y="318399"/>
                  </a:lnTo>
                  <a:close/>
                  <a:moveTo>
                    <a:pt x="472097" y="241772"/>
                  </a:moveTo>
                  <a:lnTo>
                    <a:pt x="472097" y="428667"/>
                  </a:lnTo>
                  <a:lnTo>
                    <a:pt x="794194" y="428667"/>
                  </a:lnTo>
                  <a:lnTo>
                    <a:pt x="794194" y="241772"/>
                  </a:lnTo>
                  <a:close/>
                  <a:moveTo>
                    <a:pt x="1250696" y="16702"/>
                  </a:moveTo>
                  <a:lnTo>
                    <a:pt x="1331817" y="16702"/>
                  </a:lnTo>
                  <a:lnTo>
                    <a:pt x="1331817" y="399241"/>
                  </a:lnTo>
                  <a:lnTo>
                    <a:pt x="1482129" y="399241"/>
                  </a:lnTo>
                  <a:lnTo>
                    <a:pt x="1482129" y="473999"/>
                  </a:lnTo>
                  <a:lnTo>
                    <a:pt x="1331817" y="473999"/>
                  </a:lnTo>
                  <a:lnTo>
                    <a:pt x="1331817" y="1337695"/>
                  </a:lnTo>
                  <a:cubicBezTo>
                    <a:pt x="1338710" y="1451688"/>
                    <a:pt x="1284894" y="1509215"/>
                    <a:pt x="1170371" y="1510276"/>
                  </a:cubicBezTo>
                  <a:cubicBezTo>
                    <a:pt x="1121593" y="1512396"/>
                    <a:pt x="1069633" y="1513457"/>
                    <a:pt x="1014492" y="1513457"/>
                  </a:cubicBezTo>
                  <a:cubicBezTo>
                    <a:pt x="1012371" y="1485886"/>
                    <a:pt x="1006804" y="1456460"/>
                    <a:pt x="997791" y="1425178"/>
                  </a:cubicBezTo>
                  <a:cubicBezTo>
                    <a:pt x="1026952" y="1427829"/>
                    <a:pt x="1074935" y="1429155"/>
                    <a:pt x="1141740" y="1429155"/>
                  </a:cubicBezTo>
                  <a:cubicBezTo>
                    <a:pt x="1187868" y="1429685"/>
                    <a:pt x="1217294" y="1421997"/>
                    <a:pt x="1230018" y="1406091"/>
                  </a:cubicBezTo>
                  <a:cubicBezTo>
                    <a:pt x="1244334" y="1392306"/>
                    <a:pt x="1251226" y="1360759"/>
                    <a:pt x="1250696" y="1311451"/>
                  </a:cubicBezTo>
                  <a:lnTo>
                    <a:pt x="1250696" y="473999"/>
                  </a:lnTo>
                  <a:lnTo>
                    <a:pt x="955640" y="473999"/>
                  </a:lnTo>
                  <a:lnTo>
                    <a:pt x="955640" y="399241"/>
                  </a:lnTo>
                  <a:lnTo>
                    <a:pt x="1250696" y="399241"/>
                  </a:lnTo>
                  <a:close/>
                  <a:moveTo>
                    <a:pt x="2310832" y="11930"/>
                  </a:moveTo>
                  <a:cubicBezTo>
                    <a:pt x="2380288" y="118500"/>
                    <a:pt x="2429596" y="197235"/>
                    <a:pt x="2458758" y="248134"/>
                  </a:cubicBezTo>
                  <a:lnTo>
                    <a:pt x="2371274" y="290285"/>
                  </a:lnTo>
                  <a:cubicBezTo>
                    <a:pt x="2337342" y="224010"/>
                    <a:pt x="2290154" y="143684"/>
                    <a:pt x="2229711" y="49309"/>
                  </a:cubicBezTo>
                  <a:close/>
                  <a:moveTo>
                    <a:pt x="593778" y="0"/>
                  </a:moveTo>
                  <a:lnTo>
                    <a:pt x="675694" y="10339"/>
                  </a:lnTo>
                  <a:cubicBezTo>
                    <a:pt x="661909" y="82977"/>
                    <a:pt x="650510" y="135997"/>
                    <a:pt x="641496" y="169399"/>
                  </a:cubicBezTo>
                  <a:lnTo>
                    <a:pt x="874519" y="169399"/>
                  </a:lnTo>
                  <a:lnTo>
                    <a:pt x="874519" y="1337695"/>
                  </a:lnTo>
                  <a:cubicBezTo>
                    <a:pt x="879821" y="1450098"/>
                    <a:pt x="830248" y="1507094"/>
                    <a:pt x="725798" y="1508685"/>
                  </a:cubicBezTo>
                  <a:cubicBezTo>
                    <a:pt x="680731" y="1510806"/>
                    <a:pt x="626386" y="1511866"/>
                    <a:pt x="562762" y="1511866"/>
                  </a:cubicBezTo>
                  <a:cubicBezTo>
                    <a:pt x="561701" y="1484296"/>
                    <a:pt x="556399" y="1457256"/>
                    <a:pt x="546856" y="1430746"/>
                  </a:cubicBezTo>
                  <a:cubicBezTo>
                    <a:pt x="579198" y="1432866"/>
                    <a:pt x="623735" y="1433927"/>
                    <a:pt x="680466" y="1433927"/>
                  </a:cubicBezTo>
                  <a:cubicBezTo>
                    <a:pt x="727124" y="1434457"/>
                    <a:pt x="757610" y="1426504"/>
                    <a:pt x="771926" y="1410068"/>
                  </a:cubicBezTo>
                  <a:cubicBezTo>
                    <a:pt x="787301" y="1394692"/>
                    <a:pt x="794724" y="1361820"/>
                    <a:pt x="794194" y="1311451"/>
                  </a:cubicBezTo>
                  <a:lnTo>
                    <a:pt x="794194" y="1016394"/>
                  </a:lnTo>
                  <a:lnTo>
                    <a:pt x="775107" y="1016394"/>
                  </a:lnTo>
                  <a:cubicBezTo>
                    <a:pt x="675429" y="1205676"/>
                    <a:pt x="513983" y="1360494"/>
                    <a:pt x="290769" y="1480849"/>
                  </a:cubicBezTo>
                  <a:cubicBezTo>
                    <a:pt x="274333" y="1460702"/>
                    <a:pt x="255511" y="1440024"/>
                    <a:pt x="234303" y="1418816"/>
                  </a:cubicBezTo>
                  <a:cubicBezTo>
                    <a:pt x="446913" y="1304823"/>
                    <a:pt x="599876" y="1170682"/>
                    <a:pt x="693191" y="1016394"/>
                  </a:cubicBezTo>
                  <a:lnTo>
                    <a:pt x="296336" y="1016394"/>
                  </a:lnTo>
                  <a:lnTo>
                    <a:pt x="296336" y="944817"/>
                  </a:lnTo>
                  <a:lnTo>
                    <a:pt x="391772" y="944817"/>
                  </a:lnTo>
                  <a:lnTo>
                    <a:pt x="391772" y="169399"/>
                  </a:lnTo>
                  <a:lnTo>
                    <a:pt x="562762" y="169399"/>
                  </a:lnTo>
                  <a:cubicBezTo>
                    <a:pt x="577077" y="106836"/>
                    <a:pt x="587416" y="50369"/>
                    <a:pt x="593778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15" name="组合 14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" name="任意多边形 19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 rot="5400000">
            <a:off x="11457672" y="5906378"/>
            <a:ext cx="564053" cy="540000"/>
            <a:chOff x="6588367" y="1984321"/>
            <a:chExt cx="1375531" cy="1316882"/>
          </a:xfrm>
        </p:grpSpPr>
        <p:sp>
          <p:nvSpPr>
            <p:cNvPr id="26" name="任意多边形 25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8665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6598" y="1294228"/>
            <a:ext cx="3143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blipFill>
                  <a:blip r:embed="rId3"/>
                  <a:stretch>
                    <a:fillRect/>
                  </a:stretch>
                </a:blipFill>
                <a:latin typeface="Agency FB" panose="020B0503020202020204" pitchFamily="34" charset="0"/>
              </a:rPr>
              <a:t>CONTENTS</a:t>
            </a:r>
            <a:endParaRPr lang="zh-CN" altLang="en-US" sz="7200" dirty="0">
              <a:blipFill>
                <a:blip r:embed="rId3"/>
                <a:stretch>
                  <a:fillRect/>
                </a:stretch>
              </a:blipFill>
              <a:latin typeface="Agency FB" panose="020B0503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6597" y="2634288"/>
            <a:ext cx="3143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b="1" dirty="0" smtClean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8800" b="1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" name="任意多边形 9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6770152" y="1291272"/>
            <a:ext cx="430856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indent="-57150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50000"/>
              <a:buBlip>
                <a:blip r:embed="rId4"/>
              </a:buBlip>
            </a:pP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SAW angles</a:t>
            </a:r>
          </a:p>
          <a:p>
            <a:pPr marL="360000" indent="-57150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50000"/>
              <a:buBlip>
                <a:blip r:embed="rId4"/>
              </a:buBlip>
            </a:pP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</a:t>
            </a:r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SAW angles</a:t>
            </a:r>
          </a:p>
          <a:p>
            <a:pPr marL="360000" indent="-57150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50000"/>
              <a:buBlip>
                <a:blip r:embed="rId4"/>
              </a:buBlip>
            </a:pP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</a:t>
            </a:r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SAW angles</a:t>
            </a:r>
          </a:p>
          <a:p>
            <a:pPr marL="360000" indent="-57150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50000"/>
              <a:buBlip>
                <a:blip r:embed="rId4"/>
              </a:buBlip>
            </a:pPr>
            <a:r>
              <a:rPr lang="en-US" altLang="zh-CN" sz="3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</a:t>
            </a:r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SAW angles</a:t>
            </a:r>
          </a:p>
          <a:p>
            <a:pPr marL="360000" indent="-45720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50000"/>
              <a:buBlip>
                <a:blip r:embed="rId4"/>
              </a:buBlip>
            </a:pP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>
          <a:xfrm rot="20583650">
            <a:off x="3625401" y="5115737"/>
            <a:ext cx="564053" cy="540000"/>
            <a:chOff x="6588367" y="1984321"/>
            <a:chExt cx="1375531" cy="1316882"/>
          </a:xfrm>
        </p:grpSpPr>
        <p:sp>
          <p:nvSpPr>
            <p:cNvPr id="28" name="任意多边形 27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7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522967" y="655675"/>
            <a:ext cx="3987432" cy="4394692"/>
            <a:chOff x="5729315" y="2446994"/>
            <a:chExt cx="3987432" cy="4394692"/>
          </a:xfrm>
          <a:effectLst>
            <a:outerShdw blurRad="165100" dist="152400" dir="7800000" algn="ctr" rotWithShape="0">
              <a:srgbClr val="000000">
                <a:alpha val="61000"/>
              </a:srgb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5729315" y="2801263"/>
              <a:ext cx="3987432" cy="4040423"/>
              <a:chOff x="6821807" y="790033"/>
              <a:chExt cx="3987432" cy="404042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821807" y="790033"/>
                <a:ext cx="758084" cy="2510558"/>
                <a:chOff x="8235348" y="2581653"/>
                <a:chExt cx="758084" cy="2510558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8235348" y="2581653"/>
                  <a:ext cx="758084" cy="2510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084" h="2510558">
                      <a:moveTo>
                        <a:pt x="704161" y="0"/>
                      </a:moveTo>
                      <a:lnTo>
                        <a:pt x="758084" y="0"/>
                      </a:lnTo>
                      <a:lnTo>
                        <a:pt x="758084" y="2510558"/>
                      </a:lnTo>
                      <a:lnTo>
                        <a:pt x="601075" y="2510558"/>
                      </a:lnTo>
                      <a:lnTo>
                        <a:pt x="601075" y="247408"/>
                      </a:lnTo>
                      <a:cubicBezTo>
                        <a:pt x="521777" y="323534"/>
                        <a:pt x="431642" y="388822"/>
                        <a:pt x="330670" y="443273"/>
                      </a:cubicBezTo>
                      <a:cubicBezTo>
                        <a:pt x="229698" y="497724"/>
                        <a:pt x="119475" y="546095"/>
                        <a:pt x="0" y="588387"/>
                      </a:cubicBezTo>
                      <a:lnTo>
                        <a:pt x="0" y="445652"/>
                      </a:lnTo>
                      <a:cubicBezTo>
                        <a:pt x="71896" y="421334"/>
                        <a:pt x="138506" y="394108"/>
                        <a:pt x="199829" y="363975"/>
                      </a:cubicBezTo>
                      <a:cubicBezTo>
                        <a:pt x="261153" y="333842"/>
                        <a:pt x="320097" y="300273"/>
                        <a:pt x="376663" y="263267"/>
                      </a:cubicBezTo>
                      <a:cubicBezTo>
                        <a:pt x="433228" y="226262"/>
                        <a:pt x="488208" y="185820"/>
                        <a:pt x="541602" y="141942"/>
                      </a:cubicBezTo>
                      <a:cubicBezTo>
                        <a:pt x="594995" y="98064"/>
                        <a:pt x="649182" y="50750"/>
                        <a:pt x="704161" y="0"/>
                      </a:cubicBezTo>
                      <a:close/>
                    </a:path>
                  </a:pathLst>
                </a:custGeom>
                <a:noFill/>
                <a:ln w="114300">
                  <a:solidFill>
                    <a:schemeClr val="bg1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5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8235348" y="2581653"/>
                  <a:ext cx="758084" cy="2510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084" h="2510558">
                      <a:moveTo>
                        <a:pt x="704161" y="0"/>
                      </a:moveTo>
                      <a:lnTo>
                        <a:pt x="758084" y="0"/>
                      </a:lnTo>
                      <a:lnTo>
                        <a:pt x="758084" y="2510558"/>
                      </a:lnTo>
                      <a:lnTo>
                        <a:pt x="601075" y="2510558"/>
                      </a:lnTo>
                      <a:lnTo>
                        <a:pt x="601075" y="247408"/>
                      </a:lnTo>
                      <a:cubicBezTo>
                        <a:pt x="521777" y="323534"/>
                        <a:pt x="431642" y="388822"/>
                        <a:pt x="330670" y="443273"/>
                      </a:cubicBezTo>
                      <a:cubicBezTo>
                        <a:pt x="229698" y="497724"/>
                        <a:pt x="119475" y="546095"/>
                        <a:pt x="0" y="588387"/>
                      </a:cubicBezTo>
                      <a:lnTo>
                        <a:pt x="0" y="445652"/>
                      </a:lnTo>
                      <a:cubicBezTo>
                        <a:pt x="71896" y="421334"/>
                        <a:pt x="138506" y="394108"/>
                        <a:pt x="199829" y="363975"/>
                      </a:cubicBezTo>
                      <a:cubicBezTo>
                        <a:pt x="261153" y="333842"/>
                        <a:pt x="320097" y="300273"/>
                        <a:pt x="376663" y="263267"/>
                      </a:cubicBezTo>
                      <a:cubicBezTo>
                        <a:pt x="433228" y="226262"/>
                        <a:pt x="488208" y="185820"/>
                        <a:pt x="541602" y="141942"/>
                      </a:cubicBezTo>
                      <a:cubicBezTo>
                        <a:pt x="594995" y="98064"/>
                        <a:pt x="649182" y="50750"/>
                        <a:pt x="704161" y="0"/>
                      </a:cubicBezTo>
                      <a:close/>
                    </a:path>
                  </a:pathLst>
                </a:custGeom>
                <a:blipFill>
                  <a:blip r:embed="rId3" cstate="print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25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 rot="17994235">
                <a:off x="6740410" y="3420441"/>
                <a:ext cx="2014734" cy="103152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897226" y="2768353"/>
                <a:ext cx="2912013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800" dirty="0" smtClean="0">
                    <a:blipFill>
                      <a:blip r:embed="rId5"/>
                      <a:stretch>
                        <a:fillRect/>
                      </a:stretch>
                    </a:blipFill>
                    <a:latin typeface="Agency FB" panose="020B0503020202020204" pitchFamily="34" charset="0"/>
                  </a:rPr>
                  <a:t>Part</a:t>
                </a:r>
                <a:endParaRPr lang="zh-CN" altLang="en-US" sz="12800" dirty="0">
                  <a:blipFill>
                    <a:blip r:embed="rId5"/>
                    <a:stretch>
                      <a:fillRect/>
                    </a:stretch>
                  </a:blip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29519" y="2446994"/>
              <a:ext cx="857653" cy="725153"/>
              <a:chOff x="8767057" y="852104"/>
              <a:chExt cx="1955378" cy="1653294"/>
            </a:xfrm>
          </p:grpSpPr>
          <p:sp>
            <p:nvSpPr>
              <p:cNvPr id="26" name="等腰三角形 10"/>
              <p:cNvSpPr/>
              <p:nvPr/>
            </p:nvSpPr>
            <p:spPr>
              <a:xfrm rot="2044400">
                <a:off x="9049879" y="1046125"/>
                <a:ext cx="1423806" cy="1227116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530352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0 w 1416617"/>
                  <a:gd name="connsiteY0" fmla="*/ 1589650 h 1589650"/>
                  <a:gd name="connsiteX1" fmla="*/ 1416617 w 1416617"/>
                  <a:gd name="connsiteY1" fmla="*/ 0 h 1589650"/>
                  <a:gd name="connsiteX2" fmla="*/ 1060704 w 1416617"/>
                  <a:gd name="connsiteY2" fmla="*/ 1589650 h 1589650"/>
                  <a:gd name="connsiteX3" fmla="*/ 0 w 1416617"/>
                  <a:gd name="connsiteY3" fmla="*/ 1589650 h 1589650"/>
                  <a:gd name="connsiteX0" fmla="*/ 0 w 1416617"/>
                  <a:gd name="connsiteY0" fmla="*/ 1589650 h 1589650"/>
                  <a:gd name="connsiteX1" fmla="*/ 675250 w 1416617"/>
                  <a:gd name="connsiteY1" fmla="*/ 815927 h 1589650"/>
                  <a:gd name="connsiteX2" fmla="*/ 1416617 w 1416617"/>
                  <a:gd name="connsiteY2" fmla="*/ 0 h 1589650"/>
                  <a:gd name="connsiteX3" fmla="*/ 1060704 w 1416617"/>
                  <a:gd name="connsiteY3" fmla="*/ 1589650 h 1589650"/>
                  <a:gd name="connsiteX4" fmla="*/ 0 w 1416617"/>
                  <a:gd name="connsiteY4" fmla="*/ 1589650 h 1589650"/>
                  <a:gd name="connsiteX0" fmla="*/ 0 w 1416617"/>
                  <a:gd name="connsiteY0" fmla="*/ 1589650 h 1589650"/>
                  <a:gd name="connsiteX1" fmla="*/ 675250 w 1416617"/>
                  <a:gd name="connsiteY1" fmla="*/ 815927 h 1589650"/>
                  <a:gd name="connsiteX2" fmla="*/ 1416617 w 1416617"/>
                  <a:gd name="connsiteY2" fmla="*/ 0 h 1589650"/>
                  <a:gd name="connsiteX3" fmla="*/ 1195754 w 1416617"/>
                  <a:gd name="connsiteY3" fmla="*/ 970671 h 1589650"/>
                  <a:gd name="connsiteX4" fmla="*/ 1060704 w 1416617"/>
                  <a:gd name="connsiteY4" fmla="*/ 1589650 h 1589650"/>
                  <a:gd name="connsiteX5" fmla="*/ 0 w 1416617"/>
                  <a:gd name="connsiteY5" fmla="*/ 1589650 h 1589650"/>
                  <a:gd name="connsiteX0" fmla="*/ 0 w 1434819"/>
                  <a:gd name="connsiteY0" fmla="*/ 1589650 h 1589650"/>
                  <a:gd name="connsiteX1" fmla="*/ 675250 w 1434819"/>
                  <a:gd name="connsiteY1" fmla="*/ 815927 h 1589650"/>
                  <a:gd name="connsiteX2" fmla="*/ 1416617 w 1434819"/>
                  <a:gd name="connsiteY2" fmla="*/ 0 h 1589650"/>
                  <a:gd name="connsiteX3" fmla="*/ 1195754 w 1434819"/>
                  <a:gd name="connsiteY3" fmla="*/ 970671 h 1589650"/>
                  <a:gd name="connsiteX4" fmla="*/ 1060704 w 1434819"/>
                  <a:gd name="connsiteY4" fmla="*/ 1589650 h 1589650"/>
                  <a:gd name="connsiteX5" fmla="*/ 0 w 1434819"/>
                  <a:gd name="connsiteY5" fmla="*/ 1589650 h 1589650"/>
                  <a:gd name="connsiteX0" fmla="*/ 5614 w 1440433"/>
                  <a:gd name="connsiteY0" fmla="*/ 1590487 h 1590487"/>
                  <a:gd name="connsiteX1" fmla="*/ 680864 w 1440433"/>
                  <a:gd name="connsiteY1" fmla="*/ 816764 h 1590487"/>
                  <a:gd name="connsiteX2" fmla="*/ 1422231 w 1440433"/>
                  <a:gd name="connsiteY2" fmla="*/ 837 h 1590487"/>
                  <a:gd name="connsiteX3" fmla="*/ 1201368 w 1440433"/>
                  <a:gd name="connsiteY3" fmla="*/ 971508 h 1590487"/>
                  <a:gd name="connsiteX4" fmla="*/ 1066318 w 1440433"/>
                  <a:gd name="connsiteY4" fmla="*/ 1590487 h 1590487"/>
                  <a:gd name="connsiteX5" fmla="*/ 5614 w 1440433"/>
                  <a:gd name="connsiteY5" fmla="*/ 1590487 h 1590487"/>
                  <a:gd name="connsiteX0" fmla="*/ 6010 w 1659061"/>
                  <a:gd name="connsiteY0" fmla="*/ 1576437 h 1576437"/>
                  <a:gd name="connsiteX1" fmla="*/ 681260 w 1659061"/>
                  <a:gd name="connsiteY1" fmla="*/ 802714 h 1576437"/>
                  <a:gd name="connsiteX2" fmla="*/ 1647710 w 1659061"/>
                  <a:gd name="connsiteY2" fmla="*/ 854 h 1576437"/>
                  <a:gd name="connsiteX3" fmla="*/ 1201764 w 1659061"/>
                  <a:gd name="connsiteY3" fmla="*/ 957458 h 1576437"/>
                  <a:gd name="connsiteX4" fmla="*/ 1066714 w 1659061"/>
                  <a:gd name="connsiteY4" fmla="*/ 1576437 h 1576437"/>
                  <a:gd name="connsiteX5" fmla="*/ 6010 w 1659061"/>
                  <a:gd name="connsiteY5" fmla="*/ 1576437 h 1576437"/>
                  <a:gd name="connsiteX0" fmla="*/ 6010 w 1659712"/>
                  <a:gd name="connsiteY0" fmla="*/ 1576437 h 1576437"/>
                  <a:gd name="connsiteX1" fmla="*/ 681260 w 1659712"/>
                  <a:gd name="connsiteY1" fmla="*/ 802714 h 1576437"/>
                  <a:gd name="connsiteX2" fmla="*/ 1647710 w 1659712"/>
                  <a:gd name="connsiteY2" fmla="*/ 854 h 1576437"/>
                  <a:gd name="connsiteX3" fmla="*/ 1201764 w 1659712"/>
                  <a:gd name="connsiteY3" fmla="*/ 957458 h 1576437"/>
                  <a:gd name="connsiteX4" fmla="*/ 1066714 w 1659712"/>
                  <a:gd name="connsiteY4" fmla="*/ 1576437 h 1576437"/>
                  <a:gd name="connsiteX5" fmla="*/ 6010 w 1659712"/>
                  <a:gd name="connsiteY5" fmla="*/ 1576437 h 1576437"/>
                  <a:gd name="connsiteX0" fmla="*/ 7655 w 1661357"/>
                  <a:gd name="connsiteY0" fmla="*/ 1576706 h 1576706"/>
                  <a:gd name="connsiteX1" fmla="*/ 570364 w 1661357"/>
                  <a:gd name="connsiteY1" fmla="*/ 662306 h 1576706"/>
                  <a:gd name="connsiteX2" fmla="*/ 1649355 w 1661357"/>
                  <a:gd name="connsiteY2" fmla="*/ 1123 h 1576706"/>
                  <a:gd name="connsiteX3" fmla="*/ 1203409 w 1661357"/>
                  <a:gd name="connsiteY3" fmla="*/ 957727 h 1576706"/>
                  <a:gd name="connsiteX4" fmla="*/ 1068359 w 1661357"/>
                  <a:gd name="connsiteY4" fmla="*/ 1576706 h 1576706"/>
                  <a:gd name="connsiteX5" fmla="*/ 7655 w 1661357"/>
                  <a:gd name="connsiteY5" fmla="*/ 1576706 h 1576706"/>
                  <a:gd name="connsiteX0" fmla="*/ 7655 w 1659294"/>
                  <a:gd name="connsiteY0" fmla="*/ 1576706 h 1576706"/>
                  <a:gd name="connsiteX1" fmla="*/ 570364 w 1659294"/>
                  <a:gd name="connsiteY1" fmla="*/ 662306 h 1576706"/>
                  <a:gd name="connsiteX2" fmla="*/ 1649355 w 1659294"/>
                  <a:gd name="connsiteY2" fmla="*/ 1123 h 1576706"/>
                  <a:gd name="connsiteX3" fmla="*/ 1104935 w 1659294"/>
                  <a:gd name="connsiteY3" fmla="*/ 929591 h 1576706"/>
                  <a:gd name="connsiteX4" fmla="*/ 1068359 w 1659294"/>
                  <a:gd name="connsiteY4" fmla="*/ 1576706 h 1576706"/>
                  <a:gd name="connsiteX5" fmla="*/ 7655 w 1659294"/>
                  <a:gd name="connsiteY5" fmla="*/ 1576706 h 1576706"/>
                  <a:gd name="connsiteX0" fmla="*/ 6997 w 1423806"/>
                  <a:gd name="connsiteY0" fmla="*/ 1227116 h 1227116"/>
                  <a:gd name="connsiteX1" fmla="*/ 569706 w 1423806"/>
                  <a:gd name="connsiteY1" fmla="*/ 312716 h 1227116"/>
                  <a:gd name="connsiteX2" fmla="*/ 1409546 w 1423806"/>
                  <a:gd name="connsiteY2" fmla="*/ 3225 h 1227116"/>
                  <a:gd name="connsiteX3" fmla="*/ 1104277 w 1423806"/>
                  <a:gd name="connsiteY3" fmla="*/ 580001 h 1227116"/>
                  <a:gd name="connsiteX4" fmla="*/ 1067701 w 1423806"/>
                  <a:gd name="connsiteY4" fmla="*/ 1227116 h 1227116"/>
                  <a:gd name="connsiteX5" fmla="*/ 6997 w 1423806"/>
                  <a:gd name="connsiteY5" fmla="*/ 1227116 h 122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806" h="1227116">
                    <a:moveTo>
                      <a:pt x="6997" y="1227116"/>
                    </a:moveTo>
                    <a:cubicBezTo>
                      <a:pt x="-57245" y="1098162"/>
                      <a:pt x="335948" y="516698"/>
                      <a:pt x="569706" y="312716"/>
                    </a:cubicBezTo>
                    <a:cubicBezTo>
                      <a:pt x="803464" y="108734"/>
                      <a:pt x="1322795" y="-22566"/>
                      <a:pt x="1409546" y="3225"/>
                    </a:cubicBezTo>
                    <a:cubicBezTo>
                      <a:pt x="1496297" y="29016"/>
                      <a:pt x="1161251" y="376019"/>
                      <a:pt x="1104277" y="580001"/>
                    </a:cubicBezTo>
                    <a:cubicBezTo>
                      <a:pt x="1047303" y="783983"/>
                      <a:pt x="1266993" y="1123953"/>
                      <a:pt x="1067701" y="1227116"/>
                    </a:cubicBezTo>
                    <a:lnTo>
                      <a:pt x="6997" y="1227116"/>
                    </a:lnTo>
                    <a:close/>
                  </a:path>
                </a:pathLst>
              </a:custGeom>
              <a:noFill/>
              <a:ln w="114300">
                <a:solidFill>
                  <a:schemeClr val="bg1">
                    <a:alpha val="9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 rot="2044400">
                <a:off x="8767057" y="852104"/>
                <a:ext cx="1955378" cy="1653294"/>
                <a:chOff x="8020904" y="2801269"/>
                <a:chExt cx="1955378" cy="1653294"/>
              </a:xfrm>
            </p:grpSpPr>
            <p:sp>
              <p:nvSpPr>
                <p:cNvPr id="28" name="等腰三角形 10"/>
                <p:cNvSpPr/>
                <p:nvPr/>
              </p:nvSpPr>
              <p:spPr>
                <a:xfrm>
                  <a:off x="8292941" y="2993191"/>
                  <a:ext cx="1423806" cy="1227116"/>
                </a:xfrm>
                <a:custGeom>
                  <a:avLst/>
                  <a:gdLst>
                    <a:gd name="connsiteX0" fmla="*/ 0 w 1060704"/>
                    <a:gd name="connsiteY0" fmla="*/ 914400 h 914400"/>
                    <a:gd name="connsiteX1" fmla="*/ 530352 w 1060704"/>
                    <a:gd name="connsiteY1" fmla="*/ 0 h 914400"/>
                    <a:gd name="connsiteX2" fmla="*/ 1060704 w 1060704"/>
                    <a:gd name="connsiteY2" fmla="*/ 914400 h 914400"/>
                    <a:gd name="connsiteX3" fmla="*/ 0 w 1060704"/>
                    <a:gd name="connsiteY3" fmla="*/ 914400 h 914400"/>
                    <a:gd name="connsiteX0" fmla="*/ 0 w 1416617"/>
                    <a:gd name="connsiteY0" fmla="*/ 1589650 h 1589650"/>
                    <a:gd name="connsiteX1" fmla="*/ 1416617 w 1416617"/>
                    <a:gd name="connsiteY1" fmla="*/ 0 h 1589650"/>
                    <a:gd name="connsiteX2" fmla="*/ 1060704 w 1416617"/>
                    <a:gd name="connsiteY2" fmla="*/ 1589650 h 1589650"/>
                    <a:gd name="connsiteX3" fmla="*/ 0 w 1416617"/>
                    <a:gd name="connsiteY3" fmla="*/ 1589650 h 1589650"/>
                    <a:gd name="connsiteX0" fmla="*/ 0 w 1416617"/>
                    <a:gd name="connsiteY0" fmla="*/ 1589650 h 1589650"/>
                    <a:gd name="connsiteX1" fmla="*/ 675250 w 1416617"/>
                    <a:gd name="connsiteY1" fmla="*/ 815927 h 1589650"/>
                    <a:gd name="connsiteX2" fmla="*/ 1416617 w 1416617"/>
                    <a:gd name="connsiteY2" fmla="*/ 0 h 1589650"/>
                    <a:gd name="connsiteX3" fmla="*/ 1060704 w 1416617"/>
                    <a:gd name="connsiteY3" fmla="*/ 1589650 h 1589650"/>
                    <a:gd name="connsiteX4" fmla="*/ 0 w 1416617"/>
                    <a:gd name="connsiteY4" fmla="*/ 1589650 h 1589650"/>
                    <a:gd name="connsiteX0" fmla="*/ 0 w 1416617"/>
                    <a:gd name="connsiteY0" fmla="*/ 1589650 h 1589650"/>
                    <a:gd name="connsiteX1" fmla="*/ 675250 w 1416617"/>
                    <a:gd name="connsiteY1" fmla="*/ 815927 h 1589650"/>
                    <a:gd name="connsiteX2" fmla="*/ 1416617 w 1416617"/>
                    <a:gd name="connsiteY2" fmla="*/ 0 h 1589650"/>
                    <a:gd name="connsiteX3" fmla="*/ 1195754 w 1416617"/>
                    <a:gd name="connsiteY3" fmla="*/ 970671 h 1589650"/>
                    <a:gd name="connsiteX4" fmla="*/ 1060704 w 1416617"/>
                    <a:gd name="connsiteY4" fmla="*/ 1589650 h 1589650"/>
                    <a:gd name="connsiteX5" fmla="*/ 0 w 1416617"/>
                    <a:gd name="connsiteY5" fmla="*/ 1589650 h 1589650"/>
                    <a:gd name="connsiteX0" fmla="*/ 0 w 1434819"/>
                    <a:gd name="connsiteY0" fmla="*/ 1589650 h 1589650"/>
                    <a:gd name="connsiteX1" fmla="*/ 675250 w 1434819"/>
                    <a:gd name="connsiteY1" fmla="*/ 815927 h 1589650"/>
                    <a:gd name="connsiteX2" fmla="*/ 1416617 w 1434819"/>
                    <a:gd name="connsiteY2" fmla="*/ 0 h 1589650"/>
                    <a:gd name="connsiteX3" fmla="*/ 1195754 w 1434819"/>
                    <a:gd name="connsiteY3" fmla="*/ 970671 h 1589650"/>
                    <a:gd name="connsiteX4" fmla="*/ 1060704 w 1434819"/>
                    <a:gd name="connsiteY4" fmla="*/ 1589650 h 1589650"/>
                    <a:gd name="connsiteX5" fmla="*/ 0 w 1434819"/>
                    <a:gd name="connsiteY5" fmla="*/ 1589650 h 1589650"/>
                    <a:gd name="connsiteX0" fmla="*/ 5614 w 1440433"/>
                    <a:gd name="connsiteY0" fmla="*/ 1590487 h 1590487"/>
                    <a:gd name="connsiteX1" fmla="*/ 680864 w 1440433"/>
                    <a:gd name="connsiteY1" fmla="*/ 816764 h 1590487"/>
                    <a:gd name="connsiteX2" fmla="*/ 1422231 w 1440433"/>
                    <a:gd name="connsiteY2" fmla="*/ 837 h 1590487"/>
                    <a:gd name="connsiteX3" fmla="*/ 1201368 w 1440433"/>
                    <a:gd name="connsiteY3" fmla="*/ 971508 h 1590487"/>
                    <a:gd name="connsiteX4" fmla="*/ 1066318 w 1440433"/>
                    <a:gd name="connsiteY4" fmla="*/ 1590487 h 1590487"/>
                    <a:gd name="connsiteX5" fmla="*/ 5614 w 1440433"/>
                    <a:gd name="connsiteY5" fmla="*/ 1590487 h 1590487"/>
                    <a:gd name="connsiteX0" fmla="*/ 6010 w 1659061"/>
                    <a:gd name="connsiteY0" fmla="*/ 1576437 h 1576437"/>
                    <a:gd name="connsiteX1" fmla="*/ 681260 w 1659061"/>
                    <a:gd name="connsiteY1" fmla="*/ 802714 h 1576437"/>
                    <a:gd name="connsiteX2" fmla="*/ 1647710 w 1659061"/>
                    <a:gd name="connsiteY2" fmla="*/ 854 h 1576437"/>
                    <a:gd name="connsiteX3" fmla="*/ 1201764 w 1659061"/>
                    <a:gd name="connsiteY3" fmla="*/ 957458 h 1576437"/>
                    <a:gd name="connsiteX4" fmla="*/ 1066714 w 1659061"/>
                    <a:gd name="connsiteY4" fmla="*/ 1576437 h 1576437"/>
                    <a:gd name="connsiteX5" fmla="*/ 6010 w 1659061"/>
                    <a:gd name="connsiteY5" fmla="*/ 1576437 h 1576437"/>
                    <a:gd name="connsiteX0" fmla="*/ 6010 w 1659712"/>
                    <a:gd name="connsiteY0" fmla="*/ 1576437 h 1576437"/>
                    <a:gd name="connsiteX1" fmla="*/ 681260 w 1659712"/>
                    <a:gd name="connsiteY1" fmla="*/ 802714 h 1576437"/>
                    <a:gd name="connsiteX2" fmla="*/ 1647710 w 1659712"/>
                    <a:gd name="connsiteY2" fmla="*/ 854 h 1576437"/>
                    <a:gd name="connsiteX3" fmla="*/ 1201764 w 1659712"/>
                    <a:gd name="connsiteY3" fmla="*/ 957458 h 1576437"/>
                    <a:gd name="connsiteX4" fmla="*/ 1066714 w 1659712"/>
                    <a:gd name="connsiteY4" fmla="*/ 1576437 h 1576437"/>
                    <a:gd name="connsiteX5" fmla="*/ 6010 w 1659712"/>
                    <a:gd name="connsiteY5" fmla="*/ 1576437 h 1576437"/>
                    <a:gd name="connsiteX0" fmla="*/ 7655 w 1661357"/>
                    <a:gd name="connsiteY0" fmla="*/ 1576706 h 1576706"/>
                    <a:gd name="connsiteX1" fmla="*/ 570364 w 1661357"/>
                    <a:gd name="connsiteY1" fmla="*/ 662306 h 1576706"/>
                    <a:gd name="connsiteX2" fmla="*/ 1649355 w 1661357"/>
                    <a:gd name="connsiteY2" fmla="*/ 1123 h 1576706"/>
                    <a:gd name="connsiteX3" fmla="*/ 1203409 w 1661357"/>
                    <a:gd name="connsiteY3" fmla="*/ 957727 h 1576706"/>
                    <a:gd name="connsiteX4" fmla="*/ 1068359 w 1661357"/>
                    <a:gd name="connsiteY4" fmla="*/ 1576706 h 1576706"/>
                    <a:gd name="connsiteX5" fmla="*/ 7655 w 1661357"/>
                    <a:gd name="connsiteY5" fmla="*/ 1576706 h 1576706"/>
                    <a:gd name="connsiteX0" fmla="*/ 7655 w 1659294"/>
                    <a:gd name="connsiteY0" fmla="*/ 1576706 h 1576706"/>
                    <a:gd name="connsiteX1" fmla="*/ 570364 w 1659294"/>
                    <a:gd name="connsiteY1" fmla="*/ 662306 h 1576706"/>
                    <a:gd name="connsiteX2" fmla="*/ 1649355 w 1659294"/>
                    <a:gd name="connsiteY2" fmla="*/ 1123 h 1576706"/>
                    <a:gd name="connsiteX3" fmla="*/ 1104935 w 1659294"/>
                    <a:gd name="connsiteY3" fmla="*/ 929591 h 1576706"/>
                    <a:gd name="connsiteX4" fmla="*/ 1068359 w 1659294"/>
                    <a:gd name="connsiteY4" fmla="*/ 1576706 h 1576706"/>
                    <a:gd name="connsiteX5" fmla="*/ 7655 w 1659294"/>
                    <a:gd name="connsiteY5" fmla="*/ 1576706 h 1576706"/>
                    <a:gd name="connsiteX0" fmla="*/ 6997 w 1423806"/>
                    <a:gd name="connsiteY0" fmla="*/ 1227116 h 1227116"/>
                    <a:gd name="connsiteX1" fmla="*/ 569706 w 1423806"/>
                    <a:gd name="connsiteY1" fmla="*/ 312716 h 1227116"/>
                    <a:gd name="connsiteX2" fmla="*/ 1409546 w 1423806"/>
                    <a:gd name="connsiteY2" fmla="*/ 3225 h 1227116"/>
                    <a:gd name="connsiteX3" fmla="*/ 1104277 w 1423806"/>
                    <a:gd name="connsiteY3" fmla="*/ 580001 h 1227116"/>
                    <a:gd name="connsiteX4" fmla="*/ 1067701 w 1423806"/>
                    <a:gd name="connsiteY4" fmla="*/ 1227116 h 1227116"/>
                    <a:gd name="connsiteX5" fmla="*/ 6997 w 1423806"/>
                    <a:gd name="connsiteY5" fmla="*/ 1227116 h 1227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3806" h="1227116">
                      <a:moveTo>
                        <a:pt x="6997" y="1227116"/>
                      </a:moveTo>
                      <a:cubicBezTo>
                        <a:pt x="-57245" y="1098162"/>
                        <a:pt x="335948" y="516698"/>
                        <a:pt x="569706" y="312716"/>
                      </a:cubicBezTo>
                      <a:cubicBezTo>
                        <a:pt x="803464" y="108734"/>
                        <a:pt x="1322795" y="-22566"/>
                        <a:pt x="1409546" y="3225"/>
                      </a:cubicBezTo>
                      <a:cubicBezTo>
                        <a:pt x="1496297" y="29016"/>
                        <a:pt x="1161251" y="376019"/>
                        <a:pt x="1104277" y="580001"/>
                      </a:cubicBezTo>
                      <a:cubicBezTo>
                        <a:pt x="1047303" y="783983"/>
                        <a:pt x="1266993" y="1123953"/>
                        <a:pt x="1067701" y="1227116"/>
                      </a:cubicBezTo>
                      <a:lnTo>
                        <a:pt x="6997" y="1227116"/>
                      </a:lnTo>
                      <a:close/>
                    </a:path>
                  </a:pathLst>
                </a:custGeom>
                <a:blipFill>
                  <a:blip r:embed="rId6" cstate="print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8020904" y="3986051"/>
                  <a:ext cx="1695843" cy="468512"/>
                </a:xfrm>
                <a:custGeom>
                  <a:avLst/>
                  <a:gdLst>
                    <a:gd name="connsiteX0" fmla="*/ 132370 w 1695843"/>
                    <a:gd name="connsiteY0" fmla="*/ 196948 h 468512"/>
                    <a:gd name="connsiteX1" fmla="*/ 132370 w 1695843"/>
                    <a:gd name="connsiteY1" fmla="*/ 196948 h 468512"/>
                    <a:gd name="connsiteX2" fmla="*/ 118303 w 1695843"/>
                    <a:gd name="connsiteY2" fmla="*/ 70339 h 468512"/>
                    <a:gd name="connsiteX3" fmla="*/ 104235 w 1695843"/>
                    <a:gd name="connsiteY3" fmla="*/ 28136 h 468512"/>
                    <a:gd name="connsiteX4" fmla="*/ 146438 w 1695843"/>
                    <a:gd name="connsiteY4" fmla="*/ 56271 h 468512"/>
                    <a:gd name="connsiteX5" fmla="*/ 160506 w 1695843"/>
                    <a:gd name="connsiteY5" fmla="*/ 98474 h 468512"/>
                    <a:gd name="connsiteX6" fmla="*/ 174573 w 1695843"/>
                    <a:gd name="connsiteY6" fmla="*/ 154745 h 468512"/>
                    <a:gd name="connsiteX7" fmla="*/ 188641 w 1695843"/>
                    <a:gd name="connsiteY7" fmla="*/ 84406 h 468512"/>
                    <a:gd name="connsiteX8" fmla="*/ 244912 w 1695843"/>
                    <a:gd name="connsiteY8" fmla="*/ 98474 h 468512"/>
                    <a:gd name="connsiteX9" fmla="*/ 315250 w 1695843"/>
                    <a:gd name="connsiteY9" fmla="*/ 154745 h 468512"/>
                    <a:gd name="connsiteX10" fmla="*/ 329318 w 1695843"/>
                    <a:gd name="connsiteY10" fmla="*/ 56271 h 468512"/>
                    <a:gd name="connsiteX11" fmla="*/ 371521 w 1695843"/>
                    <a:gd name="connsiteY11" fmla="*/ 70339 h 468512"/>
                    <a:gd name="connsiteX12" fmla="*/ 441860 w 1695843"/>
                    <a:gd name="connsiteY12" fmla="*/ 126609 h 468512"/>
                    <a:gd name="connsiteX13" fmla="*/ 484063 w 1695843"/>
                    <a:gd name="connsiteY13" fmla="*/ 98474 h 468512"/>
                    <a:gd name="connsiteX14" fmla="*/ 512198 w 1695843"/>
                    <a:gd name="connsiteY14" fmla="*/ 56271 h 468512"/>
                    <a:gd name="connsiteX15" fmla="*/ 554401 w 1695843"/>
                    <a:gd name="connsiteY15" fmla="*/ 42203 h 468512"/>
                    <a:gd name="connsiteX16" fmla="*/ 624740 w 1695843"/>
                    <a:gd name="connsiteY16" fmla="*/ 14068 h 468512"/>
                    <a:gd name="connsiteX17" fmla="*/ 681010 w 1695843"/>
                    <a:gd name="connsiteY17" fmla="*/ 0 h 468512"/>
                    <a:gd name="connsiteX18" fmla="*/ 695078 w 1695843"/>
                    <a:gd name="connsiteY18" fmla="*/ 42203 h 468512"/>
                    <a:gd name="connsiteX19" fmla="*/ 709146 w 1695843"/>
                    <a:gd name="connsiteY19" fmla="*/ 98474 h 468512"/>
                    <a:gd name="connsiteX20" fmla="*/ 723213 w 1695843"/>
                    <a:gd name="connsiteY20" fmla="*/ 56271 h 468512"/>
                    <a:gd name="connsiteX21" fmla="*/ 765416 w 1695843"/>
                    <a:gd name="connsiteY21" fmla="*/ 42203 h 468512"/>
                    <a:gd name="connsiteX22" fmla="*/ 793552 w 1695843"/>
                    <a:gd name="connsiteY22" fmla="*/ 70339 h 468512"/>
                    <a:gd name="connsiteX23" fmla="*/ 821687 w 1695843"/>
                    <a:gd name="connsiteY23" fmla="*/ 112542 h 468512"/>
                    <a:gd name="connsiteX24" fmla="*/ 863890 w 1695843"/>
                    <a:gd name="connsiteY24" fmla="*/ 126609 h 468512"/>
                    <a:gd name="connsiteX25" fmla="*/ 906093 w 1695843"/>
                    <a:gd name="connsiteY25" fmla="*/ 42203 h 468512"/>
                    <a:gd name="connsiteX26" fmla="*/ 962364 w 1695843"/>
                    <a:gd name="connsiteY26" fmla="*/ 56271 h 468512"/>
                    <a:gd name="connsiteX27" fmla="*/ 990500 w 1695843"/>
                    <a:gd name="connsiteY27" fmla="*/ 140677 h 468512"/>
                    <a:gd name="connsiteX28" fmla="*/ 1004567 w 1695843"/>
                    <a:gd name="connsiteY28" fmla="*/ 182880 h 468512"/>
                    <a:gd name="connsiteX29" fmla="*/ 1060838 w 1695843"/>
                    <a:gd name="connsiteY29" fmla="*/ 70339 h 468512"/>
                    <a:gd name="connsiteX30" fmla="*/ 1103041 w 1695843"/>
                    <a:gd name="connsiteY30" fmla="*/ 84406 h 468512"/>
                    <a:gd name="connsiteX31" fmla="*/ 1131176 w 1695843"/>
                    <a:gd name="connsiteY31" fmla="*/ 112542 h 468512"/>
                    <a:gd name="connsiteX32" fmla="*/ 1145244 w 1695843"/>
                    <a:gd name="connsiteY32" fmla="*/ 70339 h 468512"/>
                    <a:gd name="connsiteX33" fmla="*/ 1159312 w 1695843"/>
                    <a:gd name="connsiteY33" fmla="*/ 14068 h 468512"/>
                    <a:gd name="connsiteX34" fmla="*/ 1201515 w 1695843"/>
                    <a:gd name="connsiteY34" fmla="*/ 42203 h 468512"/>
                    <a:gd name="connsiteX35" fmla="*/ 1271853 w 1695843"/>
                    <a:gd name="connsiteY35" fmla="*/ 98474 h 468512"/>
                    <a:gd name="connsiteX36" fmla="*/ 1285921 w 1695843"/>
                    <a:gd name="connsiteY36" fmla="*/ 154745 h 468512"/>
                    <a:gd name="connsiteX37" fmla="*/ 1299989 w 1695843"/>
                    <a:gd name="connsiteY37" fmla="*/ 112542 h 468512"/>
                    <a:gd name="connsiteX38" fmla="*/ 1370327 w 1695843"/>
                    <a:gd name="connsiteY38" fmla="*/ 70339 h 468512"/>
                    <a:gd name="connsiteX39" fmla="*/ 1384395 w 1695843"/>
                    <a:gd name="connsiteY39" fmla="*/ 112542 h 468512"/>
                    <a:gd name="connsiteX40" fmla="*/ 1398463 w 1695843"/>
                    <a:gd name="connsiteY40" fmla="*/ 168812 h 468512"/>
                    <a:gd name="connsiteX41" fmla="*/ 1426598 w 1695843"/>
                    <a:gd name="connsiteY41" fmla="*/ 196948 h 468512"/>
                    <a:gd name="connsiteX42" fmla="*/ 1440666 w 1695843"/>
                    <a:gd name="connsiteY42" fmla="*/ 126609 h 468512"/>
                    <a:gd name="connsiteX43" fmla="*/ 1482869 w 1695843"/>
                    <a:gd name="connsiteY43" fmla="*/ 112542 h 468512"/>
                    <a:gd name="connsiteX44" fmla="*/ 1511004 w 1695843"/>
                    <a:gd name="connsiteY44" fmla="*/ 70339 h 468512"/>
                    <a:gd name="connsiteX45" fmla="*/ 1553207 w 1695843"/>
                    <a:gd name="connsiteY45" fmla="*/ 98474 h 468512"/>
                    <a:gd name="connsiteX46" fmla="*/ 1581343 w 1695843"/>
                    <a:gd name="connsiteY46" fmla="*/ 182880 h 468512"/>
                    <a:gd name="connsiteX47" fmla="*/ 1595410 w 1695843"/>
                    <a:gd name="connsiteY47" fmla="*/ 70339 h 468512"/>
                    <a:gd name="connsiteX48" fmla="*/ 1623546 w 1695843"/>
                    <a:gd name="connsiteY48" fmla="*/ 98474 h 468512"/>
                    <a:gd name="connsiteX49" fmla="*/ 1651681 w 1695843"/>
                    <a:gd name="connsiteY49" fmla="*/ 140677 h 468512"/>
                    <a:gd name="connsiteX50" fmla="*/ 1637613 w 1695843"/>
                    <a:gd name="connsiteY50" fmla="*/ 239151 h 468512"/>
                    <a:gd name="connsiteX51" fmla="*/ 1623546 w 1695843"/>
                    <a:gd name="connsiteY51" fmla="*/ 281354 h 468512"/>
                    <a:gd name="connsiteX52" fmla="*/ 1665749 w 1695843"/>
                    <a:gd name="connsiteY52" fmla="*/ 267286 h 468512"/>
                    <a:gd name="connsiteX53" fmla="*/ 1693884 w 1695843"/>
                    <a:gd name="connsiteY53" fmla="*/ 295422 h 468512"/>
                    <a:gd name="connsiteX54" fmla="*/ 1482869 w 1695843"/>
                    <a:gd name="connsiteY54" fmla="*/ 337625 h 468512"/>
                    <a:gd name="connsiteX55" fmla="*/ 1398463 w 1695843"/>
                    <a:gd name="connsiteY55" fmla="*/ 407963 h 468512"/>
                    <a:gd name="connsiteX56" fmla="*/ 1342192 w 1695843"/>
                    <a:gd name="connsiteY56" fmla="*/ 464234 h 468512"/>
                    <a:gd name="connsiteX57" fmla="*/ 1285921 w 1695843"/>
                    <a:gd name="connsiteY57" fmla="*/ 450166 h 468512"/>
                    <a:gd name="connsiteX58" fmla="*/ 1257786 w 1695843"/>
                    <a:gd name="connsiteY58" fmla="*/ 407963 h 468512"/>
                    <a:gd name="connsiteX59" fmla="*/ 1173380 w 1695843"/>
                    <a:gd name="connsiteY59" fmla="*/ 379828 h 468512"/>
                    <a:gd name="connsiteX60" fmla="*/ 1060838 w 1695843"/>
                    <a:gd name="connsiteY60" fmla="*/ 393896 h 468512"/>
                    <a:gd name="connsiteX61" fmla="*/ 1004567 w 1695843"/>
                    <a:gd name="connsiteY61" fmla="*/ 422031 h 468512"/>
                    <a:gd name="connsiteX62" fmla="*/ 877958 w 1695843"/>
                    <a:gd name="connsiteY62" fmla="*/ 393896 h 468512"/>
                    <a:gd name="connsiteX63" fmla="*/ 723213 w 1695843"/>
                    <a:gd name="connsiteY63" fmla="*/ 407963 h 468512"/>
                    <a:gd name="connsiteX64" fmla="*/ 638807 w 1695843"/>
                    <a:gd name="connsiteY64" fmla="*/ 422031 h 468512"/>
                    <a:gd name="connsiteX65" fmla="*/ 540333 w 1695843"/>
                    <a:gd name="connsiteY65" fmla="*/ 407963 h 468512"/>
                    <a:gd name="connsiteX66" fmla="*/ 441860 w 1695843"/>
                    <a:gd name="connsiteY66" fmla="*/ 393896 h 468512"/>
                    <a:gd name="connsiteX67" fmla="*/ 315250 w 1695843"/>
                    <a:gd name="connsiteY67" fmla="*/ 379828 h 468512"/>
                    <a:gd name="connsiteX68" fmla="*/ 287115 w 1695843"/>
                    <a:gd name="connsiteY68" fmla="*/ 351692 h 468512"/>
                    <a:gd name="connsiteX69" fmla="*/ 202709 w 1695843"/>
                    <a:gd name="connsiteY69" fmla="*/ 379828 h 468512"/>
                    <a:gd name="connsiteX70" fmla="*/ 104235 w 1695843"/>
                    <a:gd name="connsiteY70" fmla="*/ 365760 h 468512"/>
                    <a:gd name="connsiteX71" fmla="*/ 62032 w 1695843"/>
                    <a:gd name="connsiteY71" fmla="*/ 351692 h 468512"/>
                    <a:gd name="connsiteX72" fmla="*/ 19829 w 1695843"/>
                    <a:gd name="connsiteY72" fmla="*/ 365760 h 468512"/>
                    <a:gd name="connsiteX73" fmla="*/ 19829 w 1695843"/>
                    <a:gd name="connsiteY73" fmla="*/ 225083 h 468512"/>
                    <a:gd name="connsiteX74" fmla="*/ 76100 w 1695843"/>
                    <a:gd name="connsiteY74" fmla="*/ 211016 h 468512"/>
                    <a:gd name="connsiteX75" fmla="*/ 118303 w 1695843"/>
                    <a:gd name="connsiteY75" fmla="*/ 196948 h 468512"/>
                    <a:gd name="connsiteX76" fmla="*/ 132370 w 1695843"/>
                    <a:gd name="connsiteY76" fmla="*/ 196948 h 468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695843" h="468512">
                      <a:moveTo>
                        <a:pt x="132370" y="196948"/>
                      </a:moveTo>
                      <a:lnTo>
                        <a:pt x="132370" y="196948"/>
                      </a:lnTo>
                      <a:cubicBezTo>
                        <a:pt x="127681" y="154745"/>
                        <a:pt x="125284" y="112224"/>
                        <a:pt x="118303" y="70339"/>
                      </a:cubicBezTo>
                      <a:cubicBezTo>
                        <a:pt x="115865" y="55712"/>
                        <a:pt x="90972" y="34768"/>
                        <a:pt x="104235" y="28136"/>
                      </a:cubicBezTo>
                      <a:cubicBezTo>
                        <a:pt x="119357" y="20575"/>
                        <a:pt x="132370" y="46893"/>
                        <a:pt x="146438" y="56271"/>
                      </a:cubicBezTo>
                      <a:cubicBezTo>
                        <a:pt x="151127" y="70339"/>
                        <a:pt x="156432" y="84216"/>
                        <a:pt x="160506" y="98474"/>
                      </a:cubicBezTo>
                      <a:cubicBezTo>
                        <a:pt x="165817" y="117064"/>
                        <a:pt x="157280" y="163392"/>
                        <a:pt x="174573" y="154745"/>
                      </a:cubicBezTo>
                      <a:cubicBezTo>
                        <a:pt x="195959" y="144052"/>
                        <a:pt x="183952" y="107852"/>
                        <a:pt x="188641" y="84406"/>
                      </a:cubicBezTo>
                      <a:cubicBezTo>
                        <a:pt x="207398" y="89095"/>
                        <a:pt x="227141" y="90858"/>
                        <a:pt x="244912" y="98474"/>
                      </a:cubicBezTo>
                      <a:cubicBezTo>
                        <a:pt x="275970" y="111785"/>
                        <a:pt x="292560" y="132054"/>
                        <a:pt x="315250" y="154745"/>
                      </a:cubicBezTo>
                      <a:cubicBezTo>
                        <a:pt x="319939" y="121920"/>
                        <a:pt x="310925" y="83860"/>
                        <a:pt x="329318" y="56271"/>
                      </a:cubicBezTo>
                      <a:cubicBezTo>
                        <a:pt x="337543" y="43933"/>
                        <a:pt x="359942" y="61076"/>
                        <a:pt x="371521" y="70339"/>
                      </a:cubicBezTo>
                      <a:cubicBezTo>
                        <a:pt x="462419" y="143058"/>
                        <a:pt x="335783" y="91252"/>
                        <a:pt x="441860" y="126609"/>
                      </a:cubicBezTo>
                      <a:cubicBezTo>
                        <a:pt x="455928" y="117231"/>
                        <a:pt x="472108" y="110429"/>
                        <a:pt x="484063" y="98474"/>
                      </a:cubicBezTo>
                      <a:cubicBezTo>
                        <a:pt x="496018" y="86519"/>
                        <a:pt x="498996" y="66833"/>
                        <a:pt x="512198" y="56271"/>
                      </a:cubicBezTo>
                      <a:cubicBezTo>
                        <a:pt x="523777" y="47008"/>
                        <a:pt x="540333" y="46892"/>
                        <a:pt x="554401" y="42203"/>
                      </a:cubicBezTo>
                      <a:cubicBezTo>
                        <a:pt x="663689" y="151491"/>
                        <a:pt x="570990" y="89319"/>
                        <a:pt x="624740" y="14068"/>
                      </a:cubicBezTo>
                      <a:cubicBezTo>
                        <a:pt x="635978" y="-1665"/>
                        <a:pt x="662253" y="4689"/>
                        <a:pt x="681010" y="0"/>
                      </a:cubicBezTo>
                      <a:cubicBezTo>
                        <a:pt x="685699" y="14068"/>
                        <a:pt x="691004" y="27945"/>
                        <a:pt x="695078" y="42203"/>
                      </a:cubicBezTo>
                      <a:cubicBezTo>
                        <a:pt x="700390" y="60793"/>
                        <a:pt x="691853" y="89827"/>
                        <a:pt x="709146" y="98474"/>
                      </a:cubicBezTo>
                      <a:cubicBezTo>
                        <a:pt x="722409" y="105106"/>
                        <a:pt x="712728" y="66756"/>
                        <a:pt x="723213" y="56271"/>
                      </a:cubicBezTo>
                      <a:cubicBezTo>
                        <a:pt x="733698" y="45785"/>
                        <a:pt x="751348" y="46892"/>
                        <a:pt x="765416" y="42203"/>
                      </a:cubicBezTo>
                      <a:cubicBezTo>
                        <a:pt x="774795" y="51582"/>
                        <a:pt x="785266" y="59982"/>
                        <a:pt x="793552" y="70339"/>
                      </a:cubicBezTo>
                      <a:cubicBezTo>
                        <a:pt x="804114" y="83541"/>
                        <a:pt x="808485" y="101980"/>
                        <a:pt x="821687" y="112542"/>
                      </a:cubicBezTo>
                      <a:cubicBezTo>
                        <a:pt x="833266" y="121805"/>
                        <a:pt x="849822" y="121920"/>
                        <a:pt x="863890" y="126609"/>
                      </a:cubicBezTo>
                      <a:cubicBezTo>
                        <a:pt x="867926" y="110466"/>
                        <a:pt x="873376" y="47656"/>
                        <a:pt x="906093" y="42203"/>
                      </a:cubicBezTo>
                      <a:cubicBezTo>
                        <a:pt x="925164" y="39024"/>
                        <a:pt x="943607" y="51582"/>
                        <a:pt x="962364" y="56271"/>
                      </a:cubicBezTo>
                      <a:lnTo>
                        <a:pt x="990500" y="140677"/>
                      </a:lnTo>
                      <a:lnTo>
                        <a:pt x="1004567" y="182880"/>
                      </a:lnTo>
                      <a:cubicBezTo>
                        <a:pt x="1011880" y="139004"/>
                        <a:pt x="1000554" y="80387"/>
                        <a:pt x="1060838" y="70339"/>
                      </a:cubicBezTo>
                      <a:cubicBezTo>
                        <a:pt x="1075465" y="67901"/>
                        <a:pt x="1088973" y="79717"/>
                        <a:pt x="1103041" y="84406"/>
                      </a:cubicBezTo>
                      <a:cubicBezTo>
                        <a:pt x="1112419" y="93785"/>
                        <a:pt x="1118593" y="116736"/>
                        <a:pt x="1131176" y="112542"/>
                      </a:cubicBezTo>
                      <a:cubicBezTo>
                        <a:pt x="1145244" y="107853"/>
                        <a:pt x="1141170" y="84597"/>
                        <a:pt x="1145244" y="70339"/>
                      </a:cubicBezTo>
                      <a:cubicBezTo>
                        <a:pt x="1150556" y="51749"/>
                        <a:pt x="1154623" y="32825"/>
                        <a:pt x="1159312" y="14068"/>
                      </a:cubicBezTo>
                      <a:cubicBezTo>
                        <a:pt x="1173380" y="23446"/>
                        <a:pt x="1188313" y="31641"/>
                        <a:pt x="1201515" y="42203"/>
                      </a:cubicBezTo>
                      <a:cubicBezTo>
                        <a:pt x="1301741" y="122384"/>
                        <a:pt x="1141957" y="11878"/>
                        <a:pt x="1271853" y="98474"/>
                      </a:cubicBezTo>
                      <a:cubicBezTo>
                        <a:pt x="1276542" y="117231"/>
                        <a:pt x="1268628" y="146098"/>
                        <a:pt x="1285921" y="154745"/>
                      </a:cubicBezTo>
                      <a:cubicBezTo>
                        <a:pt x="1299184" y="161377"/>
                        <a:pt x="1292360" y="125258"/>
                        <a:pt x="1299989" y="112542"/>
                      </a:cubicBezTo>
                      <a:cubicBezTo>
                        <a:pt x="1319300" y="80356"/>
                        <a:pt x="1337129" y="81404"/>
                        <a:pt x="1370327" y="70339"/>
                      </a:cubicBezTo>
                      <a:cubicBezTo>
                        <a:pt x="1375016" y="84407"/>
                        <a:pt x="1380321" y="98284"/>
                        <a:pt x="1384395" y="112542"/>
                      </a:cubicBezTo>
                      <a:cubicBezTo>
                        <a:pt x="1389707" y="131132"/>
                        <a:pt x="1389817" y="151519"/>
                        <a:pt x="1398463" y="168812"/>
                      </a:cubicBezTo>
                      <a:cubicBezTo>
                        <a:pt x="1404394" y="180675"/>
                        <a:pt x="1417220" y="187569"/>
                        <a:pt x="1426598" y="196948"/>
                      </a:cubicBezTo>
                      <a:cubicBezTo>
                        <a:pt x="1431287" y="173502"/>
                        <a:pt x="1427403" y="146504"/>
                        <a:pt x="1440666" y="126609"/>
                      </a:cubicBezTo>
                      <a:cubicBezTo>
                        <a:pt x="1448891" y="114271"/>
                        <a:pt x="1471290" y="121805"/>
                        <a:pt x="1482869" y="112542"/>
                      </a:cubicBezTo>
                      <a:cubicBezTo>
                        <a:pt x="1496071" y="101980"/>
                        <a:pt x="1501626" y="84407"/>
                        <a:pt x="1511004" y="70339"/>
                      </a:cubicBezTo>
                      <a:cubicBezTo>
                        <a:pt x="1525072" y="79717"/>
                        <a:pt x="1544246" y="84137"/>
                        <a:pt x="1553207" y="98474"/>
                      </a:cubicBezTo>
                      <a:cubicBezTo>
                        <a:pt x="1568925" y="123623"/>
                        <a:pt x="1581343" y="182880"/>
                        <a:pt x="1581343" y="182880"/>
                      </a:cubicBezTo>
                      <a:cubicBezTo>
                        <a:pt x="1586032" y="145366"/>
                        <a:pt x="1578503" y="104153"/>
                        <a:pt x="1595410" y="70339"/>
                      </a:cubicBezTo>
                      <a:cubicBezTo>
                        <a:pt x="1601341" y="58476"/>
                        <a:pt x="1615260" y="88117"/>
                        <a:pt x="1623546" y="98474"/>
                      </a:cubicBezTo>
                      <a:cubicBezTo>
                        <a:pt x="1634108" y="111676"/>
                        <a:pt x="1642303" y="126609"/>
                        <a:pt x="1651681" y="140677"/>
                      </a:cubicBezTo>
                      <a:cubicBezTo>
                        <a:pt x="1646992" y="173502"/>
                        <a:pt x="1644116" y="206637"/>
                        <a:pt x="1637613" y="239151"/>
                      </a:cubicBezTo>
                      <a:cubicBezTo>
                        <a:pt x="1634705" y="253692"/>
                        <a:pt x="1613060" y="270869"/>
                        <a:pt x="1623546" y="281354"/>
                      </a:cubicBezTo>
                      <a:cubicBezTo>
                        <a:pt x="1634032" y="291839"/>
                        <a:pt x="1651681" y="271975"/>
                        <a:pt x="1665749" y="267286"/>
                      </a:cubicBezTo>
                      <a:cubicBezTo>
                        <a:pt x="1675127" y="276665"/>
                        <a:pt x="1692008" y="282292"/>
                        <a:pt x="1693884" y="295422"/>
                      </a:cubicBezTo>
                      <a:cubicBezTo>
                        <a:pt x="1714188" y="437556"/>
                        <a:pt x="1572084" y="350370"/>
                        <a:pt x="1482869" y="337625"/>
                      </a:cubicBezTo>
                      <a:cubicBezTo>
                        <a:pt x="1448619" y="440373"/>
                        <a:pt x="1483505" y="429224"/>
                        <a:pt x="1398463" y="407963"/>
                      </a:cubicBezTo>
                      <a:cubicBezTo>
                        <a:pt x="1302568" y="344034"/>
                        <a:pt x="1409582" y="396845"/>
                        <a:pt x="1342192" y="464234"/>
                      </a:cubicBezTo>
                      <a:cubicBezTo>
                        <a:pt x="1328520" y="477905"/>
                        <a:pt x="1304678" y="454855"/>
                        <a:pt x="1285921" y="450166"/>
                      </a:cubicBezTo>
                      <a:cubicBezTo>
                        <a:pt x="1276543" y="436098"/>
                        <a:pt x="1272123" y="416924"/>
                        <a:pt x="1257786" y="407963"/>
                      </a:cubicBezTo>
                      <a:cubicBezTo>
                        <a:pt x="1232637" y="392245"/>
                        <a:pt x="1173380" y="379828"/>
                        <a:pt x="1173380" y="379828"/>
                      </a:cubicBezTo>
                      <a:cubicBezTo>
                        <a:pt x="1135866" y="384517"/>
                        <a:pt x="1097515" y="384727"/>
                        <a:pt x="1060838" y="393896"/>
                      </a:cubicBezTo>
                      <a:cubicBezTo>
                        <a:pt x="1040493" y="398982"/>
                        <a:pt x="1025538" y="422031"/>
                        <a:pt x="1004567" y="422031"/>
                      </a:cubicBezTo>
                      <a:cubicBezTo>
                        <a:pt x="961335" y="422031"/>
                        <a:pt x="920161" y="403274"/>
                        <a:pt x="877958" y="393896"/>
                      </a:cubicBezTo>
                      <a:cubicBezTo>
                        <a:pt x="770868" y="429592"/>
                        <a:pt x="822633" y="427847"/>
                        <a:pt x="723213" y="407963"/>
                      </a:cubicBezTo>
                      <a:cubicBezTo>
                        <a:pt x="621971" y="340469"/>
                        <a:pt x="742958" y="401201"/>
                        <a:pt x="638807" y="422031"/>
                      </a:cubicBezTo>
                      <a:cubicBezTo>
                        <a:pt x="606293" y="428534"/>
                        <a:pt x="573158" y="412652"/>
                        <a:pt x="540333" y="407963"/>
                      </a:cubicBezTo>
                      <a:cubicBezTo>
                        <a:pt x="458211" y="353215"/>
                        <a:pt x="541786" y="393896"/>
                        <a:pt x="441860" y="393896"/>
                      </a:cubicBezTo>
                      <a:cubicBezTo>
                        <a:pt x="399397" y="393896"/>
                        <a:pt x="357453" y="384517"/>
                        <a:pt x="315250" y="379828"/>
                      </a:cubicBezTo>
                      <a:cubicBezTo>
                        <a:pt x="305872" y="370449"/>
                        <a:pt x="300378" y="351692"/>
                        <a:pt x="287115" y="351692"/>
                      </a:cubicBezTo>
                      <a:cubicBezTo>
                        <a:pt x="257458" y="351692"/>
                        <a:pt x="202709" y="379828"/>
                        <a:pt x="202709" y="379828"/>
                      </a:cubicBezTo>
                      <a:cubicBezTo>
                        <a:pt x="169884" y="375139"/>
                        <a:pt x="136749" y="372263"/>
                        <a:pt x="104235" y="365760"/>
                      </a:cubicBezTo>
                      <a:cubicBezTo>
                        <a:pt x="89694" y="362852"/>
                        <a:pt x="76861" y="351692"/>
                        <a:pt x="62032" y="351692"/>
                      </a:cubicBezTo>
                      <a:cubicBezTo>
                        <a:pt x="47203" y="351692"/>
                        <a:pt x="33897" y="361071"/>
                        <a:pt x="19829" y="365760"/>
                      </a:cubicBezTo>
                      <a:cubicBezTo>
                        <a:pt x="3762" y="317560"/>
                        <a:pt x="-15313" y="281309"/>
                        <a:pt x="19829" y="225083"/>
                      </a:cubicBezTo>
                      <a:cubicBezTo>
                        <a:pt x="30076" y="208688"/>
                        <a:pt x="57510" y="216327"/>
                        <a:pt x="76100" y="211016"/>
                      </a:cubicBezTo>
                      <a:cubicBezTo>
                        <a:pt x="90358" y="206942"/>
                        <a:pt x="103917" y="200545"/>
                        <a:pt x="118303" y="196948"/>
                      </a:cubicBezTo>
                      <a:cubicBezTo>
                        <a:pt x="122852" y="195811"/>
                        <a:pt x="130026" y="196948"/>
                        <a:pt x="132370" y="1969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>
                  <a:spLocks noChangeAspect="1"/>
                </p:cNvSpPr>
                <p:nvPr/>
              </p:nvSpPr>
              <p:spPr>
                <a:xfrm>
                  <a:off x="9524858" y="2801269"/>
                  <a:ext cx="451424" cy="4514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 rot="525846">
            <a:off x="3803957" y="5123082"/>
            <a:ext cx="564053" cy="540000"/>
            <a:chOff x="6588367" y="1984321"/>
            <a:chExt cx="1375531" cy="1316882"/>
          </a:xfrm>
        </p:grpSpPr>
        <p:sp>
          <p:nvSpPr>
            <p:cNvPr id="37" name="任意多边形 36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3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4207431141"/>
              </p:ext>
            </p:extLst>
          </p:nvPr>
        </p:nvGraphicFramePr>
        <p:xfrm>
          <a:off x="2029618" y="24766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1" name="直接连接符 20"/>
          <p:cNvCxnSpPr/>
          <p:nvPr/>
        </p:nvCxnSpPr>
        <p:spPr>
          <a:xfrm>
            <a:off x="4631014" y="3713871"/>
            <a:ext cx="24656" cy="89715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046738" y="2428630"/>
            <a:ext cx="8123237" cy="1160462"/>
            <a:chOff x="2034381" y="2848768"/>
            <a:chExt cx="8123237" cy="1160462"/>
          </a:xfrm>
          <a:blipFill>
            <a:blip r:embed="rId8"/>
            <a:stretch>
              <a:fillRect/>
            </a:stretch>
          </a:blipFill>
          <a:effectLst>
            <a:outerShdw blurRad="165100" dist="152400" dir="7800000" algn="ctr" rotWithShape="0">
              <a:srgbClr val="000000">
                <a:alpha val="61000"/>
              </a:srgbClr>
            </a:outerShdw>
          </a:effectLst>
        </p:grpSpPr>
        <p:sp>
          <p:nvSpPr>
            <p:cNvPr id="14" name="任意多边形 13"/>
            <p:cNvSpPr/>
            <p:nvPr/>
          </p:nvSpPr>
          <p:spPr>
            <a:xfrm>
              <a:off x="203438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3335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lvl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64542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3335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lvl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256462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3335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lvl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0" kern="1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 rot="20583650">
            <a:off x="4445342" y="4462618"/>
            <a:ext cx="396000" cy="379113"/>
            <a:chOff x="6588367" y="1984321"/>
            <a:chExt cx="1375531" cy="1316882"/>
          </a:xfrm>
        </p:grpSpPr>
        <p:sp>
          <p:nvSpPr>
            <p:cNvPr id="23" name="任意多边形 22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4897877" y="4413153"/>
            <a:ext cx="219259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从前的日色变得慢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车，马，邮件慢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一生只够爱一个人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2046738" y="0"/>
            <a:ext cx="0" cy="133643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>
            <a:grpSpLocks noChangeAspect="1"/>
          </p:cNvGrpSpPr>
          <p:nvPr/>
        </p:nvGrpSpPr>
        <p:grpSpPr>
          <a:xfrm rot="20583650">
            <a:off x="1848738" y="1214931"/>
            <a:ext cx="396000" cy="379113"/>
            <a:chOff x="6588367" y="1984321"/>
            <a:chExt cx="1375531" cy="1316882"/>
          </a:xfrm>
        </p:grpSpPr>
        <p:sp>
          <p:nvSpPr>
            <p:cNvPr id="35" name="任意多边形 34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262592" y="1092728"/>
            <a:ext cx="219259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从前的日色变得慢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车，马，邮件慢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一生只够爱一个人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9472135" y="-1"/>
            <a:ext cx="0" cy="133643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>
            <a:grpSpLocks noChangeAspect="1"/>
          </p:cNvGrpSpPr>
          <p:nvPr/>
        </p:nvGrpSpPr>
        <p:grpSpPr>
          <a:xfrm rot="959141">
            <a:off x="9274135" y="1195814"/>
            <a:ext cx="396000" cy="379113"/>
            <a:chOff x="6588367" y="1984321"/>
            <a:chExt cx="1375531" cy="1316882"/>
          </a:xfrm>
        </p:grpSpPr>
        <p:sp>
          <p:nvSpPr>
            <p:cNvPr id="43" name="任意多边形 42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6973999" y="1120479"/>
            <a:ext cx="219259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从前的日色变得慢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车，马，邮件慢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一生只够爱一个人</a:t>
            </a:r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 rot="3030106">
            <a:off x="6957035" y="5377120"/>
            <a:ext cx="564053" cy="540000"/>
            <a:chOff x="6588367" y="1984321"/>
            <a:chExt cx="1375531" cy="1316882"/>
          </a:xfrm>
        </p:grpSpPr>
        <p:sp>
          <p:nvSpPr>
            <p:cNvPr id="50" name="任意多边形 49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29061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61" y="2652626"/>
            <a:ext cx="12168311" cy="6858000"/>
          </a:xfrm>
          <a:prstGeom prst="rect">
            <a:avLst/>
          </a:prstGeom>
        </p:spPr>
      </p:pic>
      <p:grpSp>
        <p:nvGrpSpPr>
          <p:cNvPr id="10" name="组合 9"/>
          <p:cNvGrpSpPr>
            <a:grpSpLocks/>
          </p:cNvGrpSpPr>
          <p:nvPr/>
        </p:nvGrpSpPr>
        <p:grpSpPr>
          <a:xfrm>
            <a:off x="0" y="-1"/>
            <a:ext cx="12163790" cy="2736000"/>
            <a:chOff x="787791" y="393895"/>
            <a:chExt cx="10466508" cy="4490255"/>
          </a:xfrm>
        </p:grpSpPr>
        <p:sp>
          <p:nvSpPr>
            <p:cNvPr id="9" name="任意多边形 8"/>
            <p:cNvSpPr/>
            <p:nvPr/>
          </p:nvSpPr>
          <p:spPr>
            <a:xfrm>
              <a:off x="787791" y="393895"/>
              <a:ext cx="10466508" cy="4490255"/>
            </a:xfrm>
            <a:custGeom>
              <a:avLst/>
              <a:gdLst>
                <a:gd name="connsiteX0" fmla="*/ 140677 w 10466508"/>
                <a:gd name="connsiteY0" fmla="*/ 3460653 h 4490255"/>
                <a:gd name="connsiteX1" fmla="*/ 140677 w 10466508"/>
                <a:gd name="connsiteY1" fmla="*/ 3460653 h 4490255"/>
                <a:gd name="connsiteX2" fmla="*/ 365760 w 10466508"/>
                <a:gd name="connsiteY2" fmla="*/ 3671668 h 4490255"/>
                <a:gd name="connsiteX3" fmla="*/ 407963 w 10466508"/>
                <a:gd name="connsiteY3" fmla="*/ 3657600 h 4490255"/>
                <a:gd name="connsiteX4" fmla="*/ 436098 w 10466508"/>
                <a:gd name="connsiteY4" fmla="*/ 3615397 h 4490255"/>
                <a:gd name="connsiteX5" fmla="*/ 478301 w 10466508"/>
                <a:gd name="connsiteY5" fmla="*/ 3587262 h 4490255"/>
                <a:gd name="connsiteX6" fmla="*/ 562707 w 10466508"/>
                <a:gd name="connsiteY6" fmla="*/ 3615397 h 4490255"/>
                <a:gd name="connsiteX7" fmla="*/ 633046 w 10466508"/>
                <a:gd name="connsiteY7" fmla="*/ 3685736 h 4490255"/>
                <a:gd name="connsiteX8" fmla="*/ 731520 w 10466508"/>
                <a:gd name="connsiteY8" fmla="*/ 3657600 h 4490255"/>
                <a:gd name="connsiteX9" fmla="*/ 773723 w 10466508"/>
                <a:gd name="connsiteY9" fmla="*/ 3629465 h 4490255"/>
                <a:gd name="connsiteX10" fmla="*/ 815926 w 10466508"/>
                <a:gd name="connsiteY10" fmla="*/ 3657600 h 4490255"/>
                <a:gd name="connsiteX11" fmla="*/ 844061 w 10466508"/>
                <a:gd name="connsiteY11" fmla="*/ 3699803 h 4490255"/>
                <a:gd name="connsiteX12" fmla="*/ 1012874 w 10466508"/>
                <a:gd name="connsiteY12" fmla="*/ 3713871 h 4490255"/>
                <a:gd name="connsiteX13" fmla="*/ 1125415 w 10466508"/>
                <a:gd name="connsiteY13" fmla="*/ 3770142 h 4490255"/>
                <a:gd name="connsiteX14" fmla="*/ 1195754 w 10466508"/>
                <a:gd name="connsiteY14" fmla="*/ 3713871 h 4490255"/>
                <a:gd name="connsiteX15" fmla="*/ 1266092 w 10466508"/>
                <a:gd name="connsiteY15" fmla="*/ 3784210 h 4490255"/>
                <a:gd name="connsiteX16" fmla="*/ 1322363 w 10466508"/>
                <a:gd name="connsiteY16" fmla="*/ 3770142 h 4490255"/>
                <a:gd name="connsiteX17" fmla="*/ 1364566 w 10466508"/>
                <a:gd name="connsiteY17" fmla="*/ 3742007 h 4490255"/>
                <a:gd name="connsiteX18" fmla="*/ 1406769 w 10466508"/>
                <a:gd name="connsiteY18" fmla="*/ 3756074 h 4490255"/>
                <a:gd name="connsiteX19" fmla="*/ 1448972 w 10466508"/>
                <a:gd name="connsiteY19" fmla="*/ 3812345 h 4490255"/>
                <a:gd name="connsiteX20" fmla="*/ 1631852 w 10466508"/>
                <a:gd name="connsiteY20" fmla="*/ 3854548 h 4490255"/>
                <a:gd name="connsiteX21" fmla="*/ 1927274 w 10466508"/>
                <a:gd name="connsiteY21" fmla="*/ 3840480 h 4490255"/>
                <a:gd name="connsiteX22" fmla="*/ 1969477 w 10466508"/>
                <a:gd name="connsiteY22" fmla="*/ 3854548 h 4490255"/>
                <a:gd name="connsiteX23" fmla="*/ 2011680 w 10466508"/>
                <a:gd name="connsiteY23" fmla="*/ 3896751 h 4490255"/>
                <a:gd name="connsiteX24" fmla="*/ 2124221 w 10466508"/>
                <a:gd name="connsiteY24" fmla="*/ 3840480 h 4490255"/>
                <a:gd name="connsiteX25" fmla="*/ 2152357 w 10466508"/>
                <a:gd name="connsiteY25" fmla="*/ 3812345 h 4490255"/>
                <a:gd name="connsiteX26" fmla="*/ 2194560 w 10466508"/>
                <a:gd name="connsiteY26" fmla="*/ 3826413 h 4490255"/>
                <a:gd name="connsiteX27" fmla="*/ 2250831 w 10466508"/>
                <a:gd name="connsiteY27" fmla="*/ 3967090 h 4490255"/>
                <a:gd name="connsiteX28" fmla="*/ 2293034 w 10466508"/>
                <a:gd name="connsiteY28" fmla="*/ 3981157 h 4490255"/>
                <a:gd name="connsiteX29" fmla="*/ 2335237 w 10466508"/>
                <a:gd name="connsiteY29" fmla="*/ 3953022 h 4490255"/>
                <a:gd name="connsiteX30" fmla="*/ 2461846 w 10466508"/>
                <a:gd name="connsiteY30" fmla="*/ 4009293 h 4490255"/>
                <a:gd name="connsiteX31" fmla="*/ 2560320 w 10466508"/>
                <a:gd name="connsiteY31" fmla="*/ 4051496 h 4490255"/>
                <a:gd name="connsiteX32" fmla="*/ 2700997 w 10466508"/>
                <a:gd name="connsiteY32" fmla="*/ 4037428 h 4490255"/>
                <a:gd name="connsiteX33" fmla="*/ 2897944 w 10466508"/>
                <a:gd name="connsiteY33" fmla="*/ 4037428 h 4490255"/>
                <a:gd name="connsiteX34" fmla="*/ 3010486 w 10466508"/>
                <a:gd name="connsiteY34" fmla="*/ 3981157 h 4490255"/>
                <a:gd name="connsiteX35" fmla="*/ 3038621 w 10466508"/>
                <a:gd name="connsiteY35" fmla="*/ 3938954 h 4490255"/>
                <a:gd name="connsiteX36" fmla="*/ 3080824 w 10466508"/>
                <a:gd name="connsiteY36" fmla="*/ 3953022 h 4490255"/>
                <a:gd name="connsiteX37" fmla="*/ 3151163 w 10466508"/>
                <a:gd name="connsiteY37" fmla="*/ 4051496 h 4490255"/>
                <a:gd name="connsiteX38" fmla="*/ 3207434 w 10466508"/>
                <a:gd name="connsiteY38" fmla="*/ 4135902 h 4490255"/>
                <a:gd name="connsiteX39" fmla="*/ 3221501 w 10466508"/>
                <a:gd name="connsiteY39" fmla="*/ 4178105 h 4490255"/>
                <a:gd name="connsiteX40" fmla="*/ 3277772 w 10466508"/>
                <a:gd name="connsiteY40" fmla="*/ 4121834 h 4490255"/>
                <a:gd name="connsiteX41" fmla="*/ 3362178 w 10466508"/>
                <a:gd name="connsiteY41" fmla="*/ 4065563 h 4490255"/>
                <a:gd name="connsiteX42" fmla="*/ 3432517 w 10466508"/>
                <a:gd name="connsiteY42" fmla="*/ 4135902 h 4490255"/>
                <a:gd name="connsiteX43" fmla="*/ 3474720 w 10466508"/>
                <a:gd name="connsiteY43" fmla="*/ 4220308 h 4490255"/>
                <a:gd name="connsiteX44" fmla="*/ 3587261 w 10466508"/>
                <a:gd name="connsiteY44" fmla="*/ 4248443 h 4490255"/>
                <a:gd name="connsiteX45" fmla="*/ 3643532 w 10466508"/>
                <a:gd name="connsiteY45" fmla="*/ 4262511 h 4490255"/>
                <a:gd name="connsiteX46" fmla="*/ 3756074 w 10466508"/>
                <a:gd name="connsiteY46" fmla="*/ 4276579 h 4490255"/>
                <a:gd name="connsiteX47" fmla="*/ 3826412 w 10466508"/>
                <a:gd name="connsiteY47" fmla="*/ 4290647 h 4490255"/>
                <a:gd name="connsiteX48" fmla="*/ 3868615 w 10466508"/>
                <a:gd name="connsiteY48" fmla="*/ 4318782 h 4490255"/>
                <a:gd name="connsiteX49" fmla="*/ 3981157 w 10466508"/>
                <a:gd name="connsiteY49" fmla="*/ 4276579 h 4490255"/>
                <a:gd name="connsiteX50" fmla="*/ 4051495 w 10466508"/>
                <a:gd name="connsiteY50" fmla="*/ 4290647 h 4490255"/>
                <a:gd name="connsiteX51" fmla="*/ 4093698 w 10466508"/>
                <a:gd name="connsiteY51" fmla="*/ 4304714 h 4490255"/>
                <a:gd name="connsiteX52" fmla="*/ 4178104 w 10466508"/>
                <a:gd name="connsiteY52" fmla="*/ 4206240 h 4490255"/>
                <a:gd name="connsiteX53" fmla="*/ 4220307 w 10466508"/>
                <a:gd name="connsiteY53" fmla="*/ 4220308 h 4490255"/>
                <a:gd name="connsiteX54" fmla="*/ 4248443 w 10466508"/>
                <a:gd name="connsiteY54" fmla="*/ 4248443 h 4490255"/>
                <a:gd name="connsiteX55" fmla="*/ 4332849 w 10466508"/>
                <a:gd name="connsiteY55" fmla="*/ 4276579 h 4490255"/>
                <a:gd name="connsiteX56" fmla="*/ 4360984 w 10466508"/>
                <a:gd name="connsiteY56" fmla="*/ 4248443 h 4490255"/>
                <a:gd name="connsiteX57" fmla="*/ 4501661 w 10466508"/>
                <a:gd name="connsiteY57" fmla="*/ 4248443 h 4490255"/>
                <a:gd name="connsiteX58" fmla="*/ 4529797 w 10466508"/>
                <a:gd name="connsiteY58" fmla="*/ 4304714 h 4490255"/>
                <a:gd name="connsiteX59" fmla="*/ 4543864 w 10466508"/>
                <a:gd name="connsiteY59" fmla="*/ 4346917 h 4490255"/>
                <a:gd name="connsiteX60" fmla="*/ 4572000 w 10466508"/>
                <a:gd name="connsiteY60" fmla="*/ 4375053 h 4490255"/>
                <a:gd name="connsiteX61" fmla="*/ 4642338 w 10466508"/>
                <a:gd name="connsiteY61" fmla="*/ 4459459 h 4490255"/>
                <a:gd name="connsiteX62" fmla="*/ 4684541 w 10466508"/>
                <a:gd name="connsiteY62" fmla="*/ 4487594 h 4490255"/>
                <a:gd name="connsiteX63" fmla="*/ 4951827 w 10466508"/>
                <a:gd name="connsiteY63" fmla="*/ 4445391 h 4490255"/>
                <a:gd name="connsiteX64" fmla="*/ 4979963 w 10466508"/>
                <a:gd name="connsiteY64" fmla="*/ 4403188 h 4490255"/>
                <a:gd name="connsiteX65" fmla="*/ 5120640 w 10466508"/>
                <a:gd name="connsiteY65" fmla="*/ 4403188 h 4490255"/>
                <a:gd name="connsiteX66" fmla="*/ 5148775 w 10466508"/>
                <a:gd name="connsiteY66" fmla="*/ 4360985 h 4490255"/>
                <a:gd name="connsiteX67" fmla="*/ 5219114 w 10466508"/>
                <a:gd name="connsiteY67" fmla="*/ 4375053 h 4490255"/>
                <a:gd name="connsiteX68" fmla="*/ 5247249 w 10466508"/>
                <a:gd name="connsiteY68" fmla="*/ 4431323 h 4490255"/>
                <a:gd name="connsiteX69" fmla="*/ 5317587 w 10466508"/>
                <a:gd name="connsiteY69" fmla="*/ 4473527 h 4490255"/>
                <a:gd name="connsiteX70" fmla="*/ 5345723 w 10466508"/>
                <a:gd name="connsiteY70" fmla="*/ 4445391 h 4490255"/>
                <a:gd name="connsiteX71" fmla="*/ 5387926 w 10466508"/>
                <a:gd name="connsiteY71" fmla="*/ 4417256 h 4490255"/>
                <a:gd name="connsiteX72" fmla="*/ 5458264 w 10466508"/>
                <a:gd name="connsiteY72" fmla="*/ 4360985 h 4490255"/>
                <a:gd name="connsiteX73" fmla="*/ 5486400 w 10466508"/>
                <a:gd name="connsiteY73" fmla="*/ 4304714 h 4490255"/>
                <a:gd name="connsiteX74" fmla="*/ 5500467 w 10466508"/>
                <a:gd name="connsiteY74" fmla="*/ 4262511 h 4490255"/>
                <a:gd name="connsiteX75" fmla="*/ 5556738 w 10466508"/>
                <a:gd name="connsiteY75" fmla="*/ 4276579 h 4490255"/>
                <a:gd name="connsiteX76" fmla="*/ 5584874 w 10466508"/>
                <a:gd name="connsiteY76" fmla="*/ 4304714 h 4490255"/>
                <a:gd name="connsiteX77" fmla="*/ 5725551 w 10466508"/>
                <a:gd name="connsiteY77" fmla="*/ 4276579 h 4490255"/>
                <a:gd name="connsiteX78" fmla="*/ 5753686 w 10466508"/>
                <a:gd name="connsiteY78" fmla="*/ 4234376 h 4490255"/>
                <a:gd name="connsiteX79" fmla="*/ 5852160 w 10466508"/>
                <a:gd name="connsiteY79" fmla="*/ 4276579 h 4490255"/>
                <a:gd name="connsiteX80" fmla="*/ 5978769 w 10466508"/>
                <a:gd name="connsiteY80" fmla="*/ 4262511 h 4490255"/>
                <a:gd name="connsiteX81" fmla="*/ 6020972 w 10466508"/>
                <a:gd name="connsiteY81" fmla="*/ 4234376 h 4490255"/>
                <a:gd name="connsiteX82" fmla="*/ 6105378 w 10466508"/>
                <a:gd name="connsiteY82" fmla="*/ 4192173 h 4490255"/>
                <a:gd name="connsiteX83" fmla="*/ 6161649 w 10466508"/>
                <a:gd name="connsiteY83" fmla="*/ 4206240 h 4490255"/>
                <a:gd name="connsiteX84" fmla="*/ 6246055 w 10466508"/>
                <a:gd name="connsiteY84" fmla="*/ 4262511 h 4490255"/>
                <a:gd name="connsiteX85" fmla="*/ 6288258 w 10466508"/>
                <a:gd name="connsiteY85" fmla="*/ 4234376 h 4490255"/>
                <a:gd name="connsiteX86" fmla="*/ 6330461 w 10466508"/>
                <a:gd name="connsiteY86" fmla="*/ 4192173 h 4490255"/>
                <a:gd name="connsiteX87" fmla="*/ 6372664 w 10466508"/>
                <a:gd name="connsiteY87" fmla="*/ 4206240 h 4490255"/>
                <a:gd name="connsiteX88" fmla="*/ 6386732 w 10466508"/>
                <a:gd name="connsiteY88" fmla="*/ 4248443 h 4490255"/>
                <a:gd name="connsiteX89" fmla="*/ 6457071 w 10466508"/>
                <a:gd name="connsiteY89" fmla="*/ 4304714 h 4490255"/>
                <a:gd name="connsiteX90" fmla="*/ 6499274 w 10466508"/>
                <a:gd name="connsiteY90" fmla="*/ 4290647 h 4490255"/>
                <a:gd name="connsiteX91" fmla="*/ 6527409 w 10466508"/>
                <a:gd name="connsiteY91" fmla="*/ 4262511 h 4490255"/>
                <a:gd name="connsiteX92" fmla="*/ 6569612 w 10466508"/>
                <a:gd name="connsiteY92" fmla="*/ 4234376 h 4490255"/>
                <a:gd name="connsiteX93" fmla="*/ 6639951 w 10466508"/>
                <a:gd name="connsiteY93" fmla="*/ 4135902 h 4490255"/>
                <a:gd name="connsiteX94" fmla="*/ 6850966 w 10466508"/>
                <a:gd name="connsiteY94" fmla="*/ 4149970 h 4490255"/>
                <a:gd name="connsiteX95" fmla="*/ 6935372 w 10466508"/>
                <a:gd name="connsiteY95" fmla="*/ 4178105 h 4490255"/>
                <a:gd name="connsiteX96" fmla="*/ 6991643 w 10466508"/>
                <a:gd name="connsiteY96" fmla="*/ 4192173 h 4490255"/>
                <a:gd name="connsiteX97" fmla="*/ 7076049 w 10466508"/>
                <a:gd name="connsiteY97" fmla="*/ 4262511 h 4490255"/>
                <a:gd name="connsiteX98" fmla="*/ 7118252 w 10466508"/>
                <a:gd name="connsiteY98" fmla="*/ 4276579 h 4490255"/>
                <a:gd name="connsiteX99" fmla="*/ 7371471 w 10466508"/>
                <a:gd name="connsiteY99" fmla="*/ 4262511 h 4490255"/>
                <a:gd name="connsiteX100" fmla="*/ 7413674 w 10466508"/>
                <a:gd name="connsiteY100" fmla="*/ 4220308 h 4490255"/>
                <a:gd name="connsiteX101" fmla="*/ 7455877 w 10466508"/>
                <a:gd name="connsiteY101" fmla="*/ 4206240 h 4490255"/>
                <a:gd name="connsiteX102" fmla="*/ 7498080 w 10466508"/>
                <a:gd name="connsiteY102" fmla="*/ 4178105 h 4490255"/>
                <a:gd name="connsiteX103" fmla="*/ 7540283 w 10466508"/>
                <a:gd name="connsiteY103" fmla="*/ 4164037 h 4490255"/>
                <a:gd name="connsiteX104" fmla="*/ 7582486 w 10466508"/>
                <a:gd name="connsiteY104" fmla="*/ 4135902 h 4490255"/>
                <a:gd name="connsiteX105" fmla="*/ 7638757 w 10466508"/>
                <a:gd name="connsiteY105" fmla="*/ 4107767 h 4490255"/>
                <a:gd name="connsiteX106" fmla="*/ 7680960 w 10466508"/>
                <a:gd name="connsiteY106" fmla="*/ 4079631 h 4490255"/>
                <a:gd name="connsiteX107" fmla="*/ 7765366 w 10466508"/>
                <a:gd name="connsiteY107" fmla="*/ 4037428 h 4490255"/>
                <a:gd name="connsiteX108" fmla="*/ 7793501 w 10466508"/>
                <a:gd name="connsiteY108" fmla="*/ 3995225 h 4490255"/>
                <a:gd name="connsiteX109" fmla="*/ 7835704 w 10466508"/>
                <a:gd name="connsiteY109" fmla="*/ 3981157 h 4490255"/>
                <a:gd name="connsiteX110" fmla="*/ 7863840 w 10466508"/>
                <a:gd name="connsiteY110" fmla="*/ 3953022 h 4490255"/>
                <a:gd name="connsiteX111" fmla="*/ 7976381 w 10466508"/>
                <a:gd name="connsiteY111" fmla="*/ 3981157 h 4490255"/>
                <a:gd name="connsiteX112" fmla="*/ 8074855 w 10466508"/>
                <a:gd name="connsiteY112" fmla="*/ 3967090 h 4490255"/>
                <a:gd name="connsiteX113" fmla="*/ 8145194 w 10466508"/>
                <a:gd name="connsiteY113" fmla="*/ 3910819 h 4490255"/>
                <a:gd name="connsiteX114" fmla="*/ 8257735 w 10466508"/>
                <a:gd name="connsiteY114" fmla="*/ 3882683 h 4490255"/>
                <a:gd name="connsiteX115" fmla="*/ 8299938 w 10466508"/>
                <a:gd name="connsiteY115" fmla="*/ 3868616 h 4490255"/>
                <a:gd name="connsiteX116" fmla="*/ 8426547 w 10466508"/>
                <a:gd name="connsiteY116" fmla="*/ 3826413 h 4490255"/>
                <a:gd name="connsiteX117" fmla="*/ 8553157 w 10466508"/>
                <a:gd name="connsiteY117" fmla="*/ 3770142 h 4490255"/>
                <a:gd name="connsiteX118" fmla="*/ 8623495 w 10466508"/>
                <a:gd name="connsiteY118" fmla="*/ 3784210 h 4490255"/>
                <a:gd name="connsiteX119" fmla="*/ 8736037 w 10466508"/>
                <a:gd name="connsiteY119" fmla="*/ 3742007 h 4490255"/>
                <a:gd name="connsiteX120" fmla="*/ 8778240 w 10466508"/>
                <a:gd name="connsiteY120" fmla="*/ 3727939 h 4490255"/>
                <a:gd name="connsiteX121" fmla="*/ 8862646 w 10466508"/>
                <a:gd name="connsiteY121" fmla="*/ 3756074 h 4490255"/>
                <a:gd name="connsiteX122" fmla="*/ 8904849 w 10466508"/>
                <a:gd name="connsiteY122" fmla="*/ 3770142 h 4490255"/>
                <a:gd name="connsiteX123" fmla="*/ 8975187 w 10466508"/>
                <a:gd name="connsiteY123" fmla="*/ 3756074 h 4490255"/>
                <a:gd name="connsiteX124" fmla="*/ 9003323 w 10466508"/>
                <a:gd name="connsiteY124" fmla="*/ 3727939 h 4490255"/>
                <a:gd name="connsiteX125" fmla="*/ 9059594 w 10466508"/>
                <a:gd name="connsiteY125" fmla="*/ 3770142 h 4490255"/>
                <a:gd name="connsiteX126" fmla="*/ 9115864 w 10466508"/>
                <a:gd name="connsiteY126" fmla="*/ 3784210 h 4490255"/>
                <a:gd name="connsiteX127" fmla="*/ 9158067 w 10466508"/>
                <a:gd name="connsiteY127" fmla="*/ 3798277 h 4490255"/>
                <a:gd name="connsiteX128" fmla="*/ 9214338 w 10466508"/>
                <a:gd name="connsiteY128" fmla="*/ 3826413 h 4490255"/>
                <a:gd name="connsiteX129" fmla="*/ 9256541 w 10466508"/>
                <a:gd name="connsiteY129" fmla="*/ 3854548 h 4490255"/>
                <a:gd name="connsiteX130" fmla="*/ 9326880 w 10466508"/>
                <a:gd name="connsiteY130" fmla="*/ 3868616 h 4490255"/>
                <a:gd name="connsiteX131" fmla="*/ 9439421 w 10466508"/>
                <a:gd name="connsiteY131" fmla="*/ 3896751 h 4490255"/>
                <a:gd name="connsiteX132" fmla="*/ 9481624 w 10466508"/>
                <a:gd name="connsiteY132" fmla="*/ 3938954 h 4490255"/>
                <a:gd name="connsiteX133" fmla="*/ 9537895 w 10466508"/>
                <a:gd name="connsiteY133" fmla="*/ 3953022 h 4490255"/>
                <a:gd name="connsiteX134" fmla="*/ 9580098 w 10466508"/>
                <a:gd name="connsiteY134" fmla="*/ 3967090 h 4490255"/>
                <a:gd name="connsiteX135" fmla="*/ 9622301 w 10466508"/>
                <a:gd name="connsiteY135" fmla="*/ 3953022 h 4490255"/>
                <a:gd name="connsiteX136" fmla="*/ 9650437 w 10466508"/>
                <a:gd name="connsiteY136" fmla="*/ 3924887 h 4490255"/>
                <a:gd name="connsiteX137" fmla="*/ 9692640 w 10466508"/>
                <a:gd name="connsiteY137" fmla="*/ 3812345 h 4490255"/>
                <a:gd name="connsiteX138" fmla="*/ 9706707 w 10466508"/>
                <a:gd name="connsiteY138" fmla="*/ 3770142 h 4490255"/>
                <a:gd name="connsiteX139" fmla="*/ 9734843 w 10466508"/>
                <a:gd name="connsiteY139" fmla="*/ 3742007 h 4490255"/>
                <a:gd name="connsiteX140" fmla="*/ 9805181 w 10466508"/>
                <a:gd name="connsiteY140" fmla="*/ 3671668 h 4490255"/>
                <a:gd name="connsiteX141" fmla="*/ 9903655 w 10466508"/>
                <a:gd name="connsiteY141" fmla="*/ 3587262 h 4490255"/>
                <a:gd name="connsiteX142" fmla="*/ 10044332 w 10466508"/>
                <a:gd name="connsiteY142" fmla="*/ 3573194 h 4490255"/>
                <a:gd name="connsiteX143" fmla="*/ 10086535 w 10466508"/>
                <a:gd name="connsiteY143" fmla="*/ 3530991 h 4490255"/>
                <a:gd name="connsiteX144" fmla="*/ 10128738 w 10466508"/>
                <a:gd name="connsiteY144" fmla="*/ 3516923 h 4490255"/>
                <a:gd name="connsiteX145" fmla="*/ 10424160 w 10466508"/>
                <a:gd name="connsiteY145" fmla="*/ 3502856 h 4490255"/>
                <a:gd name="connsiteX146" fmla="*/ 10452295 w 10466508"/>
                <a:gd name="connsiteY146" fmla="*/ 3474720 h 4490255"/>
                <a:gd name="connsiteX147" fmla="*/ 10466363 w 10466508"/>
                <a:gd name="connsiteY147" fmla="*/ 3277773 h 4490255"/>
                <a:gd name="connsiteX148" fmla="*/ 10466363 w 10466508"/>
                <a:gd name="connsiteY148" fmla="*/ 0 h 4490255"/>
                <a:gd name="connsiteX149" fmla="*/ 0 w 10466508"/>
                <a:gd name="connsiteY149" fmla="*/ 0 h 4490255"/>
                <a:gd name="connsiteX150" fmla="*/ 0 w 10466508"/>
                <a:gd name="connsiteY150" fmla="*/ 3362179 h 4490255"/>
                <a:gd name="connsiteX151" fmla="*/ 140677 w 10466508"/>
                <a:gd name="connsiteY151" fmla="*/ 3460653 h 449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0466508" h="4490255">
                  <a:moveTo>
                    <a:pt x="140677" y="3460653"/>
                  </a:moveTo>
                  <a:lnTo>
                    <a:pt x="140677" y="3460653"/>
                  </a:lnTo>
                  <a:cubicBezTo>
                    <a:pt x="215705" y="3530991"/>
                    <a:pt x="282966" y="3610662"/>
                    <a:pt x="365760" y="3671668"/>
                  </a:cubicBezTo>
                  <a:cubicBezTo>
                    <a:pt x="377698" y="3680464"/>
                    <a:pt x="396384" y="3666863"/>
                    <a:pt x="407963" y="3657600"/>
                  </a:cubicBezTo>
                  <a:cubicBezTo>
                    <a:pt x="421165" y="3647038"/>
                    <a:pt x="424143" y="3627352"/>
                    <a:pt x="436098" y="3615397"/>
                  </a:cubicBezTo>
                  <a:cubicBezTo>
                    <a:pt x="448053" y="3603442"/>
                    <a:pt x="464233" y="3596640"/>
                    <a:pt x="478301" y="3587262"/>
                  </a:cubicBezTo>
                  <a:cubicBezTo>
                    <a:pt x="506436" y="3596640"/>
                    <a:pt x="549444" y="3588871"/>
                    <a:pt x="562707" y="3615397"/>
                  </a:cubicBezTo>
                  <a:cubicBezTo>
                    <a:pt x="597475" y="3684931"/>
                    <a:pt x="570948" y="3665036"/>
                    <a:pt x="633046" y="3685736"/>
                  </a:cubicBezTo>
                  <a:cubicBezTo>
                    <a:pt x="651077" y="3681228"/>
                    <a:pt x="711337" y="3667691"/>
                    <a:pt x="731520" y="3657600"/>
                  </a:cubicBezTo>
                  <a:cubicBezTo>
                    <a:pt x="746642" y="3650039"/>
                    <a:pt x="759655" y="3638843"/>
                    <a:pt x="773723" y="3629465"/>
                  </a:cubicBezTo>
                  <a:cubicBezTo>
                    <a:pt x="787791" y="3638843"/>
                    <a:pt x="803971" y="3645645"/>
                    <a:pt x="815926" y="3657600"/>
                  </a:cubicBezTo>
                  <a:cubicBezTo>
                    <a:pt x="827881" y="3669555"/>
                    <a:pt x="827804" y="3695158"/>
                    <a:pt x="844061" y="3699803"/>
                  </a:cubicBezTo>
                  <a:cubicBezTo>
                    <a:pt x="898354" y="3715315"/>
                    <a:pt x="956603" y="3709182"/>
                    <a:pt x="1012874" y="3713871"/>
                  </a:cubicBezTo>
                  <a:cubicBezTo>
                    <a:pt x="1093697" y="3794696"/>
                    <a:pt x="1051756" y="3794696"/>
                    <a:pt x="1125415" y="3770142"/>
                  </a:cubicBezTo>
                  <a:cubicBezTo>
                    <a:pt x="1133866" y="3761691"/>
                    <a:pt x="1182849" y="3709032"/>
                    <a:pt x="1195754" y="3713871"/>
                  </a:cubicBezTo>
                  <a:cubicBezTo>
                    <a:pt x="1226801" y="3725514"/>
                    <a:pt x="1266092" y="3784210"/>
                    <a:pt x="1266092" y="3784210"/>
                  </a:cubicBezTo>
                  <a:cubicBezTo>
                    <a:pt x="1284849" y="3779521"/>
                    <a:pt x="1304592" y="3777758"/>
                    <a:pt x="1322363" y="3770142"/>
                  </a:cubicBezTo>
                  <a:cubicBezTo>
                    <a:pt x="1337903" y="3763482"/>
                    <a:pt x="1347889" y="3744787"/>
                    <a:pt x="1364566" y="3742007"/>
                  </a:cubicBezTo>
                  <a:cubicBezTo>
                    <a:pt x="1379193" y="3739569"/>
                    <a:pt x="1392701" y="3751385"/>
                    <a:pt x="1406769" y="3756074"/>
                  </a:cubicBezTo>
                  <a:cubicBezTo>
                    <a:pt x="1420837" y="3774831"/>
                    <a:pt x="1430215" y="3798277"/>
                    <a:pt x="1448972" y="3812345"/>
                  </a:cubicBezTo>
                  <a:cubicBezTo>
                    <a:pt x="1495365" y="3847139"/>
                    <a:pt x="1582655" y="3848398"/>
                    <a:pt x="1631852" y="3854548"/>
                  </a:cubicBezTo>
                  <a:cubicBezTo>
                    <a:pt x="1730326" y="3849859"/>
                    <a:pt x="1828688" y="3840480"/>
                    <a:pt x="1927274" y="3840480"/>
                  </a:cubicBezTo>
                  <a:cubicBezTo>
                    <a:pt x="1942103" y="3840480"/>
                    <a:pt x="1957139" y="3846323"/>
                    <a:pt x="1969477" y="3854548"/>
                  </a:cubicBezTo>
                  <a:cubicBezTo>
                    <a:pt x="1986030" y="3865584"/>
                    <a:pt x="1997612" y="3882683"/>
                    <a:pt x="2011680" y="3896751"/>
                  </a:cubicBezTo>
                  <a:cubicBezTo>
                    <a:pt x="2066310" y="3878541"/>
                    <a:pt x="2066083" y="3882007"/>
                    <a:pt x="2124221" y="3840480"/>
                  </a:cubicBezTo>
                  <a:cubicBezTo>
                    <a:pt x="2135014" y="3832771"/>
                    <a:pt x="2142978" y="3821723"/>
                    <a:pt x="2152357" y="3812345"/>
                  </a:cubicBezTo>
                  <a:cubicBezTo>
                    <a:pt x="2166425" y="3817034"/>
                    <a:pt x="2185941" y="3814346"/>
                    <a:pt x="2194560" y="3826413"/>
                  </a:cubicBezTo>
                  <a:cubicBezTo>
                    <a:pt x="2222031" y="3864873"/>
                    <a:pt x="2214590" y="3930850"/>
                    <a:pt x="2250831" y="3967090"/>
                  </a:cubicBezTo>
                  <a:cubicBezTo>
                    <a:pt x="2261316" y="3977575"/>
                    <a:pt x="2278966" y="3976468"/>
                    <a:pt x="2293034" y="3981157"/>
                  </a:cubicBezTo>
                  <a:cubicBezTo>
                    <a:pt x="2307102" y="3971779"/>
                    <a:pt x="2318433" y="3954889"/>
                    <a:pt x="2335237" y="3953022"/>
                  </a:cubicBezTo>
                  <a:cubicBezTo>
                    <a:pt x="2435212" y="3941914"/>
                    <a:pt x="2402302" y="3966762"/>
                    <a:pt x="2461846" y="4009293"/>
                  </a:cubicBezTo>
                  <a:cubicBezTo>
                    <a:pt x="2492265" y="4031021"/>
                    <a:pt x="2525881" y="4040016"/>
                    <a:pt x="2560320" y="4051496"/>
                  </a:cubicBezTo>
                  <a:cubicBezTo>
                    <a:pt x="2607212" y="4046807"/>
                    <a:pt x="2653871" y="4037428"/>
                    <a:pt x="2700997" y="4037428"/>
                  </a:cubicBezTo>
                  <a:cubicBezTo>
                    <a:pt x="2963592" y="4037428"/>
                    <a:pt x="2635351" y="4074942"/>
                    <a:pt x="2897944" y="4037428"/>
                  </a:cubicBezTo>
                  <a:cubicBezTo>
                    <a:pt x="2964989" y="4015080"/>
                    <a:pt x="2974772" y="4025801"/>
                    <a:pt x="3010486" y="3981157"/>
                  </a:cubicBezTo>
                  <a:cubicBezTo>
                    <a:pt x="3021048" y="3967955"/>
                    <a:pt x="3029243" y="3953022"/>
                    <a:pt x="3038621" y="3938954"/>
                  </a:cubicBezTo>
                  <a:cubicBezTo>
                    <a:pt x="3052689" y="3943643"/>
                    <a:pt x="3068486" y="3944797"/>
                    <a:pt x="3080824" y="3953022"/>
                  </a:cubicBezTo>
                  <a:cubicBezTo>
                    <a:pt x="3130555" y="3986176"/>
                    <a:pt x="3121825" y="4002600"/>
                    <a:pt x="3151163" y="4051496"/>
                  </a:cubicBezTo>
                  <a:cubicBezTo>
                    <a:pt x="3168561" y="4080492"/>
                    <a:pt x="3207434" y="4135902"/>
                    <a:pt x="3207434" y="4135902"/>
                  </a:cubicBezTo>
                  <a:cubicBezTo>
                    <a:pt x="3212123" y="4149970"/>
                    <a:pt x="3206960" y="4181013"/>
                    <a:pt x="3221501" y="4178105"/>
                  </a:cubicBezTo>
                  <a:cubicBezTo>
                    <a:pt x="3247512" y="4172903"/>
                    <a:pt x="3259015" y="4140591"/>
                    <a:pt x="3277772" y="4121834"/>
                  </a:cubicBezTo>
                  <a:cubicBezTo>
                    <a:pt x="3330460" y="4069146"/>
                    <a:pt x="3301101" y="4085922"/>
                    <a:pt x="3362178" y="4065563"/>
                  </a:cubicBezTo>
                  <a:cubicBezTo>
                    <a:pt x="3385624" y="4089009"/>
                    <a:pt x="3424475" y="4103734"/>
                    <a:pt x="3432517" y="4135902"/>
                  </a:cubicBezTo>
                  <a:cubicBezTo>
                    <a:pt x="3442632" y="4176363"/>
                    <a:pt x="3437830" y="4198174"/>
                    <a:pt x="3474720" y="4220308"/>
                  </a:cubicBezTo>
                  <a:cubicBezTo>
                    <a:pt x="3496903" y="4233618"/>
                    <a:pt x="3571238" y="4244882"/>
                    <a:pt x="3587261" y="4248443"/>
                  </a:cubicBezTo>
                  <a:cubicBezTo>
                    <a:pt x="3606135" y="4252637"/>
                    <a:pt x="3624461" y="4259332"/>
                    <a:pt x="3643532" y="4262511"/>
                  </a:cubicBezTo>
                  <a:cubicBezTo>
                    <a:pt x="3680824" y="4268726"/>
                    <a:pt x="3718708" y="4270830"/>
                    <a:pt x="3756074" y="4276579"/>
                  </a:cubicBezTo>
                  <a:cubicBezTo>
                    <a:pt x="3779706" y="4280215"/>
                    <a:pt x="3802966" y="4285958"/>
                    <a:pt x="3826412" y="4290647"/>
                  </a:cubicBezTo>
                  <a:cubicBezTo>
                    <a:pt x="3840480" y="4300025"/>
                    <a:pt x="3851811" y="4316915"/>
                    <a:pt x="3868615" y="4318782"/>
                  </a:cubicBezTo>
                  <a:cubicBezTo>
                    <a:pt x="3941731" y="4326906"/>
                    <a:pt x="3944185" y="4313550"/>
                    <a:pt x="3981157" y="4276579"/>
                  </a:cubicBezTo>
                  <a:cubicBezTo>
                    <a:pt x="4004603" y="4281268"/>
                    <a:pt x="4028299" y="4284848"/>
                    <a:pt x="4051495" y="4290647"/>
                  </a:cubicBezTo>
                  <a:cubicBezTo>
                    <a:pt x="4065881" y="4294243"/>
                    <a:pt x="4080068" y="4310555"/>
                    <a:pt x="4093698" y="4304714"/>
                  </a:cubicBezTo>
                  <a:cubicBezTo>
                    <a:pt x="4125538" y="4291068"/>
                    <a:pt x="4158447" y="4235726"/>
                    <a:pt x="4178104" y="4206240"/>
                  </a:cubicBezTo>
                  <a:cubicBezTo>
                    <a:pt x="4192172" y="4210929"/>
                    <a:pt x="4207591" y="4212679"/>
                    <a:pt x="4220307" y="4220308"/>
                  </a:cubicBezTo>
                  <a:cubicBezTo>
                    <a:pt x="4231680" y="4227132"/>
                    <a:pt x="4236580" y="4242512"/>
                    <a:pt x="4248443" y="4248443"/>
                  </a:cubicBezTo>
                  <a:cubicBezTo>
                    <a:pt x="4274969" y="4261706"/>
                    <a:pt x="4332849" y="4276579"/>
                    <a:pt x="4332849" y="4276579"/>
                  </a:cubicBezTo>
                  <a:cubicBezTo>
                    <a:pt x="4342227" y="4267200"/>
                    <a:pt x="4349611" y="4255267"/>
                    <a:pt x="4360984" y="4248443"/>
                  </a:cubicBezTo>
                  <a:cubicBezTo>
                    <a:pt x="4408200" y="4220113"/>
                    <a:pt x="4447638" y="4240726"/>
                    <a:pt x="4501661" y="4248443"/>
                  </a:cubicBezTo>
                  <a:cubicBezTo>
                    <a:pt x="4511040" y="4267200"/>
                    <a:pt x="4521536" y="4285439"/>
                    <a:pt x="4529797" y="4304714"/>
                  </a:cubicBezTo>
                  <a:cubicBezTo>
                    <a:pt x="4535638" y="4318344"/>
                    <a:pt x="4536235" y="4334202"/>
                    <a:pt x="4543864" y="4346917"/>
                  </a:cubicBezTo>
                  <a:cubicBezTo>
                    <a:pt x="4550688" y="4358290"/>
                    <a:pt x="4563509" y="4364864"/>
                    <a:pt x="4572000" y="4375053"/>
                  </a:cubicBezTo>
                  <a:cubicBezTo>
                    <a:pt x="4599353" y="4407877"/>
                    <a:pt x="4610527" y="4434010"/>
                    <a:pt x="4642338" y="4459459"/>
                  </a:cubicBezTo>
                  <a:cubicBezTo>
                    <a:pt x="4655540" y="4470021"/>
                    <a:pt x="4670473" y="4478216"/>
                    <a:pt x="4684541" y="4487594"/>
                  </a:cubicBezTo>
                  <a:cubicBezTo>
                    <a:pt x="4760908" y="4482821"/>
                    <a:pt x="4884319" y="4512899"/>
                    <a:pt x="4951827" y="4445391"/>
                  </a:cubicBezTo>
                  <a:cubicBezTo>
                    <a:pt x="4963782" y="4433436"/>
                    <a:pt x="4970584" y="4417256"/>
                    <a:pt x="4979963" y="4403188"/>
                  </a:cubicBezTo>
                  <a:cubicBezTo>
                    <a:pt x="5021521" y="4410115"/>
                    <a:pt x="5078668" y="4431169"/>
                    <a:pt x="5120640" y="4403188"/>
                  </a:cubicBezTo>
                  <a:cubicBezTo>
                    <a:pt x="5134708" y="4393810"/>
                    <a:pt x="5139397" y="4375053"/>
                    <a:pt x="5148775" y="4360985"/>
                  </a:cubicBezTo>
                  <a:cubicBezTo>
                    <a:pt x="5172221" y="4365674"/>
                    <a:pt x="5199657" y="4361155"/>
                    <a:pt x="5219114" y="4375053"/>
                  </a:cubicBezTo>
                  <a:cubicBezTo>
                    <a:pt x="5236179" y="4387242"/>
                    <a:pt x="5235617" y="4413874"/>
                    <a:pt x="5247249" y="4431323"/>
                  </a:cubicBezTo>
                  <a:cubicBezTo>
                    <a:pt x="5269318" y="4464428"/>
                    <a:pt x="5281306" y="4461433"/>
                    <a:pt x="5317587" y="4473527"/>
                  </a:cubicBezTo>
                  <a:cubicBezTo>
                    <a:pt x="5326966" y="4464148"/>
                    <a:pt x="5335366" y="4453677"/>
                    <a:pt x="5345723" y="4445391"/>
                  </a:cubicBezTo>
                  <a:cubicBezTo>
                    <a:pt x="5358925" y="4434829"/>
                    <a:pt x="5375971" y="4429211"/>
                    <a:pt x="5387926" y="4417256"/>
                  </a:cubicBezTo>
                  <a:cubicBezTo>
                    <a:pt x="5451558" y="4353624"/>
                    <a:pt x="5376103" y="4388373"/>
                    <a:pt x="5458264" y="4360985"/>
                  </a:cubicBezTo>
                  <a:cubicBezTo>
                    <a:pt x="5467643" y="4342228"/>
                    <a:pt x="5478139" y="4323989"/>
                    <a:pt x="5486400" y="4304714"/>
                  </a:cubicBezTo>
                  <a:cubicBezTo>
                    <a:pt x="5492241" y="4291084"/>
                    <a:pt x="5486699" y="4268018"/>
                    <a:pt x="5500467" y="4262511"/>
                  </a:cubicBezTo>
                  <a:cubicBezTo>
                    <a:pt x="5518418" y="4255330"/>
                    <a:pt x="5537981" y="4271890"/>
                    <a:pt x="5556738" y="4276579"/>
                  </a:cubicBezTo>
                  <a:cubicBezTo>
                    <a:pt x="5566117" y="4285957"/>
                    <a:pt x="5571692" y="4303249"/>
                    <a:pt x="5584874" y="4304714"/>
                  </a:cubicBezTo>
                  <a:cubicBezTo>
                    <a:pt x="5633369" y="4310102"/>
                    <a:pt x="5680808" y="4291493"/>
                    <a:pt x="5725551" y="4276579"/>
                  </a:cubicBezTo>
                  <a:cubicBezTo>
                    <a:pt x="5734929" y="4262511"/>
                    <a:pt x="5737646" y="4239723"/>
                    <a:pt x="5753686" y="4234376"/>
                  </a:cubicBezTo>
                  <a:cubicBezTo>
                    <a:pt x="5783968" y="4224282"/>
                    <a:pt x="5830941" y="4262432"/>
                    <a:pt x="5852160" y="4276579"/>
                  </a:cubicBezTo>
                  <a:cubicBezTo>
                    <a:pt x="5894363" y="4271890"/>
                    <a:pt x="5937574" y="4272810"/>
                    <a:pt x="5978769" y="4262511"/>
                  </a:cubicBezTo>
                  <a:cubicBezTo>
                    <a:pt x="5995171" y="4258410"/>
                    <a:pt x="6005850" y="4241937"/>
                    <a:pt x="6020972" y="4234376"/>
                  </a:cubicBezTo>
                  <a:cubicBezTo>
                    <a:pt x="6137457" y="4176133"/>
                    <a:pt x="5984430" y="4272804"/>
                    <a:pt x="6105378" y="4192173"/>
                  </a:cubicBezTo>
                  <a:cubicBezTo>
                    <a:pt x="6124135" y="4196862"/>
                    <a:pt x="6144356" y="4197594"/>
                    <a:pt x="6161649" y="4206240"/>
                  </a:cubicBezTo>
                  <a:cubicBezTo>
                    <a:pt x="6191894" y="4221362"/>
                    <a:pt x="6246055" y="4262511"/>
                    <a:pt x="6246055" y="4262511"/>
                  </a:cubicBezTo>
                  <a:cubicBezTo>
                    <a:pt x="6260123" y="4253133"/>
                    <a:pt x="6275270" y="4245200"/>
                    <a:pt x="6288258" y="4234376"/>
                  </a:cubicBezTo>
                  <a:cubicBezTo>
                    <a:pt x="6303542" y="4221640"/>
                    <a:pt x="6311587" y="4198464"/>
                    <a:pt x="6330461" y="4192173"/>
                  </a:cubicBezTo>
                  <a:lnTo>
                    <a:pt x="6372664" y="4206240"/>
                  </a:lnTo>
                  <a:cubicBezTo>
                    <a:pt x="6377353" y="4220308"/>
                    <a:pt x="6379103" y="4235727"/>
                    <a:pt x="6386732" y="4248443"/>
                  </a:cubicBezTo>
                  <a:cubicBezTo>
                    <a:pt x="6400097" y="4270719"/>
                    <a:pt x="6437899" y="4291933"/>
                    <a:pt x="6457071" y="4304714"/>
                  </a:cubicBezTo>
                  <a:cubicBezTo>
                    <a:pt x="6471139" y="4300025"/>
                    <a:pt x="6486559" y="4298276"/>
                    <a:pt x="6499274" y="4290647"/>
                  </a:cubicBezTo>
                  <a:cubicBezTo>
                    <a:pt x="6510647" y="4283823"/>
                    <a:pt x="6517052" y="4270797"/>
                    <a:pt x="6527409" y="4262511"/>
                  </a:cubicBezTo>
                  <a:cubicBezTo>
                    <a:pt x="6540611" y="4251949"/>
                    <a:pt x="6555544" y="4243754"/>
                    <a:pt x="6569612" y="4234376"/>
                  </a:cubicBezTo>
                  <a:cubicBezTo>
                    <a:pt x="6602436" y="4135902"/>
                    <a:pt x="6569612" y="4159348"/>
                    <a:pt x="6639951" y="4135902"/>
                  </a:cubicBezTo>
                  <a:cubicBezTo>
                    <a:pt x="6710289" y="4140591"/>
                    <a:pt x="6781180" y="4140001"/>
                    <a:pt x="6850966" y="4149970"/>
                  </a:cubicBezTo>
                  <a:cubicBezTo>
                    <a:pt x="6880325" y="4154164"/>
                    <a:pt x="6906966" y="4169583"/>
                    <a:pt x="6935372" y="4178105"/>
                  </a:cubicBezTo>
                  <a:cubicBezTo>
                    <a:pt x="6953891" y="4183661"/>
                    <a:pt x="6972886" y="4187484"/>
                    <a:pt x="6991643" y="4192173"/>
                  </a:cubicBezTo>
                  <a:cubicBezTo>
                    <a:pt x="7022756" y="4223286"/>
                    <a:pt x="7036877" y="4242925"/>
                    <a:pt x="7076049" y="4262511"/>
                  </a:cubicBezTo>
                  <a:cubicBezTo>
                    <a:pt x="7089312" y="4269143"/>
                    <a:pt x="7104184" y="4271890"/>
                    <a:pt x="7118252" y="4276579"/>
                  </a:cubicBezTo>
                  <a:cubicBezTo>
                    <a:pt x="7202658" y="4271890"/>
                    <a:pt x="7288428" y="4278329"/>
                    <a:pt x="7371471" y="4262511"/>
                  </a:cubicBezTo>
                  <a:cubicBezTo>
                    <a:pt x="7391014" y="4258788"/>
                    <a:pt x="7397121" y="4231344"/>
                    <a:pt x="7413674" y="4220308"/>
                  </a:cubicBezTo>
                  <a:cubicBezTo>
                    <a:pt x="7426012" y="4212083"/>
                    <a:pt x="7442614" y="4212872"/>
                    <a:pt x="7455877" y="4206240"/>
                  </a:cubicBezTo>
                  <a:cubicBezTo>
                    <a:pt x="7470999" y="4198679"/>
                    <a:pt x="7482958" y="4185666"/>
                    <a:pt x="7498080" y="4178105"/>
                  </a:cubicBezTo>
                  <a:cubicBezTo>
                    <a:pt x="7511343" y="4171473"/>
                    <a:pt x="7527020" y="4170669"/>
                    <a:pt x="7540283" y="4164037"/>
                  </a:cubicBezTo>
                  <a:cubicBezTo>
                    <a:pt x="7555405" y="4156476"/>
                    <a:pt x="7567806" y="4144290"/>
                    <a:pt x="7582486" y="4135902"/>
                  </a:cubicBezTo>
                  <a:cubicBezTo>
                    <a:pt x="7600694" y="4125498"/>
                    <a:pt x="7620549" y="4118171"/>
                    <a:pt x="7638757" y="4107767"/>
                  </a:cubicBezTo>
                  <a:cubicBezTo>
                    <a:pt x="7653437" y="4099379"/>
                    <a:pt x="7665838" y="4087192"/>
                    <a:pt x="7680960" y="4079631"/>
                  </a:cubicBezTo>
                  <a:cubicBezTo>
                    <a:pt x="7797453" y="4021383"/>
                    <a:pt x="7644409" y="4118065"/>
                    <a:pt x="7765366" y="4037428"/>
                  </a:cubicBezTo>
                  <a:cubicBezTo>
                    <a:pt x="7774744" y="4023360"/>
                    <a:pt x="7780299" y="4005787"/>
                    <a:pt x="7793501" y="3995225"/>
                  </a:cubicBezTo>
                  <a:cubicBezTo>
                    <a:pt x="7805080" y="3985962"/>
                    <a:pt x="7822988" y="3988786"/>
                    <a:pt x="7835704" y="3981157"/>
                  </a:cubicBezTo>
                  <a:cubicBezTo>
                    <a:pt x="7847077" y="3974333"/>
                    <a:pt x="7854461" y="3962400"/>
                    <a:pt x="7863840" y="3953022"/>
                  </a:cubicBezTo>
                  <a:cubicBezTo>
                    <a:pt x="7897144" y="3964124"/>
                    <a:pt x="7942426" y="3981157"/>
                    <a:pt x="7976381" y="3981157"/>
                  </a:cubicBezTo>
                  <a:cubicBezTo>
                    <a:pt x="8009539" y="3981157"/>
                    <a:pt x="8042030" y="3971779"/>
                    <a:pt x="8074855" y="3967090"/>
                  </a:cubicBezTo>
                  <a:cubicBezTo>
                    <a:pt x="8101025" y="3940920"/>
                    <a:pt x="8109701" y="3928566"/>
                    <a:pt x="8145194" y="3910819"/>
                  </a:cubicBezTo>
                  <a:cubicBezTo>
                    <a:pt x="8177351" y="3894740"/>
                    <a:pt x="8225630" y="3890709"/>
                    <a:pt x="8257735" y="3882683"/>
                  </a:cubicBezTo>
                  <a:cubicBezTo>
                    <a:pt x="8272121" y="3879087"/>
                    <a:pt x="8285870" y="3873305"/>
                    <a:pt x="8299938" y="3868616"/>
                  </a:cubicBezTo>
                  <a:cubicBezTo>
                    <a:pt x="8377858" y="3816668"/>
                    <a:pt x="8305246" y="3856738"/>
                    <a:pt x="8426547" y="3826413"/>
                  </a:cubicBezTo>
                  <a:cubicBezTo>
                    <a:pt x="8506903" y="3806324"/>
                    <a:pt x="8497731" y="3807092"/>
                    <a:pt x="8553157" y="3770142"/>
                  </a:cubicBezTo>
                  <a:cubicBezTo>
                    <a:pt x="8576603" y="3774831"/>
                    <a:pt x="8599585" y="3784210"/>
                    <a:pt x="8623495" y="3784210"/>
                  </a:cubicBezTo>
                  <a:cubicBezTo>
                    <a:pt x="8704917" y="3784210"/>
                    <a:pt x="8677825" y="3771113"/>
                    <a:pt x="8736037" y="3742007"/>
                  </a:cubicBezTo>
                  <a:cubicBezTo>
                    <a:pt x="8749300" y="3735375"/>
                    <a:pt x="8764172" y="3732628"/>
                    <a:pt x="8778240" y="3727939"/>
                  </a:cubicBezTo>
                  <a:lnTo>
                    <a:pt x="8862646" y="3756074"/>
                  </a:lnTo>
                  <a:lnTo>
                    <a:pt x="8904849" y="3770142"/>
                  </a:lnTo>
                  <a:cubicBezTo>
                    <a:pt x="8928295" y="3765453"/>
                    <a:pt x="8953210" y="3765493"/>
                    <a:pt x="8975187" y="3756074"/>
                  </a:cubicBezTo>
                  <a:cubicBezTo>
                    <a:pt x="8987378" y="3750849"/>
                    <a:pt x="8990240" y="3725759"/>
                    <a:pt x="9003323" y="3727939"/>
                  </a:cubicBezTo>
                  <a:cubicBezTo>
                    <a:pt x="9026450" y="3731794"/>
                    <a:pt x="9038623" y="3759656"/>
                    <a:pt x="9059594" y="3770142"/>
                  </a:cubicBezTo>
                  <a:cubicBezTo>
                    <a:pt x="9076887" y="3778788"/>
                    <a:pt x="9097274" y="3778899"/>
                    <a:pt x="9115864" y="3784210"/>
                  </a:cubicBezTo>
                  <a:cubicBezTo>
                    <a:pt x="9130122" y="3788284"/>
                    <a:pt x="9144437" y="3792436"/>
                    <a:pt x="9158067" y="3798277"/>
                  </a:cubicBezTo>
                  <a:cubicBezTo>
                    <a:pt x="9177342" y="3806538"/>
                    <a:pt x="9196130" y="3816008"/>
                    <a:pt x="9214338" y="3826413"/>
                  </a:cubicBezTo>
                  <a:cubicBezTo>
                    <a:pt x="9229018" y="3834801"/>
                    <a:pt x="9240710" y="3848612"/>
                    <a:pt x="9256541" y="3854548"/>
                  </a:cubicBezTo>
                  <a:cubicBezTo>
                    <a:pt x="9278929" y="3862944"/>
                    <a:pt x="9303582" y="3863239"/>
                    <a:pt x="9326880" y="3868616"/>
                  </a:cubicBezTo>
                  <a:cubicBezTo>
                    <a:pt x="9364558" y="3877311"/>
                    <a:pt x="9401907" y="3887373"/>
                    <a:pt x="9439421" y="3896751"/>
                  </a:cubicBezTo>
                  <a:cubicBezTo>
                    <a:pt x="9453489" y="3910819"/>
                    <a:pt x="9464351" y="3929083"/>
                    <a:pt x="9481624" y="3938954"/>
                  </a:cubicBezTo>
                  <a:cubicBezTo>
                    <a:pt x="9498411" y="3948547"/>
                    <a:pt x="9519305" y="3947710"/>
                    <a:pt x="9537895" y="3953022"/>
                  </a:cubicBezTo>
                  <a:cubicBezTo>
                    <a:pt x="9552153" y="3957096"/>
                    <a:pt x="9566030" y="3962401"/>
                    <a:pt x="9580098" y="3967090"/>
                  </a:cubicBezTo>
                  <a:cubicBezTo>
                    <a:pt x="9594166" y="3962401"/>
                    <a:pt x="9609585" y="3960651"/>
                    <a:pt x="9622301" y="3953022"/>
                  </a:cubicBezTo>
                  <a:cubicBezTo>
                    <a:pt x="9633674" y="3946198"/>
                    <a:pt x="9643080" y="3935923"/>
                    <a:pt x="9650437" y="3924887"/>
                  </a:cubicBezTo>
                  <a:cubicBezTo>
                    <a:pt x="9683215" y="3875720"/>
                    <a:pt x="9677177" y="3866467"/>
                    <a:pt x="9692640" y="3812345"/>
                  </a:cubicBezTo>
                  <a:cubicBezTo>
                    <a:pt x="9696714" y="3798087"/>
                    <a:pt x="9699078" y="3782857"/>
                    <a:pt x="9706707" y="3770142"/>
                  </a:cubicBezTo>
                  <a:cubicBezTo>
                    <a:pt x="9713531" y="3758769"/>
                    <a:pt x="9725464" y="3751385"/>
                    <a:pt x="9734843" y="3742007"/>
                  </a:cubicBezTo>
                  <a:cubicBezTo>
                    <a:pt x="9761006" y="3663519"/>
                    <a:pt x="9727922" y="3729613"/>
                    <a:pt x="9805181" y="3671668"/>
                  </a:cubicBezTo>
                  <a:cubicBezTo>
                    <a:pt x="9821600" y="3659354"/>
                    <a:pt x="9872401" y="3594474"/>
                    <a:pt x="9903655" y="3587262"/>
                  </a:cubicBezTo>
                  <a:cubicBezTo>
                    <a:pt x="9949574" y="3576665"/>
                    <a:pt x="9997440" y="3577883"/>
                    <a:pt x="10044332" y="3573194"/>
                  </a:cubicBezTo>
                  <a:cubicBezTo>
                    <a:pt x="10058400" y="3559126"/>
                    <a:pt x="10069982" y="3542027"/>
                    <a:pt x="10086535" y="3530991"/>
                  </a:cubicBezTo>
                  <a:cubicBezTo>
                    <a:pt x="10098873" y="3522766"/>
                    <a:pt x="10113961" y="3518154"/>
                    <a:pt x="10128738" y="3516923"/>
                  </a:cubicBezTo>
                  <a:cubicBezTo>
                    <a:pt x="10226983" y="3508736"/>
                    <a:pt x="10325686" y="3507545"/>
                    <a:pt x="10424160" y="3502856"/>
                  </a:cubicBezTo>
                  <a:cubicBezTo>
                    <a:pt x="10433538" y="3493477"/>
                    <a:pt x="10448805" y="3487516"/>
                    <a:pt x="10452295" y="3474720"/>
                  </a:cubicBezTo>
                  <a:cubicBezTo>
                    <a:pt x="10468952" y="3413643"/>
                    <a:pt x="10466363" y="3341523"/>
                    <a:pt x="10466363" y="3277773"/>
                  </a:cubicBezTo>
                  <a:lnTo>
                    <a:pt x="10466363" y="0"/>
                  </a:lnTo>
                  <a:lnTo>
                    <a:pt x="0" y="0"/>
                  </a:lnTo>
                  <a:lnTo>
                    <a:pt x="0" y="3362179"/>
                  </a:lnTo>
                  <a:lnTo>
                    <a:pt x="140677" y="34606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82600" dist="152400" dir="5400000" algn="ctr" rotWithShape="0">
                <a:srgbClr val="000000">
                  <a:alpha val="5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V="1">
              <a:off x="956603" y="534572"/>
              <a:ext cx="10185397" cy="4093695"/>
            </a:xfrm>
            <a:custGeom>
              <a:avLst/>
              <a:gdLst>
                <a:gd name="connsiteX0" fmla="*/ 0 w 10185397"/>
                <a:gd name="connsiteY0" fmla="*/ 4093695 h 4093695"/>
                <a:gd name="connsiteX1" fmla="*/ 10185009 w 10185397"/>
                <a:gd name="connsiteY1" fmla="*/ 4093695 h 4093695"/>
                <a:gd name="connsiteX2" fmla="*/ 10185009 w 10185397"/>
                <a:gd name="connsiteY2" fmla="*/ 829993 h 4093695"/>
                <a:gd name="connsiteX3" fmla="*/ 10185397 w 10185397"/>
                <a:gd name="connsiteY3" fmla="*/ 829993 h 4093695"/>
                <a:gd name="connsiteX4" fmla="*/ 5093197 w 10185397"/>
                <a:gd name="connsiteY4" fmla="*/ 0 h 4093695"/>
                <a:gd name="connsiteX5" fmla="*/ 1016 w 10185397"/>
                <a:gd name="connsiteY5" fmla="*/ 829990 h 4093695"/>
                <a:gd name="connsiteX6" fmla="*/ 0 w 10185397"/>
                <a:gd name="connsiteY6" fmla="*/ 829990 h 409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85397" h="4093695">
                  <a:moveTo>
                    <a:pt x="0" y="4093695"/>
                  </a:moveTo>
                  <a:lnTo>
                    <a:pt x="10185009" y="4093695"/>
                  </a:lnTo>
                  <a:lnTo>
                    <a:pt x="10185009" y="829993"/>
                  </a:lnTo>
                  <a:lnTo>
                    <a:pt x="10185397" y="829993"/>
                  </a:lnTo>
                  <a:lnTo>
                    <a:pt x="5093197" y="0"/>
                  </a:lnTo>
                  <a:lnTo>
                    <a:pt x="1016" y="829990"/>
                  </a:lnTo>
                  <a:lnTo>
                    <a:pt x="0" y="82999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 rot="19895450">
            <a:off x="5871174" y="2316461"/>
            <a:ext cx="601654" cy="576000"/>
            <a:chOff x="6588367" y="1984321"/>
            <a:chExt cx="1375531" cy="1316882"/>
          </a:xfrm>
          <a:effectLst>
            <a:outerShdw blurRad="482600" dist="127000" dir="5400000" sx="101000" sy="101000" algn="ctr" rotWithShape="0">
              <a:srgbClr val="000000">
                <a:alpha val="59000"/>
              </a:srgbClr>
            </a:outerShdw>
          </a:effectLst>
        </p:grpSpPr>
        <p:sp>
          <p:nvSpPr>
            <p:cNvPr id="12" name="任意多边形 11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19" name="组合 18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任意多边形 23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任意多边形 33"/>
          <p:cNvSpPr/>
          <p:nvPr/>
        </p:nvSpPr>
        <p:spPr>
          <a:xfrm>
            <a:off x="818426" y="85716"/>
            <a:ext cx="1955799" cy="2016000"/>
          </a:xfrm>
          <a:custGeom>
            <a:avLst/>
            <a:gdLst>
              <a:gd name="connsiteX0" fmla="*/ 14067 w 3235658"/>
              <a:gd name="connsiteY0" fmla="*/ 1617784 h 3038742"/>
              <a:gd name="connsiteX1" fmla="*/ 14067 w 3235658"/>
              <a:gd name="connsiteY1" fmla="*/ 1617784 h 3038742"/>
              <a:gd name="connsiteX2" fmla="*/ 28135 w 3235658"/>
              <a:gd name="connsiteY2" fmla="*/ 1772529 h 3038742"/>
              <a:gd name="connsiteX3" fmla="*/ 42203 w 3235658"/>
              <a:gd name="connsiteY3" fmla="*/ 1856935 h 3038742"/>
              <a:gd name="connsiteX4" fmla="*/ 28135 w 3235658"/>
              <a:gd name="connsiteY4" fmla="*/ 2110154 h 3038742"/>
              <a:gd name="connsiteX5" fmla="*/ 0 w 3235658"/>
              <a:gd name="connsiteY5" fmla="*/ 2194560 h 3038742"/>
              <a:gd name="connsiteX6" fmla="*/ 28135 w 3235658"/>
              <a:gd name="connsiteY6" fmla="*/ 2307101 h 3038742"/>
              <a:gd name="connsiteX7" fmla="*/ 70338 w 3235658"/>
              <a:gd name="connsiteY7" fmla="*/ 2391507 h 3038742"/>
              <a:gd name="connsiteX8" fmla="*/ 436098 w 3235658"/>
              <a:gd name="connsiteY8" fmla="*/ 2363372 h 3038742"/>
              <a:gd name="connsiteX9" fmla="*/ 520504 w 3235658"/>
              <a:gd name="connsiteY9" fmla="*/ 2335237 h 3038742"/>
              <a:gd name="connsiteX10" fmla="*/ 647113 w 3235658"/>
              <a:gd name="connsiteY10" fmla="*/ 2293034 h 3038742"/>
              <a:gd name="connsiteX11" fmla="*/ 689316 w 3235658"/>
              <a:gd name="connsiteY11" fmla="*/ 2278966 h 3038742"/>
              <a:gd name="connsiteX12" fmla="*/ 745587 w 3235658"/>
              <a:gd name="connsiteY12" fmla="*/ 2264898 h 3038742"/>
              <a:gd name="connsiteX13" fmla="*/ 773723 w 3235658"/>
              <a:gd name="connsiteY13" fmla="*/ 2236763 h 3038742"/>
              <a:gd name="connsiteX14" fmla="*/ 815926 w 3235658"/>
              <a:gd name="connsiteY14" fmla="*/ 2250830 h 3038742"/>
              <a:gd name="connsiteX15" fmla="*/ 844061 w 3235658"/>
              <a:gd name="connsiteY15" fmla="*/ 2349304 h 3038742"/>
              <a:gd name="connsiteX16" fmla="*/ 886264 w 3235658"/>
              <a:gd name="connsiteY16" fmla="*/ 2391507 h 3038742"/>
              <a:gd name="connsiteX17" fmla="*/ 914400 w 3235658"/>
              <a:gd name="connsiteY17" fmla="*/ 2433710 h 3038742"/>
              <a:gd name="connsiteX18" fmla="*/ 998806 w 3235658"/>
              <a:gd name="connsiteY18" fmla="*/ 2461846 h 3038742"/>
              <a:gd name="connsiteX19" fmla="*/ 1041009 w 3235658"/>
              <a:gd name="connsiteY19" fmla="*/ 2475914 h 3038742"/>
              <a:gd name="connsiteX20" fmla="*/ 1083212 w 3235658"/>
              <a:gd name="connsiteY20" fmla="*/ 2489981 h 3038742"/>
              <a:gd name="connsiteX21" fmla="*/ 1125415 w 3235658"/>
              <a:gd name="connsiteY21" fmla="*/ 2504049 h 3038742"/>
              <a:gd name="connsiteX22" fmla="*/ 1209821 w 3235658"/>
              <a:gd name="connsiteY22" fmla="*/ 2574387 h 3038742"/>
              <a:gd name="connsiteX23" fmla="*/ 1266092 w 3235658"/>
              <a:gd name="connsiteY23" fmla="*/ 2630658 h 3038742"/>
              <a:gd name="connsiteX24" fmla="*/ 1308295 w 3235658"/>
              <a:gd name="connsiteY24" fmla="*/ 2644726 h 3038742"/>
              <a:gd name="connsiteX25" fmla="*/ 1392701 w 3235658"/>
              <a:gd name="connsiteY25" fmla="*/ 2700997 h 3038742"/>
              <a:gd name="connsiteX26" fmla="*/ 1463040 w 3235658"/>
              <a:gd name="connsiteY26" fmla="*/ 2771335 h 3038742"/>
              <a:gd name="connsiteX27" fmla="*/ 1547446 w 3235658"/>
              <a:gd name="connsiteY27" fmla="*/ 2841674 h 3038742"/>
              <a:gd name="connsiteX28" fmla="*/ 1575581 w 3235658"/>
              <a:gd name="connsiteY28" fmla="*/ 2883877 h 3038742"/>
              <a:gd name="connsiteX29" fmla="*/ 1674055 w 3235658"/>
              <a:gd name="connsiteY29" fmla="*/ 2912012 h 3038742"/>
              <a:gd name="connsiteX30" fmla="*/ 1702190 w 3235658"/>
              <a:gd name="connsiteY30" fmla="*/ 2869809 h 3038742"/>
              <a:gd name="connsiteX31" fmla="*/ 1730326 w 3235658"/>
              <a:gd name="connsiteY31" fmla="*/ 2785403 h 3038742"/>
              <a:gd name="connsiteX32" fmla="*/ 1744393 w 3235658"/>
              <a:gd name="connsiteY32" fmla="*/ 2743200 h 3038742"/>
              <a:gd name="connsiteX33" fmla="*/ 1772529 w 3235658"/>
              <a:gd name="connsiteY33" fmla="*/ 2715064 h 3038742"/>
              <a:gd name="connsiteX34" fmla="*/ 1885070 w 3235658"/>
              <a:gd name="connsiteY34" fmla="*/ 2729132 h 3038742"/>
              <a:gd name="connsiteX35" fmla="*/ 1927273 w 3235658"/>
              <a:gd name="connsiteY35" fmla="*/ 2743200 h 3038742"/>
              <a:gd name="connsiteX36" fmla="*/ 1955409 w 3235658"/>
              <a:gd name="connsiteY36" fmla="*/ 2715064 h 3038742"/>
              <a:gd name="connsiteX37" fmla="*/ 2011680 w 3235658"/>
              <a:gd name="connsiteY37" fmla="*/ 2700997 h 3038742"/>
              <a:gd name="connsiteX38" fmla="*/ 2053883 w 3235658"/>
              <a:gd name="connsiteY38" fmla="*/ 2672861 h 3038742"/>
              <a:gd name="connsiteX39" fmla="*/ 2067950 w 3235658"/>
              <a:gd name="connsiteY39" fmla="*/ 2841674 h 3038742"/>
              <a:gd name="connsiteX40" fmla="*/ 2110153 w 3235658"/>
              <a:gd name="connsiteY40" fmla="*/ 2926080 h 3038742"/>
              <a:gd name="connsiteX41" fmla="*/ 2138289 w 3235658"/>
              <a:gd name="connsiteY41" fmla="*/ 2954215 h 3038742"/>
              <a:gd name="connsiteX42" fmla="*/ 2180492 w 3235658"/>
              <a:gd name="connsiteY42" fmla="*/ 2968283 h 3038742"/>
              <a:gd name="connsiteX43" fmla="*/ 2278966 w 3235658"/>
              <a:gd name="connsiteY43" fmla="*/ 2912012 h 3038742"/>
              <a:gd name="connsiteX44" fmla="*/ 2335236 w 3235658"/>
              <a:gd name="connsiteY44" fmla="*/ 2827606 h 3038742"/>
              <a:gd name="connsiteX45" fmla="*/ 2363372 w 3235658"/>
              <a:gd name="connsiteY45" fmla="*/ 2799470 h 3038742"/>
              <a:gd name="connsiteX46" fmla="*/ 2419643 w 3235658"/>
              <a:gd name="connsiteY46" fmla="*/ 2841674 h 3038742"/>
              <a:gd name="connsiteX47" fmla="*/ 2461846 w 3235658"/>
              <a:gd name="connsiteY47" fmla="*/ 2883877 h 3038742"/>
              <a:gd name="connsiteX48" fmla="*/ 2504049 w 3235658"/>
              <a:gd name="connsiteY48" fmla="*/ 2912012 h 3038742"/>
              <a:gd name="connsiteX49" fmla="*/ 2546252 w 3235658"/>
              <a:gd name="connsiteY49" fmla="*/ 2954215 h 3038742"/>
              <a:gd name="connsiteX50" fmla="*/ 2630658 w 3235658"/>
              <a:gd name="connsiteY50" fmla="*/ 2996418 h 3038742"/>
              <a:gd name="connsiteX51" fmla="*/ 2700996 w 3235658"/>
              <a:gd name="connsiteY51" fmla="*/ 3038621 h 3038742"/>
              <a:gd name="connsiteX52" fmla="*/ 2897944 w 3235658"/>
              <a:gd name="connsiteY52" fmla="*/ 3010486 h 3038742"/>
              <a:gd name="connsiteX53" fmla="*/ 2926080 w 3235658"/>
              <a:gd name="connsiteY53" fmla="*/ 2954215 h 3038742"/>
              <a:gd name="connsiteX54" fmla="*/ 2954215 w 3235658"/>
              <a:gd name="connsiteY54" fmla="*/ 2869809 h 3038742"/>
              <a:gd name="connsiteX55" fmla="*/ 2897944 w 3235658"/>
              <a:gd name="connsiteY55" fmla="*/ 2757267 h 3038742"/>
              <a:gd name="connsiteX56" fmla="*/ 2855741 w 3235658"/>
              <a:gd name="connsiteY56" fmla="*/ 2729132 h 3038742"/>
              <a:gd name="connsiteX57" fmla="*/ 2743200 w 3235658"/>
              <a:gd name="connsiteY57" fmla="*/ 2700997 h 3038742"/>
              <a:gd name="connsiteX58" fmla="*/ 2715064 w 3235658"/>
              <a:gd name="connsiteY58" fmla="*/ 2672861 h 3038742"/>
              <a:gd name="connsiteX59" fmla="*/ 2672861 w 3235658"/>
              <a:gd name="connsiteY59" fmla="*/ 2658794 h 3038742"/>
              <a:gd name="connsiteX60" fmla="*/ 2658793 w 3235658"/>
              <a:gd name="connsiteY60" fmla="*/ 2616590 h 3038742"/>
              <a:gd name="connsiteX61" fmla="*/ 2644726 w 3235658"/>
              <a:gd name="connsiteY61" fmla="*/ 2335237 h 3038742"/>
              <a:gd name="connsiteX62" fmla="*/ 2630658 w 3235658"/>
              <a:gd name="connsiteY62" fmla="*/ 2293034 h 3038742"/>
              <a:gd name="connsiteX63" fmla="*/ 2658793 w 3235658"/>
              <a:gd name="connsiteY63" fmla="*/ 2138289 h 3038742"/>
              <a:gd name="connsiteX64" fmla="*/ 2672861 w 3235658"/>
              <a:gd name="connsiteY64" fmla="*/ 2096086 h 3038742"/>
              <a:gd name="connsiteX65" fmla="*/ 2715064 w 3235658"/>
              <a:gd name="connsiteY65" fmla="*/ 2067950 h 3038742"/>
              <a:gd name="connsiteX66" fmla="*/ 2757267 w 3235658"/>
              <a:gd name="connsiteY66" fmla="*/ 1969477 h 3038742"/>
              <a:gd name="connsiteX67" fmla="*/ 2799470 w 3235658"/>
              <a:gd name="connsiteY67" fmla="*/ 1955409 h 3038742"/>
              <a:gd name="connsiteX68" fmla="*/ 2883876 w 3235658"/>
              <a:gd name="connsiteY68" fmla="*/ 1913206 h 3038742"/>
              <a:gd name="connsiteX69" fmla="*/ 2996418 w 3235658"/>
              <a:gd name="connsiteY69" fmla="*/ 1899138 h 3038742"/>
              <a:gd name="connsiteX70" fmla="*/ 3094892 w 3235658"/>
              <a:gd name="connsiteY70" fmla="*/ 1871003 h 3038742"/>
              <a:gd name="connsiteX71" fmla="*/ 3123027 w 3235658"/>
              <a:gd name="connsiteY71" fmla="*/ 1842867 h 3038742"/>
              <a:gd name="connsiteX72" fmla="*/ 3165230 w 3235658"/>
              <a:gd name="connsiteY72" fmla="*/ 1828800 h 3038742"/>
              <a:gd name="connsiteX73" fmla="*/ 3179298 w 3235658"/>
              <a:gd name="connsiteY73" fmla="*/ 1786597 h 3038742"/>
              <a:gd name="connsiteX74" fmla="*/ 3207433 w 3235658"/>
              <a:gd name="connsiteY74" fmla="*/ 1744394 h 3038742"/>
              <a:gd name="connsiteX75" fmla="*/ 3221501 w 3235658"/>
              <a:gd name="connsiteY75" fmla="*/ 1674055 h 3038742"/>
              <a:gd name="connsiteX76" fmla="*/ 3193366 w 3235658"/>
              <a:gd name="connsiteY76" fmla="*/ 1294227 h 3038742"/>
              <a:gd name="connsiteX77" fmla="*/ 3235569 w 3235658"/>
              <a:gd name="connsiteY77" fmla="*/ 1209821 h 3038742"/>
              <a:gd name="connsiteX78" fmla="*/ 3207433 w 3235658"/>
              <a:gd name="connsiteY78" fmla="*/ 1069144 h 3038742"/>
              <a:gd name="connsiteX79" fmla="*/ 3179298 w 3235658"/>
              <a:gd name="connsiteY79" fmla="*/ 1026941 h 3038742"/>
              <a:gd name="connsiteX80" fmla="*/ 3151163 w 3235658"/>
              <a:gd name="connsiteY80" fmla="*/ 942535 h 3038742"/>
              <a:gd name="connsiteX81" fmla="*/ 3151163 w 3235658"/>
              <a:gd name="connsiteY81" fmla="*/ 942535 h 3038742"/>
              <a:gd name="connsiteX82" fmla="*/ 3108960 w 3235658"/>
              <a:gd name="connsiteY82" fmla="*/ 787790 h 3038742"/>
              <a:gd name="connsiteX83" fmla="*/ 3094892 w 3235658"/>
              <a:gd name="connsiteY83" fmla="*/ 745587 h 3038742"/>
              <a:gd name="connsiteX84" fmla="*/ 3024553 w 3235658"/>
              <a:gd name="connsiteY84" fmla="*/ 689317 h 3038742"/>
              <a:gd name="connsiteX85" fmla="*/ 2982350 w 3235658"/>
              <a:gd name="connsiteY85" fmla="*/ 675249 h 3038742"/>
              <a:gd name="connsiteX86" fmla="*/ 2841673 w 3235658"/>
              <a:gd name="connsiteY86" fmla="*/ 703384 h 3038742"/>
              <a:gd name="connsiteX87" fmla="*/ 2799470 w 3235658"/>
              <a:gd name="connsiteY87" fmla="*/ 717452 h 3038742"/>
              <a:gd name="connsiteX88" fmla="*/ 2757267 w 3235658"/>
              <a:gd name="connsiteY88" fmla="*/ 759655 h 3038742"/>
              <a:gd name="connsiteX89" fmla="*/ 2672861 w 3235658"/>
              <a:gd name="connsiteY89" fmla="*/ 787790 h 3038742"/>
              <a:gd name="connsiteX90" fmla="*/ 2630658 w 3235658"/>
              <a:gd name="connsiteY90" fmla="*/ 801858 h 3038742"/>
              <a:gd name="connsiteX91" fmla="*/ 2504049 w 3235658"/>
              <a:gd name="connsiteY91" fmla="*/ 787790 h 3038742"/>
              <a:gd name="connsiteX92" fmla="*/ 2475913 w 3235658"/>
              <a:gd name="connsiteY92" fmla="*/ 759655 h 3038742"/>
              <a:gd name="connsiteX93" fmla="*/ 2419643 w 3235658"/>
              <a:gd name="connsiteY93" fmla="*/ 717452 h 3038742"/>
              <a:gd name="connsiteX94" fmla="*/ 2377440 w 3235658"/>
              <a:gd name="connsiteY94" fmla="*/ 618978 h 3038742"/>
              <a:gd name="connsiteX95" fmla="*/ 2335236 w 3235658"/>
              <a:gd name="connsiteY95" fmla="*/ 590843 h 3038742"/>
              <a:gd name="connsiteX96" fmla="*/ 2250830 w 3235658"/>
              <a:gd name="connsiteY96" fmla="*/ 534572 h 3038742"/>
              <a:gd name="connsiteX97" fmla="*/ 2208627 w 3235658"/>
              <a:gd name="connsiteY97" fmla="*/ 492369 h 3038742"/>
              <a:gd name="connsiteX98" fmla="*/ 2166424 w 3235658"/>
              <a:gd name="connsiteY98" fmla="*/ 464234 h 3038742"/>
              <a:gd name="connsiteX99" fmla="*/ 2110153 w 3235658"/>
              <a:gd name="connsiteY99" fmla="*/ 393895 h 3038742"/>
              <a:gd name="connsiteX100" fmla="*/ 2039815 w 3235658"/>
              <a:gd name="connsiteY100" fmla="*/ 281354 h 3038742"/>
              <a:gd name="connsiteX101" fmla="*/ 1997612 w 3235658"/>
              <a:gd name="connsiteY101" fmla="*/ 267286 h 3038742"/>
              <a:gd name="connsiteX102" fmla="*/ 1969476 w 3235658"/>
              <a:gd name="connsiteY102" fmla="*/ 239150 h 3038742"/>
              <a:gd name="connsiteX103" fmla="*/ 1927273 w 3235658"/>
              <a:gd name="connsiteY103" fmla="*/ 211015 h 3038742"/>
              <a:gd name="connsiteX104" fmla="*/ 1885070 w 3235658"/>
              <a:gd name="connsiteY104" fmla="*/ 126609 h 3038742"/>
              <a:gd name="connsiteX105" fmla="*/ 1814732 w 3235658"/>
              <a:gd name="connsiteY105" fmla="*/ 56270 h 3038742"/>
              <a:gd name="connsiteX106" fmla="*/ 1786596 w 3235658"/>
              <a:gd name="connsiteY106" fmla="*/ 28135 h 3038742"/>
              <a:gd name="connsiteX107" fmla="*/ 1617784 w 3235658"/>
              <a:gd name="connsiteY107" fmla="*/ 0 h 3038742"/>
              <a:gd name="connsiteX108" fmla="*/ 1448972 w 3235658"/>
              <a:gd name="connsiteY108" fmla="*/ 14067 h 3038742"/>
              <a:gd name="connsiteX109" fmla="*/ 1406769 w 3235658"/>
              <a:gd name="connsiteY109" fmla="*/ 42203 h 3038742"/>
              <a:gd name="connsiteX110" fmla="*/ 1209821 w 3235658"/>
              <a:gd name="connsiteY110" fmla="*/ 70338 h 3038742"/>
              <a:gd name="connsiteX111" fmla="*/ 1195753 w 3235658"/>
              <a:gd name="connsiteY111" fmla="*/ 112541 h 3038742"/>
              <a:gd name="connsiteX112" fmla="*/ 1069144 w 3235658"/>
              <a:gd name="connsiteY112" fmla="*/ 70338 h 3038742"/>
              <a:gd name="connsiteX113" fmla="*/ 1026941 w 3235658"/>
              <a:gd name="connsiteY113" fmla="*/ 56270 h 3038742"/>
              <a:gd name="connsiteX114" fmla="*/ 970670 w 3235658"/>
              <a:gd name="connsiteY114" fmla="*/ 112541 h 3038742"/>
              <a:gd name="connsiteX115" fmla="*/ 928467 w 3235658"/>
              <a:gd name="connsiteY115" fmla="*/ 239150 h 3038742"/>
              <a:gd name="connsiteX116" fmla="*/ 914400 w 3235658"/>
              <a:gd name="connsiteY116" fmla="*/ 281354 h 3038742"/>
              <a:gd name="connsiteX117" fmla="*/ 872196 w 3235658"/>
              <a:gd name="connsiteY117" fmla="*/ 365760 h 3038742"/>
              <a:gd name="connsiteX118" fmla="*/ 829993 w 3235658"/>
              <a:gd name="connsiteY118" fmla="*/ 633046 h 3038742"/>
              <a:gd name="connsiteX119" fmla="*/ 787790 w 3235658"/>
              <a:gd name="connsiteY119" fmla="*/ 647114 h 3038742"/>
              <a:gd name="connsiteX120" fmla="*/ 717452 w 3235658"/>
              <a:gd name="connsiteY120" fmla="*/ 633046 h 3038742"/>
              <a:gd name="connsiteX121" fmla="*/ 633046 w 3235658"/>
              <a:gd name="connsiteY121" fmla="*/ 576775 h 3038742"/>
              <a:gd name="connsiteX122" fmla="*/ 604910 w 3235658"/>
              <a:gd name="connsiteY122" fmla="*/ 534572 h 3038742"/>
              <a:gd name="connsiteX123" fmla="*/ 562707 w 3235658"/>
              <a:gd name="connsiteY123" fmla="*/ 520504 h 3038742"/>
              <a:gd name="connsiteX124" fmla="*/ 379827 w 3235658"/>
              <a:gd name="connsiteY124" fmla="*/ 534572 h 3038742"/>
              <a:gd name="connsiteX125" fmla="*/ 337624 w 3235658"/>
              <a:gd name="connsiteY125" fmla="*/ 562707 h 3038742"/>
              <a:gd name="connsiteX126" fmla="*/ 323556 w 3235658"/>
              <a:gd name="connsiteY126" fmla="*/ 604910 h 3038742"/>
              <a:gd name="connsiteX127" fmla="*/ 337624 w 3235658"/>
              <a:gd name="connsiteY127" fmla="*/ 858129 h 3038742"/>
              <a:gd name="connsiteX128" fmla="*/ 365760 w 3235658"/>
              <a:gd name="connsiteY128" fmla="*/ 886264 h 3038742"/>
              <a:gd name="connsiteX129" fmla="*/ 464233 w 3235658"/>
              <a:gd name="connsiteY129" fmla="*/ 914400 h 3038742"/>
              <a:gd name="connsiteX130" fmla="*/ 520504 w 3235658"/>
              <a:gd name="connsiteY130" fmla="*/ 1012874 h 3038742"/>
              <a:gd name="connsiteX131" fmla="*/ 548640 w 3235658"/>
              <a:gd name="connsiteY131" fmla="*/ 1041009 h 3038742"/>
              <a:gd name="connsiteX132" fmla="*/ 562707 w 3235658"/>
              <a:gd name="connsiteY132" fmla="*/ 1083212 h 3038742"/>
              <a:gd name="connsiteX133" fmla="*/ 548640 w 3235658"/>
              <a:gd name="connsiteY133" fmla="*/ 1139483 h 3038742"/>
              <a:gd name="connsiteX134" fmla="*/ 492369 w 3235658"/>
              <a:gd name="connsiteY134" fmla="*/ 1153550 h 3038742"/>
              <a:gd name="connsiteX135" fmla="*/ 379827 w 3235658"/>
              <a:gd name="connsiteY135" fmla="*/ 1167618 h 3038742"/>
              <a:gd name="connsiteX136" fmla="*/ 351692 w 3235658"/>
              <a:gd name="connsiteY136" fmla="*/ 1195754 h 3038742"/>
              <a:gd name="connsiteX137" fmla="*/ 323556 w 3235658"/>
              <a:gd name="connsiteY137" fmla="*/ 1280160 h 3038742"/>
              <a:gd name="connsiteX138" fmla="*/ 182880 w 3235658"/>
              <a:gd name="connsiteY138" fmla="*/ 1308295 h 3038742"/>
              <a:gd name="connsiteX139" fmla="*/ 154744 w 3235658"/>
              <a:gd name="connsiteY139" fmla="*/ 1336430 h 3038742"/>
              <a:gd name="connsiteX140" fmla="*/ 196947 w 3235658"/>
              <a:gd name="connsiteY140" fmla="*/ 1448972 h 3038742"/>
              <a:gd name="connsiteX141" fmla="*/ 225083 w 3235658"/>
              <a:gd name="connsiteY141" fmla="*/ 1477107 h 3038742"/>
              <a:gd name="connsiteX142" fmla="*/ 239150 w 3235658"/>
              <a:gd name="connsiteY142" fmla="*/ 1519310 h 3038742"/>
              <a:gd name="connsiteX143" fmla="*/ 98473 w 3235658"/>
              <a:gd name="connsiteY143" fmla="*/ 1575581 h 3038742"/>
              <a:gd name="connsiteX144" fmla="*/ 14067 w 3235658"/>
              <a:gd name="connsiteY144" fmla="*/ 1617784 h 3038742"/>
              <a:gd name="connsiteX0" fmla="*/ 14067 w 3235658"/>
              <a:gd name="connsiteY0" fmla="*/ 1617784 h 3038742"/>
              <a:gd name="connsiteX1" fmla="*/ 14067 w 3235658"/>
              <a:gd name="connsiteY1" fmla="*/ 1617784 h 3038742"/>
              <a:gd name="connsiteX2" fmla="*/ 28135 w 3235658"/>
              <a:gd name="connsiteY2" fmla="*/ 1772529 h 3038742"/>
              <a:gd name="connsiteX3" fmla="*/ 42203 w 3235658"/>
              <a:gd name="connsiteY3" fmla="*/ 1856935 h 3038742"/>
              <a:gd name="connsiteX4" fmla="*/ 28135 w 3235658"/>
              <a:gd name="connsiteY4" fmla="*/ 2110154 h 3038742"/>
              <a:gd name="connsiteX5" fmla="*/ 0 w 3235658"/>
              <a:gd name="connsiteY5" fmla="*/ 2194560 h 3038742"/>
              <a:gd name="connsiteX6" fmla="*/ 28135 w 3235658"/>
              <a:gd name="connsiteY6" fmla="*/ 2307101 h 3038742"/>
              <a:gd name="connsiteX7" fmla="*/ 70338 w 3235658"/>
              <a:gd name="connsiteY7" fmla="*/ 2391507 h 3038742"/>
              <a:gd name="connsiteX8" fmla="*/ 436098 w 3235658"/>
              <a:gd name="connsiteY8" fmla="*/ 2363372 h 3038742"/>
              <a:gd name="connsiteX9" fmla="*/ 520504 w 3235658"/>
              <a:gd name="connsiteY9" fmla="*/ 2335237 h 3038742"/>
              <a:gd name="connsiteX10" fmla="*/ 647113 w 3235658"/>
              <a:gd name="connsiteY10" fmla="*/ 2293034 h 3038742"/>
              <a:gd name="connsiteX11" fmla="*/ 689316 w 3235658"/>
              <a:gd name="connsiteY11" fmla="*/ 2278966 h 3038742"/>
              <a:gd name="connsiteX12" fmla="*/ 745587 w 3235658"/>
              <a:gd name="connsiteY12" fmla="*/ 2264898 h 3038742"/>
              <a:gd name="connsiteX13" fmla="*/ 773723 w 3235658"/>
              <a:gd name="connsiteY13" fmla="*/ 2236763 h 3038742"/>
              <a:gd name="connsiteX14" fmla="*/ 759655 w 3235658"/>
              <a:gd name="connsiteY14" fmla="*/ 2715064 h 3038742"/>
              <a:gd name="connsiteX15" fmla="*/ 844061 w 3235658"/>
              <a:gd name="connsiteY15" fmla="*/ 2349304 h 3038742"/>
              <a:gd name="connsiteX16" fmla="*/ 886264 w 3235658"/>
              <a:gd name="connsiteY16" fmla="*/ 2391507 h 3038742"/>
              <a:gd name="connsiteX17" fmla="*/ 914400 w 3235658"/>
              <a:gd name="connsiteY17" fmla="*/ 2433710 h 3038742"/>
              <a:gd name="connsiteX18" fmla="*/ 998806 w 3235658"/>
              <a:gd name="connsiteY18" fmla="*/ 2461846 h 3038742"/>
              <a:gd name="connsiteX19" fmla="*/ 1041009 w 3235658"/>
              <a:gd name="connsiteY19" fmla="*/ 2475914 h 3038742"/>
              <a:gd name="connsiteX20" fmla="*/ 1083212 w 3235658"/>
              <a:gd name="connsiteY20" fmla="*/ 2489981 h 3038742"/>
              <a:gd name="connsiteX21" fmla="*/ 1125415 w 3235658"/>
              <a:gd name="connsiteY21" fmla="*/ 2504049 h 3038742"/>
              <a:gd name="connsiteX22" fmla="*/ 1209821 w 3235658"/>
              <a:gd name="connsiteY22" fmla="*/ 2574387 h 3038742"/>
              <a:gd name="connsiteX23" fmla="*/ 1266092 w 3235658"/>
              <a:gd name="connsiteY23" fmla="*/ 2630658 h 3038742"/>
              <a:gd name="connsiteX24" fmla="*/ 1308295 w 3235658"/>
              <a:gd name="connsiteY24" fmla="*/ 2644726 h 3038742"/>
              <a:gd name="connsiteX25" fmla="*/ 1392701 w 3235658"/>
              <a:gd name="connsiteY25" fmla="*/ 2700997 h 3038742"/>
              <a:gd name="connsiteX26" fmla="*/ 1463040 w 3235658"/>
              <a:gd name="connsiteY26" fmla="*/ 2771335 h 3038742"/>
              <a:gd name="connsiteX27" fmla="*/ 1547446 w 3235658"/>
              <a:gd name="connsiteY27" fmla="*/ 2841674 h 3038742"/>
              <a:gd name="connsiteX28" fmla="*/ 1575581 w 3235658"/>
              <a:gd name="connsiteY28" fmla="*/ 2883877 h 3038742"/>
              <a:gd name="connsiteX29" fmla="*/ 1674055 w 3235658"/>
              <a:gd name="connsiteY29" fmla="*/ 2912012 h 3038742"/>
              <a:gd name="connsiteX30" fmla="*/ 1702190 w 3235658"/>
              <a:gd name="connsiteY30" fmla="*/ 2869809 h 3038742"/>
              <a:gd name="connsiteX31" fmla="*/ 1730326 w 3235658"/>
              <a:gd name="connsiteY31" fmla="*/ 2785403 h 3038742"/>
              <a:gd name="connsiteX32" fmla="*/ 1744393 w 3235658"/>
              <a:gd name="connsiteY32" fmla="*/ 2743200 h 3038742"/>
              <a:gd name="connsiteX33" fmla="*/ 1772529 w 3235658"/>
              <a:gd name="connsiteY33" fmla="*/ 2715064 h 3038742"/>
              <a:gd name="connsiteX34" fmla="*/ 1885070 w 3235658"/>
              <a:gd name="connsiteY34" fmla="*/ 2729132 h 3038742"/>
              <a:gd name="connsiteX35" fmla="*/ 1927273 w 3235658"/>
              <a:gd name="connsiteY35" fmla="*/ 2743200 h 3038742"/>
              <a:gd name="connsiteX36" fmla="*/ 1955409 w 3235658"/>
              <a:gd name="connsiteY36" fmla="*/ 2715064 h 3038742"/>
              <a:gd name="connsiteX37" fmla="*/ 2011680 w 3235658"/>
              <a:gd name="connsiteY37" fmla="*/ 2700997 h 3038742"/>
              <a:gd name="connsiteX38" fmla="*/ 2053883 w 3235658"/>
              <a:gd name="connsiteY38" fmla="*/ 2672861 h 3038742"/>
              <a:gd name="connsiteX39" fmla="*/ 2067950 w 3235658"/>
              <a:gd name="connsiteY39" fmla="*/ 2841674 h 3038742"/>
              <a:gd name="connsiteX40" fmla="*/ 2110153 w 3235658"/>
              <a:gd name="connsiteY40" fmla="*/ 2926080 h 3038742"/>
              <a:gd name="connsiteX41" fmla="*/ 2138289 w 3235658"/>
              <a:gd name="connsiteY41" fmla="*/ 2954215 h 3038742"/>
              <a:gd name="connsiteX42" fmla="*/ 2180492 w 3235658"/>
              <a:gd name="connsiteY42" fmla="*/ 2968283 h 3038742"/>
              <a:gd name="connsiteX43" fmla="*/ 2278966 w 3235658"/>
              <a:gd name="connsiteY43" fmla="*/ 2912012 h 3038742"/>
              <a:gd name="connsiteX44" fmla="*/ 2335236 w 3235658"/>
              <a:gd name="connsiteY44" fmla="*/ 2827606 h 3038742"/>
              <a:gd name="connsiteX45" fmla="*/ 2363372 w 3235658"/>
              <a:gd name="connsiteY45" fmla="*/ 2799470 h 3038742"/>
              <a:gd name="connsiteX46" fmla="*/ 2419643 w 3235658"/>
              <a:gd name="connsiteY46" fmla="*/ 2841674 h 3038742"/>
              <a:gd name="connsiteX47" fmla="*/ 2461846 w 3235658"/>
              <a:gd name="connsiteY47" fmla="*/ 2883877 h 3038742"/>
              <a:gd name="connsiteX48" fmla="*/ 2504049 w 3235658"/>
              <a:gd name="connsiteY48" fmla="*/ 2912012 h 3038742"/>
              <a:gd name="connsiteX49" fmla="*/ 2546252 w 3235658"/>
              <a:gd name="connsiteY49" fmla="*/ 2954215 h 3038742"/>
              <a:gd name="connsiteX50" fmla="*/ 2630658 w 3235658"/>
              <a:gd name="connsiteY50" fmla="*/ 2996418 h 3038742"/>
              <a:gd name="connsiteX51" fmla="*/ 2700996 w 3235658"/>
              <a:gd name="connsiteY51" fmla="*/ 3038621 h 3038742"/>
              <a:gd name="connsiteX52" fmla="*/ 2897944 w 3235658"/>
              <a:gd name="connsiteY52" fmla="*/ 3010486 h 3038742"/>
              <a:gd name="connsiteX53" fmla="*/ 2926080 w 3235658"/>
              <a:gd name="connsiteY53" fmla="*/ 2954215 h 3038742"/>
              <a:gd name="connsiteX54" fmla="*/ 2954215 w 3235658"/>
              <a:gd name="connsiteY54" fmla="*/ 2869809 h 3038742"/>
              <a:gd name="connsiteX55" fmla="*/ 2897944 w 3235658"/>
              <a:gd name="connsiteY55" fmla="*/ 2757267 h 3038742"/>
              <a:gd name="connsiteX56" fmla="*/ 2855741 w 3235658"/>
              <a:gd name="connsiteY56" fmla="*/ 2729132 h 3038742"/>
              <a:gd name="connsiteX57" fmla="*/ 2743200 w 3235658"/>
              <a:gd name="connsiteY57" fmla="*/ 2700997 h 3038742"/>
              <a:gd name="connsiteX58" fmla="*/ 2715064 w 3235658"/>
              <a:gd name="connsiteY58" fmla="*/ 2672861 h 3038742"/>
              <a:gd name="connsiteX59" fmla="*/ 2672861 w 3235658"/>
              <a:gd name="connsiteY59" fmla="*/ 2658794 h 3038742"/>
              <a:gd name="connsiteX60" fmla="*/ 2658793 w 3235658"/>
              <a:gd name="connsiteY60" fmla="*/ 2616590 h 3038742"/>
              <a:gd name="connsiteX61" fmla="*/ 2644726 w 3235658"/>
              <a:gd name="connsiteY61" fmla="*/ 2335237 h 3038742"/>
              <a:gd name="connsiteX62" fmla="*/ 2630658 w 3235658"/>
              <a:gd name="connsiteY62" fmla="*/ 2293034 h 3038742"/>
              <a:gd name="connsiteX63" fmla="*/ 2658793 w 3235658"/>
              <a:gd name="connsiteY63" fmla="*/ 2138289 h 3038742"/>
              <a:gd name="connsiteX64" fmla="*/ 2672861 w 3235658"/>
              <a:gd name="connsiteY64" fmla="*/ 2096086 h 3038742"/>
              <a:gd name="connsiteX65" fmla="*/ 2715064 w 3235658"/>
              <a:gd name="connsiteY65" fmla="*/ 2067950 h 3038742"/>
              <a:gd name="connsiteX66" fmla="*/ 2757267 w 3235658"/>
              <a:gd name="connsiteY66" fmla="*/ 1969477 h 3038742"/>
              <a:gd name="connsiteX67" fmla="*/ 2799470 w 3235658"/>
              <a:gd name="connsiteY67" fmla="*/ 1955409 h 3038742"/>
              <a:gd name="connsiteX68" fmla="*/ 2883876 w 3235658"/>
              <a:gd name="connsiteY68" fmla="*/ 1913206 h 3038742"/>
              <a:gd name="connsiteX69" fmla="*/ 2996418 w 3235658"/>
              <a:gd name="connsiteY69" fmla="*/ 1899138 h 3038742"/>
              <a:gd name="connsiteX70" fmla="*/ 3094892 w 3235658"/>
              <a:gd name="connsiteY70" fmla="*/ 1871003 h 3038742"/>
              <a:gd name="connsiteX71" fmla="*/ 3123027 w 3235658"/>
              <a:gd name="connsiteY71" fmla="*/ 1842867 h 3038742"/>
              <a:gd name="connsiteX72" fmla="*/ 3165230 w 3235658"/>
              <a:gd name="connsiteY72" fmla="*/ 1828800 h 3038742"/>
              <a:gd name="connsiteX73" fmla="*/ 3179298 w 3235658"/>
              <a:gd name="connsiteY73" fmla="*/ 1786597 h 3038742"/>
              <a:gd name="connsiteX74" fmla="*/ 3207433 w 3235658"/>
              <a:gd name="connsiteY74" fmla="*/ 1744394 h 3038742"/>
              <a:gd name="connsiteX75" fmla="*/ 3221501 w 3235658"/>
              <a:gd name="connsiteY75" fmla="*/ 1674055 h 3038742"/>
              <a:gd name="connsiteX76" fmla="*/ 3193366 w 3235658"/>
              <a:gd name="connsiteY76" fmla="*/ 1294227 h 3038742"/>
              <a:gd name="connsiteX77" fmla="*/ 3235569 w 3235658"/>
              <a:gd name="connsiteY77" fmla="*/ 1209821 h 3038742"/>
              <a:gd name="connsiteX78" fmla="*/ 3207433 w 3235658"/>
              <a:gd name="connsiteY78" fmla="*/ 1069144 h 3038742"/>
              <a:gd name="connsiteX79" fmla="*/ 3179298 w 3235658"/>
              <a:gd name="connsiteY79" fmla="*/ 1026941 h 3038742"/>
              <a:gd name="connsiteX80" fmla="*/ 3151163 w 3235658"/>
              <a:gd name="connsiteY80" fmla="*/ 942535 h 3038742"/>
              <a:gd name="connsiteX81" fmla="*/ 3151163 w 3235658"/>
              <a:gd name="connsiteY81" fmla="*/ 942535 h 3038742"/>
              <a:gd name="connsiteX82" fmla="*/ 3108960 w 3235658"/>
              <a:gd name="connsiteY82" fmla="*/ 787790 h 3038742"/>
              <a:gd name="connsiteX83" fmla="*/ 3094892 w 3235658"/>
              <a:gd name="connsiteY83" fmla="*/ 745587 h 3038742"/>
              <a:gd name="connsiteX84" fmla="*/ 3024553 w 3235658"/>
              <a:gd name="connsiteY84" fmla="*/ 689317 h 3038742"/>
              <a:gd name="connsiteX85" fmla="*/ 2982350 w 3235658"/>
              <a:gd name="connsiteY85" fmla="*/ 675249 h 3038742"/>
              <a:gd name="connsiteX86" fmla="*/ 2841673 w 3235658"/>
              <a:gd name="connsiteY86" fmla="*/ 703384 h 3038742"/>
              <a:gd name="connsiteX87" fmla="*/ 2799470 w 3235658"/>
              <a:gd name="connsiteY87" fmla="*/ 717452 h 3038742"/>
              <a:gd name="connsiteX88" fmla="*/ 2757267 w 3235658"/>
              <a:gd name="connsiteY88" fmla="*/ 759655 h 3038742"/>
              <a:gd name="connsiteX89" fmla="*/ 2672861 w 3235658"/>
              <a:gd name="connsiteY89" fmla="*/ 787790 h 3038742"/>
              <a:gd name="connsiteX90" fmla="*/ 2630658 w 3235658"/>
              <a:gd name="connsiteY90" fmla="*/ 801858 h 3038742"/>
              <a:gd name="connsiteX91" fmla="*/ 2504049 w 3235658"/>
              <a:gd name="connsiteY91" fmla="*/ 787790 h 3038742"/>
              <a:gd name="connsiteX92" fmla="*/ 2475913 w 3235658"/>
              <a:gd name="connsiteY92" fmla="*/ 759655 h 3038742"/>
              <a:gd name="connsiteX93" fmla="*/ 2419643 w 3235658"/>
              <a:gd name="connsiteY93" fmla="*/ 717452 h 3038742"/>
              <a:gd name="connsiteX94" fmla="*/ 2377440 w 3235658"/>
              <a:gd name="connsiteY94" fmla="*/ 618978 h 3038742"/>
              <a:gd name="connsiteX95" fmla="*/ 2335236 w 3235658"/>
              <a:gd name="connsiteY95" fmla="*/ 590843 h 3038742"/>
              <a:gd name="connsiteX96" fmla="*/ 2250830 w 3235658"/>
              <a:gd name="connsiteY96" fmla="*/ 534572 h 3038742"/>
              <a:gd name="connsiteX97" fmla="*/ 2208627 w 3235658"/>
              <a:gd name="connsiteY97" fmla="*/ 492369 h 3038742"/>
              <a:gd name="connsiteX98" fmla="*/ 2166424 w 3235658"/>
              <a:gd name="connsiteY98" fmla="*/ 464234 h 3038742"/>
              <a:gd name="connsiteX99" fmla="*/ 2110153 w 3235658"/>
              <a:gd name="connsiteY99" fmla="*/ 393895 h 3038742"/>
              <a:gd name="connsiteX100" fmla="*/ 2039815 w 3235658"/>
              <a:gd name="connsiteY100" fmla="*/ 281354 h 3038742"/>
              <a:gd name="connsiteX101" fmla="*/ 1997612 w 3235658"/>
              <a:gd name="connsiteY101" fmla="*/ 267286 h 3038742"/>
              <a:gd name="connsiteX102" fmla="*/ 1969476 w 3235658"/>
              <a:gd name="connsiteY102" fmla="*/ 239150 h 3038742"/>
              <a:gd name="connsiteX103" fmla="*/ 1927273 w 3235658"/>
              <a:gd name="connsiteY103" fmla="*/ 211015 h 3038742"/>
              <a:gd name="connsiteX104" fmla="*/ 1885070 w 3235658"/>
              <a:gd name="connsiteY104" fmla="*/ 126609 h 3038742"/>
              <a:gd name="connsiteX105" fmla="*/ 1814732 w 3235658"/>
              <a:gd name="connsiteY105" fmla="*/ 56270 h 3038742"/>
              <a:gd name="connsiteX106" fmla="*/ 1786596 w 3235658"/>
              <a:gd name="connsiteY106" fmla="*/ 28135 h 3038742"/>
              <a:gd name="connsiteX107" fmla="*/ 1617784 w 3235658"/>
              <a:gd name="connsiteY107" fmla="*/ 0 h 3038742"/>
              <a:gd name="connsiteX108" fmla="*/ 1448972 w 3235658"/>
              <a:gd name="connsiteY108" fmla="*/ 14067 h 3038742"/>
              <a:gd name="connsiteX109" fmla="*/ 1406769 w 3235658"/>
              <a:gd name="connsiteY109" fmla="*/ 42203 h 3038742"/>
              <a:gd name="connsiteX110" fmla="*/ 1209821 w 3235658"/>
              <a:gd name="connsiteY110" fmla="*/ 70338 h 3038742"/>
              <a:gd name="connsiteX111" fmla="*/ 1195753 w 3235658"/>
              <a:gd name="connsiteY111" fmla="*/ 112541 h 3038742"/>
              <a:gd name="connsiteX112" fmla="*/ 1069144 w 3235658"/>
              <a:gd name="connsiteY112" fmla="*/ 70338 h 3038742"/>
              <a:gd name="connsiteX113" fmla="*/ 1026941 w 3235658"/>
              <a:gd name="connsiteY113" fmla="*/ 56270 h 3038742"/>
              <a:gd name="connsiteX114" fmla="*/ 970670 w 3235658"/>
              <a:gd name="connsiteY114" fmla="*/ 112541 h 3038742"/>
              <a:gd name="connsiteX115" fmla="*/ 928467 w 3235658"/>
              <a:gd name="connsiteY115" fmla="*/ 239150 h 3038742"/>
              <a:gd name="connsiteX116" fmla="*/ 914400 w 3235658"/>
              <a:gd name="connsiteY116" fmla="*/ 281354 h 3038742"/>
              <a:gd name="connsiteX117" fmla="*/ 872196 w 3235658"/>
              <a:gd name="connsiteY117" fmla="*/ 365760 h 3038742"/>
              <a:gd name="connsiteX118" fmla="*/ 829993 w 3235658"/>
              <a:gd name="connsiteY118" fmla="*/ 633046 h 3038742"/>
              <a:gd name="connsiteX119" fmla="*/ 787790 w 3235658"/>
              <a:gd name="connsiteY119" fmla="*/ 647114 h 3038742"/>
              <a:gd name="connsiteX120" fmla="*/ 717452 w 3235658"/>
              <a:gd name="connsiteY120" fmla="*/ 633046 h 3038742"/>
              <a:gd name="connsiteX121" fmla="*/ 633046 w 3235658"/>
              <a:gd name="connsiteY121" fmla="*/ 576775 h 3038742"/>
              <a:gd name="connsiteX122" fmla="*/ 604910 w 3235658"/>
              <a:gd name="connsiteY122" fmla="*/ 534572 h 3038742"/>
              <a:gd name="connsiteX123" fmla="*/ 562707 w 3235658"/>
              <a:gd name="connsiteY123" fmla="*/ 520504 h 3038742"/>
              <a:gd name="connsiteX124" fmla="*/ 379827 w 3235658"/>
              <a:gd name="connsiteY124" fmla="*/ 534572 h 3038742"/>
              <a:gd name="connsiteX125" fmla="*/ 337624 w 3235658"/>
              <a:gd name="connsiteY125" fmla="*/ 562707 h 3038742"/>
              <a:gd name="connsiteX126" fmla="*/ 323556 w 3235658"/>
              <a:gd name="connsiteY126" fmla="*/ 604910 h 3038742"/>
              <a:gd name="connsiteX127" fmla="*/ 337624 w 3235658"/>
              <a:gd name="connsiteY127" fmla="*/ 858129 h 3038742"/>
              <a:gd name="connsiteX128" fmla="*/ 365760 w 3235658"/>
              <a:gd name="connsiteY128" fmla="*/ 886264 h 3038742"/>
              <a:gd name="connsiteX129" fmla="*/ 464233 w 3235658"/>
              <a:gd name="connsiteY129" fmla="*/ 914400 h 3038742"/>
              <a:gd name="connsiteX130" fmla="*/ 520504 w 3235658"/>
              <a:gd name="connsiteY130" fmla="*/ 1012874 h 3038742"/>
              <a:gd name="connsiteX131" fmla="*/ 548640 w 3235658"/>
              <a:gd name="connsiteY131" fmla="*/ 1041009 h 3038742"/>
              <a:gd name="connsiteX132" fmla="*/ 562707 w 3235658"/>
              <a:gd name="connsiteY132" fmla="*/ 1083212 h 3038742"/>
              <a:gd name="connsiteX133" fmla="*/ 548640 w 3235658"/>
              <a:gd name="connsiteY133" fmla="*/ 1139483 h 3038742"/>
              <a:gd name="connsiteX134" fmla="*/ 492369 w 3235658"/>
              <a:gd name="connsiteY134" fmla="*/ 1153550 h 3038742"/>
              <a:gd name="connsiteX135" fmla="*/ 379827 w 3235658"/>
              <a:gd name="connsiteY135" fmla="*/ 1167618 h 3038742"/>
              <a:gd name="connsiteX136" fmla="*/ 351692 w 3235658"/>
              <a:gd name="connsiteY136" fmla="*/ 1195754 h 3038742"/>
              <a:gd name="connsiteX137" fmla="*/ 323556 w 3235658"/>
              <a:gd name="connsiteY137" fmla="*/ 1280160 h 3038742"/>
              <a:gd name="connsiteX138" fmla="*/ 182880 w 3235658"/>
              <a:gd name="connsiteY138" fmla="*/ 1308295 h 3038742"/>
              <a:gd name="connsiteX139" fmla="*/ 154744 w 3235658"/>
              <a:gd name="connsiteY139" fmla="*/ 1336430 h 3038742"/>
              <a:gd name="connsiteX140" fmla="*/ 196947 w 3235658"/>
              <a:gd name="connsiteY140" fmla="*/ 1448972 h 3038742"/>
              <a:gd name="connsiteX141" fmla="*/ 225083 w 3235658"/>
              <a:gd name="connsiteY141" fmla="*/ 1477107 h 3038742"/>
              <a:gd name="connsiteX142" fmla="*/ 239150 w 3235658"/>
              <a:gd name="connsiteY142" fmla="*/ 1519310 h 3038742"/>
              <a:gd name="connsiteX143" fmla="*/ 98473 w 3235658"/>
              <a:gd name="connsiteY143" fmla="*/ 1575581 h 3038742"/>
              <a:gd name="connsiteX144" fmla="*/ 14067 w 3235658"/>
              <a:gd name="connsiteY144" fmla="*/ 1617784 h 3038742"/>
              <a:gd name="connsiteX0" fmla="*/ 14067 w 3235658"/>
              <a:gd name="connsiteY0" fmla="*/ 1617784 h 3038742"/>
              <a:gd name="connsiteX1" fmla="*/ 14067 w 3235658"/>
              <a:gd name="connsiteY1" fmla="*/ 1617784 h 3038742"/>
              <a:gd name="connsiteX2" fmla="*/ 28135 w 3235658"/>
              <a:gd name="connsiteY2" fmla="*/ 1772529 h 3038742"/>
              <a:gd name="connsiteX3" fmla="*/ 42203 w 3235658"/>
              <a:gd name="connsiteY3" fmla="*/ 1856935 h 3038742"/>
              <a:gd name="connsiteX4" fmla="*/ 28135 w 3235658"/>
              <a:gd name="connsiteY4" fmla="*/ 2110154 h 3038742"/>
              <a:gd name="connsiteX5" fmla="*/ 0 w 3235658"/>
              <a:gd name="connsiteY5" fmla="*/ 2194560 h 3038742"/>
              <a:gd name="connsiteX6" fmla="*/ 28135 w 3235658"/>
              <a:gd name="connsiteY6" fmla="*/ 2307101 h 3038742"/>
              <a:gd name="connsiteX7" fmla="*/ 70338 w 3235658"/>
              <a:gd name="connsiteY7" fmla="*/ 2391507 h 3038742"/>
              <a:gd name="connsiteX8" fmla="*/ 436098 w 3235658"/>
              <a:gd name="connsiteY8" fmla="*/ 2363372 h 3038742"/>
              <a:gd name="connsiteX9" fmla="*/ 520504 w 3235658"/>
              <a:gd name="connsiteY9" fmla="*/ 2335237 h 3038742"/>
              <a:gd name="connsiteX10" fmla="*/ 647113 w 3235658"/>
              <a:gd name="connsiteY10" fmla="*/ 2293034 h 3038742"/>
              <a:gd name="connsiteX11" fmla="*/ 689316 w 3235658"/>
              <a:gd name="connsiteY11" fmla="*/ 2278966 h 3038742"/>
              <a:gd name="connsiteX12" fmla="*/ 745587 w 3235658"/>
              <a:gd name="connsiteY12" fmla="*/ 2264898 h 3038742"/>
              <a:gd name="connsiteX13" fmla="*/ 773723 w 3235658"/>
              <a:gd name="connsiteY13" fmla="*/ 2236763 h 3038742"/>
              <a:gd name="connsiteX14" fmla="*/ 759655 w 3235658"/>
              <a:gd name="connsiteY14" fmla="*/ 2715064 h 3038742"/>
              <a:gd name="connsiteX15" fmla="*/ 844061 w 3235658"/>
              <a:gd name="connsiteY15" fmla="*/ 2349304 h 3038742"/>
              <a:gd name="connsiteX16" fmla="*/ 886264 w 3235658"/>
              <a:gd name="connsiteY16" fmla="*/ 2391507 h 3038742"/>
              <a:gd name="connsiteX17" fmla="*/ 1069145 w 3235658"/>
              <a:gd name="connsiteY17" fmla="*/ 2926079 h 3038742"/>
              <a:gd name="connsiteX18" fmla="*/ 998806 w 3235658"/>
              <a:gd name="connsiteY18" fmla="*/ 2461846 h 3038742"/>
              <a:gd name="connsiteX19" fmla="*/ 1041009 w 3235658"/>
              <a:gd name="connsiteY19" fmla="*/ 2475914 h 3038742"/>
              <a:gd name="connsiteX20" fmla="*/ 1083212 w 3235658"/>
              <a:gd name="connsiteY20" fmla="*/ 2489981 h 3038742"/>
              <a:gd name="connsiteX21" fmla="*/ 1125415 w 3235658"/>
              <a:gd name="connsiteY21" fmla="*/ 2504049 h 3038742"/>
              <a:gd name="connsiteX22" fmla="*/ 1209821 w 3235658"/>
              <a:gd name="connsiteY22" fmla="*/ 2574387 h 3038742"/>
              <a:gd name="connsiteX23" fmla="*/ 1266092 w 3235658"/>
              <a:gd name="connsiteY23" fmla="*/ 2630658 h 3038742"/>
              <a:gd name="connsiteX24" fmla="*/ 1308295 w 3235658"/>
              <a:gd name="connsiteY24" fmla="*/ 2644726 h 3038742"/>
              <a:gd name="connsiteX25" fmla="*/ 1392701 w 3235658"/>
              <a:gd name="connsiteY25" fmla="*/ 2700997 h 3038742"/>
              <a:gd name="connsiteX26" fmla="*/ 1463040 w 3235658"/>
              <a:gd name="connsiteY26" fmla="*/ 2771335 h 3038742"/>
              <a:gd name="connsiteX27" fmla="*/ 1547446 w 3235658"/>
              <a:gd name="connsiteY27" fmla="*/ 2841674 h 3038742"/>
              <a:gd name="connsiteX28" fmla="*/ 1575581 w 3235658"/>
              <a:gd name="connsiteY28" fmla="*/ 2883877 h 3038742"/>
              <a:gd name="connsiteX29" fmla="*/ 1674055 w 3235658"/>
              <a:gd name="connsiteY29" fmla="*/ 2912012 h 3038742"/>
              <a:gd name="connsiteX30" fmla="*/ 1702190 w 3235658"/>
              <a:gd name="connsiteY30" fmla="*/ 2869809 h 3038742"/>
              <a:gd name="connsiteX31" fmla="*/ 1730326 w 3235658"/>
              <a:gd name="connsiteY31" fmla="*/ 2785403 h 3038742"/>
              <a:gd name="connsiteX32" fmla="*/ 1744393 w 3235658"/>
              <a:gd name="connsiteY32" fmla="*/ 2743200 h 3038742"/>
              <a:gd name="connsiteX33" fmla="*/ 1772529 w 3235658"/>
              <a:gd name="connsiteY33" fmla="*/ 2715064 h 3038742"/>
              <a:gd name="connsiteX34" fmla="*/ 1885070 w 3235658"/>
              <a:gd name="connsiteY34" fmla="*/ 2729132 h 3038742"/>
              <a:gd name="connsiteX35" fmla="*/ 1927273 w 3235658"/>
              <a:gd name="connsiteY35" fmla="*/ 2743200 h 3038742"/>
              <a:gd name="connsiteX36" fmla="*/ 1955409 w 3235658"/>
              <a:gd name="connsiteY36" fmla="*/ 2715064 h 3038742"/>
              <a:gd name="connsiteX37" fmla="*/ 2011680 w 3235658"/>
              <a:gd name="connsiteY37" fmla="*/ 2700997 h 3038742"/>
              <a:gd name="connsiteX38" fmla="*/ 2053883 w 3235658"/>
              <a:gd name="connsiteY38" fmla="*/ 2672861 h 3038742"/>
              <a:gd name="connsiteX39" fmla="*/ 2067950 w 3235658"/>
              <a:gd name="connsiteY39" fmla="*/ 2841674 h 3038742"/>
              <a:gd name="connsiteX40" fmla="*/ 2110153 w 3235658"/>
              <a:gd name="connsiteY40" fmla="*/ 2926080 h 3038742"/>
              <a:gd name="connsiteX41" fmla="*/ 2138289 w 3235658"/>
              <a:gd name="connsiteY41" fmla="*/ 2954215 h 3038742"/>
              <a:gd name="connsiteX42" fmla="*/ 2180492 w 3235658"/>
              <a:gd name="connsiteY42" fmla="*/ 2968283 h 3038742"/>
              <a:gd name="connsiteX43" fmla="*/ 2278966 w 3235658"/>
              <a:gd name="connsiteY43" fmla="*/ 2912012 h 3038742"/>
              <a:gd name="connsiteX44" fmla="*/ 2335236 w 3235658"/>
              <a:gd name="connsiteY44" fmla="*/ 2827606 h 3038742"/>
              <a:gd name="connsiteX45" fmla="*/ 2363372 w 3235658"/>
              <a:gd name="connsiteY45" fmla="*/ 2799470 h 3038742"/>
              <a:gd name="connsiteX46" fmla="*/ 2419643 w 3235658"/>
              <a:gd name="connsiteY46" fmla="*/ 2841674 h 3038742"/>
              <a:gd name="connsiteX47" fmla="*/ 2461846 w 3235658"/>
              <a:gd name="connsiteY47" fmla="*/ 2883877 h 3038742"/>
              <a:gd name="connsiteX48" fmla="*/ 2504049 w 3235658"/>
              <a:gd name="connsiteY48" fmla="*/ 2912012 h 3038742"/>
              <a:gd name="connsiteX49" fmla="*/ 2546252 w 3235658"/>
              <a:gd name="connsiteY49" fmla="*/ 2954215 h 3038742"/>
              <a:gd name="connsiteX50" fmla="*/ 2630658 w 3235658"/>
              <a:gd name="connsiteY50" fmla="*/ 2996418 h 3038742"/>
              <a:gd name="connsiteX51" fmla="*/ 2700996 w 3235658"/>
              <a:gd name="connsiteY51" fmla="*/ 3038621 h 3038742"/>
              <a:gd name="connsiteX52" fmla="*/ 2897944 w 3235658"/>
              <a:gd name="connsiteY52" fmla="*/ 3010486 h 3038742"/>
              <a:gd name="connsiteX53" fmla="*/ 2926080 w 3235658"/>
              <a:gd name="connsiteY53" fmla="*/ 2954215 h 3038742"/>
              <a:gd name="connsiteX54" fmla="*/ 2954215 w 3235658"/>
              <a:gd name="connsiteY54" fmla="*/ 2869809 h 3038742"/>
              <a:gd name="connsiteX55" fmla="*/ 2897944 w 3235658"/>
              <a:gd name="connsiteY55" fmla="*/ 2757267 h 3038742"/>
              <a:gd name="connsiteX56" fmla="*/ 2855741 w 3235658"/>
              <a:gd name="connsiteY56" fmla="*/ 2729132 h 3038742"/>
              <a:gd name="connsiteX57" fmla="*/ 2743200 w 3235658"/>
              <a:gd name="connsiteY57" fmla="*/ 2700997 h 3038742"/>
              <a:gd name="connsiteX58" fmla="*/ 2715064 w 3235658"/>
              <a:gd name="connsiteY58" fmla="*/ 2672861 h 3038742"/>
              <a:gd name="connsiteX59" fmla="*/ 2672861 w 3235658"/>
              <a:gd name="connsiteY59" fmla="*/ 2658794 h 3038742"/>
              <a:gd name="connsiteX60" fmla="*/ 2658793 w 3235658"/>
              <a:gd name="connsiteY60" fmla="*/ 2616590 h 3038742"/>
              <a:gd name="connsiteX61" fmla="*/ 2644726 w 3235658"/>
              <a:gd name="connsiteY61" fmla="*/ 2335237 h 3038742"/>
              <a:gd name="connsiteX62" fmla="*/ 2630658 w 3235658"/>
              <a:gd name="connsiteY62" fmla="*/ 2293034 h 3038742"/>
              <a:gd name="connsiteX63" fmla="*/ 2658793 w 3235658"/>
              <a:gd name="connsiteY63" fmla="*/ 2138289 h 3038742"/>
              <a:gd name="connsiteX64" fmla="*/ 2672861 w 3235658"/>
              <a:gd name="connsiteY64" fmla="*/ 2096086 h 3038742"/>
              <a:gd name="connsiteX65" fmla="*/ 2715064 w 3235658"/>
              <a:gd name="connsiteY65" fmla="*/ 2067950 h 3038742"/>
              <a:gd name="connsiteX66" fmla="*/ 2757267 w 3235658"/>
              <a:gd name="connsiteY66" fmla="*/ 1969477 h 3038742"/>
              <a:gd name="connsiteX67" fmla="*/ 2799470 w 3235658"/>
              <a:gd name="connsiteY67" fmla="*/ 1955409 h 3038742"/>
              <a:gd name="connsiteX68" fmla="*/ 2883876 w 3235658"/>
              <a:gd name="connsiteY68" fmla="*/ 1913206 h 3038742"/>
              <a:gd name="connsiteX69" fmla="*/ 2996418 w 3235658"/>
              <a:gd name="connsiteY69" fmla="*/ 1899138 h 3038742"/>
              <a:gd name="connsiteX70" fmla="*/ 3094892 w 3235658"/>
              <a:gd name="connsiteY70" fmla="*/ 1871003 h 3038742"/>
              <a:gd name="connsiteX71" fmla="*/ 3123027 w 3235658"/>
              <a:gd name="connsiteY71" fmla="*/ 1842867 h 3038742"/>
              <a:gd name="connsiteX72" fmla="*/ 3165230 w 3235658"/>
              <a:gd name="connsiteY72" fmla="*/ 1828800 h 3038742"/>
              <a:gd name="connsiteX73" fmla="*/ 3179298 w 3235658"/>
              <a:gd name="connsiteY73" fmla="*/ 1786597 h 3038742"/>
              <a:gd name="connsiteX74" fmla="*/ 3207433 w 3235658"/>
              <a:gd name="connsiteY74" fmla="*/ 1744394 h 3038742"/>
              <a:gd name="connsiteX75" fmla="*/ 3221501 w 3235658"/>
              <a:gd name="connsiteY75" fmla="*/ 1674055 h 3038742"/>
              <a:gd name="connsiteX76" fmla="*/ 3193366 w 3235658"/>
              <a:gd name="connsiteY76" fmla="*/ 1294227 h 3038742"/>
              <a:gd name="connsiteX77" fmla="*/ 3235569 w 3235658"/>
              <a:gd name="connsiteY77" fmla="*/ 1209821 h 3038742"/>
              <a:gd name="connsiteX78" fmla="*/ 3207433 w 3235658"/>
              <a:gd name="connsiteY78" fmla="*/ 1069144 h 3038742"/>
              <a:gd name="connsiteX79" fmla="*/ 3179298 w 3235658"/>
              <a:gd name="connsiteY79" fmla="*/ 1026941 h 3038742"/>
              <a:gd name="connsiteX80" fmla="*/ 3151163 w 3235658"/>
              <a:gd name="connsiteY80" fmla="*/ 942535 h 3038742"/>
              <a:gd name="connsiteX81" fmla="*/ 3151163 w 3235658"/>
              <a:gd name="connsiteY81" fmla="*/ 942535 h 3038742"/>
              <a:gd name="connsiteX82" fmla="*/ 3108960 w 3235658"/>
              <a:gd name="connsiteY82" fmla="*/ 787790 h 3038742"/>
              <a:gd name="connsiteX83" fmla="*/ 3094892 w 3235658"/>
              <a:gd name="connsiteY83" fmla="*/ 745587 h 3038742"/>
              <a:gd name="connsiteX84" fmla="*/ 3024553 w 3235658"/>
              <a:gd name="connsiteY84" fmla="*/ 689317 h 3038742"/>
              <a:gd name="connsiteX85" fmla="*/ 2982350 w 3235658"/>
              <a:gd name="connsiteY85" fmla="*/ 675249 h 3038742"/>
              <a:gd name="connsiteX86" fmla="*/ 2841673 w 3235658"/>
              <a:gd name="connsiteY86" fmla="*/ 703384 h 3038742"/>
              <a:gd name="connsiteX87" fmla="*/ 2799470 w 3235658"/>
              <a:gd name="connsiteY87" fmla="*/ 717452 h 3038742"/>
              <a:gd name="connsiteX88" fmla="*/ 2757267 w 3235658"/>
              <a:gd name="connsiteY88" fmla="*/ 759655 h 3038742"/>
              <a:gd name="connsiteX89" fmla="*/ 2672861 w 3235658"/>
              <a:gd name="connsiteY89" fmla="*/ 787790 h 3038742"/>
              <a:gd name="connsiteX90" fmla="*/ 2630658 w 3235658"/>
              <a:gd name="connsiteY90" fmla="*/ 801858 h 3038742"/>
              <a:gd name="connsiteX91" fmla="*/ 2504049 w 3235658"/>
              <a:gd name="connsiteY91" fmla="*/ 787790 h 3038742"/>
              <a:gd name="connsiteX92" fmla="*/ 2475913 w 3235658"/>
              <a:gd name="connsiteY92" fmla="*/ 759655 h 3038742"/>
              <a:gd name="connsiteX93" fmla="*/ 2419643 w 3235658"/>
              <a:gd name="connsiteY93" fmla="*/ 717452 h 3038742"/>
              <a:gd name="connsiteX94" fmla="*/ 2377440 w 3235658"/>
              <a:gd name="connsiteY94" fmla="*/ 618978 h 3038742"/>
              <a:gd name="connsiteX95" fmla="*/ 2335236 w 3235658"/>
              <a:gd name="connsiteY95" fmla="*/ 590843 h 3038742"/>
              <a:gd name="connsiteX96" fmla="*/ 2250830 w 3235658"/>
              <a:gd name="connsiteY96" fmla="*/ 534572 h 3038742"/>
              <a:gd name="connsiteX97" fmla="*/ 2208627 w 3235658"/>
              <a:gd name="connsiteY97" fmla="*/ 492369 h 3038742"/>
              <a:gd name="connsiteX98" fmla="*/ 2166424 w 3235658"/>
              <a:gd name="connsiteY98" fmla="*/ 464234 h 3038742"/>
              <a:gd name="connsiteX99" fmla="*/ 2110153 w 3235658"/>
              <a:gd name="connsiteY99" fmla="*/ 393895 h 3038742"/>
              <a:gd name="connsiteX100" fmla="*/ 2039815 w 3235658"/>
              <a:gd name="connsiteY100" fmla="*/ 281354 h 3038742"/>
              <a:gd name="connsiteX101" fmla="*/ 1997612 w 3235658"/>
              <a:gd name="connsiteY101" fmla="*/ 267286 h 3038742"/>
              <a:gd name="connsiteX102" fmla="*/ 1969476 w 3235658"/>
              <a:gd name="connsiteY102" fmla="*/ 239150 h 3038742"/>
              <a:gd name="connsiteX103" fmla="*/ 1927273 w 3235658"/>
              <a:gd name="connsiteY103" fmla="*/ 211015 h 3038742"/>
              <a:gd name="connsiteX104" fmla="*/ 1885070 w 3235658"/>
              <a:gd name="connsiteY104" fmla="*/ 126609 h 3038742"/>
              <a:gd name="connsiteX105" fmla="*/ 1814732 w 3235658"/>
              <a:gd name="connsiteY105" fmla="*/ 56270 h 3038742"/>
              <a:gd name="connsiteX106" fmla="*/ 1786596 w 3235658"/>
              <a:gd name="connsiteY106" fmla="*/ 28135 h 3038742"/>
              <a:gd name="connsiteX107" fmla="*/ 1617784 w 3235658"/>
              <a:gd name="connsiteY107" fmla="*/ 0 h 3038742"/>
              <a:gd name="connsiteX108" fmla="*/ 1448972 w 3235658"/>
              <a:gd name="connsiteY108" fmla="*/ 14067 h 3038742"/>
              <a:gd name="connsiteX109" fmla="*/ 1406769 w 3235658"/>
              <a:gd name="connsiteY109" fmla="*/ 42203 h 3038742"/>
              <a:gd name="connsiteX110" fmla="*/ 1209821 w 3235658"/>
              <a:gd name="connsiteY110" fmla="*/ 70338 h 3038742"/>
              <a:gd name="connsiteX111" fmla="*/ 1195753 w 3235658"/>
              <a:gd name="connsiteY111" fmla="*/ 112541 h 3038742"/>
              <a:gd name="connsiteX112" fmla="*/ 1069144 w 3235658"/>
              <a:gd name="connsiteY112" fmla="*/ 70338 h 3038742"/>
              <a:gd name="connsiteX113" fmla="*/ 1026941 w 3235658"/>
              <a:gd name="connsiteY113" fmla="*/ 56270 h 3038742"/>
              <a:gd name="connsiteX114" fmla="*/ 970670 w 3235658"/>
              <a:gd name="connsiteY114" fmla="*/ 112541 h 3038742"/>
              <a:gd name="connsiteX115" fmla="*/ 928467 w 3235658"/>
              <a:gd name="connsiteY115" fmla="*/ 239150 h 3038742"/>
              <a:gd name="connsiteX116" fmla="*/ 914400 w 3235658"/>
              <a:gd name="connsiteY116" fmla="*/ 281354 h 3038742"/>
              <a:gd name="connsiteX117" fmla="*/ 872196 w 3235658"/>
              <a:gd name="connsiteY117" fmla="*/ 365760 h 3038742"/>
              <a:gd name="connsiteX118" fmla="*/ 829993 w 3235658"/>
              <a:gd name="connsiteY118" fmla="*/ 633046 h 3038742"/>
              <a:gd name="connsiteX119" fmla="*/ 787790 w 3235658"/>
              <a:gd name="connsiteY119" fmla="*/ 647114 h 3038742"/>
              <a:gd name="connsiteX120" fmla="*/ 717452 w 3235658"/>
              <a:gd name="connsiteY120" fmla="*/ 633046 h 3038742"/>
              <a:gd name="connsiteX121" fmla="*/ 633046 w 3235658"/>
              <a:gd name="connsiteY121" fmla="*/ 576775 h 3038742"/>
              <a:gd name="connsiteX122" fmla="*/ 604910 w 3235658"/>
              <a:gd name="connsiteY122" fmla="*/ 534572 h 3038742"/>
              <a:gd name="connsiteX123" fmla="*/ 562707 w 3235658"/>
              <a:gd name="connsiteY123" fmla="*/ 520504 h 3038742"/>
              <a:gd name="connsiteX124" fmla="*/ 379827 w 3235658"/>
              <a:gd name="connsiteY124" fmla="*/ 534572 h 3038742"/>
              <a:gd name="connsiteX125" fmla="*/ 337624 w 3235658"/>
              <a:gd name="connsiteY125" fmla="*/ 562707 h 3038742"/>
              <a:gd name="connsiteX126" fmla="*/ 323556 w 3235658"/>
              <a:gd name="connsiteY126" fmla="*/ 604910 h 3038742"/>
              <a:gd name="connsiteX127" fmla="*/ 337624 w 3235658"/>
              <a:gd name="connsiteY127" fmla="*/ 858129 h 3038742"/>
              <a:gd name="connsiteX128" fmla="*/ 365760 w 3235658"/>
              <a:gd name="connsiteY128" fmla="*/ 886264 h 3038742"/>
              <a:gd name="connsiteX129" fmla="*/ 464233 w 3235658"/>
              <a:gd name="connsiteY129" fmla="*/ 914400 h 3038742"/>
              <a:gd name="connsiteX130" fmla="*/ 520504 w 3235658"/>
              <a:gd name="connsiteY130" fmla="*/ 1012874 h 3038742"/>
              <a:gd name="connsiteX131" fmla="*/ 548640 w 3235658"/>
              <a:gd name="connsiteY131" fmla="*/ 1041009 h 3038742"/>
              <a:gd name="connsiteX132" fmla="*/ 562707 w 3235658"/>
              <a:gd name="connsiteY132" fmla="*/ 1083212 h 3038742"/>
              <a:gd name="connsiteX133" fmla="*/ 548640 w 3235658"/>
              <a:gd name="connsiteY133" fmla="*/ 1139483 h 3038742"/>
              <a:gd name="connsiteX134" fmla="*/ 492369 w 3235658"/>
              <a:gd name="connsiteY134" fmla="*/ 1153550 h 3038742"/>
              <a:gd name="connsiteX135" fmla="*/ 379827 w 3235658"/>
              <a:gd name="connsiteY135" fmla="*/ 1167618 h 3038742"/>
              <a:gd name="connsiteX136" fmla="*/ 351692 w 3235658"/>
              <a:gd name="connsiteY136" fmla="*/ 1195754 h 3038742"/>
              <a:gd name="connsiteX137" fmla="*/ 323556 w 3235658"/>
              <a:gd name="connsiteY137" fmla="*/ 1280160 h 3038742"/>
              <a:gd name="connsiteX138" fmla="*/ 182880 w 3235658"/>
              <a:gd name="connsiteY138" fmla="*/ 1308295 h 3038742"/>
              <a:gd name="connsiteX139" fmla="*/ 154744 w 3235658"/>
              <a:gd name="connsiteY139" fmla="*/ 1336430 h 3038742"/>
              <a:gd name="connsiteX140" fmla="*/ 196947 w 3235658"/>
              <a:gd name="connsiteY140" fmla="*/ 1448972 h 3038742"/>
              <a:gd name="connsiteX141" fmla="*/ 225083 w 3235658"/>
              <a:gd name="connsiteY141" fmla="*/ 1477107 h 3038742"/>
              <a:gd name="connsiteX142" fmla="*/ 239150 w 3235658"/>
              <a:gd name="connsiteY142" fmla="*/ 1519310 h 3038742"/>
              <a:gd name="connsiteX143" fmla="*/ 98473 w 3235658"/>
              <a:gd name="connsiteY143" fmla="*/ 1575581 h 3038742"/>
              <a:gd name="connsiteX144" fmla="*/ 14067 w 3235658"/>
              <a:gd name="connsiteY144" fmla="*/ 1617784 h 3038742"/>
              <a:gd name="connsiteX0" fmla="*/ 14067 w 3235658"/>
              <a:gd name="connsiteY0" fmla="*/ 1617784 h 3038742"/>
              <a:gd name="connsiteX1" fmla="*/ 14067 w 3235658"/>
              <a:gd name="connsiteY1" fmla="*/ 1617784 h 3038742"/>
              <a:gd name="connsiteX2" fmla="*/ 28135 w 3235658"/>
              <a:gd name="connsiteY2" fmla="*/ 1772529 h 3038742"/>
              <a:gd name="connsiteX3" fmla="*/ 42203 w 3235658"/>
              <a:gd name="connsiteY3" fmla="*/ 1856935 h 3038742"/>
              <a:gd name="connsiteX4" fmla="*/ 28135 w 3235658"/>
              <a:gd name="connsiteY4" fmla="*/ 2110154 h 3038742"/>
              <a:gd name="connsiteX5" fmla="*/ 0 w 3235658"/>
              <a:gd name="connsiteY5" fmla="*/ 2194560 h 3038742"/>
              <a:gd name="connsiteX6" fmla="*/ 28135 w 3235658"/>
              <a:gd name="connsiteY6" fmla="*/ 2307101 h 3038742"/>
              <a:gd name="connsiteX7" fmla="*/ 70338 w 3235658"/>
              <a:gd name="connsiteY7" fmla="*/ 2391507 h 3038742"/>
              <a:gd name="connsiteX8" fmla="*/ 436098 w 3235658"/>
              <a:gd name="connsiteY8" fmla="*/ 2363372 h 3038742"/>
              <a:gd name="connsiteX9" fmla="*/ 520504 w 3235658"/>
              <a:gd name="connsiteY9" fmla="*/ 2335237 h 3038742"/>
              <a:gd name="connsiteX10" fmla="*/ 647113 w 3235658"/>
              <a:gd name="connsiteY10" fmla="*/ 2293034 h 3038742"/>
              <a:gd name="connsiteX11" fmla="*/ 689316 w 3235658"/>
              <a:gd name="connsiteY11" fmla="*/ 2278966 h 3038742"/>
              <a:gd name="connsiteX12" fmla="*/ 745587 w 3235658"/>
              <a:gd name="connsiteY12" fmla="*/ 2264898 h 3038742"/>
              <a:gd name="connsiteX13" fmla="*/ 773723 w 3235658"/>
              <a:gd name="connsiteY13" fmla="*/ 2236763 h 3038742"/>
              <a:gd name="connsiteX14" fmla="*/ 759655 w 3235658"/>
              <a:gd name="connsiteY14" fmla="*/ 2715064 h 3038742"/>
              <a:gd name="connsiteX15" fmla="*/ 844061 w 3235658"/>
              <a:gd name="connsiteY15" fmla="*/ 2349304 h 3038742"/>
              <a:gd name="connsiteX16" fmla="*/ 900332 w 3235658"/>
              <a:gd name="connsiteY16" fmla="*/ 2897944 h 3038742"/>
              <a:gd name="connsiteX17" fmla="*/ 1069145 w 3235658"/>
              <a:gd name="connsiteY17" fmla="*/ 2926079 h 3038742"/>
              <a:gd name="connsiteX18" fmla="*/ 998806 w 3235658"/>
              <a:gd name="connsiteY18" fmla="*/ 2461846 h 3038742"/>
              <a:gd name="connsiteX19" fmla="*/ 1041009 w 3235658"/>
              <a:gd name="connsiteY19" fmla="*/ 2475914 h 3038742"/>
              <a:gd name="connsiteX20" fmla="*/ 1083212 w 3235658"/>
              <a:gd name="connsiteY20" fmla="*/ 2489981 h 3038742"/>
              <a:gd name="connsiteX21" fmla="*/ 1125415 w 3235658"/>
              <a:gd name="connsiteY21" fmla="*/ 2504049 h 3038742"/>
              <a:gd name="connsiteX22" fmla="*/ 1209821 w 3235658"/>
              <a:gd name="connsiteY22" fmla="*/ 2574387 h 3038742"/>
              <a:gd name="connsiteX23" fmla="*/ 1266092 w 3235658"/>
              <a:gd name="connsiteY23" fmla="*/ 2630658 h 3038742"/>
              <a:gd name="connsiteX24" fmla="*/ 1308295 w 3235658"/>
              <a:gd name="connsiteY24" fmla="*/ 2644726 h 3038742"/>
              <a:gd name="connsiteX25" fmla="*/ 1392701 w 3235658"/>
              <a:gd name="connsiteY25" fmla="*/ 2700997 h 3038742"/>
              <a:gd name="connsiteX26" fmla="*/ 1463040 w 3235658"/>
              <a:gd name="connsiteY26" fmla="*/ 2771335 h 3038742"/>
              <a:gd name="connsiteX27" fmla="*/ 1547446 w 3235658"/>
              <a:gd name="connsiteY27" fmla="*/ 2841674 h 3038742"/>
              <a:gd name="connsiteX28" fmla="*/ 1575581 w 3235658"/>
              <a:gd name="connsiteY28" fmla="*/ 2883877 h 3038742"/>
              <a:gd name="connsiteX29" fmla="*/ 1674055 w 3235658"/>
              <a:gd name="connsiteY29" fmla="*/ 2912012 h 3038742"/>
              <a:gd name="connsiteX30" fmla="*/ 1702190 w 3235658"/>
              <a:gd name="connsiteY30" fmla="*/ 2869809 h 3038742"/>
              <a:gd name="connsiteX31" fmla="*/ 1730326 w 3235658"/>
              <a:gd name="connsiteY31" fmla="*/ 2785403 h 3038742"/>
              <a:gd name="connsiteX32" fmla="*/ 1744393 w 3235658"/>
              <a:gd name="connsiteY32" fmla="*/ 2743200 h 3038742"/>
              <a:gd name="connsiteX33" fmla="*/ 1772529 w 3235658"/>
              <a:gd name="connsiteY33" fmla="*/ 2715064 h 3038742"/>
              <a:gd name="connsiteX34" fmla="*/ 1885070 w 3235658"/>
              <a:gd name="connsiteY34" fmla="*/ 2729132 h 3038742"/>
              <a:gd name="connsiteX35" fmla="*/ 1927273 w 3235658"/>
              <a:gd name="connsiteY35" fmla="*/ 2743200 h 3038742"/>
              <a:gd name="connsiteX36" fmla="*/ 1955409 w 3235658"/>
              <a:gd name="connsiteY36" fmla="*/ 2715064 h 3038742"/>
              <a:gd name="connsiteX37" fmla="*/ 2011680 w 3235658"/>
              <a:gd name="connsiteY37" fmla="*/ 2700997 h 3038742"/>
              <a:gd name="connsiteX38" fmla="*/ 2053883 w 3235658"/>
              <a:gd name="connsiteY38" fmla="*/ 2672861 h 3038742"/>
              <a:gd name="connsiteX39" fmla="*/ 2067950 w 3235658"/>
              <a:gd name="connsiteY39" fmla="*/ 2841674 h 3038742"/>
              <a:gd name="connsiteX40" fmla="*/ 2110153 w 3235658"/>
              <a:gd name="connsiteY40" fmla="*/ 2926080 h 3038742"/>
              <a:gd name="connsiteX41" fmla="*/ 2138289 w 3235658"/>
              <a:gd name="connsiteY41" fmla="*/ 2954215 h 3038742"/>
              <a:gd name="connsiteX42" fmla="*/ 2180492 w 3235658"/>
              <a:gd name="connsiteY42" fmla="*/ 2968283 h 3038742"/>
              <a:gd name="connsiteX43" fmla="*/ 2278966 w 3235658"/>
              <a:gd name="connsiteY43" fmla="*/ 2912012 h 3038742"/>
              <a:gd name="connsiteX44" fmla="*/ 2335236 w 3235658"/>
              <a:gd name="connsiteY44" fmla="*/ 2827606 h 3038742"/>
              <a:gd name="connsiteX45" fmla="*/ 2363372 w 3235658"/>
              <a:gd name="connsiteY45" fmla="*/ 2799470 h 3038742"/>
              <a:gd name="connsiteX46" fmla="*/ 2419643 w 3235658"/>
              <a:gd name="connsiteY46" fmla="*/ 2841674 h 3038742"/>
              <a:gd name="connsiteX47" fmla="*/ 2461846 w 3235658"/>
              <a:gd name="connsiteY47" fmla="*/ 2883877 h 3038742"/>
              <a:gd name="connsiteX48" fmla="*/ 2504049 w 3235658"/>
              <a:gd name="connsiteY48" fmla="*/ 2912012 h 3038742"/>
              <a:gd name="connsiteX49" fmla="*/ 2546252 w 3235658"/>
              <a:gd name="connsiteY49" fmla="*/ 2954215 h 3038742"/>
              <a:gd name="connsiteX50" fmla="*/ 2630658 w 3235658"/>
              <a:gd name="connsiteY50" fmla="*/ 2996418 h 3038742"/>
              <a:gd name="connsiteX51" fmla="*/ 2700996 w 3235658"/>
              <a:gd name="connsiteY51" fmla="*/ 3038621 h 3038742"/>
              <a:gd name="connsiteX52" fmla="*/ 2897944 w 3235658"/>
              <a:gd name="connsiteY52" fmla="*/ 3010486 h 3038742"/>
              <a:gd name="connsiteX53" fmla="*/ 2926080 w 3235658"/>
              <a:gd name="connsiteY53" fmla="*/ 2954215 h 3038742"/>
              <a:gd name="connsiteX54" fmla="*/ 2954215 w 3235658"/>
              <a:gd name="connsiteY54" fmla="*/ 2869809 h 3038742"/>
              <a:gd name="connsiteX55" fmla="*/ 2897944 w 3235658"/>
              <a:gd name="connsiteY55" fmla="*/ 2757267 h 3038742"/>
              <a:gd name="connsiteX56" fmla="*/ 2855741 w 3235658"/>
              <a:gd name="connsiteY56" fmla="*/ 2729132 h 3038742"/>
              <a:gd name="connsiteX57" fmla="*/ 2743200 w 3235658"/>
              <a:gd name="connsiteY57" fmla="*/ 2700997 h 3038742"/>
              <a:gd name="connsiteX58" fmla="*/ 2715064 w 3235658"/>
              <a:gd name="connsiteY58" fmla="*/ 2672861 h 3038742"/>
              <a:gd name="connsiteX59" fmla="*/ 2672861 w 3235658"/>
              <a:gd name="connsiteY59" fmla="*/ 2658794 h 3038742"/>
              <a:gd name="connsiteX60" fmla="*/ 2658793 w 3235658"/>
              <a:gd name="connsiteY60" fmla="*/ 2616590 h 3038742"/>
              <a:gd name="connsiteX61" fmla="*/ 2644726 w 3235658"/>
              <a:gd name="connsiteY61" fmla="*/ 2335237 h 3038742"/>
              <a:gd name="connsiteX62" fmla="*/ 2630658 w 3235658"/>
              <a:gd name="connsiteY62" fmla="*/ 2293034 h 3038742"/>
              <a:gd name="connsiteX63" fmla="*/ 2658793 w 3235658"/>
              <a:gd name="connsiteY63" fmla="*/ 2138289 h 3038742"/>
              <a:gd name="connsiteX64" fmla="*/ 2672861 w 3235658"/>
              <a:gd name="connsiteY64" fmla="*/ 2096086 h 3038742"/>
              <a:gd name="connsiteX65" fmla="*/ 2715064 w 3235658"/>
              <a:gd name="connsiteY65" fmla="*/ 2067950 h 3038742"/>
              <a:gd name="connsiteX66" fmla="*/ 2757267 w 3235658"/>
              <a:gd name="connsiteY66" fmla="*/ 1969477 h 3038742"/>
              <a:gd name="connsiteX67" fmla="*/ 2799470 w 3235658"/>
              <a:gd name="connsiteY67" fmla="*/ 1955409 h 3038742"/>
              <a:gd name="connsiteX68" fmla="*/ 2883876 w 3235658"/>
              <a:gd name="connsiteY68" fmla="*/ 1913206 h 3038742"/>
              <a:gd name="connsiteX69" fmla="*/ 2996418 w 3235658"/>
              <a:gd name="connsiteY69" fmla="*/ 1899138 h 3038742"/>
              <a:gd name="connsiteX70" fmla="*/ 3094892 w 3235658"/>
              <a:gd name="connsiteY70" fmla="*/ 1871003 h 3038742"/>
              <a:gd name="connsiteX71" fmla="*/ 3123027 w 3235658"/>
              <a:gd name="connsiteY71" fmla="*/ 1842867 h 3038742"/>
              <a:gd name="connsiteX72" fmla="*/ 3165230 w 3235658"/>
              <a:gd name="connsiteY72" fmla="*/ 1828800 h 3038742"/>
              <a:gd name="connsiteX73" fmla="*/ 3179298 w 3235658"/>
              <a:gd name="connsiteY73" fmla="*/ 1786597 h 3038742"/>
              <a:gd name="connsiteX74" fmla="*/ 3207433 w 3235658"/>
              <a:gd name="connsiteY74" fmla="*/ 1744394 h 3038742"/>
              <a:gd name="connsiteX75" fmla="*/ 3221501 w 3235658"/>
              <a:gd name="connsiteY75" fmla="*/ 1674055 h 3038742"/>
              <a:gd name="connsiteX76" fmla="*/ 3193366 w 3235658"/>
              <a:gd name="connsiteY76" fmla="*/ 1294227 h 3038742"/>
              <a:gd name="connsiteX77" fmla="*/ 3235569 w 3235658"/>
              <a:gd name="connsiteY77" fmla="*/ 1209821 h 3038742"/>
              <a:gd name="connsiteX78" fmla="*/ 3207433 w 3235658"/>
              <a:gd name="connsiteY78" fmla="*/ 1069144 h 3038742"/>
              <a:gd name="connsiteX79" fmla="*/ 3179298 w 3235658"/>
              <a:gd name="connsiteY79" fmla="*/ 1026941 h 3038742"/>
              <a:gd name="connsiteX80" fmla="*/ 3151163 w 3235658"/>
              <a:gd name="connsiteY80" fmla="*/ 942535 h 3038742"/>
              <a:gd name="connsiteX81" fmla="*/ 3151163 w 3235658"/>
              <a:gd name="connsiteY81" fmla="*/ 942535 h 3038742"/>
              <a:gd name="connsiteX82" fmla="*/ 3108960 w 3235658"/>
              <a:gd name="connsiteY82" fmla="*/ 787790 h 3038742"/>
              <a:gd name="connsiteX83" fmla="*/ 3094892 w 3235658"/>
              <a:gd name="connsiteY83" fmla="*/ 745587 h 3038742"/>
              <a:gd name="connsiteX84" fmla="*/ 3024553 w 3235658"/>
              <a:gd name="connsiteY84" fmla="*/ 689317 h 3038742"/>
              <a:gd name="connsiteX85" fmla="*/ 2982350 w 3235658"/>
              <a:gd name="connsiteY85" fmla="*/ 675249 h 3038742"/>
              <a:gd name="connsiteX86" fmla="*/ 2841673 w 3235658"/>
              <a:gd name="connsiteY86" fmla="*/ 703384 h 3038742"/>
              <a:gd name="connsiteX87" fmla="*/ 2799470 w 3235658"/>
              <a:gd name="connsiteY87" fmla="*/ 717452 h 3038742"/>
              <a:gd name="connsiteX88" fmla="*/ 2757267 w 3235658"/>
              <a:gd name="connsiteY88" fmla="*/ 759655 h 3038742"/>
              <a:gd name="connsiteX89" fmla="*/ 2672861 w 3235658"/>
              <a:gd name="connsiteY89" fmla="*/ 787790 h 3038742"/>
              <a:gd name="connsiteX90" fmla="*/ 2630658 w 3235658"/>
              <a:gd name="connsiteY90" fmla="*/ 801858 h 3038742"/>
              <a:gd name="connsiteX91" fmla="*/ 2504049 w 3235658"/>
              <a:gd name="connsiteY91" fmla="*/ 787790 h 3038742"/>
              <a:gd name="connsiteX92" fmla="*/ 2475913 w 3235658"/>
              <a:gd name="connsiteY92" fmla="*/ 759655 h 3038742"/>
              <a:gd name="connsiteX93" fmla="*/ 2419643 w 3235658"/>
              <a:gd name="connsiteY93" fmla="*/ 717452 h 3038742"/>
              <a:gd name="connsiteX94" fmla="*/ 2377440 w 3235658"/>
              <a:gd name="connsiteY94" fmla="*/ 618978 h 3038742"/>
              <a:gd name="connsiteX95" fmla="*/ 2335236 w 3235658"/>
              <a:gd name="connsiteY95" fmla="*/ 590843 h 3038742"/>
              <a:gd name="connsiteX96" fmla="*/ 2250830 w 3235658"/>
              <a:gd name="connsiteY96" fmla="*/ 534572 h 3038742"/>
              <a:gd name="connsiteX97" fmla="*/ 2208627 w 3235658"/>
              <a:gd name="connsiteY97" fmla="*/ 492369 h 3038742"/>
              <a:gd name="connsiteX98" fmla="*/ 2166424 w 3235658"/>
              <a:gd name="connsiteY98" fmla="*/ 464234 h 3038742"/>
              <a:gd name="connsiteX99" fmla="*/ 2110153 w 3235658"/>
              <a:gd name="connsiteY99" fmla="*/ 393895 h 3038742"/>
              <a:gd name="connsiteX100" fmla="*/ 2039815 w 3235658"/>
              <a:gd name="connsiteY100" fmla="*/ 281354 h 3038742"/>
              <a:gd name="connsiteX101" fmla="*/ 1997612 w 3235658"/>
              <a:gd name="connsiteY101" fmla="*/ 267286 h 3038742"/>
              <a:gd name="connsiteX102" fmla="*/ 1969476 w 3235658"/>
              <a:gd name="connsiteY102" fmla="*/ 239150 h 3038742"/>
              <a:gd name="connsiteX103" fmla="*/ 1927273 w 3235658"/>
              <a:gd name="connsiteY103" fmla="*/ 211015 h 3038742"/>
              <a:gd name="connsiteX104" fmla="*/ 1885070 w 3235658"/>
              <a:gd name="connsiteY104" fmla="*/ 126609 h 3038742"/>
              <a:gd name="connsiteX105" fmla="*/ 1814732 w 3235658"/>
              <a:gd name="connsiteY105" fmla="*/ 56270 h 3038742"/>
              <a:gd name="connsiteX106" fmla="*/ 1786596 w 3235658"/>
              <a:gd name="connsiteY106" fmla="*/ 28135 h 3038742"/>
              <a:gd name="connsiteX107" fmla="*/ 1617784 w 3235658"/>
              <a:gd name="connsiteY107" fmla="*/ 0 h 3038742"/>
              <a:gd name="connsiteX108" fmla="*/ 1448972 w 3235658"/>
              <a:gd name="connsiteY108" fmla="*/ 14067 h 3038742"/>
              <a:gd name="connsiteX109" fmla="*/ 1406769 w 3235658"/>
              <a:gd name="connsiteY109" fmla="*/ 42203 h 3038742"/>
              <a:gd name="connsiteX110" fmla="*/ 1209821 w 3235658"/>
              <a:gd name="connsiteY110" fmla="*/ 70338 h 3038742"/>
              <a:gd name="connsiteX111" fmla="*/ 1195753 w 3235658"/>
              <a:gd name="connsiteY111" fmla="*/ 112541 h 3038742"/>
              <a:gd name="connsiteX112" fmla="*/ 1069144 w 3235658"/>
              <a:gd name="connsiteY112" fmla="*/ 70338 h 3038742"/>
              <a:gd name="connsiteX113" fmla="*/ 1026941 w 3235658"/>
              <a:gd name="connsiteY113" fmla="*/ 56270 h 3038742"/>
              <a:gd name="connsiteX114" fmla="*/ 970670 w 3235658"/>
              <a:gd name="connsiteY114" fmla="*/ 112541 h 3038742"/>
              <a:gd name="connsiteX115" fmla="*/ 928467 w 3235658"/>
              <a:gd name="connsiteY115" fmla="*/ 239150 h 3038742"/>
              <a:gd name="connsiteX116" fmla="*/ 914400 w 3235658"/>
              <a:gd name="connsiteY116" fmla="*/ 281354 h 3038742"/>
              <a:gd name="connsiteX117" fmla="*/ 872196 w 3235658"/>
              <a:gd name="connsiteY117" fmla="*/ 365760 h 3038742"/>
              <a:gd name="connsiteX118" fmla="*/ 829993 w 3235658"/>
              <a:gd name="connsiteY118" fmla="*/ 633046 h 3038742"/>
              <a:gd name="connsiteX119" fmla="*/ 787790 w 3235658"/>
              <a:gd name="connsiteY119" fmla="*/ 647114 h 3038742"/>
              <a:gd name="connsiteX120" fmla="*/ 717452 w 3235658"/>
              <a:gd name="connsiteY120" fmla="*/ 633046 h 3038742"/>
              <a:gd name="connsiteX121" fmla="*/ 633046 w 3235658"/>
              <a:gd name="connsiteY121" fmla="*/ 576775 h 3038742"/>
              <a:gd name="connsiteX122" fmla="*/ 604910 w 3235658"/>
              <a:gd name="connsiteY122" fmla="*/ 534572 h 3038742"/>
              <a:gd name="connsiteX123" fmla="*/ 562707 w 3235658"/>
              <a:gd name="connsiteY123" fmla="*/ 520504 h 3038742"/>
              <a:gd name="connsiteX124" fmla="*/ 379827 w 3235658"/>
              <a:gd name="connsiteY124" fmla="*/ 534572 h 3038742"/>
              <a:gd name="connsiteX125" fmla="*/ 337624 w 3235658"/>
              <a:gd name="connsiteY125" fmla="*/ 562707 h 3038742"/>
              <a:gd name="connsiteX126" fmla="*/ 323556 w 3235658"/>
              <a:gd name="connsiteY126" fmla="*/ 604910 h 3038742"/>
              <a:gd name="connsiteX127" fmla="*/ 337624 w 3235658"/>
              <a:gd name="connsiteY127" fmla="*/ 858129 h 3038742"/>
              <a:gd name="connsiteX128" fmla="*/ 365760 w 3235658"/>
              <a:gd name="connsiteY128" fmla="*/ 886264 h 3038742"/>
              <a:gd name="connsiteX129" fmla="*/ 464233 w 3235658"/>
              <a:gd name="connsiteY129" fmla="*/ 914400 h 3038742"/>
              <a:gd name="connsiteX130" fmla="*/ 520504 w 3235658"/>
              <a:gd name="connsiteY130" fmla="*/ 1012874 h 3038742"/>
              <a:gd name="connsiteX131" fmla="*/ 548640 w 3235658"/>
              <a:gd name="connsiteY131" fmla="*/ 1041009 h 3038742"/>
              <a:gd name="connsiteX132" fmla="*/ 562707 w 3235658"/>
              <a:gd name="connsiteY132" fmla="*/ 1083212 h 3038742"/>
              <a:gd name="connsiteX133" fmla="*/ 548640 w 3235658"/>
              <a:gd name="connsiteY133" fmla="*/ 1139483 h 3038742"/>
              <a:gd name="connsiteX134" fmla="*/ 492369 w 3235658"/>
              <a:gd name="connsiteY134" fmla="*/ 1153550 h 3038742"/>
              <a:gd name="connsiteX135" fmla="*/ 379827 w 3235658"/>
              <a:gd name="connsiteY135" fmla="*/ 1167618 h 3038742"/>
              <a:gd name="connsiteX136" fmla="*/ 351692 w 3235658"/>
              <a:gd name="connsiteY136" fmla="*/ 1195754 h 3038742"/>
              <a:gd name="connsiteX137" fmla="*/ 323556 w 3235658"/>
              <a:gd name="connsiteY137" fmla="*/ 1280160 h 3038742"/>
              <a:gd name="connsiteX138" fmla="*/ 182880 w 3235658"/>
              <a:gd name="connsiteY138" fmla="*/ 1308295 h 3038742"/>
              <a:gd name="connsiteX139" fmla="*/ 154744 w 3235658"/>
              <a:gd name="connsiteY139" fmla="*/ 1336430 h 3038742"/>
              <a:gd name="connsiteX140" fmla="*/ 196947 w 3235658"/>
              <a:gd name="connsiteY140" fmla="*/ 1448972 h 3038742"/>
              <a:gd name="connsiteX141" fmla="*/ 225083 w 3235658"/>
              <a:gd name="connsiteY141" fmla="*/ 1477107 h 3038742"/>
              <a:gd name="connsiteX142" fmla="*/ 239150 w 3235658"/>
              <a:gd name="connsiteY142" fmla="*/ 1519310 h 3038742"/>
              <a:gd name="connsiteX143" fmla="*/ 98473 w 3235658"/>
              <a:gd name="connsiteY143" fmla="*/ 1575581 h 3038742"/>
              <a:gd name="connsiteX144" fmla="*/ 14067 w 3235658"/>
              <a:gd name="connsiteY144" fmla="*/ 1617784 h 3038742"/>
              <a:gd name="connsiteX0" fmla="*/ 14067 w 3235658"/>
              <a:gd name="connsiteY0" fmla="*/ 1617784 h 3038742"/>
              <a:gd name="connsiteX1" fmla="*/ 14067 w 3235658"/>
              <a:gd name="connsiteY1" fmla="*/ 1617784 h 3038742"/>
              <a:gd name="connsiteX2" fmla="*/ 28135 w 3235658"/>
              <a:gd name="connsiteY2" fmla="*/ 1772529 h 3038742"/>
              <a:gd name="connsiteX3" fmla="*/ 42203 w 3235658"/>
              <a:gd name="connsiteY3" fmla="*/ 1856935 h 3038742"/>
              <a:gd name="connsiteX4" fmla="*/ 28135 w 3235658"/>
              <a:gd name="connsiteY4" fmla="*/ 2110154 h 3038742"/>
              <a:gd name="connsiteX5" fmla="*/ 0 w 3235658"/>
              <a:gd name="connsiteY5" fmla="*/ 2194560 h 3038742"/>
              <a:gd name="connsiteX6" fmla="*/ 28135 w 3235658"/>
              <a:gd name="connsiteY6" fmla="*/ 2307101 h 3038742"/>
              <a:gd name="connsiteX7" fmla="*/ 70338 w 3235658"/>
              <a:gd name="connsiteY7" fmla="*/ 2391507 h 3038742"/>
              <a:gd name="connsiteX8" fmla="*/ 436098 w 3235658"/>
              <a:gd name="connsiteY8" fmla="*/ 2363372 h 3038742"/>
              <a:gd name="connsiteX9" fmla="*/ 520504 w 3235658"/>
              <a:gd name="connsiteY9" fmla="*/ 2335237 h 3038742"/>
              <a:gd name="connsiteX10" fmla="*/ 647113 w 3235658"/>
              <a:gd name="connsiteY10" fmla="*/ 2293034 h 3038742"/>
              <a:gd name="connsiteX11" fmla="*/ 689316 w 3235658"/>
              <a:gd name="connsiteY11" fmla="*/ 2278966 h 3038742"/>
              <a:gd name="connsiteX12" fmla="*/ 745587 w 3235658"/>
              <a:gd name="connsiteY12" fmla="*/ 2264898 h 3038742"/>
              <a:gd name="connsiteX13" fmla="*/ 773723 w 3235658"/>
              <a:gd name="connsiteY13" fmla="*/ 2236763 h 3038742"/>
              <a:gd name="connsiteX14" fmla="*/ 759655 w 3235658"/>
              <a:gd name="connsiteY14" fmla="*/ 2715064 h 3038742"/>
              <a:gd name="connsiteX15" fmla="*/ 787790 w 3235658"/>
              <a:gd name="connsiteY15" fmla="*/ 2883877 h 3038742"/>
              <a:gd name="connsiteX16" fmla="*/ 900332 w 3235658"/>
              <a:gd name="connsiteY16" fmla="*/ 2897944 h 3038742"/>
              <a:gd name="connsiteX17" fmla="*/ 1069145 w 3235658"/>
              <a:gd name="connsiteY17" fmla="*/ 2926079 h 3038742"/>
              <a:gd name="connsiteX18" fmla="*/ 998806 w 3235658"/>
              <a:gd name="connsiteY18" fmla="*/ 2461846 h 3038742"/>
              <a:gd name="connsiteX19" fmla="*/ 1041009 w 3235658"/>
              <a:gd name="connsiteY19" fmla="*/ 2475914 h 3038742"/>
              <a:gd name="connsiteX20" fmla="*/ 1083212 w 3235658"/>
              <a:gd name="connsiteY20" fmla="*/ 2489981 h 3038742"/>
              <a:gd name="connsiteX21" fmla="*/ 1125415 w 3235658"/>
              <a:gd name="connsiteY21" fmla="*/ 2504049 h 3038742"/>
              <a:gd name="connsiteX22" fmla="*/ 1209821 w 3235658"/>
              <a:gd name="connsiteY22" fmla="*/ 2574387 h 3038742"/>
              <a:gd name="connsiteX23" fmla="*/ 1266092 w 3235658"/>
              <a:gd name="connsiteY23" fmla="*/ 2630658 h 3038742"/>
              <a:gd name="connsiteX24" fmla="*/ 1308295 w 3235658"/>
              <a:gd name="connsiteY24" fmla="*/ 2644726 h 3038742"/>
              <a:gd name="connsiteX25" fmla="*/ 1392701 w 3235658"/>
              <a:gd name="connsiteY25" fmla="*/ 2700997 h 3038742"/>
              <a:gd name="connsiteX26" fmla="*/ 1463040 w 3235658"/>
              <a:gd name="connsiteY26" fmla="*/ 2771335 h 3038742"/>
              <a:gd name="connsiteX27" fmla="*/ 1547446 w 3235658"/>
              <a:gd name="connsiteY27" fmla="*/ 2841674 h 3038742"/>
              <a:gd name="connsiteX28" fmla="*/ 1575581 w 3235658"/>
              <a:gd name="connsiteY28" fmla="*/ 2883877 h 3038742"/>
              <a:gd name="connsiteX29" fmla="*/ 1674055 w 3235658"/>
              <a:gd name="connsiteY29" fmla="*/ 2912012 h 3038742"/>
              <a:gd name="connsiteX30" fmla="*/ 1702190 w 3235658"/>
              <a:gd name="connsiteY30" fmla="*/ 2869809 h 3038742"/>
              <a:gd name="connsiteX31" fmla="*/ 1730326 w 3235658"/>
              <a:gd name="connsiteY31" fmla="*/ 2785403 h 3038742"/>
              <a:gd name="connsiteX32" fmla="*/ 1744393 w 3235658"/>
              <a:gd name="connsiteY32" fmla="*/ 2743200 h 3038742"/>
              <a:gd name="connsiteX33" fmla="*/ 1772529 w 3235658"/>
              <a:gd name="connsiteY33" fmla="*/ 2715064 h 3038742"/>
              <a:gd name="connsiteX34" fmla="*/ 1885070 w 3235658"/>
              <a:gd name="connsiteY34" fmla="*/ 2729132 h 3038742"/>
              <a:gd name="connsiteX35" fmla="*/ 1927273 w 3235658"/>
              <a:gd name="connsiteY35" fmla="*/ 2743200 h 3038742"/>
              <a:gd name="connsiteX36" fmla="*/ 1955409 w 3235658"/>
              <a:gd name="connsiteY36" fmla="*/ 2715064 h 3038742"/>
              <a:gd name="connsiteX37" fmla="*/ 2011680 w 3235658"/>
              <a:gd name="connsiteY37" fmla="*/ 2700997 h 3038742"/>
              <a:gd name="connsiteX38" fmla="*/ 2053883 w 3235658"/>
              <a:gd name="connsiteY38" fmla="*/ 2672861 h 3038742"/>
              <a:gd name="connsiteX39" fmla="*/ 2067950 w 3235658"/>
              <a:gd name="connsiteY39" fmla="*/ 2841674 h 3038742"/>
              <a:gd name="connsiteX40" fmla="*/ 2110153 w 3235658"/>
              <a:gd name="connsiteY40" fmla="*/ 2926080 h 3038742"/>
              <a:gd name="connsiteX41" fmla="*/ 2138289 w 3235658"/>
              <a:gd name="connsiteY41" fmla="*/ 2954215 h 3038742"/>
              <a:gd name="connsiteX42" fmla="*/ 2180492 w 3235658"/>
              <a:gd name="connsiteY42" fmla="*/ 2968283 h 3038742"/>
              <a:gd name="connsiteX43" fmla="*/ 2278966 w 3235658"/>
              <a:gd name="connsiteY43" fmla="*/ 2912012 h 3038742"/>
              <a:gd name="connsiteX44" fmla="*/ 2335236 w 3235658"/>
              <a:gd name="connsiteY44" fmla="*/ 2827606 h 3038742"/>
              <a:gd name="connsiteX45" fmla="*/ 2363372 w 3235658"/>
              <a:gd name="connsiteY45" fmla="*/ 2799470 h 3038742"/>
              <a:gd name="connsiteX46" fmla="*/ 2419643 w 3235658"/>
              <a:gd name="connsiteY46" fmla="*/ 2841674 h 3038742"/>
              <a:gd name="connsiteX47" fmla="*/ 2461846 w 3235658"/>
              <a:gd name="connsiteY47" fmla="*/ 2883877 h 3038742"/>
              <a:gd name="connsiteX48" fmla="*/ 2504049 w 3235658"/>
              <a:gd name="connsiteY48" fmla="*/ 2912012 h 3038742"/>
              <a:gd name="connsiteX49" fmla="*/ 2546252 w 3235658"/>
              <a:gd name="connsiteY49" fmla="*/ 2954215 h 3038742"/>
              <a:gd name="connsiteX50" fmla="*/ 2630658 w 3235658"/>
              <a:gd name="connsiteY50" fmla="*/ 2996418 h 3038742"/>
              <a:gd name="connsiteX51" fmla="*/ 2700996 w 3235658"/>
              <a:gd name="connsiteY51" fmla="*/ 3038621 h 3038742"/>
              <a:gd name="connsiteX52" fmla="*/ 2897944 w 3235658"/>
              <a:gd name="connsiteY52" fmla="*/ 3010486 h 3038742"/>
              <a:gd name="connsiteX53" fmla="*/ 2926080 w 3235658"/>
              <a:gd name="connsiteY53" fmla="*/ 2954215 h 3038742"/>
              <a:gd name="connsiteX54" fmla="*/ 2954215 w 3235658"/>
              <a:gd name="connsiteY54" fmla="*/ 2869809 h 3038742"/>
              <a:gd name="connsiteX55" fmla="*/ 2897944 w 3235658"/>
              <a:gd name="connsiteY55" fmla="*/ 2757267 h 3038742"/>
              <a:gd name="connsiteX56" fmla="*/ 2855741 w 3235658"/>
              <a:gd name="connsiteY56" fmla="*/ 2729132 h 3038742"/>
              <a:gd name="connsiteX57" fmla="*/ 2743200 w 3235658"/>
              <a:gd name="connsiteY57" fmla="*/ 2700997 h 3038742"/>
              <a:gd name="connsiteX58" fmla="*/ 2715064 w 3235658"/>
              <a:gd name="connsiteY58" fmla="*/ 2672861 h 3038742"/>
              <a:gd name="connsiteX59" fmla="*/ 2672861 w 3235658"/>
              <a:gd name="connsiteY59" fmla="*/ 2658794 h 3038742"/>
              <a:gd name="connsiteX60" fmla="*/ 2658793 w 3235658"/>
              <a:gd name="connsiteY60" fmla="*/ 2616590 h 3038742"/>
              <a:gd name="connsiteX61" fmla="*/ 2644726 w 3235658"/>
              <a:gd name="connsiteY61" fmla="*/ 2335237 h 3038742"/>
              <a:gd name="connsiteX62" fmla="*/ 2630658 w 3235658"/>
              <a:gd name="connsiteY62" fmla="*/ 2293034 h 3038742"/>
              <a:gd name="connsiteX63" fmla="*/ 2658793 w 3235658"/>
              <a:gd name="connsiteY63" fmla="*/ 2138289 h 3038742"/>
              <a:gd name="connsiteX64" fmla="*/ 2672861 w 3235658"/>
              <a:gd name="connsiteY64" fmla="*/ 2096086 h 3038742"/>
              <a:gd name="connsiteX65" fmla="*/ 2715064 w 3235658"/>
              <a:gd name="connsiteY65" fmla="*/ 2067950 h 3038742"/>
              <a:gd name="connsiteX66" fmla="*/ 2757267 w 3235658"/>
              <a:gd name="connsiteY66" fmla="*/ 1969477 h 3038742"/>
              <a:gd name="connsiteX67" fmla="*/ 2799470 w 3235658"/>
              <a:gd name="connsiteY67" fmla="*/ 1955409 h 3038742"/>
              <a:gd name="connsiteX68" fmla="*/ 2883876 w 3235658"/>
              <a:gd name="connsiteY68" fmla="*/ 1913206 h 3038742"/>
              <a:gd name="connsiteX69" fmla="*/ 2996418 w 3235658"/>
              <a:gd name="connsiteY69" fmla="*/ 1899138 h 3038742"/>
              <a:gd name="connsiteX70" fmla="*/ 3094892 w 3235658"/>
              <a:gd name="connsiteY70" fmla="*/ 1871003 h 3038742"/>
              <a:gd name="connsiteX71" fmla="*/ 3123027 w 3235658"/>
              <a:gd name="connsiteY71" fmla="*/ 1842867 h 3038742"/>
              <a:gd name="connsiteX72" fmla="*/ 3165230 w 3235658"/>
              <a:gd name="connsiteY72" fmla="*/ 1828800 h 3038742"/>
              <a:gd name="connsiteX73" fmla="*/ 3179298 w 3235658"/>
              <a:gd name="connsiteY73" fmla="*/ 1786597 h 3038742"/>
              <a:gd name="connsiteX74" fmla="*/ 3207433 w 3235658"/>
              <a:gd name="connsiteY74" fmla="*/ 1744394 h 3038742"/>
              <a:gd name="connsiteX75" fmla="*/ 3221501 w 3235658"/>
              <a:gd name="connsiteY75" fmla="*/ 1674055 h 3038742"/>
              <a:gd name="connsiteX76" fmla="*/ 3193366 w 3235658"/>
              <a:gd name="connsiteY76" fmla="*/ 1294227 h 3038742"/>
              <a:gd name="connsiteX77" fmla="*/ 3235569 w 3235658"/>
              <a:gd name="connsiteY77" fmla="*/ 1209821 h 3038742"/>
              <a:gd name="connsiteX78" fmla="*/ 3207433 w 3235658"/>
              <a:gd name="connsiteY78" fmla="*/ 1069144 h 3038742"/>
              <a:gd name="connsiteX79" fmla="*/ 3179298 w 3235658"/>
              <a:gd name="connsiteY79" fmla="*/ 1026941 h 3038742"/>
              <a:gd name="connsiteX80" fmla="*/ 3151163 w 3235658"/>
              <a:gd name="connsiteY80" fmla="*/ 942535 h 3038742"/>
              <a:gd name="connsiteX81" fmla="*/ 3151163 w 3235658"/>
              <a:gd name="connsiteY81" fmla="*/ 942535 h 3038742"/>
              <a:gd name="connsiteX82" fmla="*/ 3108960 w 3235658"/>
              <a:gd name="connsiteY82" fmla="*/ 787790 h 3038742"/>
              <a:gd name="connsiteX83" fmla="*/ 3094892 w 3235658"/>
              <a:gd name="connsiteY83" fmla="*/ 745587 h 3038742"/>
              <a:gd name="connsiteX84" fmla="*/ 3024553 w 3235658"/>
              <a:gd name="connsiteY84" fmla="*/ 689317 h 3038742"/>
              <a:gd name="connsiteX85" fmla="*/ 2982350 w 3235658"/>
              <a:gd name="connsiteY85" fmla="*/ 675249 h 3038742"/>
              <a:gd name="connsiteX86" fmla="*/ 2841673 w 3235658"/>
              <a:gd name="connsiteY86" fmla="*/ 703384 h 3038742"/>
              <a:gd name="connsiteX87" fmla="*/ 2799470 w 3235658"/>
              <a:gd name="connsiteY87" fmla="*/ 717452 h 3038742"/>
              <a:gd name="connsiteX88" fmla="*/ 2757267 w 3235658"/>
              <a:gd name="connsiteY88" fmla="*/ 759655 h 3038742"/>
              <a:gd name="connsiteX89" fmla="*/ 2672861 w 3235658"/>
              <a:gd name="connsiteY89" fmla="*/ 787790 h 3038742"/>
              <a:gd name="connsiteX90" fmla="*/ 2630658 w 3235658"/>
              <a:gd name="connsiteY90" fmla="*/ 801858 h 3038742"/>
              <a:gd name="connsiteX91" fmla="*/ 2504049 w 3235658"/>
              <a:gd name="connsiteY91" fmla="*/ 787790 h 3038742"/>
              <a:gd name="connsiteX92" fmla="*/ 2475913 w 3235658"/>
              <a:gd name="connsiteY92" fmla="*/ 759655 h 3038742"/>
              <a:gd name="connsiteX93" fmla="*/ 2419643 w 3235658"/>
              <a:gd name="connsiteY93" fmla="*/ 717452 h 3038742"/>
              <a:gd name="connsiteX94" fmla="*/ 2377440 w 3235658"/>
              <a:gd name="connsiteY94" fmla="*/ 618978 h 3038742"/>
              <a:gd name="connsiteX95" fmla="*/ 2335236 w 3235658"/>
              <a:gd name="connsiteY95" fmla="*/ 590843 h 3038742"/>
              <a:gd name="connsiteX96" fmla="*/ 2250830 w 3235658"/>
              <a:gd name="connsiteY96" fmla="*/ 534572 h 3038742"/>
              <a:gd name="connsiteX97" fmla="*/ 2208627 w 3235658"/>
              <a:gd name="connsiteY97" fmla="*/ 492369 h 3038742"/>
              <a:gd name="connsiteX98" fmla="*/ 2166424 w 3235658"/>
              <a:gd name="connsiteY98" fmla="*/ 464234 h 3038742"/>
              <a:gd name="connsiteX99" fmla="*/ 2110153 w 3235658"/>
              <a:gd name="connsiteY99" fmla="*/ 393895 h 3038742"/>
              <a:gd name="connsiteX100" fmla="*/ 2039815 w 3235658"/>
              <a:gd name="connsiteY100" fmla="*/ 281354 h 3038742"/>
              <a:gd name="connsiteX101" fmla="*/ 1997612 w 3235658"/>
              <a:gd name="connsiteY101" fmla="*/ 267286 h 3038742"/>
              <a:gd name="connsiteX102" fmla="*/ 1969476 w 3235658"/>
              <a:gd name="connsiteY102" fmla="*/ 239150 h 3038742"/>
              <a:gd name="connsiteX103" fmla="*/ 1927273 w 3235658"/>
              <a:gd name="connsiteY103" fmla="*/ 211015 h 3038742"/>
              <a:gd name="connsiteX104" fmla="*/ 1885070 w 3235658"/>
              <a:gd name="connsiteY104" fmla="*/ 126609 h 3038742"/>
              <a:gd name="connsiteX105" fmla="*/ 1814732 w 3235658"/>
              <a:gd name="connsiteY105" fmla="*/ 56270 h 3038742"/>
              <a:gd name="connsiteX106" fmla="*/ 1786596 w 3235658"/>
              <a:gd name="connsiteY106" fmla="*/ 28135 h 3038742"/>
              <a:gd name="connsiteX107" fmla="*/ 1617784 w 3235658"/>
              <a:gd name="connsiteY107" fmla="*/ 0 h 3038742"/>
              <a:gd name="connsiteX108" fmla="*/ 1448972 w 3235658"/>
              <a:gd name="connsiteY108" fmla="*/ 14067 h 3038742"/>
              <a:gd name="connsiteX109" fmla="*/ 1406769 w 3235658"/>
              <a:gd name="connsiteY109" fmla="*/ 42203 h 3038742"/>
              <a:gd name="connsiteX110" fmla="*/ 1209821 w 3235658"/>
              <a:gd name="connsiteY110" fmla="*/ 70338 h 3038742"/>
              <a:gd name="connsiteX111" fmla="*/ 1195753 w 3235658"/>
              <a:gd name="connsiteY111" fmla="*/ 112541 h 3038742"/>
              <a:gd name="connsiteX112" fmla="*/ 1069144 w 3235658"/>
              <a:gd name="connsiteY112" fmla="*/ 70338 h 3038742"/>
              <a:gd name="connsiteX113" fmla="*/ 1026941 w 3235658"/>
              <a:gd name="connsiteY113" fmla="*/ 56270 h 3038742"/>
              <a:gd name="connsiteX114" fmla="*/ 970670 w 3235658"/>
              <a:gd name="connsiteY114" fmla="*/ 112541 h 3038742"/>
              <a:gd name="connsiteX115" fmla="*/ 928467 w 3235658"/>
              <a:gd name="connsiteY115" fmla="*/ 239150 h 3038742"/>
              <a:gd name="connsiteX116" fmla="*/ 914400 w 3235658"/>
              <a:gd name="connsiteY116" fmla="*/ 281354 h 3038742"/>
              <a:gd name="connsiteX117" fmla="*/ 872196 w 3235658"/>
              <a:gd name="connsiteY117" fmla="*/ 365760 h 3038742"/>
              <a:gd name="connsiteX118" fmla="*/ 829993 w 3235658"/>
              <a:gd name="connsiteY118" fmla="*/ 633046 h 3038742"/>
              <a:gd name="connsiteX119" fmla="*/ 787790 w 3235658"/>
              <a:gd name="connsiteY119" fmla="*/ 647114 h 3038742"/>
              <a:gd name="connsiteX120" fmla="*/ 717452 w 3235658"/>
              <a:gd name="connsiteY120" fmla="*/ 633046 h 3038742"/>
              <a:gd name="connsiteX121" fmla="*/ 633046 w 3235658"/>
              <a:gd name="connsiteY121" fmla="*/ 576775 h 3038742"/>
              <a:gd name="connsiteX122" fmla="*/ 604910 w 3235658"/>
              <a:gd name="connsiteY122" fmla="*/ 534572 h 3038742"/>
              <a:gd name="connsiteX123" fmla="*/ 562707 w 3235658"/>
              <a:gd name="connsiteY123" fmla="*/ 520504 h 3038742"/>
              <a:gd name="connsiteX124" fmla="*/ 379827 w 3235658"/>
              <a:gd name="connsiteY124" fmla="*/ 534572 h 3038742"/>
              <a:gd name="connsiteX125" fmla="*/ 337624 w 3235658"/>
              <a:gd name="connsiteY125" fmla="*/ 562707 h 3038742"/>
              <a:gd name="connsiteX126" fmla="*/ 323556 w 3235658"/>
              <a:gd name="connsiteY126" fmla="*/ 604910 h 3038742"/>
              <a:gd name="connsiteX127" fmla="*/ 337624 w 3235658"/>
              <a:gd name="connsiteY127" fmla="*/ 858129 h 3038742"/>
              <a:gd name="connsiteX128" fmla="*/ 365760 w 3235658"/>
              <a:gd name="connsiteY128" fmla="*/ 886264 h 3038742"/>
              <a:gd name="connsiteX129" fmla="*/ 464233 w 3235658"/>
              <a:gd name="connsiteY129" fmla="*/ 914400 h 3038742"/>
              <a:gd name="connsiteX130" fmla="*/ 520504 w 3235658"/>
              <a:gd name="connsiteY130" fmla="*/ 1012874 h 3038742"/>
              <a:gd name="connsiteX131" fmla="*/ 548640 w 3235658"/>
              <a:gd name="connsiteY131" fmla="*/ 1041009 h 3038742"/>
              <a:gd name="connsiteX132" fmla="*/ 562707 w 3235658"/>
              <a:gd name="connsiteY132" fmla="*/ 1083212 h 3038742"/>
              <a:gd name="connsiteX133" fmla="*/ 548640 w 3235658"/>
              <a:gd name="connsiteY133" fmla="*/ 1139483 h 3038742"/>
              <a:gd name="connsiteX134" fmla="*/ 492369 w 3235658"/>
              <a:gd name="connsiteY134" fmla="*/ 1153550 h 3038742"/>
              <a:gd name="connsiteX135" fmla="*/ 379827 w 3235658"/>
              <a:gd name="connsiteY135" fmla="*/ 1167618 h 3038742"/>
              <a:gd name="connsiteX136" fmla="*/ 351692 w 3235658"/>
              <a:gd name="connsiteY136" fmla="*/ 1195754 h 3038742"/>
              <a:gd name="connsiteX137" fmla="*/ 323556 w 3235658"/>
              <a:gd name="connsiteY137" fmla="*/ 1280160 h 3038742"/>
              <a:gd name="connsiteX138" fmla="*/ 182880 w 3235658"/>
              <a:gd name="connsiteY138" fmla="*/ 1308295 h 3038742"/>
              <a:gd name="connsiteX139" fmla="*/ 154744 w 3235658"/>
              <a:gd name="connsiteY139" fmla="*/ 1336430 h 3038742"/>
              <a:gd name="connsiteX140" fmla="*/ 196947 w 3235658"/>
              <a:gd name="connsiteY140" fmla="*/ 1448972 h 3038742"/>
              <a:gd name="connsiteX141" fmla="*/ 225083 w 3235658"/>
              <a:gd name="connsiteY141" fmla="*/ 1477107 h 3038742"/>
              <a:gd name="connsiteX142" fmla="*/ 239150 w 3235658"/>
              <a:gd name="connsiteY142" fmla="*/ 1519310 h 3038742"/>
              <a:gd name="connsiteX143" fmla="*/ 98473 w 3235658"/>
              <a:gd name="connsiteY143" fmla="*/ 1575581 h 3038742"/>
              <a:gd name="connsiteX144" fmla="*/ 14067 w 3235658"/>
              <a:gd name="connsiteY144" fmla="*/ 1617784 h 3038742"/>
              <a:gd name="connsiteX0" fmla="*/ 14067 w 3235658"/>
              <a:gd name="connsiteY0" fmla="*/ 1617784 h 3145433"/>
              <a:gd name="connsiteX1" fmla="*/ 14067 w 3235658"/>
              <a:gd name="connsiteY1" fmla="*/ 1617784 h 3145433"/>
              <a:gd name="connsiteX2" fmla="*/ 28135 w 3235658"/>
              <a:gd name="connsiteY2" fmla="*/ 1772529 h 3145433"/>
              <a:gd name="connsiteX3" fmla="*/ 42203 w 3235658"/>
              <a:gd name="connsiteY3" fmla="*/ 1856935 h 3145433"/>
              <a:gd name="connsiteX4" fmla="*/ 28135 w 3235658"/>
              <a:gd name="connsiteY4" fmla="*/ 2110154 h 3145433"/>
              <a:gd name="connsiteX5" fmla="*/ 0 w 3235658"/>
              <a:gd name="connsiteY5" fmla="*/ 2194560 h 3145433"/>
              <a:gd name="connsiteX6" fmla="*/ 28135 w 3235658"/>
              <a:gd name="connsiteY6" fmla="*/ 2307101 h 3145433"/>
              <a:gd name="connsiteX7" fmla="*/ 70338 w 3235658"/>
              <a:gd name="connsiteY7" fmla="*/ 2391507 h 3145433"/>
              <a:gd name="connsiteX8" fmla="*/ 436098 w 3235658"/>
              <a:gd name="connsiteY8" fmla="*/ 2363372 h 3145433"/>
              <a:gd name="connsiteX9" fmla="*/ 520504 w 3235658"/>
              <a:gd name="connsiteY9" fmla="*/ 2335237 h 3145433"/>
              <a:gd name="connsiteX10" fmla="*/ 647113 w 3235658"/>
              <a:gd name="connsiteY10" fmla="*/ 2293034 h 3145433"/>
              <a:gd name="connsiteX11" fmla="*/ 689316 w 3235658"/>
              <a:gd name="connsiteY11" fmla="*/ 2278966 h 3145433"/>
              <a:gd name="connsiteX12" fmla="*/ 745587 w 3235658"/>
              <a:gd name="connsiteY12" fmla="*/ 2264898 h 3145433"/>
              <a:gd name="connsiteX13" fmla="*/ 323557 w 3235658"/>
              <a:gd name="connsiteY13" fmla="*/ 3137095 h 3145433"/>
              <a:gd name="connsiteX14" fmla="*/ 759655 w 3235658"/>
              <a:gd name="connsiteY14" fmla="*/ 2715064 h 3145433"/>
              <a:gd name="connsiteX15" fmla="*/ 787790 w 3235658"/>
              <a:gd name="connsiteY15" fmla="*/ 2883877 h 3145433"/>
              <a:gd name="connsiteX16" fmla="*/ 900332 w 3235658"/>
              <a:gd name="connsiteY16" fmla="*/ 2897944 h 3145433"/>
              <a:gd name="connsiteX17" fmla="*/ 1069145 w 3235658"/>
              <a:gd name="connsiteY17" fmla="*/ 2926079 h 3145433"/>
              <a:gd name="connsiteX18" fmla="*/ 998806 w 3235658"/>
              <a:gd name="connsiteY18" fmla="*/ 2461846 h 3145433"/>
              <a:gd name="connsiteX19" fmla="*/ 1041009 w 3235658"/>
              <a:gd name="connsiteY19" fmla="*/ 2475914 h 3145433"/>
              <a:gd name="connsiteX20" fmla="*/ 1083212 w 3235658"/>
              <a:gd name="connsiteY20" fmla="*/ 2489981 h 3145433"/>
              <a:gd name="connsiteX21" fmla="*/ 1125415 w 3235658"/>
              <a:gd name="connsiteY21" fmla="*/ 2504049 h 3145433"/>
              <a:gd name="connsiteX22" fmla="*/ 1209821 w 3235658"/>
              <a:gd name="connsiteY22" fmla="*/ 2574387 h 3145433"/>
              <a:gd name="connsiteX23" fmla="*/ 1266092 w 3235658"/>
              <a:gd name="connsiteY23" fmla="*/ 2630658 h 3145433"/>
              <a:gd name="connsiteX24" fmla="*/ 1308295 w 3235658"/>
              <a:gd name="connsiteY24" fmla="*/ 2644726 h 3145433"/>
              <a:gd name="connsiteX25" fmla="*/ 1392701 w 3235658"/>
              <a:gd name="connsiteY25" fmla="*/ 2700997 h 3145433"/>
              <a:gd name="connsiteX26" fmla="*/ 1463040 w 3235658"/>
              <a:gd name="connsiteY26" fmla="*/ 2771335 h 3145433"/>
              <a:gd name="connsiteX27" fmla="*/ 1547446 w 3235658"/>
              <a:gd name="connsiteY27" fmla="*/ 2841674 h 3145433"/>
              <a:gd name="connsiteX28" fmla="*/ 1575581 w 3235658"/>
              <a:gd name="connsiteY28" fmla="*/ 2883877 h 3145433"/>
              <a:gd name="connsiteX29" fmla="*/ 1674055 w 3235658"/>
              <a:gd name="connsiteY29" fmla="*/ 2912012 h 3145433"/>
              <a:gd name="connsiteX30" fmla="*/ 1702190 w 3235658"/>
              <a:gd name="connsiteY30" fmla="*/ 2869809 h 3145433"/>
              <a:gd name="connsiteX31" fmla="*/ 1730326 w 3235658"/>
              <a:gd name="connsiteY31" fmla="*/ 2785403 h 3145433"/>
              <a:gd name="connsiteX32" fmla="*/ 1744393 w 3235658"/>
              <a:gd name="connsiteY32" fmla="*/ 2743200 h 3145433"/>
              <a:gd name="connsiteX33" fmla="*/ 1772529 w 3235658"/>
              <a:gd name="connsiteY33" fmla="*/ 2715064 h 3145433"/>
              <a:gd name="connsiteX34" fmla="*/ 1885070 w 3235658"/>
              <a:gd name="connsiteY34" fmla="*/ 2729132 h 3145433"/>
              <a:gd name="connsiteX35" fmla="*/ 1927273 w 3235658"/>
              <a:gd name="connsiteY35" fmla="*/ 2743200 h 3145433"/>
              <a:gd name="connsiteX36" fmla="*/ 1955409 w 3235658"/>
              <a:gd name="connsiteY36" fmla="*/ 2715064 h 3145433"/>
              <a:gd name="connsiteX37" fmla="*/ 2011680 w 3235658"/>
              <a:gd name="connsiteY37" fmla="*/ 2700997 h 3145433"/>
              <a:gd name="connsiteX38" fmla="*/ 2053883 w 3235658"/>
              <a:gd name="connsiteY38" fmla="*/ 2672861 h 3145433"/>
              <a:gd name="connsiteX39" fmla="*/ 2067950 w 3235658"/>
              <a:gd name="connsiteY39" fmla="*/ 2841674 h 3145433"/>
              <a:gd name="connsiteX40" fmla="*/ 2110153 w 3235658"/>
              <a:gd name="connsiteY40" fmla="*/ 2926080 h 3145433"/>
              <a:gd name="connsiteX41" fmla="*/ 2138289 w 3235658"/>
              <a:gd name="connsiteY41" fmla="*/ 2954215 h 3145433"/>
              <a:gd name="connsiteX42" fmla="*/ 2180492 w 3235658"/>
              <a:gd name="connsiteY42" fmla="*/ 2968283 h 3145433"/>
              <a:gd name="connsiteX43" fmla="*/ 2278966 w 3235658"/>
              <a:gd name="connsiteY43" fmla="*/ 2912012 h 3145433"/>
              <a:gd name="connsiteX44" fmla="*/ 2335236 w 3235658"/>
              <a:gd name="connsiteY44" fmla="*/ 2827606 h 3145433"/>
              <a:gd name="connsiteX45" fmla="*/ 2363372 w 3235658"/>
              <a:gd name="connsiteY45" fmla="*/ 2799470 h 3145433"/>
              <a:gd name="connsiteX46" fmla="*/ 2419643 w 3235658"/>
              <a:gd name="connsiteY46" fmla="*/ 2841674 h 3145433"/>
              <a:gd name="connsiteX47" fmla="*/ 2461846 w 3235658"/>
              <a:gd name="connsiteY47" fmla="*/ 2883877 h 3145433"/>
              <a:gd name="connsiteX48" fmla="*/ 2504049 w 3235658"/>
              <a:gd name="connsiteY48" fmla="*/ 2912012 h 3145433"/>
              <a:gd name="connsiteX49" fmla="*/ 2546252 w 3235658"/>
              <a:gd name="connsiteY49" fmla="*/ 2954215 h 3145433"/>
              <a:gd name="connsiteX50" fmla="*/ 2630658 w 3235658"/>
              <a:gd name="connsiteY50" fmla="*/ 2996418 h 3145433"/>
              <a:gd name="connsiteX51" fmla="*/ 2700996 w 3235658"/>
              <a:gd name="connsiteY51" fmla="*/ 3038621 h 3145433"/>
              <a:gd name="connsiteX52" fmla="*/ 2897944 w 3235658"/>
              <a:gd name="connsiteY52" fmla="*/ 3010486 h 3145433"/>
              <a:gd name="connsiteX53" fmla="*/ 2926080 w 3235658"/>
              <a:gd name="connsiteY53" fmla="*/ 2954215 h 3145433"/>
              <a:gd name="connsiteX54" fmla="*/ 2954215 w 3235658"/>
              <a:gd name="connsiteY54" fmla="*/ 2869809 h 3145433"/>
              <a:gd name="connsiteX55" fmla="*/ 2897944 w 3235658"/>
              <a:gd name="connsiteY55" fmla="*/ 2757267 h 3145433"/>
              <a:gd name="connsiteX56" fmla="*/ 2855741 w 3235658"/>
              <a:gd name="connsiteY56" fmla="*/ 2729132 h 3145433"/>
              <a:gd name="connsiteX57" fmla="*/ 2743200 w 3235658"/>
              <a:gd name="connsiteY57" fmla="*/ 2700997 h 3145433"/>
              <a:gd name="connsiteX58" fmla="*/ 2715064 w 3235658"/>
              <a:gd name="connsiteY58" fmla="*/ 2672861 h 3145433"/>
              <a:gd name="connsiteX59" fmla="*/ 2672861 w 3235658"/>
              <a:gd name="connsiteY59" fmla="*/ 2658794 h 3145433"/>
              <a:gd name="connsiteX60" fmla="*/ 2658793 w 3235658"/>
              <a:gd name="connsiteY60" fmla="*/ 2616590 h 3145433"/>
              <a:gd name="connsiteX61" fmla="*/ 2644726 w 3235658"/>
              <a:gd name="connsiteY61" fmla="*/ 2335237 h 3145433"/>
              <a:gd name="connsiteX62" fmla="*/ 2630658 w 3235658"/>
              <a:gd name="connsiteY62" fmla="*/ 2293034 h 3145433"/>
              <a:gd name="connsiteX63" fmla="*/ 2658793 w 3235658"/>
              <a:gd name="connsiteY63" fmla="*/ 2138289 h 3145433"/>
              <a:gd name="connsiteX64" fmla="*/ 2672861 w 3235658"/>
              <a:gd name="connsiteY64" fmla="*/ 2096086 h 3145433"/>
              <a:gd name="connsiteX65" fmla="*/ 2715064 w 3235658"/>
              <a:gd name="connsiteY65" fmla="*/ 2067950 h 3145433"/>
              <a:gd name="connsiteX66" fmla="*/ 2757267 w 3235658"/>
              <a:gd name="connsiteY66" fmla="*/ 1969477 h 3145433"/>
              <a:gd name="connsiteX67" fmla="*/ 2799470 w 3235658"/>
              <a:gd name="connsiteY67" fmla="*/ 1955409 h 3145433"/>
              <a:gd name="connsiteX68" fmla="*/ 2883876 w 3235658"/>
              <a:gd name="connsiteY68" fmla="*/ 1913206 h 3145433"/>
              <a:gd name="connsiteX69" fmla="*/ 2996418 w 3235658"/>
              <a:gd name="connsiteY69" fmla="*/ 1899138 h 3145433"/>
              <a:gd name="connsiteX70" fmla="*/ 3094892 w 3235658"/>
              <a:gd name="connsiteY70" fmla="*/ 1871003 h 3145433"/>
              <a:gd name="connsiteX71" fmla="*/ 3123027 w 3235658"/>
              <a:gd name="connsiteY71" fmla="*/ 1842867 h 3145433"/>
              <a:gd name="connsiteX72" fmla="*/ 3165230 w 3235658"/>
              <a:gd name="connsiteY72" fmla="*/ 1828800 h 3145433"/>
              <a:gd name="connsiteX73" fmla="*/ 3179298 w 3235658"/>
              <a:gd name="connsiteY73" fmla="*/ 1786597 h 3145433"/>
              <a:gd name="connsiteX74" fmla="*/ 3207433 w 3235658"/>
              <a:gd name="connsiteY74" fmla="*/ 1744394 h 3145433"/>
              <a:gd name="connsiteX75" fmla="*/ 3221501 w 3235658"/>
              <a:gd name="connsiteY75" fmla="*/ 1674055 h 3145433"/>
              <a:gd name="connsiteX76" fmla="*/ 3193366 w 3235658"/>
              <a:gd name="connsiteY76" fmla="*/ 1294227 h 3145433"/>
              <a:gd name="connsiteX77" fmla="*/ 3235569 w 3235658"/>
              <a:gd name="connsiteY77" fmla="*/ 1209821 h 3145433"/>
              <a:gd name="connsiteX78" fmla="*/ 3207433 w 3235658"/>
              <a:gd name="connsiteY78" fmla="*/ 1069144 h 3145433"/>
              <a:gd name="connsiteX79" fmla="*/ 3179298 w 3235658"/>
              <a:gd name="connsiteY79" fmla="*/ 1026941 h 3145433"/>
              <a:gd name="connsiteX80" fmla="*/ 3151163 w 3235658"/>
              <a:gd name="connsiteY80" fmla="*/ 942535 h 3145433"/>
              <a:gd name="connsiteX81" fmla="*/ 3151163 w 3235658"/>
              <a:gd name="connsiteY81" fmla="*/ 942535 h 3145433"/>
              <a:gd name="connsiteX82" fmla="*/ 3108960 w 3235658"/>
              <a:gd name="connsiteY82" fmla="*/ 787790 h 3145433"/>
              <a:gd name="connsiteX83" fmla="*/ 3094892 w 3235658"/>
              <a:gd name="connsiteY83" fmla="*/ 745587 h 3145433"/>
              <a:gd name="connsiteX84" fmla="*/ 3024553 w 3235658"/>
              <a:gd name="connsiteY84" fmla="*/ 689317 h 3145433"/>
              <a:gd name="connsiteX85" fmla="*/ 2982350 w 3235658"/>
              <a:gd name="connsiteY85" fmla="*/ 675249 h 3145433"/>
              <a:gd name="connsiteX86" fmla="*/ 2841673 w 3235658"/>
              <a:gd name="connsiteY86" fmla="*/ 703384 h 3145433"/>
              <a:gd name="connsiteX87" fmla="*/ 2799470 w 3235658"/>
              <a:gd name="connsiteY87" fmla="*/ 717452 h 3145433"/>
              <a:gd name="connsiteX88" fmla="*/ 2757267 w 3235658"/>
              <a:gd name="connsiteY88" fmla="*/ 759655 h 3145433"/>
              <a:gd name="connsiteX89" fmla="*/ 2672861 w 3235658"/>
              <a:gd name="connsiteY89" fmla="*/ 787790 h 3145433"/>
              <a:gd name="connsiteX90" fmla="*/ 2630658 w 3235658"/>
              <a:gd name="connsiteY90" fmla="*/ 801858 h 3145433"/>
              <a:gd name="connsiteX91" fmla="*/ 2504049 w 3235658"/>
              <a:gd name="connsiteY91" fmla="*/ 787790 h 3145433"/>
              <a:gd name="connsiteX92" fmla="*/ 2475913 w 3235658"/>
              <a:gd name="connsiteY92" fmla="*/ 759655 h 3145433"/>
              <a:gd name="connsiteX93" fmla="*/ 2419643 w 3235658"/>
              <a:gd name="connsiteY93" fmla="*/ 717452 h 3145433"/>
              <a:gd name="connsiteX94" fmla="*/ 2377440 w 3235658"/>
              <a:gd name="connsiteY94" fmla="*/ 618978 h 3145433"/>
              <a:gd name="connsiteX95" fmla="*/ 2335236 w 3235658"/>
              <a:gd name="connsiteY95" fmla="*/ 590843 h 3145433"/>
              <a:gd name="connsiteX96" fmla="*/ 2250830 w 3235658"/>
              <a:gd name="connsiteY96" fmla="*/ 534572 h 3145433"/>
              <a:gd name="connsiteX97" fmla="*/ 2208627 w 3235658"/>
              <a:gd name="connsiteY97" fmla="*/ 492369 h 3145433"/>
              <a:gd name="connsiteX98" fmla="*/ 2166424 w 3235658"/>
              <a:gd name="connsiteY98" fmla="*/ 464234 h 3145433"/>
              <a:gd name="connsiteX99" fmla="*/ 2110153 w 3235658"/>
              <a:gd name="connsiteY99" fmla="*/ 393895 h 3145433"/>
              <a:gd name="connsiteX100" fmla="*/ 2039815 w 3235658"/>
              <a:gd name="connsiteY100" fmla="*/ 281354 h 3145433"/>
              <a:gd name="connsiteX101" fmla="*/ 1997612 w 3235658"/>
              <a:gd name="connsiteY101" fmla="*/ 267286 h 3145433"/>
              <a:gd name="connsiteX102" fmla="*/ 1969476 w 3235658"/>
              <a:gd name="connsiteY102" fmla="*/ 239150 h 3145433"/>
              <a:gd name="connsiteX103" fmla="*/ 1927273 w 3235658"/>
              <a:gd name="connsiteY103" fmla="*/ 211015 h 3145433"/>
              <a:gd name="connsiteX104" fmla="*/ 1885070 w 3235658"/>
              <a:gd name="connsiteY104" fmla="*/ 126609 h 3145433"/>
              <a:gd name="connsiteX105" fmla="*/ 1814732 w 3235658"/>
              <a:gd name="connsiteY105" fmla="*/ 56270 h 3145433"/>
              <a:gd name="connsiteX106" fmla="*/ 1786596 w 3235658"/>
              <a:gd name="connsiteY106" fmla="*/ 28135 h 3145433"/>
              <a:gd name="connsiteX107" fmla="*/ 1617784 w 3235658"/>
              <a:gd name="connsiteY107" fmla="*/ 0 h 3145433"/>
              <a:gd name="connsiteX108" fmla="*/ 1448972 w 3235658"/>
              <a:gd name="connsiteY108" fmla="*/ 14067 h 3145433"/>
              <a:gd name="connsiteX109" fmla="*/ 1406769 w 3235658"/>
              <a:gd name="connsiteY109" fmla="*/ 42203 h 3145433"/>
              <a:gd name="connsiteX110" fmla="*/ 1209821 w 3235658"/>
              <a:gd name="connsiteY110" fmla="*/ 70338 h 3145433"/>
              <a:gd name="connsiteX111" fmla="*/ 1195753 w 3235658"/>
              <a:gd name="connsiteY111" fmla="*/ 112541 h 3145433"/>
              <a:gd name="connsiteX112" fmla="*/ 1069144 w 3235658"/>
              <a:gd name="connsiteY112" fmla="*/ 70338 h 3145433"/>
              <a:gd name="connsiteX113" fmla="*/ 1026941 w 3235658"/>
              <a:gd name="connsiteY113" fmla="*/ 56270 h 3145433"/>
              <a:gd name="connsiteX114" fmla="*/ 970670 w 3235658"/>
              <a:gd name="connsiteY114" fmla="*/ 112541 h 3145433"/>
              <a:gd name="connsiteX115" fmla="*/ 928467 w 3235658"/>
              <a:gd name="connsiteY115" fmla="*/ 239150 h 3145433"/>
              <a:gd name="connsiteX116" fmla="*/ 914400 w 3235658"/>
              <a:gd name="connsiteY116" fmla="*/ 281354 h 3145433"/>
              <a:gd name="connsiteX117" fmla="*/ 872196 w 3235658"/>
              <a:gd name="connsiteY117" fmla="*/ 365760 h 3145433"/>
              <a:gd name="connsiteX118" fmla="*/ 829993 w 3235658"/>
              <a:gd name="connsiteY118" fmla="*/ 633046 h 3145433"/>
              <a:gd name="connsiteX119" fmla="*/ 787790 w 3235658"/>
              <a:gd name="connsiteY119" fmla="*/ 647114 h 3145433"/>
              <a:gd name="connsiteX120" fmla="*/ 717452 w 3235658"/>
              <a:gd name="connsiteY120" fmla="*/ 633046 h 3145433"/>
              <a:gd name="connsiteX121" fmla="*/ 633046 w 3235658"/>
              <a:gd name="connsiteY121" fmla="*/ 576775 h 3145433"/>
              <a:gd name="connsiteX122" fmla="*/ 604910 w 3235658"/>
              <a:gd name="connsiteY122" fmla="*/ 534572 h 3145433"/>
              <a:gd name="connsiteX123" fmla="*/ 562707 w 3235658"/>
              <a:gd name="connsiteY123" fmla="*/ 520504 h 3145433"/>
              <a:gd name="connsiteX124" fmla="*/ 379827 w 3235658"/>
              <a:gd name="connsiteY124" fmla="*/ 534572 h 3145433"/>
              <a:gd name="connsiteX125" fmla="*/ 337624 w 3235658"/>
              <a:gd name="connsiteY125" fmla="*/ 562707 h 3145433"/>
              <a:gd name="connsiteX126" fmla="*/ 323556 w 3235658"/>
              <a:gd name="connsiteY126" fmla="*/ 604910 h 3145433"/>
              <a:gd name="connsiteX127" fmla="*/ 337624 w 3235658"/>
              <a:gd name="connsiteY127" fmla="*/ 858129 h 3145433"/>
              <a:gd name="connsiteX128" fmla="*/ 365760 w 3235658"/>
              <a:gd name="connsiteY128" fmla="*/ 886264 h 3145433"/>
              <a:gd name="connsiteX129" fmla="*/ 464233 w 3235658"/>
              <a:gd name="connsiteY129" fmla="*/ 914400 h 3145433"/>
              <a:gd name="connsiteX130" fmla="*/ 520504 w 3235658"/>
              <a:gd name="connsiteY130" fmla="*/ 1012874 h 3145433"/>
              <a:gd name="connsiteX131" fmla="*/ 548640 w 3235658"/>
              <a:gd name="connsiteY131" fmla="*/ 1041009 h 3145433"/>
              <a:gd name="connsiteX132" fmla="*/ 562707 w 3235658"/>
              <a:gd name="connsiteY132" fmla="*/ 1083212 h 3145433"/>
              <a:gd name="connsiteX133" fmla="*/ 548640 w 3235658"/>
              <a:gd name="connsiteY133" fmla="*/ 1139483 h 3145433"/>
              <a:gd name="connsiteX134" fmla="*/ 492369 w 3235658"/>
              <a:gd name="connsiteY134" fmla="*/ 1153550 h 3145433"/>
              <a:gd name="connsiteX135" fmla="*/ 379827 w 3235658"/>
              <a:gd name="connsiteY135" fmla="*/ 1167618 h 3145433"/>
              <a:gd name="connsiteX136" fmla="*/ 351692 w 3235658"/>
              <a:gd name="connsiteY136" fmla="*/ 1195754 h 3145433"/>
              <a:gd name="connsiteX137" fmla="*/ 323556 w 3235658"/>
              <a:gd name="connsiteY137" fmla="*/ 1280160 h 3145433"/>
              <a:gd name="connsiteX138" fmla="*/ 182880 w 3235658"/>
              <a:gd name="connsiteY138" fmla="*/ 1308295 h 3145433"/>
              <a:gd name="connsiteX139" fmla="*/ 154744 w 3235658"/>
              <a:gd name="connsiteY139" fmla="*/ 1336430 h 3145433"/>
              <a:gd name="connsiteX140" fmla="*/ 196947 w 3235658"/>
              <a:gd name="connsiteY140" fmla="*/ 1448972 h 3145433"/>
              <a:gd name="connsiteX141" fmla="*/ 225083 w 3235658"/>
              <a:gd name="connsiteY141" fmla="*/ 1477107 h 3145433"/>
              <a:gd name="connsiteX142" fmla="*/ 239150 w 3235658"/>
              <a:gd name="connsiteY142" fmla="*/ 1519310 h 3145433"/>
              <a:gd name="connsiteX143" fmla="*/ 98473 w 3235658"/>
              <a:gd name="connsiteY143" fmla="*/ 1575581 h 3145433"/>
              <a:gd name="connsiteX144" fmla="*/ 14067 w 3235658"/>
              <a:gd name="connsiteY144" fmla="*/ 1617784 h 3145433"/>
              <a:gd name="connsiteX0" fmla="*/ 14067 w 3235658"/>
              <a:gd name="connsiteY0" fmla="*/ 1617784 h 3321744"/>
              <a:gd name="connsiteX1" fmla="*/ 14067 w 3235658"/>
              <a:gd name="connsiteY1" fmla="*/ 1617784 h 3321744"/>
              <a:gd name="connsiteX2" fmla="*/ 28135 w 3235658"/>
              <a:gd name="connsiteY2" fmla="*/ 1772529 h 3321744"/>
              <a:gd name="connsiteX3" fmla="*/ 42203 w 3235658"/>
              <a:gd name="connsiteY3" fmla="*/ 1856935 h 3321744"/>
              <a:gd name="connsiteX4" fmla="*/ 28135 w 3235658"/>
              <a:gd name="connsiteY4" fmla="*/ 2110154 h 3321744"/>
              <a:gd name="connsiteX5" fmla="*/ 0 w 3235658"/>
              <a:gd name="connsiteY5" fmla="*/ 2194560 h 3321744"/>
              <a:gd name="connsiteX6" fmla="*/ 28135 w 3235658"/>
              <a:gd name="connsiteY6" fmla="*/ 2307101 h 3321744"/>
              <a:gd name="connsiteX7" fmla="*/ 70338 w 3235658"/>
              <a:gd name="connsiteY7" fmla="*/ 2391507 h 3321744"/>
              <a:gd name="connsiteX8" fmla="*/ 436098 w 3235658"/>
              <a:gd name="connsiteY8" fmla="*/ 2363372 h 3321744"/>
              <a:gd name="connsiteX9" fmla="*/ 520504 w 3235658"/>
              <a:gd name="connsiteY9" fmla="*/ 2335237 h 3321744"/>
              <a:gd name="connsiteX10" fmla="*/ 647113 w 3235658"/>
              <a:gd name="connsiteY10" fmla="*/ 2293034 h 3321744"/>
              <a:gd name="connsiteX11" fmla="*/ 689316 w 3235658"/>
              <a:gd name="connsiteY11" fmla="*/ 2278966 h 3321744"/>
              <a:gd name="connsiteX12" fmla="*/ 745587 w 3235658"/>
              <a:gd name="connsiteY12" fmla="*/ 2264898 h 3321744"/>
              <a:gd name="connsiteX13" fmla="*/ 323557 w 3235658"/>
              <a:gd name="connsiteY13" fmla="*/ 3137095 h 3321744"/>
              <a:gd name="connsiteX14" fmla="*/ 534572 w 3235658"/>
              <a:gd name="connsiteY14" fmla="*/ 3305907 h 3321744"/>
              <a:gd name="connsiteX15" fmla="*/ 787790 w 3235658"/>
              <a:gd name="connsiteY15" fmla="*/ 2883877 h 3321744"/>
              <a:gd name="connsiteX16" fmla="*/ 900332 w 3235658"/>
              <a:gd name="connsiteY16" fmla="*/ 2897944 h 3321744"/>
              <a:gd name="connsiteX17" fmla="*/ 1069145 w 3235658"/>
              <a:gd name="connsiteY17" fmla="*/ 2926079 h 3321744"/>
              <a:gd name="connsiteX18" fmla="*/ 998806 w 3235658"/>
              <a:gd name="connsiteY18" fmla="*/ 2461846 h 3321744"/>
              <a:gd name="connsiteX19" fmla="*/ 1041009 w 3235658"/>
              <a:gd name="connsiteY19" fmla="*/ 2475914 h 3321744"/>
              <a:gd name="connsiteX20" fmla="*/ 1083212 w 3235658"/>
              <a:gd name="connsiteY20" fmla="*/ 2489981 h 3321744"/>
              <a:gd name="connsiteX21" fmla="*/ 1125415 w 3235658"/>
              <a:gd name="connsiteY21" fmla="*/ 2504049 h 3321744"/>
              <a:gd name="connsiteX22" fmla="*/ 1209821 w 3235658"/>
              <a:gd name="connsiteY22" fmla="*/ 2574387 h 3321744"/>
              <a:gd name="connsiteX23" fmla="*/ 1266092 w 3235658"/>
              <a:gd name="connsiteY23" fmla="*/ 2630658 h 3321744"/>
              <a:gd name="connsiteX24" fmla="*/ 1308295 w 3235658"/>
              <a:gd name="connsiteY24" fmla="*/ 2644726 h 3321744"/>
              <a:gd name="connsiteX25" fmla="*/ 1392701 w 3235658"/>
              <a:gd name="connsiteY25" fmla="*/ 2700997 h 3321744"/>
              <a:gd name="connsiteX26" fmla="*/ 1463040 w 3235658"/>
              <a:gd name="connsiteY26" fmla="*/ 2771335 h 3321744"/>
              <a:gd name="connsiteX27" fmla="*/ 1547446 w 3235658"/>
              <a:gd name="connsiteY27" fmla="*/ 2841674 h 3321744"/>
              <a:gd name="connsiteX28" fmla="*/ 1575581 w 3235658"/>
              <a:gd name="connsiteY28" fmla="*/ 2883877 h 3321744"/>
              <a:gd name="connsiteX29" fmla="*/ 1674055 w 3235658"/>
              <a:gd name="connsiteY29" fmla="*/ 2912012 h 3321744"/>
              <a:gd name="connsiteX30" fmla="*/ 1702190 w 3235658"/>
              <a:gd name="connsiteY30" fmla="*/ 2869809 h 3321744"/>
              <a:gd name="connsiteX31" fmla="*/ 1730326 w 3235658"/>
              <a:gd name="connsiteY31" fmla="*/ 2785403 h 3321744"/>
              <a:gd name="connsiteX32" fmla="*/ 1744393 w 3235658"/>
              <a:gd name="connsiteY32" fmla="*/ 2743200 h 3321744"/>
              <a:gd name="connsiteX33" fmla="*/ 1772529 w 3235658"/>
              <a:gd name="connsiteY33" fmla="*/ 2715064 h 3321744"/>
              <a:gd name="connsiteX34" fmla="*/ 1885070 w 3235658"/>
              <a:gd name="connsiteY34" fmla="*/ 2729132 h 3321744"/>
              <a:gd name="connsiteX35" fmla="*/ 1927273 w 3235658"/>
              <a:gd name="connsiteY35" fmla="*/ 2743200 h 3321744"/>
              <a:gd name="connsiteX36" fmla="*/ 1955409 w 3235658"/>
              <a:gd name="connsiteY36" fmla="*/ 2715064 h 3321744"/>
              <a:gd name="connsiteX37" fmla="*/ 2011680 w 3235658"/>
              <a:gd name="connsiteY37" fmla="*/ 2700997 h 3321744"/>
              <a:gd name="connsiteX38" fmla="*/ 2053883 w 3235658"/>
              <a:gd name="connsiteY38" fmla="*/ 2672861 h 3321744"/>
              <a:gd name="connsiteX39" fmla="*/ 2067950 w 3235658"/>
              <a:gd name="connsiteY39" fmla="*/ 2841674 h 3321744"/>
              <a:gd name="connsiteX40" fmla="*/ 2110153 w 3235658"/>
              <a:gd name="connsiteY40" fmla="*/ 2926080 h 3321744"/>
              <a:gd name="connsiteX41" fmla="*/ 2138289 w 3235658"/>
              <a:gd name="connsiteY41" fmla="*/ 2954215 h 3321744"/>
              <a:gd name="connsiteX42" fmla="*/ 2180492 w 3235658"/>
              <a:gd name="connsiteY42" fmla="*/ 2968283 h 3321744"/>
              <a:gd name="connsiteX43" fmla="*/ 2278966 w 3235658"/>
              <a:gd name="connsiteY43" fmla="*/ 2912012 h 3321744"/>
              <a:gd name="connsiteX44" fmla="*/ 2335236 w 3235658"/>
              <a:gd name="connsiteY44" fmla="*/ 2827606 h 3321744"/>
              <a:gd name="connsiteX45" fmla="*/ 2363372 w 3235658"/>
              <a:gd name="connsiteY45" fmla="*/ 2799470 h 3321744"/>
              <a:gd name="connsiteX46" fmla="*/ 2419643 w 3235658"/>
              <a:gd name="connsiteY46" fmla="*/ 2841674 h 3321744"/>
              <a:gd name="connsiteX47" fmla="*/ 2461846 w 3235658"/>
              <a:gd name="connsiteY47" fmla="*/ 2883877 h 3321744"/>
              <a:gd name="connsiteX48" fmla="*/ 2504049 w 3235658"/>
              <a:gd name="connsiteY48" fmla="*/ 2912012 h 3321744"/>
              <a:gd name="connsiteX49" fmla="*/ 2546252 w 3235658"/>
              <a:gd name="connsiteY49" fmla="*/ 2954215 h 3321744"/>
              <a:gd name="connsiteX50" fmla="*/ 2630658 w 3235658"/>
              <a:gd name="connsiteY50" fmla="*/ 2996418 h 3321744"/>
              <a:gd name="connsiteX51" fmla="*/ 2700996 w 3235658"/>
              <a:gd name="connsiteY51" fmla="*/ 3038621 h 3321744"/>
              <a:gd name="connsiteX52" fmla="*/ 2897944 w 3235658"/>
              <a:gd name="connsiteY52" fmla="*/ 3010486 h 3321744"/>
              <a:gd name="connsiteX53" fmla="*/ 2926080 w 3235658"/>
              <a:gd name="connsiteY53" fmla="*/ 2954215 h 3321744"/>
              <a:gd name="connsiteX54" fmla="*/ 2954215 w 3235658"/>
              <a:gd name="connsiteY54" fmla="*/ 2869809 h 3321744"/>
              <a:gd name="connsiteX55" fmla="*/ 2897944 w 3235658"/>
              <a:gd name="connsiteY55" fmla="*/ 2757267 h 3321744"/>
              <a:gd name="connsiteX56" fmla="*/ 2855741 w 3235658"/>
              <a:gd name="connsiteY56" fmla="*/ 2729132 h 3321744"/>
              <a:gd name="connsiteX57" fmla="*/ 2743200 w 3235658"/>
              <a:gd name="connsiteY57" fmla="*/ 2700997 h 3321744"/>
              <a:gd name="connsiteX58" fmla="*/ 2715064 w 3235658"/>
              <a:gd name="connsiteY58" fmla="*/ 2672861 h 3321744"/>
              <a:gd name="connsiteX59" fmla="*/ 2672861 w 3235658"/>
              <a:gd name="connsiteY59" fmla="*/ 2658794 h 3321744"/>
              <a:gd name="connsiteX60" fmla="*/ 2658793 w 3235658"/>
              <a:gd name="connsiteY60" fmla="*/ 2616590 h 3321744"/>
              <a:gd name="connsiteX61" fmla="*/ 2644726 w 3235658"/>
              <a:gd name="connsiteY61" fmla="*/ 2335237 h 3321744"/>
              <a:gd name="connsiteX62" fmla="*/ 2630658 w 3235658"/>
              <a:gd name="connsiteY62" fmla="*/ 2293034 h 3321744"/>
              <a:gd name="connsiteX63" fmla="*/ 2658793 w 3235658"/>
              <a:gd name="connsiteY63" fmla="*/ 2138289 h 3321744"/>
              <a:gd name="connsiteX64" fmla="*/ 2672861 w 3235658"/>
              <a:gd name="connsiteY64" fmla="*/ 2096086 h 3321744"/>
              <a:gd name="connsiteX65" fmla="*/ 2715064 w 3235658"/>
              <a:gd name="connsiteY65" fmla="*/ 2067950 h 3321744"/>
              <a:gd name="connsiteX66" fmla="*/ 2757267 w 3235658"/>
              <a:gd name="connsiteY66" fmla="*/ 1969477 h 3321744"/>
              <a:gd name="connsiteX67" fmla="*/ 2799470 w 3235658"/>
              <a:gd name="connsiteY67" fmla="*/ 1955409 h 3321744"/>
              <a:gd name="connsiteX68" fmla="*/ 2883876 w 3235658"/>
              <a:gd name="connsiteY68" fmla="*/ 1913206 h 3321744"/>
              <a:gd name="connsiteX69" fmla="*/ 2996418 w 3235658"/>
              <a:gd name="connsiteY69" fmla="*/ 1899138 h 3321744"/>
              <a:gd name="connsiteX70" fmla="*/ 3094892 w 3235658"/>
              <a:gd name="connsiteY70" fmla="*/ 1871003 h 3321744"/>
              <a:gd name="connsiteX71" fmla="*/ 3123027 w 3235658"/>
              <a:gd name="connsiteY71" fmla="*/ 1842867 h 3321744"/>
              <a:gd name="connsiteX72" fmla="*/ 3165230 w 3235658"/>
              <a:gd name="connsiteY72" fmla="*/ 1828800 h 3321744"/>
              <a:gd name="connsiteX73" fmla="*/ 3179298 w 3235658"/>
              <a:gd name="connsiteY73" fmla="*/ 1786597 h 3321744"/>
              <a:gd name="connsiteX74" fmla="*/ 3207433 w 3235658"/>
              <a:gd name="connsiteY74" fmla="*/ 1744394 h 3321744"/>
              <a:gd name="connsiteX75" fmla="*/ 3221501 w 3235658"/>
              <a:gd name="connsiteY75" fmla="*/ 1674055 h 3321744"/>
              <a:gd name="connsiteX76" fmla="*/ 3193366 w 3235658"/>
              <a:gd name="connsiteY76" fmla="*/ 1294227 h 3321744"/>
              <a:gd name="connsiteX77" fmla="*/ 3235569 w 3235658"/>
              <a:gd name="connsiteY77" fmla="*/ 1209821 h 3321744"/>
              <a:gd name="connsiteX78" fmla="*/ 3207433 w 3235658"/>
              <a:gd name="connsiteY78" fmla="*/ 1069144 h 3321744"/>
              <a:gd name="connsiteX79" fmla="*/ 3179298 w 3235658"/>
              <a:gd name="connsiteY79" fmla="*/ 1026941 h 3321744"/>
              <a:gd name="connsiteX80" fmla="*/ 3151163 w 3235658"/>
              <a:gd name="connsiteY80" fmla="*/ 942535 h 3321744"/>
              <a:gd name="connsiteX81" fmla="*/ 3151163 w 3235658"/>
              <a:gd name="connsiteY81" fmla="*/ 942535 h 3321744"/>
              <a:gd name="connsiteX82" fmla="*/ 3108960 w 3235658"/>
              <a:gd name="connsiteY82" fmla="*/ 787790 h 3321744"/>
              <a:gd name="connsiteX83" fmla="*/ 3094892 w 3235658"/>
              <a:gd name="connsiteY83" fmla="*/ 745587 h 3321744"/>
              <a:gd name="connsiteX84" fmla="*/ 3024553 w 3235658"/>
              <a:gd name="connsiteY84" fmla="*/ 689317 h 3321744"/>
              <a:gd name="connsiteX85" fmla="*/ 2982350 w 3235658"/>
              <a:gd name="connsiteY85" fmla="*/ 675249 h 3321744"/>
              <a:gd name="connsiteX86" fmla="*/ 2841673 w 3235658"/>
              <a:gd name="connsiteY86" fmla="*/ 703384 h 3321744"/>
              <a:gd name="connsiteX87" fmla="*/ 2799470 w 3235658"/>
              <a:gd name="connsiteY87" fmla="*/ 717452 h 3321744"/>
              <a:gd name="connsiteX88" fmla="*/ 2757267 w 3235658"/>
              <a:gd name="connsiteY88" fmla="*/ 759655 h 3321744"/>
              <a:gd name="connsiteX89" fmla="*/ 2672861 w 3235658"/>
              <a:gd name="connsiteY89" fmla="*/ 787790 h 3321744"/>
              <a:gd name="connsiteX90" fmla="*/ 2630658 w 3235658"/>
              <a:gd name="connsiteY90" fmla="*/ 801858 h 3321744"/>
              <a:gd name="connsiteX91" fmla="*/ 2504049 w 3235658"/>
              <a:gd name="connsiteY91" fmla="*/ 787790 h 3321744"/>
              <a:gd name="connsiteX92" fmla="*/ 2475913 w 3235658"/>
              <a:gd name="connsiteY92" fmla="*/ 759655 h 3321744"/>
              <a:gd name="connsiteX93" fmla="*/ 2419643 w 3235658"/>
              <a:gd name="connsiteY93" fmla="*/ 717452 h 3321744"/>
              <a:gd name="connsiteX94" fmla="*/ 2377440 w 3235658"/>
              <a:gd name="connsiteY94" fmla="*/ 618978 h 3321744"/>
              <a:gd name="connsiteX95" fmla="*/ 2335236 w 3235658"/>
              <a:gd name="connsiteY95" fmla="*/ 590843 h 3321744"/>
              <a:gd name="connsiteX96" fmla="*/ 2250830 w 3235658"/>
              <a:gd name="connsiteY96" fmla="*/ 534572 h 3321744"/>
              <a:gd name="connsiteX97" fmla="*/ 2208627 w 3235658"/>
              <a:gd name="connsiteY97" fmla="*/ 492369 h 3321744"/>
              <a:gd name="connsiteX98" fmla="*/ 2166424 w 3235658"/>
              <a:gd name="connsiteY98" fmla="*/ 464234 h 3321744"/>
              <a:gd name="connsiteX99" fmla="*/ 2110153 w 3235658"/>
              <a:gd name="connsiteY99" fmla="*/ 393895 h 3321744"/>
              <a:gd name="connsiteX100" fmla="*/ 2039815 w 3235658"/>
              <a:gd name="connsiteY100" fmla="*/ 281354 h 3321744"/>
              <a:gd name="connsiteX101" fmla="*/ 1997612 w 3235658"/>
              <a:gd name="connsiteY101" fmla="*/ 267286 h 3321744"/>
              <a:gd name="connsiteX102" fmla="*/ 1969476 w 3235658"/>
              <a:gd name="connsiteY102" fmla="*/ 239150 h 3321744"/>
              <a:gd name="connsiteX103" fmla="*/ 1927273 w 3235658"/>
              <a:gd name="connsiteY103" fmla="*/ 211015 h 3321744"/>
              <a:gd name="connsiteX104" fmla="*/ 1885070 w 3235658"/>
              <a:gd name="connsiteY104" fmla="*/ 126609 h 3321744"/>
              <a:gd name="connsiteX105" fmla="*/ 1814732 w 3235658"/>
              <a:gd name="connsiteY105" fmla="*/ 56270 h 3321744"/>
              <a:gd name="connsiteX106" fmla="*/ 1786596 w 3235658"/>
              <a:gd name="connsiteY106" fmla="*/ 28135 h 3321744"/>
              <a:gd name="connsiteX107" fmla="*/ 1617784 w 3235658"/>
              <a:gd name="connsiteY107" fmla="*/ 0 h 3321744"/>
              <a:gd name="connsiteX108" fmla="*/ 1448972 w 3235658"/>
              <a:gd name="connsiteY108" fmla="*/ 14067 h 3321744"/>
              <a:gd name="connsiteX109" fmla="*/ 1406769 w 3235658"/>
              <a:gd name="connsiteY109" fmla="*/ 42203 h 3321744"/>
              <a:gd name="connsiteX110" fmla="*/ 1209821 w 3235658"/>
              <a:gd name="connsiteY110" fmla="*/ 70338 h 3321744"/>
              <a:gd name="connsiteX111" fmla="*/ 1195753 w 3235658"/>
              <a:gd name="connsiteY111" fmla="*/ 112541 h 3321744"/>
              <a:gd name="connsiteX112" fmla="*/ 1069144 w 3235658"/>
              <a:gd name="connsiteY112" fmla="*/ 70338 h 3321744"/>
              <a:gd name="connsiteX113" fmla="*/ 1026941 w 3235658"/>
              <a:gd name="connsiteY113" fmla="*/ 56270 h 3321744"/>
              <a:gd name="connsiteX114" fmla="*/ 970670 w 3235658"/>
              <a:gd name="connsiteY114" fmla="*/ 112541 h 3321744"/>
              <a:gd name="connsiteX115" fmla="*/ 928467 w 3235658"/>
              <a:gd name="connsiteY115" fmla="*/ 239150 h 3321744"/>
              <a:gd name="connsiteX116" fmla="*/ 914400 w 3235658"/>
              <a:gd name="connsiteY116" fmla="*/ 281354 h 3321744"/>
              <a:gd name="connsiteX117" fmla="*/ 872196 w 3235658"/>
              <a:gd name="connsiteY117" fmla="*/ 365760 h 3321744"/>
              <a:gd name="connsiteX118" fmla="*/ 829993 w 3235658"/>
              <a:gd name="connsiteY118" fmla="*/ 633046 h 3321744"/>
              <a:gd name="connsiteX119" fmla="*/ 787790 w 3235658"/>
              <a:gd name="connsiteY119" fmla="*/ 647114 h 3321744"/>
              <a:gd name="connsiteX120" fmla="*/ 717452 w 3235658"/>
              <a:gd name="connsiteY120" fmla="*/ 633046 h 3321744"/>
              <a:gd name="connsiteX121" fmla="*/ 633046 w 3235658"/>
              <a:gd name="connsiteY121" fmla="*/ 576775 h 3321744"/>
              <a:gd name="connsiteX122" fmla="*/ 604910 w 3235658"/>
              <a:gd name="connsiteY122" fmla="*/ 534572 h 3321744"/>
              <a:gd name="connsiteX123" fmla="*/ 562707 w 3235658"/>
              <a:gd name="connsiteY123" fmla="*/ 520504 h 3321744"/>
              <a:gd name="connsiteX124" fmla="*/ 379827 w 3235658"/>
              <a:gd name="connsiteY124" fmla="*/ 534572 h 3321744"/>
              <a:gd name="connsiteX125" fmla="*/ 337624 w 3235658"/>
              <a:gd name="connsiteY125" fmla="*/ 562707 h 3321744"/>
              <a:gd name="connsiteX126" fmla="*/ 323556 w 3235658"/>
              <a:gd name="connsiteY126" fmla="*/ 604910 h 3321744"/>
              <a:gd name="connsiteX127" fmla="*/ 337624 w 3235658"/>
              <a:gd name="connsiteY127" fmla="*/ 858129 h 3321744"/>
              <a:gd name="connsiteX128" fmla="*/ 365760 w 3235658"/>
              <a:gd name="connsiteY128" fmla="*/ 886264 h 3321744"/>
              <a:gd name="connsiteX129" fmla="*/ 464233 w 3235658"/>
              <a:gd name="connsiteY129" fmla="*/ 914400 h 3321744"/>
              <a:gd name="connsiteX130" fmla="*/ 520504 w 3235658"/>
              <a:gd name="connsiteY130" fmla="*/ 1012874 h 3321744"/>
              <a:gd name="connsiteX131" fmla="*/ 548640 w 3235658"/>
              <a:gd name="connsiteY131" fmla="*/ 1041009 h 3321744"/>
              <a:gd name="connsiteX132" fmla="*/ 562707 w 3235658"/>
              <a:gd name="connsiteY132" fmla="*/ 1083212 h 3321744"/>
              <a:gd name="connsiteX133" fmla="*/ 548640 w 3235658"/>
              <a:gd name="connsiteY133" fmla="*/ 1139483 h 3321744"/>
              <a:gd name="connsiteX134" fmla="*/ 492369 w 3235658"/>
              <a:gd name="connsiteY134" fmla="*/ 1153550 h 3321744"/>
              <a:gd name="connsiteX135" fmla="*/ 379827 w 3235658"/>
              <a:gd name="connsiteY135" fmla="*/ 1167618 h 3321744"/>
              <a:gd name="connsiteX136" fmla="*/ 351692 w 3235658"/>
              <a:gd name="connsiteY136" fmla="*/ 1195754 h 3321744"/>
              <a:gd name="connsiteX137" fmla="*/ 323556 w 3235658"/>
              <a:gd name="connsiteY137" fmla="*/ 1280160 h 3321744"/>
              <a:gd name="connsiteX138" fmla="*/ 182880 w 3235658"/>
              <a:gd name="connsiteY138" fmla="*/ 1308295 h 3321744"/>
              <a:gd name="connsiteX139" fmla="*/ 154744 w 3235658"/>
              <a:gd name="connsiteY139" fmla="*/ 1336430 h 3321744"/>
              <a:gd name="connsiteX140" fmla="*/ 196947 w 3235658"/>
              <a:gd name="connsiteY140" fmla="*/ 1448972 h 3321744"/>
              <a:gd name="connsiteX141" fmla="*/ 225083 w 3235658"/>
              <a:gd name="connsiteY141" fmla="*/ 1477107 h 3321744"/>
              <a:gd name="connsiteX142" fmla="*/ 239150 w 3235658"/>
              <a:gd name="connsiteY142" fmla="*/ 1519310 h 3321744"/>
              <a:gd name="connsiteX143" fmla="*/ 98473 w 3235658"/>
              <a:gd name="connsiteY143" fmla="*/ 1575581 h 3321744"/>
              <a:gd name="connsiteX144" fmla="*/ 14067 w 3235658"/>
              <a:gd name="connsiteY144" fmla="*/ 1617784 h 3321744"/>
              <a:gd name="connsiteX0" fmla="*/ 14067 w 3235658"/>
              <a:gd name="connsiteY0" fmla="*/ 1617784 h 3321744"/>
              <a:gd name="connsiteX1" fmla="*/ 14067 w 3235658"/>
              <a:gd name="connsiteY1" fmla="*/ 1617784 h 3321744"/>
              <a:gd name="connsiteX2" fmla="*/ 28135 w 3235658"/>
              <a:gd name="connsiteY2" fmla="*/ 1772529 h 3321744"/>
              <a:gd name="connsiteX3" fmla="*/ 42203 w 3235658"/>
              <a:gd name="connsiteY3" fmla="*/ 1856935 h 3321744"/>
              <a:gd name="connsiteX4" fmla="*/ 28135 w 3235658"/>
              <a:gd name="connsiteY4" fmla="*/ 2110154 h 3321744"/>
              <a:gd name="connsiteX5" fmla="*/ 0 w 3235658"/>
              <a:gd name="connsiteY5" fmla="*/ 2194560 h 3321744"/>
              <a:gd name="connsiteX6" fmla="*/ 28135 w 3235658"/>
              <a:gd name="connsiteY6" fmla="*/ 2307101 h 3321744"/>
              <a:gd name="connsiteX7" fmla="*/ 70338 w 3235658"/>
              <a:gd name="connsiteY7" fmla="*/ 2391507 h 3321744"/>
              <a:gd name="connsiteX8" fmla="*/ 436098 w 3235658"/>
              <a:gd name="connsiteY8" fmla="*/ 2363372 h 3321744"/>
              <a:gd name="connsiteX9" fmla="*/ 520504 w 3235658"/>
              <a:gd name="connsiteY9" fmla="*/ 2335237 h 3321744"/>
              <a:gd name="connsiteX10" fmla="*/ 647113 w 3235658"/>
              <a:gd name="connsiteY10" fmla="*/ 2293034 h 3321744"/>
              <a:gd name="connsiteX11" fmla="*/ 689316 w 3235658"/>
              <a:gd name="connsiteY11" fmla="*/ 2278966 h 3321744"/>
              <a:gd name="connsiteX12" fmla="*/ 745587 w 3235658"/>
              <a:gd name="connsiteY12" fmla="*/ 2264898 h 3321744"/>
              <a:gd name="connsiteX13" fmla="*/ 323557 w 3235658"/>
              <a:gd name="connsiteY13" fmla="*/ 3137095 h 3321744"/>
              <a:gd name="connsiteX14" fmla="*/ 534572 w 3235658"/>
              <a:gd name="connsiteY14" fmla="*/ 3305907 h 3321744"/>
              <a:gd name="connsiteX15" fmla="*/ 787790 w 3235658"/>
              <a:gd name="connsiteY15" fmla="*/ 2883877 h 3321744"/>
              <a:gd name="connsiteX16" fmla="*/ 886264 w 3235658"/>
              <a:gd name="connsiteY16" fmla="*/ 3291839 h 3321744"/>
              <a:gd name="connsiteX17" fmla="*/ 1069145 w 3235658"/>
              <a:gd name="connsiteY17" fmla="*/ 2926079 h 3321744"/>
              <a:gd name="connsiteX18" fmla="*/ 998806 w 3235658"/>
              <a:gd name="connsiteY18" fmla="*/ 2461846 h 3321744"/>
              <a:gd name="connsiteX19" fmla="*/ 1041009 w 3235658"/>
              <a:gd name="connsiteY19" fmla="*/ 2475914 h 3321744"/>
              <a:gd name="connsiteX20" fmla="*/ 1083212 w 3235658"/>
              <a:gd name="connsiteY20" fmla="*/ 2489981 h 3321744"/>
              <a:gd name="connsiteX21" fmla="*/ 1125415 w 3235658"/>
              <a:gd name="connsiteY21" fmla="*/ 2504049 h 3321744"/>
              <a:gd name="connsiteX22" fmla="*/ 1209821 w 3235658"/>
              <a:gd name="connsiteY22" fmla="*/ 2574387 h 3321744"/>
              <a:gd name="connsiteX23" fmla="*/ 1266092 w 3235658"/>
              <a:gd name="connsiteY23" fmla="*/ 2630658 h 3321744"/>
              <a:gd name="connsiteX24" fmla="*/ 1308295 w 3235658"/>
              <a:gd name="connsiteY24" fmla="*/ 2644726 h 3321744"/>
              <a:gd name="connsiteX25" fmla="*/ 1392701 w 3235658"/>
              <a:gd name="connsiteY25" fmla="*/ 2700997 h 3321744"/>
              <a:gd name="connsiteX26" fmla="*/ 1463040 w 3235658"/>
              <a:gd name="connsiteY26" fmla="*/ 2771335 h 3321744"/>
              <a:gd name="connsiteX27" fmla="*/ 1547446 w 3235658"/>
              <a:gd name="connsiteY27" fmla="*/ 2841674 h 3321744"/>
              <a:gd name="connsiteX28" fmla="*/ 1575581 w 3235658"/>
              <a:gd name="connsiteY28" fmla="*/ 2883877 h 3321744"/>
              <a:gd name="connsiteX29" fmla="*/ 1674055 w 3235658"/>
              <a:gd name="connsiteY29" fmla="*/ 2912012 h 3321744"/>
              <a:gd name="connsiteX30" fmla="*/ 1702190 w 3235658"/>
              <a:gd name="connsiteY30" fmla="*/ 2869809 h 3321744"/>
              <a:gd name="connsiteX31" fmla="*/ 1730326 w 3235658"/>
              <a:gd name="connsiteY31" fmla="*/ 2785403 h 3321744"/>
              <a:gd name="connsiteX32" fmla="*/ 1744393 w 3235658"/>
              <a:gd name="connsiteY32" fmla="*/ 2743200 h 3321744"/>
              <a:gd name="connsiteX33" fmla="*/ 1772529 w 3235658"/>
              <a:gd name="connsiteY33" fmla="*/ 2715064 h 3321744"/>
              <a:gd name="connsiteX34" fmla="*/ 1885070 w 3235658"/>
              <a:gd name="connsiteY34" fmla="*/ 2729132 h 3321744"/>
              <a:gd name="connsiteX35" fmla="*/ 1927273 w 3235658"/>
              <a:gd name="connsiteY35" fmla="*/ 2743200 h 3321744"/>
              <a:gd name="connsiteX36" fmla="*/ 1955409 w 3235658"/>
              <a:gd name="connsiteY36" fmla="*/ 2715064 h 3321744"/>
              <a:gd name="connsiteX37" fmla="*/ 2011680 w 3235658"/>
              <a:gd name="connsiteY37" fmla="*/ 2700997 h 3321744"/>
              <a:gd name="connsiteX38" fmla="*/ 2053883 w 3235658"/>
              <a:gd name="connsiteY38" fmla="*/ 2672861 h 3321744"/>
              <a:gd name="connsiteX39" fmla="*/ 2067950 w 3235658"/>
              <a:gd name="connsiteY39" fmla="*/ 2841674 h 3321744"/>
              <a:gd name="connsiteX40" fmla="*/ 2110153 w 3235658"/>
              <a:gd name="connsiteY40" fmla="*/ 2926080 h 3321744"/>
              <a:gd name="connsiteX41" fmla="*/ 2138289 w 3235658"/>
              <a:gd name="connsiteY41" fmla="*/ 2954215 h 3321744"/>
              <a:gd name="connsiteX42" fmla="*/ 2180492 w 3235658"/>
              <a:gd name="connsiteY42" fmla="*/ 2968283 h 3321744"/>
              <a:gd name="connsiteX43" fmla="*/ 2278966 w 3235658"/>
              <a:gd name="connsiteY43" fmla="*/ 2912012 h 3321744"/>
              <a:gd name="connsiteX44" fmla="*/ 2335236 w 3235658"/>
              <a:gd name="connsiteY44" fmla="*/ 2827606 h 3321744"/>
              <a:gd name="connsiteX45" fmla="*/ 2363372 w 3235658"/>
              <a:gd name="connsiteY45" fmla="*/ 2799470 h 3321744"/>
              <a:gd name="connsiteX46" fmla="*/ 2419643 w 3235658"/>
              <a:gd name="connsiteY46" fmla="*/ 2841674 h 3321744"/>
              <a:gd name="connsiteX47" fmla="*/ 2461846 w 3235658"/>
              <a:gd name="connsiteY47" fmla="*/ 2883877 h 3321744"/>
              <a:gd name="connsiteX48" fmla="*/ 2504049 w 3235658"/>
              <a:gd name="connsiteY48" fmla="*/ 2912012 h 3321744"/>
              <a:gd name="connsiteX49" fmla="*/ 2546252 w 3235658"/>
              <a:gd name="connsiteY49" fmla="*/ 2954215 h 3321744"/>
              <a:gd name="connsiteX50" fmla="*/ 2630658 w 3235658"/>
              <a:gd name="connsiteY50" fmla="*/ 2996418 h 3321744"/>
              <a:gd name="connsiteX51" fmla="*/ 2700996 w 3235658"/>
              <a:gd name="connsiteY51" fmla="*/ 3038621 h 3321744"/>
              <a:gd name="connsiteX52" fmla="*/ 2897944 w 3235658"/>
              <a:gd name="connsiteY52" fmla="*/ 3010486 h 3321744"/>
              <a:gd name="connsiteX53" fmla="*/ 2926080 w 3235658"/>
              <a:gd name="connsiteY53" fmla="*/ 2954215 h 3321744"/>
              <a:gd name="connsiteX54" fmla="*/ 2954215 w 3235658"/>
              <a:gd name="connsiteY54" fmla="*/ 2869809 h 3321744"/>
              <a:gd name="connsiteX55" fmla="*/ 2897944 w 3235658"/>
              <a:gd name="connsiteY55" fmla="*/ 2757267 h 3321744"/>
              <a:gd name="connsiteX56" fmla="*/ 2855741 w 3235658"/>
              <a:gd name="connsiteY56" fmla="*/ 2729132 h 3321744"/>
              <a:gd name="connsiteX57" fmla="*/ 2743200 w 3235658"/>
              <a:gd name="connsiteY57" fmla="*/ 2700997 h 3321744"/>
              <a:gd name="connsiteX58" fmla="*/ 2715064 w 3235658"/>
              <a:gd name="connsiteY58" fmla="*/ 2672861 h 3321744"/>
              <a:gd name="connsiteX59" fmla="*/ 2672861 w 3235658"/>
              <a:gd name="connsiteY59" fmla="*/ 2658794 h 3321744"/>
              <a:gd name="connsiteX60" fmla="*/ 2658793 w 3235658"/>
              <a:gd name="connsiteY60" fmla="*/ 2616590 h 3321744"/>
              <a:gd name="connsiteX61" fmla="*/ 2644726 w 3235658"/>
              <a:gd name="connsiteY61" fmla="*/ 2335237 h 3321744"/>
              <a:gd name="connsiteX62" fmla="*/ 2630658 w 3235658"/>
              <a:gd name="connsiteY62" fmla="*/ 2293034 h 3321744"/>
              <a:gd name="connsiteX63" fmla="*/ 2658793 w 3235658"/>
              <a:gd name="connsiteY63" fmla="*/ 2138289 h 3321744"/>
              <a:gd name="connsiteX64" fmla="*/ 2672861 w 3235658"/>
              <a:gd name="connsiteY64" fmla="*/ 2096086 h 3321744"/>
              <a:gd name="connsiteX65" fmla="*/ 2715064 w 3235658"/>
              <a:gd name="connsiteY65" fmla="*/ 2067950 h 3321744"/>
              <a:gd name="connsiteX66" fmla="*/ 2757267 w 3235658"/>
              <a:gd name="connsiteY66" fmla="*/ 1969477 h 3321744"/>
              <a:gd name="connsiteX67" fmla="*/ 2799470 w 3235658"/>
              <a:gd name="connsiteY67" fmla="*/ 1955409 h 3321744"/>
              <a:gd name="connsiteX68" fmla="*/ 2883876 w 3235658"/>
              <a:gd name="connsiteY68" fmla="*/ 1913206 h 3321744"/>
              <a:gd name="connsiteX69" fmla="*/ 2996418 w 3235658"/>
              <a:gd name="connsiteY69" fmla="*/ 1899138 h 3321744"/>
              <a:gd name="connsiteX70" fmla="*/ 3094892 w 3235658"/>
              <a:gd name="connsiteY70" fmla="*/ 1871003 h 3321744"/>
              <a:gd name="connsiteX71" fmla="*/ 3123027 w 3235658"/>
              <a:gd name="connsiteY71" fmla="*/ 1842867 h 3321744"/>
              <a:gd name="connsiteX72" fmla="*/ 3165230 w 3235658"/>
              <a:gd name="connsiteY72" fmla="*/ 1828800 h 3321744"/>
              <a:gd name="connsiteX73" fmla="*/ 3179298 w 3235658"/>
              <a:gd name="connsiteY73" fmla="*/ 1786597 h 3321744"/>
              <a:gd name="connsiteX74" fmla="*/ 3207433 w 3235658"/>
              <a:gd name="connsiteY74" fmla="*/ 1744394 h 3321744"/>
              <a:gd name="connsiteX75" fmla="*/ 3221501 w 3235658"/>
              <a:gd name="connsiteY75" fmla="*/ 1674055 h 3321744"/>
              <a:gd name="connsiteX76" fmla="*/ 3193366 w 3235658"/>
              <a:gd name="connsiteY76" fmla="*/ 1294227 h 3321744"/>
              <a:gd name="connsiteX77" fmla="*/ 3235569 w 3235658"/>
              <a:gd name="connsiteY77" fmla="*/ 1209821 h 3321744"/>
              <a:gd name="connsiteX78" fmla="*/ 3207433 w 3235658"/>
              <a:gd name="connsiteY78" fmla="*/ 1069144 h 3321744"/>
              <a:gd name="connsiteX79" fmla="*/ 3179298 w 3235658"/>
              <a:gd name="connsiteY79" fmla="*/ 1026941 h 3321744"/>
              <a:gd name="connsiteX80" fmla="*/ 3151163 w 3235658"/>
              <a:gd name="connsiteY80" fmla="*/ 942535 h 3321744"/>
              <a:gd name="connsiteX81" fmla="*/ 3151163 w 3235658"/>
              <a:gd name="connsiteY81" fmla="*/ 942535 h 3321744"/>
              <a:gd name="connsiteX82" fmla="*/ 3108960 w 3235658"/>
              <a:gd name="connsiteY82" fmla="*/ 787790 h 3321744"/>
              <a:gd name="connsiteX83" fmla="*/ 3094892 w 3235658"/>
              <a:gd name="connsiteY83" fmla="*/ 745587 h 3321744"/>
              <a:gd name="connsiteX84" fmla="*/ 3024553 w 3235658"/>
              <a:gd name="connsiteY84" fmla="*/ 689317 h 3321744"/>
              <a:gd name="connsiteX85" fmla="*/ 2982350 w 3235658"/>
              <a:gd name="connsiteY85" fmla="*/ 675249 h 3321744"/>
              <a:gd name="connsiteX86" fmla="*/ 2841673 w 3235658"/>
              <a:gd name="connsiteY86" fmla="*/ 703384 h 3321744"/>
              <a:gd name="connsiteX87" fmla="*/ 2799470 w 3235658"/>
              <a:gd name="connsiteY87" fmla="*/ 717452 h 3321744"/>
              <a:gd name="connsiteX88" fmla="*/ 2757267 w 3235658"/>
              <a:gd name="connsiteY88" fmla="*/ 759655 h 3321744"/>
              <a:gd name="connsiteX89" fmla="*/ 2672861 w 3235658"/>
              <a:gd name="connsiteY89" fmla="*/ 787790 h 3321744"/>
              <a:gd name="connsiteX90" fmla="*/ 2630658 w 3235658"/>
              <a:gd name="connsiteY90" fmla="*/ 801858 h 3321744"/>
              <a:gd name="connsiteX91" fmla="*/ 2504049 w 3235658"/>
              <a:gd name="connsiteY91" fmla="*/ 787790 h 3321744"/>
              <a:gd name="connsiteX92" fmla="*/ 2475913 w 3235658"/>
              <a:gd name="connsiteY92" fmla="*/ 759655 h 3321744"/>
              <a:gd name="connsiteX93" fmla="*/ 2419643 w 3235658"/>
              <a:gd name="connsiteY93" fmla="*/ 717452 h 3321744"/>
              <a:gd name="connsiteX94" fmla="*/ 2377440 w 3235658"/>
              <a:gd name="connsiteY94" fmla="*/ 618978 h 3321744"/>
              <a:gd name="connsiteX95" fmla="*/ 2335236 w 3235658"/>
              <a:gd name="connsiteY95" fmla="*/ 590843 h 3321744"/>
              <a:gd name="connsiteX96" fmla="*/ 2250830 w 3235658"/>
              <a:gd name="connsiteY96" fmla="*/ 534572 h 3321744"/>
              <a:gd name="connsiteX97" fmla="*/ 2208627 w 3235658"/>
              <a:gd name="connsiteY97" fmla="*/ 492369 h 3321744"/>
              <a:gd name="connsiteX98" fmla="*/ 2166424 w 3235658"/>
              <a:gd name="connsiteY98" fmla="*/ 464234 h 3321744"/>
              <a:gd name="connsiteX99" fmla="*/ 2110153 w 3235658"/>
              <a:gd name="connsiteY99" fmla="*/ 393895 h 3321744"/>
              <a:gd name="connsiteX100" fmla="*/ 2039815 w 3235658"/>
              <a:gd name="connsiteY100" fmla="*/ 281354 h 3321744"/>
              <a:gd name="connsiteX101" fmla="*/ 1997612 w 3235658"/>
              <a:gd name="connsiteY101" fmla="*/ 267286 h 3321744"/>
              <a:gd name="connsiteX102" fmla="*/ 1969476 w 3235658"/>
              <a:gd name="connsiteY102" fmla="*/ 239150 h 3321744"/>
              <a:gd name="connsiteX103" fmla="*/ 1927273 w 3235658"/>
              <a:gd name="connsiteY103" fmla="*/ 211015 h 3321744"/>
              <a:gd name="connsiteX104" fmla="*/ 1885070 w 3235658"/>
              <a:gd name="connsiteY104" fmla="*/ 126609 h 3321744"/>
              <a:gd name="connsiteX105" fmla="*/ 1814732 w 3235658"/>
              <a:gd name="connsiteY105" fmla="*/ 56270 h 3321744"/>
              <a:gd name="connsiteX106" fmla="*/ 1786596 w 3235658"/>
              <a:gd name="connsiteY106" fmla="*/ 28135 h 3321744"/>
              <a:gd name="connsiteX107" fmla="*/ 1617784 w 3235658"/>
              <a:gd name="connsiteY107" fmla="*/ 0 h 3321744"/>
              <a:gd name="connsiteX108" fmla="*/ 1448972 w 3235658"/>
              <a:gd name="connsiteY108" fmla="*/ 14067 h 3321744"/>
              <a:gd name="connsiteX109" fmla="*/ 1406769 w 3235658"/>
              <a:gd name="connsiteY109" fmla="*/ 42203 h 3321744"/>
              <a:gd name="connsiteX110" fmla="*/ 1209821 w 3235658"/>
              <a:gd name="connsiteY110" fmla="*/ 70338 h 3321744"/>
              <a:gd name="connsiteX111" fmla="*/ 1195753 w 3235658"/>
              <a:gd name="connsiteY111" fmla="*/ 112541 h 3321744"/>
              <a:gd name="connsiteX112" fmla="*/ 1069144 w 3235658"/>
              <a:gd name="connsiteY112" fmla="*/ 70338 h 3321744"/>
              <a:gd name="connsiteX113" fmla="*/ 1026941 w 3235658"/>
              <a:gd name="connsiteY113" fmla="*/ 56270 h 3321744"/>
              <a:gd name="connsiteX114" fmla="*/ 970670 w 3235658"/>
              <a:gd name="connsiteY114" fmla="*/ 112541 h 3321744"/>
              <a:gd name="connsiteX115" fmla="*/ 928467 w 3235658"/>
              <a:gd name="connsiteY115" fmla="*/ 239150 h 3321744"/>
              <a:gd name="connsiteX116" fmla="*/ 914400 w 3235658"/>
              <a:gd name="connsiteY116" fmla="*/ 281354 h 3321744"/>
              <a:gd name="connsiteX117" fmla="*/ 872196 w 3235658"/>
              <a:gd name="connsiteY117" fmla="*/ 365760 h 3321744"/>
              <a:gd name="connsiteX118" fmla="*/ 829993 w 3235658"/>
              <a:gd name="connsiteY118" fmla="*/ 633046 h 3321744"/>
              <a:gd name="connsiteX119" fmla="*/ 787790 w 3235658"/>
              <a:gd name="connsiteY119" fmla="*/ 647114 h 3321744"/>
              <a:gd name="connsiteX120" fmla="*/ 717452 w 3235658"/>
              <a:gd name="connsiteY120" fmla="*/ 633046 h 3321744"/>
              <a:gd name="connsiteX121" fmla="*/ 633046 w 3235658"/>
              <a:gd name="connsiteY121" fmla="*/ 576775 h 3321744"/>
              <a:gd name="connsiteX122" fmla="*/ 604910 w 3235658"/>
              <a:gd name="connsiteY122" fmla="*/ 534572 h 3321744"/>
              <a:gd name="connsiteX123" fmla="*/ 562707 w 3235658"/>
              <a:gd name="connsiteY123" fmla="*/ 520504 h 3321744"/>
              <a:gd name="connsiteX124" fmla="*/ 379827 w 3235658"/>
              <a:gd name="connsiteY124" fmla="*/ 534572 h 3321744"/>
              <a:gd name="connsiteX125" fmla="*/ 337624 w 3235658"/>
              <a:gd name="connsiteY125" fmla="*/ 562707 h 3321744"/>
              <a:gd name="connsiteX126" fmla="*/ 323556 w 3235658"/>
              <a:gd name="connsiteY126" fmla="*/ 604910 h 3321744"/>
              <a:gd name="connsiteX127" fmla="*/ 337624 w 3235658"/>
              <a:gd name="connsiteY127" fmla="*/ 858129 h 3321744"/>
              <a:gd name="connsiteX128" fmla="*/ 365760 w 3235658"/>
              <a:gd name="connsiteY128" fmla="*/ 886264 h 3321744"/>
              <a:gd name="connsiteX129" fmla="*/ 464233 w 3235658"/>
              <a:gd name="connsiteY129" fmla="*/ 914400 h 3321744"/>
              <a:gd name="connsiteX130" fmla="*/ 520504 w 3235658"/>
              <a:gd name="connsiteY130" fmla="*/ 1012874 h 3321744"/>
              <a:gd name="connsiteX131" fmla="*/ 548640 w 3235658"/>
              <a:gd name="connsiteY131" fmla="*/ 1041009 h 3321744"/>
              <a:gd name="connsiteX132" fmla="*/ 562707 w 3235658"/>
              <a:gd name="connsiteY132" fmla="*/ 1083212 h 3321744"/>
              <a:gd name="connsiteX133" fmla="*/ 548640 w 3235658"/>
              <a:gd name="connsiteY133" fmla="*/ 1139483 h 3321744"/>
              <a:gd name="connsiteX134" fmla="*/ 492369 w 3235658"/>
              <a:gd name="connsiteY134" fmla="*/ 1153550 h 3321744"/>
              <a:gd name="connsiteX135" fmla="*/ 379827 w 3235658"/>
              <a:gd name="connsiteY135" fmla="*/ 1167618 h 3321744"/>
              <a:gd name="connsiteX136" fmla="*/ 351692 w 3235658"/>
              <a:gd name="connsiteY136" fmla="*/ 1195754 h 3321744"/>
              <a:gd name="connsiteX137" fmla="*/ 323556 w 3235658"/>
              <a:gd name="connsiteY137" fmla="*/ 1280160 h 3321744"/>
              <a:gd name="connsiteX138" fmla="*/ 182880 w 3235658"/>
              <a:gd name="connsiteY138" fmla="*/ 1308295 h 3321744"/>
              <a:gd name="connsiteX139" fmla="*/ 154744 w 3235658"/>
              <a:gd name="connsiteY139" fmla="*/ 1336430 h 3321744"/>
              <a:gd name="connsiteX140" fmla="*/ 196947 w 3235658"/>
              <a:gd name="connsiteY140" fmla="*/ 1448972 h 3321744"/>
              <a:gd name="connsiteX141" fmla="*/ 225083 w 3235658"/>
              <a:gd name="connsiteY141" fmla="*/ 1477107 h 3321744"/>
              <a:gd name="connsiteX142" fmla="*/ 239150 w 3235658"/>
              <a:gd name="connsiteY142" fmla="*/ 1519310 h 3321744"/>
              <a:gd name="connsiteX143" fmla="*/ 98473 w 3235658"/>
              <a:gd name="connsiteY143" fmla="*/ 1575581 h 3321744"/>
              <a:gd name="connsiteX144" fmla="*/ 14067 w 3235658"/>
              <a:gd name="connsiteY144" fmla="*/ 1617784 h 3321744"/>
              <a:gd name="connsiteX0" fmla="*/ 14067 w 3235658"/>
              <a:gd name="connsiteY0" fmla="*/ 1617784 h 3337865"/>
              <a:gd name="connsiteX1" fmla="*/ 14067 w 3235658"/>
              <a:gd name="connsiteY1" fmla="*/ 1617784 h 3337865"/>
              <a:gd name="connsiteX2" fmla="*/ 28135 w 3235658"/>
              <a:gd name="connsiteY2" fmla="*/ 1772529 h 3337865"/>
              <a:gd name="connsiteX3" fmla="*/ 42203 w 3235658"/>
              <a:gd name="connsiteY3" fmla="*/ 1856935 h 3337865"/>
              <a:gd name="connsiteX4" fmla="*/ 28135 w 3235658"/>
              <a:gd name="connsiteY4" fmla="*/ 2110154 h 3337865"/>
              <a:gd name="connsiteX5" fmla="*/ 0 w 3235658"/>
              <a:gd name="connsiteY5" fmla="*/ 2194560 h 3337865"/>
              <a:gd name="connsiteX6" fmla="*/ 28135 w 3235658"/>
              <a:gd name="connsiteY6" fmla="*/ 2307101 h 3337865"/>
              <a:gd name="connsiteX7" fmla="*/ 70338 w 3235658"/>
              <a:gd name="connsiteY7" fmla="*/ 2391507 h 3337865"/>
              <a:gd name="connsiteX8" fmla="*/ 436098 w 3235658"/>
              <a:gd name="connsiteY8" fmla="*/ 2363372 h 3337865"/>
              <a:gd name="connsiteX9" fmla="*/ 520504 w 3235658"/>
              <a:gd name="connsiteY9" fmla="*/ 2335237 h 3337865"/>
              <a:gd name="connsiteX10" fmla="*/ 647113 w 3235658"/>
              <a:gd name="connsiteY10" fmla="*/ 2293034 h 3337865"/>
              <a:gd name="connsiteX11" fmla="*/ 689316 w 3235658"/>
              <a:gd name="connsiteY11" fmla="*/ 2278966 h 3337865"/>
              <a:gd name="connsiteX12" fmla="*/ 745587 w 3235658"/>
              <a:gd name="connsiteY12" fmla="*/ 2264898 h 3337865"/>
              <a:gd name="connsiteX13" fmla="*/ 323557 w 3235658"/>
              <a:gd name="connsiteY13" fmla="*/ 3137095 h 3337865"/>
              <a:gd name="connsiteX14" fmla="*/ 534572 w 3235658"/>
              <a:gd name="connsiteY14" fmla="*/ 3305907 h 3337865"/>
              <a:gd name="connsiteX15" fmla="*/ 773723 w 3235658"/>
              <a:gd name="connsiteY15" fmla="*/ 3334043 h 3337865"/>
              <a:gd name="connsiteX16" fmla="*/ 886264 w 3235658"/>
              <a:gd name="connsiteY16" fmla="*/ 3291839 h 3337865"/>
              <a:gd name="connsiteX17" fmla="*/ 1069145 w 3235658"/>
              <a:gd name="connsiteY17" fmla="*/ 2926079 h 3337865"/>
              <a:gd name="connsiteX18" fmla="*/ 998806 w 3235658"/>
              <a:gd name="connsiteY18" fmla="*/ 2461846 h 3337865"/>
              <a:gd name="connsiteX19" fmla="*/ 1041009 w 3235658"/>
              <a:gd name="connsiteY19" fmla="*/ 2475914 h 3337865"/>
              <a:gd name="connsiteX20" fmla="*/ 1083212 w 3235658"/>
              <a:gd name="connsiteY20" fmla="*/ 2489981 h 3337865"/>
              <a:gd name="connsiteX21" fmla="*/ 1125415 w 3235658"/>
              <a:gd name="connsiteY21" fmla="*/ 2504049 h 3337865"/>
              <a:gd name="connsiteX22" fmla="*/ 1209821 w 3235658"/>
              <a:gd name="connsiteY22" fmla="*/ 2574387 h 3337865"/>
              <a:gd name="connsiteX23" fmla="*/ 1266092 w 3235658"/>
              <a:gd name="connsiteY23" fmla="*/ 2630658 h 3337865"/>
              <a:gd name="connsiteX24" fmla="*/ 1308295 w 3235658"/>
              <a:gd name="connsiteY24" fmla="*/ 2644726 h 3337865"/>
              <a:gd name="connsiteX25" fmla="*/ 1392701 w 3235658"/>
              <a:gd name="connsiteY25" fmla="*/ 2700997 h 3337865"/>
              <a:gd name="connsiteX26" fmla="*/ 1463040 w 3235658"/>
              <a:gd name="connsiteY26" fmla="*/ 2771335 h 3337865"/>
              <a:gd name="connsiteX27" fmla="*/ 1547446 w 3235658"/>
              <a:gd name="connsiteY27" fmla="*/ 2841674 h 3337865"/>
              <a:gd name="connsiteX28" fmla="*/ 1575581 w 3235658"/>
              <a:gd name="connsiteY28" fmla="*/ 2883877 h 3337865"/>
              <a:gd name="connsiteX29" fmla="*/ 1674055 w 3235658"/>
              <a:gd name="connsiteY29" fmla="*/ 2912012 h 3337865"/>
              <a:gd name="connsiteX30" fmla="*/ 1702190 w 3235658"/>
              <a:gd name="connsiteY30" fmla="*/ 2869809 h 3337865"/>
              <a:gd name="connsiteX31" fmla="*/ 1730326 w 3235658"/>
              <a:gd name="connsiteY31" fmla="*/ 2785403 h 3337865"/>
              <a:gd name="connsiteX32" fmla="*/ 1744393 w 3235658"/>
              <a:gd name="connsiteY32" fmla="*/ 2743200 h 3337865"/>
              <a:gd name="connsiteX33" fmla="*/ 1772529 w 3235658"/>
              <a:gd name="connsiteY33" fmla="*/ 2715064 h 3337865"/>
              <a:gd name="connsiteX34" fmla="*/ 1885070 w 3235658"/>
              <a:gd name="connsiteY34" fmla="*/ 2729132 h 3337865"/>
              <a:gd name="connsiteX35" fmla="*/ 1927273 w 3235658"/>
              <a:gd name="connsiteY35" fmla="*/ 2743200 h 3337865"/>
              <a:gd name="connsiteX36" fmla="*/ 1955409 w 3235658"/>
              <a:gd name="connsiteY36" fmla="*/ 2715064 h 3337865"/>
              <a:gd name="connsiteX37" fmla="*/ 2011680 w 3235658"/>
              <a:gd name="connsiteY37" fmla="*/ 2700997 h 3337865"/>
              <a:gd name="connsiteX38" fmla="*/ 2053883 w 3235658"/>
              <a:gd name="connsiteY38" fmla="*/ 2672861 h 3337865"/>
              <a:gd name="connsiteX39" fmla="*/ 2067950 w 3235658"/>
              <a:gd name="connsiteY39" fmla="*/ 2841674 h 3337865"/>
              <a:gd name="connsiteX40" fmla="*/ 2110153 w 3235658"/>
              <a:gd name="connsiteY40" fmla="*/ 2926080 h 3337865"/>
              <a:gd name="connsiteX41" fmla="*/ 2138289 w 3235658"/>
              <a:gd name="connsiteY41" fmla="*/ 2954215 h 3337865"/>
              <a:gd name="connsiteX42" fmla="*/ 2180492 w 3235658"/>
              <a:gd name="connsiteY42" fmla="*/ 2968283 h 3337865"/>
              <a:gd name="connsiteX43" fmla="*/ 2278966 w 3235658"/>
              <a:gd name="connsiteY43" fmla="*/ 2912012 h 3337865"/>
              <a:gd name="connsiteX44" fmla="*/ 2335236 w 3235658"/>
              <a:gd name="connsiteY44" fmla="*/ 2827606 h 3337865"/>
              <a:gd name="connsiteX45" fmla="*/ 2363372 w 3235658"/>
              <a:gd name="connsiteY45" fmla="*/ 2799470 h 3337865"/>
              <a:gd name="connsiteX46" fmla="*/ 2419643 w 3235658"/>
              <a:gd name="connsiteY46" fmla="*/ 2841674 h 3337865"/>
              <a:gd name="connsiteX47" fmla="*/ 2461846 w 3235658"/>
              <a:gd name="connsiteY47" fmla="*/ 2883877 h 3337865"/>
              <a:gd name="connsiteX48" fmla="*/ 2504049 w 3235658"/>
              <a:gd name="connsiteY48" fmla="*/ 2912012 h 3337865"/>
              <a:gd name="connsiteX49" fmla="*/ 2546252 w 3235658"/>
              <a:gd name="connsiteY49" fmla="*/ 2954215 h 3337865"/>
              <a:gd name="connsiteX50" fmla="*/ 2630658 w 3235658"/>
              <a:gd name="connsiteY50" fmla="*/ 2996418 h 3337865"/>
              <a:gd name="connsiteX51" fmla="*/ 2700996 w 3235658"/>
              <a:gd name="connsiteY51" fmla="*/ 3038621 h 3337865"/>
              <a:gd name="connsiteX52" fmla="*/ 2897944 w 3235658"/>
              <a:gd name="connsiteY52" fmla="*/ 3010486 h 3337865"/>
              <a:gd name="connsiteX53" fmla="*/ 2926080 w 3235658"/>
              <a:gd name="connsiteY53" fmla="*/ 2954215 h 3337865"/>
              <a:gd name="connsiteX54" fmla="*/ 2954215 w 3235658"/>
              <a:gd name="connsiteY54" fmla="*/ 2869809 h 3337865"/>
              <a:gd name="connsiteX55" fmla="*/ 2897944 w 3235658"/>
              <a:gd name="connsiteY55" fmla="*/ 2757267 h 3337865"/>
              <a:gd name="connsiteX56" fmla="*/ 2855741 w 3235658"/>
              <a:gd name="connsiteY56" fmla="*/ 2729132 h 3337865"/>
              <a:gd name="connsiteX57" fmla="*/ 2743200 w 3235658"/>
              <a:gd name="connsiteY57" fmla="*/ 2700997 h 3337865"/>
              <a:gd name="connsiteX58" fmla="*/ 2715064 w 3235658"/>
              <a:gd name="connsiteY58" fmla="*/ 2672861 h 3337865"/>
              <a:gd name="connsiteX59" fmla="*/ 2672861 w 3235658"/>
              <a:gd name="connsiteY59" fmla="*/ 2658794 h 3337865"/>
              <a:gd name="connsiteX60" fmla="*/ 2658793 w 3235658"/>
              <a:gd name="connsiteY60" fmla="*/ 2616590 h 3337865"/>
              <a:gd name="connsiteX61" fmla="*/ 2644726 w 3235658"/>
              <a:gd name="connsiteY61" fmla="*/ 2335237 h 3337865"/>
              <a:gd name="connsiteX62" fmla="*/ 2630658 w 3235658"/>
              <a:gd name="connsiteY62" fmla="*/ 2293034 h 3337865"/>
              <a:gd name="connsiteX63" fmla="*/ 2658793 w 3235658"/>
              <a:gd name="connsiteY63" fmla="*/ 2138289 h 3337865"/>
              <a:gd name="connsiteX64" fmla="*/ 2672861 w 3235658"/>
              <a:gd name="connsiteY64" fmla="*/ 2096086 h 3337865"/>
              <a:gd name="connsiteX65" fmla="*/ 2715064 w 3235658"/>
              <a:gd name="connsiteY65" fmla="*/ 2067950 h 3337865"/>
              <a:gd name="connsiteX66" fmla="*/ 2757267 w 3235658"/>
              <a:gd name="connsiteY66" fmla="*/ 1969477 h 3337865"/>
              <a:gd name="connsiteX67" fmla="*/ 2799470 w 3235658"/>
              <a:gd name="connsiteY67" fmla="*/ 1955409 h 3337865"/>
              <a:gd name="connsiteX68" fmla="*/ 2883876 w 3235658"/>
              <a:gd name="connsiteY68" fmla="*/ 1913206 h 3337865"/>
              <a:gd name="connsiteX69" fmla="*/ 2996418 w 3235658"/>
              <a:gd name="connsiteY69" fmla="*/ 1899138 h 3337865"/>
              <a:gd name="connsiteX70" fmla="*/ 3094892 w 3235658"/>
              <a:gd name="connsiteY70" fmla="*/ 1871003 h 3337865"/>
              <a:gd name="connsiteX71" fmla="*/ 3123027 w 3235658"/>
              <a:gd name="connsiteY71" fmla="*/ 1842867 h 3337865"/>
              <a:gd name="connsiteX72" fmla="*/ 3165230 w 3235658"/>
              <a:gd name="connsiteY72" fmla="*/ 1828800 h 3337865"/>
              <a:gd name="connsiteX73" fmla="*/ 3179298 w 3235658"/>
              <a:gd name="connsiteY73" fmla="*/ 1786597 h 3337865"/>
              <a:gd name="connsiteX74" fmla="*/ 3207433 w 3235658"/>
              <a:gd name="connsiteY74" fmla="*/ 1744394 h 3337865"/>
              <a:gd name="connsiteX75" fmla="*/ 3221501 w 3235658"/>
              <a:gd name="connsiteY75" fmla="*/ 1674055 h 3337865"/>
              <a:gd name="connsiteX76" fmla="*/ 3193366 w 3235658"/>
              <a:gd name="connsiteY76" fmla="*/ 1294227 h 3337865"/>
              <a:gd name="connsiteX77" fmla="*/ 3235569 w 3235658"/>
              <a:gd name="connsiteY77" fmla="*/ 1209821 h 3337865"/>
              <a:gd name="connsiteX78" fmla="*/ 3207433 w 3235658"/>
              <a:gd name="connsiteY78" fmla="*/ 1069144 h 3337865"/>
              <a:gd name="connsiteX79" fmla="*/ 3179298 w 3235658"/>
              <a:gd name="connsiteY79" fmla="*/ 1026941 h 3337865"/>
              <a:gd name="connsiteX80" fmla="*/ 3151163 w 3235658"/>
              <a:gd name="connsiteY80" fmla="*/ 942535 h 3337865"/>
              <a:gd name="connsiteX81" fmla="*/ 3151163 w 3235658"/>
              <a:gd name="connsiteY81" fmla="*/ 942535 h 3337865"/>
              <a:gd name="connsiteX82" fmla="*/ 3108960 w 3235658"/>
              <a:gd name="connsiteY82" fmla="*/ 787790 h 3337865"/>
              <a:gd name="connsiteX83" fmla="*/ 3094892 w 3235658"/>
              <a:gd name="connsiteY83" fmla="*/ 745587 h 3337865"/>
              <a:gd name="connsiteX84" fmla="*/ 3024553 w 3235658"/>
              <a:gd name="connsiteY84" fmla="*/ 689317 h 3337865"/>
              <a:gd name="connsiteX85" fmla="*/ 2982350 w 3235658"/>
              <a:gd name="connsiteY85" fmla="*/ 675249 h 3337865"/>
              <a:gd name="connsiteX86" fmla="*/ 2841673 w 3235658"/>
              <a:gd name="connsiteY86" fmla="*/ 703384 h 3337865"/>
              <a:gd name="connsiteX87" fmla="*/ 2799470 w 3235658"/>
              <a:gd name="connsiteY87" fmla="*/ 717452 h 3337865"/>
              <a:gd name="connsiteX88" fmla="*/ 2757267 w 3235658"/>
              <a:gd name="connsiteY88" fmla="*/ 759655 h 3337865"/>
              <a:gd name="connsiteX89" fmla="*/ 2672861 w 3235658"/>
              <a:gd name="connsiteY89" fmla="*/ 787790 h 3337865"/>
              <a:gd name="connsiteX90" fmla="*/ 2630658 w 3235658"/>
              <a:gd name="connsiteY90" fmla="*/ 801858 h 3337865"/>
              <a:gd name="connsiteX91" fmla="*/ 2504049 w 3235658"/>
              <a:gd name="connsiteY91" fmla="*/ 787790 h 3337865"/>
              <a:gd name="connsiteX92" fmla="*/ 2475913 w 3235658"/>
              <a:gd name="connsiteY92" fmla="*/ 759655 h 3337865"/>
              <a:gd name="connsiteX93" fmla="*/ 2419643 w 3235658"/>
              <a:gd name="connsiteY93" fmla="*/ 717452 h 3337865"/>
              <a:gd name="connsiteX94" fmla="*/ 2377440 w 3235658"/>
              <a:gd name="connsiteY94" fmla="*/ 618978 h 3337865"/>
              <a:gd name="connsiteX95" fmla="*/ 2335236 w 3235658"/>
              <a:gd name="connsiteY95" fmla="*/ 590843 h 3337865"/>
              <a:gd name="connsiteX96" fmla="*/ 2250830 w 3235658"/>
              <a:gd name="connsiteY96" fmla="*/ 534572 h 3337865"/>
              <a:gd name="connsiteX97" fmla="*/ 2208627 w 3235658"/>
              <a:gd name="connsiteY97" fmla="*/ 492369 h 3337865"/>
              <a:gd name="connsiteX98" fmla="*/ 2166424 w 3235658"/>
              <a:gd name="connsiteY98" fmla="*/ 464234 h 3337865"/>
              <a:gd name="connsiteX99" fmla="*/ 2110153 w 3235658"/>
              <a:gd name="connsiteY99" fmla="*/ 393895 h 3337865"/>
              <a:gd name="connsiteX100" fmla="*/ 2039815 w 3235658"/>
              <a:gd name="connsiteY100" fmla="*/ 281354 h 3337865"/>
              <a:gd name="connsiteX101" fmla="*/ 1997612 w 3235658"/>
              <a:gd name="connsiteY101" fmla="*/ 267286 h 3337865"/>
              <a:gd name="connsiteX102" fmla="*/ 1969476 w 3235658"/>
              <a:gd name="connsiteY102" fmla="*/ 239150 h 3337865"/>
              <a:gd name="connsiteX103" fmla="*/ 1927273 w 3235658"/>
              <a:gd name="connsiteY103" fmla="*/ 211015 h 3337865"/>
              <a:gd name="connsiteX104" fmla="*/ 1885070 w 3235658"/>
              <a:gd name="connsiteY104" fmla="*/ 126609 h 3337865"/>
              <a:gd name="connsiteX105" fmla="*/ 1814732 w 3235658"/>
              <a:gd name="connsiteY105" fmla="*/ 56270 h 3337865"/>
              <a:gd name="connsiteX106" fmla="*/ 1786596 w 3235658"/>
              <a:gd name="connsiteY106" fmla="*/ 28135 h 3337865"/>
              <a:gd name="connsiteX107" fmla="*/ 1617784 w 3235658"/>
              <a:gd name="connsiteY107" fmla="*/ 0 h 3337865"/>
              <a:gd name="connsiteX108" fmla="*/ 1448972 w 3235658"/>
              <a:gd name="connsiteY108" fmla="*/ 14067 h 3337865"/>
              <a:gd name="connsiteX109" fmla="*/ 1406769 w 3235658"/>
              <a:gd name="connsiteY109" fmla="*/ 42203 h 3337865"/>
              <a:gd name="connsiteX110" fmla="*/ 1209821 w 3235658"/>
              <a:gd name="connsiteY110" fmla="*/ 70338 h 3337865"/>
              <a:gd name="connsiteX111" fmla="*/ 1195753 w 3235658"/>
              <a:gd name="connsiteY111" fmla="*/ 112541 h 3337865"/>
              <a:gd name="connsiteX112" fmla="*/ 1069144 w 3235658"/>
              <a:gd name="connsiteY112" fmla="*/ 70338 h 3337865"/>
              <a:gd name="connsiteX113" fmla="*/ 1026941 w 3235658"/>
              <a:gd name="connsiteY113" fmla="*/ 56270 h 3337865"/>
              <a:gd name="connsiteX114" fmla="*/ 970670 w 3235658"/>
              <a:gd name="connsiteY114" fmla="*/ 112541 h 3337865"/>
              <a:gd name="connsiteX115" fmla="*/ 928467 w 3235658"/>
              <a:gd name="connsiteY115" fmla="*/ 239150 h 3337865"/>
              <a:gd name="connsiteX116" fmla="*/ 914400 w 3235658"/>
              <a:gd name="connsiteY116" fmla="*/ 281354 h 3337865"/>
              <a:gd name="connsiteX117" fmla="*/ 872196 w 3235658"/>
              <a:gd name="connsiteY117" fmla="*/ 365760 h 3337865"/>
              <a:gd name="connsiteX118" fmla="*/ 829993 w 3235658"/>
              <a:gd name="connsiteY118" fmla="*/ 633046 h 3337865"/>
              <a:gd name="connsiteX119" fmla="*/ 787790 w 3235658"/>
              <a:gd name="connsiteY119" fmla="*/ 647114 h 3337865"/>
              <a:gd name="connsiteX120" fmla="*/ 717452 w 3235658"/>
              <a:gd name="connsiteY120" fmla="*/ 633046 h 3337865"/>
              <a:gd name="connsiteX121" fmla="*/ 633046 w 3235658"/>
              <a:gd name="connsiteY121" fmla="*/ 576775 h 3337865"/>
              <a:gd name="connsiteX122" fmla="*/ 604910 w 3235658"/>
              <a:gd name="connsiteY122" fmla="*/ 534572 h 3337865"/>
              <a:gd name="connsiteX123" fmla="*/ 562707 w 3235658"/>
              <a:gd name="connsiteY123" fmla="*/ 520504 h 3337865"/>
              <a:gd name="connsiteX124" fmla="*/ 379827 w 3235658"/>
              <a:gd name="connsiteY124" fmla="*/ 534572 h 3337865"/>
              <a:gd name="connsiteX125" fmla="*/ 337624 w 3235658"/>
              <a:gd name="connsiteY125" fmla="*/ 562707 h 3337865"/>
              <a:gd name="connsiteX126" fmla="*/ 323556 w 3235658"/>
              <a:gd name="connsiteY126" fmla="*/ 604910 h 3337865"/>
              <a:gd name="connsiteX127" fmla="*/ 337624 w 3235658"/>
              <a:gd name="connsiteY127" fmla="*/ 858129 h 3337865"/>
              <a:gd name="connsiteX128" fmla="*/ 365760 w 3235658"/>
              <a:gd name="connsiteY128" fmla="*/ 886264 h 3337865"/>
              <a:gd name="connsiteX129" fmla="*/ 464233 w 3235658"/>
              <a:gd name="connsiteY129" fmla="*/ 914400 h 3337865"/>
              <a:gd name="connsiteX130" fmla="*/ 520504 w 3235658"/>
              <a:gd name="connsiteY130" fmla="*/ 1012874 h 3337865"/>
              <a:gd name="connsiteX131" fmla="*/ 548640 w 3235658"/>
              <a:gd name="connsiteY131" fmla="*/ 1041009 h 3337865"/>
              <a:gd name="connsiteX132" fmla="*/ 562707 w 3235658"/>
              <a:gd name="connsiteY132" fmla="*/ 1083212 h 3337865"/>
              <a:gd name="connsiteX133" fmla="*/ 548640 w 3235658"/>
              <a:gd name="connsiteY133" fmla="*/ 1139483 h 3337865"/>
              <a:gd name="connsiteX134" fmla="*/ 492369 w 3235658"/>
              <a:gd name="connsiteY134" fmla="*/ 1153550 h 3337865"/>
              <a:gd name="connsiteX135" fmla="*/ 379827 w 3235658"/>
              <a:gd name="connsiteY135" fmla="*/ 1167618 h 3337865"/>
              <a:gd name="connsiteX136" fmla="*/ 351692 w 3235658"/>
              <a:gd name="connsiteY136" fmla="*/ 1195754 h 3337865"/>
              <a:gd name="connsiteX137" fmla="*/ 323556 w 3235658"/>
              <a:gd name="connsiteY137" fmla="*/ 1280160 h 3337865"/>
              <a:gd name="connsiteX138" fmla="*/ 182880 w 3235658"/>
              <a:gd name="connsiteY138" fmla="*/ 1308295 h 3337865"/>
              <a:gd name="connsiteX139" fmla="*/ 154744 w 3235658"/>
              <a:gd name="connsiteY139" fmla="*/ 1336430 h 3337865"/>
              <a:gd name="connsiteX140" fmla="*/ 196947 w 3235658"/>
              <a:gd name="connsiteY140" fmla="*/ 1448972 h 3337865"/>
              <a:gd name="connsiteX141" fmla="*/ 225083 w 3235658"/>
              <a:gd name="connsiteY141" fmla="*/ 1477107 h 3337865"/>
              <a:gd name="connsiteX142" fmla="*/ 239150 w 3235658"/>
              <a:gd name="connsiteY142" fmla="*/ 1519310 h 3337865"/>
              <a:gd name="connsiteX143" fmla="*/ 98473 w 3235658"/>
              <a:gd name="connsiteY143" fmla="*/ 1575581 h 3337865"/>
              <a:gd name="connsiteX144" fmla="*/ 14067 w 3235658"/>
              <a:gd name="connsiteY144" fmla="*/ 1617784 h 3337865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689316 w 3235658"/>
              <a:gd name="connsiteY11" fmla="*/ 2278966 h 3335253"/>
              <a:gd name="connsiteX12" fmla="*/ 745587 w 3235658"/>
              <a:gd name="connsiteY12" fmla="*/ 226489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998806 w 3235658"/>
              <a:gd name="connsiteY18" fmla="*/ 2461846 h 3335253"/>
              <a:gd name="connsiteX19" fmla="*/ 1041009 w 3235658"/>
              <a:gd name="connsiteY19" fmla="*/ 2475914 h 3335253"/>
              <a:gd name="connsiteX20" fmla="*/ 1083212 w 3235658"/>
              <a:gd name="connsiteY20" fmla="*/ 2489981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689316 w 3235658"/>
              <a:gd name="connsiteY11" fmla="*/ 2278966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998806 w 3235658"/>
              <a:gd name="connsiteY18" fmla="*/ 2461846 h 3335253"/>
              <a:gd name="connsiteX19" fmla="*/ 1041009 w 3235658"/>
              <a:gd name="connsiteY19" fmla="*/ 2475914 h 3335253"/>
              <a:gd name="connsiteX20" fmla="*/ 1083212 w 3235658"/>
              <a:gd name="connsiteY20" fmla="*/ 2489981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998806 w 3235658"/>
              <a:gd name="connsiteY18" fmla="*/ 2461846 h 3335253"/>
              <a:gd name="connsiteX19" fmla="*/ 1041009 w 3235658"/>
              <a:gd name="connsiteY19" fmla="*/ 2475914 h 3335253"/>
              <a:gd name="connsiteX20" fmla="*/ 1083212 w 3235658"/>
              <a:gd name="connsiteY20" fmla="*/ 2489981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998806 w 3235658"/>
              <a:gd name="connsiteY18" fmla="*/ 2461846 h 3335253"/>
              <a:gd name="connsiteX19" fmla="*/ 1463040 w 3235658"/>
              <a:gd name="connsiteY19" fmla="*/ 2940148 h 3335253"/>
              <a:gd name="connsiteX20" fmla="*/ 1083212 w 3235658"/>
              <a:gd name="connsiteY20" fmla="*/ 2489981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998806 w 3235658"/>
              <a:gd name="connsiteY18" fmla="*/ 2461846 h 3335253"/>
              <a:gd name="connsiteX19" fmla="*/ 1463040 w 3235658"/>
              <a:gd name="connsiteY19" fmla="*/ 2940148 h 3335253"/>
              <a:gd name="connsiteX20" fmla="*/ 1364566 w 3235658"/>
              <a:gd name="connsiteY20" fmla="*/ 3024553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1252024 w 3235658"/>
              <a:gd name="connsiteY18" fmla="*/ 3038622 h 3335253"/>
              <a:gd name="connsiteX19" fmla="*/ 1463040 w 3235658"/>
              <a:gd name="connsiteY19" fmla="*/ 2940148 h 3335253"/>
              <a:gd name="connsiteX20" fmla="*/ 1364566 w 3235658"/>
              <a:gd name="connsiteY20" fmla="*/ 3024553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1252024 w 3235658"/>
              <a:gd name="connsiteY18" fmla="*/ 3038622 h 3335253"/>
              <a:gd name="connsiteX19" fmla="*/ 1463040 w 3235658"/>
              <a:gd name="connsiteY19" fmla="*/ 2940148 h 3335253"/>
              <a:gd name="connsiteX20" fmla="*/ 1448972 w 3235658"/>
              <a:gd name="connsiteY20" fmla="*/ 2926079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1463039 w 3235658"/>
              <a:gd name="connsiteY18" fmla="*/ 3165231 h 3335253"/>
              <a:gd name="connsiteX19" fmla="*/ 1463040 w 3235658"/>
              <a:gd name="connsiteY19" fmla="*/ 2940148 h 3335253"/>
              <a:gd name="connsiteX20" fmla="*/ 1448972 w 3235658"/>
              <a:gd name="connsiteY20" fmla="*/ 2926079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54744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1463039 w 3235658"/>
              <a:gd name="connsiteY18" fmla="*/ 3165231 h 3335253"/>
              <a:gd name="connsiteX19" fmla="*/ 1463040 w 3235658"/>
              <a:gd name="connsiteY19" fmla="*/ 2940148 h 3335253"/>
              <a:gd name="connsiteX20" fmla="*/ 1448972 w 3235658"/>
              <a:gd name="connsiteY20" fmla="*/ 2926079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60371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  <a:gd name="connsiteX0" fmla="*/ 14067 w 3235658"/>
              <a:gd name="connsiteY0" fmla="*/ 1617784 h 3335253"/>
              <a:gd name="connsiteX1" fmla="*/ 14067 w 3235658"/>
              <a:gd name="connsiteY1" fmla="*/ 1617784 h 3335253"/>
              <a:gd name="connsiteX2" fmla="*/ 28135 w 3235658"/>
              <a:gd name="connsiteY2" fmla="*/ 1772529 h 3335253"/>
              <a:gd name="connsiteX3" fmla="*/ 42203 w 3235658"/>
              <a:gd name="connsiteY3" fmla="*/ 1856935 h 3335253"/>
              <a:gd name="connsiteX4" fmla="*/ 28135 w 3235658"/>
              <a:gd name="connsiteY4" fmla="*/ 2110154 h 3335253"/>
              <a:gd name="connsiteX5" fmla="*/ 0 w 3235658"/>
              <a:gd name="connsiteY5" fmla="*/ 2194560 h 3335253"/>
              <a:gd name="connsiteX6" fmla="*/ 28135 w 3235658"/>
              <a:gd name="connsiteY6" fmla="*/ 2307101 h 3335253"/>
              <a:gd name="connsiteX7" fmla="*/ 70338 w 3235658"/>
              <a:gd name="connsiteY7" fmla="*/ 2391507 h 3335253"/>
              <a:gd name="connsiteX8" fmla="*/ 436098 w 3235658"/>
              <a:gd name="connsiteY8" fmla="*/ 2363372 h 3335253"/>
              <a:gd name="connsiteX9" fmla="*/ 520504 w 3235658"/>
              <a:gd name="connsiteY9" fmla="*/ 2335237 h 3335253"/>
              <a:gd name="connsiteX10" fmla="*/ 647113 w 3235658"/>
              <a:gd name="connsiteY10" fmla="*/ 2293034 h 3335253"/>
              <a:gd name="connsiteX11" fmla="*/ 450165 w 3235658"/>
              <a:gd name="connsiteY11" fmla="*/ 2433710 h 3335253"/>
              <a:gd name="connsiteX12" fmla="*/ 379827 w 3235658"/>
              <a:gd name="connsiteY12" fmla="*/ 2630658 h 3335253"/>
              <a:gd name="connsiteX13" fmla="*/ 323557 w 3235658"/>
              <a:gd name="connsiteY13" fmla="*/ 3137095 h 3335253"/>
              <a:gd name="connsiteX14" fmla="*/ 534572 w 3235658"/>
              <a:gd name="connsiteY14" fmla="*/ 3305907 h 3335253"/>
              <a:gd name="connsiteX15" fmla="*/ 773723 w 3235658"/>
              <a:gd name="connsiteY15" fmla="*/ 3334043 h 3335253"/>
              <a:gd name="connsiteX16" fmla="*/ 886264 w 3235658"/>
              <a:gd name="connsiteY16" fmla="*/ 3291839 h 3335253"/>
              <a:gd name="connsiteX17" fmla="*/ 1294229 w 3235658"/>
              <a:gd name="connsiteY17" fmla="*/ 3221500 h 3335253"/>
              <a:gd name="connsiteX18" fmla="*/ 1463039 w 3235658"/>
              <a:gd name="connsiteY18" fmla="*/ 3165231 h 3335253"/>
              <a:gd name="connsiteX19" fmla="*/ 1463040 w 3235658"/>
              <a:gd name="connsiteY19" fmla="*/ 2940148 h 3335253"/>
              <a:gd name="connsiteX20" fmla="*/ 1505243 w 3235658"/>
              <a:gd name="connsiteY20" fmla="*/ 2926079 h 3335253"/>
              <a:gd name="connsiteX21" fmla="*/ 1125415 w 3235658"/>
              <a:gd name="connsiteY21" fmla="*/ 2504049 h 3335253"/>
              <a:gd name="connsiteX22" fmla="*/ 1209821 w 3235658"/>
              <a:gd name="connsiteY22" fmla="*/ 2574387 h 3335253"/>
              <a:gd name="connsiteX23" fmla="*/ 1266092 w 3235658"/>
              <a:gd name="connsiteY23" fmla="*/ 2630658 h 3335253"/>
              <a:gd name="connsiteX24" fmla="*/ 1308295 w 3235658"/>
              <a:gd name="connsiteY24" fmla="*/ 2644726 h 3335253"/>
              <a:gd name="connsiteX25" fmla="*/ 1392701 w 3235658"/>
              <a:gd name="connsiteY25" fmla="*/ 2700997 h 3335253"/>
              <a:gd name="connsiteX26" fmla="*/ 1463040 w 3235658"/>
              <a:gd name="connsiteY26" fmla="*/ 2771335 h 3335253"/>
              <a:gd name="connsiteX27" fmla="*/ 1603716 w 3235658"/>
              <a:gd name="connsiteY27" fmla="*/ 2841674 h 3335253"/>
              <a:gd name="connsiteX28" fmla="*/ 1575581 w 3235658"/>
              <a:gd name="connsiteY28" fmla="*/ 2883877 h 3335253"/>
              <a:gd name="connsiteX29" fmla="*/ 1674055 w 3235658"/>
              <a:gd name="connsiteY29" fmla="*/ 2912012 h 3335253"/>
              <a:gd name="connsiteX30" fmla="*/ 1702190 w 3235658"/>
              <a:gd name="connsiteY30" fmla="*/ 2869809 h 3335253"/>
              <a:gd name="connsiteX31" fmla="*/ 1730326 w 3235658"/>
              <a:gd name="connsiteY31" fmla="*/ 2785403 h 3335253"/>
              <a:gd name="connsiteX32" fmla="*/ 1744393 w 3235658"/>
              <a:gd name="connsiteY32" fmla="*/ 2743200 h 3335253"/>
              <a:gd name="connsiteX33" fmla="*/ 1772529 w 3235658"/>
              <a:gd name="connsiteY33" fmla="*/ 2715064 h 3335253"/>
              <a:gd name="connsiteX34" fmla="*/ 1885070 w 3235658"/>
              <a:gd name="connsiteY34" fmla="*/ 2729132 h 3335253"/>
              <a:gd name="connsiteX35" fmla="*/ 1927273 w 3235658"/>
              <a:gd name="connsiteY35" fmla="*/ 2743200 h 3335253"/>
              <a:gd name="connsiteX36" fmla="*/ 1955409 w 3235658"/>
              <a:gd name="connsiteY36" fmla="*/ 2715064 h 3335253"/>
              <a:gd name="connsiteX37" fmla="*/ 2011680 w 3235658"/>
              <a:gd name="connsiteY37" fmla="*/ 2700997 h 3335253"/>
              <a:gd name="connsiteX38" fmla="*/ 2053883 w 3235658"/>
              <a:gd name="connsiteY38" fmla="*/ 2672861 h 3335253"/>
              <a:gd name="connsiteX39" fmla="*/ 2067950 w 3235658"/>
              <a:gd name="connsiteY39" fmla="*/ 2841674 h 3335253"/>
              <a:gd name="connsiteX40" fmla="*/ 2110153 w 3235658"/>
              <a:gd name="connsiteY40" fmla="*/ 2926080 h 3335253"/>
              <a:gd name="connsiteX41" fmla="*/ 2138289 w 3235658"/>
              <a:gd name="connsiteY41" fmla="*/ 2954215 h 3335253"/>
              <a:gd name="connsiteX42" fmla="*/ 2180492 w 3235658"/>
              <a:gd name="connsiteY42" fmla="*/ 2968283 h 3335253"/>
              <a:gd name="connsiteX43" fmla="*/ 2278966 w 3235658"/>
              <a:gd name="connsiteY43" fmla="*/ 2912012 h 3335253"/>
              <a:gd name="connsiteX44" fmla="*/ 2335236 w 3235658"/>
              <a:gd name="connsiteY44" fmla="*/ 2827606 h 3335253"/>
              <a:gd name="connsiteX45" fmla="*/ 2363372 w 3235658"/>
              <a:gd name="connsiteY45" fmla="*/ 2799470 h 3335253"/>
              <a:gd name="connsiteX46" fmla="*/ 2419643 w 3235658"/>
              <a:gd name="connsiteY46" fmla="*/ 2841674 h 3335253"/>
              <a:gd name="connsiteX47" fmla="*/ 2461846 w 3235658"/>
              <a:gd name="connsiteY47" fmla="*/ 2883877 h 3335253"/>
              <a:gd name="connsiteX48" fmla="*/ 2504049 w 3235658"/>
              <a:gd name="connsiteY48" fmla="*/ 2912012 h 3335253"/>
              <a:gd name="connsiteX49" fmla="*/ 2546252 w 3235658"/>
              <a:gd name="connsiteY49" fmla="*/ 2954215 h 3335253"/>
              <a:gd name="connsiteX50" fmla="*/ 2630658 w 3235658"/>
              <a:gd name="connsiteY50" fmla="*/ 2996418 h 3335253"/>
              <a:gd name="connsiteX51" fmla="*/ 2700996 w 3235658"/>
              <a:gd name="connsiteY51" fmla="*/ 3038621 h 3335253"/>
              <a:gd name="connsiteX52" fmla="*/ 2897944 w 3235658"/>
              <a:gd name="connsiteY52" fmla="*/ 3010486 h 3335253"/>
              <a:gd name="connsiteX53" fmla="*/ 2926080 w 3235658"/>
              <a:gd name="connsiteY53" fmla="*/ 2954215 h 3335253"/>
              <a:gd name="connsiteX54" fmla="*/ 2954215 w 3235658"/>
              <a:gd name="connsiteY54" fmla="*/ 2869809 h 3335253"/>
              <a:gd name="connsiteX55" fmla="*/ 2897944 w 3235658"/>
              <a:gd name="connsiteY55" fmla="*/ 2757267 h 3335253"/>
              <a:gd name="connsiteX56" fmla="*/ 2855741 w 3235658"/>
              <a:gd name="connsiteY56" fmla="*/ 2729132 h 3335253"/>
              <a:gd name="connsiteX57" fmla="*/ 2743200 w 3235658"/>
              <a:gd name="connsiteY57" fmla="*/ 2700997 h 3335253"/>
              <a:gd name="connsiteX58" fmla="*/ 2715064 w 3235658"/>
              <a:gd name="connsiteY58" fmla="*/ 2672861 h 3335253"/>
              <a:gd name="connsiteX59" fmla="*/ 2672861 w 3235658"/>
              <a:gd name="connsiteY59" fmla="*/ 2658794 h 3335253"/>
              <a:gd name="connsiteX60" fmla="*/ 2658793 w 3235658"/>
              <a:gd name="connsiteY60" fmla="*/ 2616590 h 3335253"/>
              <a:gd name="connsiteX61" fmla="*/ 2644726 w 3235658"/>
              <a:gd name="connsiteY61" fmla="*/ 2335237 h 3335253"/>
              <a:gd name="connsiteX62" fmla="*/ 2630658 w 3235658"/>
              <a:gd name="connsiteY62" fmla="*/ 2293034 h 3335253"/>
              <a:gd name="connsiteX63" fmla="*/ 2658793 w 3235658"/>
              <a:gd name="connsiteY63" fmla="*/ 2138289 h 3335253"/>
              <a:gd name="connsiteX64" fmla="*/ 2672861 w 3235658"/>
              <a:gd name="connsiteY64" fmla="*/ 2096086 h 3335253"/>
              <a:gd name="connsiteX65" fmla="*/ 2715064 w 3235658"/>
              <a:gd name="connsiteY65" fmla="*/ 2067950 h 3335253"/>
              <a:gd name="connsiteX66" fmla="*/ 2757267 w 3235658"/>
              <a:gd name="connsiteY66" fmla="*/ 1969477 h 3335253"/>
              <a:gd name="connsiteX67" fmla="*/ 2799470 w 3235658"/>
              <a:gd name="connsiteY67" fmla="*/ 1955409 h 3335253"/>
              <a:gd name="connsiteX68" fmla="*/ 2883876 w 3235658"/>
              <a:gd name="connsiteY68" fmla="*/ 1913206 h 3335253"/>
              <a:gd name="connsiteX69" fmla="*/ 2996418 w 3235658"/>
              <a:gd name="connsiteY69" fmla="*/ 1899138 h 3335253"/>
              <a:gd name="connsiteX70" fmla="*/ 3094892 w 3235658"/>
              <a:gd name="connsiteY70" fmla="*/ 1871003 h 3335253"/>
              <a:gd name="connsiteX71" fmla="*/ 3123027 w 3235658"/>
              <a:gd name="connsiteY71" fmla="*/ 1842867 h 3335253"/>
              <a:gd name="connsiteX72" fmla="*/ 3165230 w 3235658"/>
              <a:gd name="connsiteY72" fmla="*/ 1828800 h 3335253"/>
              <a:gd name="connsiteX73" fmla="*/ 3179298 w 3235658"/>
              <a:gd name="connsiteY73" fmla="*/ 1786597 h 3335253"/>
              <a:gd name="connsiteX74" fmla="*/ 3207433 w 3235658"/>
              <a:gd name="connsiteY74" fmla="*/ 1744394 h 3335253"/>
              <a:gd name="connsiteX75" fmla="*/ 3221501 w 3235658"/>
              <a:gd name="connsiteY75" fmla="*/ 1674055 h 3335253"/>
              <a:gd name="connsiteX76" fmla="*/ 3193366 w 3235658"/>
              <a:gd name="connsiteY76" fmla="*/ 1294227 h 3335253"/>
              <a:gd name="connsiteX77" fmla="*/ 3235569 w 3235658"/>
              <a:gd name="connsiteY77" fmla="*/ 1209821 h 3335253"/>
              <a:gd name="connsiteX78" fmla="*/ 3207433 w 3235658"/>
              <a:gd name="connsiteY78" fmla="*/ 1069144 h 3335253"/>
              <a:gd name="connsiteX79" fmla="*/ 3179298 w 3235658"/>
              <a:gd name="connsiteY79" fmla="*/ 1026941 h 3335253"/>
              <a:gd name="connsiteX80" fmla="*/ 3151163 w 3235658"/>
              <a:gd name="connsiteY80" fmla="*/ 942535 h 3335253"/>
              <a:gd name="connsiteX81" fmla="*/ 3151163 w 3235658"/>
              <a:gd name="connsiteY81" fmla="*/ 942535 h 3335253"/>
              <a:gd name="connsiteX82" fmla="*/ 3108960 w 3235658"/>
              <a:gd name="connsiteY82" fmla="*/ 787790 h 3335253"/>
              <a:gd name="connsiteX83" fmla="*/ 3094892 w 3235658"/>
              <a:gd name="connsiteY83" fmla="*/ 745587 h 3335253"/>
              <a:gd name="connsiteX84" fmla="*/ 3024553 w 3235658"/>
              <a:gd name="connsiteY84" fmla="*/ 689317 h 3335253"/>
              <a:gd name="connsiteX85" fmla="*/ 2982350 w 3235658"/>
              <a:gd name="connsiteY85" fmla="*/ 675249 h 3335253"/>
              <a:gd name="connsiteX86" fmla="*/ 2841673 w 3235658"/>
              <a:gd name="connsiteY86" fmla="*/ 703384 h 3335253"/>
              <a:gd name="connsiteX87" fmla="*/ 2799470 w 3235658"/>
              <a:gd name="connsiteY87" fmla="*/ 717452 h 3335253"/>
              <a:gd name="connsiteX88" fmla="*/ 2757267 w 3235658"/>
              <a:gd name="connsiteY88" fmla="*/ 759655 h 3335253"/>
              <a:gd name="connsiteX89" fmla="*/ 2672861 w 3235658"/>
              <a:gd name="connsiteY89" fmla="*/ 787790 h 3335253"/>
              <a:gd name="connsiteX90" fmla="*/ 2630658 w 3235658"/>
              <a:gd name="connsiteY90" fmla="*/ 801858 h 3335253"/>
              <a:gd name="connsiteX91" fmla="*/ 2504049 w 3235658"/>
              <a:gd name="connsiteY91" fmla="*/ 787790 h 3335253"/>
              <a:gd name="connsiteX92" fmla="*/ 2475913 w 3235658"/>
              <a:gd name="connsiteY92" fmla="*/ 759655 h 3335253"/>
              <a:gd name="connsiteX93" fmla="*/ 2419643 w 3235658"/>
              <a:gd name="connsiteY93" fmla="*/ 717452 h 3335253"/>
              <a:gd name="connsiteX94" fmla="*/ 2377440 w 3235658"/>
              <a:gd name="connsiteY94" fmla="*/ 618978 h 3335253"/>
              <a:gd name="connsiteX95" fmla="*/ 2335236 w 3235658"/>
              <a:gd name="connsiteY95" fmla="*/ 590843 h 3335253"/>
              <a:gd name="connsiteX96" fmla="*/ 2250830 w 3235658"/>
              <a:gd name="connsiteY96" fmla="*/ 534572 h 3335253"/>
              <a:gd name="connsiteX97" fmla="*/ 2208627 w 3235658"/>
              <a:gd name="connsiteY97" fmla="*/ 492369 h 3335253"/>
              <a:gd name="connsiteX98" fmla="*/ 2166424 w 3235658"/>
              <a:gd name="connsiteY98" fmla="*/ 464234 h 3335253"/>
              <a:gd name="connsiteX99" fmla="*/ 2110153 w 3235658"/>
              <a:gd name="connsiteY99" fmla="*/ 393895 h 3335253"/>
              <a:gd name="connsiteX100" fmla="*/ 2039815 w 3235658"/>
              <a:gd name="connsiteY100" fmla="*/ 281354 h 3335253"/>
              <a:gd name="connsiteX101" fmla="*/ 1997612 w 3235658"/>
              <a:gd name="connsiteY101" fmla="*/ 267286 h 3335253"/>
              <a:gd name="connsiteX102" fmla="*/ 1969476 w 3235658"/>
              <a:gd name="connsiteY102" fmla="*/ 239150 h 3335253"/>
              <a:gd name="connsiteX103" fmla="*/ 1927273 w 3235658"/>
              <a:gd name="connsiteY103" fmla="*/ 211015 h 3335253"/>
              <a:gd name="connsiteX104" fmla="*/ 1885070 w 3235658"/>
              <a:gd name="connsiteY104" fmla="*/ 126609 h 3335253"/>
              <a:gd name="connsiteX105" fmla="*/ 1814732 w 3235658"/>
              <a:gd name="connsiteY105" fmla="*/ 56270 h 3335253"/>
              <a:gd name="connsiteX106" fmla="*/ 1786596 w 3235658"/>
              <a:gd name="connsiteY106" fmla="*/ 28135 h 3335253"/>
              <a:gd name="connsiteX107" fmla="*/ 1617784 w 3235658"/>
              <a:gd name="connsiteY107" fmla="*/ 0 h 3335253"/>
              <a:gd name="connsiteX108" fmla="*/ 1448972 w 3235658"/>
              <a:gd name="connsiteY108" fmla="*/ 14067 h 3335253"/>
              <a:gd name="connsiteX109" fmla="*/ 1406769 w 3235658"/>
              <a:gd name="connsiteY109" fmla="*/ 42203 h 3335253"/>
              <a:gd name="connsiteX110" fmla="*/ 1209821 w 3235658"/>
              <a:gd name="connsiteY110" fmla="*/ 70338 h 3335253"/>
              <a:gd name="connsiteX111" fmla="*/ 1195753 w 3235658"/>
              <a:gd name="connsiteY111" fmla="*/ 112541 h 3335253"/>
              <a:gd name="connsiteX112" fmla="*/ 1069144 w 3235658"/>
              <a:gd name="connsiteY112" fmla="*/ 70338 h 3335253"/>
              <a:gd name="connsiteX113" fmla="*/ 1026941 w 3235658"/>
              <a:gd name="connsiteY113" fmla="*/ 56270 h 3335253"/>
              <a:gd name="connsiteX114" fmla="*/ 970670 w 3235658"/>
              <a:gd name="connsiteY114" fmla="*/ 112541 h 3335253"/>
              <a:gd name="connsiteX115" fmla="*/ 928467 w 3235658"/>
              <a:gd name="connsiteY115" fmla="*/ 239150 h 3335253"/>
              <a:gd name="connsiteX116" fmla="*/ 914400 w 3235658"/>
              <a:gd name="connsiteY116" fmla="*/ 281354 h 3335253"/>
              <a:gd name="connsiteX117" fmla="*/ 872196 w 3235658"/>
              <a:gd name="connsiteY117" fmla="*/ 365760 h 3335253"/>
              <a:gd name="connsiteX118" fmla="*/ 829993 w 3235658"/>
              <a:gd name="connsiteY118" fmla="*/ 633046 h 3335253"/>
              <a:gd name="connsiteX119" fmla="*/ 787790 w 3235658"/>
              <a:gd name="connsiteY119" fmla="*/ 647114 h 3335253"/>
              <a:gd name="connsiteX120" fmla="*/ 717452 w 3235658"/>
              <a:gd name="connsiteY120" fmla="*/ 633046 h 3335253"/>
              <a:gd name="connsiteX121" fmla="*/ 633046 w 3235658"/>
              <a:gd name="connsiteY121" fmla="*/ 576775 h 3335253"/>
              <a:gd name="connsiteX122" fmla="*/ 604910 w 3235658"/>
              <a:gd name="connsiteY122" fmla="*/ 534572 h 3335253"/>
              <a:gd name="connsiteX123" fmla="*/ 562707 w 3235658"/>
              <a:gd name="connsiteY123" fmla="*/ 520504 h 3335253"/>
              <a:gd name="connsiteX124" fmla="*/ 379827 w 3235658"/>
              <a:gd name="connsiteY124" fmla="*/ 534572 h 3335253"/>
              <a:gd name="connsiteX125" fmla="*/ 337624 w 3235658"/>
              <a:gd name="connsiteY125" fmla="*/ 562707 h 3335253"/>
              <a:gd name="connsiteX126" fmla="*/ 323556 w 3235658"/>
              <a:gd name="connsiteY126" fmla="*/ 604910 h 3335253"/>
              <a:gd name="connsiteX127" fmla="*/ 337624 w 3235658"/>
              <a:gd name="connsiteY127" fmla="*/ 858129 h 3335253"/>
              <a:gd name="connsiteX128" fmla="*/ 365760 w 3235658"/>
              <a:gd name="connsiteY128" fmla="*/ 886264 h 3335253"/>
              <a:gd name="connsiteX129" fmla="*/ 464233 w 3235658"/>
              <a:gd name="connsiteY129" fmla="*/ 914400 h 3335253"/>
              <a:gd name="connsiteX130" fmla="*/ 520504 w 3235658"/>
              <a:gd name="connsiteY130" fmla="*/ 1012874 h 3335253"/>
              <a:gd name="connsiteX131" fmla="*/ 548640 w 3235658"/>
              <a:gd name="connsiteY131" fmla="*/ 1041009 h 3335253"/>
              <a:gd name="connsiteX132" fmla="*/ 562707 w 3235658"/>
              <a:gd name="connsiteY132" fmla="*/ 1083212 h 3335253"/>
              <a:gd name="connsiteX133" fmla="*/ 548640 w 3235658"/>
              <a:gd name="connsiteY133" fmla="*/ 1139483 h 3335253"/>
              <a:gd name="connsiteX134" fmla="*/ 492369 w 3235658"/>
              <a:gd name="connsiteY134" fmla="*/ 1153550 h 3335253"/>
              <a:gd name="connsiteX135" fmla="*/ 379827 w 3235658"/>
              <a:gd name="connsiteY135" fmla="*/ 1167618 h 3335253"/>
              <a:gd name="connsiteX136" fmla="*/ 351692 w 3235658"/>
              <a:gd name="connsiteY136" fmla="*/ 1195754 h 3335253"/>
              <a:gd name="connsiteX137" fmla="*/ 323556 w 3235658"/>
              <a:gd name="connsiteY137" fmla="*/ 1280160 h 3335253"/>
              <a:gd name="connsiteX138" fmla="*/ 182880 w 3235658"/>
              <a:gd name="connsiteY138" fmla="*/ 1308295 h 3335253"/>
              <a:gd name="connsiteX139" fmla="*/ 154744 w 3235658"/>
              <a:gd name="connsiteY139" fmla="*/ 1336430 h 3335253"/>
              <a:gd name="connsiteX140" fmla="*/ 196947 w 3235658"/>
              <a:gd name="connsiteY140" fmla="*/ 1448972 h 3335253"/>
              <a:gd name="connsiteX141" fmla="*/ 225083 w 3235658"/>
              <a:gd name="connsiteY141" fmla="*/ 1477107 h 3335253"/>
              <a:gd name="connsiteX142" fmla="*/ 239150 w 3235658"/>
              <a:gd name="connsiteY142" fmla="*/ 1519310 h 3335253"/>
              <a:gd name="connsiteX143" fmla="*/ 98473 w 3235658"/>
              <a:gd name="connsiteY143" fmla="*/ 1575581 h 3335253"/>
              <a:gd name="connsiteX144" fmla="*/ 14067 w 3235658"/>
              <a:gd name="connsiteY144" fmla="*/ 1617784 h 333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3235658" h="3335253">
                <a:moveTo>
                  <a:pt x="14067" y="1617784"/>
                </a:moveTo>
                <a:lnTo>
                  <a:pt x="14067" y="1617784"/>
                </a:lnTo>
                <a:cubicBezTo>
                  <a:pt x="18756" y="1669366"/>
                  <a:pt x="22083" y="1721089"/>
                  <a:pt x="28135" y="1772529"/>
                </a:cubicBezTo>
                <a:cubicBezTo>
                  <a:pt x="31468" y="1800857"/>
                  <a:pt x="42203" y="1828412"/>
                  <a:pt x="42203" y="1856935"/>
                </a:cubicBezTo>
                <a:cubicBezTo>
                  <a:pt x="42203" y="1941471"/>
                  <a:pt x="38620" y="2026270"/>
                  <a:pt x="28135" y="2110154"/>
                </a:cubicBezTo>
                <a:cubicBezTo>
                  <a:pt x="24456" y="2139582"/>
                  <a:pt x="0" y="2194560"/>
                  <a:pt x="0" y="2194560"/>
                </a:cubicBezTo>
                <a:cubicBezTo>
                  <a:pt x="5351" y="2221318"/>
                  <a:pt x="13714" y="2278260"/>
                  <a:pt x="28135" y="2307101"/>
                </a:cubicBezTo>
                <a:cubicBezTo>
                  <a:pt x="82676" y="2416183"/>
                  <a:pt x="34978" y="2285428"/>
                  <a:pt x="70338" y="2391507"/>
                </a:cubicBezTo>
                <a:cubicBezTo>
                  <a:pt x="137361" y="2388156"/>
                  <a:pt x="332826" y="2389190"/>
                  <a:pt x="436098" y="2363372"/>
                </a:cubicBezTo>
                <a:cubicBezTo>
                  <a:pt x="464870" y="2356179"/>
                  <a:pt x="492369" y="2344615"/>
                  <a:pt x="520504" y="2335237"/>
                </a:cubicBezTo>
                <a:cubicBezTo>
                  <a:pt x="562707" y="2321169"/>
                  <a:pt x="658836" y="2276622"/>
                  <a:pt x="647113" y="2293034"/>
                </a:cubicBezTo>
                <a:cubicBezTo>
                  <a:pt x="635390" y="2309446"/>
                  <a:pt x="494713" y="2377439"/>
                  <a:pt x="450165" y="2433710"/>
                </a:cubicBezTo>
                <a:cubicBezTo>
                  <a:pt x="405617" y="2489981"/>
                  <a:pt x="482990" y="2513427"/>
                  <a:pt x="379827" y="2630658"/>
                </a:cubicBezTo>
                <a:cubicBezTo>
                  <a:pt x="389206" y="2621280"/>
                  <a:pt x="297766" y="3024554"/>
                  <a:pt x="323557" y="3137095"/>
                </a:cubicBezTo>
                <a:cubicBezTo>
                  <a:pt x="349348" y="3249636"/>
                  <a:pt x="459544" y="3273082"/>
                  <a:pt x="534572" y="3305907"/>
                </a:cubicBezTo>
                <a:cubicBezTo>
                  <a:pt x="609600" y="3338732"/>
                  <a:pt x="715108" y="3336388"/>
                  <a:pt x="773723" y="3334043"/>
                </a:cubicBezTo>
                <a:cubicBezTo>
                  <a:pt x="832338" y="3331698"/>
                  <a:pt x="799513" y="3310596"/>
                  <a:pt x="886264" y="3291839"/>
                </a:cubicBezTo>
                <a:cubicBezTo>
                  <a:pt x="973015" y="3273082"/>
                  <a:pt x="1198100" y="3242601"/>
                  <a:pt x="1294229" y="3221500"/>
                </a:cubicBezTo>
                <a:cubicBezTo>
                  <a:pt x="1390358" y="3200399"/>
                  <a:pt x="1434904" y="3212123"/>
                  <a:pt x="1463039" y="3165231"/>
                </a:cubicBezTo>
                <a:cubicBezTo>
                  <a:pt x="1491174" y="3118339"/>
                  <a:pt x="1456006" y="2980007"/>
                  <a:pt x="1463040" y="2940148"/>
                </a:cubicBezTo>
                <a:cubicBezTo>
                  <a:pt x="1470074" y="2900289"/>
                  <a:pt x="1561514" y="2998762"/>
                  <a:pt x="1505243" y="2926079"/>
                </a:cubicBezTo>
                <a:cubicBezTo>
                  <a:pt x="1448972" y="2853396"/>
                  <a:pt x="1174652" y="2562664"/>
                  <a:pt x="1125415" y="2504049"/>
                </a:cubicBezTo>
                <a:cubicBezTo>
                  <a:pt x="1076178" y="2445434"/>
                  <a:pt x="1072722" y="2456874"/>
                  <a:pt x="1209821" y="2574387"/>
                </a:cubicBezTo>
                <a:cubicBezTo>
                  <a:pt x="1229961" y="2591650"/>
                  <a:pt x="1240927" y="2622269"/>
                  <a:pt x="1266092" y="2630658"/>
                </a:cubicBezTo>
                <a:cubicBezTo>
                  <a:pt x="1280160" y="2635347"/>
                  <a:pt x="1295332" y="2637525"/>
                  <a:pt x="1308295" y="2644726"/>
                </a:cubicBezTo>
                <a:cubicBezTo>
                  <a:pt x="1337854" y="2661148"/>
                  <a:pt x="1392701" y="2700997"/>
                  <a:pt x="1392701" y="2700997"/>
                </a:cubicBezTo>
                <a:cubicBezTo>
                  <a:pt x="1444282" y="2778370"/>
                  <a:pt x="1427871" y="2747889"/>
                  <a:pt x="1463040" y="2771335"/>
                </a:cubicBezTo>
                <a:cubicBezTo>
                  <a:pt x="1498209" y="2794781"/>
                  <a:pt x="1498922" y="2771809"/>
                  <a:pt x="1603716" y="2841674"/>
                </a:cubicBezTo>
                <a:cubicBezTo>
                  <a:pt x="1613094" y="2855742"/>
                  <a:pt x="1563858" y="2872154"/>
                  <a:pt x="1575581" y="2883877"/>
                </a:cubicBezTo>
                <a:cubicBezTo>
                  <a:pt x="1587304" y="2895600"/>
                  <a:pt x="1670382" y="2911094"/>
                  <a:pt x="1674055" y="2912012"/>
                </a:cubicBezTo>
                <a:cubicBezTo>
                  <a:pt x="1683433" y="2897944"/>
                  <a:pt x="1695323" y="2885259"/>
                  <a:pt x="1702190" y="2869809"/>
                </a:cubicBezTo>
                <a:cubicBezTo>
                  <a:pt x="1714235" y="2842708"/>
                  <a:pt x="1720948" y="2813538"/>
                  <a:pt x="1730326" y="2785403"/>
                </a:cubicBezTo>
                <a:cubicBezTo>
                  <a:pt x="1735015" y="2771335"/>
                  <a:pt x="1733908" y="2753685"/>
                  <a:pt x="1744393" y="2743200"/>
                </a:cubicBezTo>
                <a:lnTo>
                  <a:pt x="1772529" y="2715064"/>
                </a:lnTo>
                <a:cubicBezTo>
                  <a:pt x="1810043" y="2719753"/>
                  <a:pt x="1847874" y="2722369"/>
                  <a:pt x="1885070" y="2729132"/>
                </a:cubicBezTo>
                <a:cubicBezTo>
                  <a:pt x="1899659" y="2731785"/>
                  <a:pt x="1912732" y="2746108"/>
                  <a:pt x="1927273" y="2743200"/>
                </a:cubicBezTo>
                <a:cubicBezTo>
                  <a:pt x="1940279" y="2740599"/>
                  <a:pt x="1943546" y="2720996"/>
                  <a:pt x="1955409" y="2715064"/>
                </a:cubicBezTo>
                <a:cubicBezTo>
                  <a:pt x="1972702" y="2706418"/>
                  <a:pt x="1992923" y="2705686"/>
                  <a:pt x="2011680" y="2700997"/>
                </a:cubicBezTo>
                <a:cubicBezTo>
                  <a:pt x="2025748" y="2691618"/>
                  <a:pt x="2047604" y="2657163"/>
                  <a:pt x="2053883" y="2672861"/>
                </a:cubicBezTo>
                <a:cubicBezTo>
                  <a:pt x="2074854" y="2725288"/>
                  <a:pt x="2060487" y="2785703"/>
                  <a:pt x="2067950" y="2841674"/>
                </a:cubicBezTo>
                <a:cubicBezTo>
                  <a:pt x="2072110" y="2872875"/>
                  <a:pt x="2091185" y="2902371"/>
                  <a:pt x="2110153" y="2926080"/>
                </a:cubicBezTo>
                <a:cubicBezTo>
                  <a:pt x="2118439" y="2936437"/>
                  <a:pt x="2126916" y="2947391"/>
                  <a:pt x="2138289" y="2954215"/>
                </a:cubicBezTo>
                <a:cubicBezTo>
                  <a:pt x="2151005" y="2961844"/>
                  <a:pt x="2166424" y="2963594"/>
                  <a:pt x="2180492" y="2968283"/>
                </a:cubicBezTo>
                <a:cubicBezTo>
                  <a:pt x="2197076" y="2959991"/>
                  <a:pt x="2263502" y="2929685"/>
                  <a:pt x="2278966" y="2912012"/>
                </a:cubicBezTo>
                <a:cubicBezTo>
                  <a:pt x="2301233" y="2886564"/>
                  <a:pt x="2316479" y="2855741"/>
                  <a:pt x="2335236" y="2827606"/>
                </a:cubicBezTo>
                <a:cubicBezTo>
                  <a:pt x="2342593" y="2816570"/>
                  <a:pt x="2353993" y="2808849"/>
                  <a:pt x="2363372" y="2799470"/>
                </a:cubicBezTo>
                <a:cubicBezTo>
                  <a:pt x="2382129" y="2813538"/>
                  <a:pt x="2401841" y="2826415"/>
                  <a:pt x="2419643" y="2841674"/>
                </a:cubicBezTo>
                <a:cubicBezTo>
                  <a:pt x="2434748" y="2854621"/>
                  <a:pt x="2446562" y="2871141"/>
                  <a:pt x="2461846" y="2883877"/>
                </a:cubicBezTo>
                <a:cubicBezTo>
                  <a:pt x="2474834" y="2894701"/>
                  <a:pt x="2491061" y="2901188"/>
                  <a:pt x="2504049" y="2912012"/>
                </a:cubicBezTo>
                <a:cubicBezTo>
                  <a:pt x="2519333" y="2924748"/>
                  <a:pt x="2530968" y="2941479"/>
                  <a:pt x="2546252" y="2954215"/>
                </a:cubicBezTo>
                <a:cubicBezTo>
                  <a:pt x="2582612" y="2984515"/>
                  <a:pt x="2588362" y="2982319"/>
                  <a:pt x="2630658" y="2996418"/>
                </a:cubicBezTo>
                <a:cubicBezTo>
                  <a:pt x="2651130" y="3016891"/>
                  <a:pt x="2666500" y="3040650"/>
                  <a:pt x="2700996" y="3038621"/>
                </a:cubicBezTo>
                <a:cubicBezTo>
                  <a:pt x="2767197" y="3034727"/>
                  <a:pt x="2897944" y="3010486"/>
                  <a:pt x="2897944" y="3010486"/>
                </a:cubicBezTo>
                <a:cubicBezTo>
                  <a:pt x="2907323" y="2991729"/>
                  <a:pt x="2918292" y="2973686"/>
                  <a:pt x="2926080" y="2954215"/>
                </a:cubicBezTo>
                <a:cubicBezTo>
                  <a:pt x="2937094" y="2926679"/>
                  <a:pt x="2954215" y="2869809"/>
                  <a:pt x="2954215" y="2869809"/>
                </a:cubicBezTo>
                <a:cubicBezTo>
                  <a:pt x="2931868" y="2802767"/>
                  <a:pt x="2942587" y="2792981"/>
                  <a:pt x="2897944" y="2757267"/>
                </a:cubicBezTo>
                <a:cubicBezTo>
                  <a:pt x="2884742" y="2746705"/>
                  <a:pt x="2871630" y="2734910"/>
                  <a:pt x="2855741" y="2729132"/>
                </a:cubicBezTo>
                <a:cubicBezTo>
                  <a:pt x="2819401" y="2715918"/>
                  <a:pt x="2780714" y="2710375"/>
                  <a:pt x="2743200" y="2700997"/>
                </a:cubicBezTo>
                <a:cubicBezTo>
                  <a:pt x="2733821" y="2691618"/>
                  <a:pt x="2726437" y="2679685"/>
                  <a:pt x="2715064" y="2672861"/>
                </a:cubicBezTo>
                <a:cubicBezTo>
                  <a:pt x="2702349" y="2665232"/>
                  <a:pt x="2683346" y="2669279"/>
                  <a:pt x="2672861" y="2658794"/>
                </a:cubicBezTo>
                <a:cubicBezTo>
                  <a:pt x="2662375" y="2648308"/>
                  <a:pt x="2663482" y="2630658"/>
                  <a:pt x="2658793" y="2616590"/>
                </a:cubicBezTo>
                <a:cubicBezTo>
                  <a:pt x="2654104" y="2522806"/>
                  <a:pt x="2652861" y="2428785"/>
                  <a:pt x="2644726" y="2335237"/>
                </a:cubicBezTo>
                <a:cubicBezTo>
                  <a:pt x="2643441" y="2320464"/>
                  <a:pt x="2630658" y="2307863"/>
                  <a:pt x="2630658" y="2293034"/>
                </a:cubicBezTo>
                <a:cubicBezTo>
                  <a:pt x="2630658" y="2253193"/>
                  <a:pt x="2646482" y="2181379"/>
                  <a:pt x="2658793" y="2138289"/>
                </a:cubicBezTo>
                <a:cubicBezTo>
                  <a:pt x="2662867" y="2124031"/>
                  <a:pt x="2663598" y="2107665"/>
                  <a:pt x="2672861" y="2096086"/>
                </a:cubicBezTo>
                <a:cubicBezTo>
                  <a:pt x="2683423" y="2082884"/>
                  <a:pt x="2700996" y="2077329"/>
                  <a:pt x="2715064" y="2067950"/>
                </a:cubicBezTo>
                <a:cubicBezTo>
                  <a:pt x="2723511" y="2034161"/>
                  <a:pt x="2726909" y="1993764"/>
                  <a:pt x="2757267" y="1969477"/>
                </a:cubicBezTo>
                <a:cubicBezTo>
                  <a:pt x="2768846" y="1960214"/>
                  <a:pt x="2786207" y="1962041"/>
                  <a:pt x="2799470" y="1955409"/>
                </a:cubicBezTo>
                <a:cubicBezTo>
                  <a:pt x="2850956" y="1929666"/>
                  <a:pt x="2828313" y="1923309"/>
                  <a:pt x="2883876" y="1913206"/>
                </a:cubicBezTo>
                <a:cubicBezTo>
                  <a:pt x="2921072" y="1906443"/>
                  <a:pt x="2959126" y="1905353"/>
                  <a:pt x="2996418" y="1899138"/>
                </a:cubicBezTo>
                <a:cubicBezTo>
                  <a:pt x="3031742" y="1893251"/>
                  <a:pt x="3061446" y="1882151"/>
                  <a:pt x="3094892" y="1871003"/>
                </a:cubicBezTo>
                <a:cubicBezTo>
                  <a:pt x="3104270" y="1861624"/>
                  <a:pt x="3111654" y="1849691"/>
                  <a:pt x="3123027" y="1842867"/>
                </a:cubicBezTo>
                <a:cubicBezTo>
                  <a:pt x="3135742" y="1835238"/>
                  <a:pt x="3154745" y="1839285"/>
                  <a:pt x="3165230" y="1828800"/>
                </a:cubicBezTo>
                <a:cubicBezTo>
                  <a:pt x="3175716" y="1818315"/>
                  <a:pt x="3172666" y="1799860"/>
                  <a:pt x="3179298" y="1786597"/>
                </a:cubicBezTo>
                <a:cubicBezTo>
                  <a:pt x="3186859" y="1771475"/>
                  <a:pt x="3198055" y="1758462"/>
                  <a:pt x="3207433" y="1744394"/>
                </a:cubicBezTo>
                <a:cubicBezTo>
                  <a:pt x="3212122" y="1720948"/>
                  <a:pt x="3221501" y="1697966"/>
                  <a:pt x="3221501" y="1674055"/>
                </a:cubicBezTo>
                <a:cubicBezTo>
                  <a:pt x="3221501" y="1365672"/>
                  <a:pt x="3241118" y="1437489"/>
                  <a:pt x="3193366" y="1294227"/>
                </a:cubicBezTo>
                <a:cubicBezTo>
                  <a:pt x="3205301" y="1276325"/>
                  <a:pt x="3237577" y="1235929"/>
                  <a:pt x="3235569" y="1209821"/>
                </a:cubicBezTo>
                <a:cubicBezTo>
                  <a:pt x="3231901" y="1162141"/>
                  <a:pt x="3221497" y="1114850"/>
                  <a:pt x="3207433" y="1069144"/>
                </a:cubicBezTo>
                <a:cubicBezTo>
                  <a:pt x="3202461" y="1052984"/>
                  <a:pt x="3186165" y="1042391"/>
                  <a:pt x="3179298" y="1026941"/>
                </a:cubicBezTo>
                <a:cubicBezTo>
                  <a:pt x="3167253" y="999840"/>
                  <a:pt x="3160541" y="970670"/>
                  <a:pt x="3151163" y="942535"/>
                </a:cubicBezTo>
                <a:lnTo>
                  <a:pt x="3151163" y="942535"/>
                </a:lnTo>
                <a:cubicBezTo>
                  <a:pt x="3131279" y="843119"/>
                  <a:pt x="3144655" y="894876"/>
                  <a:pt x="3108960" y="787790"/>
                </a:cubicBezTo>
                <a:cubicBezTo>
                  <a:pt x="3104271" y="773722"/>
                  <a:pt x="3105378" y="756072"/>
                  <a:pt x="3094892" y="745587"/>
                </a:cubicBezTo>
                <a:cubicBezTo>
                  <a:pt x="3068722" y="719418"/>
                  <a:pt x="3060045" y="707063"/>
                  <a:pt x="3024553" y="689317"/>
                </a:cubicBezTo>
                <a:cubicBezTo>
                  <a:pt x="3011290" y="682685"/>
                  <a:pt x="2996418" y="679938"/>
                  <a:pt x="2982350" y="675249"/>
                </a:cubicBezTo>
                <a:cubicBezTo>
                  <a:pt x="2935458" y="684627"/>
                  <a:pt x="2888269" y="692631"/>
                  <a:pt x="2841673" y="703384"/>
                </a:cubicBezTo>
                <a:cubicBezTo>
                  <a:pt x="2827224" y="706718"/>
                  <a:pt x="2811808" y="709227"/>
                  <a:pt x="2799470" y="717452"/>
                </a:cubicBezTo>
                <a:cubicBezTo>
                  <a:pt x="2782917" y="728488"/>
                  <a:pt x="2774658" y="749993"/>
                  <a:pt x="2757267" y="759655"/>
                </a:cubicBezTo>
                <a:cubicBezTo>
                  <a:pt x="2731342" y="774058"/>
                  <a:pt x="2700996" y="778412"/>
                  <a:pt x="2672861" y="787790"/>
                </a:cubicBezTo>
                <a:lnTo>
                  <a:pt x="2630658" y="801858"/>
                </a:lnTo>
                <a:cubicBezTo>
                  <a:pt x="2588455" y="797169"/>
                  <a:pt x="2545016" y="798963"/>
                  <a:pt x="2504049" y="787790"/>
                </a:cubicBezTo>
                <a:cubicBezTo>
                  <a:pt x="2491253" y="784300"/>
                  <a:pt x="2486102" y="768146"/>
                  <a:pt x="2475913" y="759655"/>
                </a:cubicBezTo>
                <a:cubicBezTo>
                  <a:pt x="2457901" y="744645"/>
                  <a:pt x="2438400" y="731520"/>
                  <a:pt x="2419643" y="717452"/>
                </a:cubicBezTo>
                <a:cubicBezTo>
                  <a:pt x="2409870" y="688135"/>
                  <a:pt x="2396753" y="642154"/>
                  <a:pt x="2377440" y="618978"/>
                </a:cubicBezTo>
                <a:cubicBezTo>
                  <a:pt x="2366616" y="605989"/>
                  <a:pt x="2348225" y="601667"/>
                  <a:pt x="2335236" y="590843"/>
                </a:cubicBezTo>
                <a:cubicBezTo>
                  <a:pt x="2264983" y="532299"/>
                  <a:pt x="2324999" y="559296"/>
                  <a:pt x="2250830" y="534572"/>
                </a:cubicBezTo>
                <a:cubicBezTo>
                  <a:pt x="2236762" y="520504"/>
                  <a:pt x="2223911" y="505105"/>
                  <a:pt x="2208627" y="492369"/>
                </a:cubicBezTo>
                <a:cubicBezTo>
                  <a:pt x="2195639" y="481545"/>
                  <a:pt x="2176986" y="477436"/>
                  <a:pt x="2166424" y="464234"/>
                </a:cubicBezTo>
                <a:cubicBezTo>
                  <a:pt x="2088767" y="367163"/>
                  <a:pt x="2231099" y="474525"/>
                  <a:pt x="2110153" y="393895"/>
                </a:cubicBezTo>
                <a:cubicBezTo>
                  <a:pt x="2084492" y="316911"/>
                  <a:pt x="2102236" y="312565"/>
                  <a:pt x="2039815" y="281354"/>
                </a:cubicBezTo>
                <a:cubicBezTo>
                  <a:pt x="2026552" y="274722"/>
                  <a:pt x="2011680" y="271975"/>
                  <a:pt x="1997612" y="267286"/>
                </a:cubicBezTo>
                <a:cubicBezTo>
                  <a:pt x="1988233" y="257907"/>
                  <a:pt x="1979833" y="247436"/>
                  <a:pt x="1969476" y="239150"/>
                </a:cubicBezTo>
                <a:cubicBezTo>
                  <a:pt x="1956274" y="228588"/>
                  <a:pt x="1939228" y="222970"/>
                  <a:pt x="1927273" y="211015"/>
                </a:cubicBezTo>
                <a:cubicBezTo>
                  <a:pt x="1834782" y="118524"/>
                  <a:pt x="1953715" y="218136"/>
                  <a:pt x="1885070" y="126609"/>
                </a:cubicBezTo>
                <a:cubicBezTo>
                  <a:pt x="1865175" y="100083"/>
                  <a:pt x="1838178" y="79716"/>
                  <a:pt x="1814732" y="56270"/>
                </a:cubicBezTo>
                <a:cubicBezTo>
                  <a:pt x="1805353" y="46891"/>
                  <a:pt x="1799179" y="32329"/>
                  <a:pt x="1786596" y="28135"/>
                </a:cubicBezTo>
                <a:cubicBezTo>
                  <a:pt x="1704109" y="639"/>
                  <a:pt x="1759131" y="15704"/>
                  <a:pt x="1617784" y="0"/>
                </a:cubicBezTo>
                <a:cubicBezTo>
                  <a:pt x="1561513" y="4689"/>
                  <a:pt x="1504341" y="2993"/>
                  <a:pt x="1448972" y="14067"/>
                </a:cubicBezTo>
                <a:cubicBezTo>
                  <a:pt x="1432393" y="17383"/>
                  <a:pt x="1422309" y="35543"/>
                  <a:pt x="1406769" y="42203"/>
                </a:cubicBezTo>
                <a:cubicBezTo>
                  <a:pt x="1360213" y="62156"/>
                  <a:pt x="1234619" y="67858"/>
                  <a:pt x="1209821" y="70338"/>
                </a:cubicBezTo>
                <a:cubicBezTo>
                  <a:pt x="1205132" y="84406"/>
                  <a:pt x="1210011" y="108467"/>
                  <a:pt x="1195753" y="112541"/>
                </a:cubicBezTo>
                <a:cubicBezTo>
                  <a:pt x="1129272" y="131536"/>
                  <a:pt x="1114569" y="93051"/>
                  <a:pt x="1069144" y="70338"/>
                </a:cubicBezTo>
                <a:cubicBezTo>
                  <a:pt x="1055881" y="63706"/>
                  <a:pt x="1041009" y="60959"/>
                  <a:pt x="1026941" y="56270"/>
                </a:cubicBezTo>
                <a:cubicBezTo>
                  <a:pt x="1008184" y="75027"/>
                  <a:pt x="975031" y="86375"/>
                  <a:pt x="970670" y="112541"/>
                </a:cubicBezTo>
                <a:cubicBezTo>
                  <a:pt x="953824" y="213624"/>
                  <a:pt x="972425" y="173214"/>
                  <a:pt x="928467" y="239150"/>
                </a:cubicBezTo>
                <a:cubicBezTo>
                  <a:pt x="923778" y="253218"/>
                  <a:pt x="921032" y="268091"/>
                  <a:pt x="914400" y="281354"/>
                </a:cubicBezTo>
                <a:cubicBezTo>
                  <a:pt x="859854" y="390448"/>
                  <a:pt x="907560" y="259672"/>
                  <a:pt x="872196" y="365760"/>
                </a:cubicBezTo>
                <a:cubicBezTo>
                  <a:pt x="869773" y="406959"/>
                  <a:pt x="912531" y="583522"/>
                  <a:pt x="829993" y="633046"/>
                </a:cubicBezTo>
                <a:cubicBezTo>
                  <a:pt x="817278" y="640675"/>
                  <a:pt x="801858" y="642425"/>
                  <a:pt x="787790" y="647114"/>
                </a:cubicBezTo>
                <a:cubicBezTo>
                  <a:pt x="764344" y="642425"/>
                  <a:pt x="739219" y="642940"/>
                  <a:pt x="717452" y="633046"/>
                </a:cubicBezTo>
                <a:cubicBezTo>
                  <a:pt x="686668" y="619053"/>
                  <a:pt x="633046" y="576775"/>
                  <a:pt x="633046" y="576775"/>
                </a:cubicBezTo>
                <a:cubicBezTo>
                  <a:pt x="623667" y="562707"/>
                  <a:pt x="618112" y="545134"/>
                  <a:pt x="604910" y="534572"/>
                </a:cubicBezTo>
                <a:cubicBezTo>
                  <a:pt x="593331" y="525309"/>
                  <a:pt x="577536" y="520504"/>
                  <a:pt x="562707" y="520504"/>
                </a:cubicBezTo>
                <a:cubicBezTo>
                  <a:pt x="501567" y="520504"/>
                  <a:pt x="440787" y="529883"/>
                  <a:pt x="379827" y="534572"/>
                </a:cubicBezTo>
                <a:cubicBezTo>
                  <a:pt x="365759" y="543950"/>
                  <a:pt x="348186" y="549505"/>
                  <a:pt x="337624" y="562707"/>
                </a:cubicBezTo>
                <a:cubicBezTo>
                  <a:pt x="328361" y="574286"/>
                  <a:pt x="323556" y="590081"/>
                  <a:pt x="323556" y="604910"/>
                </a:cubicBezTo>
                <a:cubicBezTo>
                  <a:pt x="323556" y="689446"/>
                  <a:pt x="325084" y="774528"/>
                  <a:pt x="337624" y="858129"/>
                </a:cubicBezTo>
                <a:cubicBezTo>
                  <a:pt x="339592" y="871245"/>
                  <a:pt x="353640" y="880877"/>
                  <a:pt x="365760" y="886264"/>
                </a:cubicBezTo>
                <a:cubicBezTo>
                  <a:pt x="396956" y="900129"/>
                  <a:pt x="431409" y="905021"/>
                  <a:pt x="464233" y="914400"/>
                </a:cubicBezTo>
                <a:cubicBezTo>
                  <a:pt x="527590" y="977755"/>
                  <a:pt x="454381" y="897160"/>
                  <a:pt x="520504" y="1012874"/>
                </a:cubicBezTo>
                <a:cubicBezTo>
                  <a:pt x="527084" y="1024390"/>
                  <a:pt x="539261" y="1031631"/>
                  <a:pt x="548640" y="1041009"/>
                </a:cubicBezTo>
                <a:cubicBezTo>
                  <a:pt x="553329" y="1055077"/>
                  <a:pt x="562707" y="1068383"/>
                  <a:pt x="562707" y="1083212"/>
                </a:cubicBezTo>
                <a:cubicBezTo>
                  <a:pt x="562707" y="1102546"/>
                  <a:pt x="562311" y="1125812"/>
                  <a:pt x="548640" y="1139483"/>
                </a:cubicBezTo>
                <a:cubicBezTo>
                  <a:pt x="534969" y="1153154"/>
                  <a:pt x="511440" y="1150372"/>
                  <a:pt x="492369" y="1153550"/>
                </a:cubicBezTo>
                <a:cubicBezTo>
                  <a:pt x="455077" y="1159765"/>
                  <a:pt x="417341" y="1162929"/>
                  <a:pt x="379827" y="1167618"/>
                </a:cubicBezTo>
                <a:cubicBezTo>
                  <a:pt x="370449" y="1176997"/>
                  <a:pt x="357623" y="1183891"/>
                  <a:pt x="351692" y="1195754"/>
                </a:cubicBezTo>
                <a:cubicBezTo>
                  <a:pt x="338429" y="1222280"/>
                  <a:pt x="352810" y="1275285"/>
                  <a:pt x="323556" y="1280160"/>
                </a:cubicBezTo>
                <a:cubicBezTo>
                  <a:pt x="220079" y="1297405"/>
                  <a:pt x="266822" y="1287309"/>
                  <a:pt x="182880" y="1308295"/>
                </a:cubicBezTo>
                <a:cubicBezTo>
                  <a:pt x="173501" y="1317673"/>
                  <a:pt x="156620" y="1323300"/>
                  <a:pt x="154744" y="1336430"/>
                </a:cubicBezTo>
                <a:cubicBezTo>
                  <a:pt x="148617" y="1379321"/>
                  <a:pt x="172174" y="1418006"/>
                  <a:pt x="196947" y="1448972"/>
                </a:cubicBezTo>
                <a:cubicBezTo>
                  <a:pt x="205233" y="1459329"/>
                  <a:pt x="215704" y="1467729"/>
                  <a:pt x="225083" y="1477107"/>
                </a:cubicBezTo>
                <a:cubicBezTo>
                  <a:pt x="229772" y="1491175"/>
                  <a:pt x="239150" y="1504481"/>
                  <a:pt x="239150" y="1519310"/>
                </a:cubicBezTo>
                <a:cubicBezTo>
                  <a:pt x="239150" y="1598744"/>
                  <a:pt x="161091" y="1568624"/>
                  <a:pt x="98473" y="1575581"/>
                </a:cubicBezTo>
                <a:cubicBezTo>
                  <a:pt x="21978" y="1606180"/>
                  <a:pt x="28134" y="1610750"/>
                  <a:pt x="14067" y="16177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dist="50800" dir="8400000" sx="103000" sy="103000" algn="ctr" rotWithShape="0">
              <a:srgbClr val="000000">
                <a:alpha val="5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816166" y="94859"/>
            <a:ext cx="1881227" cy="1785681"/>
          </a:xfrm>
          <a:custGeom>
            <a:avLst/>
            <a:gdLst>
              <a:gd name="connsiteX0" fmla="*/ 805185 w 3112286"/>
              <a:gd name="connsiteY0" fmla="*/ 745587 h 2954215"/>
              <a:gd name="connsiteX1" fmla="*/ 805185 w 3112286"/>
              <a:gd name="connsiteY1" fmla="*/ 745587 h 2954215"/>
              <a:gd name="connsiteX2" fmla="*/ 861456 w 3112286"/>
              <a:gd name="connsiteY2" fmla="*/ 520504 h 2954215"/>
              <a:gd name="connsiteX3" fmla="*/ 875523 w 3112286"/>
              <a:gd name="connsiteY3" fmla="*/ 478301 h 2954215"/>
              <a:gd name="connsiteX4" fmla="*/ 903659 w 3112286"/>
              <a:gd name="connsiteY4" fmla="*/ 450166 h 2954215"/>
              <a:gd name="connsiteX5" fmla="*/ 917726 w 3112286"/>
              <a:gd name="connsiteY5" fmla="*/ 407963 h 2954215"/>
              <a:gd name="connsiteX6" fmla="*/ 945862 w 3112286"/>
              <a:gd name="connsiteY6" fmla="*/ 379827 h 2954215"/>
              <a:gd name="connsiteX7" fmla="*/ 973997 w 3112286"/>
              <a:gd name="connsiteY7" fmla="*/ 295421 h 2954215"/>
              <a:gd name="connsiteX8" fmla="*/ 1002132 w 3112286"/>
              <a:gd name="connsiteY8" fmla="*/ 211015 h 2954215"/>
              <a:gd name="connsiteX9" fmla="*/ 1016200 w 3112286"/>
              <a:gd name="connsiteY9" fmla="*/ 154744 h 2954215"/>
              <a:gd name="connsiteX10" fmla="*/ 1044336 w 3112286"/>
              <a:gd name="connsiteY10" fmla="*/ 126609 h 2954215"/>
              <a:gd name="connsiteX11" fmla="*/ 1086539 w 3112286"/>
              <a:gd name="connsiteY11" fmla="*/ 154744 h 2954215"/>
              <a:gd name="connsiteX12" fmla="*/ 1199080 w 3112286"/>
              <a:gd name="connsiteY12" fmla="*/ 182880 h 2954215"/>
              <a:gd name="connsiteX13" fmla="*/ 1241283 w 3112286"/>
              <a:gd name="connsiteY13" fmla="*/ 168812 h 2954215"/>
              <a:gd name="connsiteX14" fmla="*/ 1269419 w 3112286"/>
              <a:gd name="connsiteY14" fmla="*/ 140677 h 2954215"/>
              <a:gd name="connsiteX15" fmla="*/ 1311622 w 3112286"/>
              <a:gd name="connsiteY15" fmla="*/ 112541 h 2954215"/>
              <a:gd name="connsiteX16" fmla="*/ 1381960 w 3112286"/>
              <a:gd name="connsiteY16" fmla="*/ 56271 h 2954215"/>
              <a:gd name="connsiteX17" fmla="*/ 1410096 w 3112286"/>
              <a:gd name="connsiteY17" fmla="*/ 28135 h 2954215"/>
              <a:gd name="connsiteX18" fmla="*/ 1452299 w 3112286"/>
              <a:gd name="connsiteY18" fmla="*/ 0 h 2954215"/>
              <a:gd name="connsiteX19" fmla="*/ 1677382 w 3112286"/>
              <a:gd name="connsiteY19" fmla="*/ 14067 h 2954215"/>
              <a:gd name="connsiteX20" fmla="*/ 1719585 w 3112286"/>
              <a:gd name="connsiteY20" fmla="*/ 28135 h 2954215"/>
              <a:gd name="connsiteX21" fmla="*/ 1803991 w 3112286"/>
              <a:gd name="connsiteY21" fmla="*/ 126609 h 2954215"/>
              <a:gd name="connsiteX22" fmla="*/ 1888397 w 3112286"/>
              <a:gd name="connsiteY22" fmla="*/ 182880 h 2954215"/>
              <a:gd name="connsiteX23" fmla="*/ 1944668 w 3112286"/>
              <a:gd name="connsiteY23" fmla="*/ 267286 h 2954215"/>
              <a:gd name="connsiteX24" fmla="*/ 2043142 w 3112286"/>
              <a:gd name="connsiteY24" fmla="*/ 393895 h 2954215"/>
              <a:gd name="connsiteX25" fmla="*/ 2127548 w 3112286"/>
              <a:gd name="connsiteY25" fmla="*/ 450166 h 2954215"/>
              <a:gd name="connsiteX26" fmla="*/ 2141616 w 3112286"/>
              <a:gd name="connsiteY26" fmla="*/ 492369 h 2954215"/>
              <a:gd name="connsiteX27" fmla="*/ 2183819 w 3112286"/>
              <a:gd name="connsiteY27" fmla="*/ 520504 h 2954215"/>
              <a:gd name="connsiteX28" fmla="*/ 2254157 w 3112286"/>
              <a:gd name="connsiteY28" fmla="*/ 576775 h 2954215"/>
              <a:gd name="connsiteX29" fmla="*/ 2282292 w 3112286"/>
              <a:gd name="connsiteY29" fmla="*/ 618978 h 2954215"/>
              <a:gd name="connsiteX30" fmla="*/ 2310428 w 3112286"/>
              <a:gd name="connsiteY30" fmla="*/ 647114 h 2954215"/>
              <a:gd name="connsiteX31" fmla="*/ 2324496 w 3112286"/>
              <a:gd name="connsiteY31" fmla="*/ 703384 h 2954215"/>
              <a:gd name="connsiteX32" fmla="*/ 2352631 w 3112286"/>
              <a:gd name="connsiteY32" fmla="*/ 731520 h 2954215"/>
              <a:gd name="connsiteX33" fmla="*/ 2380766 w 3112286"/>
              <a:gd name="connsiteY33" fmla="*/ 773723 h 2954215"/>
              <a:gd name="connsiteX34" fmla="*/ 2408902 w 3112286"/>
              <a:gd name="connsiteY34" fmla="*/ 801858 h 2954215"/>
              <a:gd name="connsiteX35" fmla="*/ 2507376 w 3112286"/>
              <a:gd name="connsiteY35" fmla="*/ 900332 h 2954215"/>
              <a:gd name="connsiteX36" fmla="*/ 2662120 w 3112286"/>
              <a:gd name="connsiteY36" fmla="*/ 886264 h 2954215"/>
              <a:gd name="connsiteX37" fmla="*/ 2732459 w 3112286"/>
              <a:gd name="connsiteY37" fmla="*/ 829994 h 2954215"/>
              <a:gd name="connsiteX38" fmla="*/ 2774662 w 3112286"/>
              <a:gd name="connsiteY38" fmla="*/ 815926 h 2954215"/>
              <a:gd name="connsiteX39" fmla="*/ 2802797 w 3112286"/>
              <a:gd name="connsiteY39" fmla="*/ 773723 h 2954215"/>
              <a:gd name="connsiteX40" fmla="*/ 2887203 w 3112286"/>
              <a:gd name="connsiteY40" fmla="*/ 745587 h 2954215"/>
              <a:gd name="connsiteX41" fmla="*/ 2985677 w 3112286"/>
              <a:gd name="connsiteY41" fmla="*/ 773723 h 2954215"/>
              <a:gd name="connsiteX42" fmla="*/ 3013812 w 3112286"/>
              <a:gd name="connsiteY42" fmla="*/ 815926 h 2954215"/>
              <a:gd name="connsiteX43" fmla="*/ 3070083 w 3112286"/>
              <a:gd name="connsiteY43" fmla="*/ 984738 h 2954215"/>
              <a:gd name="connsiteX44" fmla="*/ 3098219 w 3112286"/>
              <a:gd name="connsiteY44" fmla="*/ 1069144 h 2954215"/>
              <a:gd name="connsiteX45" fmla="*/ 3112286 w 3112286"/>
              <a:gd name="connsiteY45" fmla="*/ 1111347 h 2954215"/>
              <a:gd name="connsiteX46" fmla="*/ 3084151 w 3112286"/>
              <a:gd name="connsiteY46" fmla="*/ 1575581 h 2954215"/>
              <a:gd name="connsiteX47" fmla="*/ 3070083 w 3112286"/>
              <a:gd name="connsiteY47" fmla="*/ 1617784 h 2954215"/>
              <a:gd name="connsiteX48" fmla="*/ 3056016 w 3112286"/>
              <a:gd name="connsiteY48" fmla="*/ 1688123 h 2954215"/>
              <a:gd name="connsiteX49" fmla="*/ 3041948 w 3112286"/>
              <a:gd name="connsiteY49" fmla="*/ 1772529 h 2954215"/>
              <a:gd name="connsiteX50" fmla="*/ 2999745 w 3112286"/>
              <a:gd name="connsiteY50" fmla="*/ 1814732 h 2954215"/>
              <a:gd name="connsiteX51" fmla="*/ 2873136 w 3112286"/>
              <a:gd name="connsiteY51" fmla="*/ 1842867 h 2954215"/>
              <a:gd name="connsiteX52" fmla="*/ 2830932 w 3112286"/>
              <a:gd name="connsiteY52" fmla="*/ 1856935 h 2954215"/>
              <a:gd name="connsiteX53" fmla="*/ 2732459 w 3112286"/>
              <a:gd name="connsiteY53" fmla="*/ 1871003 h 2954215"/>
              <a:gd name="connsiteX54" fmla="*/ 2718391 w 3112286"/>
              <a:gd name="connsiteY54" fmla="*/ 1955409 h 2954215"/>
              <a:gd name="connsiteX55" fmla="*/ 2676188 w 3112286"/>
              <a:gd name="connsiteY55" fmla="*/ 1969477 h 2954215"/>
              <a:gd name="connsiteX56" fmla="*/ 2605849 w 3112286"/>
              <a:gd name="connsiteY56" fmla="*/ 1983544 h 2954215"/>
              <a:gd name="connsiteX57" fmla="*/ 2591782 w 3112286"/>
              <a:gd name="connsiteY57" fmla="*/ 2067951 h 2954215"/>
              <a:gd name="connsiteX58" fmla="*/ 2577714 w 3112286"/>
              <a:gd name="connsiteY58" fmla="*/ 2110154 h 2954215"/>
              <a:gd name="connsiteX59" fmla="*/ 2563646 w 3112286"/>
              <a:gd name="connsiteY59" fmla="*/ 2194560 h 2954215"/>
              <a:gd name="connsiteX60" fmla="*/ 2507376 w 3112286"/>
              <a:gd name="connsiteY60" fmla="*/ 2278966 h 2954215"/>
              <a:gd name="connsiteX61" fmla="*/ 2521443 w 3112286"/>
              <a:gd name="connsiteY61" fmla="*/ 2335237 h 2954215"/>
              <a:gd name="connsiteX62" fmla="*/ 2563646 w 3112286"/>
              <a:gd name="connsiteY62" fmla="*/ 2363372 h 2954215"/>
              <a:gd name="connsiteX63" fmla="*/ 2619917 w 3112286"/>
              <a:gd name="connsiteY63" fmla="*/ 2630658 h 2954215"/>
              <a:gd name="connsiteX64" fmla="*/ 2662120 w 3112286"/>
              <a:gd name="connsiteY64" fmla="*/ 2686929 h 2954215"/>
              <a:gd name="connsiteX65" fmla="*/ 2704323 w 3112286"/>
              <a:gd name="connsiteY65" fmla="*/ 2715064 h 2954215"/>
              <a:gd name="connsiteX66" fmla="*/ 2732459 w 3112286"/>
              <a:gd name="connsiteY66" fmla="*/ 2757267 h 2954215"/>
              <a:gd name="connsiteX67" fmla="*/ 2845000 w 3112286"/>
              <a:gd name="connsiteY67" fmla="*/ 2785403 h 2954215"/>
              <a:gd name="connsiteX68" fmla="*/ 2830932 w 3112286"/>
              <a:gd name="connsiteY68" fmla="*/ 2869809 h 2954215"/>
              <a:gd name="connsiteX69" fmla="*/ 2816865 w 3112286"/>
              <a:gd name="connsiteY69" fmla="*/ 2912012 h 2954215"/>
              <a:gd name="connsiteX70" fmla="*/ 2732459 w 3112286"/>
              <a:gd name="connsiteY70" fmla="*/ 2926080 h 2954215"/>
              <a:gd name="connsiteX71" fmla="*/ 2648052 w 3112286"/>
              <a:gd name="connsiteY71" fmla="*/ 2954215 h 2954215"/>
              <a:gd name="connsiteX72" fmla="*/ 2577714 w 3112286"/>
              <a:gd name="connsiteY72" fmla="*/ 2940147 h 2954215"/>
              <a:gd name="connsiteX73" fmla="*/ 2535511 w 3112286"/>
              <a:gd name="connsiteY73" fmla="*/ 2912012 h 2954215"/>
              <a:gd name="connsiteX74" fmla="*/ 2465172 w 3112286"/>
              <a:gd name="connsiteY74" fmla="*/ 2827606 h 2954215"/>
              <a:gd name="connsiteX75" fmla="*/ 2380766 w 3112286"/>
              <a:gd name="connsiteY75" fmla="*/ 2771335 h 2954215"/>
              <a:gd name="connsiteX76" fmla="*/ 2338563 w 3112286"/>
              <a:gd name="connsiteY76" fmla="*/ 2729132 h 2954215"/>
              <a:gd name="connsiteX77" fmla="*/ 2254157 w 3112286"/>
              <a:gd name="connsiteY77" fmla="*/ 2700997 h 2954215"/>
              <a:gd name="connsiteX78" fmla="*/ 2211954 w 3112286"/>
              <a:gd name="connsiteY78" fmla="*/ 2715064 h 2954215"/>
              <a:gd name="connsiteX79" fmla="*/ 2141616 w 3112286"/>
              <a:gd name="connsiteY79" fmla="*/ 2729132 h 2954215"/>
              <a:gd name="connsiteX80" fmla="*/ 2113480 w 3112286"/>
              <a:gd name="connsiteY80" fmla="*/ 2757267 h 2954215"/>
              <a:gd name="connsiteX81" fmla="*/ 1986871 w 3112286"/>
              <a:gd name="connsiteY81" fmla="*/ 2729132 h 2954215"/>
              <a:gd name="connsiteX82" fmla="*/ 1944668 w 3112286"/>
              <a:gd name="connsiteY82" fmla="*/ 2686929 h 2954215"/>
              <a:gd name="connsiteX83" fmla="*/ 1860262 w 3112286"/>
              <a:gd name="connsiteY83" fmla="*/ 2658794 h 2954215"/>
              <a:gd name="connsiteX84" fmla="*/ 1818059 w 3112286"/>
              <a:gd name="connsiteY84" fmla="*/ 2644726 h 2954215"/>
              <a:gd name="connsiteX85" fmla="*/ 1719585 w 3112286"/>
              <a:gd name="connsiteY85" fmla="*/ 2616591 h 2954215"/>
              <a:gd name="connsiteX86" fmla="*/ 1649246 w 3112286"/>
              <a:gd name="connsiteY86" fmla="*/ 2630658 h 2954215"/>
              <a:gd name="connsiteX87" fmla="*/ 1607043 w 3112286"/>
              <a:gd name="connsiteY87" fmla="*/ 2644726 h 2954215"/>
              <a:gd name="connsiteX88" fmla="*/ 1550772 w 3112286"/>
              <a:gd name="connsiteY88" fmla="*/ 2658794 h 2954215"/>
              <a:gd name="connsiteX89" fmla="*/ 1564840 w 3112286"/>
              <a:gd name="connsiteY89" fmla="*/ 2827606 h 2954215"/>
              <a:gd name="connsiteX90" fmla="*/ 1508569 w 3112286"/>
              <a:gd name="connsiteY90" fmla="*/ 2785403 h 2954215"/>
              <a:gd name="connsiteX91" fmla="*/ 1424163 w 3112286"/>
              <a:gd name="connsiteY91" fmla="*/ 2686929 h 2954215"/>
              <a:gd name="connsiteX92" fmla="*/ 1381960 w 3112286"/>
              <a:gd name="connsiteY92" fmla="*/ 2658794 h 2954215"/>
              <a:gd name="connsiteX93" fmla="*/ 1325689 w 3112286"/>
              <a:gd name="connsiteY93" fmla="*/ 2602523 h 2954215"/>
              <a:gd name="connsiteX94" fmla="*/ 1297554 w 3112286"/>
              <a:gd name="connsiteY94" fmla="*/ 2574387 h 2954215"/>
              <a:gd name="connsiteX95" fmla="*/ 1241283 w 3112286"/>
              <a:gd name="connsiteY95" fmla="*/ 2560320 h 2954215"/>
              <a:gd name="connsiteX96" fmla="*/ 1156877 w 3112286"/>
              <a:gd name="connsiteY96" fmla="*/ 2504049 h 2954215"/>
              <a:gd name="connsiteX97" fmla="*/ 1114674 w 3112286"/>
              <a:gd name="connsiteY97" fmla="*/ 2475914 h 2954215"/>
              <a:gd name="connsiteX98" fmla="*/ 1030268 w 3112286"/>
              <a:gd name="connsiteY98" fmla="*/ 2447778 h 2954215"/>
              <a:gd name="connsiteX99" fmla="*/ 917726 w 3112286"/>
              <a:gd name="connsiteY99" fmla="*/ 2363372 h 2954215"/>
              <a:gd name="connsiteX100" fmla="*/ 875523 w 3112286"/>
              <a:gd name="connsiteY100" fmla="*/ 2335237 h 2954215"/>
              <a:gd name="connsiteX101" fmla="*/ 819252 w 3112286"/>
              <a:gd name="connsiteY101" fmla="*/ 2264898 h 2954215"/>
              <a:gd name="connsiteX102" fmla="*/ 734846 w 3112286"/>
              <a:gd name="connsiteY102" fmla="*/ 2152357 h 2954215"/>
              <a:gd name="connsiteX103" fmla="*/ 692643 w 3112286"/>
              <a:gd name="connsiteY103" fmla="*/ 2166424 h 2954215"/>
              <a:gd name="connsiteX104" fmla="*/ 636372 w 3112286"/>
              <a:gd name="connsiteY104" fmla="*/ 2222695 h 2954215"/>
              <a:gd name="connsiteX105" fmla="*/ 580102 w 3112286"/>
              <a:gd name="connsiteY105" fmla="*/ 2236763 h 2954215"/>
              <a:gd name="connsiteX106" fmla="*/ 537899 w 3112286"/>
              <a:gd name="connsiteY106" fmla="*/ 2264898 h 2954215"/>
              <a:gd name="connsiteX107" fmla="*/ 397222 w 3112286"/>
              <a:gd name="connsiteY107" fmla="*/ 2307101 h 2954215"/>
              <a:gd name="connsiteX108" fmla="*/ 45529 w 3112286"/>
              <a:gd name="connsiteY108" fmla="*/ 2293034 h 2954215"/>
              <a:gd name="connsiteX109" fmla="*/ 17394 w 3112286"/>
              <a:gd name="connsiteY109" fmla="*/ 2264898 h 2954215"/>
              <a:gd name="connsiteX110" fmla="*/ 3326 w 3112286"/>
              <a:gd name="connsiteY110" fmla="*/ 2222695 h 2954215"/>
              <a:gd name="connsiteX111" fmla="*/ 17394 w 3112286"/>
              <a:gd name="connsiteY111" fmla="*/ 1589649 h 2954215"/>
              <a:gd name="connsiteX112" fmla="*/ 101800 w 3112286"/>
              <a:gd name="connsiteY112" fmla="*/ 1575581 h 2954215"/>
              <a:gd name="connsiteX113" fmla="*/ 172139 w 3112286"/>
              <a:gd name="connsiteY113" fmla="*/ 1561514 h 2954215"/>
              <a:gd name="connsiteX114" fmla="*/ 256545 w 3112286"/>
              <a:gd name="connsiteY114" fmla="*/ 1533378 h 2954215"/>
              <a:gd name="connsiteX115" fmla="*/ 186206 w 3112286"/>
              <a:gd name="connsiteY115" fmla="*/ 1420837 h 2954215"/>
              <a:gd name="connsiteX116" fmla="*/ 172139 w 3112286"/>
              <a:gd name="connsiteY116" fmla="*/ 1378634 h 2954215"/>
              <a:gd name="connsiteX117" fmla="*/ 186206 w 3112286"/>
              <a:gd name="connsiteY117" fmla="*/ 1322363 h 2954215"/>
              <a:gd name="connsiteX118" fmla="*/ 228409 w 3112286"/>
              <a:gd name="connsiteY118" fmla="*/ 1308295 h 2954215"/>
              <a:gd name="connsiteX119" fmla="*/ 326883 w 3112286"/>
              <a:gd name="connsiteY119" fmla="*/ 1294227 h 2954215"/>
              <a:gd name="connsiteX120" fmla="*/ 397222 w 3112286"/>
              <a:gd name="connsiteY120" fmla="*/ 1181686 h 2954215"/>
              <a:gd name="connsiteX121" fmla="*/ 411289 w 3112286"/>
              <a:gd name="connsiteY121" fmla="*/ 1139483 h 2954215"/>
              <a:gd name="connsiteX122" fmla="*/ 467560 w 3112286"/>
              <a:gd name="connsiteY122" fmla="*/ 1125415 h 2954215"/>
              <a:gd name="connsiteX123" fmla="*/ 509763 w 3112286"/>
              <a:gd name="connsiteY123" fmla="*/ 1111347 h 2954215"/>
              <a:gd name="connsiteX124" fmla="*/ 523831 w 3112286"/>
              <a:gd name="connsiteY124" fmla="*/ 984738 h 2954215"/>
              <a:gd name="connsiteX125" fmla="*/ 467560 w 3112286"/>
              <a:gd name="connsiteY125" fmla="*/ 900332 h 2954215"/>
              <a:gd name="connsiteX126" fmla="*/ 439425 w 3112286"/>
              <a:gd name="connsiteY126" fmla="*/ 858129 h 2954215"/>
              <a:gd name="connsiteX127" fmla="*/ 383154 w 3112286"/>
              <a:gd name="connsiteY127" fmla="*/ 801858 h 2954215"/>
              <a:gd name="connsiteX128" fmla="*/ 340951 w 3112286"/>
              <a:gd name="connsiteY128" fmla="*/ 745587 h 2954215"/>
              <a:gd name="connsiteX129" fmla="*/ 355019 w 3112286"/>
              <a:gd name="connsiteY129" fmla="*/ 647114 h 2954215"/>
              <a:gd name="connsiteX130" fmla="*/ 481628 w 3112286"/>
              <a:gd name="connsiteY130" fmla="*/ 675249 h 2954215"/>
              <a:gd name="connsiteX131" fmla="*/ 692643 w 3112286"/>
              <a:gd name="connsiteY131" fmla="*/ 647114 h 2954215"/>
              <a:gd name="connsiteX132" fmla="*/ 847388 w 3112286"/>
              <a:gd name="connsiteY132" fmla="*/ 661181 h 2954215"/>
              <a:gd name="connsiteX133" fmla="*/ 805185 w 3112286"/>
              <a:gd name="connsiteY133" fmla="*/ 745587 h 2954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112286" h="2954215">
                <a:moveTo>
                  <a:pt x="805185" y="745587"/>
                </a:moveTo>
                <a:lnTo>
                  <a:pt x="805185" y="745587"/>
                </a:lnTo>
                <a:cubicBezTo>
                  <a:pt x="823942" y="670559"/>
                  <a:pt x="841774" y="595294"/>
                  <a:pt x="861456" y="520504"/>
                </a:cubicBezTo>
                <a:cubicBezTo>
                  <a:pt x="865230" y="506164"/>
                  <a:pt x="867894" y="491016"/>
                  <a:pt x="875523" y="478301"/>
                </a:cubicBezTo>
                <a:cubicBezTo>
                  <a:pt x="882347" y="466928"/>
                  <a:pt x="894280" y="459544"/>
                  <a:pt x="903659" y="450166"/>
                </a:cubicBezTo>
                <a:cubicBezTo>
                  <a:pt x="908348" y="436098"/>
                  <a:pt x="910097" y="420678"/>
                  <a:pt x="917726" y="407963"/>
                </a:cubicBezTo>
                <a:cubicBezTo>
                  <a:pt x="924550" y="396590"/>
                  <a:pt x="939930" y="391690"/>
                  <a:pt x="945862" y="379827"/>
                </a:cubicBezTo>
                <a:cubicBezTo>
                  <a:pt x="959125" y="353301"/>
                  <a:pt x="964619" y="323556"/>
                  <a:pt x="973997" y="295421"/>
                </a:cubicBezTo>
                <a:lnTo>
                  <a:pt x="1002132" y="211015"/>
                </a:lnTo>
                <a:cubicBezTo>
                  <a:pt x="1006821" y="192258"/>
                  <a:pt x="1007553" y="172037"/>
                  <a:pt x="1016200" y="154744"/>
                </a:cubicBezTo>
                <a:cubicBezTo>
                  <a:pt x="1022132" y="142881"/>
                  <a:pt x="1034957" y="135987"/>
                  <a:pt x="1044336" y="126609"/>
                </a:cubicBezTo>
                <a:cubicBezTo>
                  <a:pt x="1058404" y="135987"/>
                  <a:pt x="1071417" y="147183"/>
                  <a:pt x="1086539" y="154744"/>
                </a:cubicBezTo>
                <a:cubicBezTo>
                  <a:pt x="1115378" y="169164"/>
                  <a:pt x="1172325" y="177529"/>
                  <a:pt x="1199080" y="182880"/>
                </a:cubicBezTo>
                <a:cubicBezTo>
                  <a:pt x="1213148" y="178191"/>
                  <a:pt x="1228567" y="176441"/>
                  <a:pt x="1241283" y="168812"/>
                </a:cubicBezTo>
                <a:cubicBezTo>
                  <a:pt x="1252656" y="161988"/>
                  <a:pt x="1259062" y="148962"/>
                  <a:pt x="1269419" y="140677"/>
                </a:cubicBezTo>
                <a:cubicBezTo>
                  <a:pt x="1282621" y="130115"/>
                  <a:pt x="1297554" y="121920"/>
                  <a:pt x="1311622" y="112541"/>
                </a:cubicBezTo>
                <a:cubicBezTo>
                  <a:pt x="1367659" y="28485"/>
                  <a:pt x="1306460" y="101571"/>
                  <a:pt x="1381960" y="56271"/>
                </a:cubicBezTo>
                <a:cubicBezTo>
                  <a:pt x="1393333" y="49447"/>
                  <a:pt x="1399739" y="36421"/>
                  <a:pt x="1410096" y="28135"/>
                </a:cubicBezTo>
                <a:cubicBezTo>
                  <a:pt x="1423298" y="17573"/>
                  <a:pt x="1438231" y="9378"/>
                  <a:pt x="1452299" y="0"/>
                </a:cubicBezTo>
                <a:cubicBezTo>
                  <a:pt x="1527327" y="4689"/>
                  <a:pt x="1602621" y="6198"/>
                  <a:pt x="1677382" y="14067"/>
                </a:cubicBezTo>
                <a:cubicBezTo>
                  <a:pt x="1692129" y="15619"/>
                  <a:pt x="1707518" y="19516"/>
                  <a:pt x="1719585" y="28135"/>
                </a:cubicBezTo>
                <a:cubicBezTo>
                  <a:pt x="1927968" y="176981"/>
                  <a:pt x="1671810" y="10950"/>
                  <a:pt x="1803991" y="126609"/>
                </a:cubicBezTo>
                <a:cubicBezTo>
                  <a:pt x="1829439" y="148876"/>
                  <a:pt x="1888397" y="182880"/>
                  <a:pt x="1888397" y="182880"/>
                </a:cubicBezTo>
                <a:cubicBezTo>
                  <a:pt x="1907154" y="211015"/>
                  <a:pt x="1929546" y="237041"/>
                  <a:pt x="1944668" y="267286"/>
                </a:cubicBezTo>
                <a:cubicBezTo>
                  <a:pt x="1974166" y="326284"/>
                  <a:pt x="1979265" y="351310"/>
                  <a:pt x="2043142" y="393895"/>
                </a:cubicBezTo>
                <a:lnTo>
                  <a:pt x="2127548" y="450166"/>
                </a:lnTo>
                <a:cubicBezTo>
                  <a:pt x="2132237" y="464234"/>
                  <a:pt x="2132353" y="480790"/>
                  <a:pt x="2141616" y="492369"/>
                </a:cubicBezTo>
                <a:cubicBezTo>
                  <a:pt x="2152178" y="505571"/>
                  <a:pt x="2170617" y="509942"/>
                  <a:pt x="2183819" y="520504"/>
                </a:cubicBezTo>
                <a:cubicBezTo>
                  <a:pt x="2284045" y="600685"/>
                  <a:pt x="2124261" y="490179"/>
                  <a:pt x="2254157" y="576775"/>
                </a:cubicBezTo>
                <a:cubicBezTo>
                  <a:pt x="2263535" y="590843"/>
                  <a:pt x="2271730" y="605776"/>
                  <a:pt x="2282292" y="618978"/>
                </a:cubicBezTo>
                <a:cubicBezTo>
                  <a:pt x="2290578" y="629335"/>
                  <a:pt x="2304496" y="635251"/>
                  <a:pt x="2310428" y="647114"/>
                </a:cubicBezTo>
                <a:cubicBezTo>
                  <a:pt x="2319075" y="664407"/>
                  <a:pt x="2315850" y="686091"/>
                  <a:pt x="2324496" y="703384"/>
                </a:cubicBezTo>
                <a:cubicBezTo>
                  <a:pt x="2330427" y="715247"/>
                  <a:pt x="2344346" y="721163"/>
                  <a:pt x="2352631" y="731520"/>
                </a:cubicBezTo>
                <a:cubicBezTo>
                  <a:pt x="2363193" y="744722"/>
                  <a:pt x="2370204" y="760521"/>
                  <a:pt x="2380766" y="773723"/>
                </a:cubicBezTo>
                <a:cubicBezTo>
                  <a:pt x="2389052" y="784080"/>
                  <a:pt x="2400944" y="791247"/>
                  <a:pt x="2408902" y="801858"/>
                </a:cubicBezTo>
                <a:cubicBezTo>
                  <a:pt x="2484148" y="902186"/>
                  <a:pt x="2428378" y="873999"/>
                  <a:pt x="2507376" y="900332"/>
                </a:cubicBezTo>
                <a:cubicBezTo>
                  <a:pt x="2558957" y="895643"/>
                  <a:pt x="2611476" y="897116"/>
                  <a:pt x="2662120" y="886264"/>
                </a:cubicBezTo>
                <a:cubicBezTo>
                  <a:pt x="2705914" y="876879"/>
                  <a:pt x="2699776" y="849603"/>
                  <a:pt x="2732459" y="829994"/>
                </a:cubicBezTo>
                <a:cubicBezTo>
                  <a:pt x="2745175" y="822365"/>
                  <a:pt x="2760594" y="820615"/>
                  <a:pt x="2774662" y="815926"/>
                </a:cubicBezTo>
                <a:cubicBezTo>
                  <a:pt x="2784040" y="801858"/>
                  <a:pt x="2788460" y="782684"/>
                  <a:pt x="2802797" y="773723"/>
                </a:cubicBezTo>
                <a:cubicBezTo>
                  <a:pt x="2827946" y="758005"/>
                  <a:pt x="2887203" y="745587"/>
                  <a:pt x="2887203" y="745587"/>
                </a:cubicBezTo>
                <a:cubicBezTo>
                  <a:pt x="2920028" y="754966"/>
                  <a:pt x="2955835" y="757144"/>
                  <a:pt x="2985677" y="773723"/>
                </a:cubicBezTo>
                <a:cubicBezTo>
                  <a:pt x="3000456" y="781934"/>
                  <a:pt x="3007309" y="800319"/>
                  <a:pt x="3013812" y="815926"/>
                </a:cubicBezTo>
                <a:cubicBezTo>
                  <a:pt x="3013835" y="815982"/>
                  <a:pt x="3057572" y="947205"/>
                  <a:pt x="3070083" y="984738"/>
                </a:cubicBezTo>
                <a:lnTo>
                  <a:pt x="3098219" y="1069144"/>
                </a:lnTo>
                <a:lnTo>
                  <a:pt x="3112286" y="1111347"/>
                </a:lnTo>
                <a:cubicBezTo>
                  <a:pt x="3106485" y="1273785"/>
                  <a:pt x="3122326" y="1422884"/>
                  <a:pt x="3084151" y="1575581"/>
                </a:cubicBezTo>
                <a:cubicBezTo>
                  <a:pt x="3080554" y="1589967"/>
                  <a:pt x="3073679" y="1603398"/>
                  <a:pt x="3070083" y="1617784"/>
                </a:cubicBezTo>
                <a:cubicBezTo>
                  <a:pt x="3064284" y="1640981"/>
                  <a:pt x="3060293" y="1664598"/>
                  <a:pt x="3056016" y="1688123"/>
                </a:cubicBezTo>
                <a:cubicBezTo>
                  <a:pt x="3050914" y="1716186"/>
                  <a:pt x="3053533" y="1746464"/>
                  <a:pt x="3041948" y="1772529"/>
                </a:cubicBezTo>
                <a:cubicBezTo>
                  <a:pt x="3033868" y="1790709"/>
                  <a:pt x="3016298" y="1803696"/>
                  <a:pt x="2999745" y="1814732"/>
                </a:cubicBezTo>
                <a:cubicBezTo>
                  <a:pt x="2976656" y="1830125"/>
                  <a:pt x="2883353" y="1841164"/>
                  <a:pt x="2873136" y="1842867"/>
                </a:cubicBezTo>
                <a:cubicBezTo>
                  <a:pt x="2859068" y="1847556"/>
                  <a:pt x="2845473" y="1854027"/>
                  <a:pt x="2830932" y="1856935"/>
                </a:cubicBezTo>
                <a:cubicBezTo>
                  <a:pt x="2798418" y="1863438"/>
                  <a:pt x="2757413" y="1849168"/>
                  <a:pt x="2732459" y="1871003"/>
                </a:cubicBezTo>
                <a:cubicBezTo>
                  <a:pt x="2710993" y="1889786"/>
                  <a:pt x="2732543" y="1930644"/>
                  <a:pt x="2718391" y="1955409"/>
                </a:cubicBezTo>
                <a:cubicBezTo>
                  <a:pt x="2711034" y="1968284"/>
                  <a:pt x="2690574" y="1965881"/>
                  <a:pt x="2676188" y="1969477"/>
                </a:cubicBezTo>
                <a:cubicBezTo>
                  <a:pt x="2652991" y="1975276"/>
                  <a:pt x="2629295" y="1978855"/>
                  <a:pt x="2605849" y="1983544"/>
                </a:cubicBezTo>
                <a:cubicBezTo>
                  <a:pt x="2601160" y="2011680"/>
                  <a:pt x="2597970" y="2040106"/>
                  <a:pt x="2591782" y="2067951"/>
                </a:cubicBezTo>
                <a:cubicBezTo>
                  <a:pt x="2588565" y="2082427"/>
                  <a:pt x="2580931" y="2095678"/>
                  <a:pt x="2577714" y="2110154"/>
                </a:cubicBezTo>
                <a:cubicBezTo>
                  <a:pt x="2571526" y="2137998"/>
                  <a:pt x="2574617" y="2168231"/>
                  <a:pt x="2563646" y="2194560"/>
                </a:cubicBezTo>
                <a:cubicBezTo>
                  <a:pt x="2550641" y="2225773"/>
                  <a:pt x="2507376" y="2278966"/>
                  <a:pt x="2507376" y="2278966"/>
                </a:cubicBezTo>
                <a:cubicBezTo>
                  <a:pt x="2512065" y="2297723"/>
                  <a:pt x="2510718" y="2319150"/>
                  <a:pt x="2521443" y="2335237"/>
                </a:cubicBezTo>
                <a:cubicBezTo>
                  <a:pt x="2530821" y="2349305"/>
                  <a:pt x="2560330" y="2346793"/>
                  <a:pt x="2563646" y="2363372"/>
                </a:cubicBezTo>
                <a:cubicBezTo>
                  <a:pt x="2620016" y="2645223"/>
                  <a:pt x="2490239" y="2587434"/>
                  <a:pt x="2619917" y="2630658"/>
                </a:cubicBezTo>
                <a:cubicBezTo>
                  <a:pt x="2633985" y="2649415"/>
                  <a:pt x="2645541" y="2670350"/>
                  <a:pt x="2662120" y="2686929"/>
                </a:cubicBezTo>
                <a:cubicBezTo>
                  <a:pt x="2674075" y="2698884"/>
                  <a:pt x="2692368" y="2703109"/>
                  <a:pt x="2704323" y="2715064"/>
                </a:cubicBezTo>
                <a:cubicBezTo>
                  <a:pt x="2716278" y="2727019"/>
                  <a:pt x="2719257" y="2746705"/>
                  <a:pt x="2732459" y="2757267"/>
                </a:cubicBezTo>
                <a:cubicBezTo>
                  <a:pt x="2746879" y="2768803"/>
                  <a:pt x="2841496" y="2784702"/>
                  <a:pt x="2845000" y="2785403"/>
                </a:cubicBezTo>
                <a:cubicBezTo>
                  <a:pt x="2840311" y="2813538"/>
                  <a:pt x="2837120" y="2841965"/>
                  <a:pt x="2830932" y="2869809"/>
                </a:cubicBezTo>
                <a:cubicBezTo>
                  <a:pt x="2827715" y="2884284"/>
                  <a:pt x="2829740" y="2904655"/>
                  <a:pt x="2816865" y="2912012"/>
                </a:cubicBezTo>
                <a:cubicBezTo>
                  <a:pt x="2792100" y="2926164"/>
                  <a:pt x="2760131" y="2919162"/>
                  <a:pt x="2732459" y="2926080"/>
                </a:cubicBezTo>
                <a:cubicBezTo>
                  <a:pt x="2703687" y="2933273"/>
                  <a:pt x="2648052" y="2954215"/>
                  <a:pt x="2648052" y="2954215"/>
                </a:cubicBezTo>
                <a:cubicBezTo>
                  <a:pt x="2624606" y="2949526"/>
                  <a:pt x="2600102" y="2948543"/>
                  <a:pt x="2577714" y="2940147"/>
                </a:cubicBezTo>
                <a:cubicBezTo>
                  <a:pt x="2561883" y="2934210"/>
                  <a:pt x="2547466" y="2923967"/>
                  <a:pt x="2535511" y="2912012"/>
                </a:cubicBezTo>
                <a:cubicBezTo>
                  <a:pt x="2497503" y="2874004"/>
                  <a:pt x="2503012" y="2855986"/>
                  <a:pt x="2465172" y="2827606"/>
                </a:cubicBezTo>
                <a:cubicBezTo>
                  <a:pt x="2438120" y="2807317"/>
                  <a:pt x="2404676" y="2795245"/>
                  <a:pt x="2380766" y="2771335"/>
                </a:cubicBezTo>
                <a:cubicBezTo>
                  <a:pt x="2366698" y="2757267"/>
                  <a:pt x="2355954" y="2738794"/>
                  <a:pt x="2338563" y="2729132"/>
                </a:cubicBezTo>
                <a:cubicBezTo>
                  <a:pt x="2312638" y="2714729"/>
                  <a:pt x="2254157" y="2700997"/>
                  <a:pt x="2254157" y="2700997"/>
                </a:cubicBezTo>
                <a:cubicBezTo>
                  <a:pt x="2240089" y="2705686"/>
                  <a:pt x="2226340" y="2711468"/>
                  <a:pt x="2211954" y="2715064"/>
                </a:cubicBezTo>
                <a:cubicBezTo>
                  <a:pt x="2188758" y="2720863"/>
                  <a:pt x="2163593" y="2719713"/>
                  <a:pt x="2141616" y="2729132"/>
                </a:cubicBezTo>
                <a:cubicBezTo>
                  <a:pt x="2129425" y="2734357"/>
                  <a:pt x="2122859" y="2747889"/>
                  <a:pt x="2113480" y="2757267"/>
                </a:cubicBezTo>
                <a:cubicBezTo>
                  <a:pt x="2103263" y="2755564"/>
                  <a:pt x="2009960" y="2744525"/>
                  <a:pt x="1986871" y="2729132"/>
                </a:cubicBezTo>
                <a:cubicBezTo>
                  <a:pt x="1970318" y="2718096"/>
                  <a:pt x="1962059" y="2696591"/>
                  <a:pt x="1944668" y="2686929"/>
                </a:cubicBezTo>
                <a:cubicBezTo>
                  <a:pt x="1918743" y="2672526"/>
                  <a:pt x="1888397" y="2668172"/>
                  <a:pt x="1860262" y="2658794"/>
                </a:cubicBezTo>
                <a:cubicBezTo>
                  <a:pt x="1846194" y="2654105"/>
                  <a:pt x="1832445" y="2648323"/>
                  <a:pt x="1818059" y="2644726"/>
                </a:cubicBezTo>
                <a:cubicBezTo>
                  <a:pt x="1747402" y="2627061"/>
                  <a:pt x="1780130" y="2636772"/>
                  <a:pt x="1719585" y="2616591"/>
                </a:cubicBezTo>
                <a:cubicBezTo>
                  <a:pt x="1696139" y="2621280"/>
                  <a:pt x="1672443" y="2624859"/>
                  <a:pt x="1649246" y="2630658"/>
                </a:cubicBezTo>
                <a:cubicBezTo>
                  <a:pt x="1634860" y="2634254"/>
                  <a:pt x="1621301" y="2640652"/>
                  <a:pt x="1607043" y="2644726"/>
                </a:cubicBezTo>
                <a:cubicBezTo>
                  <a:pt x="1588453" y="2650038"/>
                  <a:pt x="1569529" y="2654105"/>
                  <a:pt x="1550772" y="2658794"/>
                </a:cubicBezTo>
                <a:cubicBezTo>
                  <a:pt x="1583597" y="2790092"/>
                  <a:pt x="1588287" y="2733821"/>
                  <a:pt x="1564840" y="2827606"/>
                </a:cubicBezTo>
                <a:cubicBezTo>
                  <a:pt x="1546083" y="2813538"/>
                  <a:pt x="1525148" y="2801982"/>
                  <a:pt x="1508569" y="2785403"/>
                </a:cubicBezTo>
                <a:cubicBezTo>
                  <a:pt x="1444931" y="2721765"/>
                  <a:pt x="1525006" y="2754157"/>
                  <a:pt x="1424163" y="2686929"/>
                </a:cubicBezTo>
                <a:cubicBezTo>
                  <a:pt x="1410095" y="2677551"/>
                  <a:pt x="1394797" y="2669797"/>
                  <a:pt x="1381960" y="2658794"/>
                </a:cubicBezTo>
                <a:cubicBezTo>
                  <a:pt x="1361820" y="2641531"/>
                  <a:pt x="1344446" y="2621280"/>
                  <a:pt x="1325689" y="2602523"/>
                </a:cubicBezTo>
                <a:cubicBezTo>
                  <a:pt x="1316311" y="2593144"/>
                  <a:pt x="1310421" y="2577604"/>
                  <a:pt x="1297554" y="2574387"/>
                </a:cubicBezTo>
                <a:lnTo>
                  <a:pt x="1241283" y="2560320"/>
                </a:lnTo>
                <a:cubicBezTo>
                  <a:pt x="1191138" y="2510174"/>
                  <a:pt x="1236366" y="2549470"/>
                  <a:pt x="1156877" y="2504049"/>
                </a:cubicBezTo>
                <a:cubicBezTo>
                  <a:pt x="1142197" y="2495661"/>
                  <a:pt x="1130124" y="2482781"/>
                  <a:pt x="1114674" y="2475914"/>
                </a:cubicBezTo>
                <a:cubicBezTo>
                  <a:pt x="1087573" y="2463869"/>
                  <a:pt x="1030268" y="2447778"/>
                  <a:pt x="1030268" y="2447778"/>
                </a:cubicBezTo>
                <a:cubicBezTo>
                  <a:pt x="978222" y="2395733"/>
                  <a:pt x="1013167" y="2426999"/>
                  <a:pt x="917726" y="2363372"/>
                </a:cubicBezTo>
                <a:cubicBezTo>
                  <a:pt x="903658" y="2353994"/>
                  <a:pt x="887478" y="2347192"/>
                  <a:pt x="875523" y="2335237"/>
                </a:cubicBezTo>
                <a:cubicBezTo>
                  <a:pt x="826153" y="2285865"/>
                  <a:pt x="866575" y="2329967"/>
                  <a:pt x="819252" y="2264898"/>
                </a:cubicBezTo>
                <a:cubicBezTo>
                  <a:pt x="791671" y="2226975"/>
                  <a:pt x="734846" y="2152357"/>
                  <a:pt x="734846" y="2152357"/>
                </a:cubicBezTo>
                <a:cubicBezTo>
                  <a:pt x="720778" y="2157046"/>
                  <a:pt x="704710" y="2157805"/>
                  <a:pt x="692643" y="2166424"/>
                </a:cubicBezTo>
                <a:cubicBezTo>
                  <a:pt x="671058" y="2181842"/>
                  <a:pt x="662106" y="2216261"/>
                  <a:pt x="636372" y="2222695"/>
                </a:cubicBezTo>
                <a:lnTo>
                  <a:pt x="580102" y="2236763"/>
                </a:lnTo>
                <a:cubicBezTo>
                  <a:pt x="566034" y="2246141"/>
                  <a:pt x="553349" y="2258031"/>
                  <a:pt x="537899" y="2264898"/>
                </a:cubicBezTo>
                <a:cubicBezTo>
                  <a:pt x="493859" y="2284471"/>
                  <a:pt x="443992" y="2295409"/>
                  <a:pt x="397222" y="2307101"/>
                </a:cubicBezTo>
                <a:cubicBezTo>
                  <a:pt x="279991" y="2302412"/>
                  <a:pt x="162136" y="2305990"/>
                  <a:pt x="45529" y="2293034"/>
                </a:cubicBezTo>
                <a:cubicBezTo>
                  <a:pt x="32347" y="2291569"/>
                  <a:pt x="24218" y="2276271"/>
                  <a:pt x="17394" y="2264898"/>
                </a:cubicBezTo>
                <a:cubicBezTo>
                  <a:pt x="9765" y="2252182"/>
                  <a:pt x="8015" y="2236763"/>
                  <a:pt x="3326" y="2222695"/>
                </a:cubicBezTo>
                <a:cubicBezTo>
                  <a:pt x="8015" y="2011680"/>
                  <a:pt x="-14359" y="1798314"/>
                  <a:pt x="17394" y="1589649"/>
                </a:cubicBezTo>
                <a:cubicBezTo>
                  <a:pt x="21685" y="1561450"/>
                  <a:pt x="73737" y="1580683"/>
                  <a:pt x="101800" y="1575581"/>
                </a:cubicBezTo>
                <a:cubicBezTo>
                  <a:pt x="125325" y="1571304"/>
                  <a:pt x="149071" y="1567805"/>
                  <a:pt x="172139" y="1561514"/>
                </a:cubicBezTo>
                <a:cubicBezTo>
                  <a:pt x="200751" y="1553711"/>
                  <a:pt x="256545" y="1533378"/>
                  <a:pt x="256545" y="1533378"/>
                </a:cubicBezTo>
                <a:cubicBezTo>
                  <a:pt x="223062" y="1432932"/>
                  <a:pt x="253085" y="1465423"/>
                  <a:pt x="186206" y="1420837"/>
                </a:cubicBezTo>
                <a:cubicBezTo>
                  <a:pt x="181517" y="1406769"/>
                  <a:pt x="172139" y="1393463"/>
                  <a:pt x="172139" y="1378634"/>
                </a:cubicBezTo>
                <a:cubicBezTo>
                  <a:pt x="172139" y="1359300"/>
                  <a:pt x="174128" y="1337461"/>
                  <a:pt x="186206" y="1322363"/>
                </a:cubicBezTo>
                <a:cubicBezTo>
                  <a:pt x="195469" y="1310784"/>
                  <a:pt x="213868" y="1311203"/>
                  <a:pt x="228409" y="1308295"/>
                </a:cubicBezTo>
                <a:cubicBezTo>
                  <a:pt x="260923" y="1301792"/>
                  <a:pt x="294058" y="1298916"/>
                  <a:pt x="326883" y="1294227"/>
                </a:cubicBezTo>
                <a:cubicBezTo>
                  <a:pt x="360366" y="1193781"/>
                  <a:pt x="330343" y="1226272"/>
                  <a:pt x="397222" y="1181686"/>
                </a:cubicBezTo>
                <a:cubicBezTo>
                  <a:pt x="401911" y="1167618"/>
                  <a:pt x="399710" y="1148746"/>
                  <a:pt x="411289" y="1139483"/>
                </a:cubicBezTo>
                <a:cubicBezTo>
                  <a:pt x="426386" y="1127405"/>
                  <a:pt x="448970" y="1130727"/>
                  <a:pt x="467560" y="1125415"/>
                </a:cubicBezTo>
                <a:cubicBezTo>
                  <a:pt x="481818" y="1121341"/>
                  <a:pt x="495695" y="1116036"/>
                  <a:pt x="509763" y="1111347"/>
                </a:cubicBezTo>
                <a:cubicBezTo>
                  <a:pt x="553551" y="1067561"/>
                  <a:pt x="559261" y="1076856"/>
                  <a:pt x="523831" y="984738"/>
                </a:cubicBezTo>
                <a:cubicBezTo>
                  <a:pt x="511692" y="953177"/>
                  <a:pt x="486317" y="928467"/>
                  <a:pt x="467560" y="900332"/>
                </a:cubicBezTo>
                <a:cubicBezTo>
                  <a:pt x="458182" y="886264"/>
                  <a:pt x="451380" y="870084"/>
                  <a:pt x="439425" y="858129"/>
                </a:cubicBezTo>
                <a:cubicBezTo>
                  <a:pt x="420668" y="839372"/>
                  <a:pt x="399070" y="823079"/>
                  <a:pt x="383154" y="801858"/>
                </a:cubicBezTo>
                <a:lnTo>
                  <a:pt x="340951" y="745587"/>
                </a:lnTo>
                <a:cubicBezTo>
                  <a:pt x="345640" y="712763"/>
                  <a:pt x="329844" y="668693"/>
                  <a:pt x="355019" y="647114"/>
                </a:cubicBezTo>
                <a:cubicBezTo>
                  <a:pt x="368885" y="635229"/>
                  <a:pt x="456642" y="666920"/>
                  <a:pt x="481628" y="675249"/>
                </a:cubicBezTo>
                <a:cubicBezTo>
                  <a:pt x="564529" y="654523"/>
                  <a:pt x="581912" y="647114"/>
                  <a:pt x="692643" y="647114"/>
                </a:cubicBezTo>
                <a:cubicBezTo>
                  <a:pt x="744437" y="647114"/>
                  <a:pt x="795806" y="656492"/>
                  <a:pt x="847388" y="661181"/>
                </a:cubicBezTo>
                <a:lnTo>
                  <a:pt x="805185" y="745587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73" t="-327" r="20457" b="327"/>
          <a:stretch/>
        </p:blipFill>
        <p:spPr>
          <a:xfrm>
            <a:off x="1150648" y="367533"/>
            <a:ext cx="1240335" cy="1240335"/>
          </a:xfrm>
          <a:prstGeom prst="ellipse">
            <a:avLst/>
          </a:prstGeom>
        </p:spPr>
      </p:pic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8904862" y="2735999"/>
            <a:ext cx="2070707" cy="2016000"/>
            <a:chOff x="7174523" y="1842577"/>
            <a:chExt cx="3251425" cy="3165521"/>
          </a:xfrm>
        </p:grpSpPr>
        <p:sp>
          <p:nvSpPr>
            <p:cNvPr id="39" name="任意多边形 38"/>
            <p:cNvSpPr/>
            <p:nvPr/>
          </p:nvSpPr>
          <p:spPr>
            <a:xfrm>
              <a:off x="7174523" y="1842577"/>
              <a:ext cx="3251425" cy="3165521"/>
            </a:xfrm>
            <a:custGeom>
              <a:avLst/>
              <a:gdLst>
                <a:gd name="connsiteX0" fmla="*/ 464234 w 3251425"/>
                <a:gd name="connsiteY0" fmla="*/ 1027232 h 3165521"/>
                <a:gd name="connsiteX1" fmla="*/ 464234 w 3251425"/>
                <a:gd name="connsiteY1" fmla="*/ 1027232 h 3165521"/>
                <a:gd name="connsiteX2" fmla="*/ 450166 w 3251425"/>
                <a:gd name="connsiteY2" fmla="*/ 900623 h 3165521"/>
                <a:gd name="connsiteX3" fmla="*/ 422031 w 3251425"/>
                <a:gd name="connsiteY3" fmla="*/ 858420 h 3165521"/>
                <a:gd name="connsiteX4" fmla="*/ 407963 w 3251425"/>
                <a:gd name="connsiteY4" fmla="*/ 816217 h 3165521"/>
                <a:gd name="connsiteX5" fmla="*/ 365760 w 3251425"/>
                <a:gd name="connsiteY5" fmla="*/ 731811 h 3165521"/>
                <a:gd name="connsiteX6" fmla="*/ 365760 w 3251425"/>
                <a:gd name="connsiteY6" fmla="*/ 506728 h 3165521"/>
                <a:gd name="connsiteX7" fmla="*/ 450166 w 3251425"/>
                <a:gd name="connsiteY7" fmla="*/ 520795 h 3165521"/>
                <a:gd name="connsiteX8" fmla="*/ 590843 w 3251425"/>
                <a:gd name="connsiteY8" fmla="*/ 534863 h 3165521"/>
                <a:gd name="connsiteX9" fmla="*/ 675249 w 3251425"/>
                <a:gd name="connsiteY9" fmla="*/ 520795 h 3165521"/>
                <a:gd name="connsiteX10" fmla="*/ 745588 w 3251425"/>
                <a:gd name="connsiteY10" fmla="*/ 464525 h 3165521"/>
                <a:gd name="connsiteX11" fmla="*/ 815926 w 3251425"/>
                <a:gd name="connsiteY11" fmla="*/ 478592 h 3165521"/>
                <a:gd name="connsiteX12" fmla="*/ 858129 w 3251425"/>
                <a:gd name="connsiteY12" fmla="*/ 464525 h 3165521"/>
                <a:gd name="connsiteX13" fmla="*/ 872197 w 3251425"/>
                <a:gd name="connsiteY13" fmla="*/ 253509 h 3165521"/>
                <a:gd name="connsiteX14" fmla="*/ 886265 w 3251425"/>
                <a:gd name="connsiteY14" fmla="*/ 140968 h 3165521"/>
                <a:gd name="connsiteX15" fmla="*/ 928468 w 3251425"/>
                <a:gd name="connsiteY15" fmla="*/ 126900 h 3165521"/>
                <a:gd name="connsiteX16" fmla="*/ 1055077 w 3251425"/>
                <a:gd name="connsiteY16" fmla="*/ 140968 h 3165521"/>
                <a:gd name="connsiteX17" fmla="*/ 1153551 w 3251425"/>
                <a:gd name="connsiteY17" fmla="*/ 169103 h 3165521"/>
                <a:gd name="connsiteX18" fmla="*/ 1519311 w 3251425"/>
                <a:gd name="connsiteY18" fmla="*/ 183171 h 3165521"/>
                <a:gd name="connsiteX19" fmla="*/ 1561514 w 3251425"/>
                <a:gd name="connsiteY19" fmla="*/ 211306 h 3165521"/>
                <a:gd name="connsiteX20" fmla="*/ 1603717 w 3251425"/>
                <a:gd name="connsiteY20" fmla="*/ 225374 h 3165521"/>
                <a:gd name="connsiteX21" fmla="*/ 1659988 w 3251425"/>
                <a:gd name="connsiteY21" fmla="*/ 155035 h 3165521"/>
                <a:gd name="connsiteX22" fmla="*/ 1744394 w 3251425"/>
                <a:gd name="connsiteY22" fmla="*/ 126900 h 3165521"/>
                <a:gd name="connsiteX23" fmla="*/ 1786597 w 3251425"/>
                <a:gd name="connsiteY23" fmla="*/ 112832 h 3165521"/>
                <a:gd name="connsiteX24" fmla="*/ 1828800 w 3251425"/>
                <a:gd name="connsiteY24" fmla="*/ 84697 h 3165521"/>
                <a:gd name="connsiteX25" fmla="*/ 1913206 w 3251425"/>
                <a:gd name="connsiteY25" fmla="*/ 56561 h 3165521"/>
                <a:gd name="connsiteX26" fmla="*/ 1955409 w 3251425"/>
                <a:gd name="connsiteY26" fmla="*/ 42494 h 3165521"/>
                <a:gd name="connsiteX27" fmla="*/ 1983545 w 3251425"/>
                <a:gd name="connsiteY27" fmla="*/ 14358 h 3165521"/>
                <a:gd name="connsiteX28" fmla="*/ 2264899 w 3251425"/>
                <a:gd name="connsiteY28" fmla="*/ 14358 h 3165521"/>
                <a:gd name="connsiteX29" fmla="*/ 2307102 w 3251425"/>
                <a:gd name="connsiteY29" fmla="*/ 42494 h 3165521"/>
                <a:gd name="connsiteX30" fmla="*/ 2335237 w 3251425"/>
                <a:gd name="connsiteY30" fmla="*/ 84697 h 3165521"/>
                <a:gd name="connsiteX31" fmla="*/ 2433711 w 3251425"/>
                <a:gd name="connsiteY31" fmla="*/ 126900 h 3165521"/>
                <a:gd name="connsiteX32" fmla="*/ 2475914 w 3251425"/>
                <a:gd name="connsiteY32" fmla="*/ 155035 h 3165521"/>
                <a:gd name="connsiteX33" fmla="*/ 2546252 w 3251425"/>
                <a:gd name="connsiteY33" fmla="*/ 225374 h 3165521"/>
                <a:gd name="connsiteX34" fmla="*/ 2560320 w 3251425"/>
                <a:gd name="connsiteY34" fmla="*/ 422321 h 3165521"/>
                <a:gd name="connsiteX35" fmla="*/ 2827606 w 3251425"/>
                <a:gd name="connsiteY35" fmla="*/ 394186 h 3165521"/>
                <a:gd name="connsiteX36" fmla="*/ 2869809 w 3251425"/>
                <a:gd name="connsiteY36" fmla="*/ 380118 h 3165521"/>
                <a:gd name="connsiteX37" fmla="*/ 2968283 w 3251425"/>
                <a:gd name="connsiteY37" fmla="*/ 394186 h 3165521"/>
                <a:gd name="connsiteX38" fmla="*/ 3038622 w 3251425"/>
                <a:gd name="connsiteY38" fmla="*/ 450457 h 3165521"/>
                <a:gd name="connsiteX39" fmla="*/ 3080825 w 3251425"/>
                <a:gd name="connsiteY39" fmla="*/ 562998 h 3165521"/>
                <a:gd name="connsiteX40" fmla="*/ 3123028 w 3251425"/>
                <a:gd name="connsiteY40" fmla="*/ 717743 h 3165521"/>
                <a:gd name="connsiteX41" fmla="*/ 3165231 w 3251425"/>
                <a:gd name="connsiteY41" fmla="*/ 802149 h 3165521"/>
                <a:gd name="connsiteX42" fmla="*/ 3193366 w 3251425"/>
                <a:gd name="connsiteY42" fmla="*/ 1196045 h 3165521"/>
                <a:gd name="connsiteX43" fmla="*/ 3207434 w 3251425"/>
                <a:gd name="connsiteY43" fmla="*/ 1252315 h 3165521"/>
                <a:gd name="connsiteX44" fmla="*/ 3235569 w 3251425"/>
                <a:gd name="connsiteY44" fmla="*/ 1336721 h 3165521"/>
                <a:gd name="connsiteX45" fmla="*/ 3235569 w 3251425"/>
                <a:gd name="connsiteY45" fmla="*/ 1589940 h 3165521"/>
                <a:gd name="connsiteX46" fmla="*/ 3193366 w 3251425"/>
                <a:gd name="connsiteY46" fmla="*/ 1604008 h 3165521"/>
                <a:gd name="connsiteX47" fmla="*/ 3151163 w 3251425"/>
                <a:gd name="connsiteY47" fmla="*/ 1632143 h 3165521"/>
                <a:gd name="connsiteX48" fmla="*/ 2940148 w 3251425"/>
                <a:gd name="connsiteY48" fmla="*/ 1604008 h 3165521"/>
                <a:gd name="connsiteX49" fmla="*/ 2883877 w 3251425"/>
                <a:gd name="connsiteY49" fmla="*/ 1561805 h 3165521"/>
                <a:gd name="connsiteX50" fmla="*/ 2926080 w 3251425"/>
                <a:gd name="connsiteY50" fmla="*/ 1589940 h 3165521"/>
                <a:gd name="connsiteX51" fmla="*/ 2954215 w 3251425"/>
                <a:gd name="connsiteY51" fmla="*/ 1632143 h 3165521"/>
                <a:gd name="connsiteX52" fmla="*/ 3010486 w 3251425"/>
                <a:gd name="connsiteY52" fmla="*/ 1688414 h 3165521"/>
                <a:gd name="connsiteX53" fmla="*/ 2996419 w 3251425"/>
                <a:gd name="connsiteY53" fmla="*/ 1913497 h 3165521"/>
                <a:gd name="connsiteX54" fmla="*/ 2996419 w 3251425"/>
                <a:gd name="connsiteY54" fmla="*/ 2026038 h 3165521"/>
                <a:gd name="connsiteX55" fmla="*/ 3010486 w 3251425"/>
                <a:gd name="connsiteY55" fmla="*/ 2180783 h 3165521"/>
                <a:gd name="connsiteX56" fmla="*/ 3066757 w 3251425"/>
                <a:gd name="connsiteY56" fmla="*/ 2265189 h 3165521"/>
                <a:gd name="connsiteX57" fmla="*/ 3024554 w 3251425"/>
                <a:gd name="connsiteY57" fmla="*/ 2448069 h 3165521"/>
                <a:gd name="connsiteX58" fmla="*/ 2968283 w 3251425"/>
                <a:gd name="connsiteY58" fmla="*/ 2504340 h 3165521"/>
                <a:gd name="connsiteX59" fmla="*/ 2940148 w 3251425"/>
                <a:gd name="connsiteY59" fmla="*/ 2546543 h 3165521"/>
                <a:gd name="connsiteX60" fmla="*/ 2743200 w 3251425"/>
                <a:gd name="connsiteY60" fmla="*/ 2560611 h 3165521"/>
                <a:gd name="connsiteX61" fmla="*/ 2686929 w 3251425"/>
                <a:gd name="connsiteY61" fmla="*/ 2574678 h 3165521"/>
                <a:gd name="connsiteX62" fmla="*/ 2644726 w 3251425"/>
                <a:gd name="connsiteY62" fmla="*/ 2588746 h 3165521"/>
                <a:gd name="connsiteX63" fmla="*/ 2532185 w 3251425"/>
                <a:gd name="connsiteY63" fmla="*/ 2574678 h 3165521"/>
                <a:gd name="connsiteX64" fmla="*/ 2447779 w 3251425"/>
                <a:gd name="connsiteY64" fmla="*/ 2546543 h 3165521"/>
                <a:gd name="connsiteX65" fmla="*/ 2405575 w 3251425"/>
                <a:gd name="connsiteY65" fmla="*/ 2532475 h 3165521"/>
                <a:gd name="connsiteX66" fmla="*/ 2363372 w 3251425"/>
                <a:gd name="connsiteY66" fmla="*/ 2715355 h 3165521"/>
                <a:gd name="connsiteX67" fmla="*/ 2419643 w 3251425"/>
                <a:gd name="connsiteY67" fmla="*/ 2799761 h 3165521"/>
                <a:gd name="connsiteX68" fmla="*/ 2461846 w 3251425"/>
                <a:gd name="connsiteY68" fmla="*/ 2884168 h 3165521"/>
                <a:gd name="connsiteX69" fmla="*/ 2447779 w 3251425"/>
                <a:gd name="connsiteY69" fmla="*/ 2954506 h 3165521"/>
                <a:gd name="connsiteX70" fmla="*/ 2377440 w 3251425"/>
                <a:gd name="connsiteY70" fmla="*/ 3024845 h 3165521"/>
                <a:gd name="connsiteX71" fmla="*/ 2293034 w 3251425"/>
                <a:gd name="connsiteY71" fmla="*/ 3038912 h 3165521"/>
                <a:gd name="connsiteX72" fmla="*/ 2264899 w 3251425"/>
                <a:gd name="connsiteY72" fmla="*/ 3067048 h 3165521"/>
                <a:gd name="connsiteX73" fmla="*/ 2222695 w 3251425"/>
                <a:gd name="connsiteY73" fmla="*/ 3137386 h 3165521"/>
                <a:gd name="connsiteX74" fmla="*/ 2138289 w 3251425"/>
                <a:gd name="connsiteY74" fmla="*/ 3165521 h 3165521"/>
                <a:gd name="connsiteX75" fmla="*/ 2039815 w 3251425"/>
                <a:gd name="connsiteY75" fmla="*/ 3151454 h 3165521"/>
                <a:gd name="connsiteX76" fmla="*/ 1997612 w 3251425"/>
                <a:gd name="connsiteY76" fmla="*/ 3109251 h 3165521"/>
                <a:gd name="connsiteX77" fmla="*/ 1913206 w 3251425"/>
                <a:gd name="connsiteY77" fmla="*/ 3038912 h 3165521"/>
                <a:gd name="connsiteX78" fmla="*/ 1856935 w 3251425"/>
                <a:gd name="connsiteY78" fmla="*/ 2926371 h 3165521"/>
                <a:gd name="connsiteX79" fmla="*/ 1842868 w 3251425"/>
                <a:gd name="connsiteY79" fmla="*/ 2884168 h 3165521"/>
                <a:gd name="connsiteX80" fmla="*/ 1772529 w 3251425"/>
                <a:gd name="connsiteY80" fmla="*/ 2841965 h 3165521"/>
                <a:gd name="connsiteX81" fmla="*/ 1533379 w 3251425"/>
                <a:gd name="connsiteY81" fmla="*/ 2856032 h 3165521"/>
                <a:gd name="connsiteX82" fmla="*/ 1434905 w 3251425"/>
                <a:gd name="connsiteY82" fmla="*/ 2884168 h 3165521"/>
                <a:gd name="connsiteX83" fmla="*/ 1406769 w 3251425"/>
                <a:gd name="connsiteY83" fmla="*/ 2912303 h 3165521"/>
                <a:gd name="connsiteX84" fmla="*/ 1223889 w 3251425"/>
                <a:gd name="connsiteY84" fmla="*/ 2912303 h 3165521"/>
                <a:gd name="connsiteX85" fmla="*/ 1139483 w 3251425"/>
                <a:gd name="connsiteY85" fmla="*/ 2884168 h 3165521"/>
                <a:gd name="connsiteX86" fmla="*/ 1083212 w 3251425"/>
                <a:gd name="connsiteY86" fmla="*/ 2813829 h 3165521"/>
                <a:gd name="connsiteX87" fmla="*/ 1055077 w 3251425"/>
                <a:gd name="connsiteY87" fmla="*/ 2771626 h 3165521"/>
                <a:gd name="connsiteX88" fmla="*/ 1012874 w 3251425"/>
                <a:gd name="connsiteY88" fmla="*/ 2757558 h 3165521"/>
                <a:gd name="connsiteX89" fmla="*/ 970671 w 3251425"/>
                <a:gd name="connsiteY89" fmla="*/ 2729423 h 3165521"/>
                <a:gd name="connsiteX90" fmla="*/ 956603 w 3251425"/>
                <a:gd name="connsiteY90" fmla="*/ 2687220 h 3165521"/>
                <a:gd name="connsiteX91" fmla="*/ 942535 w 3251425"/>
                <a:gd name="connsiteY91" fmla="*/ 2630949 h 3165521"/>
                <a:gd name="connsiteX92" fmla="*/ 844062 w 3251425"/>
                <a:gd name="connsiteY92" fmla="*/ 2574678 h 3165521"/>
                <a:gd name="connsiteX93" fmla="*/ 815926 w 3251425"/>
                <a:gd name="connsiteY93" fmla="*/ 2602814 h 3165521"/>
                <a:gd name="connsiteX94" fmla="*/ 773723 w 3251425"/>
                <a:gd name="connsiteY94" fmla="*/ 2771626 h 3165521"/>
                <a:gd name="connsiteX95" fmla="*/ 731520 w 3251425"/>
                <a:gd name="connsiteY95" fmla="*/ 2757558 h 3165521"/>
                <a:gd name="connsiteX96" fmla="*/ 647114 w 3251425"/>
                <a:gd name="connsiteY96" fmla="*/ 2813829 h 3165521"/>
                <a:gd name="connsiteX97" fmla="*/ 633046 w 3251425"/>
                <a:gd name="connsiteY97" fmla="*/ 2856032 h 3165521"/>
                <a:gd name="connsiteX98" fmla="*/ 534572 w 3251425"/>
                <a:gd name="connsiteY98" fmla="*/ 2940438 h 3165521"/>
                <a:gd name="connsiteX99" fmla="*/ 506437 w 3251425"/>
                <a:gd name="connsiteY99" fmla="*/ 2968574 h 3165521"/>
                <a:gd name="connsiteX100" fmla="*/ 450166 w 3251425"/>
                <a:gd name="connsiteY100" fmla="*/ 2982641 h 3165521"/>
                <a:gd name="connsiteX101" fmla="*/ 422031 w 3251425"/>
                <a:gd name="connsiteY101" fmla="*/ 3010777 h 3165521"/>
                <a:gd name="connsiteX102" fmla="*/ 267286 w 3251425"/>
                <a:gd name="connsiteY102" fmla="*/ 2968574 h 3165521"/>
                <a:gd name="connsiteX103" fmla="*/ 281354 w 3251425"/>
                <a:gd name="connsiteY103" fmla="*/ 2518408 h 3165521"/>
                <a:gd name="connsiteX104" fmla="*/ 253219 w 3251425"/>
                <a:gd name="connsiteY104" fmla="*/ 2405866 h 3165521"/>
                <a:gd name="connsiteX105" fmla="*/ 196948 w 3251425"/>
                <a:gd name="connsiteY105" fmla="*/ 2321460 h 3165521"/>
                <a:gd name="connsiteX106" fmla="*/ 182880 w 3251425"/>
                <a:gd name="connsiteY106" fmla="*/ 2251121 h 3165521"/>
                <a:gd name="connsiteX107" fmla="*/ 140677 w 3251425"/>
                <a:gd name="connsiteY107" fmla="*/ 2237054 h 3165521"/>
                <a:gd name="connsiteX108" fmla="*/ 84406 w 3251425"/>
                <a:gd name="connsiteY108" fmla="*/ 2222986 h 3165521"/>
                <a:gd name="connsiteX109" fmla="*/ 42203 w 3251425"/>
                <a:gd name="connsiteY109" fmla="*/ 2180783 h 3165521"/>
                <a:gd name="connsiteX110" fmla="*/ 28135 w 3251425"/>
                <a:gd name="connsiteY110" fmla="*/ 2138580 h 3165521"/>
                <a:gd name="connsiteX111" fmla="*/ 42203 w 3251425"/>
                <a:gd name="connsiteY111" fmla="*/ 1983835 h 3165521"/>
                <a:gd name="connsiteX112" fmla="*/ 140677 w 3251425"/>
                <a:gd name="connsiteY112" fmla="*/ 1857226 h 3165521"/>
                <a:gd name="connsiteX113" fmla="*/ 182880 w 3251425"/>
                <a:gd name="connsiteY113" fmla="*/ 1829091 h 3165521"/>
                <a:gd name="connsiteX114" fmla="*/ 225083 w 3251425"/>
                <a:gd name="connsiteY114" fmla="*/ 1730617 h 3165521"/>
                <a:gd name="connsiteX115" fmla="*/ 182880 w 3251425"/>
                <a:gd name="connsiteY115" fmla="*/ 1688414 h 3165521"/>
                <a:gd name="connsiteX116" fmla="*/ 140677 w 3251425"/>
                <a:gd name="connsiteY116" fmla="*/ 1519601 h 3165521"/>
                <a:gd name="connsiteX117" fmla="*/ 126609 w 3251425"/>
                <a:gd name="connsiteY117" fmla="*/ 1477398 h 3165521"/>
                <a:gd name="connsiteX118" fmla="*/ 84406 w 3251425"/>
                <a:gd name="connsiteY118" fmla="*/ 1449263 h 3165521"/>
                <a:gd name="connsiteX119" fmla="*/ 70339 w 3251425"/>
                <a:gd name="connsiteY119" fmla="*/ 1407060 h 3165521"/>
                <a:gd name="connsiteX120" fmla="*/ 14068 w 3251425"/>
                <a:gd name="connsiteY120" fmla="*/ 1336721 h 3165521"/>
                <a:gd name="connsiteX121" fmla="*/ 0 w 3251425"/>
                <a:gd name="connsiteY121" fmla="*/ 1294518 h 3165521"/>
                <a:gd name="connsiteX122" fmla="*/ 323557 w 3251425"/>
                <a:gd name="connsiteY122" fmla="*/ 1111638 h 3165521"/>
                <a:gd name="connsiteX123" fmla="*/ 365760 w 3251425"/>
                <a:gd name="connsiteY123" fmla="*/ 1069435 h 3165521"/>
                <a:gd name="connsiteX124" fmla="*/ 393895 w 3251425"/>
                <a:gd name="connsiteY124" fmla="*/ 1027232 h 3165521"/>
                <a:gd name="connsiteX125" fmla="*/ 464234 w 3251425"/>
                <a:gd name="connsiteY125" fmla="*/ 1027232 h 3165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3251425" h="3165521">
                  <a:moveTo>
                    <a:pt x="464234" y="1027232"/>
                  </a:moveTo>
                  <a:lnTo>
                    <a:pt x="464234" y="1027232"/>
                  </a:lnTo>
                  <a:cubicBezTo>
                    <a:pt x="459545" y="985029"/>
                    <a:pt x="460465" y="941818"/>
                    <a:pt x="450166" y="900623"/>
                  </a:cubicBezTo>
                  <a:cubicBezTo>
                    <a:pt x="446065" y="884221"/>
                    <a:pt x="429592" y="873542"/>
                    <a:pt x="422031" y="858420"/>
                  </a:cubicBezTo>
                  <a:cubicBezTo>
                    <a:pt x="415399" y="845157"/>
                    <a:pt x="414595" y="829480"/>
                    <a:pt x="407963" y="816217"/>
                  </a:cubicBezTo>
                  <a:cubicBezTo>
                    <a:pt x="353422" y="707135"/>
                    <a:pt x="401120" y="837890"/>
                    <a:pt x="365760" y="731811"/>
                  </a:cubicBezTo>
                  <a:cubicBezTo>
                    <a:pt x="364050" y="716423"/>
                    <a:pt x="333177" y="534656"/>
                    <a:pt x="365760" y="506728"/>
                  </a:cubicBezTo>
                  <a:cubicBezTo>
                    <a:pt x="387417" y="488165"/>
                    <a:pt x="421863" y="517257"/>
                    <a:pt x="450166" y="520795"/>
                  </a:cubicBezTo>
                  <a:cubicBezTo>
                    <a:pt x="496928" y="526640"/>
                    <a:pt x="543951" y="530174"/>
                    <a:pt x="590843" y="534863"/>
                  </a:cubicBezTo>
                  <a:cubicBezTo>
                    <a:pt x="618978" y="530174"/>
                    <a:pt x="648189" y="529815"/>
                    <a:pt x="675249" y="520795"/>
                  </a:cubicBezTo>
                  <a:cubicBezTo>
                    <a:pt x="701868" y="511922"/>
                    <a:pt x="726379" y="483733"/>
                    <a:pt x="745588" y="464525"/>
                  </a:cubicBezTo>
                  <a:cubicBezTo>
                    <a:pt x="769034" y="469214"/>
                    <a:pt x="793949" y="469173"/>
                    <a:pt x="815926" y="478592"/>
                  </a:cubicBezTo>
                  <a:cubicBezTo>
                    <a:pt x="860984" y="497903"/>
                    <a:pt x="832672" y="540900"/>
                    <a:pt x="858129" y="464525"/>
                  </a:cubicBezTo>
                  <a:cubicBezTo>
                    <a:pt x="862818" y="394186"/>
                    <a:pt x="866090" y="323739"/>
                    <a:pt x="872197" y="253509"/>
                  </a:cubicBezTo>
                  <a:cubicBezTo>
                    <a:pt x="875472" y="215846"/>
                    <a:pt x="870911" y="175515"/>
                    <a:pt x="886265" y="140968"/>
                  </a:cubicBezTo>
                  <a:cubicBezTo>
                    <a:pt x="892288" y="127417"/>
                    <a:pt x="914400" y="131589"/>
                    <a:pt x="928468" y="126900"/>
                  </a:cubicBezTo>
                  <a:cubicBezTo>
                    <a:pt x="970671" y="131589"/>
                    <a:pt x="1013192" y="133987"/>
                    <a:pt x="1055077" y="140968"/>
                  </a:cubicBezTo>
                  <a:cubicBezTo>
                    <a:pt x="1117171" y="151317"/>
                    <a:pt x="1080874" y="164258"/>
                    <a:pt x="1153551" y="169103"/>
                  </a:cubicBezTo>
                  <a:cubicBezTo>
                    <a:pt x="1275291" y="177219"/>
                    <a:pt x="1397391" y="178482"/>
                    <a:pt x="1519311" y="183171"/>
                  </a:cubicBezTo>
                  <a:cubicBezTo>
                    <a:pt x="1533379" y="192549"/>
                    <a:pt x="1546392" y="203745"/>
                    <a:pt x="1561514" y="211306"/>
                  </a:cubicBezTo>
                  <a:cubicBezTo>
                    <a:pt x="1574777" y="217938"/>
                    <a:pt x="1589176" y="228282"/>
                    <a:pt x="1603717" y="225374"/>
                  </a:cubicBezTo>
                  <a:cubicBezTo>
                    <a:pt x="1625662" y="220985"/>
                    <a:pt x="1647625" y="162762"/>
                    <a:pt x="1659988" y="155035"/>
                  </a:cubicBezTo>
                  <a:cubicBezTo>
                    <a:pt x="1685137" y="139317"/>
                    <a:pt x="1716259" y="136278"/>
                    <a:pt x="1744394" y="126900"/>
                  </a:cubicBezTo>
                  <a:cubicBezTo>
                    <a:pt x="1758462" y="122211"/>
                    <a:pt x="1774259" y="121057"/>
                    <a:pt x="1786597" y="112832"/>
                  </a:cubicBezTo>
                  <a:cubicBezTo>
                    <a:pt x="1800665" y="103454"/>
                    <a:pt x="1813350" y="91564"/>
                    <a:pt x="1828800" y="84697"/>
                  </a:cubicBezTo>
                  <a:cubicBezTo>
                    <a:pt x="1855901" y="72652"/>
                    <a:pt x="1885071" y="65939"/>
                    <a:pt x="1913206" y="56561"/>
                  </a:cubicBezTo>
                  <a:lnTo>
                    <a:pt x="1955409" y="42494"/>
                  </a:lnTo>
                  <a:cubicBezTo>
                    <a:pt x="1964788" y="33115"/>
                    <a:pt x="1971126" y="19015"/>
                    <a:pt x="1983545" y="14358"/>
                  </a:cubicBezTo>
                  <a:cubicBezTo>
                    <a:pt x="2063183" y="-15506"/>
                    <a:pt x="2200304" y="9744"/>
                    <a:pt x="2264899" y="14358"/>
                  </a:cubicBezTo>
                  <a:cubicBezTo>
                    <a:pt x="2278967" y="23737"/>
                    <a:pt x="2295147" y="30539"/>
                    <a:pt x="2307102" y="42494"/>
                  </a:cubicBezTo>
                  <a:cubicBezTo>
                    <a:pt x="2319057" y="54449"/>
                    <a:pt x="2322249" y="73873"/>
                    <a:pt x="2335237" y="84697"/>
                  </a:cubicBezTo>
                  <a:cubicBezTo>
                    <a:pt x="2379143" y="121285"/>
                    <a:pt x="2389735" y="104912"/>
                    <a:pt x="2433711" y="126900"/>
                  </a:cubicBezTo>
                  <a:cubicBezTo>
                    <a:pt x="2448833" y="134461"/>
                    <a:pt x="2463190" y="143902"/>
                    <a:pt x="2475914" y="155035"/>
                  </a:cubicBezTo>
                  <a:cubicBezTo>
                    <a:pt x="2500868" y="176870"/>
                    <a:pt x="2546252" y="225374"/>
                    <a:pt x="2546252" y="225374"/>
                  </a:cubicBezTo>
                  <a:cubicBezTo>
                    <a:pt x="2550941" y="291023"/>
                    <a:pt x="2509239" y="380818"/>
                    <a:pt x="2560320" y="422321"/>
                  </a:cubicBezTo>
                  <a:cubicBezTo>
                    <a:pt x="2591476" y="447636"/>
                    <a:pt x="2757566" y="414198"/>
                    <a:pt x="2827606" y="394186"/>
                  </a:cubicBezTo>
                  <a:cubicBezTo>
                    <a:pt x="2841864" y="390112"/>
                    <a:pt x="2855741" y="384807"/>
                    <a:pt x="2869809" y="380118"/>
                  </a:cubicBezTo>
                  <a:cubicBezTo>
                    <a:pt x="2902634" y="384807"/>
                    <a:pt x="2936523" y="384658"/>
                    <a:pt x="2968283" y="394186"/>
                  </a:cubicBezTo>
                  <a:cubicBezTo>
                    <a:pt x="2993635" y="401792"/>
                    <a:pt x="3020407" y="432242"/>
                    <a:pt x="3038622" y="450457"/>
                  </a:cubicBezTo>
                  <a:cubicBezTo>
                    <a:pt x="3047224" y="471963"/>
                    <a:pt x="3073475" y="533599"/>
                    <a:pt x="3080825" y="562998"/>
                  </a:cubicBezTo>
                  <a:cubicBezTo>
                    <a:pt x="3091396" y="605282"/>
                    <a:pt x="3098881" y="681522"/>
                    <a:pt x="3123028" y="717743"/>
                  </a:cubicBezTo>
                  <a:cubicBezTo>
                    <a:pt x="3159388" y="772284"/>
                    <a:pt x="3145816" y="743906"/>
                    <a:pt x="3165231" y="802149"/>
                  </a:cubicBezTo>
                  <a:cubicBezTo>
                    <a:pt x="3170242" y="887327"/>
                    <a:pt x="3179917" y="1095177"/>
                    <a:pt x="3193366" y="1196045"/>
                  </a:cubicBezTo>
                  <a:cubicBezTo>
                    <a:pt x="3195921" y="1215209"/>
                    <a:pt x="3201878" y="1233796"/>
                    <a:pt x="3207434" y="1252315"/>
                  </a:cubicBezTo>
                  <a:cubicBezTo>
                    <a:pt x="3215956" y="1280721"/>
                    <a:pt x="3235569" y="1336721"/>
                    <a:pt x="3235569" y="1336721"/>
                  </a:cubicBezTo>
                  <a:cubicBezTo>
                    <a:pt x="3245836" y="1418855"/>
                    <a:pt x="3265424" y="1507840"/>
                    <a:pt x="3235569" y="1589940"/>
                  </a:cubicBezTo>
                  <a:cubicBezTo>
                    <a:pt x="3230501" y="1603876"/>
                    <a:pt x="3206629" y="1597376"/>
                    <a:pt x="3193366" y="1604008"/>
                  </a:cubicBezTo>
                  <a:cubicBezTo>
                    <a:pt x="3178244" y="1611569"/>
                    <a:pt x="3165231" y="1622765"/>
                    <a:pt x="3151163" y="1632143"/>
                  </a:cubicBezTo>
                  <a:cubicBezTo>
                    <a:pt x="3148065" y="1631799"/>
                    <a:pt x="2964431" y="1613721"/>
                    <a:pt x="2940148" y="1604008"/>
                  </a:cubicBezTo>
                  <a:cubicBezTo>
                    <a:pt x="2918379" y="1595300"/>
                    <a:pt x="2900456" y="1578384"/>
                    <a:pt x="2883877" y="1561805"/>
                  </a:cubicBezTo>
                  <a:cubicBezTo>
                    <a:pt x="2871922" y="1549850"/>
                    <a:pt x="2912012" y="1580562"/>
                    <a:pt x="2926080" y="1589940"/>
                  </a:cubicBezTo>
                  <a:cubicBezTo>
                    <a:pt x="2935458" y="1604008"/>
                    <a:pt x="2943212" y="1619306"/>
                    <a:pt x="2954215" y="1632143"/>
                  </a:cubicBezTo>
                  <a:cubicBezTo>
                    <a:pt x="2971478" y="1652283"/>
                    <a:pt x="3010486" y="1688414"/>
                    <a:pt x="3010486" y="1688414"/>
                  </a:cubicBezTo>
                  <a:cubicBezTo>
                    <a:pt x="3005797" y="1763442"/>
                    <a:pt x="3004288" y="1838736"/>
                    <a:pt x="2996419" y="1913497"/>
                  </a:cubicBezTo>
                  <a:cubicBezTo>
                    <a:pt x="2984486" y="2026863"/>
                    <a:pt x="2963808" y="1862989"/>
                    <a:pt x="2996419" y="2026038"/>
                  </a:cubicBezTo>
                  <a:cubicBezTo>
                    <a:pt x="3001108" y="2077620"/>
                    <a:pt x="2995871" y="2131093"/>
                    <a:pt x="3010486" y="2180783"/>
                  </a:cubicBezTo>
                  <a:cubicBezTo>
                    <a:pt x="3020027" y="2213224"/>
                    <a:pt x="3066757" y="2265189"/>
                    <a:pt x="3066757" y="2265189"/>
                  </a:cubicBezTo>
                  <a:cubicBezTo>
                    <a:pt x="3058671" y="2337961"/>
                    <a:pt x="3067581" y="2390700"/>
                    <a:pt x="3024554" y="2448069"/>
                  </a:cubicBezTo>
                  <a:cubicBezTo>
                    <a:pt x="3008638" y="2469290"/>
                    <a:pt x="2982997" y="2482269"/>
                    <a:pt x="2968283" y="2504340"/>
                  </a:cubicBezTo>
                  <a:cubicBezTo>
                    <a:pt x="2958905" y="2518408"/>
                    <a:pt x="2956550" y="2542442"/>
                    <a:pt x="2940148" y="2546543"/>
                  </a:cubicBezTo>
                  <a:cubicBezTo>
                    <a:pt x="2876297" y="2562506"/>
                    <a:pt x="2808849" y="2555922"/>
                    <a:pt x="2743200" y="2560611"/>
                  </a:cubicBezTo>
                  <a:cubicBezTo>
                    <a:pt x="2724443" y="2565300"/>
                    <a:pt x="2705519" y="2569367"/>
                    <a:pt x="2686929" y="2574678"/>
                  </a:cubicBezTo>
                  <a:cubicBezTo>
                    <a:pt x="2672671" y="2578752"/>
                    <a:pt x="2659555" y="2588746"/>
                    <a:pt x="2644726" y="2588746"/>
                  </a:cubicBezTo>
                  <a:cubicBezTo>
                    <a:pt x="2606920" y="2588746"/>
                    <a:pt x="2569699" y="2579367"/>
                    <a:pt x="2532185" y="2574678"/>
                  </a:cubicBezTo>
                  <a:lnTo>
                    <a:pt x="2447779" y="2546543"/>
                  </a:lnTo>
                  <a:lnTo>
                    <a:pt x="2405575" y="2532475"/>
                  </a:lnTo>
                  <a:cubicBezTo>
                    <a:pt x="2304560" y="2456713"/>
                    <a:pt x="2298486" y="2429854"/>
                    <a:pt x="2363372" y="2715355"/>
                  </a:cubicBezTo>
                  <a:cubicBezTo>
                    <a:pt x="2370866" y="2748329"/>
                    <a:pt x="2408950" y="2767682"/>
                    <a:pt x="2419643" y="2799761"/>
                  </a:cubicBezTo>
                  <a:cubicBezTo>
                    <a:pt x="2439058" y="2858005"/>
                    <a:pt x="2425485" y="2829627"/>
                    <a:pt x="2461846" y="2884168"/>
                  </a:cubicBezTo>
                  <a:cubicBezTo>
                    <a:pt x="2457157" y="2907614"/>
                    <a:pt x="2456174" y="2932118"/>
                    <a:pt x="2447779" y="2954506"/>
                  </a:cubicBezTo>
                  <a:cubicBezTo>
                    <a:pt x="2437061" y="2983087"/>
                    <a:pt x="2406914" y="3015020"/>
                    <a:pt x="2377440" y="3024845"/>
                  </a:cubicBezTo>
                  <a:cubicBezTo>
                    <a:pt x="2350380" y="3033865"/>
                    <a:pt x="2321169" y="3034223"/>
                    <a:pt x="2293034" y="3038912"/>
                  </a:cubicBezTo>
                  <a:cubicBezTo>
                    <a:pt x="2283656" y="3048291"/>
                    <a:pt x="2271723" y="3055675"/>
                    <a:pt x="2264899" y="3067048"/>
                  </a:cubicBezTo>
                  <a:cubicBezTo>
                    <a:pt x="2244272" y="3101427"/>
                    <a:pt x="2263432" y="3117018"/>
                    <a:pt x="2222695" y="3137386"/>
                  </a:cubicBezTo>
                  <a:cubicBezTo>
                    <a:pt x="2196169" y="3150649"/>
                    <a:pt x="2138289" y="3165521"/>
                    <a:pt x="2138289" y="3165521"/>
                  </a:cubicBezTo>
                  <a:cubicBezTo>
                    <a:pt x="2105464" y="3160832"/>
                    <a:pt x="2070601" y="3163768"/>
                    <a:pt x="2039815" y="3151454"/>
                  </a:cubicBezTo>
                  <a:cubicBezTo>
                    <a:pt x="2021343" y="3144065"/>
                    <a:pt x="2012717" y="3122198"/>
                    <a:pt x="1997612" y="3109251"/>
                  </a:cubicBezTo>
                  <a:cubicBezTo>
                    <a:pt x="1880570" y="3008929"/>
                    <a:pt x="1986297" y="3112003"/>
                    <a:pt x="1913206" y="3038912"/>
                  </a:cubicBezTo>
                  <a:cubicBezTo>
                    <a:pt x="1880877" y="2941923"/>
                    <a:pt x="1906042" y="2975476"/>
                    <a:pt x="1856935" y="2926371"/>
                  </a:cubicBezTo>
                  <a:cubicBezTo>
                    <a:pt x="1852246" y="2912303"/>
                    <a:pt x="1850497" y="2896883"/>
                    <a:pt x="1842868" y="2884168"/>
                  </a:cubicBezTo>
                  <a:cubicBezTo>
                    <a:pt x="1823557" y="2851983"/>
                    <a:pt x="1805725" y="2853030"/>
                    <a:pt x="1772529" y="2841965"/>
                  </a:cubicBezTo>
                  <a:cubicBezTo>
                    <a:pt x="1692812" y="2846654"/>
                    <a:pt x="1612874" y="2848461"/>
                    <a:pt x="1533379" y="2856032"/>
                  </a:cubicBezTo>
                  <a:cubicBezTo>
                    <a:pt x="1508649" y="2858387"/>
                    <a:pt x="1460226" y="2875727"/>
                    <a:pt x="1434905" y="2884168"/>
                  </a:cubicBezTo>
                  <a:cubicBezTo>
                    <a:pt x="1425526" y="2893546"/>
                    <a:pt x="1418142" y="2905479"/>
                    <a:pt x="1406769" y="2912303"/>
                  </a:cubicBezTo>
                  <a:cubicBezTo>
                    <a:pt x="1352966" y="2944585"/>
                    <a:pt x="1274104" y="2917325"/>
                    <a:pt x="1223889" y="2912303"/>
                  </a:cubicBezTo>
                  <a:cubicBezTo>
                    <a:pt x="1195754" y="2902925"/>
                    <a:pt x="1155934" y="2908844"/>
                    <a:pt x="1139483" y="2884168"/>
                  </a:cubicBezTo>
                  <a:cubicBezTo>
                    <a:pt x="1052888" y="2754273"/>
                    <a:pt x="1163393" y="2914056"/>
                    <a:pt x="1083212" y="2813829"/>
                  </a:cubicBezTo>
                  <a:cubicBezTo>
                    <a:pt x="1072650" y="2800627"/>
                    <a:pt x="1068279" y="2782188"/>
                    <a:pt x="1055077" y="2771626"/>
                  </a:cubicBezTo>
                  <a:cubicBezTo>
                    <a:pt x="1043498" y="2762363"/>
                    <a:pt x="1026137" y="2764190"/>
                    <a:pt x="1012874" y="2757558"/>
                  </a:cubicBezTo>
                  <a:cubicBezTo>
                    <a:pt x="997752" y="2749997"/>
                    <a:pt x="984739" y="2738801"/>
                    <a:pt x="970671" y="2729423"/>
                  </a:cubicBezTo>
                  <a:cubicBezTo>
                    <a:pt x="965982" y="2715355"/>
                    <a:pt x="960677" y="2701478"/>
                    <a:pt x="956603" y="2687220"/>
                  </a:cubicBezTo>
                  <a:cubicBezTo>
                    <a:pt x="951291" y="2668630"/>
                    <a:pt x="953260" y="2647036"/>
                    <a:pt x="942535" y="2630949"/>
                  </a:cubicBezTo>
                  <a:cubicBezTo>
                    <a:pt x="932594" y="2616038"/>
                    <a:pt x="853795" y="2579545"/>
                    <a:pt x="844062" y="2574678"/>
                  </a:cubicBezTo>
                  <a:cubicBezTo>
                    <a:pt x="834683" y="2584057"/>
                    <a:pt x="819143" y="2589947"/>
                    <a:pt x="815926" y="2602814"/>
                  </a:cubicBezTo>
                  <a:cubicBezTo>
                    <a:pt x="769764" y="2787462"/>
                    <a:pt x="843844" y="2701507"/>
                    <a:pt x="773723" y="2771626"/>
                  </a:cubicBezTo>
                  <a:cubicBezTo>
                    <a:pt x="759655" y="2766937"/>
                    <a:pt x="745588" y="2752869"/>
                    <a:pt x="731520" y="2757558"/>
                  </a:cubicBezTo>
                  <a:cubicBezTo>
                    <a:pt x="699441" y="2768251"/>
                    <a:pt x="647114" y="2813829"/>
                    <a:pt x="647114" y="2813829"/>
                  </a:cubicBezTo>
                  <a:cubicBezTo>
                    <a:pt x="642425" y="2827897"/>
                    <a:pt x="641665" y="2843965"/>
                    <a:pt x="633046" y="2856032"/>
                  </a:cubicBezTo>
                  <a:cubicBezTo>
                    <a:pt x="587891" y="2919248"/>
                    <a:pt x="584141" y="2900782"/>
                    <a:pt x="534572" y="2940438"/>
                  </a:cubicBezTo>
                  <a:cubicBezTo>
                    <a:pt x="524215" y="2948724"/>
                    <a:pt x="518300" y="2962643"/>
                    <a:pt x="506437" y="2968574"/>
                  </a:cubicBezTo>
                  <a:cubicBezTo>
                    <a:pt x="489144" y="2977221"/>
                    <a:pt x="468923" y="2977952"/>
                    <a:pt x="450166" y="2982641"/>
                  </a:cubicBezTo>
                  <a:cubicBezTo>
                    <a:pt x="440788" y="2992020"/>
                    <a:pt x="435240" y="3009576"/>
                    <a:pt x="422031" y="3010777"/>
                  </a:cubicBezTo>
                  <a:cubicBezTo>
                    <a:pt x="308129" y="3021132"/>
                    <a:pt x="317362" y="3018648"/>
                    <a:pt x="267286" y="2968574"/>
                  </a:cubicBezTo>
                  <a:cubicBezTo>
                    <a:pt x="271975" y="2818519"/>
                    <a:pt x="281354" y="2668537"/>
                    <a:pt x="281354" y="2518408"/>
                  </a:cubicBezTo>
                  <a:cubicBezTo>
                    <a:pt x="281354" y="2505940"/>
                    <a:pt x="264319" y="2425846"/>
                    <a:pt x="253219" y="2405866"/>
                  </a:cubicBezTo>
                  <a:cubicBezTo>
                    <a:pt x="236797" y="2376307"/>
                    <a:pt x="196948" y="2321460"/>
                    <a:pt x="196948" y="2321460"/>
                  </a:cubicBezTo>
                  <a:cubicBezTo>
                    <a:pt x="192259" y="2298014"/>
                    <a:pt x="196143" y="2271016"/>
                    <a:pt x="182880" y="2251121"/>
                  </a:cubicBezTo>
                  <a:cubicBezTo>
                    <a:pt x="174655" y="2238783"/>
                    <a:pt x="154935" y="2241128"/>
                    <a:pt x="140677" y="2237054"/>
                  </a:cubicBezTo>
                  <a:cubicBezTo>
                    <a:pt x="122087" y="2231743"/>
                    <a:pt x="103163" y="2227675"/>
                    <a:pt x="84406" y="2222986"/>
                  </a:cubicBezTo>
                  <a:cubicBezTo>
                    <a:pt x="70338" y="2208918"/>
                    <a:pt x="53239" y="2197336"/>
                    <a:pt x="42203" y="2180783"/>
                  </a:cubicBezTo>
                  <a:cubicBezTo>
                    <a:pt x="33978" y="2168445"/>
                    <a:pt x="28135" y="2153409"/>
                    <a:pt x="28135" y="2138580"/>
                  </a:cubicBezTo>
                  <a:cubicBezTo>
                    <a:pt x="28135" y="2086786"/>
                    <a:pt x="27588" y="2033525"/>
                    <a:pt x="42203" y="1983835"/>
                  </a:cubicBezTo>
                  <a:cubicBezTo>
                    <a:pt x="52388" y="1949206"/>
                    <a:pt x="108171" y="1884314"/>
                    <a:pt x="140677" y="1857226"/>
                  </a:cubicBezTo>
                  <a:cubicBezTo>
                    <a:pt x="153665" y="1846402"/>
                    <a:pt x="168812" y="1838469"/>
                    <a:pt x="182880" y="1829091"/>
                  </a:cubicBezTo>
                  <a:cubicBezTo>
                    <a:pt x="197908" y="1806548"/>
                    <a:pt x="234167" y="1762411"/>
                    <a:pt x="225083" y="1730617"/>
                  </a:cubicBezTo>
                  <a:cubicBezTo>
                    <a:pt x="219618" y="1711488"/>
                    <a:pt x="196948" y="1702482"/>
                    <a:pt x="182880" y="1688414"/>
                  </a:cubicBezTo>
                  <a:cubicBezTo>
                    <a:pt x="126027" y="1517854"/>
                    <a:pt x="178566" y="1690097"/>
                    <a:pt x="140677" y="1519601"/>
                  </a:cubicBezTo>
                  <a:cubicBezTo>
                    <a:pt x="137460" y="1505125"/>
                    <a:pt x="135872" y="1488977"/>
                    <a:pt x="126609" y="1477398"/>
                  </a:cubicBezTo>
                  <a:cubicBezTo>
                    <a:pt x="116047" y="1464196"/>
                    <a:pt x="98474" y="1458641"/>
                    <a:pt x="84406" y="1449263"/>
                  </a:cubicBezTo>
                  <a:cubicBezTo>
                    <a:pt x="79717" y="1435195"/>
                    <a:pt x="76971" y="1420323"/>
                    <a:pt x="70339" y="1407060"/>
                  </a:cubicBezTo>
                  <a:cubicBezTo>
                    <a:pt x="52594" y="1371571"/>
                    <a:pt x="40235" y="1362889"/>
                    <a:pt x="14068" y="1336721"/>
                  </a:cubicBezTo>
                  <a:cubicBezTo>
                    <a:pt x="9379" y="1322653"/>
                    <a:pt x="0" y="1309347"/>
                    <a:pt x="0" y="1294518"/>
                  </a:cubicBezTo>
                  <a:cubicBezTo>
                    <a:pt x="0" y="1023823"/>
                    <a:pt x="-926" y="1126388"/>
                    <a:pt x="323557" y="1111638"/>
                  </a:cubicBezTo>
                  <a:cubicBezTo>
                    <a:pt x="337625" y="1097570"/>
                    <a:pt x="353024" y="1084719"/>
                    <a:pt x="365760" y="1069435"/>
                  </a:cubicBezTo>
                  <a:cubicBezTo>
                    <a:pt x="376584" y="1056447"/>
                    <a:pt x="378773" y="1034793"/>
                    <a:pt x="393895" y="1027232"/>
                  </a:cubicBezTo>
                  <a:cubicBezTo>
                    <a:pt x="410672" y="1018844"/>
                    <a:pt x="452511" y="1027232"/>
                    <a:pt x="464234" y="1027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50800" dir="8400000" algn="ctr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7190338" y="1870712"/>
              <a:ext cx="3011729" cy="3080824"/>
            </a:xfrm>
            <a:custGeom>
              <a:avLst/>
              <a:gdLst>
                <a:gd name="connsiteX0" fmla="*/ 520505 w 3011729"/>
                <a:gd name="connsiteY0" fmla="*/ 1012874 h 3080824"/>
                <a:gd name="connsiteX1" fmla="*/ 520505 w 3011729"/>
                <a:gd name="connsiteY1" fmla="*/ 1012874 h 3080824"/>
                <a:gd name="connsiteX2" fmla="*/ 478302 w 3011729"/>
                <a:gd name="connsiteY2" fmla="*/ 872197 h 3080824"/>
                <a:gd name="connsiteX3" fmla="*/ 464234 w 3011729"/>
                <a:gd name="connsiteY3" fmla="*/ 829994 h 3080824"/>
                <a:gd name="connsiteX4" fmla="*/ 436099 w 3011729"/>
                <a:gd name="connsiteY4" fmla="*/ 801858 h 3080824"/>
                <a:gd name="connsiteX5" fmla="*/ 407963 w 3011729"/>
                <a:gd name="connsiteY5" fmla="*/ 675249 h 3080824"/>
                <a:gd name="connsiteX6" fmla="*/ 365760 w 3011729"/>
                <a:gd name="connsiteY6" fmla="*/ 633046 h 3080824"/>
                <a:gd name="connsiteX7" fmla="*/ 379828 w 3011729"/>
                <a:gd name="connsiteY7" fmla="*/ 562707 h 3080824"/>
                <a:gd name="connsiteX8" fmla="*/ 633046 w 3011729"/>
                <a:gd name="connsiteY8" fmla="*/ 520504 h 3080824"/>
                <a:gd name="connsiteX9" fmla="*/ 703385 w 3011729"/>
                <a:gd name="connsiteY9" fmla="*/ 464234 h 3080824"/>
                <a:gd name="connsiteX10" fmla="*/ 759655 w 3011729"/>
                <a:gd name="connsiteY10" fmla="*/ 478301 h 3080824"/>
                <a:gd name="connsiteX11" fmla="*/ 787791 w 3011729"/>
                <a:gd name="connsiteY11" fmla="*/ 506437 h 3080824"/>
                <a:gd name="connsiteX12" fmla="*/ 815926 w 3011729"/>
                <a:gd name="connsiteY12" fmla="*/ 548640 h 3080824"/>
                <a:gd name="connsiteX13" fmla="*/ 858129 w 3011729"/>
                <a:gd name="connsiteY13" fmla="*/ 562707 h 3080824"/>
                <a:gd name="connsiteX14" fmla="*/ 900332 w 3011729"/>
                <a:gd name="connsiteY14" fmla="*/ 534572 h 3080824"/>
                <a:gd name="connsiteX15" fmla="*/ 914400 w 3011729"/>
                <a:gd name="connsiteY15" fmla="*/ 492369 h 3080824"/>
                <a:gd name="connsiteX16" fmla="*/ 928468 w 3011729"/>
                <a:gd name="connsiteY16" fmla="*/ 309489 h 3080824"/>
                <a:gd name="connsiteX17" fmla="*/ 956603 w 3011729"/>
                <a:gd name="connsiteY17" fmla="*/ 211015 h 3080824"/>
                <a:gd name="connsiteX18" fmla="*/ 1012874 w 3011729"/>
                <a:gd name="connsiteY18" fmla="*/ 154744 h 3080824"/>
                <a:gd name="connsiteX19" fmla="*/ 1266092 w 3011729"/>
                <a:gd name="connsiteY19" fmla="*/ 168812 h 3080824"/>
                <a:gd name="connsiteX20" fmla="*/ 1364566 w 3011729"/>
                <a:gd name="connsiteY20" fmla="*/ 182880 h 3080824"/>
                <a:gd name="connsiteX21" fmla="*/ 1406769 w 3011729"/>
                <a:gd name="connsiteY21" fmla="*/ 211015 h 3080824"/>
                <a:gd name="connsiteX22" fmla="*/ 1434905 w 3011729"/>
                <a:gd name="connsiteY22" fmla="*/ 295421 h 3080824"/>
                <a:gd name="connsiteX23" fmla="*/ 1505243 w 3011729"/>
                <a:gd name="connsiteY23" fmla="*/ 351692 h 3080824"/>
                <a:gd name="connsiteX24" fmla="*/ 1533379 w 3011729"/>
                <a:gd name="connsiteY24" fmla="*/ 379827 h 3080824"/>
                <a:gd name="connsiteX25" fmla="*/ 1575582 w 3011729"/>
                <a:gd name="connsiteY25" fmla="*/ 393895 h 3080824"/>
                <a:gd name="connsiteX26" fmla="*/ 1674055 w 3011729"/>
                <a:gd name="connsiteY26" fmla="*/ 379827 h 3080824"/>
                <a:gd name="connsiteX27" fmla="*/ 1688123 w 3011729"/>
                <a:gd name="connsiteY27" fmla="*/ 295421 h 3080824"/>
                <a:gd name="connsiteX28" fmla="*/ 1744394 w 3011729"/>
                <a:gd name="connsiteY28" fmla="*/ 168812 h 3080824"/>
                <a:gd name="connsiteX29" fmla="*/ 1758462 w 3011729"/>
                <a:gd name="connsiteY29" fmla="*/ 126609 h 3080824"/>
                <a:gd name="connsiteX30" fmla="*/ 1800665 w 3011729"/>
                <a:gd name="connsiteY30" fmla="*/ 98474 h 3080824"/>
                <a:gd name="connsiteX31" fmla="*/ 1941342 w 3011729"/>
                <a:gd name="connsiteY31" fmla="*/ 70338 h 3080824"/>
                <a:gd name="connsiteX32" fmla="*/ 1983545 w 3011729"/>
                <a:gd name="connsiteY32" fmla="*/ 28135 h 3080824"/>
                <a:gd name="connsiteX33" fmla="*/ 2067951 w 3011729"/>
                <a:gd name="connsiteY33" fmla="*/ 0 h 3080824"/>
                <a:gd name="connsiteX34" fmla="*/ 2110154 w 3011729"/>
                <a:gd name="connsiteY34" fmla="*/ 28135 h 3080824"/>
                <a:gd name="connsiteX35" fmla="*/ 2166425 w 3011729"/>
                <a:gd name="connsiteY35" fmla="*/ 84406 h 3080824"/>
                <a:gd name="connsiteX36" fmla="*/ 2222695 w 3011729"/>
                <a:gd name="connsiteY36" fmla="*/ 98474 h 3080824"/>
                <a:gd name="connsiteX37" fmla="*/ 2293034 w 3011729"/>
                <a:gd name="connsiteY37" fmla="*/ 112541 h 3080824"/>
                <a:gd name="connsiteX38" fmla="*/ 2335237 w 3011729"/>
                <a:gd name="connsiteY38" fmla="*/ 126609 h 3080824"/>
                <a:gd name="connsiteX39" fmla="*/ 2405575 w 3011729"/>
                <a:gd name="connsiteY39" fmla="*/ 182880 h 3080824"/>
                <a:gd name="connsiteX40" fmla="*/ 2433711 w 3011729"/>
                <a:gd name="connsiteY40" fmla="*/ 759655 h 3080824"/>
                <a:gd name="connsiteX41" fmla="*/ 2489982 w 3011729"/>
                <a:gd name="connsiteY41" fmla="*/ 872197 h 3080824"/>
                <a:gd name="connsiteX42" fmla="*/ 2518117 w 3011729"/>
                <a:gd name="connsiteY42" fmla="*/ 984738 h 3080824"/>
                <a:gd name="connsiteX43" fmla="*/ 2532185 w 3011729"/>
                <a:gd name="connsiteY43" fmla="*/ 1026941 h 3080824"/>
                <a:gd name="connsiteX44" fmla="*/ 2546252 w 3011729"/>
                <a:gd name="connsiteY44" fmla="*/ 1153551 h 3080824"/>
                <a:gd name="connsiteX45" fmla="*/ 2574388 w 3011729"/>
                <a:gd name="connsiteY45" fmla="*/ 1181686 h 3080824"/>
                <a:gd name="connsiteX46" fmla="*/ 2588455 w 3011729"/>
                <a:gd name="connsiteY46" fmla="*/ 1223889 h 3080824"/>
                <a:gd name="connsiteX47" fmla="*/ 2616591 w 3011729"/>
                <a:gd name="connsiteY47" fmla="*/ 1392701 h 3080824"/>
                <a:gd name="connsiteX48" fmla="*/ 2644726 w 3011729"/>
                <a:gd name="connsiteY48" fmla="*/ 1561514 h 3080824"/>
                <a:gd name="connsiteX49" fmla="*/ 2658794 w 3011729"/>
                <a:gd name="connsiteY49" fmla="*/ 1603717 h 3080824"/>
                <a:gd name="connsiteX50" fmla="*/ 2743200 w 3011729"/>
                <a:gd name="connsiteY50" fmla="*/ 1631852 h 3080824"/>
                <a:gd name="connsiteX51" fmla="*/ 2883877 w 3011729"/>
                <a:gd name="connsiteY51" fmla="*/ 1659987 h 3080824"/>
                <a:gd name="connsiteX52" fmla="*/ 2940148 w 3011729"/>
                <a:gd name="connsiteY52" fmla="*/ 1674055 h 3080824"/>
                <a:gd name="connsiteX53" fmla="*/ 2940148 w 3011729"/>
                <a:gd name="connsiteY53" fmla="*/ 1899138 h 3080824"/>
                <a:gd name="connsiteX54" fmla="*/ 2912012 w 3011729"/>
                <a:gd name="connsiteY54" fmla="*/ 1955409 h 3080824"/>
                <a:gd name="connsiteX55" fmla="*/ 2897945 w 3011729"/>
                <a:gd name="connsiteY55" fmla="*/ 1997612 h 3080824"/>
                <a:gd name="connsiteX56" fmla="*/ 2926080 w 3011729"/>
                <a:gd name="connsiteY56" fmla="*/ 2138289 h 3080824"/>
                <a:gd name="connsiteX57" fmla="*/ 2954215 w 3011729"/>
                <a:gd name="connsiteY57" fmla="*/ 2180492 h 3080824"/>
                <a:gd name="connsiteX58" fmla="*/ 2982351 w 3011729"/>
                <a:gd name="connsiteY58" fmla="*/ 2208627 h 3080824"/>
                <a:gd name="connsiteX59" fmla="*/ 3010486 w 3011729"/>
                <a:gd name="connsiteY59" fmla="*/ 2293034 h 3080824"/>
                <a:gd name="connsiteX60" fmla="*/ 2996419 w 3011729"/>
                <a:gd name="connsiteY60" fmla="*/ 2349304 h 3080824"/>
                <a:gd name="connsiteX61" fmla="*/ 2912012 w 3011729"/>
                <a:gd name="connsiteY61" fmla="*/ 2405575 h 3080824"/>
                <a:gd name="connsiteX62" fmla="*/ 2869809 w 3011729"/>
                <a:gd name="connsiteY62" fmla="*/ 2447778 h 3080824"/>
                <a:gd name="connsiteX63" fmla="*/ 2827606 w 3011729"/>
                <a:gd name="connsiteY63" fmla="*/ 2461846 h 3080824"/>
                <a:gd name="connsiteX64" fmla="*/ 2785403 w 3011729"/>
                <a:gd name="connsiteY64" fmla="*/ 2489981 h 3080824"/>
                <a:gd name="connsiteX65" fmla="*/ 2518117 w 3011729"/>
                <a:gd name="connsiteY65" fmla="*/ 2475914 h 3080824"/>
                <a:gd name="connsiteX66" fmla="*/ 2461846 w 3011729"/>
                <a:gd name="connsiteY66" fmla="*/ 2391507 h 3080824"/>
                <a:gd name="connsiteX67" fmla="*/ 2405575 w 3011729"/>
                <a:gd name="connsiteY67" fmla="*/ 2363372 h 3080824"/>
                <a:gd name="connsiteX68" fmla="*/ 2321169 w 3011729"/>
                <a:gd name="connsiteY68" fmla="*/ 2377440 h 3080824"/>
                <a:gd name="connsiteX69" fmla="*/ 2293034 w 3011729"/>
                <a:gd name="connsiteY69" fmla="*/ 2419643 h 3080824"/>
                <a:gd name="connsiteX70" fmla="*/ 2278966 w 3011729"/>
                <a:gd name="connsiteY70" fmla="*/ 2489981 h 3080824"/>
                <a:gd name="connsiteX71" fmla="*/ 2264899 w 3011729"/>
                <a:gd name="connsiteY71" fmla="*/ 2532184 h 3080824"/>
                <a:gd name="connsiteX72" fmla="*/ 2250831 w 3011729"/>
                <a:gd name="connsiteY72" fmla="*/ 2588455 h 3080824"/>
                <a:gd name="connsiteX73" fmla="*/ 2278966 w 3011729"/>
                <a:gd name="connsiteY73" fmla="*/ 2672861 h 3080824"/>
                <a:gd name="connsiteX74" fmla="*/ 2293034 w 3011729"/>
                <a:gd name="connsiteY74" fmla="*/ 2743200 h 3080824"/>
                <a:gd name="connsiteX75" fmla="*/ 2349305 w 3011729"/>
                <a:gd name="connsiteY75" fmla="*/ 2785403 h 3080824"/>
                <a:gd name="connsiteX76" fmla="*/ 2405575 w 3011729"/>
                <a:gd name="connsiteY76" fmla="*/ 2869809 h 3080824"/>
                <a:gd name="connsiteX77" fmla="*/ 2307102 w 3011729"/>
                <a:gd name="connsiteY77" fmla="*/ 2926080 h 3080824"/>
                <a:gd name="connsiteX78" fmla="*/ 2250831 w 3011729"/>
                <a:gd name="connsiteY78" fmla="*/ 2982351 h 3080824"/>
                <a:gd name="connsiteX79" fmla="*/ 2236763 w 3011729"/>
                <a:gd name="connsiteY79" fmla="*/ 3038621 h 3080824"/>
                <a:gd name="connsiteX80" fmla="*/ 2152357 w 3011729"/>
                <a:gd name="connsiteY80" fmla="*/ 3080824 h 3080824"/>
                <a:gd name="connsiteX81" fmla="*/ 2053883 w 3011729"/>
                <a:gd name="connsiteY81" fmla="*/ 3010486 h 3080824"/>
                <a:gd name="connsiteX82" fmla="*/ 2025748 w 3011729"/>
                <a:gd name="connsiteY82" fmla="*/ 2968283 h 3080824"/>
                <a:gd name="connsiteX83" fmla="*/ 1969477 w 3011729"/>
                <a:gd name="connsiteY83" fmla="*/ 2940147 h 3080824"/>
                <a:gd name="connsiteX84" fmla="*/ 1913206 w 3011729"/>
                <a:gd name="connsiteY84" fmla="*/ 2841674 h 3080824"/>
                <a:gd name="connsiteX85" fmla="*/ 1885071 w 3011729"/>
                <a:gd name="connsiteY85" fmla="*/ 2813538 h 3080824"/>
                <a:gd name="connsiteX86" fmla="*/ 1631852 w 3011729"/>
                <a:gd name="connsiteY86" fmla="*/ 2771335 h 3080824"/>
                <a:gd name="connsiteX87" fmla="*/ 1477108 w 3011729"/>
                <a:gd name="connsiteY87" fmla="*/ 2785403 h 3080824"/>
                <a:gd name="connsiteX88" fmla="*/ 1392702 w 3011729"/>
                <a:gd name="connsiteY88" fmla="*/ 2813538 h 3080824"/>
                <a:gd name="connsiteX89" fmla="*/ 1350499 w 3011729"/>
                <a:gd name="connsiteY89" fmla="*/ 2841674 h 3080824"/>
                <a:gd name="connsiteX90" fmla="*/ 1266092 w 3011729"/>
                <a:gd name="connsiteY90" fmla="*/ 2799471 h 3080824"/>
                <a:gd name="connsiteX91" fmla="*/ 1237957 w 3011729"/>
                <a:gd name="connsiteY91" fmla="*/ 2757267 h 3080824"/>
                <a:gd name="connsiteX92" fmla="*/ 1195754 w 3011729"/>
                <a:gd name="connsiteY92" fmla="*/ 2743200 h 3080824"/>
                <a:gd name="connsiteX93" fmla="*/ 1139483 w 3011729"/>
                <a:gd name="connsiteY93" fmla="*/ 2686929 h 3080824"/>
                <a:gd name="connsiteX94" fmla="*/ 1055077 w 3011729"/>
                <a:gd name="connsiteY94" fmla="*/ 2644726 h 3080824"/>
                <a:gd name="connsiteX95" fmla="*/ 1026942 w 3011729"/>
                <a:gd name="connsiteY95" fmla="*/ 2602523 h 3080824"/>
                <a:gd name="connsiteX96" fmla="*/ 998806 w 3011729"/>
                <a:gd name="connsiteY96" fmla="*/ 2574387 h 3080824"/>
                <a:gd name="connsiteX97" fmla="*/ 942535 w 3011729"/>
                <a:gd name="connsiteY97" fmla="*/ 2489981 h 3080824"/>
                <a:gd name="connsiteX98" fmla="*/ 900332 w 3011729"/>
                <a:gd name="connsiteY98" fmla="*/ 2475914 h 3080824"/>
                <a:gd name="connsiteX99" fmla="*/ 801859 w 3011729"/>
                <a:gd name="connsiteY99" fmla="*/ 2489981 h 3080824"/>
                <a:gd name="connsiteX100" fmla="*/ 773723 w 3011729"/>
                <a:gd name="connsiteY100" fmla="*/ 2518117 h 3080824"/>
                <a:gd name="connsiteX101" fmla="*/ 731520 w 3011729"/>
                <a:gd name="connsiteY101" fmla="*/ 2602523 h 3080824"/>
                <a:gd name="connsiteX102" fmla="*/ 675249 w 3011729"/>
                <a:gd name="connsiteY102" fmla="*/ 2672861 h 3080824"/>
                <a:gd name="connsiteX103" fmla="*/ 661182 w 3011729"/>
                <a:gd name="connsiteY103" fmla="*/ 2729132 h 3080824"/>
                <a:gd name="connsiteX104" fmla="*/ 590843 w 3011729"/>
                <a:gd name="connsiteY104" fmla="*/ 2813538 h 3080824"/>
                <a:gd name="connsiteX105" fmla="*/ 576775 w 3011729"/>
                <a:gd name="connsiteY105" fmla="*/ 2855741 h 3080824"/>
                <a:gd name="connsiteX106" fmla="*/ 450166 w 3011729"/>
                <a:gd name="connsiteY106" fmla="*/ 2841674 h 3080824"/>
                <a:gd name="connsiteX107" fmla="*/ 393895 w 3011729"/>
                <a:gd name="connsiteY107" fmla="*/ 2715064 h 3080824"/>
                <a:gd name="connsiteX108" fmla="*/ 379828 w 3011729"/>
                <a:gd name="connsiteY108" fmla="*/ 2616591 h 3080824"/>
                <a:gd name="connsiteX109" fmla="*/ 365760 w 3011729"/>
                <a:gd name="connsiteY109" fmla="*/ 2335237 h 3080824"/>
                <a:gd name="connsiteX110" fmla="*/ 295422 w 3011729"/>
                <a:gd name="connsiteY110" fmla="*/ 2264898 h 3080824"/>
                <a:gd name="connsiteX111" fmla="*/ 267286 w 3011729"/>
                <a:gd name="connsiteY111" fmla="*/ 2222695 h 3080824"/>
                <a:gd name="connsiteX112" fmla="*/ 225083 w 3011729"/>
                <a:gd name="connsiteY112" fmla="*/ 2208627 h 3080824"/>
                <a:gd name="connsiteX113" fmla="*/ 196948 w 3011729"/>
                <a:gd name="connsiteY113" fmla="*/ 2166424 h 3080824"/>
                <a:gd name="connsiteX114" fmla="*/ 84406 w 3011729"/>
                <a:gd name="connsiteY114" fmla="*/ 2138289 h 3080824"/>
                <a:gd name="connsiteX115" fmla="*/ 112542 w 3011729"/>
                <a:gd name="connsiteY115" fmla="*/ 1969477 h 3080824"/>
                <a:gd name="connsiteX116" fmla="*/ 140677 w 3011729"/>
                <a:gd name="connsiteY116" fmla="*/ 1941341 h 3080824"/>
                <a:gd name="connsiteX117" fmla="*/ 211015 w 3011729"/>
                <a:gd name="connsiteY117" fmla="*/ 1856935 h 3080824"/>
                <a:gd name="connsiteX118" fmla="*/ 253219 w 3011729"/>
                <a:gd name="connsiteY118" fmla="*/ 1786597 h 3080824"/>
                <a:gd name="connsiteX119" fmla="*/ 281354 w 3011729"/>
                <a:gd name="connsiteY119" fmla="*/ 1688123 h 3080824"/>
                <a:gd name="connsiteX120" fmla="*/ 267286 w 3011729"/>
                <a:gd name="connsiteY120" fmla="*/ 1561514 h 3080824"/>
                <a:gd name="connsiteX121" fmla="*/ 239151 w 3011729"/>
                <a:gd name="connsiteY121" fmla="*/ 1533378 h 3080824"/>
                <a:gd name="connsiteX122" fmla="*/ 168812 w 3011729"/>
                <a:gd name="connsiteY122" fmla="*/ 1477107 h 3080824"/>
                <a:gd name="connsiteX123" fmla="*/ 112542 w 3011729"/>
                <a:gd name="connsiteY123" fmla="*/ 1392701 h 3080824"/>
                <a:gd name="connsiteX124" fmla="*/ 14068 w 3011729"/>
                <a:gd name="connsiteY124" fmla="*/ 1280160 h 3080824"/>
                <a:gd name="connsiteX125" fmla="*/ 0 w 3011729"/>
                <a:gd name="connsiteY125" fmla="*/ 1237957 h 3080824"/>
                <a:gd name="connsiteX126" fmla="*/ 28135 w 3011729"/>
                <a:gd name="connsiteY126" fmla="*/ 1209821 h 3080824"/>
                <a:gd name="connsiteX127" fmla="*/ 182880 w 3011729"/>
                <a:gd name="connsiteY127" fmla="*/ 1125415 h 3080824"/>
                <a:gd name="connsiteX128" fmla="*/ 337625 w 3011729"/>
                <a:gd name="connsiteY128" fmla="*/ 1097280 h 3080824"/>
                <a:gd name="connsiteX129" fmla="*/ 478302 w 3011729"/>
                <a:gd name="connsiteY129" fmla="*/ 1069144 h 3080824"/>
                <a:gd name="connsiteX130" fmla="*/ 520505 w 3011729"/>
                <a:gd name="connsiteY130" fmla="*/ 1012874 h 308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3011729" h="3080824">
                  <a:moveTo>
                    <a:pt x="520505" y="1012874"/>
                  </a:moveTo>
                  <a:lnTo>
                    <a:pt x="520505" y="1012874"/>
                  </a:lnTo>
                  <a:cubicBezTo>
                    <a:pt x="506437" y="965982"/>
                    <a:pt x="492700" y="918989"/>
                    <a:pt x="478302" y="872197"/>
                  </a:cubicBezTo>
                  <a:cubicBezTo>
                    <a:pt x="473941" y="858024"/>
                    <a:pt x="471863" y="842710"/>
                    <a:pt x="464234" y="829994"/>
                  </a:cubicBezTo>
                  <a:cubicBezTo>
                    <a:pt x="457410" y="818621"/>
                    <a:pt x="445477" y="811237"/>
                    <a:pt x="436099" y="801858"/>
                  </a:cubicBezTo>
                  <a:cubicBezTo>
                    <a:pt x="434397" y="791643"/>
                    <a:pt x="423355" y="698337"/>
                    <a:pt x="407963" y="675249"/>
                  </a:cubicBezTo>
                  <a:cubicBezTo>
                    <a:pt x="396927" y="658696"/>
                    <a:pt x="379828" y="647114"/>
                    <a:pt x="365760" y="633046"/>
                  </a:cubicBezTo>
                  <a:cubicBezTo>
                    <a:pt x="370449" y="609600"/>
                    <a:pt x="359655" y="575544"/>
                    <a:pt x="379828" y="562707"/>
                  </a:cubicBezTo>
                  <a:cubicBezTo>
                    <a:pt x="405896" y="546118"/>
                    <a:pt x="592967" y="525514"/>
                    <a:pt x="633046" y="520504"/>
                  </a:cubicBezTo>
                  <a:cubicBezTo>
                    <a:pt x="647614" y="505936"/>
                    <a:pt x="682682" y="467192"/>
                    <a:pt x="703385" y="464234"/>
                  </a:cubicBezTo>
                  <a:cubicBezTo>
                    <a:pt x="722525" y="461500"/>
                    <a:pt x="740898" y="473612"/>
                    <a:pt x="759655" y="478301"/>
                  </a:cubicBezTo>
                  <a:cubicBezTo>
                    <a:pt x="769034" y="487680"/>
                    <a:pt x="779505" y="496080"/>
                    <a:pt x="787791" y="506437"/>
                  </a:cubicBezTo>
                  <a:cubicBezTo>
                    <a:pt x="798353" y="519639"/>
                    <a:pt x="802724" y="538078"/>
                    <a:pt x="815926" y="548640"/>
                  </a:cubicBezTo>
                  <a:cubicBezTo>
                    <a:pt x="827505" y="557903"/>
                    <a:pt x="844061" y="558018"/>
                    <a:pt x="858129" y="562707"/>
                  </a:cubicBezTo>
                  <a:cubicBezTo>
                    <a:pt x="872197" y="553329"/>
                    <a:pt x="889770" y="547774"/>
                    <a:pt x="900332" y="534572"/>
                  </a:cubicBezTo>
                  <a:cubicBezTo>
                    <a:pt x="909595" y="522993"/>
                    <a:pt x="912561" y="507083"/>
                    <a:pt x="914400" y="492369"/>
                  </a:cubicBezTo>
                  <a:cubicBezTo>
                    <a:pt x="921984" y="431701"/>
                    <a:pt x="921324" y="370210"/>
                    <a:pt x="928468" y="309489"/>
                  </a:cubicBezTo>
                  <a:cubicBezTo>
                    <a:pt x="929007" y="304907"/>
                    <a:pt x="949555" y="220883"/>
                    <a:pt x="956603" y="211015"/>
                  </a:cubicBezTo>
                  <a:cubicBezTo>
                    <a:pt x="972021" y="189430"/>
                    <a:pt x="1012874" y="154744"/>
                    <a:pt x="1012874" y="154744"/>
                  </a:cubicBezTo>
                  <a:cubicBezTo>
                    <a:pt x="1097280" y="159433"/>
                    <a:pt x="1181825" y="162070"/>
                    <a:pt x="1266092" y="168812"/>
                  </a:cubicBezTo>
                  <a:cubicBezTo>
                    <a:pt x="1299144" y="171456"/>
                    <a:pt x="1332806" y="173352"/>
                    <a:pt x="1364566" y="182880"/>
                  </a:cubicBezTo>
                  <a:cubicBezTo>
                    <a:pt x="1380760" y="187738"/>
                    <a:pt x="1392701" y="201637"/>
                    <a:pt x="1406769" y="211015"/>
                  </a:cubicBezTo>
                  <a:cubicBezTo>
                    <a:pt x="1416148" y="239150"/>
                    <a:pt x="1413934" y="274450"/>
                    <a:pt x="1434905" y="295421"/>
                  </a:cubicBezTo>
                  <a:cubicBezTo>
                    <a:pt x="1502829" y="363347"/>
                    <a:pt x="1416524" y="280718"/>
                    <a:pt x="1505243" y="351692"/>
                  </a:cubicBezTo>
                  <a:cubicBezTo>
                    <a:pt x="1515600" y="359977"/>
                    <a:pt x="1522006" y="373003"/>
                    <a:pt x="1533379" y="379827"/>
                  </a:cubicBezTo>
                  <a:cubicBezTo>
                    <a:pt x="1546095" y="387456"/>
                    <a:pt x="1561514" y="389206"/>
                    <a:pt x="1575582" y="393895"/>
                  </a:cubicBezTo>
                  <a:cubicBezTo>
                    <a:pt x="1608406" y="389206"/>
                    <a:pt x="1649101" y="401662"/>
                    <a:pt x="1674055" y="379827"/>
                  </a:cubicBezTo>
                  <a:cubicBezTo>
                    <a:pt x="1695521" y="361044"/>
                    <a:pt x="1681205" y="323093"/>
                    <a:pt x="1688123" y="295421"/>
                  </a:cubicBezTo>
                  <a:cubicBezTo>
                    <a:pt x="1724416" y="150251"/>
                    <a:pt x="1698206" y="261188"/>
                    <a:pt x="1744394" y="168812"/>
                  </a:cubicBezTo>
                  <a:cubicBezTo>
                    <a:pt x="1751026" y="155549"/>
                    <a:pt x="1749199" y="138188"/>
                    <a:pt x="1758462" y="126609"/>
                  </a:cubicBezTo>
                  <a:cubicBezTo>
                    <a:pt x="1769024" y="113407"/>
                    <a:pt x="1785543" y="106035"/>
                    <a:pt x="1800665" y="98474"/>
                  </a:cubicBezTo>
                  <a:cubicBezTo>
                    <a:pt x="1839951" y="78831"/>
                    <a:pt x="1905049" y="75523"/>
                    <a:pt x="1941342" y="70338"/>
                  </a:cubicBezTo>
                  <a:cubicBezTo>
                    <a:pt x="1955410" y="56270"/>
                    <a:pt x="1966154" y="37797"/>
                    <a:pt x="1983545" y="28135"/>
                  </a:cubicBezTo>
                  <a:cubicBezTo>
                    <a:pt x="2009470" y="13732"/>
                    <a:pt x="2067951" y="0"/>
                    <a:pt x="2067951" y="0"/>
                  </a:cubicBezTo>
                  <a:cubicBezTo>
                    <a:pt x="2082019" y="9378"/>
                    <a:pt x="2097317" y="17132"/>
                    <a:pt x="2110154" y="28135"/>
                  </a:cubicBezTo>
                  <a:cubicBezTo>
                    <a:pt x="2130294" y="45398"/>
                    <a:pt x="2140691" y="77972"/>
                    <a:pt x="2166425" y="84406"/>
                  </a:cubicBezTo>
                  <a:lnTo>
                    <a:pt x="2222695" y="98474"/>
                  </a:lnTo>
                  <a:cubicBezTo>
                    <a:pt x="2277652" y="153429"/>
                    <a:pt x="2219986" y="112541"/>
                    <a:pt x="2293034" y="112541"/>
                  </a:cubicBezTo>
                  <a:cubicBezTo>
                    <a:pt x="2307863" y="112541"/>
                    <a:pt x="2321974" y="119977"/>
                    <a:pt x="2335237" y="126609"/>
                  </a:cubicBezTo>
                  <a:cubicBezTo>
                    <a:pt x="2370732" y="144356"/>
                    <a:pt x="2379405" y="156709"/>
                    <a:pt x="2405575" y="182880"/>
                  </a:cubicBezTo>
                  <a:cubicBezTo>
                    <a:pt x="2478418" y="401404"/>
                    <a:pt x="2390338" y="123517"/>
                    <a:pt x="2433711" y="759655"/>
                  </a:cubicBezTo>
                  <a:cubicBezTo>
                    <a:pt x="2438442" y="829046"/>
                    <a:pt x="2453218" y="835433"/>
                    <a:pt x="2489982" y="872197"/>
                  </a:cubicBezTo>
                  <a:cubicBezTo>
                    <a:pt x="2522140" y="968676"/>
                    <a:pt x="2484161" y="848918"/>
                    <a:pt x="2518117" y="984738"/>
                  </a:cubicBezTo>
                  <a:cubicBezTo>
                    <a:pt x="2521714" y="999124"/>
                    <a:pt x="2527496" y="1012873"/>
                    <a:pt x="2532185" y="1026941"/>
                  </a:cubicBezTo>
                  <a:cubicBezTo>
                    <a:pt x="2536874" y="1069144"/>
                    <a:pt x="2535079" y="1112584"/>
                    <a:pt x="2546252" y="1153551"/>
                  </a:cubicBezTo>
                  <a:cubicBezTo>
                    <a:pt x="2549742" y="1166347"/>
                    <a:pt x="2567564" y="1170313"/>
                    <a:pt x="2574388" y="1181686"/>
                  </a:cubicBezTo>
                  <a:cubicBezTo>
                    <a:pt x="2582017" y="1194401"/>
                    <a:pt x="2585547" y="1209348"/>
                    <a:pt x="2588455" y="1223889"/>
                  </a:cubicBezTo>
                  <a:cubicBezTo>
                    <a:pt x="2599643" y="1279828"/>
                    <a:pt x="2609515" y="1336095"/>
                    <a:pt x="2616591" y="1392701"/>
                  </a:cubicBezTo>
                  <a:cubicBezTo>
                    <a:pt x="2628007" y="1484027"/>
                    <a:pt x="2624073" y="1489227"/>
                    <a:pt x="2644726" y="1561514"/>
                  </a:cubicBezTo>
                  <a:cubicBezTo>
                    <a:pt x="2648800" y="1575772"/>
                    <a:pt x="2646727" y="1595098"/>
                    <a:pt x="2658794" y="1603717"/>
                  </a:cubicBezTo>
                  <a:cubicBezTo>
                    <a:pt x="2682927" y="1620955"/>
                    <a:pt x="2715065" y="1622474"/>
                    <a:pt x="2743200" y="1631852"/>
                  </a:cubicBezTo>
                  <a:cubicBezTo>
                    <a:pt x="2829877" y="1660744"/>
                    <a:pt x="2741615" y="1634122"/>
                    <a:pt x="2883877" y="1659987"/>
                  </a:cubicBezTo>
                  <a:cubicBezTo>
                    <a:pt x="2902899" y="1663446"/>
                    <a:pt x="2921391" y="1669366"/>
                    <a:pt x="2940148" y="1674055"/>
                  </a:cubicBezTo>
                  <a:cubicBezTo>
                    <a:pt x="2952652" y="1774089"/>
                    <a:pt x="2965156" y="1799104"/>
                    <a:pt x="2940148" y="1899138"/>
                  </a:cubicBezTo>
                  <a:cubicBezTo>
                    <a:pt x="2935062" y="1919483"/>
                    <a:pt x="2920273" y="1936134"/>
                    <a:pt x="2912012" y="1955409"/>
                  </a:cubicBezTo>
                  <a:cubicBezTo>
                    <a:pt x="2906171" y="1969039"/>
                    <a:pt x="2902634" y="1983544"/>
                    <a:pt x="2897945" y="1997612"/>
                  </a:cubicBezTo>
                  <a:cubicBezTo>
                    <a:pt x="2903130" y="2033908"/>
                    <a:pt x="2906436" y="2099002"/>
                    <a:pt x="2926080" y="2138289"/>
                  </a:cubicBezTo>
                  <a:cubicBezTo>
                    <a:pt x="2933641" y="2153411"/>
                    <a:pt x="2943653" y="2167290"/>
                    <a:pt x="2954215" y="2180492"/>
                  </a:cubicBezTo>
                  <a:cubicBezTo>
                    <a:pt x="2962501" y="2190849"/>
                    <a:pt x="2972972" y="2199249"/>
                    <a:pt x="2982351" y="2208627"/>
                  </a:cubicBezTo>
                  <a:cubicBezTo>
                    <a:pt x="2991729" y="2236763"/>
                    <a:pt x="3017679" y="2264262"/>
                    <a:pt x="3010486" y="2293034"/>
                  </a:cubicBezTo>
                  <a:cubicBezTo>
                    <a:pt x="3005797" y="2311791"/>
                    <a:pt x="3009151" y="2334754"/>
                    <a:pt x="2996419" y="2349304"/>
                  </a:cubicBezTo>
                  <a:cubicBezTo>
                    <a:pt x="2974152" y="2374752"/>
                    <a:pt x="2935923" y="2381664"/>
                    <a:pt x="2912012" y="2405575"/>
                  </a:cubicBezTo>
                  <a:cubicBezTo>
                    <a:pt x="2897944" y="2419643"/>
                    <a:pt x="2886362" y="2436742"/>
                    <a:pt x="2869809" y="2447778"/>
                  </a:cubicBezTo>
                  <a:cubicBezTo>
                    <a:pt x="2857471" y="2456003"/>
                    <a:pt x="2840869" y="2455214"/>
                    <a:pt x="2827606" y="2461846"/>
                  </a:cubicBezTo>
                  <a:cubicBezTo>
                    <a:pt x="2812484" y="2469407"/>
                    <a:pt x="2799471" y="2480603"/>
                    <a:pt x="2785403" y="2489981"/>
                  </a:cubicBezTo>
                  <a:cubicBezTo>
                    <a:pt x="2696308" y="2485292"/>
                    <a:pt x="2606439" y="2488531"/>
                    <a:pt x="2518117" y="2475914"/>
                  </a:cubicBezTo>
                  <a:cubicBezTo>
                    <a:pt x="2492982" y="2472323"/>
                    <a:pt x="2467723" y="2397384"/>
                    <a:pt x="2461846" y="2391507"/>
                  </a:cubicBezTo>
                  <a:cubicBezTo>
                    <a:pt x="2447017" y="2376678"/>
                    <a:pt x="2424332" y="2372750"/>
                    <a:pt x="2405575" y="2363372"/>
                  </a:cubicBezTo>
                  <a:cubicBezTo>
                    <a:pt x="2377440" y="2368061"/>
                    <a:pt x="2346681" y="2364684"/>
                    <a:pt x="2321169" y="2377440"/>
                  </a:cubicBezTo>
                  <a:cubicBezTo>
                    <a:pt x="2306047" y="2385001"/>
                    <a:pt x="2298971" y="2403812"/>
                    <a:pt x="2293034" y="2419643"/>
                  </a:cubicBezTo>
                  <a:cubicBezTo>
                    <a:pt x="2284638" y="2442031"/>
                    <a:pt x="2284765" y="2466785"/>
                    <a:pt x="2278966" y="2489981"/>
                  </a:cubicBezTo>
                  <a:cubicBezTo>
                    <a:pt x="2275370" y="2504367"/>
                    <a:pt x="2268973" y="2517926"/>
                    <a:pt x="2264899" y="2532184"/>
                  </a:cubicBezTo>
                  <a:cubicBezTo>
                    <a:pt x="2259588" y="2550774"/>
                    <a:pt x="2255520" y="2569698"/>
                    <a:pt x="2250831" y="2588455"/>
                  </a:cubicBezTo>
                  <a:cubicBezTo>
                    <a:pt x="2260209" y="2616590"/>
                    <a:pt x="2273150" y="2643780"/>
                    <a:pt x="2278966" y="2672861"/>
                  </a:cubicBezTo>
                  <a:cubicBezTo>
                    <a:pt x="2283655" y="2696307"/>
                    <a:pt x="2280361" y="2722924"/>
                    <a:pt x="2293034" y="2743200"/>
                  </a:cubicBezTo>
                  <a:cubicBezTo>
                    <a:pt x="2305460" y="2763082"/>
                    <a:pt x="2330548" y="2771335"/>
                    <a:pt x="2349305" y="2785403"/>
                  </a:cubicBezTo>
                  <a:cubicBezTo>
                    <a:pt x="2368062" y="2813538"/>
                    <a:pt x="2435819" y="2854687"/>
                    <a:pt x="2405575" y="2869809"/>
                  </a:cubicBezTo>
                  <a:cubicBezTo>
                    <a:pt x="2373640" y="2885777"/>
                    <a:pt x="2334941" y="2902217"/>
                    <a:pt x="2307102" y="2926080"/>
                  </a:cubicBezTo>
                  <a:cubicBezTo>
                    <a:pt x="2286962" y="2943343"/>
                    <a:pt x="2250831" y="2982351"/>
                    <a:pt x="2250831" y="2982351"/>
                  </a:cubicBezTo>
                  <a:cubicBezTo>
                    <a:pt x="2246142" y="3001108"/>
                    <a:pt x="2247488" y="3022534"/>
                    <a:pt x="2236763" y="3038621"/>
                  </a:cubicBezTo>
                  <a:cubicBezTo>
                    <a:pt x="2221178" y="3061998"/>
                    <a:pt x="2176433" y="3072799"/>
                    <a:pt x="2152357" y="3080824"/>
                  </a:cubicBezTo>
                  <a:cubicBezTo>
                    <a:pt x="2095468" y="3052380"/>
                    <a:pt x="2094620" y="3059370"/>
                    <a:pt x="2053883" y="3010486"/>
                  </a:cubicBezTo>
                  <a:cubicBezTo>
                    <a:pt x="2043059" y="2997498"/>
                    <a:pt x="2038736" y="2979107"/>
                    <a:pt x="2025748" y="2968283"/>
                  </a:cubicBezTo>
                  <a:cubicBezTo>
                    <a:pt x="2009638" y="2954858"/>
                    <a:pt x="1988234" y="2949526"/>
                    <a:pt x="1969477" y="2940147"/>
                  </a:cubicBezTo>
                  <a:cubicBezTo>
                    <a:pt x="1950220" y="2901633"/>
                    <a:pt x="1939720" y="2874817"/>
                    <a:pt x="1913206" y="2841674"/>
                  </a:cubicBezTo>
                  <a:cubicBezTo>
                    <a:pt x="1904921" y="2831317"/>
                    <a:pt x="1896934" y="2819470"/>
                    <a:pt x="1885071" y="2813538"/>
                  </a:cubicBezTo>
                  <a:cubicBezTo>
                    <a:pt x="1802289" y="2772146"/>
                    <a:pt x="1725136" y="2779109"/>
                    <a:pt x="1631852" y="2771335"/>
                  </a:cubicBezTo>
                  <a:cubicBezTo>
                    <a:pt x="1580271" y="2776024"/>
                    <a:pt x="1528114" y="2776402"/>
                    <a:pt x="1477108" y="2785403"/>
                  </a:cubicBezTo>
                  <a:cubicBezTo>
                    <a:pt x="1447902" y="2790557"/>
                    <a:pt x="1392702" y="2813538"/>
                    <a:pt x="1392702" y="2813538"/>
                  </a:cubicBezTo>
                  <a:cubicBezTo>
                    <a:pt x="1378634" y="2822917"/>
                    <a:pt x="1367236" y="2839283"/>
                    <a:pt x="1350499" y="2841674"/>
                  </a:cubicBezTo>
                  <a:cubicBezTo>
                    <a:pt x="1311802" y="2847202"/>
                    <a:pt x="1287017" y="2825628"/>
                    <a:pt x="1266092" y="2799471"/>
                  </a:cubicBezTo>
                  <a:cubicBezTo>
                    <a:pt x="1255530" y="2786268"/>
                    <a:pt x="1251159" y="2767829"/>
                    <a:pt x="1237957" y="2757267"/>
                  </a:cubicBezTo>
                  <a:cubicBezTo>
                    <a:pt x="1226378" y="2748004"/>
                    <a:pt x="1209822" y="2747889"/>
                    <a:pt x="1195754" y="2743200"/>
                  </a:cubicBezTo>
                  <a:cubicBezTo>
                    <a:pt x="1176997" y="2724443"/>
                    <a:pt x="1164648" y="2695318"/>
                    <a:pt x="1139483" y="2686929"/>
                  </a:cubicBezTo>
                  <a:cubicBezTo>
                    <a:pt x="1081240" y="2667514"/>
                    <a:pt x="1109618" y="2681086"/>
                    <a:pt x="1055077" y="2644726"/>
                  </a:cubicBezTo>
                  <a:cubicBezTo>
                    <a:pt x="1045699" y="2630658"/>
                    <a:pt x="1037504" y="2615725"/>
                    <a:pt x="1026942" y="2602523"/>
                  </a:cubicBezTo>
                  <a:cubicBezTo>
                    <a:pt x="1018656" y="2592166"/>
                    <a:pt x="1006163" y="2585423"/>
                    <a:pt x="998806" y="2574387"/>
                  </a:cubicBezTo>
                  <a:cubicBezTo>
                    <a:pt x="976005" y="2540186"/>
                    <a:pt x="978374" y="2511484"/>
                    <a:pt x="942535" y="2489981"/>
                  </a:cubicBezTo>
                  <a:cubicBezTo>
                    <a:pt x="929820" y="2482352"/>
                    <a:pt x="914400" y="2480603"/>
                    <a:pt x="900332" y="2475914"/>
                  </a:cubicBezTo>
                  <a:cubicBezTo>
                    <a:pt x="867508" y="2480603"/>
                    <a:pt x="833315" y="2479496"/>
                    <a:pt x="801859" y="2489981"/>
                  </a:cubicBezTo>
                  <a:cubicBezTo>
                    <a:pt x="789276" y="2494175"/>
                    <a:pt x="782009" y="2507760"/>
                    <a:pt x="773723" y="2518117"/>
                  </a:cubicBezTo>
                  <a:cubicBezTo>
                    <a:pt x="719971" y="2585308"/>
                    <a:pt x="766188" y="2533186"/>
                    <a:pt x="731520" y="2602523"/>
                  </a:cubicBezTo>
                  <a:cubicBezTo>
                    <a:pt x="713773" y="2638018"/>
                    <a:pt x="701420" y="2646691"/>
                    <a:pt x="675249" y="2672861"/>
                  </a:cubicBezTo>
                  <a:cubicBezTo>
                    <a:pt x="670560" y="2691618"/>
                    <a:pt x="669828" y="2711839"/>
                    <a:pt x="661182" y="2729132"/>
                  </a:cubicBezTo>
                  <a:cubicBezTo>
                    <a:pt x="644461" y="2762575"/>
                    <a:pt x="616642" y="2787740"/>
                    <a:pt x="590843" y="2813538"/>
                  </a:cubicBezTo>
                  <a:cubicBezTo>
                    <a:pt x="586154" y="2827606"/>
                    <a:pt x="588354" y="2846478"/>
                    <a:pt x="576775" y="2855741"/>
                  </a:cubicBezTo>
                  <a:cubicBezTo>
                    <a:pt x="533025" y="2890741"/>
                    <a:pt x="490105" y="2857649"/>
                    <a:pt x="450166" y="2841674"/>
                  </a:cubicBezTo>
                  <a:cubicBezTo>
                    <a:pt x="416685" y="2741227"/>
                    <a:pt x="438482" y="2781943"/>
                    <a:pt x="393895" y="2715064"/>
                  </a:cubicBezTo>
                  <a:cubicBezTo>
                    <a:pt x="389206" y="2682240"/>
                    <a:pt x="382277" y="2649658"/>
                    <a:pt x="379828" y="2616591"/>
                  </a:cubicBezTo>
                  <a:cubicBezTo>
                    <a:pt x="372891" y="2522946"/>
                    <a:pt x="387674" y="2426546"/>
                    <a:pt x="365760" y="2335237"/>
                  </a:cubicBezTo>
                  <a:cubicBezTo>
                    <a:pt x="358022" y="2302995"/>
                    <a:pt x="313815" y="2292487"/>
                    <a:pt x="295422" y="2264898"/>
                  </a:cubicBezTo>
                  <a:cubicBezTo>
                    <a:pt x="286043" y="2250830"/>
                    <a:pt x="280488" y="2233257"/>
                    <a:pt x="267286" y="2222695"/>
                  </a:cubicBezTo>
                  <a:cubicBezTo>
                    <a:pt x="255707" y="2213432"/>
                    <a:pt x="239151" y="2213316"/>
                    <a:pt x="225083" y="2208627"/>
                  </a:cubicBezTo>
                  <a:cubicBezTo>
                    <a:pt x="215705" y="2194559"/>
                    <a:pt x="212070" y="2173985"/>
                    <a:pt x="196948" y="2166424"/>
                  </a:cubicBezTo>
                  <a:cubicBezTo>
                    <a:pt x="162362" y="2149131"/>
                    <a:pt x="84406" y="2138289"/>
                    <a:pt x="84406" y="2138289"/>
                  </a:cubicBezTo>
                  <a:cubicBezTo>
                    <a:pt x="85796" y="2125777"/>
                    <a:pt x="90045" y="2006972"/>
                    <a:pt x="112542" y="1969477"/>
                  </a:cubicBezTo>
                  <a:cubicBezTo>
                    <a:pt x="119366" y="1958104"/>
                    <a:pt x="133320" y="1952377"/>
                    <a:pt x="140677" y="1941341"/>
                  </a:cubicBezTo>
                  <a:cubicBezTo>
                    <a:pt x="197790" y="1855670"/>
                    <a:pt x="134096" y="1908215"/>
                    <a:pt x="211015" y="1856935"/>
                  </a:cubicBezTo>
                  <a:cubicBezTo>
                    <a:pt x="250869" y="1737375"/>
                    <a:pt x="195285" y="1883153"/>
                    <a:pt x="253219" y="1786597"/>
                  </a:cubicBezTo>
                  <a:cubicBezTo>
                    <a:pt x="261866" y="1772185"/>
                    <a:pt x="278727" y="1698629"/>
                    <a:pt x="281354" y="1688123"/>
                  </a:cubicBezTo>
                  <a:cubicBezTo>
                    <a:pt x="276665" y="1645920"/>
                    <a:pt x="278459" y="1602481"/>
                    <a:pt x="267286" y="1561514"/>
                  </a:cubicBezTo>
                  <a:cubicBezTo>
                    <a:pt x="263796" y="1548718"/>
                    <a:pt x="247436" y="1543735"/>
                    <a:pt x="239151" y="1533378"/>
                  </a:cubicBezTo>
                  <a:cubicBezTo>
                    <a:pt x="192874" y="1475532"/>
                    <a:pt x="235751" y="1499420"/>
                    <a:pt x="168812" y="1477107"/>
                  </a:cubicBezTo>
                  <a:cubicBezTo>
                    <a:pt x="150055" y="1448972"/>
                    <a:pt x="136453" y="1416611"/>
                    <a:pt x="112542" y="1392701"/>
                  </a:cubicBezTo>
                  <a:cubicBezTo>
                    <a:pt x="75870" y="1356029"/>
                    <a:pt x="37333" y="1326690"/>
                    <a:pt x="14068" y="1280160"/>
                  </a:cubicBezTo>
                  <a:cubicBezTo>
                    <a:pt x="7436" y="1266897"/>
                    <a:pt x="4689" y="1252025"/>
                    <a:pt x="0" y="1237957"/>
                  </a:cubicBezTo>
                  <a:cubicBezTo>
                    <a:pt x="9378" y="1228578"/>
                    <a:pt x="17778" y="1218106"/>
                    <a:pt x="28135" y="1209821"/>
                  </a:cubicBezTo>
                  <a:cubicBezTo>
                    <a:pt x="63150" y="1181809"/>
                    <a:pt x="159621" y="1131230"/>
                    <a:pt x="182880" y="1125415"/>
                  </a:cubicBezTo>
                  <a:cubicBezTo>
                    <a:pt x="302674" y="1095466"/>
                    <a:pt x="166237" y="1127525"/>
                    <a:pt x="337625" y="1097280"/>
                  </a:cubicBezTo>
                  <a:cubicBezTo>
                    <a:pt x="384718" y="1088969"/>
                    <a:pt x="431909" y="1080742"/>
                    <a:pt x="478302" y="1069144"/>
                  </a:cubicBezTo>
                  <a:cubicBezTo>
                    <a:pt x="539121" y="1053940"/>
                    <a:pt x="513471" y="1022252"/>
                    <a:pt x="520505" y="1012874"/>
                  </a:cubicBezTo>
                  <a:close/>
                </a:path>
              </a:pathLst>
            </a:custGeom>
            <a:pattFill prst="wdUpDiag">
              <a:fgClr>
                <a:srgbClr val="717171"/>
              </a:fgClr>
              <a:bgClr>
                <a:srgbClr val="C0000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101" t="205" r="3649" b="-205"/>
            <a:stretch/>
          </p:blipFill>
          <p:spPr>
            <a:xfrm>
              <a:off x="7670202" y="2341577"/>
              <a:ext cx="2052000" cy="2052000"/>
            </a:xfrm>
            <a:prstGeom prst="ellipse">
              <a:avLst/>
            </a:prstGeom>
          </p:spPr>
        </p:pic>
        <p:sp>
          <p:nvSpPr>
            <p:cNvPr id="42" name="任意多边形 41"/>
            <p:cNvSpPr/>
            <p:nvPr/>
          </p:nvSpPr>
          <p:spPr>
            <a:xfrm rot="10388856">
              <a:off x="9710920" y="2270443"/>
              <a:ext cx="594268" cy="1065487"/>
            </a:xfrm>
            <a:custGeom>
              <a:avLst/>
              <a:gdLst>
                <a:gd name="connsiteX0" fmla="*/ 0 w 594268"/>
                <a:gd name="connsiteY0" fmla="*/ 165154 h 1065487"/>
                <a:gd name="connsiteX1" fmla="*/ 0 w 594268"/>
                <a:gd name="connsiteY1" fmla="*/ 165154 h 1065487"/>
                <a:gd name="connsiteX2" fmla="*/ 112541 w 594268"/>
                <a:gd name="connsiteY2" fmla="*/ 826336 h 1065487"/>
                <a:gd name="connsiteX3" fmla="*/ 140677 w 594268"/>
                <a:gd name="connsiteY3" fmla="*/ 910742 h 1065487"/>
                <a:gd name="connsiteX4" fmla="*/ 154744 w 594268"/>
                <a:gd name="connsiteY4" fmla="*/ 952945 h 1065487"/>
                <a:gd name="connsiteX5" fmla="*/ 267286 w 594268"/>
                <a:gd name="connsiteY5" fmla="*/ 1037351 h 1065487"/>
                <a:gd name="connsiteX6" fmla="*/ 365760 w 594268"/>
                <a:gd name="connsiteY6" fmla="*/ 1065487 h 1065487"/>
                <a:gd name="connsiteX7" fmla="*/ 422031 w 594268"/>
                <a:gd name="connsiteY7" fmla="*/ 1037351 h 1065487"/>
                <a:gd name="connsiteX8" fmla="*/ 464234 w 594268"/>
                <a:gd name="connsiteY8" fmla="*/ 1023284 h 1065487"/>
                <a:gd name="connsiteX9" fmla="*/ 492369 w 594268"/>
                <a:gd name="connsiteY9" fmla="*/ 981081 h 1065487"/>
                <a:gd name="connsiteX10" fmla="*/ 548640 w 594268"/>
                <a:gd name="connsiteY10" fmla="*/ 924810 h 1065487"/>
                <a:gd name="connsiteX11" fmla="*/ 576775 w 594268"/>
                <a:gd name="connsiteY11" fmla="*/ 896674 h 1065487"/>
                <a:gd name="connsiteX12" fmla="*/ 576775 w 594268"/>
                <a:gd name="connsiteY12" fmla="*/ 727862 h 1065487"/>
                <a:gd name="connsiteX13" fmla="*/ 520504 w 594268"/>
                <a:gd name="connsiteY13" fmla="*/ 643456 h 1065487"/>
                <a:gd name="connsiteX14" fmla="*/ 520504 w 594268"/>
                <a:gd name="connsiteY14" fmla="*/ 277696 h 1065487"/>
                <a:gd name="connsiteX15" fmla="*/ 478301 w 594268"/>
                <a:gd name="connsiteY15" fmla="*/ 207357 h 1065487"/>
                <a:gd name="connsiteX16" fmla="*/ 450166 w 594268"/>
                <a:gd name="connsiteY16" fmla="*/ 151087 h 1065487"/>
                <a:gd name="connsiteX17" fmla="*/ 464234 w 594268"/>
                <a:gd name="connsiteY17" fmla="*/ 108884 h 1065487"/>
                <a:gd name="connsiteX18" fmla="*/ 520504 w 594268"/>
                <a:gd name="connsiteY18" fmla="*/ 38545 h 1065487"/>
                <a:gd name="connsiteX19" fmla="*/ 267286 w 594268"/>
                <a:gd name="connsiteY19" fmla="*/ 10410 h 1065487"/>
                <a:gd name="connsiteX20" fmla="*/ 42203 w 594268"/>
                <a:gd name="connsiteY20" fmla="*/ 24477 h 1065487"/>
                <a:gd name="connsiteX21" fmla="*/ 0 w 594268"/>
                <a:gd name="connsiteY21" fmla="*/ 165154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4268" h="1065487">
                  <a:moveTo>
                    <a:pt x="0" y="165154"/>
                  </a:moveTo>
                  <a:lnTo>
                    <a:pt x="0" y="165154"/>
                  </a:lnTo>
                  <a:cubicBezTo>
                    <a:pt x="37514" y="385548"/>
                    <a:pt x="71091" y="606648"/>
                    <a:pt x="112541" y="826336"/>
                  </a:cubicBezTo>
                  <a:cubicBezTo>
                    <a:pt x="118040" y="855479"/>
                    <a:pt x="131299" y="882607"/>
                    <a:pt x="140677" y="910742"/>
                  </a:cubicBezTo>
                  <a:cubicBezTo>
                    <a:pt x="145366" y="924810"/>
                    <a:pt x="144259" y="942460"/>
                    <a:pt x="154744" y="952945"/>
                  </a:cubicBezTo>
                  <a:cubicBezTo>
                    <a:pt x="185993" y="984194"/>
                    <a:pt x="224866" y="1026746"/>
                    <a:pt x="267286" y="1037351"/>
                  </a:cubicBezTo>
                  <a:cubicBezTo>
                    <a:pt x="337943" y="1055016"/>
                    <a:pt x="305215" y="1045305"/>
                    <a:pt x="365760" y="1065487"/>
                  </a:cubicBezTo>
                  <a:cubicBezTo>
                    <a:pt x="384517" y="1056108"/>
                    <a:pt x="402756" y="1045612"/>
                    <a:pt x="422031" y="1037351"/>
                  </a:cubicBezTo>
                  <a:cubicBezTo>
                    <a:pt x="435661" y="1031510"/>
                    <a:pt x="452655" y="1032547"/>
                    <a:pt x="464234" y="1023284"/>
                  </a:cubicBezTo>
                  <a:cubicBezTo>
                    <a:pt x="477436" y="1012722"/>
                    <a:pt x="481366" y="993918"/>
                    <a:pt x="492369" y="981081"/>
                  </a:cubicBezTo>
                  <a:cubicBezTo>
                    <a:pt x="509632" y="960941"/>
                    <a:pt x="529883" y="943567"/>
                    <a:pt x="548640" y="924810"/>
                  </a:cubicBezTo>
                  <a:lnTo>
                    <a:pt x="576775" y="896674"/>
                  </a:lnTo>
                  <a:cubicBezTo>
                    <a:pt x="593573" y="829484"/>
                    <a:pt x="605833" y="809224"/>
                    <a:pt x="576775" y="727862"/>
                  </a:cubicBezTo>
                  <a:cubicBezTo>
                    <a:pt x="565402" y="696017"/>
                    <a:pt x="520504" y="643456"/>
                    <a:pt x="520504" y="643456"/>
                  </a:cubicBezTo>
                  <a:cubicBezTo>
                    <a:pt x="537094" y="460965"/>
                    <a:pt x="543271" y="482602"/>
                    <a:pt x="520504" y="277696"/>
                  </a:cubicBezTo>
                  <a:cubicBezTo>
                    <a:pt x="513973" y="218916"/>
                    <a:pt x="506430" y="249551"/>
                    <a:pt x="478301" y="207357"/>
                  </a:cubicBezTo>
                  <a:cubicBezTo>
                    <a:pt x="466669" y="189908"/>
                    <a:pt x="459544" y="169844"/>
                    <a:pt x="450166" y="151087"/>
                  </a:cubicBezTo>
                  <a:cubicBezTo>
                    <a:pt x="454855" y="137019"/>
                    <a:pt x="457602" y="122147"/>
                    <a:pt x="464234" y="108884"/>
                  </a:cubicBezTo>
                  <a:cubicBezTo>
                    <a:pt x="481980" y="73392"/>
                    <a:pt x="494335" y="64715"/>
                    <a:pt x="520504" y="38545"/>
                  </a:cubicBezTo>
                  <a:cubicBezTo>
                    <a:pt x="421304" y="18705"/>
                    <a:pt x="394504" y="10410"/>
                    <a:pt x="267286" y="10410"/>
                  </a:cubicBezTo>
                  <a:cubicBezTo>
                    <a:pt x="192112" y="10410"/>
                    <a:pt x="102342" y="-20627"/>
                    <a:pt x="42203" y="24477"/>
                  </a:cubicBezTo>
                  <a:cubicBezTo>
                    <a:pt x="938" y="55426"/>
                    <a:pt x="7034" y="141708"/>
                    <a:pt x="0" y="165154"/>
                  </a:cubicBezTo>
                  <a:close/>
                </a:path>
              </a:pathLst>
            </a:custGeom>
            <a:pattFill prst="wdUpDiag">
              <a:fgClr>
                <a:srgbClr val="717171"/>
              </a:fgClr>
              <a:bgClr>
                <a:srgbClr val="C0000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201708" y="3168853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叫赵灵儿，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1994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生人。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喜欢逍遥哥哥了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/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告诉你个秘密，我还没有死去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29615" y="490885"/>
            <a:ext cx="39004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我是李逍遥，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1994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的小伙。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今天你们算是见到帅气的我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喜欢当然是灵儿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 rot="5583336">
            <a:off x="7561946" y="5467646"/>
            <a:ext cx="564053" cy="540000"/>
            <a:chOff x="6588367" y="1984321"/>
            <a:chExt cx="1375531" cy="1316882"/>
          </a:xfrm>
        </p:grpSpPr>
        <p:sp>
          <p:nvSpPr>
            <p:cNvPr id="45" name="任意多边形 44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7310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113903" y="721254"/>
            <a:ext cx="1390878" cy="2497871"/>
          </a:xfrm>
          <a:custGeom>
            <a:avLst/>
            <a:gdLst/>
            <a:ahLst/>
            <a:cxnLst/>
            <a:rect l="l" t="t" r="r" b="b"/>
            <a:pathLst>
              <a:path w="1390878" h="2497871">
                <a:moveTo>
                  <a:pt x="737467" y="0"/>
                </a:moveTo>
                <a:cubicBezTo>
                  <a:pt x="835795" y="0"/>
                  <a:pt x="924873" y="15067"/>
                  <a:pt x="1004699" y="45200"/>
                </a:cubicBezTo>
                <a:cubicBezTo>
                  <a:pt x="1084525" y="75333"/>
                  <a:pt x="1152721" y="117625"/>
                  <a:pt x="1209287" y="172076"/>
                </a:cubicBezTo>
                <a:cubicBezTo>
                  <a:pt x="1265852" y="226527"/>
                  <a:pt x="1309466" y="292608"/>
                  <a:pt x="1340128" y="370320"/>
                </a:cubicBezTo>
                <a:cubicBezTo>
                  <a:pt x="1370789" y="448031"/>
                  <a:pt x="1386120" y="534994"/>
                  <a:pt x="1386120" y="631208"/>
                </a:cubicBezTo>
                <a:cubicBezTo>
                  <a:pt x="1386120" y="744340"/>
                  <a:pt x="1369996" y="844519"/>
                  <a:pt x="1337749" y="931746"/>
                </a:cubicBezTo>
                <a:cubicBezTo>
                  <a:pt x="1305501" y="1018973"/>
                  <a:pt x="1261359" y="1098271"/>
                  <a:pt x="1205322" y="1169638"/>
                </a:cubicBezTo>
                <a:cubicBezTo>
                  <a:pt x="1149285" y="1241006"/>
                  <a:pt x="1083997" y="1306559"/>
                  <a:pt x="1009457" y="1366296"/>
                </a:cubicBezTo>
                <a:cubicBezTo>
                  <a:pt x="934917" y="1426034"/>
                  <a:pt x="855884" y="1486035"/>
                  <a:pt x="772357" y="1546301"/>
                </a:cubicBezTo>
                <a:cubicBezTo>
                  <a:pt x="661341" y="1624541"/>
                  <a:pt x="567506" y="1694323"/>
                  <a:pt x="490851" y="1755647"/>
                </a:cubicBezTo>
                <a:cubicBezTo>
                  <a:pt x="414197" y="1816970"/>
                  <a:pt x="352081" y="1876707"/>
                  <a:pt x="304502" y="1934859"/>
                </a:cubicBezTo>
                <a:cubicBezTo>
                  <a:pt x="256924" y="1993011"/>
                  <a:pt x="222562" y="2052748"/>
                  <a:pt x="201416" y="2114071"/>
                </a:cubicBezTo>
                <a:cubicBezTo>
                  <a:pt x="180270" y="2175395"/>
                  <a:pt x="169697" y="2246762"/>
                  <a:pt x="169697" y="2328174"/>
                </a:cubicBezTo>
                <a:lnTo>
                  <a:pt x="169697" y="2353550"/>
                </a:lnTo>
                <a:lnTo>
                  <a:pt x="1390878" y="2353550"/>
                </a:lnTo>
                <a:lnTo>
                  <a:pt x="1390878" y="2497871"/>
                </a:lnTo>
                <a:lnTo>
                  <a:pt x="0" y="2497871"/>
                </a:lnTo>
                <a:lnTo>
                  <a:pt x="0" y="2383683"/>
                </a:lnTo>
                <a:cubicBezTo>
                  <a:pt x="0" y="2306500"/>
                  <a:pt x="6080" y="2237511"/>
                  <a:pt x="18238" y="2176716"/>
                </a:cubicBezTo>
                <a:cubicBezTo>
                  <a:pt x="30397" y="2115922"/>
                  <a:pt x="49429" y="2059885"/>
                  <a:pt x="75333" y="2008606"/>
                </a:cubicBezTo>
                <a:cubicBezTo>
                  <a:pt x="101236" y="1957327"/>
                  <a:pt x="133220" y="1908955"/>
                  <a:pt x="171283" y="1863491"/>
                </a:cubicBezTo>
                <a:cubicBezTo>
                  <a:pt x="209345" y="1818027"/>
                  <a:pt x="254016" y="1772828"/>
                  <a:pt x="305295" y="1727893"/>
                </a:cubicBezTo>
                <a:cubicBezTo>
                  <a:pt x="356574" y="1682957"/>
                  <a:pt x="414462" y="1636700"/>
                  <a:pt x="478957" y="1589122"/>
                </a:cubicBezTo>
                <a:cubicBezTo>
                  <a:pt x="543452" y="1541543"/>
                  <a:pt x="613763" y="1489736"/>
                  <a:pt x="689888" y="1433699"/>
                </a:cubicBezTo>
                <a:cubicBezTo>
                  <a:pt x="763899" y="1380834"/>
                  <a:pt x="833152" y="1327969"/>
                  <a:pt x="897647" y="1275104"/>
                </a:cubicBezTo>
                <a:cubicBezTo>
                  <a:pt x="962143" y="1222239"/>
                  <a:pt x="1018444" y="1165673"/>
                  <a:pt x="1066551" y="1105407"/>
                </a:cubicBezTo>
                <a:cubicBezTo>
                  <a:pt x="1114658" y="1045141"/>
                  <a:pt x="1152721" y="978796"/>
                  <a:pt x="1180740" y="906371"/>
                </a:cubicBezTo>
                <a:cubicBezTo>
                  <a:pt x="1208758" y="833946"/>
                  <a:pt x="1222767" y="750683"/>
                  <a:pt x="1222767" y="656584"/>
                </a:cubicBezTo>
                <a:cubicBezTo>
                  <a:pt x="1222767" y="494817"/>
                  <a:pt x="1177832" y="368998"/>
                  <a:pt x="1087962" y="279128"/>
                </a:cubicBezTo>
                <a:cubicBezTo>
                  <a:pt x="998091" y="189257"/>
                  <a:pt x="872272" y="144322"/>
                  <a:pt x="710505" y="144322"/>
                </a:cubicBezTo>
                <a:cubicBezTo>
                  <a:pt x="600546" y="144322"/>
                  <a:pt x="494816" y="168375"/>
                  <a:pt x="393316" y="216483"/>
                </a:cubicBezTo>
                <a:cubicBezTo>
                  <a:pt x="291815" y="264590"/>
                  <a:pt x="192429" y="331464"/>
                  <a:pt x="95157" y="417105"/>
                </a:cubicBezTo>
                <a:lnTo>
                  <a:pt x="95157" y="231549"/>
                </a:lnTo>
                <a:cubicBezTo>
                  <a:pt x="189257" y="159653"/>
                  <a:pt x="290493" y="103087"/>
                  <a:pt x="398866" y="61852"/>
                </a:cubicBezTo>
                <a:cubicBezTo>
                  <a:pt x="507240" y="20618"/>
                  <a:pt x="620106" y="0"/>
                  <a:pt x="737467" y="0"/>
                </a:cubicBezTo>
                <a:close/>
              </a:path>
            </a:pathLst>
          </a:custGeom>
          <a:noFill/>
          <a:ln w="130175">
            <a:solidFill>
              <a:schemeClr val="bg1"/>
            </a:solidFill>
          </a:ln>
          <a:effectLst>
            <a:outerShdw blurRad="165100" dist="152400" dir="7800000" algn="ctr" rotWithShape="0">
              <a:srgbClr val="000000">
                <a:alpha val="6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13903" y="721254"/>
            <a:ext cx="1390878" cy="2497871"/>
          </a:xfrm>
          <a:custGeom>
            <a:avLst/>
            <a:gdLst/>
            <a:ahLst/>
            <a:cxnLst/>
            <a:rect l="l" t="t" r="r" b="b"/>
            <a:pathLst>
              <a:path w="1390878" h="2497871">
                <a:moveTo>
                  <a:pt x="737467" y="0"/>
                </a:moveTo>
                <a:cubicBezTo>
                  <a:pt x="835795" y="0"/>
                  <a:pt x="924873" y="15067"/>
                  <a:pt x="1004699" y="45200"/>
                </a:cubicBezTo>
                <a:cubicBezTo>
                  <a:pt x="1084525" y="75333"/>
                  <a:pt x="1152721" y="117625"/>
                  <a:pt x="1209287" y="172076"/>
                </a:cubicBezTo>
                <a:cubicBezTo>
                  <a:pt x="1265852" y="226527"/>
                  <a:pt x="1309466" y="292608"/>
                  <a:pt x="1340128" y="370320"/>
                </a:cubicBezTo>
                <a:cubicBezTo>
                  <a:pt x="1370789" y="448031"/>
                  <a:pt x="1386120" y="534994"/>
                  <a:pt x="1386120" y="631208"/>
                </a:cubicBezTo>
                <a:cubicBezTo>
                  <a:pt x="1386120" y="744340"/>
                  <a:pt x="1369996" y="844519"/>
                  <a:pt x="1337749" y="931746"/>
                </a:cubicBezTo>
                <a:cubicBezTo>
                  <a:pt x="1305501" y="1018973"/>
                  <a:pt x="1261359" y="1098271"/>
                  <a:pt x="1205322" y="1169638"/>
                </a:cubicBezTo>
                <a:cubicBezTo>
                  <a:pt x="1149285" y="1241006"/>
                  <a:pt x="1083997" y="1306559"/>
                  <a:pt x="1009457" y="1366296"/>
                </a:cubicBezTo>
                <a:cubicBezTo>
                  <a:pt x="934917" y="1426034"/>
                  <a:pt x="855884" y="1486035"/>
                  <a:pt x="772357" y="1546301"/>
                </a:cubicBezTo>
                <a:cubicBezTo>
                  <a:pt x="661341" y="1624541"/>
                  <a:pt x="567506" y="1694323"/>
                  <a:pt x="490851" y="1755647"/>
                </a:cubicBezTo>
                <a:cubicBezTo>
                  <a:pt x="414197" y="1816970"/>
                  <a:pt x="352081" y="1876707"/>
                  <a:pt x="304502" y="1934859"/>
                </a:cubicBezTo>
                <a:cubicBezTo>
                  <a:pt x="256924" y="1993011"/>
                  <a:pt x="222562" y="2052748"/>
                  <a:pt x="201416" y="2114071"/>
                </a:cubicBezTo>
                <a:cubicBezTo>
                  <a:pt x="180270" y="2175395"/>
                  <a:pt x="169697" y="2246762"/>
                  <a:pt x="169697" y="2328174"/>
                </a:cubicBezTo>
                <a:lnTo>
                  <a:pt x="169697" y="2353550"/>
                </a:lnTo>
                <a:lnTo>
                  <a:pt x="1390878" y="2353550"/>
                </a:lnTo>
                <a:lnTo>
                  <a:pt x="1390878" y="2497871"/>
                </a:lnTo>
                <a:lnTo>
                  <a:pt x="0" y="2497871"/>
                </a:lnTo>
                <a:lnTo>
                  <a:pt x="0" y="2383683"/>
                </a:lnTo>
                <a:cubicBezTo>
                  <a:pt x="0" y="2306500"/>
                  <a:pt x="6080" y="2237511"/>
                  <a:pt x="18238" y="2176716"/>
                </a:cubicBezTo>
                <a:cubicBezTo>
                  <a:pt x="30397" y="2115922"/>
                  <a:pt x="49429" y="2059885"/>
                  <a:pt x="75333" y="2008606"/>
                </a:cubicBezTo>
                <a:cubicBezTo>
                  <a:pt x="101236" y="1957327"/>
                  <a:pt x="133220" y="1908955"/>
                  <a:pt x="171283" y="1863491"/>
                </a:cubicBezTo>
                <a:cubicBezTo>
                  <a:pt x="209345" y="1818027"/>
                  <a:pt x="254016" y="1772828"/>
                  <a:pt x="305295" y="1727893"/>
                </a:cubicBezTo>
                <a:cubicBezTo>
                  <a:pt x="356574" y="1682957"/>
                  <a:pt x="414462" y="1636700"/>
                  <a:pt x="478957" y="1589122"/>
                </a:cubicBezTo>
                <a:cubicBezTo>
                  <a:pt x="543452" y="1541543"/>
                  <a:pt x="613763" y="1489736"/>
                  <a:pt x="689888" y="1433699"/>
                </a:cubicBezTo>
                <a:cubicBezTo>
                  <a:pt x="763899" y="1380834"/>
                  <a:pt x="833152" y="1327969"/>
                  <a:pt x="897647" y="1275104"/>
                </a:cubicBezTo>
                <a:cubicBezTo>
                  <a:pt x="962143" y="1222239"/>
                  <a:pt x="1018444" y="1165673"/>
                  <a:pt x="1066551" y="1105407"/>
                </a:cubicBezTo>
                <a:cubicBezTo>
                  <a:pt x="1114658" y="1045141"/>
                  <a:pt x="1152721" y="978796"/>
                  <a:pt x="1180740" y="906371"/>
                </a:cubicBezTo>
                <a:cubicBezTo>
                  <a:pt x="1208758" y="833946"/>
                  <a:pt x="1222767" y="750683"/>
                  <a:pt x="1222767" y="656584"/>
                </a:cubicBezTo>
                <a:cubicBezTo>
                  <a:pt x="1222767" y="494817"/>
                  <a:pt x="1177832" y="368998"/>
                  <a:pt x="1087962" y="279128"/>
                </a:cubicBezTo>
                <a:cubicBezTo>
                  <a:pt x="998091" y="189257"/>
                  <a:pt x="872272" y="144322"/>
                  <a:pt x="710505" y="144322"/>
                </a:cubicBezTo>
                <a:cubicBezTo>
                  <a:pt x="600546" y="144322"/>
                  <a:pt x="494816" y="168375"/>
                  <a:pt x="393316" y="216483"/>
                </a:cubicBezTo>
                <a:cubicBezTo>
                  <a:pt x="291815" y="264590"/>
                  <a:pt x="192429" y="331464"/>
                  <a:pt x="95157" y="417105"/>
                </a:cubicBezTo>
                <a:lnTo>
                  <a:pt x="95157" y="231549"/>
                </a:lnTo>
                <a:cubicBezTo>
                  <a:pt x="189257" y="159653"/>
                  <a:pt x="290493" y="103087"/>
                  <a:pt x="398866" y="61852"/>
                </a:cubicBezTo>
                <a:cubicBezTo>
                  <a:pt x="507240" y="20618"/>
                  <a:pt x="620106" y="0"/>
                  <a:pt x="737467" y="0"/>
                </a:cubicBez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1975" y="3419990"/>
            <a:ext cx="2912013" cy="18975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z="11000" dirty="0" smtClean="0">
                <a:blipFill>
                  <a:blip r:embed="rId4"/>
                  <a:stretch>
                    <a:fillRect/>
                  </a:stretch>
                </a:blipFill>
                <a:latin typeface="Agency FB" panose="020B0503020202020204" pitchFamily="34" charset="0"/>
              </a:rPr>
              <a:t>Part</a:t>
            </a:r>
            <a:endParaRPr lang="zh-CN" altLang="en-US" sz="11000" dirty="0">
              <a:blipFill>
                <a:blip r:embed="rId4"/>
                <a:stretch>
                  <a:fillRect/>
                </a:stretch>
              </a:blipFill>
              <a:latin typeface="Agency FB" panose="020B0503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01975" y="3419990"/>
            <a:ext cx="2232000" cy="1031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 rot="6654469">
            <a:off x="8268594" y="5546568"/>
            <a:ext cx="564053" cy="540000"/>
            <a:chOff x="6588367" y="1984321"/>
            <a:chExt cx="1375531" cy="1316882"/>
          </a:xfrm>
        </p:grpSpPr>
        <p:sp>
          <p:nvSpPr>
            <p:cNvPr id="20" name="任意多边形 19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927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590843" y="703385"/>
            <a:ext cx="3784209" cy="3931568"/>
          </a:xfrm>
          <a:custGeom>
            <a:avLst/>
            <a:gdLst>
              <a:gd name="connsiteX0" fmla="*/ 393895 w 3784209"/>
              <a:gd name="connsiteY0" fmla="*/ 829993 h 3931568"/>
              <a:gd name="connsiteX1" fmla="*/ 393895 w 3784209"/>
              <a:gd name="connsiteY1" fmla="*/ 829993 h 3931568"/>
              <a:gd name="connsiteX2" fmla="*/ 506437 w 3784209"/>
              <a:gd name="connsiteY2" fmla="*/ 618978 h 3931568"/>
              <a:gd name="connsiteX3" fmla="*/ 562708 w 3784209"/>
              <a:gd name="connsiteY3" fmla="*/ 604910 h 3931568"/>
              <a:gd name="connsiteX4" fmla="*/ 675249 w 3784209"/>
              <a:gd name="connsiteY4" fmla="*/ 576775 h 3931568"/>
              <a:gd name="connsiteX5" fmla="*/ 745588 w 3784209"/>
              <a:gd name="connsiteY5" fmla="*/ 520504 h 3931568"/>
              <a:gd name="connsiteX6" fmla="*/ 787791 w 3784209"/>
              <a:gd name="connsiteY6" fmla="*/ 478301 h 3931568"/>
              <a:gd name="connsiteX7" fmla="*/ 815926 w 3784209"/>
              <a:gd name="connsiteY7" fmla="*/ 393895 h 3931568"/>
              <a:gd name="connsiteX8" fmla="*/ 858129 w 3784209"/>
              <a:gd name="connsiteY8" fmla="*/ 295421 h 3931568"/>
              <a:gd name="connsiteX9" fmla="*/ 886265 w 3784209"/>
              <a:gd name="connsiteY9" fmla="*/ 267286 h 3931568"/>
              <a:gd name="connsiteX10" fmla="*/ 942535 w 3784209"/>
              <a:gd name="connsiteY10" fmla="*/ 253218 h 3931568"/>
              <a:gd name="connsiteX11" fmla="*/ 1083212 w 3784209"/>
              <a:gd name="connsiteY11" fmla="*/ 168812 h 3931568"/>
              <a:gd name="connsiteX12" fmla="*/ 1125415 w 3784209"/>
              <a:gd name="connsiteY12" fmla="*/ 196947 h 3931568"/>
              <a:gd name="connsiteX13" fmla="*/ 1209822 w 3784209"/>
              <a:gd name="connsiteY13" fmla="*/ 168812 h 3931568"/>
              <a:gd name="connsiteX14" fmla="*/ 1252025 w 3784209"/>
              <a:gd name="connsiteY14" fmla="*/ 112541 h 3931568"/>
              <a:gd name="connsiteX15" fmla="*/ 1294228 w 3784209"/>
              <a:gd name="connsiteY15" fmla="*/ 84406 h 3931568"/>
              <a:gd name="connsiteX16" fmla="*/ 1871003 w 3784209"/>
              <a:gd name="connsiteY16" fmla="*/ 70338 h 3931568"/>
              <a:gd name="connsiteX17" fmla="*/ 1969477 w 3784209"/>
              <a:gd name="connsiteY17" fmla="*/ 0 h 3931568"/>
              <a:gd name="connsiteX18" fmla="*/ 2194560 w 3784209"/>
              <a:gd name="connsiteY18" fmla="*/ 14067 h 3931568"/>
              <a:gd name="connsiteX19" fmla="*/ 2236763 w 3784209"/>
              <a:gd name="connsiteY19" fmla="*/ 28135 h 3931568"/>
              <a:gd name="connsiteX20" fmla="*/ 2293034 w 3784209"/>
              <a:gd name="connsiteY20" fmla="*/ 42203 h 3931568"/>
              <a:gd name="connsiteX21" fmla="*/ 2335237 w 3784209"/>
              <a:gd name="connsiteY21" fmla="*/ 56270 h 3931568"/>
              <a:gd name="connsiteX22" fmla="*/ 2616591 w 3784209"/>
              <a:gd name="connsiteY22" fmla="*/ 70338 h 3931568"/>
              <a:gd name="connsiteX23" fmla="*/ 2700997 w 3784209"/>
              <a:gd name="connsiteY23" fmla="*/ 98473 h 3931568"/>
              <a:gd name="connsiteX24" fmla="*/ 2743200 w 3784209"/>
              <a:gd name="connsiteY24" fmla="*/ 112541 h 3931568"/>
              <a:gd name="connsiteX25" fmla="*/ 2827606 w 3784209"/>
              <a:gd name="connsiteY25" fmla="*/ 126609 h 3931568"/>
              <a:gd name="connsiteX26" fmla="*/ 2912012 w 3784209"/>
              <a:gd name="connsiteY26" fmla="*/ 182880 h 3931568"/>
              <a:gd name="connsiteX27" fmla="*/ 2926080 w 3784209"/>
              <a:gd name="connsiteY27" fmla="*/ 225083 h 3931568"/>
              <a:gd name="connsiteX28" fmla="*/ 2968283 w 3784209"/>
              <a:gd name="connsiteY28" fmla="*/ 239150 h 3931568"/>
              <a:gd name="connsiteX29" fmla="*/ 3137095 w 3784209"/>
              <a:gd name="connsiteY29" fmla="*/ 253218 h 3931568"/>
              <a:gd name="connsiteX30" fmla="*/ 3193366 w 3784209"/>
              <a:gd name="connsiteY30" fmla="*/ 309489 h 3931568"/>
              <a:gd name="connsiteX31" fmla="*/ 3249637 w 3784209"/>
              <a:gd name="connsiteY31" fmla="*/ 323557 h 3931568"/>
              <a:gd name="connsiteX32" fmla="*/ 3291840 w 3784209"/>
              <a:gd name="connsiteY32" fmla="*/ 337624 h 3931568"/>
              <a:gd name="connsiteX33" fmla="*/ 3432517 w 3784209"/>
              <a:gd name="connsiteY33" fmla="*/ 379827 h 3931568"/>
              <a:gd name="connsiteX34" fmla="*/ 3474720 w 3784209"/>
              <a:gd name="connsiteY34" fmla="*/ 393895 h 3931568"/>
              <a:gd name="connsiteX35" fmla="*/ 3545059 w 3784209"/>
              <a:gd name="connsiteY35" fmla="*/ 450166 h 3931568"/>
              <a:gd name="connsiteX36" fmla="*/ 3573194 w 3784209"/>
              <a:gd name="connsiteY36" fmla="*/ 492369 h 3931568"/>
              <a:gd name="connsiteX37" fmla="*/ 3657600 w 3784209"/>
              <a:gd name="connsiteY37" fmla="*/ 534572 h 3931568"/>
              <a:gd name="connsiteX38" fmla="*/ 3742006 w 3784209"/>
              <a:gd name="connsiteY38" fmla="*/ 590843 h 3931568"/>
              <a:gd name="connsiteX39" fmla="*/ 3742006 w 3784209"/>
              <a:gd name="connsiteY39" fmla="*/ 759655 h 3931568"/>
              <a:gd name="connsiteX40" fmla="*/ 3784209 w 3784209"/>
              <a:gd name="connsiteY40" fmla="*/ 858129 h 3931568"/>
              <a:gd name="connsiteX41" fmla="*/ 3770142 w 3784209"/>
              <a:gd name="connsiteY41" fmla="*/ 1041009 h 3931568"/>
              <a:gd name="connsiteX42" fmla="*/ 3727939 w 3784209"/>
              <a:gd name="connsiteY42" fmla="*/ 1055077 h 3931568"/>
              <a:gd name="connsiteX43" fmla="*/ 3545059 w 3784209"/>
              <a:gd name="connsiteY43" fmla="*/ 1041009 h 3931568"/>
              <a:gd name="connsiteX44" fmla="*/ 3502855 w 3784209"/>
              <a:gd name="connsiteY44" fmla="*/ 1012873 h 3931568"/>
              <a:gd name="connsiteX45" fmla="*/ 3474720 w 3784209"/>
              <a:gd name="connsiteY45" fmla="*/ 970670 h 3931568"/>
              <a:gd name="connsiteX46" fmla="*/ 3460652 w 3784209"/>
              <a:gd name="connsiteY46" fmla="*/ 1012873 h 3931568"/>
              <a:gd name="connsiteX47" fmla="*/ 3432517 w 3784209"/>
              <a:gd name="connsiteY47" fmla="*/ 1069144 h 3931568"/>
              <a:gd name="connsiteX48" fmla="*/ 3334043 w 3784209"/>
              <a:gd name="connsiteY48" fmla="*/ 1041009 h 3931568"/>
              <a:gd name="connsiteX49" fmla="*/ 3291840 w 3784209"/>
              <a:gd name="connsiteY49" fmla="*/ 1012873 h 3931568"/>
              <a:gd name="connsiteX50" fmla="*/ 3221502 w 3784209"/>
              <a:gd name="connsiteY50" fmla="*/ 998806 h 3931568"/>
              <a:gd name="connsiteX51" fmla="*/ 3179299 w 3784209"/>
              <a:gd name="connsiteY51" fmla="*/ 984738 h 3931568"/>
              <a:gd name="connsiteX52" fmla="*/ 3038622 w 3784209"/>
              <a:gd name="connsiteY52" fmla="*/ 998806 h 3931568"/>
              <a:gd name="connsiteX53" fmla="*/ 2982351 w 3784209"/>
              <a:gd name="connsiteY53" fmla="*/ 1055077 h 3931568"/>
              <a:gd name="connsiteX54" fmla="*/ 2954215 w 3784209"/>
              <a:gd name="connsiteY54" fmla="*/ 1139483 h 3931568"/>
              <a:gd name="connsiteX55" fmla="*/ 2926080 w 3784209"/>
              <a:gd name="connsiteY55" fmla="*/ 1378633 h 3931568"/>
              <a:gd name="connsiteX56" fmla="*/ 2785403 w 3784209"/>
              <a:gd name="connsiteY56" fmla="*/ 1364566 h 3931568"/>
              <a:gd name="connsiteX57" fmla="*/ 2743200 w 3784209"/>
              <a:gd name="connsiteY57" fmla="*/ 1378633 h 3931568"/>
              <a:gd name="connsiteX58" fmla="*/ 2672862 w 3784209"/>
              <a:gd name="connsiteY58" fmla="*/ 1420837 h 3931568"/>
              <a:gd name="connsiteX59" fmla="*/ 2644726 w 3784209"/>
              <a:gd name="connsiteY59" fmla="*/ 1448972 h 3931568"/>
              <a:gd name="connsiteX60" fmla="*/ 2602523 w 3784209"/>
              <a:gd name="connsiteY60" fmla="*/ 1463040 h 3931568"/>
              <a:gd name="connsiteX61" fmla="*/ 2475914 w 3784209"/>
              <a:gd name="connsiteY61" fmla="*/ 1533378 h 3931568"/>
              <a:gd name="connsiteX62" fmla="*/ 2447779 w 3784209"/>
              <a:gd name="connsiteY62" fmla="*/ 1575581 h 3931568"/>
              <a:gd name="connsiteX63" fmla="*/ 2363372 w 3784209"/>
              <a:gd name="connsiteY63" fmla="*/ 1617784 h 3931568"/>
              <a:gd name="connsiteX64" fmla="*/ 2250831 w 3784209"/>
              <a:gd name="connsiteY64" fmla="*/ 1702190 h 3931568"/>
              <a:gd name="connsiteX65" fmla="*/ 2180492 w 3784209"/>
              <a:gd name="connsiteY65" fmla="*/ 1758461 h 3931568"/>
              <a:gd name="connsiteX66" fmla="*/ 2138289 w 3784209"/>
              <a:gd name="connsiteY66" fmla="*/ 1772529 h 3931568"/>
              <a:gd name="connsiteX67" fmla="*/ 2096086 w 3784209"/>
              <a:gd name="connsiteY67" fmla="*/ 1800664 h 3931568"/>
              <a:gd name="connsiteX68" fmla="*/ 1997612 w 3784209"/>
              <a:gd name="connsiteY68" fmla="*/ 1828800 h 3931568"/>
              <a:gd name="connsiteX69" fmla="*/ 1955409 w 3784209"/>
              <a:gd name="connsiteY69" fmla="*/ 1955409 h 3931568"/>
              <a:gd name="connsiteX70" fmla="*/ 1941342 w 3784209"/>
              <a:gd name="connsiteY70" fmla="*/ 1997612 h 3931568"/>
              <a:gd name="connsiteX71" fmla="*/ 1913206 w 3784209"/>
              <a:gd name="connsiteY71" fmla="*/ 2110153 h 3931568"/>
              <a:gd name="connsiteX72" fmla="*/ 1927274 w 3784209"/>
              <a:gd name="connsiteY72" fmla="*/ 2208627 h 3931568"/>
              <a:gd name="connsiteX73" fmla="*/ 1941342 w 3784209"/>
              <a:gd name="connsiteY73" fmla="*/ 2250830 h 3931568"/>
              <a:gd name="connsiteX74" fmla="*/ 1997612 w 3784209"/>
              <a:gd name="connsiteY74" fmla="*/ 2264898 h 3931568"/>
              <a:gd name="connsiteX75" fmla="*/ 2039815 w 3784209"/>
              <a:gd name="connsiteY75" fmla="*/ 2278966 h 3931568"/>
              <a:gd name="connsiteX76" fmla="*/ 2124222 w 3784209"/>
              <a:gd name="connsiteY76" fmla="*/ 2335237 h 3931568"/>
              <a:gd name="connsiteX77" fmla="*/ 2138289 w 3784209"/>
              <a:gd name="connsiteY77" fmla="*/ 2377440 h 3931568"/>
              <a:gd name="connsiteX78" fmla="*/ 2194560 w 3784209"/>
              <a:gd name="connsiteY78" fmla="*/ 2405575 h 3931568"/>
              <a:gd name="connsiteX79" fmla="*/ 2250831 w 3784209"/>
              <a:gd name="connsiteY79" fmla="*/ 2461846 h 3931568"/>
              <a:gd name="connsiteX80" fmla="*/ 2264899 w 3784209"/>
              <a:gd name="connsiteY80" fmla="*/ 2504049 h 3931568"/>
              <a:gd name="connsiteX81" fmla="*/ 2307102 w 3784209"/>
              <a:gd name="connsiteY81" fmla="*/ 2588455 h 3931568"/>
              <a:gd name="connsiteX82" fmla="*/ 2335237 w 3784209"/>
              <a:gd name="connsiteY82" fmla="*/ 2686929 h 3931568"/>
              <a:gd name="connsiteX83" fmla="*/ 2419643 w 3784209"/>
              <a:gd name="connsiteY83" fmla="*/ 2757267 h 3931568"/>
              <a:gd name="connsiteX84" fmla="*/ 2489982 w 3784209"/>
              <a:gd name="connsiteY84" fmla="*/ 2813538 h 3931568"/>
              <a:gd name="connsiteX85" fmla="*/ 2574388 w 3784209"/>
              <a:gd name="connsiteY85" fmla="*/ 2869809 h 3931568"/>
              <a:gd name="connsiteX86" fmla="*/ 2644726 w 3784209"/>
              <a:gd name="connsiteY86" fmla="*/ 2940147 h 3931568"/>
              <a:gd name="connsiteX87" fmla="*/ 2715065 w 3784209"/>
              <a:gd name="connsiteY87" fmla="*/ 2996418 h 3931568"/>
              <a:gd name="connsiteX88" fmla="*/ 2827606 w 3784209"/>
              <a:gd name="connsiteY88" fmla="*/ 3094892 h 3931568"/>
              <a:gd name="connsiteX89" fmla="*/ 2869809 w 3784209"/>
              <a:gd name="connsiteY89" fmla="*/ 3151163 h 3931568"/>
              <a:gd name="connsiteX90" fmla="*/ 2940148 w 3784209"/>
              <a:gd name="connsiteY90" fmla="*/ 3221501 h 3931568"/>
              <a:gd name="connsiteX91" fmla="*/ 2968283 w 3784209"/>
              <a:gd name="connsiteY91" fmla="*/ 3263704 h 3931568"/>
              <a:gd name="connsiteX92" fmla="*/ 3010486 w 3784209"/>
              <a:gd name="connsiteY92" fmla="*/ 3277772 h 3931568"/>
              <a:gd name="connsiteX93" fmla="*/ 3066757 w 3784209"/>
              <a:gd name="connsiteY93" fmla="*/ 3334043 h 3931568"/>
              <a:gd name="connsiteX94" fmla="*/ 3108960 w 3784209"/>
              <a:gd name="connsiteY94" fmla="*/ 3376246 h 3931568"/>
              <a:gd name="connsiteX95" fmla="*/ 3305908 w 3784209"/>
              <a:gd name="connsiteY95" fmla="*/ 3376246 h 3931568"/>
              <a:gd name="connsiteX96" fmla="*/ 3432517 w 3784209"/>
              <a:gd name="connsiteY96" fmla="*/ 3502855 h 3931568"/>
              <a:gd name="connsiteX97" fmla="*/ 3348111 w 3784209"/>
              <a:gd name="connsiteY97" fmla="*/ 3601329 h 3931568"/>
              <a:gd name="connsiteX98" fmla="*/ 3249637 w 3784209"/>
              <a:gd name="connsiteY98" fmla="*/ 3671667 h 3931568"/>
              <a:gd name="connsiteX99" fmla="*/ 3165231 w 3784209"/>
              <a:gd name="connsiteY99" fmla="*/ 3685735 h 3931568"/>
              <a:gd name="connsiteX100" fmla="*/ 3066757 w 3784209"/>
              <a:gd name="connsiteY100" fmla="*/ 3713870 h 3931568"/>
              <a:gd name="connsiteX101" fmla="*/ 2982351 w 3784209"/>
              <a:gd name="connsiteY101" fmla="*/ 3727938 h 3931568"/>
              <a:gd name="connsiteX102" fmla="*/ 2940148 w 3784209"/>
              <a:gd name="connsiteY102" fmla="*/ 3756073 h 3931568"/>
              <a:gd name="connsiteX103" fmla="*/ 2743200 w 3784209"/>
              <a:gd name="connsiteY103" fmla="*/ 3784209 h 3931568"/>
              <a:gd name="connsiteX104" fmla="*/ 2700997 w 3784209"/>
              <a:gd name="connsiteY104" fmla="*/ 3812344 h 3931568"/>
              <a:gd name="connsiteX105" fmla="*/ 2644726 w 3784209"/>
              <a:gd name="connsiteY105" fmla="*/ 3854547 h 3931568"/>
              <a:gd name="connsiteX106" fmla="*/ 2278966 w 3784209"/>
              <a:gd name="connsiteY106" fmla="*/ 3924886 h 3931568"/>
              <a:gd name="connsiteX107" fmla="*/ 1645920 w 3784209"/>
              <a:gd name="connsiteY107" fmla="*/ 3910818 h 3931568"/>
              <a:gd name="connsiteX108" fmla="*/ 1547446 w 3784209"/>
              <a:gd name="connsiteY108" fmla="*/ 3868615 h 3931568"/>
              <a:gd name="connsiteX109" fmla="*/ 1392702 w 3784209"/>
              <a:gd name="connsiteY109" fmla="*/ 3854547 h 3931568"/>
              <a:gd name="connsiteX110" fmla="*/ 1350499 w 3784209"/>
              <a:gd name="connsiteY110" fmla="*/ 3826412 h 3931568"/>
              <a:gd name="connsiteX111" fmla="*/ 1237957 w 3784209"/>
              <a:gd name="connsiteY111" fmla="*/ 3798277 h 3931568"/>
              <a:gd name="connsiteX112" fmla="*/ 1167619 w 3784209"/>
              <a:gd name="connsiteY112" fmla="*/ 3742006 h 3931568"/>
              <a:gd name="connsiteX113" fmla="*/ 1139483 w 3784209"/>
              <a:gd name="connsiteY113" fmla="*/ 3713870 h 3931568"/>
              <a:gd name="connsiteX114" fmla="*/ 1097280 w 3784209"/>
              <a:gd name="connsiteY114" fmla="*/ 3685735 h 3931568"/>
              <a:gd name="connsiteX115" fmla="*/ 998806 w 3784209"/>
              <a:gd name="connsiteY115" fmla="*/ 3657600 h 3931568"/>
              <a:gd name="connsiteX116" fmla="*/ 928468 w 3784209"/>
              <a:gd name="connsiteY116" fmla="*/ 3615397 h 3931568"/>
              <a:gd name="connsiteX117" fmla="*/ 900332 w 3784209"/>
              <a:gd name="connsiteY117" fmla="*/ 3587261 h 3931568"/>
              <a:gd name="connsiteX118" fmla="*/ 858129 w 3784209"/>
              <a:gd name="connsiteY118" fmla="*/ 3559126 h 3931568"/>
              <a:gd name="connsiteX119" fmla="*/ 773723 w 3784209"/>
              <a:gd name="connsiteY119" fmla="*/ 3516923 h 3931568"/>
              <a:gd name="connsiteX120" fmla="*/ 745588 w 3784209"/>
              <a:gd name="connsiteY120" fmla="*/ 3474720 h 3931568"/>
              <a:gd name="connsiteX121" fmla="*/ 689317 w 3784209"/>
              <a:gd name="connsiteY121" fmla="*/ 3348110 h 3931568"/>
              <a:gd name="connsiteX122" fmla="*/ 647114 w 3784209"/>
              <a:gd name="connsiteY122" fmla="*/ 3334043 h 3931568"/>
              <a:gd name="connsiteX123" fmla="*/ 562708 w 3784209"/>
              <a:gd name="connsiteY123" fmla="*/ 3291840 h 3931568"/>
              <a:gd name="connsiteX124" fmla="*/ 520505 w 3784209"/>
              <a:gd name="connsiteY124" fmla="*/ 3263704 h 3931568"/>
              <a:gd name="connsiteX125" fmla="*/ 492369 w 3784209"/>
              <a:gd name="connsiteY125" fmla="*/ 3207433 h 3931568"/>
              <a:gd name="connsiteX126" fmla="*/ 464234 w 3784209"/>
              <a:gd name="connsiteY126" fmla="*/ 3165230 h 3931568"/>
              <a:gd name="connsiteX127" fmla="*/ 422031 w 3784209"/>
              <a:gd name="connsiteY127" fmla="*/ 3151163 h 3931568"/>
              <a:gd name="connsiteX128" fmla="*/ 239151 w 3784209"/>
              <a:gd name="connsiteY128" fmla="*/ 3137095 h 3931568"/>
              <a:gd name="connsiteX129" fmla="*/ 182880 w 3784209"/>
              <a:gd name="connsiteY129" fmla="*/ 3080824 h 3931568"/>
              <a:gd name="connsiteX130" fmla="*/ 140677 w 3784209"/>
              <a:gd name="connsiteY130" fmla="*/ 2940147 h 3931568"/>
              <a:gd name="connsiteX131" fmla="*/ 126609 w 3784209"/>
              <a:gd name="connsiteY131" fmla="*/ 2715064 h 3931568"/>
              <a:gd name="connsiteX132" fmla="*/ 140677 w 3784209"/>
              <a:gd name="connsiteY132" fmla="*/ 2602523 h 3931568"/>
              <a:gd name="connsiteX133" fmla="*/ 98474 w 3784209"/>
              <a:gd name="connsiteY133" fmla="*/ 2433710 h 3931568"/>
              <a:gd name="connsiteX134" fmla="*/ 28135 w 3784209"/>
              <a:gd name="connsiteY134" fmla="*/ 2307101 h 3931568"/>
              <a:gd name="connsiteX135" fmla="*/ 14068 w 3784209"/>
              <a:gd name="connsiteY135" fmla="*/ 2208627 h 3931568"/>
              <a:gd name="connsiteX136" fmla="*/ 0 w 3784209"/>
              <a:gd name="connsiteY136" fmla="*/ 2152357 h 3931568"/>
              <a:gd name="connsiteX137" fmla="*/ 28135 w 3784209"/>
              <a:gd name="connsiteY137" fmla="*/ 2039815 h 3931568"/>
              <a:gd name="connsiteX138" fmla="*/ 56271 w 3784209"/>
              <a:gd name="connsiteY138" fmla="*/ 2011680 h 3931568"/>
              <a:gd name="connsiteX139" fmla="*/ 84406 w 3784209"/>
              <a:gd name="connsiteY139" fmla="*/ 1603717 h 3931568"/>
              <a:gd name="connsiteX140" fmla="*/ 112542 w 3784209"/>
              <a:gd name="connsiteY140" fmla="*/ 1519310 h 3931568"/>
              <a:gd name="connsiteX141" fmla="*/ 126609 w 3784209"/>
              <a:gd name="connsiteY141" fmla="*/ 1477107 h 3931568"/>
              <a:gd name="connsiteX142" fmla="*/ 140677 w 3784209"/>
              <a:gd name="connsiteY142" fmla="*/ 1364566 h 3931568"/>
              <a:gd name="connsiteX143" fmla="*/ 154745 w 3784209"/>
              <a:gd name="connsiteY143" fmla="*/ 1181686 h 3931568"/>
              <a:gd name="connsiteX144" fmla="*/ 182880 w 3784209"/>
              <a:gd name="connsiteY144" fmla="*/ 1139483 h 3931568"/>
              <a:gd name="connsiteX145" fmla="*/ 196948 w 3784209"/>
              <a:gd name="connsiteY145" fmla="*/ 1097280 h 3931568"/>
              <a:gd name="connsiteX146" fmla="*/ 239151 w 3784209"/>
              <a:gd name="connsiteY146" fmla="*/ 1069144 h 3931568"/>
              <a:gd name="connsiteX147" fmla="*/ 309489 w 3784209"/>
              <a:gd name="connsiteY147" fmla="*/ 970670 h 3931568"/>
              <a:gd name="connsiteX148" fmla="*/ 393895 w 3784209"/>
              <a:gd name="connsiteY148" fmla="*/ 829993 h 39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784209" h="3931568">
                <a:moveTo>
                  <a:pt x="393895" y="829993"/>
                </a:moveTo>
                <a:lnTo>
                  <a:pt x="393895" y="829993"/>
                </a:lnTo>
                <a:cubicBezTo>
                  <a:pt x="431409" y="759655"/>
                  <a:pt x="458607" y="682751"/>
                  <a:pt x="506437" y="618978"/>
                </a:cubicBezTo>
                <a:cubicBezTo>
                  <a:pt x="518038" y="603511"/>
                  <a:pt x="543834" y="609104"/>
                  <a:pt x="562708" y="604910"/>
                </a:cubicBezTo>
                <a:cubicBezTo>
                  <a:pt x="664565" y="582275"/>
                  <a:pt x="599833" y="601914"/>
                  <a:pt x="675249" y="576775"/>
                </a:cubicBezTo>
                <a:cubicBezTo>
                  <a:pt x="757113" y="494914"/>
                  <a:pt x="639100" y="609245"/>
                  <a:pt x="745588" y="520504"/>
                </a:cubicBezTo>
                <a:cubicBezTo>
                  <a:pt x="760871" y="507768"/>
                  <a:pt x="773723" y="492369"/>
                  <a:pt x="787791" y="478301"/>
                </a:cubicBezTo>
                <a:lnTo>
                  <a:pt x="815926" y="393895"/>
                </a:lnTo>
                <a:cubicBezTo>
                  <a:pt x="828430" y="356384"/>
                  <a:pt x="834954" y="330184"/>
                  <a:pt x="858129" y="295421"/>
                </a:cubicBezTo>
                <a:cubicBezTo>
                  <a:pt x="865486" y="284385"/>
                  <a:pt x="874402" y="273217"/>
                  <a:pt x="886265" y="267286"/>
                </a:cubicBezTo>
                <a:cubicBezTo>
                  <a:pt x="903558" y="258640"/>
                  <a:pt x="923778" y="257907"/>
                  <a:pt x="942535" y="253218"/>
                </a:cubicBezTo>
                <a:cubicBezTo>
                  <a:pt x="1044391" y="185315"/>
                  <a:pt x="996697" y="212069"/>
                  <a:pt x="1083212" y="168812"/>
                </a:cubicBezTo>
                <a:cubicBezTo>
                  <a:pt x="1097280" y="178190"/>
                  <a:pt x="1108508" y="196947"/>
                  <a:pt x="1125415" y="196947"/>
                </a:cubicBezTo>
                <a:cubicBezTo>
                  <a:pt x="1155073" y="196947"/>
                  <a:pt x="1209822" y="168812"/>
                  <a:pt x="1209822" y="168812"/>
                </a:cubicBezTo>
                <a:cubicBezTo>
                  <a:pt x="1223890" y="150055"/>
                  <a:pt x="1235446" y="129120"/>
                  <a:pt x="1252025" y="112541"/>
                </a:cubicBezTo>
                <a:cubicBezTo>
                  <a:pt x="1263980" y="100586"/>
                  <a:pt x="1277360" y="85556"/>
                  <a:pt x="1294228" y="84406"/>
                </a:cubicBezTo>
                <a:cubicBezTo>
                  <a:pt x="1486098" y="71324"/>
                  <a:pt x="1678745" y="75027"/>
                  <a:pt x="1871003" y="70338"/>
                </a:cubicBezTo>
                <a:cubicBezTo>
                  <a:pt x="1937759" y="3582"/>
                  <a:pt x="1902109" y="22455"/>
                  <a:pt x="1969477" y="0"/>
                </a:cubicBezTo>
                <a:cubicBezTo>
                  <a:pt x="2044505" y="4689"/>
                  <a:pt x="2119799" y="6198"/>
                  <a:pt x="2194560" y="14067"/>
                </a:cubicBezTo>
                <a:cubicBezTo>
                  <a:pt x="2209307" y="15619"/>
                  <a:pt x="2222505" y="24061"/>
                  <a:pt x="2236763" y="28135"/>
                </a:cubicBezTo>
                <a:cubicBezTo>
                  <a:pt x="2255353" y="33447"/>
                  <a:pt x="2274444" y="36892"/>
                  <a:pt x="2293034" y="42203"/>
                </a:cubicBezTo>
                <a:cubicBezTo>
                  <a:pt x="2307292" y="46277"/>
                  <a:pt x="2320464" y="54985"/>
                  <a:pt x="2335237" y="56270"/>
                </a:cubicBezTo>
                <a:cubicBezTo>
                  <a:pt x="2428786" y="64405"/>
                  <a:pt x="2522806" y="65649"/>
                  <a:pt x="2616591" y="70338"/>
                </a:cubicBezTo>
                <a:lnTo>
                  <a:pt x="2700997" y="98473"/>
                </a:lnTo>
                <a:cubicBezTo>
                  <a:pt x="2715065" y="103162"/>
                  <a:pt x="2728573" y="110103"/>
                  <a:pt x="2743200" y="112541"/>
                </a:cubicBezTo>
                <a:lnTo>
                  <a:pt x="2827606" y="126609"/>
                </a:lnTo>
                <a:cubicBezTo>
                  <a:pt x="2856924" y="141268"/>
                  <a:pt x="2893598" y="152189"/>
                  <a:pt x="2912012" y="182880"/>
                </a:cubicBezTo>
                <a:cubicBezTo>
                  <a:pt x="2919641" y="195596"/>
                  <a:pt x="2915594" y="214598"/>
                  <a:pt x="2926080" y="225083"/>
                </a:cubicBezTo>
                <a:cubicBezTo>
                  <a:pt x="2936565" y="235568"/>
                  <a:pt x="2953585" y="237190"/>
                  <a:pt x="2968283" y="239150"/>
                </a:cubicBezTo>
                <a:cubicBezTo>
                  <a:pt x="3024253" y="246613"/>
                  <a:pt x="3080824" y="248529"/>
                  <a:pt x="3137095" y="253218"/>
                </a:cubicBezTo>
                <a:cubicBezTo>
                  <a:pt x="3281795" y="301451"/>
                  <a:pt x="3086184" y="223743"/>
                  <a:pt x="3193366" y="309489"/>
                </a:cubicBezTo>
                <a:cubicBezTo>
                  <a:pt x="3208463" y="321567"/>
                  <a:pt x="3231047" y="318246"/>
                  <a:pt x="3249637" y="323557"/>
                </a:cubicBezTo>
                <a:cubicBezTo>
                  <a:pt x="3263895" y="327631"/>
                  <a:pt x="3277582" y="333550"/>
                  <a:pt x="3291840" y="337624"/>
                </a:cubicBezTo>
                <a:cubicBezTo>
                  <a:pt x="3440638" y="380137"/>
                  <a:pt x="3231974" y="312979"/>
                  <a:pt x="3432517" y="379827"/>
                </a:cubicBezTo>
                <a:cubicBezTo>
                  <a:pt x="3446585" y="384516"/>
                  <a:pt x="3462382" y="385670"/>
                  <a:pt x="3474720" y="393895"/>
                </a:cubicBezTo>
                <a:cubicBezTo>
                  <a:pt x="3506057" y="414786"/>
                  <a:pt x="3522150" y="421529"/>
                  <a:pt x="3545059" y="450166"/>
                </a:cubicBezTo>
                <a:cubicBezTo>
                  <a:pt x="3555621" y="463368"/>
                  <a:pt x="3561239" y="480414"/>
                  <a:pt x="3573194" y="492369"/>
                </a:cubicBezTo>
                <a:cubicBezTo>
                  <a:pt x="3620031" y="539206"/>
                  <a:pt x="3606115" y="505969"/>
                  <a:pt x="3657600" y="534572"/>
                </a:cubicBezTo>
                <a:cubicBezTo>
                  <a:pt x="3687159" y="550994"/>
                  <a:pt x="3742006" y="590843"/>
                  <a:pt x="3742006" y="590843"/>
                </a:cubicBezTo>
                <a:cubicBezTo>
                  <a:pt x="3774987" y="689783"/>
                  <a:pt x="3742006" y="571192"/>
                  <a:pt x="3742006" y="759655"/>
                </a:cubicBezTo>
                <a:cubicBezTo>
                  <a:pt x="3742006" y="805075"/>
                  <a:pt x="3761237" y="823671"/>
                  <a:pt x="3784209" y="858129"/>
                </a:cubicBezTo>
                <a:cubicBezTo>
                  <a:pt x="3779520" y="919089"/>
                  <a:pt x="3786938" y="982221"/>
                  <a:pt x="3770142" y="1041009"/>
                </a:cubicBezTo>
                <a:cubicBezTo>
                  <a:pt x="3766068" y="1055267"/>
                  <a:pt x="3742768" y="1055077"/>
                  <a:pt x="3727939" y="1055077"/>
                </a:cubicBezTo>
                <a:cubicBezTo>
                  <a:pt x="3666799" y="1055077"/>
                  <a:pt x="3606019" y="1045698"/>
                  <a:pt x="3545059" y="1041009"/>
                </a:cubicBezTo>
                <a:cubicBezTo>
                  <a:pt x="3530991" y="1031630"/>
                  <a:pt x="3514811" y="1024829"/>
                  <a:pt x="3502855" y="1012873"/>
                </a:cubicBezTo>
                <a:cubicBezTo>
                  <a:pt x="3490900" y="1000918"/>
                  <a:pt x="3491627" y="970670"/>
                  <a:pt x="3474720" y="970670"/>
                </a:cubicBezTo>
                <a:cubicBezTo>
                  <a:pt x="3459891" y="970670"/>
                  <a:pt x="3466493" y="999243"/>
                  <a:pt x="3460652" y="1012873"/>
                </a:cubicBezTo>
                <a:cubicBezTo>
                  <a:pt x="3452391" y="1032148"/>
                  <a:pt x="3441895" y="1050387"/>
                  <a:pt x="3432517" y="1069144"/>
                </a:cubicBezTo>
                <a:cubicBezTo>
                  <a:pt x="3414483" y="1064636"/>
                  <a:pt x="3354228" y="1051102"/>
                  <a:pt x="3334043" y="1041009"/>
                </a:cubicBezTo>
                <a:cubicBezTo>
                  <a:pt x="3318921" y="1033448"/>
                  <a:pt x="3307671" y="1018810"/>
                  <a:pt x="3291840" y="1012873"/>
                </a:cubicBezTo>
                <a:cubicBezTo>
                  <a:pt x="3269452" y="1004478"/>
                  <a:pt x="3244698" y="1004605"/>
                  <a:pt x="3221502" y="998806"/>
                </a:cubicBezTo>
                <a:cubicBezTo>
                  <a:pt x="3207116" y="995210"/>
                  <a:pt x="3193367" y="989427"/>
                  <a:pt x="3179299" y="984738"/>
                </a:cubicBezTo>
                <a:cubicBezTo>
                  <a:pt x="3132407" y="989427"/>
                  <a:pt x="3083003" y="982956"/>
                  <a:pt x="3038622" y="998806"/>
                </a:cubicBezTo>
                <a:cubicBezTo>
                  <a:pt x="3013641" y="1007728"/>
                  <a:pt x="2982351" y="1055077"/>
                  <a:pt x="2982351" y="1055077"/>
                </a:cubicBezTo>
                <a:cubicBezTo>
                  <a:pt x="2972972" y="1083212"/>
                  <a:pt x="2956328" y="1109901"/>
                  <a:pt x="2954215" y="1139483"/>
                </a:cubicBezTo>
                <a:cubicBezTo>
                  <a:pt x="2939092" y="1351221"/>
                  <a:pt x="2960961" y="1273991"/>
                  <a:pt x="2926080" y="1378633"/>
                </a:cubicBezTo>
                <a:cubicBezTo>
                  <a:pt x="2830856" y="1346892"/>
                  <a:pt x="2865541" y="1341670"/>
                  <a:pt x="2785403" y="1364566"/>
                </a:cubicBezTo>
                <a:cubicBezTo>
                  <a:pt x="2771145" y="1368640"/>
                  <a:pt x="2757268" y="1373944"/>
                  <a:pt x="2743200" y="1378633"/>
                </a:cubicBezTo>
                <a:cubicBezTo>
                  <a:pt x="2671917" y="1449919"/>
                  <a:pt x="2764166" y="1366055"/>
                  <a:pt x="2672862" y="1420837"/>
                </a:cubicBezTo>
                <a:cubicBezTo>
                  <a:pt x="2661489" y="1427661"/>
                  <a:pt x="2656099" y="1442148"/>
                  <a:pt x="2644726" y="1448972"/>
                </a:cubicBezTo>
                <a:cubicBezTo>
                  <a:pt x="2632010" y="1456601"/>
                  <a:pt x="2615486" y="1455839"/>
                  <a:pt x="2602523" y="1463040"/>
                </a:cubicBezTo>
                <a:cubicBezTo>
                  <a:pt x="2457407" y="1543660"/>
                  <a:pt x="2571409" y="1501546"/>
                  <a:pt x="2475914" y="1533378"/>
                </a:cubicBezTo>
                <a:cubicBezTo>
                  <a:pt x="2466536" y="1547446"/>
                  <a:pt x="2459734" y="1563626"/>
                  <a:pt x="2447779" y="1575581"/>
                </a:cubicBezTo>
                <a:cubicBezTo>
                  <a:pt x="2420507" y="1602853"/>
                  <a:pt x="2397698" y="1606343"/>
                  <a:pt x="2363372" y="1617784"/>
                </a:cubicBezTo>
                <a:cubicBezTo>
                  <a:pt x="2282549" y="1698608"/>
                  <a:pt x="2324490" y="1677638"/>
                  <a:pt x="2250831" y="1702190"/>
                </a:cubicBezTo>
                <a:cubicBezTo>
                  <a:pt x="2224661" y="1728360"/>
                  <a:pt x="2215985" y="1740714"/>
                  <a:pt x="2180492" y="1758461"/>
                </a:cubicBezTo>
                <a:cubicBezTo>
                  <a:pt x="2167229" y="1765093"/>
                  <a:pt x="2151552" y="1765897"/>
                  <a:pt x="2138289" y="1772529"/>
                </a:cubicBezTo>
                <a:cubicBezTo>
                  <a:pt x="2123167" y="1780090"/>
                  <a:pt x="2111208" y="1793103"/>
                  <a:pt x="2096086" y="1800664"/>
                </a:cubicBezTo>
                <a:cubicBezTo>
                  <a:pt x="2075903" y="1810755"/>
                  <a:pt x="2015643" y="1824292"/>
                  <a:pt x="1997612" y="1828800"/>
                </a:cubicBezTo>
                <a:cubicBezTo>
                  <a:pt x="1948663" y="1902225"/>
                  <a:pt x="1980679" y="1841692"/>
                  <a:pt x="1955409" y="1955409"/>
                </a:cubicBezTo>
                <a:cubicBezTo>
                  <a:pt x="1952192" y="1969884"/>
                  <a:pt x="1944938" y="1983226"/>
                  <a:pt x="1941342" y="1997612"/>
                </a:cubicBezTo>
                <a:lnTo>
                  <a:pt x="1913206" y="2110153"/>
                </a:lnTo>
                <a:cubicBezTo>
                  <a:pt x="1917895" y="2142978"/>
                  <a:pt x="1920771" y="2176113"/>
                  <a:pt x="1927274" y="2208627"/>
                </a:cubicBezTo>
                <a:cubicBezTo>
                  <a:pt x="1930182" y="2223168"/>
                  <a:pt x="1929763" y="2241567"/>
                  <a:pt x="1941342" y="2250830"/>
                </a:cubicBezTo>
                <a:cubicBezTo>
                  <a:pt x="1956439" y="2262908"/>
                  <a:pt x="1979022" y="2259586"/>
                  <a:pt x="1997612" y="2264898"/>
                </a:cubicBezTo>
                <a:cubicBezTo>
                  <a:pt x="2011870" y="2268972"/>
                  <a:pt x="2025747" y="2274277"/>
                  <a:pt x="2039815" y="2278966"/>
                </a:cubicBezTo>
                <a:cubicBezTo>
                  <a:pt x="2128612" y="2412159"/>
                  <a:pt x="1994444" y="2231413"/>
                  <a:pt x="2124222" y="2335237"/>
                </a:cubicBezTo>
                <a:cubicBezTo>
                  <a:pt x="2135801" y="2344500"/>
                  <a:pt x="2127804" y="2366955"/>
                  <a:pt x="2138289" y="2377440"/>
                </a:cubicBezTo>
                <a:cubicBezTo>
                  <a:pt x="2153118" y="2392269"/>
                  <a:pt x="2175803" y="2396197"/>
                  <a:pt x="2194560" y="2405575"/>
                </a:cubicBezTo>
                <a:cubicBezTo>
                  <a:pt x="2232075" y="2518116"/>
                  <a:pt x="2175803" y="2386818"/>
                  <a:pt x="2250831" y="2461846"/>
                </a:cubicBezTo>
                <a:cubicBezTo>
                  <a:pt x="2261316" y="2472331"/>
                  <a:pt x="2258267" y="2490786"/>
                  <a:pt x="2264899" y="2504049"/>
                </a:cubicBezTo>
                <a:cubicBezTo>
                  <a:pt x="2305998" y="2586248"/>
                  <a:pt x="2283531" y="2505955"/>
                  <a:pt x="2307102" y="2588455"/>
                </a:cubicBezTo>
                <a:cubicBezTo>
                  <a:pt x="2309448" y="2596666"/>
                  <a:pt x="2326803" y="2674277"/>
                  <a:pt x="2335237" y="2686929"/>
                </a:cubicBezTo>
                <a:cubicBezTo>
                  <a:pt x="2356901" y="2719425"/>
                  <a:pt x="2388501" y="2736506"/>
                  <a:pt x="2419643" y="2757267"/>
                </a:cubicBezTo>
                <a:cubicBezTo>
                  <a:pt x="2445244" y="2834069"/>
                  <a:pt x="2412259" y="2774676"/>
                  <a:pt x="2489982" y="2813538"/>
                </a:cubicBezTo>
                <a:cubicBezTo>
                  <a:pt x="2520227" y="2828660"/>
                  <a:pt x="2574388" y="2869809"/>
                  <a:pt x="2574388" y="2869809"/>
                </a:cubicBezTo>
                <a:cubicBezTo>
                  <a:pt x="2649412" y="2982346"/>
                  <a:pt x="2550945" y="2846367"/>
                  <a:pt x="2644726" y="2940147"/>
                </a:cubicBezTo>
                <a:cubicBezTo>
                  <a:pt x="2708359" y="3003779"/>
                  <a:pt x="2632904" y="2969030"/>
                  <a:pt x="2715065" y="2996418"/>
                </a:cubicBezTo>
                <a:cubicBezTo>
                  <a:pt x="2797358" y="3078712"/>
                  <a:pt x="2757814" y="3048364"/>
                  <a:pt x="2827606" y="3094892"/>
                </a:cubicBezTo>
                <a:cubicBezTo>
                  <a:pt x="2841674" y="3113649"/>
                  <a:pt x="2854232" y="3133639"/>
                  <a:pt x="2869809" y="3151163"/>
                </a:cubicBezTo>
                <a:cubicBezTo>
                  <a:pt x="2891838" y="3175945"/>
                  <a:pt x="2921755" y="3193912"/>
                  <a:pt x="2940148" y="3221501"/>
                </a:cubicBezTo>
                <a:cubicBezTo>
                  <a:pt x="2949526" y="3235569"/>
                  <a:pt x="2955081" y="3253142"/>
                  <a:pt x="2968283" y="3263704"/>
                </a:cubicBezTo>
                <a:cubicBezTo>
                  <a:pt x="2979862" y="3272967"/>
                  <a:pt x="2996418" y="3273083"/>
                  <a:pt x="3010486" y="3277772"/>
                </a:cubicBezTo>
                <a:lnTo>
                  <a:pt x="3066757" y="3334043"/>
                </a:lnTo>
                <a:cubicBezTo>
                  <a:pt x="3080825" y="3348111"/>
                  <a:pt x="3108960" y="3275428"/>
                  <a:pt x="3108960" y="3376246"/>
                </a:cubicBezTo>
                <a:lnTo>
                  <a:pt x="3305908" y="3376246"/>
                </a:lnTo>
                <a:lnTo>
                  <a:pt x="3432517" y="3502855"/>
                </a:lnTo>
                <a:cubicBezTo>
                  <a:pt x="3404382" y="3535680"/>
                  <a:pt x="3377192" y="3569339"/>
                  <a:pt x="3348111" y="3601329"/>
                </a:cubicBezTo>
                <a:cubicBezTo>
                  <a:pt x="3304213" y="3649617"/>
                  <a:pt x="3304227" y="3659536"/>
                  <a:pt x="3249637" y="3671667"/>
                </a:cubicBezTo>
                <a:cubicBezTo>
                  <a:pt x="3221793" y="3677855"/>
                  <a:pt x="3193366" y="3681046"/>
                  <a:pt x="3165231" y="3685735"/>
                </a:cubicBezTo>
                <a:cubicBezTo>
                  <a:pt x="3139282" y="3763579"/>
                  <a:pt x="3171292" y="3713870"/>
                  <a:pt x="3066757" y="3713870"/>
                </a:cubicBezTo>
                <a:cubicBezTo>
                  <a:pt x="3038234" y="3713870"/>
                  <a:pt x="3010486" y="3723249"/>
                  <a:pt x="2982351" y="3727938"/>
                </a:cubicBezTo>
                <a:cubicBezTo>
                  <a:pt x="2968283" y="3737316"/>
                  <a:pt x="2956188" y="3750726"/>
                  <a:pt x="2940148" y="3756073"/>
                </a:cubicBezTo>
                <a:cubicBezTo>
                  <a:pt x="2915807" y="3764187"/>
                  <a:pt x="2755005" y="3782733"/>
                  <a:pt x="2743200" y="3784209"/>
                </a:cubicBezTo>
                <a:cubicBezTo>
                  <a:pt x="2729132" y="3793587"/>
                  <a:pt x="2714755" y="3802517"/>
                  <a:pt x="2700997" y="3812344"/>
                </a:cubicBezTo>
                <a:cubicBezTo>
                  <a:pt x="2681918" y="3825972"/>
                  <a:pt x="2662371" y="3839108"/>
                  <a:pt x="2644726" y="3854547"/>
                </a:cubicBezTo>
                <a:cubicBezTo>
                  <a:pt x="2495949" y="3984726"/>
                  <a:pt x="2690803" y="3906166"/>
                  <a:pt x="2278966" y="3924886"/>
                </a:cubicBezTo>
                <a:lnTo>
                  <a:pt x="1645920" y="3910818"/>
                </a:lnTo>
                <a:cubicBezTo>
                  <a:pt x="1605058" y="3909115"/>
                  <a:pt x="1586949" y="3876516"/>
                  <a:pt x="1547446" y="3868615"/>
                </a:cubicBezTo>
                <a:cubicBezTo>
                  <a:pt x="1496658" y="3858457"/>
                  <a:pt x="1444283" y="3859236"/>
                  <a:pt x="1392702" y="3854547"/>
                </a:cubicBezTo>
                <a:cubicBezTo>
                  <a:pt x="1378634" y="3845169"/>
                  <a:pt x="1365621" y="3833973"/>
                  <a:pt x="1350499" y="3826412"/>
                </a:cubicBezTo>
                <a:cubicBezTo>
                  <a:pt x="1321659" y="3811992"/>
                  <a:pt x="1264714" y="3803628"/>
                  <a:pt x="1237957" y="3798277"/>
                </a:cubicBezTo>
                <a:cubicBezTo>
                  <a:pt x="1181921" y="3714220"/>
                  <a:pt x="1243119" y="3787305"/>
                  <a:pt x="1167619" y="3742006"/>
                </a:cubicBezTo>
                <a:cubicBezTo>
                  <a:pt x="1156246" y="3735182"/>
                  <a:pt x="1149840" y="3722156"/>
                  <a:pt x="1139483" y="3713870"/>
                </a:cubicBezTo>
                <a:cubicBezTo>
                  <a:pt x="1126281" y="3703308"/>
                  <a:pt x="1112402" y="3693296"/>
                  <a:pt x="1097280" y="3685735"/>
                </a:cubicBezTo>
                <a:cubicBezTo>
                  <a:pt x="1077094" y="3675642"/>
                  <a:pt x="1016841" y="3662108"/>
                  <a:pt x="998806" y="3657600"/>
                </a:cubicBezTo>
                <a:cubicBezTo>
                  <a:pt x="927520" y="3586311"/>
                  <a:pt x="1019775" y="3670181"/>
                  <a:pt x="928468" y="3615397"/>
                </a:cubicBezTo>
                <a:cubicBezTo>
                  <a:pt x="917095" y="3608573"/>
                  <a:pt x="910689" y="3595547"/>
                  <a:pt x="900332" y="3587261"/>
                </a:cubicBezTo>
                <a:cubicBezTo>
                  <a:pt x="887130" y="3576699"/>
                  <a:pt x="873251" y="3566687"/>
                  <a:pt x="858129" y="3559126"/>
                </a:cubicBezTo>
                <a:cubicBezTo>
                  <a:pt x="741644" y="3500883"/>
                  <a:pt x="894671" y="3597554"/>
                  <a:pt x="773723" y="3516923"/>
                </a:cubicBezTo>
                <a:cubicBezTo>
                  <a:pt x="764345" y="3502855"/>
                  <a:pt x="752455" y="3490170"/>
                  <a:pt x="745588" y="3474720"/>
                </a:cubicBezTo>
                <a:cubicBezTo>
                  <a:pt x="732546" y="3445374"/>
                  <a:pt x="722250" y="3374457"/>
                  <a:pt x="689317" y="3348110"/>
                </a:cubicBezTo>
                <a:cubicBezTo>
                  <a:pt x="677738" y="3338847"/>
                  <a:pt x="661182" y="3338732"/>
                  <a:pt x="647114" y="3334043"/>
                </a:cubicBezTo>
                <a:cubicBezTo>
                  <a:pt x="590486" y="3277413"/>
                  <a:pt x="653452" y="3330730"/>
                  <a:pt x="562708" y="3291840"/>
                </a:cubicBezTo>
                <a:cubicBezTo>
                  <a:pt x="547168" y="3285180"/>
                  <a:pt x="534573" y="3273083"/>
                  <a:pt x="520505" y="3263704"/>
                </a:cubicBezTo>
                <a:cubicBezTo>
                  <a:pt x="511126" y="3244947"/>
                  <a:pt x="502774" y="3225641"/>
                  <a:pt x="492369" y="3207433"/>
                </a:cubicBezTo>
                <a:cubicBezTo>
                  <a:pt x="483981" y="3192753"/>
                  <a:pt x="477436" y="3175792"/>
                  <a:pt x="464234" y="3165230"/>
                </a:cubicBezTo>
                <a:cubicBezTo>
                  <a:pt x="452655" y="3155967"/>
                  <a:pt x="436745" y="3153002"/>
                  <a:pt x="422031" y="3151163"/>
                </a:cubicBezTo>
                <a:cubicBezTo>
                  <a:pt x="361363" y="3143580"/>
                  <a:pt x="300111" y="3141784"/>
                  <a:pt x="239151" y="3137095"/>
                </a:cubicBezTo>
                <a:cubicBezTo>
                  <a:pt x="220394" y="3118338"/>
                  <a:pt x="191268" y="3105989"/>
                  <a:pt x="182880" y="3080824"/>
                </a:cubicBezTo>
                <a:cubicBezTo>
                  <a:pt x="148631" y="2978076"/>
                  <a:pt x="161938" y="3025190"/>
                  <a:pt x="140677" y="2940147"/>
                </a:cubicBezTo>
                <a:cubicBezTo>
                  <a:pt x="135988" y="2865119"/>
                  <a:pt x="126609" y="2790238"/>
                  <a:pt x="126609" y="2715064"/>
                </a:cubicBezTo>
                <a:cubicBezTo>
                  <a:pt x="126609" y="2677258"/>
                  <a:pt x="140677" y="2640329"/>
                  <a:pt x="140677" y="2602523"/>
                </a:cubicBezTo>
                <a:cubicBezTo>
                  <a:pt x="140677" y="2426072"/>
                  <a:pt x="143818" y="2524399"/>
                  <a:pt x="98474" y="2433710"/>
                </a:cubicBezTo>
                <a:cubicBezTo>
                  <a:pt x="35238" y="2307237"/>
                  <a:pt x="87394" y="2366360"/>
                  <a:pt x="28135" y="2307101"/>
                </a:cubicBezTo>
                <a:cubicBezTo>
                  <a:pt x="23446" y="2274276"/>
                  <a:pt x="19999" y="2241250"/>
                  <a:pt x="14068" y="2208627"/>
                </a:cubicBezTo>
                <a:cubicBezTo>
                  <a:pt x="10609" y="2189605"/>
                  <a:pt x="0" y="2171691"/>
                  <a:pt x="0" y="2152357"/>
                </a:cubicBezTo>
                <a:cubicBezTo>
                  <a:pt x="0" y="2142275"/>
                  <a:pt x="17035" y="2058315"/>
                  <a:pt x="28135" y="2039815"/>
                </a:cubicBezTo>
                <a:cubicBezTo>
                  <a:pt x="34959" y="2028442"/>
                  <a:pt x="46892" y="2021058"/>
                  <a:pt x="56271" y="2011680"/>
                </a:cubicBezTo>
                <a:cubicBezTo>
                  <a:pt x="112481" y="1843054"/>
                  <a:pt x="40493" y="2072120"/>
                  <a:pt x="84406" y="1603717"/>
                </a:cubicBezTo>
                <a:cubicBezTo>
                  <a:pt x="87174" y="1574189"/>
                  <a:pt x="103164" y="1547446"/>
                  <a:pt x="112542" y="1519310"/>
                </a:cubicBezTo>
                <a:lnTo>
                  <a:pt x="126609" y="1477107"/>
                </a:lnTo>
                <a:cubicBezTo>
                  <a:pt x="131298" y="1439593"/>
                  <a:pt x="137093" y="1402201"/>
                  <a:pt x="140677" y="1364566"/>
                </a:cubicBezTo>
                <a:cubicBezTo>
                  <a:pt x="146474" y="1303701"/>
                  <a:pt x="143478" y="1241779"/>
                  <a:pt x="154745" y="1181686"/>
                </a:cubicBezTo>
                <a:cubicBezTo>
                  <a:pt x="157861" y="1165068"/>
                  <a:pt x="175319" y="1154605"/>
                  <a:pt x="182880" y="1139483"/>
                </a:cubicBezTo>
                <a:cubicBezTo>
                  <a:pt x="189512" y="1126220"/>
                  <a:pt x="187685" y="1108859"/>
                  <a:pt x="196948" y="1097280"/>
                </a:cubicBezTo>
                <a:cubicBezTo>
                  <a:pt x="207510" y="1084078"/>
                  <a:pt x="227196" y="1081099"/>
                  <a:pt x="239151" y="1069144"/>
                </a:cubicBezTo>
                <a:cubicBezTo>
                  <a:pt x="311999" y="996295"/>
                  <a:pt x="253565" y="1034582"/>
                  <a:pt x="309489" y="970670"/>
                </a:cubicBezTo>
                <a:cubicBezTo>
                  <a:pt x="400201" y="867000"/>
                  <a:pt x="379827" y="853439"/>
                  <a:pt x="393895" y="82999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152400" dist="152400" dir="9000000" algn="ctr" rotWithShape="0">
              <a:srgbClr val="000000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饼形 8"/>
          <p:cNvSpPr>
            <a:spLocks noChangeAspect="1"/>
          </p:cNvSpPr>
          <p:nvPr/>
        </p:nvSpPr>
        <p:spPr>
          <a:xfrm rot="8863148">
            <a:off x="953770" y="735143"/>
            <a:ext cx="3923996" cy="3924000"/>
          </a:xfrm>
          <a:prstGeom prst="pie">
            <a:avLst>
              <a:gd name="adj1" fmla="val 10989139"/>
              <a:gd name="adj2" fmla="val 15691484"/>
            </a:avLst>
          </a:prstGeom>
          <a:solidFill>
            <a:schemeClr val="bg1"/>
          </a:solidFill>
          <a:ln w="130175">
            <a:solidFill>
              <a:schemeClr val="bg1"/>
            </a:solidFill>
          </a:ln>
          <a:effectLst>
            <a:outerShdw blurRad="152400" dist="228600" dir="9000000" algn="ctr" rotWithShape="0">
              <a:srgbClr val="000000">
                <a:alpha val="6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2189290396"/>
              </p:ext>
            </p:extLst>
          </p:nvPr>
        </p:nvGraphicFramePr>
        <p:xfrm>
          <a:off x="-1363080" y="-5858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" name="任意多边形 15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28" name="组合 27"/>
          <p:cNvGrpSpPr>
            <a:grpSpLocks noChangeAspect="1"/>
          </p:cNvGrpSpPr>
          <p:nvPr/>
        </p:nvGrpSpPr>
        <p:grpSpPr>
          <a:xfrm rot="7229002">
            <a:off x="8519670" y="5546855"/>
            <a:ext cx="564053" cy="540000"/>
            <a:chOff x="6588367" y="1984321"/>
            <a:chExt cx="1375531" cy="1316882"/>
          </a:xfrm>
        </p:grpSpPr>
        <p:sp>
          <p:nvSpPr>
            <p:cNvPr id="29" name="任意多边形 28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4515729" y="972846"/>
            <a:ext cx="6527409" cy="1631852"/>
          </a:xfrm>
          <a:custGeom>
            <a:avLst/>
            <a:gdLst>
              <a:gd name="connsiteX0" fmla="*/ 0 w 6527409"/>
              <a:gd name="connsiteY0" fmla="*/ 1631852 h 1631852"/>
              <a:gd name="connsiteX1" fmla="*/ 1631852 w 6527409"/>
              <a:gd name="connsiteY1" fmla="*/ 0 h 1631852"/>
              <a:gd name="connsiteX2" fmla="*/ 6527409 w 6527409"/>
              <a:gd name="connsiteY2" fmla="*/ 0 h 163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27409" h="1631852">
                <a:moveTo>
                  <a:pt x="0" y="1631852"/>
                </a:moveTo>
                <a:lnTo>
                  <a:pt x="1631852" y="0"/>
                </a:lnTo>
                <a:lnTo>
                  <a:pt x="6527409" y="0"/>
                </a:lnTo>
              </a:path>
            </a:pathLst>
          </a:cu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047914" y="231696"/>
            <a:ext cx="1653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写    作</a:t>
            </a:r>
            <a:endParaRPr lang="zh-CN" altLang="en-US" sz="3600" b="1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07777" y="1122675"/>
            <a:ext cx="4493538" cy="4045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晨于八时，晚于五时。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若有所思所想，将一切写于有道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约七日尔，祝有一文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每观之，悦然于心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或碎片闲暇时刻，便细敲改之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不绝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于八遍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博客内，自有天地。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然，他人喜欢，豪情自生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为一种态度，一种生活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49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" name="任意多边形 7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5469586" y="1584773"/>
            <a:ext cx="1325854" cy="2540692"/>
          </a:xfrm>
          <a:custGeom>
            <a:avLst/>
            <a:gdLst/>
            <a:ahLst/>
            <a:cxnLst/>
            <a:rect l="l" t="t" r="r" b="b"/>
            <a:pathLst>
              <a:path w="1325854" h="2540692">
                <a:moveTo>
                  <a:pt x="607419" y="0"/>
                </a:moveTo>
                <a:cubicBezTo>
                  <a:pt x="800905" y="0"/>
                  <a:pt x="954477" y="52601"/>
                  <a:pt x="1068137" y="157802"/>
                </a:cubicBezTo>
                <a:cubicBezTo>
                  <a:pt x="1181797" y="263004"/>
                  <a:pt x="1238627" y="402303"/>
                  <a:pt x="1238627" y="575700"/>
                </a:cubicBezTo>
                <a:cubicBezTo>
                  <a:pt x="1238627" y="908750"/>
                  <a:pt x="1079503" y="1120210"/>
                  <a:pt x="761256" y="1210080"/>
                </a:cubicBezTo>
                <a:lnTo>
                  <a:pt x="761256" y="1216424"/>
                </a:lnTo>
                <a:cubicBezTo>
                  <a:pt x="932538" y="1233341"/>
                  <a:pt x="1069459" y="1297043"/>
                  <a:pt x="1172017" y="1407531"/>
                </a:cubicBezTo>
                <a:cubicBezTo>
                  <a:pt x="1274575" y="1518019"/>
                  <a:pt x="1325854" y="1657318"/>
                  <a:pt x="1325854" y="1825428"/>
                </a:cubicBezTo>
                <a:cubicBezTo>
                  <a:pt x="1325854" y="2040060"/>
                  <a:pt x="1251579" y="2212929"/>
                  <a:pt x="1103028" y="2344034"/>
                </a:cubicBezTo>
                <a:cubicBezTo>
                  <a:pt x="954477" y="2475139"/>
                  <a:pt x="762313" y="2540692"/>
                  <a:pt x="526535" y="2540692"/>
                </a:cubicBezTo>
                <a:cubicBezTo>
                  <a:pt x="343622" y="2540692"/>
                  <a:pt x="168111" y="2497343"/>
                  <a:pt x="0" y="2410644"/>
                </a:cubicBezTo>
                <a:lnTo>
                  <a:pt x="0" y="2231431"/>
                </a:lnTo>
                <a:cubicBezTo>
                  <a:pt x="187142" y="2341391"/>
                  <a:pt x="363711" y="2396370"/>
                  <a:pt x="529707" y="2396370"/>
                </a:cubicBezTo>
                <a:cubicBezTo>
                  <a:pt x="727422" y="2396370"/>
                  <a:pt x="882052" y="2345884"/>
                  <a:pt x="993598" y="2244912"/>
                </a:cubicBezTo>
                <a:cubicBezTo>
                  <a:pt x="1105143" y="2143940"/>
                  <a:pt x="1160915" y="2012042"/>
                  <a:pt x="1160915" y="1849218"/>
                </a:cubicBezTo>
                <a:cubicBezTo>
                  <a:pt x="1160915" y="1667362"/>
                  <a:pt x="1096684" y="1529649"/>
                  <a:pt x="968222" y="1436078"/>
                </a:cubicBezTo>
                <a:cubicBezTo>
                  <a:pt x="839760" y="1342507"/>
                  <a:pt x="657112" y="1295721"/>
                  <a:pt x="420277" y="1295721"/>
                </a:cubicBezTo>
                <a:lnTo>
                  <a:pt x="231549" y="1295721"/>
                </a:lnTo>
                <a:lnTo>
                  <a:pt x="231549" y="1151400"/>
                </a:lnTo>
                <a:lnTo>
                  <a:pt x="399659" y="1151400"/>
                </a:lnTo>
                <a:cubicBezTo>
                  <a:pt x="618520" y="1151400"/>
                  <a:pt x="785309" y="1104879"/>
                  <a:pt x="900026" y="1011836"/>
                </a:cubicBezTo>
                <a:cubicBezTo>
                  <a:pt x="1014743" y="918794"/>
                  <a:pt x="1072102" y="787160"/>
                  <a:pt x="1072102" y="616935"/>
                </a:cubicBezTo>
                <a:cubicBezTo>
                  <a:pt x="1072102" y="469970"/>
                  <a:pt x="1030603" y="354460"/>
                  <a:pt x="947605" y="270405"/>
                </a:cubicBezTo>
                <a:cubicBezTo>
                  <a:pt x="864607" y="186349"/>
                  <a:pt x="742753" y="144322"/>
                  <a:pt x="582044" y="144322"/>
                </a:cubicBezTo>
                <a:cubicBezTo>
                  <a:pt x="428735" y="144322"/>
                  <a:pt x="267497" y="198244"/>
                  <a:pt x="98329" y="306089"/>
                </a:cubicBezTo>
                <a:lnTo>
                  <a:pt x="98329" y="137978"/>
                </a:lnTo>
                <a:cubicBezTo>
                  <a:pt x="283356" y="45993"/>
                  <a:pt x="453053" y="0"/>
                  <a:pt x="607419" y="0"/>
                </a:cubicBezTo>
                <a:close/>
              </a:path>
            </a:pathLst>
          </a:custGeom>
          <a:noFill/>
          <a:ln w="130175">
            <a:solidFill>
              <a:schemeClr val="bg1"/>
            </a:solidFill>
          </a:ln>
          <a:effectLst>
            <a:outerShdw blurRad="152400" dist="165100" dir="7800000" algn="ctr" rotWithShape="0">
              <a:srgbClr val="000000">
                <a:alpha val="6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9586" y="1584773"/>
            <a:ext cx="1325854" cy="2540692"/>
          </a:xfrm>
          <a:custGeom>
            <a:avLst/>
            <a:gdLst/>
            <a:ahLst/>
            <a:cxnLst/>
            <a:rect l="l" t="t" r="r" b="b"/>
            <a:pathLst>
              <a:path w="1325854" h="2540692">
                <a:moveTo>
                  <a:pt x="607419" y="0"/>
                </a:moveTo>
                <a:cubicBezTo>
                  <a:pt x="800905" y="0"/>
                  <a:pt x="954477" y="52601"/>
                  <a:pt x="1068137" y="157802"/>
                </a:cubicBezTo>
                <a:cubicBezTo>
                  <a:pt x="1181797" y="263004"/>
                  <a:pt x="1238627" y="402303"/>
                  <a:pt x="1238627" y="575700"/>
                </a:cubicBezTo>
                <a:cubicBezTo>
                  <a:pt x="1238627" y="908750"/>
                  <a:pt x="1079503" y="1120210"/>
                  <a:pt x="761256" y="1210080"/>
                </a:cubicBezTo>
                <a:lnTo>
                  <a:pt x="761256" y="1216424"/>
                </a:lnTo>
                <a:cubicBezTo>
                  <a:pt x="932538" y="1233341"/>
                  <a:pt x="1069459" y="1297043"/>
                  <a:pt x="1172017" y="1407531"/>
                </a:cubicBezTo>
                <a:cubicBezTo>
                  <a:pt x="1274575" y="1518019"/>
                  <a:pt x="1325854" y="1657318"/>
                  <a:pt x="1325854" y="1825428"/>
                </a:cubicBezTo>
                <a:cubicBezTo>
                  <a:pt x="1325854" y="2040060"/>
                  <a:pt x="1251579" y="2212929"/>
                  <a:pt x="1103028" y="2344034"/>
                </a:cubicBezTo>
                <a:cubicBezTo>
                  <a:pt x="954477" y="2475139"/>
                  <a:pt x="762313" y="2540692"/>
                  <a:pt x="526535" y="2540692"/>
                </a:cubicBezTo>
                <a:cubicBezTo>
                  <a:pt x="343622" y="2540692"/>
                  <a:pt x="168111" y="2497343"/>
                  <a:pt x="0" y="2410644"/>
                </a:cubicBezTo>
                <a:lnTo>
                  <a:pt x="0" y="2231431"/>
                </a:lnTo>
                <a:cubicBezTo>
                  <a:pt x="187142" y="2341391"/>
                  <a:pt x="363711" y="2396370"/>
                  <a:pt x="529707" y="2396370"/>
                </a:cubicBezTo>
                <a:cubicBezTo>
                  <a:pt x="727422" y="2396370"/>
                  <a:pt x="882052" y="2345884"/>
                  <a:pt x="993598" y="2244912"/>
                </a:cubicBezTo>
                <a:cubicBezTo>
                  <a:pt x="1105143" y="2143940"/>
                  <a:pt x="1160915" y="2012042"/>
                  <a:pt x="1160915" y="1849218"/>
                </a:cubicBezTo>
                <a:cubicBezTo>
                  <a:pt x="1160915" y="1667362"/>
                  <a:pt x="1096684" y="1529649"/>
                  <a:pt x="968222" y="1436078"/>
                </a:cubicBezTo>
                <a:cubicBezTo>
                  <a:pt x="839760" y="1342507"/>
                  <a:pt x="657112" y="1295721"/>
                  <a:pt x="420277" y="1295721"/>
                </a:cubicBezTo>
                <a:lnTo>
                  <a:pt x="231549" y="1295721"/>
                </a:lnTo>
                <a:lnTo>
                  <a:pt x="231549" y="1151400"/>
                </a:lnTo>
                <a:lnTo>
                  <a:pt x="399659" y="1151400"/>
                </a:lnTo>
                <a:cubicBezTo>
                  <a:pt x="618520" y="1151400"/>
                  <a:pt x="785309" y="1104879"/>
                  <a:pt x="900026" y="1011836"/>
                </a:cubicBezTo>
                <a:cubicBezTo>
                  <a:pt x="1014743" y="918794"/>
                  <a:pt x="1072102" y="787160"/>
                  <a:pt x="1072102" y="616935"/>
                </a:cubicBezTo>
                <a:cubicBezTo>
                  <a:pt x="1072102" y="469970"/>
                  <a:pt x="1030603" y="354460"/>
                  <a:pt x="947605" y="270405"/>
                </a:cubicBezTo>
                <a:cubicBezTo>
                  <a:pt x="864607" y="186349"/>
                  <a:pt x="742753" y="144322"/>
                  <a:pt x="582044" y="144322"/>
                </a:cubicBezTo>
                <a:cubicBezTo>
                  <a:pt x="428735" y="144322"/>
                  <a:pt x="267497" y="198244"/>
                  <a:pt x="98329" y="306089"/>
                </a:cubicBezTo>
                <a:lnTo>
                  <a:pt x="98329" y="137978"/>
                </a:lnTo>
                <a:cubicBezTo>
                  <a:pt x="283356" y="45993"/>
                  <a:pt x="453053" y="0"/>
                  <a:pt x="607419" y="0"/>
                </a:cubicBez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5440" y="4329642"/>
            <a:ext cx="3780000" cy="104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3996106" y="2680517"/>
            <a:ext cx="147348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dirty="0">
                <a:blipFill>
                  <a:blip r:embed="rId5"/>
                  <a:stretch>
                    <a:fillRect/>
                  </a:stretch>
                </a:blipFill>
                <a:latin typeface="Agency FB" panose="020B0503020202020204" pitchFamily="34" charset="0"/>
              </a:rPr>
              <a:t>Pa</a:t>
            </a:r>
            <a:endParaRPr lang="zh-CN" altLang="en-US" sz="12800" dirty="0">
              <a:blipFill>
                <a:blip r:embed="rId5"/>
                <a:stretch>
                  <a:fillRect/>
                </a:stretch>
              </a:blip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8756" y="2542017"/>
            <a:ext cx="1144865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800" dirty="0" err="1">
                <a:blipFill>
                  <a:blip r:embed="rId5"/>
                  <a:stretch>
                    <a:fillRect/>
                  </a:stretch>
                </a:blipFill>
                <a:latin typeface="Agency FB" panose="020B0503020202020204" pitchFamily="34" charset="0"/>
              </a:rPr>
              <a:t>rt</a:t>
            </a:r>
            <a:endParaRPr lang="zh-CN" altLang="en-US" sz="12800" dirty="0">
              <a:blipFill>
                <a:blip r:embed="rId5"/>
                <a:stretch>
                  <a:fillRect/>
                </a:stretch>
              </a:blipFill>
              <a:latin typeface="Agency FB" panose="020B0503020202020204" pitchFamily="34" charset="0"/>
            </a:endParaRPr>
          </a:p>
          <a:p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 rot="9897736">
            <a:off x="9053240" y="5592938"/>
            <a:ext cx="564053" cy="540000"/>
            <a:chOff x="6588367" y="1984321"/>
            <a:chExt cx="1375531" cy="1316882"/>
          </a:xfrm>
        </p:grpSpPr>
        <p:sp>
          <p:nvSpPr>
            <p:cNvPr id="20" name="任意多边形 19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966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8000" y="4827600"/>
            <a:ext cx="12078768" cy="1929600"/>
            <a:chOff x="113232" y="4332663"/>
            <a:chExt cx="12078768" cy="2354124"/>
          </a:xfrm>
          <a:effectLst>
            <a:outerShdw blurRad="1219200" dist="457200" dir="11400000" sx="82000" sy="82000" algn="ctr" rotWithShape="0">
              <a:schemeClr val="tx1">
                <a:alpha val="61000"/>
              </a:scheme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5245830" y="4332663"/>
              <a:ext cx="6822831" cy="2220526"/>
              <a:chOff x="687896" y="-808881"/>
              <a:chExt cx="6822831" cy="2956537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87896" y="-808881"/>
                <a:ext cx="6822831" cy="2956537"/>
              </a:xfrm>
              <a:custGeom>
                <a:avLst/>
                <a:gdLst>
                  <a:gd name="connsiteX0" fmla="*/ 0 w 6822831"/>
                  <a:gd name="connsiteY0" fmla="*/ 2914334 h 2956537"/>
                  <a:gd name="connsiteX1" fmla="*/ 0 w 6822831"/>
                  <a:gd name="connsiteY1" fmla="*/ 2914334 h 2956537"/>
                  <a:gd name="connsiteX2" fmla="*/ 351692 w 6822831"/>
                  <a:gd name="connsiteY2" fmla="*/ 2534506 h 2956537"/>
                  <a:gd name="connsiteX3" fmla="*/ 379828 w 6822831"/>
                  <a:gd name="connsiteY3" fmla="*/ 2492303 h 2956537"/>
                  <a:gd name="connsiteX4" fmla="*/ 464234 w 6822831"/>
                  <a:gd name="connsiteY4" fmla="*/ 2436033 h 2956537"/>
                  <a:gd name="connsiteX5" fmla="*/ 506437 w 6822831"/>
                  <a:gd name="connsiteY5" fmla="*/ 2407897 h 2956537"/>
                  <a:gd name="connsiteX6" fmla="*/ 675249 w 6822831"/>
                  <a:gd name="connsiteY6" fmla="*/ 2407897 h 2956537"/>
                  <a:gd name="connsiteX7" fmla="*/ 717452 w 6822831"/>
                  <a:gd name="connsiteY7" fmla="*/ 2393829 h 2956537"/>
                  <a:gd name="connsiteX8" fmla="*/ 745588 w 6822831"/>
                  <a:gd name="connsiteY8" fmla="*/ 2365694 h 2956537"/>
                  <a:gd name="connsiteX9" fmla="*/ 801859 w 6822831"/>
                  <a:gd name="connsiteY9" fmla="*/ 2154679 h 2956537"/>
                  <a:gd name="connsiteX10" fmla="*/ 815926 w 6822831"/>
                  <a:gd name="connsiteY10" fmla="*/ 2112476 h 2956537"/>
                  <a:gd name="connsiteX11" fmla="*/ 844062 w 6822831"/>
                  <a:gd name="connsiteY11" fmla="*/ 2084340 h 2956537"/>
                  <a:gd name="connsiteX12" fmla="*/ 928468 w 6822831"/>
                  <a:gd name="connsiteY12" fmla="*/ 2056205 h 2956537"/>
                  <a:gd name="connsiteX13" fmla="*/ 970671 w 6822831"/>
                  <a:gd name="connsiteY13" fmla="*/ 2014002 h 2956537"/>
                  <a:gd name="connsiteX14" fmla="*/ 1139483 w 6822831"/>
                  <a:gd name="connsiteY14" fmla="*/ 2056205 h 2956537"/>
                  <a:gd name="connsiteX15" fmla="*/ 1181686 w 6822831"/>
                  <a:gd name="connsiteY15" fmla="*/ 2070273 h 2956537"/>
                  <a:gd name="connsiteX16" fmla="*/ 1209822 w 6822831"/>
                  <a:gd name="connsiteY16" fmla="*/ 1971799 h 2956537"/>
                  <a:gd name="connsiteX17" fmla="*/ 1252025 w 6822831"/>
                  <a:gd name="connsiteY17" fmla="*/ 1929596 h 2956537"/>
                  <a:gd name="connsiteX18" fmla="*/ 1322363 w 6822831"/>
                  <a:gd name="connsiteY18" fmla="*/ 1859257 h 2956537"/>
                  <a:gd name="connsiteX19" fmla="*/ 1378634 w 6822831"/>
                  <a:gd name="connsiteY19" fmla="*/ 1620106 h 2956537"/>
                  <a:gd name="connsiteX20" fmla="*/ 1392702 w 6822831"/>
                  <a:gd name="connsiteY20" fmla="*/ 1577903 h 2956537"/>
                  <a:gd name="connsiteX21" fmla="*/ 1491175 w 6822831"/>
                  <a:gd name="connsiteY21" fmla="*/ 1535700 h 2956537"/>
                  <a:gd name="connsiteX22" fmla="*/ 1631852 w 6822831"/>
                  <a:gd name="connsiteY22" fmla="*/ 1507565 h 2956537"/>
                  <a:gd name="connsiteX23" fmla="*/ 1758462 w 6822831"/>
                  <a:gd name="connsiteY23" fmla="*/ 1521633 h 2956537"/>
                  <a:gd name="connsiteX24" fmla="*/ 1814732 w 6822831"/>
                  <a:gd name="connsiteY24" fmla="*/ 1535700 h 2956537"/>
                  <a:gd name="connsiteX25" fmla="*/ 1856935 w 6822831"/>
                  <a:gd name="connsiteY25" fmla="*/ 1507565 h 2956537"/>
                  <a:gd name="connsiteX26" fmla="*/ 1871003 w 6822831"/>
                  <a:gd name="connsiteY26" fmla="*/ 1465362 h 2956537"/>
                  <a:gd name="connsiteX27" fmla="*/ 1885071 w 6822831"/>
                  <a:gd name="connsiteY27" fmla="*/ 1409091 h 2956537"/>
                  <a:gd name="connsiteX28" fmla="*/ 1997612 w 6822831"/>
                  <a:gd name="connsiteY28" fmla="*/ 1395023 h 2956537"/>
                  <a:gd name="connsiteX29" fmla="*/ 1969477 w 6822831"/>
                  <a:gd name="connsiteY29" fmla="*/ 1310617 h 2956537"/>
                  <a:gd name="connsiteX30" fmla="*/ 1955409 w 6822831"/>
                  <a:gd name="connsiteY30" fmla="*/ 1268414 h 2956537"/>
                  <a:gd name="connsiteX31" fmla="*/ 1997612 w 6822831"/>
                  <a:gd name="connsiteY31" fmla="*/ 1226211 h 2956537"/>
                  <a:gd name="connsiteX32" fmla="*/ 2039815 w 6822831"/>
                  <a:gd name="connsiteY32" fmla="*/ 1212143 h 2956537"/>
                  <a:gd name="connsiteX33" fmla="*/ 2053883 w 6822831"/>
                  <a:gd name="connsiteY33" fmla="*/ 1169940 h 2956537"/>
                  <a:gd name="connsiteX34" fmla="*/ 2138289 w 6822831"/>
                  <a:gd name="connsiteY34" fmla="*/ 1113669 h 2956537"/>
                  <a:gd name="connsiteX35" fmla="*/ 2433711 w 6822831"/>
                  <a:gd name="connsiteY35" fmla="*/ 1127737 h 2956537"/>
                  <a:gd name="connsiteX36" fmla="*/ 2532185 w 6822831"/>
                  <a:gd name="connsiteY36" fmla="*/ 1141805 h 2956537"/>
                  <a:gd name="connsiteX37" fmla="*/ 2757268 w 6822831"/>
                  <a:gd name="connsiteY37" fmla="*/ 1127737 h 2956537"/>
                  <a:gd name="connsiteX38" fmla="*/ 2869809 w 6822831"/>
                  <a:gd name="connsiteY38" fmla="*/ 1085534 h 2956537"/>
                  <a:gd name="connsiteX39" fmla="*/ 2912012 w 6822831"/>
                  <a:gd name="connsiteY39" fmla="*/ 1057399 h 2956537"/>
                  <a:gd name="connsiteX40" fmla="*/ 3207434 w 6822831"/>
                  <a:gd name="connsiteY40" fmla="*/ 1029263 h 2956537"/>
                  <a:gd name="connsiteX41" fmla="*/ 3249637 w 6822831"/>
                  <a:gd name="connsiteY41" fmla="*/ 972993 h 2956537"/>
                  <a:gd name="connsiteX42" fmla="*/ 3277772 w 6822831"/>
                  <a:gd name="connsiteY42" fmla="*/ 916722 h 2956537"/>
                  <a:gd name="connsiteX43" fmla="*/ 3305908 w 6822831"/>
                  <a:gd name="connsiteY43" fmla="*/ 888586 h 2956537"/>
                  <a:gd name="connsiteX44" fmla="*/ 3334043 w 6822831"/>
                  <a:gd name="connsiteY44" fmla="*/ 846383 h 2956537"/>
                  <a:gd name="connsiteX45" fmla="*/ 3376246 w 6822831"/>
                  <a:gd name="connsiteY45" fmla="*/ 832316 h 2956537"/>
                  <a:gd name="connsiteX46" fmla="*/ 3516923 w 6822831"/>
                  <a:gd name="connsiteY46" fmla="*/ 818248 h 2956537"/>
                  <a:gd name="connsiteX47" fmla="*/ 3573194 w 6822831"/>
                  <a:gd name="connsiteY47" fmla="*/ 733842 h 2956537"/>
                  <a:gd name="connsiteX48" fmla="*/ 3587262 w 6822831"/>
                  <a:gd name="connsiteY48" fmla="*/ 691639 h 2956537"/>
                  <a:gd name="connsiteX49" fmla="*/ 3699803 w 6822831"/>
                  <a:gd name="connsiteY49" fmla="*/ 649436 h 2956537"/>
                  <a:gd name="connsiteX50" fmla="*/ 3812345 w 6822831"/>
                  <a:gd name="connsiteY50" fmla="*/ 663503 h 2956537"/>
                  <a:gd name="connsiteX51" fmla="*/ 3854548 w 6822831"/>
                  <a:gd name="connsiteY51" fmla="*/ 691639 h 2956537"/>
                  <a:gd name="connsiteX52" fmla="*/ 3924886 w 6822831"/>
                  <a:gd name="connsiteY52" fmla="*/ 733842 h 2956537"/>
                  <a:gd name="connsiteX53" fmla="*/ 3953022 w 6822831"/>
                  <a:gd name="connsiteY53" fmla="*/ 761977 h 2956537"/>
                  <a:gd name="connsiteX54" fmla="*/ 3995225 w 6822831"/>
                  <a:gd name="connsiteY54" fmla="*/ 776045 h 2956537"/>
                  <a:gd name="connsiteX55" fmla="*/ 4037428 w 6822831"/>
                  <a:gd name="connsiteY55" fmla="*/ 804180 h 2956537"/>
                  <a:gd name="connsiteX56" fmla="*/ 4065563 w 6822831"/>
                  <a:gd name="connsiteY56" fmla="*/ 832316 h 2956537"/>
                  <a:gd name="connsiteX57" fmla="*/ 4149969 w 6822831"/>
                  <a:gd name="connsiteY57" fmla="*/ 860451 h 2956537"/>
                  <a:gd name="connsiteX58" fmla="*/ 4248443 w 6822831"/>
                  <a:gd name="connsiteY58" fmla="*/ 902654 h 2956537"/>
                  <a:gd name="connsiteX59" fmla="*/ 4417255 w 6822831"/>
                  <a:gd name="connsiteY59" fmla="*/ 860451 h 2956537"/>
                  <a:gd name="connsiteX60" fmla="*/ 4501662 w 6822831"/>
                  <a:gd name="connsiteY60" fmla="*/ 832316 h 2956537"/>
                  <a:gd name="connsiteX61" fmla="*/ 4543865 w 6822831"/>
                  <a:gd name="connsiteY61" fmla="*/ 804180 h 2956537"/>
                  <a:gd name="connsiteX62" fmla="*/ 4628271 w 6822831"/>
                  <a:gd name="connsiteY62" fmla="*/ 705706 h 2956537"/>
                  <a:gd name="connsiteX63" fmla="*/ 4712677 w 6822831"/>
                  <a:gd name="connsiteY63" fmla="*/ 677571 h 2956537"/>
                  <a:gd name="connsiteX64" fmla="*/ 4670474 w 6822831"/>
                  <a:gd name="connsiteY64" fmla="*/ 536894 h 2956537"/>
                  <a:gd name="connsiteX65" fmla="*/ 4628271 w 6822831"/>
                  <a:gd name="connsiteY65" fmla="*/ 522826 h 2956537"/>
                  <a:gd name="connsiteX66" fmla="*/ 4670474 w 6822831"/>
                  <a:gd name="connsiteY66" fmla="*/ 480623 h 2956537"/>
                  <a:gd name="connsiteX67" fmla="*/ 4881489 w 6822831"/>
                  <a:gd name="connsiteY67" fmla="*/ 494691 h 2956537"/>
                  <a:gd name="connsiteX68" fmla="*/ 4951828 w 6822831"/>
                  <a:gd name="connsiteY68" fmla="*/ 508759 h 2956537"/>
                  <a:gd name="connsiteX69" fmla="*/ 5050302 w 6822831"/>
                  <a:gd name="connsiteY69" fmla="*/ 536894 h 2956537"/>
                  <a:gd name="connsiteX70" fmla="*/ 5176911 w 6822831"/>
                  <a:gd name="connsiteY70" fmla="*/ 494691 h 2956537"/>
                  <a:gd name="connsiteX71" fmla="*/ 5233182 w 6822831"/>
                  <a:gd name="connsiteY71" fmla="*/ 452488 h 2956537"/>
                  <a:gd name="connsiteX72" fmla="*/ 5345723 w 6822831"/>
                  <a:gd name="connsiteY72" fmla="*/ 396217 h 2956537"/>
                  <a:gd name="connsiteX73" fmla="*/ 5584874 w 6822831"/>
                  <a:gd name="connsiteY73" fmla="*/ 424353 h 2956537"/>
                  <a:gd name="connsiteX74" fmla="*/ 5627077 w 6822831"/>
                  <a:gd name="connsiteY74" fmla="*/ 452488 h 2956537"/>
                  <a:gd name="connsiteX75" fmla="*/ 5753686 w 6822831"/>
                  <a:gd name="connsiteY75" fmla="*/ 438420 h 2956537"/>
                  <a:gd name="connsiteX76" fmla="*/ 5809957 w 6822831"/>
                  <a:gd name="connsiteY76" fmla="*/ 339946 h 2956537"/>
                  <a:gd name="connsiteX77" fmla="*/ 5894363 w 6822831"/>
                  <a:gd name="connsiteY77" fmla="*/ 283676 h 2956537"/>
                  <a:gd name="connsiteX78" fmla="*/ 6077243 w 6822831"/>
                  <a:gd name="connsiteY78" fmla="*/ 297743 h 2956537"/>
                  <a:gd name="connsiteX79" fmla="*/ 6147582 w 6822831"/>
                  <a:gd name="connsiteY79" fmla="*/ 311811 h 2956537"/>
                  <a:gd name="connsiteX80" fmla="*/ 6358597 w 6822831"/>
                  <a:gd name="connsiteY80" fmla="*/ 325879 h 2956537"/>
                  <a:gd name="connsiteX81" fmla="*/ 6400800 w 6822831"/>
                  <a:gd name="connsiteY81" fmla="*/ 339946 h 2956537"/>
                  <a:gd name="connsiteX82" fmla="*/ 6443003 w 6822831"/>
                  <a:gd name="connsiteY82" fmla="*/ 325879 h 2956537"/>
                  <a:gd name="connsiteX83" fmla="*/ 6569612 w 6822831"/>
                  <a:gd name="connsiteY83" fmla="*/ 171134 h 2956537"/>
                  <a:gd name="connsiteX84" fmla="*/ 6597748 w 6822831"/>
                  <a:gd name="connsiteY84" fmla="*/ 142999 h 2956537"/>
                  <a:gd name="connsiteX85" fmla="*/ 6654019 w 6822831"/>
                  <a:gd name="connsiteY85" fmla="*/ 2322 h 2956537"/>
                  <a:gd name="connsiteX86" fmla="*/ 6696222 w 6822831"/>
                  <a:gd name="connsiteY86" fmla="*/ 2322 h 2956537"/>
                  <a:gd name="connsiteX87" fmla="*/ 6822831 w 6822831"/>
                  <a:gd name="connsiteY87" fmla="*/ 2322 h 2956537"/>
                  <a:gd name="connsiteX88" fmla="*/ 6822831 w 6822831"/>
                  <a:gd name="connsiteY88" fmla="*/ 2956537 h 2956537"/>
                  <a:gd name="connsiteX89" fmla="*/ 0 w 6822831"/>
                  <a:gd name="connsiteY89" fmla="*/ 2914334 h 2956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822831" h="2956537">
                    <a:moveTo>
                      <a:pt x="0" y="2914334"/>
                    </a:moveTo>
                    <a:lnTo>
                      <a:pt x="0" y="2914334"/>
                    </a:lnTo>
                    <a:cubicBezTo>
                      <a:pt x="293792" y="2484946"/>
                      <a:pt x="47499" y="2773515"/>
                      <a:pt x="351692" y="2534506"/>
                    </a:cubicBezTo>
                    <a:cubicBezTo>
                      <a:pt x="364987" y="2524060"/>
                      <a:pt x="369004" y="2505292"/>
                      <a:pt x="379828" y="2492303"/>
                    </a:cubicBezTo>
                    <a:cubicBezTo>
                      <a:pt x="420358" y="2443667"/>
                      <a:pt x="412219" y="2453370"/>
                      <a:pt x="464234" y="2436033"/>
                    </a:cubicBezTo>
                    <a:cubicBezTo>
                      <a:pt x="478302" y="2426654"/>
                      <a:pt x="491315" y="2415458"/>
                      <a:pt x="506437" y="2407897"/>
                    </a:cubicBezTo>
                    <a:cubicBezTo>
                      <a:pt x="566427" y="2377901"/>
                      <a:pt x="598322" y="2399349"/>
                      <a:pt x="675249" y="2407897"/>
                    </a:cubicBezTo>
                    <a:cubicBezTo>
                      <a:pt x="689317" y="2403208"/>
                      <a:pt x="704736" y="2401458"/>
                      <a:pt x="717452" y="2393829"/>
                    </a:cubicBezTo>
                    <a:cubicBezTo>
                      <a:pt x="728825" y="2387005"/>
                      <a:pt x="739656" y="2377557"/>
                      <a:pt x="745588" y="2365694"/>
                    </a:cubicBezTo>
                    <a:cubicBezTo>
                      <a:pt x="772417" y="2312036"/>
                      <a:pt x="789121" y="2205629"/>
                      <a:pt x="801859" y="2154679"/>
                    </a:cubicBezTo>
                    <a:cubicBezTo>
                      <a:pt x="805455" y="2140293"/>
                      <a:pt x="808297" y="2125191"/>
                      <a:pt x="815926" y="2112476"/>
                    </a:cubicBezTo>
                    <a:cubicBezTo>
                      <a:pt x="822750" y="2101103"/>
                      <a:pt x="832199" y="2090272"/>
                      <a:pt x="844062" y="2084340"/>
                    </a:cubicBezTo>
                    <a:cubicBezTo>
                      <a:pt x="870588" y="2071077"/>
                      <a:pt x="928468" y="2056205"/>
                      <a:pt x="928468" y="2056205"/>
                    </a:cubicBezTo>
                    <a:cubicBezTo>
                      <a:pt x="942536" y="2042137"/>
                      <a:pt x="951008" y="2017027"/>
                      <a:pt x="970671" y="2014002"/>
                    </a:cubicBezTo>
                    <a:cubicBezTo>
                      <a:pt x="1188603" y="1980473"/>
                      <a:pt x="1059997" y="2008512"/>
                      <a:pt x="1139483" y="2056205"/>
                    </a:cubicBezTo>
                    <a:cubicBezTo>
                      <a:pt x="1152198" y="2063834"/>
                      <a:pt x="1167618" y="2065584"/>
                      <a:pt x="1181686" y="2070273"/>
                    </a:cubicBezTo>
                    <a:cubicBezTo>
                      <a:pt x="1183562" y="2062769"/>
                      <a:pt x="1201749" y="1983909"/>
                      <a:pt x="1209822" y="1971799"/>
                    </a:cubicBezTo>
                    <a:cubicBezTo>
                      <a:pt x="1220858" y="1955246"/>
                      <a:pt x="1239289" y="1944880"/>
                      <a:pt x="1252025" y="1929596"/>
                    </a:cubicBezTo>
                    <a:cubicBezTo>
                      <a:pt x="1310641" y="1859256"/>
                      <a:pt x="1244990" y="1910840"/>
                      <a:pt x="1322363" y="1859257"/>
                    </a:cubicBezTo>
                    <a:cubicBezTo>
                      <a:pt x="1376537" y="1696739"/>
                      <a:pt x="1328473" y="1854191"/>
                      <a:pt x="1378634" y="1620106"/>
                    </a:cubicBezTo>
                    <a:cubicBezTo>
                      <a:pt x="1381741" y="1605607"/>
                      <a:pt x="1383439" y="1589482"/>
                      <a:pt x="1392702" y="1577903"/>
                    </a:cubicBezTo>
                    <a:cubicBezTo>
                      <a:pt x="1415970" y="1548818"/>
                      <a:pt x="1458552" y="1542691"/>
                      <a:pt x="1491175" y="1535700"/>
                    </a:cubicBezTo>
                    <a:cubicBezTo>
                      <a:pt x="1537934" y="1525680"/>
                      <a:pt x="1631852" y="1507565"/>
                      <a:pt x="1631852" y="1507565"/>
                    </a:cubicBezTo>
                    <a:cubicBezTo>
                      <a:pt x="1674055" y="1512254"/>
                      <a:pt x="1716493" y="1515176"/>
                      <a:pt x="1758462" y="1521633"/>
                    </a:cubicBezTo>
                    <a:cubicBezTo>
                      <a:pt x="1777571" y="1524573"/>
                      <a:pt x="1795592" y="1538434"/>
                      <a:pt x="1814732" y="1535700"/>
                    </a:cubicBezTo>
                    <a:cubicBezTo>
                      <a:pt x="1831469" y="1533309"/>
                      <a:pt x="1842867" y="1516943"/>
                      <a:pt x="1856935" y="1507565"/>
                    </a:cubicBezTo>
                    <a:cubicBezTo>
                      <a:pt x="1861624" y="1493497"/>
                      <a:pt x="1866929" y="1479620"/>
                      <a:pt x="1871003" y="1465362"/>
                    </a:cubicBezTo>
                    <a:cubicBezTo>
                      <a:pt x="1876315" y="1446772"/>
                      <a:pt x="1868170" y="1418481"/>
                      <a:pt x="1885071" y="1409091"/>
                    </a:cubicBezTo>
                    <a:cubicBezTo>
                      <a:pt x="1918119" y="1390731"/>
                      <a:pt x="1960098" y="1399712"/>
                      <a:pt x="1997612" y="1395023"/>
                    </a:cubicBezTo>
                    <a:lnTo>
                      <a:pt x="1969477" y="1310617"/>
                    </a:lnTo>
                    <a:lnTo>
                      <a:pt x="1955409" y="1268414"/>
                    </a:lnTo>
                    <a:cubicBezTo>
                      <a:pt x="1969477" y="1254346"/>
                      <a:pt x="1981059" y="1237247"/>
                      <a:pt x="1997612" y="1226211"/>
                    </a:cubicBezTo>
                    <a:cubicBezTo>
                      <a:pt x="2009950" y="1217986"/>
                      <a:pt x="2029330" y="1222628"/>
                      <a:pt x="2039815" y="1212143"/>
                    </a:cubicBezTo>
                    <a:cubicBezTo>
                      <a:pt x="2050300" y="1201658"/>
                      <a:pt x="2045658" y="1182278"/>
                      <a:pt x="2053883" y="1169940"/>
                    </a:cubicBezTo>
                    <a:cubicBezTo>
                      <a:pt x="2083991" y="1124779"/>
                      <a:pt x="2094043" y="1128418"/>
                      <a:pt x="2138289" y="1113669"/>
                    </a:cubicBezTo>
                    <a:cubicBezTo>
                      <a:pt x="2236763" y="1118358"/>
                      <a:pt x="2335376" y="1120713"/>
                      <a:pt x="2433711" y="1127737"/>
                    </a:cubicBezTo>
                    <a:cubicBezTo>
                      <a:pt x="2466785" y="1130099"/>
                      <a:pt x="2499027" y="1141805"/>
                      <a:pt x="2532185" y="1141805"/>
                    </a:cubicBezTo>
                    <a:cubicBezTo>
                      <a:pt x="2607359" y="1141805"/>
                      <a:pt x="2682240" y="1132426"/>
                      <a:pt x="2757268" y="1127737"/>
                    </a:cubicBezTo>
                    <a:cubicBezTo>
                      <a:pt x="2856242" y="1061755"/>
                      <a:pt x="2730742" y="1137684"/>
                      <a:pt x="2869809" y="1085534"/>
                    </a:cubicBezTo>
                    <a:cubicBezTo>
                      <a:pt x="2885640" y="1079597"/>
                      <a:pt x="2896890" y="1064960"/>
                      <a:pt x="2912012" y="1057399"/>
                    </a:cubicBezTo>
                    <a:cubicBezTo>
                      <a:pt x="2988515" y="1019148"/>
                      <a:pt x="3201071" y="1029617"/>
                      <a:pt x="3207434" y="1029263"/>
                    </a:cubicBezTo>
                    <a:cubicBezTo>
                      <a:pt x="3221502" y="1010506"/>
                      <a:pt x="3237211" y="992875"/>
                      <a:pt x="3249637" y="972993"/>
                    </a:cubicBezTo>
                    <a:cubicBezTo>
                      <a:pt x="3260752" y="955210"/>
                      <a:pt x="3266139" y="934171"/>
                      <a:pt x="3277772" y="916722"/>
                    </a:cubicBezTo>
                    <a:cubicBezTo>
                      <a:pt x="3285129" y="905686"/>
                      <a:pt x="3297622" y="898943"/>
                      <a:pt x="3305908" y="888586"/>
                    </a:cubicBezTo>
                    <a:cubicBezTo>
                      <a:pt x="3316470" y="875384"/>
                      <a:pt x="3320841" y="856945"/>
                      <a:pt x="3334043" y="846383"/>
                    </a:cubicBezTo>
                    <a:cubicBezTo>
                      <a:pt x="3345622" y="837120"/>
                      <a:pt x="3361590" y="834571"/>
                      <a:pt x="3376246" y="832316"/>
                    </a:cubicBezTo>
                    <a:cubicBezTo>
                      <a:pt x="3422824" y="825150"/>
                      <a:pt x="3470031" y="822937"/>
                      <a:pt x="3516923" y="818248"/>
                    </a:cubicBezTo>
                    <a:cubicBezTo>
                      <a:pt x="3535680" y="790113"/>
                      <a:pt x="3562501" y="765921"/>
                      <a:pt x="3573194" y="733842"/>
                    </a:cubicBezTo>
                    <a:cubicBezTo>
                      <a:pt x="3577883" y="719774"/>
                      <a:pt x="3577999" y="703218"/>
                      <a:pt x="3587262" y="691639"/>
                    </a:cubicBezTo>
                    <a:cubicBezTo>
                      <a:pt x="3614862" y="657139"/>
                      <a:pt x="3661672" y="657062"/>
                      <a:pt x="3699803" y="649436"/>
                    </a:cubicBezTo>
                    <a:cubicBezTo>
                      <a:pt x="3737317" y="654125"/>
                      <a:pt x="3775871" y="653556"/>
                      <a:pt x="3812345" y="663503"/>
                    </a:cubicBezTo>
                    <a:cubicBezTo>
                      <a:pt x="3828657" y="667952"/>
                      <a:pt x="3840211" y="682678"/>
                      <a:pt x="3854548" y="691639"/>
                    </a:cubicBezTo>
                    <a:cubicBezTo>
                      <a:pt x="3877734" y="706131"/>
                      <a:pt x="3902636" y="717950"/>
                      <a:pt x="3924886" y="733842"/>
                    </a:cubicBezTo>
                    <a:cubicBezTo>
                      <a:pt x="3935679" y="741551"/>
                      <a:pt x="3941649" y="755153"/>
                      <a:pt x="3953022" y="761977"/>
                    </a:cubicBezTo>
                    <a:cubicBezTo>
                      <a:pt x="3965738" y="769606"/>
                      <a:pt x="3981962" y="769413"/>
                      <a:pt x="3995225" y="776045"/>
                    </a:cubicBezTo>
                    <a:cubicBezTo>
                      <a:pt x="4010347" y="783606"/>
                      <a:pt x="4024226" y="793618"/>
                      <a:pt x="4037428" y="804180"/>
                    </a:cubicBezTo>
                    <a:cubicBezTo>
                      <a:pt x="4047785" y="812466"/>
                      <a:pt x="4053700" y="826384"/>
                      <a:pt x="4065563" y="832316"/>
                    </a:cubicBezTo>
                    <a:cubicBezTo>
                      <a:pt x="4092089" y="845579"/>
                      <a:pt x="4123443" y="847188"/>
                      <a:pt x="4149969" y="860451"/>
                    </a:cubicBezTo>
                    <a:cubicBezTo>
                      <a:pt x="4219503" y="895217"/>
                      <a:pt x="4186345" y="881954"/>
                      <a:pt x="4248443" y="902654"/>
                    </a:cubicBezTo>
                    <a:cubicBezTo>
                      <a:pt x="4363914" y="864163"/>
                      <a:pt x="4182135" y="923149"/>
                      <a:pt x="4417255" y="860451"/>
                    </a:cubicBezTo>
                    <a:cubicBezTo>
                      <a:pt x="4445911" y="852809"/>
                      <a:pt x="4501662" y="832316"/>
                      <a:pt x="4501662" y="832316"/>
                    </a:cubicBezTo>
                    <a:cubicBezTo>
                      <a:pt x="4515730" y="822937"/>
                      <a:pt x="4531910" y="816135"/>
                      <a:pt x="4543865" y="804180"/>
                    </a:cubicBezTo>
                    <a:cubicBezTo>
                      <a:pt x="4596790" y="751254"/>
                      <a:pt x="4544236" y="756127"/>
                      <a:pt x="4628271" y="705706"/>
                    </a:cubicBezTo>
                    <a:cubicBezTo>
                      <a:pt x="4653702" y="690448"/>
                      <a:pt x="4712677" y="677571"/>
                      <a:pt x="4712677" y="677571"/>
                    </a:cubicBezTo>
                    <a:cubicBezTo>
                      <a:pt x="4706521" y="634477"/>
                      <a:pt x="4711748" y="569914"/>
                      <a:pt x="4670474" y="536894"/>
                    </a:cubicBezTo>
                    <a:cubicBezTo>
                      <a:pt x="4658895" y="527631"/>
                      <a:pt x="4642339" y="527515"/>
                      <a:pt x="4628271" y="522826"/>
                    </a:cubicBezTo>
                    <a:cubicBezTo>
                      <a:pt x="4642339" y="508758"/>
                      <a:pt x="4650701" y="482820"/>
                      <a:pt x="4670474" y="480623"/>
                    </a:cubicBezTo>
                    <a:cubicBezTo>
                      <a:pt x="4740537" y="472838"/>
                      <a:pt x="4811344" y="487676"/>
                      <a:pt x="4881489" y="494691"/>
                    </a:cubicBezTo>
                    <a:cubicBezTo>
                      <a:pt x="4905281" y="497070"/>
                      <a:pt x="4928487" y="503572"/>
                      <a:pt x="4951828" y="508759"/>
                    </a:cubicBezTo>
                    <a:cubicBezTo>
                      <a:pt x="5004828" y="520537"/>
                      <a:pt x="5003299" y="521226"/>
                      <a:pt x="5050302" y="536894"/>
                    </a:cubicBezTo>
                    <a:cubicBezTo>
                      <a:pt x="5092505" y="522826"/>
                      <a:pt x="5141322" y="521382"/>
                      <a:pt x="5176911" y="494691"/>
                    </a:cubicBezTo>
                    <a:cubicBezTo>
                      <a:pt x="5195668" y="480623"/>
                      <a:pt x="5212686" y="463874"/>
                      <a:pt x="5233182" y="452488"/>
                    </a:cubicBezTo>
                    <a:cubicBezTo>
                      <a:pt x="5439649" y="337785"/>
                      <a:pt x="5201876" y="492118"/>
                      <a:pt x="5345723" y="396217"/>
                    </a:cubicBezTo>
                    <a:cubicBezTo>
                      <a:pt x="5376850" y="398440"/>
                      <a:pt x="5520924" y="392378"/>
                      <a:pt x="5584874" y="424353"/>
                    </a:cubicBezTo>
                    <a:cubicBezTo>
                      <a:pt x="5599996" y="431914"/>
                      <a:pt x="5613009" y="443110"/>
                      <a:pt x="5627077" y="452488"/>
                    </a:cubicBezTo>
                    <a:cubicBezTo>
                      <a:pt x="5669280" y="447799"/>
                      <a:pt x="5713402" y="451848"/>
                      <a:pt x="5753686" y="438420"/>
                    </a:cubicBezTo>
                    <a:cubicBezTo>
                      <a:pt x="5814142" y="418268"/>
                      <a:pt x="5786611" y="380802"/>
                      <a:pt x="5809957" y="339946"/>
                    </a:cubicBezTo>
                    <a:cubicBezTo>
                      <a:pt x="5834752" y="296555"/>
                      <a:pt x="5854077" y="297104"/>
                      <a:pt x="5894363" y="283676"/>
                    </a:cubicBezTo>
                    <a:cubicBezTo>
                      <a:pt x="5955323" y="288365"/>
                      <a:pt x="6016477" y="290991"/>
                      <a:pt x="6077243" y="297743"/>
                    </a:cubicBezTo>
                    <a:cubicBezTo>
                      <a:pt x="6101007" y="300383"/>
                      <a:pt x="6123790" y="309432"/>
                      <a:pt x="6147582" y="311811"/>
                    </a:cubicBezTo>
                    <a:cubicBezTo>
                      <a:pt x="6217727" y="318826"/>
                      <a:pt x="6288259" y="321190"/>
                      <a:pt x="6358597" y="325879"/>
                    </a:cubicBezTo>
                    <a:cubicBezTo>
                      <a:pt x="6372665" y="330568"/>
                      <a:pt x="6385971" y="339946"/>
                      <a:pt x="6400800" y="339946"/>
                    </a:cubicBezTo>
                    <a:cubicBezTo>
                      <a:pt x="6415629" y="339946"/>
                      <a:pt x="6431140" y="334776"/>
                      <a:pt x="6443003" y="325879"/>
                    </a:cubicBezTo>
                    <a:cubicBezTo>
                      <a:pt x="6589451" y="216044"/>
                      <a:pt x="6441718" y="299024"/>
                      <a:pt x="6569612" y="171134"/>
                    </a:cubicBezTo>
                    <a:lnTo>
                      <a:pt x="6597748" y="142999"/>
                    </a:lnTo>
                    <a:cubicBezTo>
                      <a:pt x="6602144" y="125417"/>
                      <a:pt x="6607786" y="20815"/>
                      <a:pt x="6654019" y="2322"/>
                    </a:cubicBezTo>
                    <a:cubicBezTo>
                      <a:pt x="6667081" y="-2903"/>
                      <a:pt x="6682154" y="2322"/>
                      <a:pt x="6696222" y="2322"/>
                    </a:cubicBezTo>
                    <a:lnTo>
                      <a:pt x="6822831" y="2322"/>
                    </a:lnTo>
                    <a:lnTo>
                      <a:pt x="6822831" y="2956537"/>
                    </a:lnTo>
                    <a:lnTo>
                      <a:pt x="0" y="2914334"/>
                    </a:lnTo>
                    <a:close/>
                  </a:path>
                </a:pathLst>
              </a:custGeom>
              <a:pattFill prst="wdDnDiag">
                <a:fgClr>
                  <a:schemeClr val="tx1">
                    <a:lumMod val="65000"/>
                    <a:lumOff val="35000"/>
                  </a:schemeClr>
                </a:fgClr>
                <a:bgClr>
                  <a:srgbClr val="FF3735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>
              <a:grpSpLocks noChangeAspect="1"/>
            </p:cNvGrpSpPr>
            <p:nvPr/>
          </p:nvGrpSpPr>
          <p:grpSpPr>
            <a:xfrm>
              <a:off x="113232" y="4752062"/>
              <a:ext cx="12078768" cy="1934725"/>
              <a:chOff x="-264831" y="4232780"/>
              <a:chExt cx="11664000" cy="2497517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673969" y="56631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826369" y="58155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978769" y="5967964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 31"/>
              <p:cNvSpPr>
                <a:spLocks noChangeAspect="1"/>
              </p:cNvSpPr>
              <p:nvPr/>
            </p:nvSpPr>
            <p:spPr>
              <a:xfrm>
                <a:off x="-232611" y="4232780"/>
                <a:ext cx="11556000" cy="247438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3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>
                <a:spLocks noChangeAspect="1"/>
              </p:cNvSpPr>
              <p:nvPr/>
            </p:nvSpPr>
            <p:spPr>
              <a:xfrm>
                <a:off x="-264831" y="4232780"/>
                <a:ext cx="11664000" cy="2497517"/>
              </a:xfrm>
              <a:custGeom>
                <a:avLst/>
                <a:gdLst>
                  <a:gd name="connsiteX0" fmla="*/ 14068 w 12182622"/>
                  <a:gd name="connsiteY0" fmla="*/ 16882 h 2608554"/>
                  <a:gd name="connsiteX1" fmla="*/ 14068 w 12182622"/>
                  <a:gd name="connsiteY1" fmla="*/ 16882 h 2608554"/>
                  <a:gd name="connsiteX2" fmla="*/ 225083 w 12182622"/>
                  <a:gd name="connsiteY2" fmla="*/ 2815 h 2608554"/>
                  <a:gd name="connsiteX3" fmla="*/ 407963 w 12182622"/>
                  <a:gd name="connsiteY3" fmla="*/ 73153 h 2608554"/>
                  <a:gd name="connsiteX4" fmla="*/ 436098 w 12182622"/>
                  <a:gd name="connsiteY4" fmla="*/ 101289 h 2608554"/>
                  <a:gd name="connsiteX5" fmla="*/ 506437 w 12182622"/>
                  <a:gd name="connsiteY5" fmla="*/ 115356 h 2608554"/>
                  <a:gd name="connsiteX6" fmla="*/ 576775 w 12182622"/>
                  <a:gd name="connsiteY6" fmla="*/ 73153 h 2608554"/>
                  <a:gd name="connsiteX7" fmla="*/ 633046 w 12182622"/>
                  <a:gd name="connsiteY7" fmla="*/ 59086 h 2608554"/>
                  <a:gd name="connsiteX8" fmla="*/ 647114 w 12182622"/>
                  <a:gd name="connsiteY8" fmla="*/ 270101 h 2608554"/>
                  <a:gd name="connsiteX9" fmla="*/ 661182 w 12182622"/>
                  <a:gd name="connsiteY9" fmla="*/ 312304 h 2608554"/>
                  <a:gd name="connsiteX10" fmla="*/ 703385 w 12182622"/>
                  <a:gd name="connsiteY10" fmla="*/ 326372 h 2608554"/>
                  <a:gd name="connsiteX11" fmla="*/ 1041009 w 12182622"/>
                  <a:gd name="connsiteY11" fmla="*/ 312304 h 2608554"/>
                  <a:gd name="connsiteX12" fmla="*/ 1083212 w 12182622"/>
                  <a:gd name="connsiteY12" fmla="*/ 284169 h 2608554"/>
                  <a:gd name="connsiteX13" fmla="*/ 1153551 w 12182622"/>
                  <a:gd name="connsiteY13" fmla="*/ 213830 h 2608554"/>
                  <a:gd name="connsiteX14" fmla="*/ 1237957 w 12182622"/>
                  <a:gd name="connsiteY14" fmla="*/ 171627 h 2608554"/>
                  <a:gd name="connsiteX15" fmla="*/ 1336431 w 12182622"/>
                  <a:gd name="connsiteY15" fmla="*/ 185695 h 2608554"/>
                  <a:gd name="connsiteX16" fmla="*/ 1378634 w 12182622"/>
                  <a:gd name="connsiteY16" fmla="*/ 213830 h 2608554"/>
                  <a:gd name="connsiteX17" fmla="*/ 1434905 w 12182622"/>
                  <a:gd name="connsiteY17" fmla="*/ 270101 h 2608554"/>
                  <a:gd name="connsiteX18" fmla="*/ 1519311 w 12182622"/>
                  <a:gd name="connsiteY18" fmla="*/ 382642 h 2608554"/>
                  <a:gd name="connsiteX19" fmla="*/ 1702191 w 12182622"/>
                  <a:gd name="connsiteY19" fmla="*/ 410778 h 2608554"/>
                  <a:gd name="connsiteX20" fmla="*/ 1730326 w 12182622"/>
                  <a:gd name="connsiteY20" fmla="*/ 495184 h 2608554"/>
                  <a:gd name="connsiteX21" fmla="*/ 1744394 w 12182622"/>
                  <a:gd name="connsiteY21" fmla="*/ 537387 h 2608554"/>
                  <a:gd name="connsiteX22" fmla="*/ 1786597 w 12182622"/>
                  <a:gd name="connsiteY22" fmla="*/ 551455 h 2608554"/>
                  <a:gd name="connsiteX23" fmla="*/ 1871003 w 12182622"/>
                  <a:gd name="connsiteY23" fmla="*/ 523319 h 2608554"/>
                  <a:gd name="connsiteX24" fmla="*/ 2293034 w 12182622"/>
                  <a:gd name="connsiteY24" fmla="*/ 523319 h 2608554"/>
                  <a:gd name="connsiteX25" fmla="*/ 2588455 w 12182622"/>
                  <a:gd name="connsiteY25" fmla="*/ 523319 h 2608554"/>
                  <a:gd name="connsiteX26" fmla="*/ 2616591 w 12182622"/>
                  <a:gd name="connsiteY26" fmla="*/ 551455 h 2608554"/>
                  <a:gd name="connsiteX27" fmla="*/ 2672862 w 12182622"/>
                  <a:gd name="connsiteY27" fmla="*/ 621793 h 2608554"/>
                  <a:gd name="connsiteX28" fmla="*/ 2686929 w 12182622"/>
                  <a:gd name="connsiteY28" fmla="*/ 663996 h 2608554"/>
                  <a:gd name="connsiteX29" fmla="*/ 2771335 w 12182622"/>
                  <a:gd name="connsiteY29" fmla="*/ 635861 h 2608554"/>
                  <a:gd name="connsiteX30" fmla="*/ 2813538 w 12182622"/>
                  <a:gd name="connsiteY30" fmla="*/ 621793 h 2608554"/>
                  <a:gd name="connsiteX31" fmla="*/ 2940148 w 12182622"/>
                  <a:gd name="connsiteY31" fmla="*/ 663996 h 2608554"/>
                  <a:gd name="connsiteX32" fmla="*/ 2954215 w 12182622"/>
                  <a:gd name="connsiteY32" fmla="*/ 706199 h 2608554"/>
                  <a:gd name="connsiteX33" fmla="*/ 3010486 w 12182622"/>
                  <a:gd name="connsiteY33" fmla="*/ 776538 h 2608554"/>
                  <a:gd name="connsiteX34" fmla="*/ 3066757 w 12182622"/>
                  <a:gd name="connsiteY34" fmla="*/ 790606 h 2608554"/>
                  <a:gd name="connsiteX35" fmla="*/ 3193366 w 12182622"/>
                  <a:gd name="connsiteY35" fmla="*/ 776538 h 2608554"/>
                  <a:gd name="connsiteX36" fmla="*/ 3277772 w 12182622"/>
                  <a:gd name="connsiteY36" fmla="*/ 748402 h 2608554"/>
                  <a:gd name="connsiteX37" fmla="*/ 3376246 w 12182622"/>
                  <a:gd name="connsiteY37" fmla="*/ 762470 h 2608554"/>
                  <a:gd name="connsiteX38" fmla="*/ 3404382 w 12182622"/>
                  <a:gd name="connsiteY38" fmla="*/ 790606 h 2608554"/>
                  <a:gd name="connsiteX39" fmla="*/ 3488788 w 12182622"/>
                  <a:gd name="connsiteY39" fmla="*/ 860944 h 2608554"/>
                  <a:gd name="connsiteX40" fmla="*/ 3601329 w 12182622"/>
                  <a:gd name="connsiteY40" fmla="*/ 846876 h 2608554"/>
                  <a:gd name="connsiteX41" fmla="*/ 3643532 w 12182622"/>
                  <a:gd name="connsiteY41" fmla="*/ 832809 h 2608554"/>
                  <a:gd name="connsiteX42" fmla="*/ 3685735 w 12182622"/>
                  <a:gd name="connsiteY42" fmla="*/ 846876 h 2608554"/>
                  <a:gd name="connsiteX43" fmla="*/ 3699803 w 12182622"/>
                  <a:gd name="connsiteY43" fmla="*/ 889079 h 2608554"/>
                  <a:gd name="connsiteX44" fmla="*/ 3713871 w 12182622"/>
                  <a:gd name="connsiteY44" fmla="*/ 959418 h 2608554"/>
                  <a:gd name="connsiteX45" fmla="*/ 3756074 w 12182622"/>
                  <a:gd name="connsiteY45" fmla="*/ 987553 h 2608554"/>
                  <a:gd name="connsiteX46" fmla="*/ 3826412 w 12182622"/>
                  <a:gd name="connsiteY46" fmla="*/ 945350 h 2608554"/>
                  <a:gd name="connsiteX47" fmla="*/ 3882683 w 12182622"/>
                  <a:gd name="connsiteY47" fmla="*/ 917215 h 2608554"/>
                  <a:gd name="connsiteX48" fmla="*/ 4079631 w 12182622"/>
                  <a:gd name="connsiteY48" fmla="*/ 931282 h 2608554"/>
                  <a:gd name="connsiteX49" fmla="*/ 4121834 w 12182622"/>
                  <a:gd name="connsiteY49" fmla="*/ 959418 h 2608554"/>
                  <a:gd name="connsiteX50" fmla="*/ 4164037 w 12182622"/>
                  <a:gd name="connsiteY50" fmla="*/ 973486 h 2608554"/>
                  <a:gd name="connsiteX51" fmla="*/ 4403188 w 12182622"/>
                  <a:gd name="connsiteY51" fmla="*/ 1001621 h 2608554"/>
                  <a:gd name="connsiteX52" fmla="*/ 4487594 w 12182622"/>
                  <a:gd name="connsiteY52" fmla="*/ 1029756 h 2608554"/>
                  <a:gd name="connsiteX53" fmla="*/ 4515729 w 12182622"/>
                  <a:gd name="connsiteY53" fmla="*/ 1057892 h 2608554"/>
                  <a:gd name="connsiteX54" fmla="*/ 4586068 w 12182622"/>
                  <a:gd name="connsiteY54" fmla="*/ 1086027 h 2608554"/>
                  <a:gd name="connsiteX55" fmla="*/ 4698609 w 12182622"/>
                  <a:gd name="connsiteY55" fmla="*/ 1156366 h 2608554"/>
                  <a:gd name="connsiteX56" fmla="*/ 4726745 w 12182622"/>
                  <a:gd name="connsiteY56" fmla="*/ 1184501 h 2608554"/>
                  <a:gd name="connsiteX57" fmla="*/ 4937760 w 12182622"/>
                  <a:gd name="connsiteY57" fmla="*/ 1170433 h 2608554"/>
                  <a:gd name="connsiteX58" fmla="*/ 4951828 w 12182622"/>
                  <a:gd name="connsiteY58" fmla="*/ 1128230 h 2608554"/>
                  <a:gd name="connsiteX59" fmla="*/ 4979963 w 12182622"/>
                  <a:gd name="connsiteY59" fmla="*/ 1086027 h 2608554"/>
                  <a:gd name="connsiteX60" fmla="*/ 5176911 w 12182622"/>
                  <a:gd name="connsiteY60" fmla="*/ 1015689 h 2608554"/>
                  <a:gd name="connsiteX61" fmla="*/ 5345723 w 12182622"/>
                  <a:gd name="connsiteY61" fmla="*/ 1029756 h 2608554"/>
                  <a:gd name="connsiteX62" fmla="*/ 5387926 w 12182622"/>
                  <a:gd name="connsiteY62" fmla="*/ 1043824 h 2608554"/>
                  <a:gd name="connsiteX63" fmla="*/ 5401994 w 12182622"/>
                  <a:gd name="connsiteY63" fmla="*/ 1086027 h 2608554"/>
                  <a:gd name="connsiteX64" fmla="*/ 5458265 w 12182622"/>
                  <a:gd name="connsiteY64" fmla="*/ 1156366 h 2608554"/>
                  <a:gd name="connsiteX65" fmla="*/ 5500468 w 12182622"/>
                  <a:gd name="connsiteY65" fmla="*/ 1170433 h 2608554"/>
                  <a:gd name="connsiteX66" fmla="*/ 5669280 w 12182622"/>
                  <a:gd name="connsiteY66" fmla="*/ 1184501 h 2608554"/>
                  <a:gd name="connsiteX67" fmla="*/ 5683348 w 12182622"/>
                  <a:gd name="connsiteY67" fmla="*/ 1226704 h 2608554"/>
                  <a:gd name="connsiteX68" fmla="*/ 5753686 w 12182622"/>
                  <a:gd name="connsiteY68" fmla="*/ 1339246 h 2608554"/>
                  <a:gd name="connsiteX69" fmla="*/ 5795889 w 12182622"/>
                  <a:gd name="connsiteY69" fmla="*/ 1325178 h 2608554"/>
                  <a:gd name="connsiteX70" fmla="*/ 5852160 w 12182622"/>
                  <a:gd name="connsiteY70" fmla="*/ 1311110 h 2608554"/>
                  <a:gd name="connsiteX71" fmla="*/ 5950634 w 12182622"/>
                  <a:gd name="connsiteY71" fmla="*/ 1254839 h 2608554"/>
                  <a:gd name="connsiteX72" fmla="*/ 5992837 w 12182622"/>
                  <a:gd name="connsiteY72" fmla="*/ 1240772 h 2608554"/>
                  <a:gd name="connsiteX73" fmla="*/ 6035040 w 12182622"/>
                  <a:gd name="connsiteY73" fmla="*/ 1212636 h 2608554"/>
                  <a:gd name="connsiteX74" fmla="*/ 6288258 w 12182622"/>
                  <a:gd name="connsiteY74" fmla="*/ 1184501 h 2608554"/>
                  <a:gd name="connsiteX75" fmla="*/ 6316394 w 12182622"/>
                  <a:gd name="connsiteY75" fmla="*/ 1156366 h 2608554"/>
                  <a:gd name="connsiteX76" fmla="*/ 6428935 w 12182622"/>
                  <a:gd name="connsiteY76" fmla="*/ 1156366 h 2608554"/>
                  <a:gd name="connsiteX77" fmla="*/ 6443003 w 12182622"/>
                  <a:gd name="connsiteY77" fmla="*/ 1311110 h 2608554"/>
                  <a:gd name="connsiteX78" fmla="*/ 6513342 w 12182622"/>
                  <a:gd name="connsiteY78" fmla="*/ 1437719 h 2608554"/>
                  <a:gd name="connsiteX79" fmla="*/ 6541477 w 12182622"/>
                  <a:gd name="connsiteY79" fmla="*/ 1465855 h 2608554"/>
                  <a:gd name="connsiteX80" fmla="*/ 6597748 w 12182622"/>
                  <a:gd name="connsiteY80" fmla="*/ 1479922 h 2608554"/>
                  <a:gd name="connsiteX81" fmla="*/ 6639951 w 12182622"/>
                  <a:gd name="connsiteY81" fmla="*/ 1451787 h 2608554"/>
                  <a:gd name="connsiteX82" fmla="*/ 6682154 w 12182622"/>
                  <a:gd name="connsiteY82" fmla="*/ 1437719 h 2608554"/>
                  <a:gd name="connsiteX83" fmla="*/ 6766560 w 12182622"/>
                  <a:gd name="connsiteY83" fmla="*/ 1381449 h 2608554"/>
                  <a:gd name="connsiteX84" fmla="*/ 6808763 w 12182622"/>
                  <a:gd name="connsiteY84" fmla="*/ 1353313 h 2608554"/>
                  <a:gd name="connsiteX85" fmla="*/ 6850966 w 12182622"/>
                  <a:gd name="connsiteY85" fmla="*/ 1325178 h 2608554"/>
                  <a:gd name="connsiteX86" fmla="*/ 6879102 w 12182622"/>
                  <a:gd name="connsiteY86" fmla="*/ 1282975 h 2608554"/>
                  <a:gd name="connsiteX87" fmla="*/ 6963508 w 12182622"/>
                  <a:gd name="connsiteY87" fmla="*/ 1254839 h 2608554"/>
                  <a:gd name="connsiteX88" fmla="*/ 7061982 w 12182622"/>
                  <a:gd name="connsiteY88" fmla="*/ 1268907 h 2608554"/>
                  <a:gd name="connsiteX89" fmla="*/ 7104185 w 12182622"/>
                  <a:gd name="connsiteY89" fmla="*/ 1353313 h 2608554"/>
                  <a:gd name="connsiteX90" fmla="*/ 7287065 w 12182622"/>
                  <a:gd name="connsiteY90" fmla="*/ 1451787 h 2608554"/>
                  <a:gd name="connsiteX91" fmla="*/ 7385538 w 12182622"/>
                  <a:gd name="connsiteY91" fmla="*/ 1493990 h 2608554"/>
                  <a:gd name="connsiteX92" fmla="*/ 7807569 w 12182622"/>
                  <a:gd name="connsiteY92" fmla="*/ 1508058 h 2608554"/>
                  <a:gd name="connsiteX93" fmla="*/ 7906043 w 12182622"/>
                  <a:gd name="connsiteY93" fmla="*/ 1522126 h 2608554"/>
                  <a:gd name="connsiteX94" fmla="*/ 7962314 w 12182622"/>
                  <a:gd name="connsiteY94" fmla="*/ 1536193 h 2608554"/>
                  <a:gd name="connsiteX95" fmla="*/ 8032652 w 12182622"/>
                  <a:gd name="connsiteY95" fmla="*/ 1550261 h 2608554"/>
                  <a:gd name="connsiteX96" fmla="*/ 8314006 w 12182622"/>
                  <a:gd name="connsiteY96" fmla="*/ 1536193 h 2608554"/>
                  <a:gd name="connsiteX97" fmla="*/ 8398412 w 12182622"/>
                  <a:gd name="connsiteY97" fmla="*/ 1508058 h 2608554"/>
                  <a:gd name="connsiteX98" fmla="*/ 8440615 w 12182622"/>
                  <a:gd name="connsiteY98" fmla="*/ 1493990 h 2608554"/>
                  <a:gd name="connsiteX99" fmla="*/ 8468751 w 12182622"/>
                  <a:gd name="connsiteY99" fmla="*/ 1522126 h 2608554"/>
                  <a:gd name="connsiteX100" fmla="*/ 8623495 w 12182622"/>
                  <a:gd name="connsiteY100" fmla="*/ 1592464 h 2608554"/>
                  <a:gd name="connsiteX101" fmla="*/ 8750105 w 12182622"/>
                  <a:gd name="connsiteY101" fmla="*/ 1634667 h 2608554"/>
                  <a:gd name="connsiteX102" fmla="*/ 8806375 w 12182622"/>
                  <a:gd name="connsiteY102" fmla="*/ 1648735 h 2608554"/>
                  <a:gd name="connsiteX103" fmla="*/ 8890782 w 12182622"/>
                  <a:gd name="connsiteY103" fmla="*/ 1676870 h 2608554"/>
                  <a:gd name="connsiteX104" fmla="*/ 9031458 w 12182622"/>
                  <a:gd name="connsiteY104" fmla="*/ 1662802 h 2608554"/>
                  <a:gd name="connsiteX105" fmla="*/ 9129932 w 12182622"/>
                  <a:gd name="connsiteY105" fmla="*/ 1620599 h 2608554"/>
                  <a:gd name="connsiteX106" fmla="*/ 9228406 w 12182622"/>
                  <a:gd name="connsiteY106" fmla="*/ 1648735 h 2608554"/>
                  <a:gd name="connsiteX107" fmla="*/ 9242474 w 12182622"/>
                  <a:gd name="connsiteY107" fmla="*/ 1690938 h 2608554"/>
                  <a:gd name="connsiteX108" fmla="*/ 9284677 w 12182622"/>
                  <a:gd name="connsiteY108" fmla="*/ 1705006 h 2608554"/>
                  <a:gd name="connsiteX109" fmla="*/ 9481625 w 12182622"/>
                  <a:gd name="connsiteY109" fmla="*/ 1662802 h 2608554"/>
                  <a:gd name="connsiteX110" fmla="*/ 9566031 w 12182622"/>
                  <a:gd name="connsiteY110" fmla="*/ 1676870 h 2608554"/>
                  <a:gd name="connsiteX111" fmla="*/ 9608234 w 12182622"/>
                  <a:gd name="connsiteY111" fmla="*/ 1747209 h 2608554"/>
                  <a:gd name="connsiteX112" fmla="*/ 9650437 w 12182622"/>
                  <a:gd name="connsiteY112" fmla="*/ 1775344 h 2608554"/>
                  <a:gd name="connsiteX113" fmla="*/ 9791114 w 12182622"/>
                  <a:gd name="connsiteY113" fmla="*/ 1789412 h 2608554"/>
                  <a:gd name="connsiteX114" fmla="*/ 9833317 w 12182622"/>
                  <a:gd name="connsiteY114" fmla="*/ 1817547 h 2608554"/>
                  <a:gd name="connsiteX115" fmla="*/ 9945858 w 12182622"/>
                  <a:gd name="connsiteY115" fmla="*/ 1775344 h 2608554"/>
                  <a:gd name="connsiteX116" fmla="*/ 10030265 w 12182622"/>
                  <a:gd name="connsiteY116" fmla="*/ 1789412 h 2608554"/>
                  <a:gd name="connsiteX117" fmla="*/ 10072468 w 12182622"/>
                  <a:gd name="connsiteY117" fmla="*/ 1817547 h 2608554"/>
                  <a:gd name="connsiteX118" fmla="*/ 10227212 w 12182622"/>
                  <a:gd name="connsiteY118" fmla="*/ 1803479 h 2608554"/>
                  <a:gd name="connsiteX119" fmla="*/ 10297551 w 12182622"/>
                  <a:gd name="connsiteY119" fmla="*/ 1705006 h 2608554"/>
                  <a:gd name="connsiteX120" fmla="*/ 10325686 w 12182622"/>
                  <a:gd name="connsiteY120" fmla="*/ 1747209 h 2608554"/>
                  <a:gd name="connsiteX121" fmla="*/ 10353822 w 12182622"/>
                  <a:gd name="connsiteY121" fmla="*/ 1775344 h 2608554"/>
                  <a:gd name="connsiteX122" fmla="*/ 10452295 w 12182622"/>
                  <a:gd name="connsiteY122" fmla="*/ 1916021 h 2608554"/>
                  <a:gd name="connsiteX123" fmla="*/ 10494498 w 12182622"/>
                  <a:gd name="connsiteY123" fmla="*/ 1958224 h 2608554"/>
                  <a:gd name="connsiteX124" fmla="*/ 10578905 w 12182622"/>
                  <a:gd name="connsiteY124" fmla="*/ 2028562 h 2608554"/>
                  <a:gd name="connsiteX125" fmla="*/ 10621108 w 12182622"/>
                  <a:gd name="connsiteY125" fmla="*/ 2014495 h 2608554"/>
                  <a:gd name="connsiteX126" fmla="*/ 10649243 w 12182622"/>
                  <a:gd name="connsiteY126" fmla="*/ 1986359 h 2608554"/>
                  <a:gd name="connsiteX127" fmla="*/ 10761785 w 12182622"/>
                  <a:gd name="connsiteY127" fmla="*/ 1887886 h 2608554"/>
                  <a:gd name="connsiteX128" fmla="*/ 10803988 w 12182622"/>
                  <a:gd name="connsiteY128" fmla="*/ 1845682 h 2608554"/>
                  <a:gd name="connsiteX129" fmla="*/ 10902462 w 12182622"/>
                  <a:gd name="connsiteY129" fmla="*/ 1775344 h 2608554"/>
                  <a:gd name="connsiteX130" fmla="*/ 10972800 w 12182622"/>
                  <a:gd name="connsiteY130" fmla="*/ 1676870 h 2608554"/>
                  <a:gd name="connsiteX131" fmla="*/ 11015003 w 12182622"/>
                  <a:gd name="connsiteY131" fmla="*/ 1662802 h 2608554"/>
                  <a:gd name="connsiteX132" fmla="*/ 11057206 w 12182622"/>
                  <a:gd name="connsiteY132" fmla="*/ 1676870 h 2608554"/>
                  <a:gd name="connsiteX133" fmla="*/ 11099409 w 12182622"/>
                  <a:gd name="connsiteY133" fmla="*/ 1803479 h 2608554"/>
                  <a:gd name="connsiteX134" fmla="*/ 11183815 w 12182622"/>
                  <a:gd name="connsiteY134" fmla="*/ 1831615 h 2608554"/>
                  <a:gd name="connsiteX135" fmla="*/ 11268222 w 12182622"/>
                  <a:gd name="connsiteY135" fmla="*/ 1972292 h 2608554"/>
                  <a:gd name="connsiteX136" fmla="*/ 11310425 w 12182622"/>
                  <a:gd name="connsiteY136" fmla="*/ 2000427 h 2608554"/>
                  <a:gd name="connsiteX137" fmla="*/ 11352628 w 12182622"/>
                  <a:gd name="connsiteY137" fmla="*/ 1986359 h 2608554"/>
                  <a:gd name="connsiteX138" fmla="*/ 11394831 w 12182622"/>
                  <a:gd name="connsiteY138" fmla="*/ 2014495 h 2608554"/>
                  <a:gd name="connsiteX139" fmla="*/ 11451102 w 12182622"/>
                  <a:gd name="connsiteY139" fmla="*/ 2056698 h 2608554"/>
                  <a:gd name="connsiteX140" fmla="*/ 11493305 w 12182622"/>
                  <a:gd name="connsiteY140" fmla="*/ 2084833 h 2608554"/>
                  <a:gd name="connsiteX141" fmla="*/ 11521440 w 12182622"/>
                  <a:gd name="connsiteY141" fmla="*/ 2112969 h 2608554"/>
                  <a:gd name="connsiteX142" fmla="*/ 11591778 w 12182622"/>
                  <a:gd name="connsiteY142" fmla="*/ 2169239 h 2608554"/>
                  <a:gd name="connsiteX143" fmla="*/ 11662117 w 12182622"/>
                  <a:gd name="connsiteY143" fmla="*/ 2239578 h 2608554"/>
                  <a:gd name="connsiteX144" fmla="*/ 11732455 w 12182622"/>
                  <a:gd name="connsiteY144" fmla="*/ 2295849 h 2608554"/>
                  <a:gd name="connsiteX145" fmla="*/ 11774658 w 12182622"/>
                  <a:gd name="connsiteY145" fmla="*/ 2323984 h 2608554"/>
                  <a:gd name="connsiteX146" fmla="*/ 11830929 w 12182622"/>
                  <a:gd name="connsiteY146" fmla="*/ 2380255 h 2608554"/>
                  <a:gd name="connsiteX147" fmla="*/ 11929403 w 12182622"/>
                  <a:gd name="connsiteY147" fmla="*/ 2436526 h 2608554"/>
                  <a:gd name="connsiteX148" fmla="*/ 11971606 w 12182622"/>
                  <a:gd name="connsiteY148" fmla="*/ 2464661 h 2608554"/>
                  <a:gd name="connsiteX149" fmla="*/ 12041945 w 12182622"/>
                  <a:gd name="connsiteY149" fmla="*/ 2450593 h 2608554"/>
                  <a:gd name="connsiteX150" fmla="*/ 12084148 w 12182622"/>
                  <a:gd name="connsiteY150" fmla="*/ 2436526 h 2608554"/>
                  <a:gd name="connsiteX151" fmla="*/ 12098215 w 12182622"/>
                  <a:gd name="connsiteY151" fmla="*/ 2478729 h 2608554"/>
                  <a:gd name="connsiteX152" fmla="*/ 12140418 w 12182622"/>
                  <a:gd name="connsiteY152" fmla="*/ 2605338 h 2608554"/>
                  <a:gd name="connsiteX153" fmla="*/ 12182622 w 12182622"/>
                  <a:gd name="connsiteY153" fmla="*/ 2605338 h 2608554"/>
                  <a:gd name="connsiteX154" fmla="*/ 0 w 12182622"/>
                  <a:gd name="connsiteY154" fmla="*/ 2563135 h 2608554"/>
                  <a:gd name="connsiteX155" fmla="*/ 14068 w 12182622"/>
                  <a:gd name="connsiteY155" fmla="*/ 16882 h 260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12182622" h="2608554">
                    <a:moveTo>
                      <a:pt x="14068" y="16882"/>
                    </a:moveTo>
                    <a:lnTo>
                      <a:pt x="14068" y="16882"/>
                    </a:lnTo>
                    <a:cubicBezTo>
                      <a:pt x="84406" y="12193"/>
                      <a:pt x="155297" y="-7154"/>
                      <a:pt x="225083" y="2815"/>
                    </a:cubicBezTo>
                    <a:cubicBezTo>
                      <a:pt x="289740" y="12052"/>
                      <a:pt x="348777" y="45533"/>
                      <a:pt x="407963" y="73153"/>
                    </a:cubicBezTo>
                    <a:cubicBezTo>
                      <a:pt x="419982" y="78762"/>
                      <a:pt x="423907" y="96064"/>
                      <a:pt x="436098" y="101289"/>
                    </a:cubicBezTo>
                    <a:cubicBezTo>
                      <a:pt x="458075" y="110708"/>
                      <a:pt x="482991" y="110667"/>
                      <a:pt x="506437" y="115356"/>
                    </a:cubicBezTo>
                    <a:cubicBezTo>
                      <a:pt x="529883" y="101288"/>
                      <a:pt x="551789" y="84258"/>
                      <a:pt x="576775" y="73153"/>
                    </a:cubicBezTo>
                    <a:cubicBezTo>
                      <a:pt x="594443" y="65301"/>
                      <a:pt x="626543" y="40878"/>
                      <a:pt x="633046" y="59086"/>
                    </a:cubicBezTo>
                    <a:cubicBezTo>
                      <a:pt x="656756" y="125474"/>
                      <a:pt x="639329" y="200038"/>
                      <a:pt x="647114" y="270101"/>
                    </a:cubicBezTo>
                    <a:cubicBezTo>
                      <a:pt x="648752" y="284839"/>
                      <a:pt x="650697" y="301819"/>
                      <a:pt x="661182" y="312304"/>
                    </a:cubicBezTo>
                    <a:cubicBezTo>
                      <a:pt x="671667" y="322789"/>
                      <a:pt x="689317" y="321683"/>
                      <a:pt x="703385" y="326372"/>
                    </a:cubicBezTo>
                    <a:cubicBezTo>
                      <a:pt x="815926" y="321683"/>
                      <a:pt x="929059" y="324743"/>
                      <a:pt x="1041009" y="312304"/>
                    </a:cubicBezTo>
                    <a:cubicBezTo>
                      <a:pt x="1057813" y="310437"/>
                      <a:pt x="1070488" y="295302"/>
                      <a:pt x="1083212" y="284169"/>
                    </a:cubicBezTo>
                    <a:cubicBezTo>
                      <a:pt x="1108166" y="262334"/>
                      <a:pt x="1125962" y="232223"/>
                      <a:pt x="1153551" y="213830"/>
                    </a:cubicBezTo>
                    <a:cubicBezTo>
                      <a:pt x="1208092" y="177470"/>
                      <a:pt x="1179714" y="191042"/>
                      <a:pt x="1237957" y="171627"/>
                    </a:cubicBezTo>
                    <a:cubicBezTo>
                      <a:pt x="1270782" y="176316"/>
                      <a:pt x="1304671" y="176167"/>
                      <a:pt x="1336431" y="185695"/>
                    </a:cubicBezTo>
                    <a:cubicBezTo>
                      <a:pt x="1352625" y="190553"/>
                      <a:pt x="1365797" y="202827"/>
                      <a:pt x="1378634" y="213830"/>
                    </a:cubicBezTo>
                    <a:cubicBezTo>
                      <a:pt x="1398774" y="231093"/>
                      <a:pt x="1420191" y="248030"/>
                      <a:pt x="1434905" y="270101"/>
                    </a:cubicBezTo>
                    <a:cubicBezTo>
                      <a:pt x="1439564" y="277089"/>
                      <a:pt x="1490394" y="365292"/>
                      <a:pt x="1519311" y="382642"/>
                    </a:cubicBezTo>
                    <a:cubicBezTo>
                      <a:pt x="1559871" y="406978"/>
                      <a:pt x="1694064" y="409965"/>
                      <a:pt x="1702191" y="410778"/>
                    </a:cubicBezTo>
                    <a:lnTo>
                      <a:pt x="1730326" y="495184"/>
                    </a:lnTo>
                    <a:cubicBezTo>
                      <a:pt x="1735015" y="509252"/>
                      <a:pt x="1730326" y="532698"/>
                      <a:pt x="1744394" y="537387"/>
                    </a:cubicBezTo>
                    <a:lnTo>
                      <a:pt x="1786597" y="551455"/>
                    </a:lnTo>
                    <a:cubicBezTo>
                      <a:pt x="1814732" y="542076"/>
                      <a:pt x="1842391" y="531122"/>
                      <a:pt x="1871003" y="523319"/>
                    </a:cubicBezTo>
                    <a:cubicBezTo>
                      <a:pt x="2013269" y="484519"/>
                      <a:pt x="2129028" y="516759"/>
                      <a:pt x="2293034" y="523319"/>
                    </a:cubicBezTo>
                    <a:cubicBezTo>
                      <a:pt x="2383548" y="516357"/>
                      <a:pt x="2495668" y="495483"/>
                      <a:pt x="2588455" y="523319"/>
                    </a:cubicBezTo>
                    <a:cubicBezTo>
                      <a:pt x="2601159" y="527130"/>
                      <a:pt x="2608305" y="541098"/>
                      <a:pt x="2616591" y="551455"/>
                    </a:cubicBezTo>
                    <a:cubicBezTo>
                      <a:pt x="2687571" y="640181"/>
                      <a:pt x="2604931" y="553864"/>
                      <a:pt x="2672862" y="621793"/>
                    </a:cubicBezTo>
                    <a:cubicBezTo>
                      <a:pt x="2677551" y="635861"/>
                      <a:pt x="2672249" y="661899"/>
                      <a:pt x="2686929" y="663996"/>
                    </a:cubicBezTo>
                    <a:cubicBezTo>
                      <a:pt x="2716288" y="668190"/>
                      <a:pt x="2743200" y="645239"/>
                      <a:pt x="2771335" y="635861"/>
                    </a:cubicBezTo>
                    <a:lnTo>
                      <a:pt x="2813538" y="621793"/>
                    </a:lnTo>
                    <a:cubicBezTo>
                      <a:pt x="2854722" y="628657"/>
                      <a:pt x="2909717" y="625957"/>
                      <a:pt x="2940148" y="663996"/>
                    </a:cubicBezTo>
                    <a:cubicBezTo>
                      <a:pt x="2949411" y="675575"/>
                      <a:pt x="2947583" y="692936"/>
                      <a:pt x="2954215" y="706199"/>
                    </a:cubicBezTo>
                    <a:cubicBezTo>
                      <a:pt x="2960840" y="719449"/>
                      <a:pt x="2993042" y="767816"/>
                      <a:pt x="3010486" y="776538"/>
                    </a:cubicBezTo>
                    <a:cubicBezTo>
                      <a:pt x="3027779" y="785185"/>
                      <a:pt x="3048000" y="785917"/>
                      <a:pt x="3066757" y="790606"/>
                    </a:cubicBezTo>
                    <a:cubicBezTo>
                      <a:pt x="3108960" y="785917"/>
                      <a:pt x="3151728" y="784866"/>
                      <a:pt x="3193366" y="776538"/>
                    </a:cubicBezTo>
                    <a:cubicBezTo>
                      <a:pt x="3222447" y="770722"/>
                      <a:pt x="3277772" y="748402"/>
                      <a:pt x="3277772" y="748402"/>
                    </a:cubicBezTo>
                    <a:cubicBezTo>
                      <a:pt x="3310597" y="753091"/>
                      <a:pt x="3344790" y="751984"/>
                      <a:pt x="3376246" y="762470"/>
                    </a:cubicBezTo>
                    <a:cubicBezTo>
                      <a:pt x="3388829" y="766664"/>
                      <a:pt x="3394025" y="782320"/>
                      <a:pt x="3404382" y="790606"/>
                    </a:cubicBezTo>
                    <a:cubicBezTo>
                      <a:pt x="3502310" y="868948"/>
                      <a:pt x="3388536" y="760692"/>
                      <a:pt x="3488788" y="860944"/>
                    </a:cubicBezTo>
                    <a:cubicBezTo>
                      <a:pt x="3526302" y="856255"/>
                      <a:pt x="3564133" y="853639"/>
                      <a:pt x="3601329" y="846876"/>
                    </a:cubicBezTo>
                    <a:cubicBezTo>
                      <a:pt x="3615918" y="844223"/>
                      <a:pt x="3628703" y="832809"/>
                      <a:pt x="3643532" y="832809"/>
                    </a:cubicBezTo>
                    <a:cubicBezTo>
                      <a:pt x="3658361" y="832809"/>
                      <a:pt x="3671667" y="842187"/>
                      <a:pt x="3685735" y="846876"/>
                    </a:cubicBezTo>
                    <a:cubicBezTo>
                      <a:pt x="3690424" y="860944"/>
                      <a:pt x="3696206" y="874693"/>
                      <a:pt x="3699803" y="889079"/>
                    </a:cubicBezTo>
                    <a:cubicBezTo>
                      <a:pt x="3705602" y="912276"/>
                      <a:pt x="3702008" y="938658"/>
                      <a:pt x="3713871" y="959418"/>
                    </a:cubicBezTo>
                    <a:cubicBezTo>
                      <a:pt x="3722259" y="974098"/>
                      <a:pt x="3742006" y="978175"/>
                      <a:pt x="3756074" y="987553"/>
                    </a:cubicBezTo>
                    <a:cubicBezTo>
                      <a:pt x="3854039" y="954899"/>
                      <a:pt x="3749170" y="996845"/>
                      <a:pt x="3826412" y="945350"/>
                    </a:cubicBezTo>
                    <a:cubicBezTo>
                      <a:pt x="3843861" y="933717"/>
                      <a:pt x="3863926" y="926593"/>
                      <a:pt x="3882683" y="917215"/>
                    </a:cubicBezTo>
                    <a:cubicBezTo>
                      <a:pt x="3948332" y="921904"/>
                      <a:pt x="4014816" y="919844"/>
                      <a:pt x="4079631" y="931282"/>
                    </a:cubicBezTo>
                    <a:cubicBezTo>
                      <a:pt x="4096281" y="934220"/>
                      <a:pt x="4106712" y="951857"/>
                      <a:pt x="4121834" y="959418"/>
                    </a:cubicBezTo>
                    <a:cubicBezTo>
                      <a:pt x="4135097" y="966050"/>
                      <a:pt x="4149372" y="971286"/>
                      <a:pt x="4164037" y="973486"/>
                    </a:cubicBezTo>
                    <a:cubicBezTo>
                      <a:pt x="4243416" y="985393"/>
                      <a:pt x="4323471" y="992243"/>
                      <a:pt x="4403188" y="1001621"/>
                    </a:cubicBezTo>
                    <a:cubicBezTo>
                      <a:pt x="4431323" y="1010999"/>
                      <a:pt x="4466624" y="1008785"/>
                      <a:pt x="4487594" y="1029756"/>
                    </a:cubicBezTo>
                    <a:cubicBezTo>
                      <a:pt x="4496972" y="1039135"/>
                      <a:pt x="4504213" y="1051312"/>
                      <a:pt x="4515729" y="1057892"/>
                    </a:cubicBezTo>
                    <a:cubicBezTo>
                      <a:pt x="4537654" y="1070421"/>
                      <a:pt x="4563482" y="1074734"/>
                      <a:pt x="4586068" y="1086027"/>
                    </a:cubicBezTo>
                    <a:cubicBezTo>
                      <a:pt x="4595945" y="1090965"/>
                      <a:pt x="4680007" y="1141485"/>
                      <a:pt x="4698609" y="1156366"/>
                    </a:cubicBezTo>
                    <a:cubicBezTo>
                      <a:pt x="4708966" y="1164651"/>
                      <a:pt x="4717366" y="1175123"/>
                      <a:pt x="4726745" y="1184501"/>
                    </a:cubicBezTo>
                    <a:cubicBezTo>
                      <a:pt x="4797083" y="1179812"/>
                      <a:pt x="4869370" y="1187530"/>
                      <a:pt x="4937760" y="1170433"/>
                    </a:cubicBezTo>
                    <a:cubicBezTo>
                      <a:pt x="4952146" y="1166837"/>
                      <a:pt x="4945196" y="1141493"/>
                      <a:pt x="4951828" y="1128230"/>
                    </a:cubicBezTo>
                    <a:cubicBezTo>
                      <a:pt x="4959389" y="1113108"/>
                      <a:pt x="4968008" y="1097982"/>
                      <a:pt x="4979963" y="1086027"/>
                    </a:cubicBezTo>
                    <a:cubicBezTo>
                      <a:pt x="5044950" y="1021040"/>
                      <a:pt x="5073494" y="1036372"/>
                      <a:pt x="5176911" y="1015689"/>
                    </a:cubicBezTo>
                    <a:cubicBezTo>
                      <a:pt x="5233182" y="1020378"/>
                      <a:pt x="5289753" y="1022293"/>
                      <a:pt x="5345723" y="1029756"/>
                    </a:cubicBezTo>
                    <a:cubicBezTo>
                      <a:pt x="5360422" y="1031716"/>
                      <a:pt x="5377441" y="1033339"/>
                      <a:pt x="5387926" y="1043824"/>
                    </a:cubicBezTo>
                    <a:cubicBezTo>
                      <a:pt x="5398411" y="1054309"/>
                      <a:pt x="5395362" y="1072764"/>
                      <a:pt x="5401994" y="1086027"/>
                    </a:cubicBezTo>
                    <a:cubicBezTo>
                      <a:pt x="5410209" y="1102458"/>
                      <a:pt x="5439572" y="1145150"/>
                      <a:pt x="5458265" y="1156366"/>
                    </a:cubicBezTo>
                    <a:cubicBezTo>
                      <a:pt x="5470980" y="1163995"/>
                      <a:pt x="5485770" y="1168473"/>
                      <a:pt x="5500468" y="1170433"/>
                    </a:cubicBezTo>
                    <a:cubicBezTo>
                      <a:pt x="5556438" y="1177896"/>
                      <a:pt x="5613009" y="1179812"/>
                      <a:pt x="5669280" y="1184501"/>
                    </a:cubicBezTo>
                    <a:cubicBezTo>
                      <a:pt x="5673969" y="1198569"/>
                      <a:pt x="5676247" y="1213686"/>
                      <a:pt x="5683348" y="1226704"/>
                    </a:cubicBezTo>
                    <a:cubicBezTo>
                      <a:pt x="5704531" y="1265541"/>
                      <a:pt x="5753686" y="1339246"/>
                      <a:pt x="5753686" y="1339246"/>
                    </a:cubicBezTo>
                    <a:cubicBezTo>
                      <a:pt x="5767754" y="1334557"/>
                      <a:pt x="5781631" y="1329252"/>
                      <a:pt x="5795889" y="1325178"/>
                    </a:cubicBezTo>
                    <a:cubicBezTo>
                      <a:pt x="5814479" y="1319866"/>
                      <a:pt x="5834057" y="1317899"/>
                      <a:pt x="5852160" y="1311110"/>
                    </a:cubicBezTo>
                    <a:cubicBezTo>
                      <a:pt x="5950824" y="1274111"/>
                      <a:pt x="5868996" y="1295658"/>
                      <a:pt x="5950634" y="1254839"/>
                    </a:cubicBezTo>
                    <a:cubicBezTo>
                      <a:pt x="5963897" y="1248207"/>
                      <a:pt x="5978769" y="1245461"/>
                      <a:pt x="5992837" y="1240772"/>
                    </a:cubicBezTo>
                    <a:cubicBezTo>
                      <a:pt x="6006905" y="1231393"/>
                      <a:pt x="6019209" y="1218573"/>
                      <a:pt x="6035040" y="1212636"/>
                    </a:cubicBezTo>
                    <a:cubicBezTo>
                      <a:pt x="6088833" y="1192464"/>
                      <a:pt x="6277148" y="1185356"/>
                      <a:pt x="6288258" y="1184501"/>
                    </a:cubicBezTo>
                    <a:cubicBezTo>
                      <a:pt x="6297637" y="1175123"/>
                      <a:pt x="6305021" y="1163190"/>
                      <a:pt x="6316394" y="1156366"/>
                    </a:cubicBezTo>
                    <a:cubicBezTo>
                      <a:pt x="6359653" y="1130411"/>
                      <a:pt x="6378930" y="1146365"/>
                      <a:pt x="6428935" y="1156366"/>
                    </a:cubicBezTo>
                    <a:cubicBezTo>
                      <a:pt x="6433624" y="1207947"/>
                      <a:pt x="6435678" y="1259837"/>
                      <a:pt x="6443003" y="1311110"/>
                    </a:cubicBezTo>
                    <a:cubicBezTo>
                      <a:pt x="6448900" y="1352386"/>
                      <a:pt x="6491863" y="1416239"/>
                      <a:pt x="6513342" y="1437719"/>
                    </a:cubicBezTo>
                    <a:cubicBezTo>
                      <a:pt x="6522720" y="1447098"/>
                      <a:pt x="6529614" y="1459924"/>
                      <a:pt x="6541477" y="1465855"/>
                    </a:cubicBezTo>
                    <a:cubicBezTo>
                      <a:pt x="6558770" y="1474502"/>
                      <a:pt x="6578991" y="1475233"/>
                      <a:pt x="6597748" y="1479922"/>
                    </a:cubicBezTo>
                    <a:cubicBezTo>
                      <a:pt x="6611816" y="1470544"/>
                      <a:pt x="6624829" y="1459348"/>
                      <a:pt x="6639951" y="1451787"/>
                    </a:cubicBezTo>
                    <a:cubicBezTo>
                      <a:pt x="6653214" y="1445155"/>
                      <a:pt x="6669191" y="1444920"/>
                      <a:pt x="6682154" y="1437719"/>
                    </a:cubicBezTo>
                    <a:cubicBezTo>
                      <a:pt x="6711713" y="1421297"/>
                      <a:pt x="6738425" y="1400206"/>
                      <a:pt x="6766560" y="1381449"/>
                    </a:cubicBezTo>
                    <a:lnTo>
                      <a:pt x="6808763" y="1353313"/>
                    </a:lnTo>
                    <a:lnTo>
                      <a:pt x="6850966" y="1325178"/>
                    </a:lnTo>
                    <a:cubicBezTo>
                      <a:pt x="6860345" y="1311110"/>
                      <a:pt x="6864765" y="1291936"/>
                      <a:pt x="6879102" y="1282975"/>
                    </a:cubicBezTo>
                    <a:cubicBezTo>
                      <a:pt x="6904251" y="1267257"/>
                      <a:pt x="6963508" y="1254839"/>
                      <a:pt x="6963508" y="1254839"/>
                    </a:cubicBezTo>
                    <a:cubicBezTo>
                      <a:pt x="6996333" y="1259528"/>
                      <a:pt x="7031682" y="1255440"/>
                      <a:pt x="7061982" y="1268907"/>
                    </a:cubicBezTo>
                    <a:cubicBezTo>
                      <a:pt x="7124870" y="1296857"/>
                      <a:pt x="7061504" y="1318392"/>
                      <a:pt x="7104185" y="1353313"/>
                    </a:cubicBezTo>
                    <a:cubicBezTo>
                      <a:pt x="7256486" y="1477922"/>
                      <a:pt x="7193279" y="1411593"/>
                      <a:pt x="7287065" y="1451787"/>
                    </a:cubicBezTo>
                    <a:cubicBezTo>
                      <a:pt x="7305005" y="1459476"/>
                      <a:pt x="7359923" y="1492438"/>
                      <a:pt x="7385538" y="1493990"/>
                    </a:cubicBezTo>
                    <a:cubicBezTo>
                      <a:pt x="7526035" y="1502505"/>
                      <a:pt x="7666892" y="1503369"/>
                      <a:pt x="7807569" y="1508058"/>
                    </a:cubicBezTo>
                    <a:cubicBezTo>
                      <a:pt x="7840394" y="1512747"/>
                      <a:pt x="7873420" y="1516195"/>
                      <a:pt x="7906043" y="1522126"/>
                    </a:cubicBezTo>
                    <a:cubicBezTo>
                      <a:pt x="7925065" y="1525585"/>
                      <a:pt x="7943440" y="1531999"/>
                      <a:pt x="7962314" y="1536193"/>
                    </a:cubicBezTo>
                    <a:cubicBezTo>
                      <a:pt x="7985655" y="1541380"/>
                      <a:pt x="8009206" y="1545572"/>
                      <a:pt x="8032652" y="1550261"/>
                    </a:cubicBezTo>
                    <a:cubicBezTo>
                      <a:pt x="8126437" y="1545572"/>
                      <a:pt x="8220723" y="1546956"/>
                      <a:pt x="8314006" y="1536193"/>
                    </a:cubicBezTo>
                    <a:cubicBezTo>
                      <a:pt x="8343468" y="1532794"/>
                      <a:pt x="8370277" y="1517436"/>
                      <a:pt x="8398412" y="1508058"/>
                    </a:cubicBezTo>
                    <a:lnTo>
                      <a:pt x="8440615" y="1493990"/>
                    </a:lnTo>
                    <a:cubicBezTo>
                      <a:pt x="8449994" y="1503369"/>
                      <a:pt x="8457378" y="1515302"/>
                      <a:pt x="8468751" y="1522126"/>
                    </a:cubicBezTo>
                    <a:cubicBezTo>
                      <a:pt x="8649992" y="1630870"/>
                      <a:pt x="8521903" y="1548925"/>
                      <a:pt x="8623495" y="1592464"/>
                    </a:cubicBezTo>
                    <a:cubicBezTo>
                      <a:pt x="8736619" y="1640946"/>
                      <a:pt x="8618764" y="1605479"/>
                      <a:pt x="8750105" y="1634667"/>
                    </a:cubicBezTo>
                    <a:cubicBezTo>
                      <a:pt x="8768979" y="1638861"/>
                      <a:pt x="8787856" y="1643179"/>
                      <a:pt x="8806375" y="1648735"/>
                    </a:cubicBezTo>
                    <a:cubicBezTo>
                      <a:pt x="8834782" y="1657257"/>
                      <a:pt x="8890782" y="1676870"/>
                      <a:pt x="8890782" y="1676870"/>
                    </a:cubicBezTo>
                    <a:cubicBezTo>
                      <a:pt x="8937674" y="1672181"/>
                      <a:pt x="8984880" y="1669968"/>
                      <a:pt x="9031458" y="1662802"/>
                    </a:cubicBezTo>
                    <a:cubicBezTo>
                      <a:pt x="9061363" y="1658201"/>
                      <a:pt x="9105926" y="1632602"/>
                      <a:pt x="9129932" y="1620599"/>
                    </a:cubicBezTo>
                    <a:cubicBezTo>
                      <a:pt x="9162757" y="1629978"/>
                      <a:pt x="9199457" y="1630642"/>
                      <a:pt x="9228406" y="1648735"/>
                    </a:cubicBezTo>
                    <a:cubicBezTo>
                      <a:pt x="9240981" y="1656594"/>
                      <a:pt x="9231989" y="1680453"/>
                      <a:pt x="9242474" y="1690938"/>
                    </a:cubicBezTo>
                    <a:cubicBezTo>
                      <a:pt x="9252959" y="1701423"/>
                      <a:pt x="9270609" y="1700317"/>
                      <a:pt x="9284677" y="1705006"/>
                    </a:cubicBezTo>
                    <a:cubicBezTo>
                      <a:pt x="9444313" y="1673078"/>
                      <a:pt x="9378961" y="1688468"/>
                      <a:pt x="9481625" y="1662802"/>
                    </a:cubicBezTo>
                    <a:cubicBezTo>
                      <a:pt x="9509760" y="1667491"/>
                      <a:pt x="9539324" y="1666855"/>
                      <a:pt x="9566031" y="1676870"/>
                    </a:cubicBezTo>
                    <a:cubicBezTo>
                      <a:pt x="9609732" y="1693258"/>
                      <a:pt x="9584291" y="1717281"/>
                      <a:pt x="9608234" y="1747209"/>
                    </a:cubicBezTo>
                    <a:cubicBezTo>
                      <a:pt x="9618796" y="1760411"/>
                      <a:pt x="9633963" y="1771542"/>
                      <a:pt x="9650437" y="1775344"/>
                    </a:cubicBezTo>
                    <a:cubicBezTo>
                      <a:pt x="9696356" y="1785941"/>
                      <a:pt x="9744222" y="1784723"/>
                      <a:pt x="9791114" y="1789412"/>
                    </a:cubicBezTo>
                    <a:cubicBezTo>
                      <a:pt x="9805182" y="1798790"/>
                      <a:pt x="9816580" y="1815156"/>
                      <a:pt x="9833317" y="1817547"/>
                    </a:cubicBezTo>
                    <a:cubicBezTo>
                      <a:pt x="9863112" y="1821803"/>
                      <a:pt x="9923078" y="1786734"/>
                      <a:pt x="9945858" y="1775344"/>
                    </a:cubicBezTo>
                    <a:cubicBezTo>
                      <a:pt x="9973994" y="1780033"/>
                      <a:pt x="10003205" y="1780392"/>
                      <a:pt x="10030265" y="1789412"/>
                    </a:cubicBezTo>
                    <a:cubicBezTo>
                      <a:pt x="10046305" y="1794758"/>
                      <a:pt x="10055604" y="1816342"/>
                      <a:pt x="10072468" y="1817547"/>
                    </a:cubicBezTo>
                    <a:cubicBezTo>
                      <a:pt x="10124130" y="1821237"/>
                      <a:pt x="10175631" y="1808168"/>
                      <a:pt x="10227212" y="1803479"/>
                    </a:cubicBezTo>
                    <a:cubicBezTo>
                      <a:pt x="10260037" y="1705005"/>
                      <a:pt x="10227212" y="1728451"/>
                      <a:pt x="10297551" y="1705006"/>
                    </a:cubicBezTo>
                    <a:cubicBezTo>
                      <a:pt x="10306929" y="1719074"/>
                      <a:pt x="10315124" y="1734007"/>
                      <a:pt x="10325686" y="1747209"/>
                    </a:cubicBezTo>
                    <a:cubicBezTo>
                      <a:pt x="10333972" y="1757566"/>
                      <a:pt x="10345864" y="1764733"/>
                      <a:pt x="10353822" y="1775344"/>
                    </a:cubicBezTo>
                    <a:cubicBezTo>
                      <a:pt x="10388166" y="1821135"/>
                      <a:pt x="10411821" y="1875547"/>
                      <a:pt x="10452295" y="1916021"/>
                    </a:cubicBezTo>
                    <a:cubicBezTo>
                      <a:pt x="10466363" y="1930089"/>
                      <a:pt x="10479393" y="1945277"/>
                      <a:pt x="10494498" y="1958224"/>
                    </a:cubicBezTo>
                    <a:cubicBezTo>
                      <a:pt x="10611553" y="2058556"/>
                      <a:pt x="10505807" y="1955467"/>
                      <a:pt x="10578905" y="2028562"/>
                    </a:cubicBezTo>
                    <a:cubicBezTo>
                      <a:pt x="10592973" y="2023873"/>
                      <a:pt x="10608393" y="2022124"/>
                      <a:pt x="10621108" y="2014495"/>
                    </a:cubicBezTo>
                    <a:cubicBezTo>
                      <a:pt x="10632481" y="2007671"/>
                      <a:pt x="10638886" y="1994645"/>
                      <a:pt x="10649243" y="1986359"/>
                    </a:cubicBezTo>
                    <a:cubicBezTo>
                      <a:pt x="10765568" y="1893298"/>
                      <a:pt x="10588232" y="2061439"/>
                      <a:pt x="10761785" y="1887886"/>
                    </a:cubicBezTo>
                    <a:cubicBezTo>
                      <a:pt x="10775853" y="1873818"/>
                      <a:pt x="10786928" y="1855918"/>
                      <a:pt x="10803988" y="1845682"/>
                    </a:cubicBezTo>
                    <a:cubicBezTo>
                      <a:pt x="10885699" y="1796655"/>
                      <a:pt x="10854992" y="1822813"/>
                      <a:pt x="10902462" y="1775344"/>
                    </a:cubicBezTo>
                    <a:cubicBezTo>
                      <a:pt x="10924465" y="1731336"/>
                      <a:pt x="10930026" y="1705386"/>
                      <a:pt x="10972800" y="1676870"/>
                    </a:cubicBezTo>
                    <a:cubicBezTo>
                      <a:pt x="10985138" y="1668645"/>
                      <a:pt x="11000935" y="1667491"/>
                      <a:pt x="11015003" y="1662802"/>
                    </a:cubicBezTo>
                    <a:cubicBezTo>
                      <a:pt x="11029071" y="1667491"/>
                      <a:pt x="11047943" y="1665291"/>
                      <a:pt x="11057206" y="1676870"/>
                    </a:cubicBezTo>
                    <a:cubicBezTo>
                      <a:pt x="11108302" y="1740741"/>
                      <a:pt x="11023731" y="1737260"/>
                      <a:pt x="11099409" y="1803479"/>
                    </a:cubicBezTo>
                    <a:cubicBezTo>
                      <a:pt x="11121728" y="1823009"/>
                      <a:pt x="11155680" y="1822236"/>
                      <a:pt x="11183815" y="1831615"/>
                    </a:cubicBezTo>
                    <a:cubicBezTo>
                      <a:pt x="11209190" y="1882366"/>
                      <a:pt x="11227502" y="1931573"/>
                      <a:pt x="11268222" y="1972292"/>
                    </a:cubicBezTo>
                    <a:cubicBezTo>
                      <a:pt x="11280177" y="1984247"/>
                      <a:pt x="11296357" y="1991049"/>
                      <a:pt x="11310425" y="2000427"/>
                    </a:cubicBezTo>
                    <a:cubicBezTo>
                      <a:pt x="11324493" y="1995738"/>
                      <a:pt x="11338001" y="1983921"/>
                      <a:pt x="11352628" y="1986359"/>
                    </a:cubicBezTo>
                    <a:cubicBezTo>
                      <a:pt x="11369305" y="1989139"/>
                      <a:pt x="11381073" y="2004668"/>
                      <a:pt x="11394831" y="2014495"/>
                    </a:cubicBezTo>
                    <a:cubicBezTo>
                      <a:pt x="11413910" y="2028123"/>
                      <a:pt x="11432023" y="2043070"/>
                      <a:pt x="11451102" y="2056698"/>
                    </a:cubicBezTo>
                    <a:cubicBezTo>
                      <a:pt x="11464860" y="2066525"/>
                      <a:pt x="11480103" y="2074271"/>
                      <a:pt x="11493305" y="2084833"/>
                    </a:cubicBezTo>
                    <a:cubicBezTo>
                      <a:pt x="11503662" y="2093119"/>
                      <a:pt x="11511370" y="2104337"/>
                      <a:pt x="11521440" y="2112969"/>
                    </a:cubicBezTo>
                    <a:cubicBezTo>
                      <a:pt x="11544237" y="2132509"/>
                      <a:pt x="11569460" y="2149153"/>
                      <a:pt x="11591778" y="2169239"/>
                    </a:cubicBezTo>
                    <a:cubicBezTo>
                      <a:pt x="11616424" y="2191421"/>
                      <a:pt x="11634528" y="2221185"/>
                      <a:pt x="11662117" y="2239578"/>
                    </a:cubicBezTo>
                    <a:cubicBezTo>
                      <a:pt x="11792013" y="2326174"/>
                      <a:pt x="11632229" y="2215668"/>
                      <a:pt x="11732455" y="2295849"/>
                    </a:cubicBezTo>
                    <a:cubicBezTo>
                      <a:pt x="11745657" y="2306411"/>
                      <a:pt x="11761821" y="2312981"/>
                      <a:pt x="11774658" y="2323984"/>
                    </a:cubicBezTo>
                    <a:cubicBezTo>
                      <a:pt x="11794798" y="2341247"/>
                      <a:pt x="11808858" y="2365541"/>
                      <a:pt x="11830929" y="2380255"/>
                    </a:cubicBezTo>
                    <a:cubicBezTo>
                      <a:pt x="11933749" y="2448801"/>
                      <a:pt x="11804465" y="2365133"/>
                      <a:pt x="11929403" y="2436526"/>
                    </a:cubicBezTo>
                    <a:cubicBezTo>
                      <a:pt x="11944083" y="2444914"/>
                      <a:pt x="11957538" y="2455283"/>
                      <a:pt x="11971606" y="2464661"/>
                    </a:cubicBezTo>
                    <a:cubicBezTo>
                      <a:pt x="11995052" y="2459972"/>
                      <a:pt x="12018748" y="2456392"/>
                      <a:pt x="12041945" y="2450593"/>
                    </a:cubicBezTo>
                    <a:cubicBezTo>
                      <a:pt x="12056331" y="2446997"/>
                      <a:pt x="12070885" y="2429894"/>
                      <a:pt x="12084148" y="2436526"/>
                    </a:cubicBezTo>
                    <a:cubicBezTo>
                      <a:pt x="12097411" y="2443158"/>
                      <a:pt x="12094998" y="2464254"/>
                      <a:pt x="12098215" y="2478729"/>
                    </a:cubicBezTo>
                    <a:cubicBezTo>
                      <a:pt x="12104428" y="2506688"/>
                      <a:pt x="12102765" y="2582746"/>
                      <a:pt x="12140418" y="2605338"/>
                    </a:cubicBezTo>
                    <a:cubicBezTo>
                      <a:pt x="12152481" y="2612576"/>
                      <a:pt x="12168554" y="2605338"/>
                      <a:pt x="12182622" y="2605338"/>
                    </a:cubicBezTo>
                    <a:lnTo>
                      <a:pt x="0" y="2563135"/>
                    </a:lnTo>
                    <a:cubicBezTo>
                      <a:pt x="4689" y="1714384"/>
                      <a:pt x="9379" y="865633"/>
                      <a:pt x="14068" y="16882"/>
                    </a:cubicBezTo>
                    <a:close/>
                  </a:path>
                </a:pathLst>
              </a:custGeom>
              <a:pattFill prst="wdUpDiag">
                <a:fgClr>
                  <a:srgbClr val="717171"/>
                </a:fgClr>
                <a:bgClr>
                  <a:srgbClr val="FF1111"/>
                </a:bgClr>
              </a:patt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55446" y="102632"/>
            <a:ext cx="3784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3535"/>
                </a:solidFill>
                <a:latin typeface="Agency FB" panose="020B0503020202020204" pitchFamily="34" charset="0"/>
              </a:rPr>
              <a:t>MORE THAN WORDS</a:t>
            </a:r>
            <a:endParaRPr lang="zh-CN" altLang="en-US" sz="2000" b="1" dirty="0">
              <a:solidFill>
                <a:srgbClr val="FF3535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79434" y="3657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46" name="组合 45"/>
          <p:cNvGrpSpPr/>
          <p:nvPr/>
        </p:nvGrpSpPr>
        <p:grpSpPr>
          <a:xfrm>
            <a:off x="788473" y="961429"/>
            <a:ext cx="10672714" cy="778070"/>
            <a:chOff x="760607" y="1411200"/>
            <a:chExt cx="10672714" cy="778070"/>
          </a:xfrm>
        </p:grpSpPr>
        <p:grpSp>
          <p:nvGrpSpPr>
            <p:cNvPr id="7" name="组合 6"/>
            <p:cNvGrpSpPr/>
            <p:nvPr/>
          </p:nvGrpSpPr>
          <p:grpSpPr>
            <a:xfrm>
              <a:off x="861448" y="1427441"/>
              <a:ext cx="2096086" cy="761829"/>
              <a:chOff x="2180492" y="3003453"/>
              <a:chExt cx="2546252" cy="761829"/>
            </a:xfrm>
          </p:grpSpPr>
          <p:sp>
            <p:nvSpPr>
              <p:cNvPr id="4" name="圆角矩形标注 3"/>
              <p:cNvSpPr/>
              <p:nvPr/>
            </p:nvSpPr>
            <p:spPr>
              <a:xfrm>
                <a:off x="2180492" y="3003453"/>
                <a:ext cx="2546252" cy="745588"/>
              </a:xfrm>
              <a:prstGeom prst="wedgeRoundRectCallout">
                <a:avLst/>
              </a:prstGeom>
              <a:noFill/>
              <a:ln w="155575">
                <a:solidFill>
                  <a:schemeClr val="bg1"/>
                </a:solidFill>
              </a:ln>
              <a:effectLst>
                <a:outerShdw blurRad="114300" dist="165100" dir="6600000" algn="ctr" rotWithShape="0">
                  <a:srgbClr val="000000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圆角矩形标注 2"/>
              <p:cNvSpPr/>
              <p:nvPr/>
            </p:nvSpPr>
            <p:spPr>
              <a:xfrm>
                <a:off x="2180492" y="3019694"/>
                <a:ext cx="2546252" cy="745588"/>
              </a:xfrm>
              <a:prstGeom prst="wedgeRoundRectCallout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686710" y="1411200"/>
              <a:ext cx="2096086" cy="761829"/>
              <a:chOff x="2180492" y="3003453"/>
              <a:chExt cx="2546252" cy="761829"/>
            </a:xfrm>
          </p:grpSpPr>
          <p:sp>
            <p:nvSpPr>
              <p:cNvPr id="16" name="圆角矩形标注 15"/>
              <p:cNvSpPr/>
              <p:nvPr/>
            </p:nvSpPr>
            <p:spPr>
              <a:xfrm>
                <a:off x="2180492" y="3003453"/>
                <a:ext cx="2546252" cy="745588"/>
              </a:xfrm>
              <a:prstGeom prst="wedgeRoundRectCallout">
                <a:avLst/>
              </a:prstGeom>
              <a:noFill/>
              <a:ln w="155575">
                <a:solidFill>
                  <a:schemeClr val="bg1"/>
                </a:solidFill>
              </a:ln>
              <a:effectLst>
                <a:outerShdw blurRad="114300" dist="165100" dir="6600000" algn="ctr" rotWithShape="0">
                  <a:srgbClr val="000000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标注 16"/>
              <p:cNvSpPr/>
              <p:nvPr/>
            </p:nvSpPr>
            <p:spPr>
              <a:xfrm>
                <a:off x="2180492" y="3019694"/>
                <a:ext cx="2546252" cy="745588"/>
              </a:xfrm>
              <a:prstGeom prst="wedgeRoundRectCallout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511972" y="1411200"/>
              <a:ext cx="2096086" cy="761829"/>
              <a:chOff x="2180492" y="3003453"/>
              <a:chExt cx="2546252" cy="761829"/>
            </a:xfrm>
          </p:grpSpPr>
          <p:sp>
            <p:nvSpPr>
              <p:cNvPr id="19" name="圆角矩形标注 18"/>
              <p:cNvSpPr/>
              <p:nvPr/>
            </p:nvSpPr>
            <p:spPr>
              <a:xfrm>
                <a:off x="2180492" y="3003453"/>
                <a:ext cx="2546252" cy="745588"/>
              </a:xfrm>
              <a:prstGeom prst="wedgeRoundRectCallout">
                <a:avLst/>
              </a:prstGeom>
              <a:noFill/>
              <a:ln w="155575">
                <a:solidFill>
                  <a:schemeClr val="bg1"/>
                </a:solidFill>
              </a:ln>
              <a:effectLst>
                <a:outerShdw blurRad="114300" dist="165100" dir="6600000" algn="ctr" rotWithShape="0">
                  <a:srgbClr val="000000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标注 19"/>
              <p:cNvSpPr/>
              <p:nvPr/>
            </p:nvSpPr>
            <p:spPr>
              <a:xfrm>
                <a:off x="2180492" y="3019694"/>
                <a:ext cx="2546252" cy="745588"/>
              </a:xfrm>
              <a:prstGeom prst="wedgeRoundRectCallout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337234" y="1411200"/>
              <a:ext cx="2096086" cy="761829"/>
              <a:chOff x="2180492" y="3003453"/>
              <a:chExt cx="2546252" cy="761829"/>
            </a:xfrm>
          </p:grpSpPr>
          <p:sp>
            <p:nvSpPr>
              <p:cNvPr id="22" name="圆角矩形标注 21"/>
              <p:cNvSpPr/>
              <p:nvPr/>
            </p:nvSpPr>
            <p:spPr>
              <a:xfrm>
                <a:off x="2180492" y="3003453"/>
                <a:ext cx="2546252" cy="745588"/>
              </a:xfrm>
              <a:prstGeom prst="wedgeRoundRectCallout">
                <a:avLst/>
              </a:prstGeom>
              <a:noFill/>
              <a:ln w="155575">
                <a:solidFill>
                  <a:schemeClr val="bg1"/>
                </a:solidFill>
              </a:ln>
              <a:effectLst>
                <a:outerShdw blurRad="114300" dist="165100" dir="6600000" algn="ctr" rotWithShape="0">
                  <a:srgbClr val="000000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标注 22"/>
              <p:cNvSpPr/>
              <p:nvPr/>
            </p:nvSpPr>
            <p:spPr>
              <a:xfrm>
                <a:off x="2180492" y="3019694"/>
                <a:ext cx="2546252" cy="745588"/>
              </a:xfrm>
              <a:prstGeom prst="wedgeRoundRectCallout">
                <a:avLst/>
              </a:prstGeom>
              <a:blipFill>
                <a:blip r:embed="rId3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60607" y="1579992"/>
              <a:ext cx="22741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我梦见一个世界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30528" y="1583723"/>
              <a:ext cx="2097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三行情书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434712" y="1599964"/>
              <a:ext cx="2173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拖拖拉拉写长篇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337235" y="1602200"/>
              <a:ext cx="2096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后感</a:t>
              </a: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475173" y="2223758"/>
            <a:ext cx="23354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真的只有三行哦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第一次有萌生这样的想法是看到</a:t>
            </a:r>
            <a:r>
              <a:rPr lang="en-US" altLang="zh-CN" dirty="0" err="1" smtClean="0">
                <a:latin typeface="Agency FB" panose="020B0503020202020204" pitchFamily="34" charset="0"/>
                <a:ea typeface="微软雅黑 Light" panose="020B0502040204020203" pitchFamily="34" charset="-122"/>
              </a:rPr>
              <a:t>AcFun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的三行情书。觉得很感动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有些玛丽苏到腻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53632" y="2248625"/>
            <a:ext cx="240464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题材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是人和鬼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原因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比较偶然，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   看到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一幅很有感觉的背景图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拖拖拉拉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是因为驾驭不了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心情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好就写上一段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78894" y="2238888"/>
            <a:ext cx="244904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题材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大多是电影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，小说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之类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内容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关于人生，但是比较简单，却容易遗忘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写作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的原因就是为了锤炼写作技巧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24441" y="2223758"/>
            <a:ext cx="26609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短篇小说类型，一星期一篇。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64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灵感来于生活，或知乎、新闻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645750" indent="-285750" algn="just">
              <a:lnSpc>
                <a:spcPct val="150000"/>
              </a:lnSpc>
              <a:buSzPct val="150000"/>
              <a:buBlip>
                <a:blip r:embed="rId4"/>
              </a:buBlip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若触动我心灵，我一定会写的</a:t>
            </a:r>
            <a:endParaRPr lang="zh-CN" altLang="en-US" dirty="0"/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 rot="13334476">
            <a:off x="9413117" y="5634154"/>
            <a:ext cx="564053" cy="540000"/>
            <a:chOff x="6588367" y="1984321"/>
            <a:chExt cx="1375531" cy="1316882"/>
          </a:xfrm>
        </p:grpSpPr>
        <p:sp>
          <p:nvSpPr>
            <p:cNvPr id="49" name="任意多边形 48"/>
            <p:cNvSpPr/>
            <p:nvPr/>
          </p:nvSpPr>
          <p:spPr>
            <a:xfrm>
              <a:off x="6588368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noFill/>
            <a:ln w="2095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588367" y="1984321"/>
              <a:ext cx="1375530" cy="1292676"/>
            </a:xfrm>
            <a:custGeom>
              <a:avLst/>
              <a:gdLst>
                <a:gd name="connsiteX0" fmla="*/ 689318 w 1375530"/>
                <a:gd name="connsiteY0" fmla="*/ 0 h 1292676"/>
                <a:gd name="connsiteX1" fmla="*/ 808893 w 1375530"/>
                <a:gd name="connsiteY1" fmla="*/ 119575 h 1292676"/>
                <a:gd name="connsiteX2" fmla="*/ 802458 w 1375530"/>
                <a:gd name="connsiteY2" fmla="*/ 151451 h 1292676"/>
                <a:gd name="connsiteX3" fmla="*/ 811659 w 1375530"/>
                <a:gd name="connsiteY3" fmla="*/ 152378 h 1292676"/>
                <a:gd name="connsiteX4" fmla="*/ 1236624 w 1375530"/>
                <a:gd name="connsiteY4" fmla="*/ 518628 h 1292676"/>
                <a:gd name="connsiteX5" fmla="*/ 1255724 w 1375530"/>
                <a:gd name="connsiteY5" fmla="*/ 589338 h 1292676"/>
                <a:gd name="connsiteX6" fmla="*/ 1255955 w 1375530"/>
                <a:gd name="connsiteY6" fmla="*/ 589291 h 1292676"/>
                <a:gd name="connsiteX7" fmla="*/ 1375530 w 1375530"/>
                <a:gd name="connsiteY7" fmla="*/ 708866 h 1292676"/>
                <a:gd name="connsiteX8" fmla="*/ 1302499 w 1375530"/>
                <a:gd name="connsiteY8" fmla="*/ 819044 h 1292676"/>
                <a:gd name="connsiteX9" fmla="*/ 1260399 w 1375530"/>
                <a:gd name="connsiteY9" fmla="*/ 827544 h 1292676"/>
                <a:gd name="connsiteX10" fmla="*/ 1259873 w 1375530"/>
                <a:gd name="connsiteY10" fmla="*/ 832760 h 1292676"/>
                <a:gd name="connsiteX11" fmla="*/ 695575 w 1375530"/>
                <a:gd name="connsiteY11" fmla="*/ 1292676 h 1292676"/>
                <a:gd name="connsiteX12" fmla="*/ 131277 w 1375530"/>
                <a:gd name="connsiteY12" fmla="*/ 832760 h 1292676"/>
                <a:gd name="connsiteX13" fmla="*/ 130617 w 1375530"/>
                <a:gd name="connsiteY13" fmla="*/ 826212 h 1292676"/>
                <a:gd name="connsiteX14" fmla="*/ 119575 w 1375530"/>
                <a:gd name="connsiteY14" fmla="*/ 828441 h 1292676"/>
                <a:gd name="connsiteX15" fmla="*/ 0 w 1375530"/>
                <a:gd name="connsiteY15" fmla="*/ 708866 h 1292676"/>
                <a:gd name="connsiteX16" fmla="*/ 119575 w 1375530"/>
                <a:gd name="connsiteY16" fmla="*/ 589291 h 1292676"/>
                <a:gd name="connsiteX17" fmla="*/ 134652 w 1375530"/>
                <a:gd name="connsiteY17" fmla="*/ 592335 h 1292676"/>
                <a:gd name="connsiteX18" fmla="*/ 145471 w 1375530"/>
                <a:gd name="connsiteY18" fmla="*/ 545391 h 1292676"/>
                <a:gd name="connsiteX19" fmla="*/ 471370 w 1375530"/>
                <a:gd name="connsiteY19" fmla="*/ 185941 h 1292676"/>
                <a:gd name="connsiteX20" fmla="*/ 576550 w 1375530"/>
                <a:gd name="connsiteY20" fmla="*/ 153291 h 1292676"/>
                <a:gd name="connsiteX21" fmla="*/ 569743 w 1375530"/>
                <a:gd name="connsiteY21" fmla="*/ 119575 h 1292676"/>
                <a:gd name="connsiteX22" fmla="*/ 689318 w 1375530"/>
                <a:gd name="connsiteY22" fmla="*/ 0 h 129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75530" h="1292676">
                  <a:moveTo>
                    <a:pt x="689318" y="0"/>
                  </a:moveTo>
                  <a:cubicBezTo>
                    <a:pt x="755357" y="0"/>
                    <a:pt x="808893" y="53536"/>
                    <a:pt x="808893" y="119575"/>
                  </a:cubicBezTo>
                  <a:lnTo>
                    <a:pt x="802458" y="151451"/>
                  </a:lnTo>
                  <a:lnTo>
                    <a:pt x="811659" y="152378"/>
                  </a:lnTo>
                  <a:cubicBezTo>
                    <a:pt x="1008514" y="192661"/>
                    <a:pt x="1168790" y="333364"/>
                    <a:pt x="1236624" y="518628"/>
                  </a:cubicBezTo>
                  <a:lnTo>
                    <a:pt x="1255724" y="589338"/>
                  </a:lnTo>
                  <a:lnTo>
                    <a:pt x="1255955" y="589291"/>
                  </a:lnTo>
                  <a:cubicBezTo>
                    <a:pt x="1321994" y="589291"/>
                    <a:pt x="1375530" y="642827"/>
                    <a:pt x="1375530" y="708866"/>
                  </a:cubicBezTo>
                  <a:cubicBezTo>
                    <a:pt x="1375530" y="758395"/>
                    <a:pt x="1345416" y="800892"/>
                    <a:pt x="1302499" y="819044"/>
                  </a:cubicBezTo>
                  <a:lnTo>
                    <a:pt x="1260399" y="827544"/>
                  </a:lnTo>
                  <a:lnTo>
                    <a:pt x="1259873" y="832760"/>
                  </a:lnTo>
                  <a:cubicBezTo>
                    <a:pt x="1206163" y="1095234"/>
                    <a:pt x="973927" y="1292676"/>
                    <a:pt x="695575" y="1292676"/>
                  </a:cubicBezTo>
                  <a:cubicBezTo>
                    <a:pt x="417224" y="1292676"/>
                    <a:pt x="184987" y="1095234"/>
                    <a:pt x="131277" y="832760"/>
                  </a:cubicBezTo>
                  <a:lnTo>
                    <a:pt x="130617" y="826212"/>
                  </a:lnTo>
                  <a:lnTo>
                    <a:pt x="119575" y="828441"/>
                  </a:lnTo>
                  <a:cubicBezTo>
                    <a:pt x="53536" y="828441"/>
                    <a:pt x="0" y="774905"/>
                    <a:pt x="0" y="708866"/>
                  </a:cubicBezTo>
                  <a:cubicBezTo>
                    <a:pt x="0" y="642827"/>
                    <a:pt x="53536" y="589291"/>
                    <a:pt x="119575" y="589291"/>
                  </a:cubicBezTo>
                  <a:lnTo>
                    <a:pt x="134652" y="592335"/>
                  </a:lnTo>
                  <a:lnTo>
                    <a:pt x="145471" y="545391"/>
                  </a:lnTo>
                  <a:cubicBezTo>
                    <a:pt x="195960" y="383065"/>
                    <a:pt x="316319" y="251522"/>
                    <a:pt x="471370" y="185941"/>
                  </a:cubicBezTo>
                  <a:lnTo>
                    <a:pt x="576550" y="153291"/>
                  </a:lnTo>
                  <a:lnTo>
                    <a:pt x="569743" y="119575"/>
                  </a:lnTo>
                  <a:cubicBezTo>
                    <a:pt x="569743" y="53536"/>
                    <a:pt x="623279" y="0"/>
                    <a:pt x="689318" y="0"/>
                  </a:cubicBezTo>
                  <a:close/>
                </a:path>
              </a:pathLst>
            </a:custGeom>
            <a:pattFill prst="wdUpDiag">
              <a:fgClr>
                <a:schemeClr val="bg1"/>
              </a:fgClr>
              <a:bgClr>
                <a:srgbClr val="FFE710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699357" y="2393777"/>
              <a:ext cx="1153551" cy="154803"/>
            </a:xfrm>
            <a:custGeom>
              <a:avLst/>
              <a:gdLst>
                <a:gd name="connsiteX0" fmla="*/ 0 w 1153551"/>
                <a:gd name="connsiteY0" fmla="*/ 239150 h 239150"/>
                <a:gd name="connsiteX1" fmla="*/ 562708 w 1153551"/>
                <a:gd name="connsiteY1" fmla="*/ 0 h 239150"/>
                <a:gd name="connsiteX2" fmla="*/ 1153551 w 1153551"/>
                <a:gd name="connsiteY2" fmla="*/ 225083 h 239150"/>
                <a:gd name="connsiteX0" fmla="*/ 0 w 1153551"/>
                <a:gd name="connsiteY0" fmla="*/ 239176 h 239176"/>
                <a:gd name="connsiteX1" fmla="*/ 562708 w 1153551"/>
                <a:gd name="connsiteY1" fmla="*/ 26 h 239176"/>
                <a:gd name="connsiteX2" fmla="*/ 1153551 w 1153551"/>
                <a:gd name="connsiteY2" fmla="*/ 225109 h 239176"/>
                <a:gd name="connsiteX0" fmla="*/ 0 w 1153551"/>
                <a:gd name="connsiteY0" fmla="*/ 239722 h 239722"/>
                <a:gd name="connsiteX1" fmla="*/ 562708 w 1153551"/>
                <a:gd name="connsiteY1" fmla="*/ 572 h 239722"/>
                <a:gd name="connsiteX2" fmla="*/ 1153551 w 1153551"/>
                <a:gd name="connsiteY2" fmla="*/ 225655 h 239722"/>
                <a:gd name="connsiteX0" fmla="*/ 0 w 1153551"/>
                <a:gd name="connsiteY0" fmla="*/ 155815 h 155815"/>
                <a:gd name="connsiteX1" fmla="*/ 562708 w 1153551"/>
                <a:gd name="connsiteY1" fmla="*/ 1071 h 155815"/>
                <a:gd name="connsiteX2" fmla="*/ 1153551 w 1153551"/>
                <a:gd name="connsiteY2" fmla="*/ 141748 h 155815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  <a:gd name="connsiteX0" fmla="*/ 0 w 1153551"/>
                <a:gd name="connsiteY0" fmla="*/ 154803 h 154803"/>
                <a:gd name="connsiteX1" fmla="*/ 562708 w 1153551"/>
                <a:gd name="connsiteY1" fmla="*/ 59 h 154803"/>
                <a:gd name="connsiteX2" fmla="*/ 1153551 w 1153551"/>
                <a:gd name="connsiteY2" fmla="*/ 140736 h 15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51" h="154803">
                  <a:moveTo>
                    <a:pt x="0" y="154803"/>
                  </a:moveTo>
                  <a:cubicBezTo>
                    <a:pt x="187569" y="75086"/>
                    <a:pt x="243840" y="2404"/>
                    <a:pt x="562708" y="59"/>
                  </a:cubicBezTo>
                  <a:cubicBezTo>
                    <a:pt x="881576" y="-2286"/>
                    <a:pt x="956603" y="65708"/>
                    <a:pt x="1153551" y="140736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118064" y="2594496"/>
              <a:ext cx="288000" cy="28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7226401" y="2710360"/>
              <a:ext cx="119294" cy="590843"/>
            </a:xfrm>
            <a:custGeom>
              <a:avLst/>
              <a:gdLst>
                <a:gd name="connsiteX0" fmla="*/ 112541 w 168812"/>
                <a:gd name="connsiteY0" fmla="*/ 0 h 590843"/>
                <a:gd name="connsiteX1" fmla="*/ 0 w 168812"/>
                <a:gd name="connsiteY1" fmla="*/ 337625 h 590843"/>
                <a:gd name="connsiteX2" fmla="*/ 168812 w 168812"/>
                <a:gd name="connsiteY2" fmla="*/ 590843 h 590843"/>
                <a:gd name="connsiteX0" fmla="*/ 113262 w 169533"/>
                <a:gd name="connsiteY0" fmla="*/ 0 h 590843"/>
                <a:gd name="connsiteX1" fmla="*/ 721 w 169533"/>
                <a:gd name="connsiteY1" fmla="*/ 337625 h 590843"/>
                <a:gd name="connsiteX2" fmla="*/ 169533 w 169533"/>
                <a:gd name="connsiteY2" fmla="*/ 590843 h 590843"/>
                <a:gd name="connsiteX0" fmla="*/ 116105 w 172376"/>
                <a:gd name="connsiteY0" fmla="*/ 0 h 590843"/>
                <a:gd name="connsiteX1" fmla="*/ 3564 w 172376"/>
                <a:gd name="connsiteY1" fmla="*/ 337625 h 590843"/>
                <a:gd name="connsiteX2" fmla="*/ 172376 w 172376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  <a:gd name="connsiteX0" fmla="*/ 63023 w 119294"/>
                <a:gd name="connsiteY0" fmla="*/ 0 h 590843"/>
                <a:gd name="connsiteX1" fmla="*/ 6753 w 119294"/>
                <a:gd name="connsiteY1" fmla="*/ 337625 h 590843"/>
                <a:gd name="connsiteX2" fmla="*/ 119294 w 119294"/>
                <a:gd name="connsiteY2" fmla="*/ 590843 h 5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94" h="590843">
                  <a:moveTo>
                    <a:pt x="63023" y="0"/>
                  </a:moveTo>
                  <a:cubicBezTo>
                    <a:pt x="25509" y="112542"/>
                    <a:pt x="-16693" y="98474"/>
                    <a:pt x="6753" y="337625"/>
                  </a:cubicBezTo>
                  <a:cubicBezTo>
                    <a:pt x="30199" y="576776"/>
                    <a:pt x="63023" y="506437"/>
                    <a:pt x="119294" y="590843"/>
                  </a:cubicBezTo>
                </a:path>
              </a:pathLst>
            </a:custGeom>
            <a:noFill/>
            <a:ln w="10477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686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563</Words>
  <Application>Microsoft Office PowerPoint</Application>
  <PresentationFormat>自定义</PresentationFormat>
  <Paragraphs>111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蒋威</dc:creator>
  <cp:lastModifiedBy>Administrator</cp:lastModifiedBy>
  <cp:revision>89</cp:revision>
  <dcterms:created xsi:type="dcterms:W3CDTF">2015-02-07T01:34:09Z</dcterms:created>
  <dcterms:modified xsi:type="dcterms:W3CDTF">2015-08-11T07:42:22Z</dcterms:modified>
</cp:coreProperties>
</file>