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5715000" type="screen16x1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65"/>
    <a:srgbClr val="9A0000"/>
    <a:srgbClr val="FF93A2"/>
    <a:srgbClr val="967200"/>
    <a:srgbClr val="FF0027"/>
    <a:srgbClr val="FF99FF"/>
    <a:srgbClr val="920015"/>
    <a:srgbClr val="700000"/>
    <a:srgbClr val="4C0000"/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70" autoAdjust="0"/>
  </p:normalViewPr>
  <p:slideViewPr>
    <p:cSldViewPr snapToObjects="1">
      <p:cViewPr varScale="1">
        <p:scale>
          <a:sx n="120" d="100"/>
          <a:sy n="120" d="100"/>
        </p:scale>
        <p:origin x="1350" y="10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D8C7-6074-4FBB-9720-79A925606D9A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576EE-7C0D-4A2A-814F-F633071EE2C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26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576EE-7C0D-4A2A-814F-F633071EE2C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10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65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32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55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09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20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8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70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19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22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N:\人文学院PPT\模版\书法水墨画卷图片副本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715000"/>
          </a:xfrm>
          <a:prstGeom prst="rect">
            <a:avLst/>
          </a:prstGeom>
          <a:noFill/>
        </p:spPr>
      </p:pic>
      <p:sp>
        <p:nvSpPr>
          <p:cNvPr id="9" name="矩形 8"/>
          <p:cNvSpPr/>
          <p:nvPr userDrawn="1"/>
        </p:nvSpPr>
        <p:spPr>
          <a:xfrm>
            <a:off x="0" y="-16887"/>
            <a:ext cx="9144001" cy="5731887"/>
          </a:xfrm>
          <a:prstGeom prst="rect">
            <a:avLst/>
          </a:prstGeom>
          <a:blipFill dpi="0" rotWithShape="1">
            <a:blip r:embed="rId3" cstate="email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N:\人文学院PPT\模版\书法水墨画卷图片副本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715000"/>
          </a:xfrm>
          <a:prstGeom prst="rect">
            <a:avLst/>
          </a:prstGeom>
          <a:noFill/>
        </p:spPr>
      </p:pic>
      <p:sp>
        <p:nvSpPr>
          <p:cNvPr id="4" name="矩形 3"/>
          <p:cNvSpPr/>
          <p:nvPr userDrawn="1"/>
        </p:nvSpPr>
        <p:spPr>
          <a:xfrm>
            <a:off x="0" y="-16887"/>
            <a:ext cx="9144000" cy="5731887"/>
          </a:xfrm>
          <a:prstGeom prst="rect">
            <a:avLst/>
          </a:prstGeom>
          <a:blipFill dpi="0" rotWithShape="1">
            <a:blip r:embed="rId3" cstate="email">
              <a:alphaModFix am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-16887"/>
            <a:ext cx="9144001" cy="5731887"/>
          </a:xfrm>
          <a:prstGeom prst="rect">
            <a:avLst/>
          </a:prstGeom>
          <a:blipFill dpi="0" rotWithShape="1">
            <a:blip r:embed="rId4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56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N:\人文学院PPT\模版\书法水墨画卷图片副本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1" y="0"/>
            <a:ext cx="9180512" cy="57150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-36512" y="-16887"/>
            <a:ext cx="9180513" cy="5731887"/>
          </a:xfrm>
          <a:prstGeom prst="rect">
            <a:avLst/>
          </a:prstGeom>
          <a:blipFill dpi="0" rotWithShape="1">
            <a:blip r:embed="rId4" cstate="email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7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3784" y="28665"/>
            <a:ext cx="3914231" cy="1979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8.pn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-1"/>
            <a:ext cx="1619672" cy="708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8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66186"/>
            <a:ext cx="1999992" cy="204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1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37" y="4336708"/>
            <a:ext cx="1500188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3" name="Picture 4" descr="N:\人文学院PPT\模版\dayan0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2689" y="1616139"/>
            <a:ext cx="2212975" cy="1268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310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1</Words>
  <Application>Microsoft Office PowerPoint</Application>
  <PresentationFormat>全屏显示(16:10)</PresentationFormat>
  <Paragraphs>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Calibri</vt:lpstr>
      <vt:lpstr>Arial</vt:lpstr>
      <vt:lpstr>宋体</vt:lpstr>
      <vt:lpstr>Office 主题​​</vt:lpstr>
      <vt:lpstr>PowerPoint 演示文稿</vt:lpstr>
    </vt:vector>
  </TitlesOfParts>
  <Company>DADI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黑桃</dc:creator>
  <cp:lastModifiedBy>Sky123.Org</cp:lastModifiedBy>
  <cp:revision>97</cp:revision>
  <dcterms:created xsi:type="dcterms:W3CDTF">2012-12-17T20:51:05Z</dcterms:created>
  <dcterms:modified xsi:type="dcterms:W3CDTF">2015-07-19T03:02:05Z</dcterms:modified>
</cp:coreProperties>
</file>