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F636C-9C8D-483D-9FE9-AFA6445D4FD0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4974F-1790-4B4B-B748-AE9D4E5935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47F78-823F-4AAE-A78C-6AA73A756912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B7C1D-E086-4524-BBD5-814D78F756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F55C-59B7-4E69-B5A1-D2A660F19616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175FF-6BEC-4324-A91F-431DDE61B6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F495-7E16-40FD-876B-517ADB67E6EB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C831-867C-44CF-A637-D3886970A1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76F17-3543-49F0-86B1-B0BFA088DE1F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0B83D-F585-43D8-87CD-D2FEAB01C2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D5CB0-3D80-4C8B-8F91-12E38AEC275F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0525F-074A-45D9-916B-59B73001FA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3469D-9944-4E45-81DF-5D85286BAF8D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106DE-7773-4CDE-B775-75A553CAC5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835CC-2BFF-4D84-9D89-E619C14FCE00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DCEB-0FB2-438E-A813-32B1704C7C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D572D-4E06-4959-B495-1DB4BD150C6F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2FB61-8C41-412F-9969-02465A67C9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B27A1-94C8-4C2D-903B-2FF189BD736C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7F262-B69B-4133-8958-E89440A8F1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EB8D3-5E96-4787-B068-C9E6EBE0AE86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77E4E-9342-4CBA-A206-3E0F137543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5F3457-4D97-4735-AB07-069CEE5EB5F2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14DA3A-777B-4ACE-8D47-AFC3C37127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286250" y="714375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>
                <a:latin typeface="Calibri" pitchFamily="34" charset="0"/>
              </a:rPr>
              <a:t>POWEPOINT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072063" y="1620838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适用于英伦风主题及相关类别演示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7"/>
          <p:cNvSpPr>
            <a:spLocks noChangeArrowheads="1"/>
          </p:cNvSpPr>
          <p:nvPr/>
        </p:nvSpPr>
        <p:spPr bwMode="auto">
          <a:xfrm>
            <a:off x="3714750" y="3286125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9"/>
          <p:cNvSpPr>
            <a:spLocks noChangeArrowheads="1"/>
          </p:cNvSpPr>
          <p:nvPr/>
        </p:nvSpPr>
        <p:spPr bwMode="auto">
          <a:xfrm>
            <a:off x="471487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7"/>
          <p:cNvSpPr>
            <a:spLocks noChangeArrowheads="1"/>
          </p:cNvSpPr>
          <p:nvPr/>
        </p:nvSpPr>
        <p:spPr bwMode="auto">
          <a:xfrm>
            <a:off x="2714625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285750" y="214313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42900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9"/>
          <p:cNvSpPr>
            <a:spLocks noChangeArrowheads="1"/>
          </p:cNvSpPr>
          <p:nvPr/>
        </p:nvSpPr>
        <p:spPr bwMode="auto">
          <a:xfrm>
            <a:off x="4786313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400050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2928938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428625" y="2111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7"/>
          <p:cNvSpPr>
            <a:spLocks noChangeArrowheads="1"/>
          </p:cNvSpPr>
          <p:nvPr/>
        </p:nvSpPr>
        <p:spPr bwMode="auto">
          <a:xfrm>
            <a:off x="2428875" y="2714625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9"/>
          <p:cNvSpPr>
            <a:spLocks noChangeArrowheads="1"/>
          </p:cNvSpPr>
          <p:nvPr/>
        </p:nvSpPr>
        <p:spPr bwMode="auto">
          <a:xfrm>
            <a:off x="5786438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7"/>
          <p:cNvSpPr>
            <a:spLocks noChangeArrowheads="1"/>
          </p:cNvSpPr>
          <p:nvPr/>
        </p:nvSpPr>
        <p:spPr bwMode="auto">
          <a:xfrm>
            <a:off x="514350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2643188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357188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2071688" y="4643438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9"/>
          <p:cNvSpPr>
            <a:spLocks noChangeArrowheads="1"/>
          </p:cNvSpPr>
          <p:nvPr/>
        </p:nvSpPr>
        <p:spPr bwMode="auto">
          <a:xfrm>
            <a:off x="5429250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7"/>
          <p:cNvSpPr>
            <a:spLocks noChangeArrowheads="1"/>
          </p:cNvSpPr>
          <p:nvPr/>
        </p:nvSpPr>
        <p:spPr bwMode="auto">
          <a:xfrm>
            <a:off x="200025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542925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1285875" y="4714875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9"/>
          <p:cNvSpPr>
            <a:spLocks noChangeArrowheads="1"/>
          </p:cNvSpPr>
          <p:nvPr/>
        </p:nvSpPr>
        <p:spPr bwMode="auto">
          <a:xfrm>
            <a:off x="471487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/>
          <p:cNvSpPr>
            <a:spLocks noChangeArrowheads="1"/>
          </p:cNvSpPr>
          <p:nvPr/>
        </p:nvSpPr>
        <p:spPr bwMode="auto">
          <a:xfrm>
            <a:off x="2571750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5857875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1928813" y="2143125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9"/>
          <p:cNvSpPr>
            <a:spLocks noChangeArrowheads="1"/>
          </p:cNvSpPr>
          <p:nvPr/>
        </p:nvSpPr>
        <p:spPr bwMode="auto">
          <a:xfrm>
            <a:off x="5786438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7"/>
          <p:cNvSpPr>
            <a:spLocks noChangeArrowheads="1"/>
          </p:cNvSpPr>
          <p:nvPr/>
        </p:nvSpPr>
        <p:spPr bwMode="auto">
          <a:xfrm>
            <a:off x="1214438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9"/>
          <p:cNvSpPr>
            <a:spLocks noChangeArrowheads="1"/>
          </p:cNvSpPr>
          <p:nvPr/>
        </p:nvSpPr>
        <p:spPr bwMode="auto">
          <a:xfrm>
            <a:off x="6286500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285750" y="4254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3786188" y="335756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621506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/>
          <p:cNvSpPr>
            <a:spLocks noChangeArrowheads="1"/>
          </p:cNvSpPr>
          <p:nvPr/>
        </p:nvSpPr>
        <p:spPr bwMode="auto">
          <a:xfrm>
            <a:off x="142875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428625" y="2825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7"/>
          <p:cNvSpPr>
            <a:spLocks noChangeArrowheads="1"/>
          </p:cNvSpPr>
          <p:nvPr/>
        </p:nvSpPr>
        <p:spPr bwMode="auto">
          <a:xfrm>
            <a:off x="3857625" y="4273550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9"/>
          <p:cNvSpPr>
            <a:spLocks noChangeArrowheads="1"/>
          </p:cNvSpPr>
          <p:nvPr/>
        </p:nvSpPr>
        <p:spPr bwMode="auto">
          <a:xfrm>
            <a:off x="5643563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7"/>
          <p:cNvSpPr>
            <a:spLocks noChangeArrowheads="1"/>
          </p:cNvSpPr>
          <p:nvPr/>
        </p:nvSpPr>
        <p:spPr bwMode="auto">
          <a:xfrm>
            <a:off x="19288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428625" y="2825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7"/>
          <p:cNvSpPr>
            <a:spLocks noChangeArrowheads="1"/>
          </p:cNvSpPr>
          <p:nvPr/>
        </p:nvSpPr>
        <p:spPr bwMode="auto">
          <a:xfrm>
            <a:off x="3929063" y="2143125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9"/>
          <p:cNvSpPr>
            <a:spLocks noChangeArrowheads="1"/>
          </p:cNvSpPr>
          <p:nvPr/>
        </p:nvSpPr>
        <p:spPr bwMode="auto">
          <a:xfrm>
            <a:off x="614362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7"/>
          <p:cNvSpPr>
            <a:spLocks noChangeArrowheads="1"/>
          </p:cNvSpPr>
          <p:nvPr/>
        </p:nvSpPr>
        <p:spPr bwMode="auto">
          <a:xfrm>
            <a:off x="214312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5"/>
          <p:cNvSpPr>
            <a:spLocks noChangeArrowheads="1"/>
          </p:cNvSpPr>
          <p:nvPr/>
        </p:nvSpPr>
        <p:spPr bwMode="auto">
          <a:xfrm>
            <a:off x="4143375" y="5072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126</Words>
  <Application>Microsoft Office PowerPoint</Application>
  <PresentationFormat>全屏显示(4:3)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User</cp:lastModifiedBy>
  <cp:revision>24</cp:revision>
  <dcterms:created xsi:type="dcterms:W3CDTF">2013-10-30T09:04:50Z</dcterms:created>
  <dcterms:modified xsi:type="dcterms:W3CDTF">2013-12-27T03:46:37Z</dcterms:modified>
</cp:coreProperties>
</file>