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7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7" autoAdjust="0"/>
    <p:restoredTop sz="94659" autoAdjust="0"/>
  </p:normalViewPr>
  <p:slideViewPr>
    <p:cSldViewPr>
      <p:cViewPr varScale="1">
        <p:scale>
          <a:sx n="100" d="100"/>
          <a:sy n="100" d="100"/>
        </p:scale>
        <p:origin x="-12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52" y="343285"/>
            <a:ext cx="9038096" cy="6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78382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357188"/>
            <a:ext cx="9086850" cy="6182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19032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" y="347663"/>
            <a:ext cx="9048750" cy="616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9136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8" y="357188"/>
            <a:ext cx="9039225" cy="614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3704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342900"/>
            <a:ext cx="90297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2267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" y="352425"/>
            <a:ext cx="9048750" cy="615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0188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357188"/>
            <a:ext cx="9029700" cy="614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2703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" y="338138"/>
            <a:ext cx="9048750" cy="618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6411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8" y="376238"/>
            <a:ext cx="9039225" cy="61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94033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3" y="342900"/>
            <a:ext cx="9020175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16173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352425"/>
            <a:ext cx="9029700" cy="615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90620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76" y="338523"/>
            <a:ext cx="9019048" cy="618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74095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376238"/>
            <a:ext cx="9029700" cy="610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14548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8" y="357188"/>
            <a:ext cx="9039225" cy="614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48255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75" y="357188"/>
            <a:ext cx="9010650" cy="614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03558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3" y="347663"/>
            <a:ext cx="9020175" cy="616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135163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371475"/>
            <a:ext cx="9029700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77115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3" y="347663"/>
            <a:ext cx="9020175" cy="616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25807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" y="347663"/>
            <a:ext cx="9029700" cy="616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452022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3" y="366713"/>
            <a:ext cx="9020175" cy="612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75086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13" y="342900"/>
            <a:ext cx="9020175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9571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" y="333375"/>
            <a:ext cx="9048750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2875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52" y="338523"/>
            <a:ext cx="9038096" cy="618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2284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3" y="338138"/>
            <a:ext cx="9058275" cy="618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467444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88" y="333375"/>
            <a:ext cx="9039225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33615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14" y="333761"/>
            <a:ext cx="9028572" cy="619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3798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28" y="333761"/>
            <a:ext cx="9057143" cy="619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3066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66" y="343285"/>
            <a:ext cx="9066667" cy="6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4805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2952" y="352809"/>
            <a:ext cx="9038096" cy="6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9685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14" y="352809"/>
            <a:ext cx="9028572" cy="6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1399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14" y="352809"/>
            <a:ext cx="9028572" cy="6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3313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全屏显示(4:3)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全新格局，全新助跑——腾讯体育营销</dc:title>
  <dc:creator>陌上初薰</dc:creator>
  <cp:lastModifiedBy>Administrator</cp:lastModifiedBy>
  <cp:revision>7</cp:revision>
  <dcterms:created xsi:type="dcterms:W3CDTF">2012-09-26T07:51:09Z</dcterms:created>
  <dcterms:modified xsi:type="dcterms:W3CDTF">2015-08-03T07:30:20Z</dcterms:modified>
</cp:coreProperties>
</file>