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6656B-7F90-456F-86E4-9128D1901EE9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F003D-F2D2-4B67-84F3-C78E06BC19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9C68-996E-4D52-8AFF-378F2D1C96C0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C12C0-4243-46BA-84CF-CBBA42CCC0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7A87-195C-4E42-8C52-B4A9ADBC26A0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60086-A471-4AFB-AD56-D857AA2BF7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E8698-22DA-4FD9-9037-238CD9427BFF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CD93C-B348-49D6-9833-2C0374A856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A5313-CA39-4D8F-8E21-800B88DA908D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44988-2BFD-4774-8186-90763800F6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DB4E9-009C-4D39-90DC-5E881DABF95C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3115D-EE71-4ECB-A5DF-54C38F4F40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CA4F3-5577-4C61-8003-37ED97263CA5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51C6-DA47-45C8-8F4E-C18FFC8A51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BA7A-6223-4992-9630-9895D9FB1E74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AE116-95F4-4DE5-9466-75FA25866D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01DB4-DE74-47CB-959E-C42CA4CB3D50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8A07C-0D22-49F1-93ED-0D705BFAB6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EED46-692B-4EA6-85A1-4B1F5A63B8EE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DF3D0-D446-4B34-B2DD-7A30C0E1D2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3FF3F-D806-4D9D-A17E-C7090E2742A2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494F-854C-46F6-8631-27FA96498A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0A958F-0894-4553-AEB5-AEB1BA9AED4E}" type="datetimeFigureOut">
              <a:rPr lang="zh-CN" altLang="en-US"/>
              <a:pPr>
                <a:defRPr/>
              </a:pPr>
              <a:t>2014/4/17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A214069-0CE4-4A43-8038-395CBCA87C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786063" y="2000250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286125" y="300037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适用于唯美浪漫及相关类别演示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9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50</cp:revision>
  <dcterms:created xsi:type="dcterms:W3CDTF">2013-10-30T09:04:50Z</dcterms:created>
  <dcterms:modified xsi:type="dcterms:W3CDTF">2014-04-17T08:47:54Z</dcterms:modified>
</cp:coreProperties>
</file>