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65DBF-CB53-4A85-96DC-E54A3758D679}" type="datetimeFigureOut">
              <a:rPr lang="zh-CN" altLang="en-US"/>
              <a:pPr>
                <a:defRPr/>
              </a:pPr>
              <a:t>2014-2-27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92A2B-B51D-48DA-97C2-5AF2788D16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27D90-983A-4D6B-90BF-5897A091FB90}" type="datetimeFigureOut">
              <a:rPr lang="zh-CN" altLang="en-US"/>
              <a:pPr>
                <a:defRPr/>
              </a:pPr>
              <a:t>2014-2-27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BA9AE-8568-435F-BC77-4E63362F68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4BAF-B374-4825-9B26-C1981D8F94E7}" type="datetimeFigureOut">
              <a:rPr lang="zh-CN" altLang="en-US"/>
              <a:pPr>
                <a:defRPr/>
              </a:pPr>
              <a:t>2014-2-27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73A62-5162-424C-ACCF-8CAE0DB808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0F516-9EC7-454B-B4BC-19CA83C2B681}" type="datetimeFigureOut">
              <a:rPr lang="zh-CN" altLang="en-US"/>
              <a:pPr>
                <a:defRPr/>
              </a:pPr>
              <a:t>2014-2-27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FC089-82FA-4CDF-B530-7837861776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3AD3D-7329-4E29-9996-B8669255CDEF}" type="datetimeFigureOut">
              <a:rPr lang="zh-CN" altLang="en-US"/>
              <a:pPr>
                <a:defRPr/>
              </a:pPr>
              <a:t>2014-2-27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0AC19-F022-44F3-9B0D-865257E981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2F32F-F228-4E55-9294-4FE06F14FC88}" type="datetimeFigureOut">
              <a:rPr lang="zh-CN" altLang="en-US"/>
              <a:pPr>
                <a:defRPr/>
              </a:pPr>
              <a:t>2014-2-27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2CFAF-1E3C-4622-9B74-6E92B3281F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0C158-0544-4EC2-9627-04B9A08DF2D3}" type="datetimeFigureOut">
              <a:rPr lang="zh-CN" altLang="en-US"/>
              <a:pPr>
                <a:defRPr/>
              </a:pPr>
              <a:t>2014-2-27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F3222-CB9E-4F16-88C8-9D9757AAFE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45691-4885-4414-938C-8041C95D3F71}" type="datetimeFigureOut">
              <a:rPr lang="zh-CN" altLang="en-US"/>
              <a:pPr>
                <a:defRPr/>
              </a:pPr>
              <a:t>2014-2-27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88FF8-E188-4D10-B5BD-051B43431E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42B81-1F25-4EA1-86E6-B858B458F541}" type="datetimeFigureOut">
              <a:rPr lang="zh-CN" altLang="en-US"/>
              <a:pPr>
                <a:defRPr/>
              </a:pPr>
              <a:t>2014-2-27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EB4C4-285D-4239-8A03-873D08612C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DC8BB-67F0-44F7-A3D0-79655085D603}" type="datetimeFigureOut">
              <a:rPr lang="zh-CN" altLang="en-US"/>
              <a:pPr>
                <a:defRPr/>
              </a:pPr>
              <a:t>2014-2-27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6DC3A-CDDE-4BEF-A690-EB660DBA78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A2461-D9FB-4EF3-821F-6B29E80E5295}" type="datetimeFigureOut">
              <a:rPr lang="zh-CN" altLang="en-US"/>
              <a:pPr>
                <a:defRPr/>
              </a:pPr>
              <a:t>2014-2-27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4E66A-F517-4358-887E-5E6C24EA05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1C22A7-598C-4D7C-8E13-35C3749C2570}" type="datetimeFigureOut">
              <a:rPr lang="zh-CN" altLang="en-US"/>
              <a:pPr>
                <a:defRPr/>
              </a:pPr>
              <a:t>2014-2-27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6130B8-51B0-4024-AFA5-6B676EAF68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928938" y="4214813"/>
            <a:ext cx="5286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>
                <a:latin typeface="Calibri" pitchFamily="34" charset="0"/>
              </a:rPr>
              <a:t>POWEPOINT</a:t>
            </a:r>
            <a:endParaRPr lang="zh-CN" altLang="en-US" sz="54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214688" y="5049838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适用于唯美梦幻主题及相关类别演示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1000125" y="9286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67" name="矩形 9"/>
          <p:cNvSpPr>
            <a:spLocks noChangeArrowheads="1"/>
          </p:cNvSpPr>
          <p:nvPr/>
        </p:nvSpPr>
        <p:spPr bwMode="auto">
          <a:xfrm>
            <a:off x="2714625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7"/>
          <p:cNvSpPr>
            <a:spLocks noChangeArrowheads="1"/>
          </p:cNvSpPr>
          <p:nvPr/>
        </p:nvSpPr>
        <p:spPr bwMode="auto">
          <a:xfrm>
            <a:off x="4500563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9"/>
          <p:cNvSpPr>
            <a:spLocks noChangeArrowheads="1"/>
          </p:cNvSpPr>
          <p:nvPr/>
        </p:nvSpPr>
        <p:spPr bwMode="auto">
          <a:xfrm>
            <a:off x="2786063" y="3929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5"/>
          <p:cNvSpPr>
            <a:spLocks noChangeArrowheads="1"/>
          </p:cNvSpPr>
          <p:nvPr/>
        </p:nvSpPr>
        <p:spPr bwMode="auto">
          <a:xfrm>
            <a:off x="4286250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857250" y="925513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6"/>
          <p:cNvSpPr>
            <a:spLocks noChangeArrowheads="1"/>
          </p:cNvSpPr>
          <p:nvPr/>
        </p:nvSpPr>
        <p:spPr bwMode="auto">
          <a:xfrm>
            <a:off x="5572125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371475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6"/>
          <p:cNvSpPr>
            <a:spLocks noChangeArrowheads="1"/>
          </p:cNvSpPr>
          <p:nvPr/>
        </p:nvSpPr>
        <p:spPr bwMode="auto">
          <a:xfrm>
            <a:off x="1857375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857250" y="8572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7"/>
          <p:cNvSpPr>
            <a:spLocks noChangeArrowheads="1"/>
          </p:cNvSpPr>
          <p:nvPr/>
        </p:nvSpPr>
        <p:spPr bwMode="auto">
          <a:xfrm>
            <a:off x="4000500" y="2214563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4286250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5"/>
          <p:cNvSpPr>
            <a:spLocks noChangeArrowheads="1"/>
          </p:cNvSpPr>
          <p:nvPr/>
        </p:nvSpPr>
        <p:spPr bwMode="auto">
          <a:xfrm>
            <a:off x="3714750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4572000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1000125" y="9286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>
            <a:off x="3786188" y="5429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5786438" y="5286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5"/>
          <p:cNvSpPr>
            <a:spLocks noChangeArrowheads="1"/>
          </p:cNvSpPr>
          <p:nvPr/>
        </p:nvSpPr>
        <p:spPr bwMode="auto">
          <a:xfrm>
            <a:off x="1928813" y="5357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928688" y="8572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1857375" y="3929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3714750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5715000" y="3929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928688" y="9286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7"/>
          <p:cNvSpPr>
            <a:spLocks noChangeArrowheads="1"/>
          </p:cNvSpPr>
          <p:nvPr/>
        </p:nvSpPr>
        <p:spPr bwMode="auto">
          <a:xfrm>
            <a:off x="2500313" y="2643188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6"/>
          <p:cNvSpPr>
            <a:spLocks noChangeArrowheads="1"/>
          </p:cNvSpPr>
          <p:nvPr/>
        </p:nvSpPr>
        <p:spPr bwMode="auto">
          <a:xfrm>
            <a:off x="5643563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857250" y="78581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6"/>
          <p:cNvSpPr>
            <a:spLocks noChangeArrowheads="1"/>
          </p:cNvSpPr>
          <p:nvPr/>
        </p:nvSpPr>
        <p:spPr bwMode="auto">
          <a:xfrm>
            <a:off x="5357813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3857625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7"/>
          <p:cNvSpPr>
            <a:spLocks noChangeArrowheads="1"/>
          </p:cNvSpPr>
          <p:nvPr/>
        </p:nvSpPr>
        <p:spPr bwMode="auto">
          <a:xfrm>
            <a:off x="2000250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/>
          <p:cNvSpPr>
            <a:spLocks noChangeArrowheads="1"/>
          </p:cNvSpPr>
          <p:nvPr/>
        </p:nvSpPr>
        <p:spPr bwMode="auto">
          <a:xfrm>
            <a:off x="3714750" y="2286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785813" y="85725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19" name="矩形 7"/>
          <p:cNvSpPr>
            <a:spLocks noChangeArrowheads="1"/>
          </p:cNvSpPr>
          <p:nvPr/>
        </p:nvSpPr>
        <p:spPr bwMode="auto">
          <a:xfrm>
            <a:off x="2571750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9"/>
          <p:cNvSpPr>
            <a:spLocks noChangeArrowheads="1"/>
          </p:cNvSpPr>
          <p:nvPr/>
        </p:nvSpPr>
        <p:spPr bwMode="auto">
          <a:xfrm>
            <a:off x="2357438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6"/>
          <p:cNvSpPr>
            <a:spLocks noChangeArrowheads="1"/>
          </p:cNvSpPr>
          <p:nvPr/>
        </p:nvSpPr>
        <p:spPr bwMode="auto">
          <a:xfrm>
            <a:off x="5000625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6"/>
          <p:cNvSpPr>
            <a:spLocks noChangeArrowheads="1"/>
          </p:cNvSpPr>
          <p:nvPr/>
        </p:nvSpPr>
        <p:spPr bwMode="auto">
          <a:xfrm>
            <a:off x="5286375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857250" y="9286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3" name="矩形 7"/>
          <p:cNvSpPr>
            <a:spLocks noChangeArrowheads="1"/>
          </p:cNvSpPr>
          <p:nvPr/>
        </p:nvSpPr>
        <p:spPr bwMode="auto">
          <a:xfrm>
            <a:off x="4143375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6"/>
          <p:cNvSpPr>
            <a:spLocks noChangeArrowheads="1"/>
          </p:cNvSpPr>
          <p:nvPr/>
        </p:nvSpPr>
        <p:spPr bwMode="auto">
          <a:xfrm>
            <a:off x="1214438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5"/>
          <p:cNvSpPr>
            <a:spLocks noChangeArrowheads="1"/>
          </p:cNvSpPr>
          <p:nvPr/>
        </p:nvSpPr>
        <p:spPr bwMode="auto">
          <a:xfrm>
            <a:off x="4857750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117</Words>
  <Application>Microsoft Office PowerPoint</Application>
  <PresentationFormat>全屏显示(4:3)</PresentationFormat>
  <Paragraphs>41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User</cp:lastModifiedBy>
  <cp:revision>36</cp:revision>
  <dcterms:created xsi:type="dcterms:W3CDTF">2013-10-30T09:04:50Z</dcterms:created>
  <dcterms:modified xsi:type="dcterms:W3CDTF">2014-02-27T08:36:54Z</dcterms:modified>
</cp:coreProperties>
</file>