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24.jp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232" y="0"/>
            <a:ext cx="55575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269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24216"/>
            <a:ext cx="5453420" cy="688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966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"/>
            <a:ext cx="9144000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168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35161"/>
            <a:ext cx="5472608" cy="6928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696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320"/>
            <a:ext cx="5400600" cy="685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3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18743"/>
            <a:ext cx="5472608" cy="689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793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6975"/>
            <a:ext cx="5400600" cy="686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33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652"/>
            <a:ext cx="9144000" cy="556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443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080"/>
            <a:ext cx="9144000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54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220"/>
            <a:ext cx="9144000" cy="562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88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220"/>
            <a:ext cx="9144000" cy="562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24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5326"/>
            <a:ext cx="5616624" cy="680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079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648"/>
            <a:ext cx="9144000" cy="563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453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648"/>
            <a:ext cx="9144000" cy="563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796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5216"/>
            <a:ext cx="9144000" cy="568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123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512"/>
            <a:ext cx="9144000" cy="552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610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1" y="1412776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792"/>
            <a:ext cx="9144000" cy="561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843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792"/>
            <a:ext cx="9144000" cy="561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7220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508"/>
            <a:ext cx="9144000" cy="558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767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364"/>
            <a:ext cx="9144000" cy="560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9391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488" y="0"/>
            <a:ext cx="5761832" cy="685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242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13271"/>
            <a:ext cx="5472608" cy="688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24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727" y="-1"/>
            <a:ext cx="5548545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16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24832"/>
            <a:ext cx="5488221" cy="678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56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-13991"/>
            <a:ext cx="5616624" cy="688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313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-2758"/>
            <a:ext cx="5616624" cy="686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7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566"/>
            <a:ext cx="5488310" cy="683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28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4686"/>
            <a:ext cx="5355818" cy="682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314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141" y="6069"/>
            <a:ext cx="5472608" cy="684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662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84</Words>
  <Application>Microsoft Office PowerPoint</Application>
  <PresentationFormat>全屏显示(4:3)</PresentationFormat>
  <Paragraphs>9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3" baseType="lpstr">
      <vt:lpstr>宋体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Sky123.Org</cp:lastModifiedBy>
  <cp:revision>6</cp:revision>
  <dcterms:modified xsi:type="dcterms:W3CDTF">2015-07-31T10:28:53Z</dcterms:modified>
</cp:coreProperties>
</file>