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CE049-BB45-4631-BA36-DE60DCEE6298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2CC56-3E93-46B1-A2FA-DCF793DDE2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D1411-5616-4610-BD44-812423D4B684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CCE01-B109-4EC5-AEC7-FFEBAD6D11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ACCF4-B531-40E6-B523-CBDE674DDC24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31B7F-BE12-4C4E-BEAF-A19905903B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92A94-F6B4-4218-9408-5A67AFB3150C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63D36-753C-43A6-AC26-7CD3FC581E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34AB4-D792-41F9-BBAB-C3A19C6B88D6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E8CB6-D3C8-4BB6-98D4-A0C0C169C4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03C58-579F-4D41-B065-0002362C03C2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69D9F-ABDD-44C0-B7D7-021DEEA42B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309D1-7DC3-4042-A71A-EFE2AB575360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7646-9536-48A8-AA76-43ADABDDF5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EBF39-C69E-4026-8595-6E8E47FE091A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D5FD7-03F5-4D89-8BF7-C6C81F9D95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EAA85-2A85-435E-8D56-EEBFA251035E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03089-9943-4587-97C6-3F127D3ED6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5FEF8-48B2-47ED-A71E-674C248502F2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19C53-66B0-451F-80AC-6724BE6D74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3E2D7-2F38-4AF4-ADF8-7C1991E4DA52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DB601-C1E7-4B6C-8188-03EB864CDD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35CB69D-8536-488B-905F-C7336CB515B3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B41B15F-FBFA-4221-9AE0-89CD05889D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857500" y="1500188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>
                <a:latin typeface="Calibri" pitchFamily="34" charset="0"/>
              </a:rPr>
              <a:t>POWEPOINT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143250" y="2335213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适用于简约清爽主题及相关类别演示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143000" y="78263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50043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9"/>
          <p:cNvSpPr>
            <a:spLocks noChangeArrowheads="1"/>
          </p:cNvSpPr>
          <p:nvPr/>
        </p:nvSpPr>
        <p:spPr bwMode="auto">
          <a:xfrm>
            <a:off x="35718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3429000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428625" y="7826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7"/>
          <p:cNvSpPr>
            <a:spLocks noChangeArrowheads="1"/>
          </p:cNvSpPr>
          <p:nvPr/>
        </p:nvSpPr>
        <p:spPr bwMode="auto">
          <a:xfrm>
            <a:off x="2071688" y="400050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9"/>
          <p:cNvSpPr>
            <a:spLocks noChangeArrowheads="1"/>
          </p:cNvSpPr>
          <p:nvPr/>
        </p:nvSpPr>
        <p:spPr bwMode="auto">
          <a:xfrm>
            <a:off x="4857750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7"/>
          <p:cNvSpPr>
            <a:spLocks noChangeArrowheads="1"/>
          </p:cNvSpPr>
          <p:nvPr/>
        </p:nvSpPr>
        <p:spPr bwMode="auto">
          <a:xfrm>
            <a:off x="4429125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642938" y="78581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2143125" y="321468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9"/>
          <p:cNvSpPr>
            <a:spLocks noChangeArrowheads="1"/>
          </p:cNvSpPr>
          <p:nvPr/>
        </p:nvSpPr>
        <p:spPr bwMode="auto">
          <a:xfrm>
            <a:off x="4357688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7"/>
          <p:cNvSpPr>
            <a:spLocks noChangeArrowheads="1"/>
          </p:cNvSpPr>
          <p:nvPr/>
        </p:nvSpPr>
        <p:spPr bwMode="auto">
          <a:xfrm>
            <a:off x="5000625" y="1785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6000750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428625" y="7143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5929313" y="3214688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9"/>
          <p:cNvSpPr>
            <a:spLocks noChangeArrowheads="1"/>
          </p:cNvSpPr>
          <p:nvPr/>
        </p:nvSpPr>
        <p:spPr bwMode="auto">
          <a:xfrm>
            <a:off x="400050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/>
          <p:cNvSpPr>
            <a:spLocks noChangeArrowheads="1"/>
          </p:cNvSpPr>
          <p:nvPr/>
        </p:nvSpPr>
        <p:spPr bwMode="auto">
          <a:xfrm>
            <a:off x="192881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7826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2714625" y="2214563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9"/>
          <p:cNvSpPr>
            <a:spLocks noChangeArrowheads="1"/>
          </p:cNvSpPr>
          <p:nvPr/>
        </p:nvSpPr>
        <p:spPr bwMode="auto">
          <a:xfrm>
            <a:off x="4929188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7"/>
          <p:cNvSpPr>
            <a:spLocks noChangeArrowheads="1"/>
          </p:cNvSpPr>
          <p:nvPr/>
        </p:nvSpPr>
        <p:spPr bwMode="auto">
          <a:xfrm>
            <a:off x="4000500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571500" y="7143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4000500" y="2500313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3714750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/>
          <p:cNvSpPr>
            <a:spLocks noChangeArrowheads="1"/>
          </p:cNvSpPr>
          <p:nvPr/>
        </p:nvSpPr>
        <p:spPr bwMode="auto">
          <a:xfrm>
            <a:off x="178593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77</Words>
  <Application>Microsoft Office PowerPoint</Application>
  <PresentationFormat>全屏显示(4:3)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User</cp:lastModifiedBy>
  <cp:revision>24</cp:revision>
  <dcterms:created xsi:type="dcterms:W3CDTF">2013-10-30T09:04:50Z</dcterms:created>
  <dcterms:modified xsi:type="dcterms:W3CDTF">2013-12-27T03:47:46Z</dcterms:modified>
</cp:coreProperties>
</file>