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6" r:id="rId11"/>
    <p:sldId id="263" r:id="rId12"/>
  </p:sldIdLst>
  <p:sldSz cx="12192000" cy="6858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钟齐段宁行书" charset="-122"/>
      <p:regular r:id="rId18"/>
    </p:embeddedFont>
    <p:embeddedFont>
      <p:font typeface="方正硬笔楷书简体" charset="-122"/>
      <p:regular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4AF0"/>
    <a:srgbClr val="34CF0F"/>
    <a:srgbClr val="F8CAF3"/>
    <a:srgbClr val="E7D5E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38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B216C-4D73-4086-B355-5F788649BF3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3BF79-C83F-4677-82BE-70B3509C78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907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486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0959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4725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04819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5745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308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45859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4333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39261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7339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4230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F89E9-8587-46A4-8499-E5B0FC7E6603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F2C98-DF49-4977-B492-9AB877D8FD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6779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wma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7931364"/>
              </p:ext>
            </p:extLst>
          </p:nvPr>
        </p:nvGraphicFramePr>
        <p:xfrm>
          <a:off x="2316000" y="189000"/>
          <a:ext cx="7560000" cy="64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1080000"/>
                <a:gridCol w="1080000"/>
                <a:gridCol w="1080000"/>
                <a:gridCol w="1080000"/>
                <a:gridCol w="1080000"/>
                <a:gridCol w="1080000"/>
              </a:tblGrid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>
                        <a:blipFill>
                          <a:blip r:embed="rId3"/>
                          <a:stretch>
                            <a:fillRect/>
                          </a:stretch>
                        </a:blip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5E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A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CF0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4AF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2278743"/>
            <a:ext cx="12192000" cy="1640114"/>
          </a:xfrm>
          <a:prstGeom prst="rect">
            <a:avLst/>
          </a:prstGeom>
          <a:solidFill>
            <a:schemeClr val="bg1">
              <a:lumMod val="50000"/>
              <a:alpha val="24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dirty="0">
                <a:solidFill>
                  <a:srgbClr val="FFFF00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</a:rPr>
              <a:t>幸福瞬间</a:t>
            </a:r>
          </a:p>
        </p:txBody>
      </p:sp>
      <p:pic>
        <p:nvPicPr>
          <p:cNvPr id="2" name="陈奕迅-等你爱我(《将爱》电影片尾曲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>
                  <p14:trim st="28856"/>
                </p14:media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1003280" y="354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2847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80804" y="4893990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这样，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手牵着手，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6919" y="980939"/>
            <a:ext cx="5078162" cy="3382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776434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96179" y="5020163"/>
            <a:ext cx="4610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一直到老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7313" y="712631"/>
            <a:ext cx="4762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595188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6009" y="786673"/>
            <a:ext cx="3491791" cy="5211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6761408" y="2238326"/>
            <a:ext cx="46106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那一年，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我们相遇，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每次看见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你都娇羞的低下头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4486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40203" y="2222937"/>
            <a:ext cx="461063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终于有一天，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鼓起勇气，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对你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说：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4400" b="1" dirty="0">
                <a:solidFill>
                  <a:srgbClr val="FFFF00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我爱你</a:t>
            </a:r>
            <a:endParaRPr lang="en-US" altLang="zh-CN" sz="4400" b="1" dirty="0" smtClean="0">
              <a:solidFill>
                <a:srgbClr val="FFFF00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831" y="1749555"/>
            <a:ext cx="5080000" cy="337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348162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76563" y="4224270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你愣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我慌了，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我却被你紧紧抱住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8311" y="673726"/>
            <a:ext cx="5325816" cy="3550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419698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4247" y="5264861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然后，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我们走到了一起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5336" y="969574"/>
            <a:ext cx="5791200" cy="3851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590019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35398" y="4414855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再长的路，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我陪伴你一起走过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5398" y="795892"/>
            <a:ext cx="5060861" cy="3117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942758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61408" y="2238326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再大的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风雨，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都会陪你，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一起度过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512" y="1703349"/>
            <a:ext cx="5072488" cy="3378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658313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04654" y="3992652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再远的距离，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也阻挡不了，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我们在一起</a:t>
            </a:r>
            <a:r>
              <a:rPr lang="en-US" altLang="zh-CN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6894" y="779915"/>
            <a:ext cx="4819106" cy="3212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8168459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817378" y="2792323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有你的地方，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就有风景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757" y="1426688"/>
            <a:ext cx="5897397" cy="3931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82953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145</Words>
  <Application>Microsoft Office PowerPoint</Application>
  <PresentationFormat>自定义</PresentationFormat>
  <Paragraphs>27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Calibri</vt:lpstr>
      <vt:lpstr>钟齐段宁行书</vt:lpstr>
      <vt:lpstr>方正硬笔楷书简体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Chengjun</dc:creator>
  <cp:lastModifiedBy>Administrator</cp:lastModifiedBy>
  <cp:revision>21</cp:revision>
  <dcterms:created xsi:type="dcterms:W3CDTF">2013-09-10T01:27:45Z</dcterms:created>
  <dcterms:modified xsi:type="dcterms:W3CDTF">2015-08-05T00:39:58Z</dcterms:modified>
</cp:coreProperties>
</file>