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ppt/media/audio21.wav" ContentType="audio/x-wav"/>
  <Override PartName="/ppt/webextensions/webextension1.xml" ContentType="application/vnd.ms-office.webextension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webextensions/taskpanes.xml" ContentType="application/vnd.ms-office.webextensiontaskpan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1" r:id="rId3"/>
    <p:sldId id="260" r:id="rId4"/>
    <p:sldId id="258" r:id="rId5"/>
    <p:sldId id="262" r:id="rId6"/>
    <p:sldId id="266" r:id="rId7"/>
    <p:sldId id="267" r:id="rId8"/>
    <p:sldId id="264" r:id="rId9"/>
    <p:sldId id="268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风雅宋简体" charset="-122"/>
      <p:regular r:id="rId15"/>
    </p:embeddedFont>
    <p:embeddedFont>
      <p:font typeface="汉仪黛玉体简" charset="-122"/>
      <p:regular r:id="rId16"/>
    </p:embeddedFont>
    <p:embeddedFont>
      <p:font typeface="Vladimir Script" charset="0"/>
      <p:regular r:id="rId17"/>
    </p:embeddedFont>
    <p:embeddedFont>
      <p:font typeface="时尚中黑简体" charset="-122"/>
      <p:regular r:id="rId18"/>
    </p:embeddedFont>
    <p:embeddedFont>
      <p:font typeface="Kunstler Script" charset="0"/>
      <p:regular r:id="rId19"/>
    </p:embeddedFont>
    <p:embeddedFont>
      <p:font typeface="Stylo"/>
      <p:bold r:id="rId20"/>
    </p:embeddedFont>
    <p:embeddedFont>
      <p:font typeface="方正品尚准黑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Calibri Light" charset="0"/>
      <p:regular r:id="rId24"/>
      <p: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9A83D"/>
    <a:srgbClr val="FF33CC"/>
    <a:srgbClr val="3F3131"/>
    <a:srgbClr val="2C2222"/>
    <a:srgbClr val="6B240E"/>
    <a:srgbClr val="65625B"/>
    <a:srgbClr val="5E5351"/>
    <a:srgbClr val="635F54"/>
    <a:srgbClr val="FFFFFF"/>
    <a:srgbClr val="9368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34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307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6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4646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3987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0463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845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81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6840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1832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9599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6273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961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6154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98BD7-6489-432E-BB82-B743AEFB57A0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14650-BA1C-4AA7-A2E8-A9C7AAC30E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0303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2.wav"/><Relationship Id="rId7" Type="http://schemas.openxmlformats.org/officeDocument/2006/relationships/image" Target="../media/image2.png"/><Relationship Id="rId12" Type="http://schemas.openxmlformats.org/officeDocument/2006/relationships/audio" Target="../media/audio2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audio" Target="../media/audio11.wav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slide" Target="slide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jpeg"/><Relationship Id="rId18" Type="http://schemas.openxmlformats.org/officeDocument/2006/relationships/image" Target="../media/image21.jpeg"/><Relationship Id="rId26" Type="http://schemas.openxmlformats.org/officeDocument/2006/relationships/image" Target="../media/image28.jpeg"/><Relationship Id="rId3" Type="http://schemas.openxmlformats.org/officeDocument/2006/relationships/image" Target="../media/image13.jpeg"/><Relationship Id="rId21" Type="http://schemas.openxmlformats.org/officeDocument/2006/relationships/image" Target="../media/image24.jpeg"/><Relationship Id="rId12" Type="http://schemas.microsoft.com/office/2007/relationships/hdphoto" Target="../media/hdphoto2.wdp"/><Relationship Id="rId17" Type="http://schemas.openxmlformats.org/officeDocument/2006/relationships/image" Target="../media/image20.jpeg"/><Relationship Id="rId25" Type="http://schemas.openxmlformats.org/officeDocument/2006/relationships/image" Target="../media/image27.jpeg"/><Relationship Id="rId33" Type="http://schemas.microsoft.com/office/2007/relationships/media" Target="../media/media3.m4a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1.jpeg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16.png"/><Relationship Id="rId24" Type="http://schemas.microsoft.com/office/2007/relationships/hdphoto" Target="../media/hdphoto4.wdp"/><Relationship Id="rId32" Type="http://schemas.openxmlformats.org/officeDocument/2006/relationships/image" Target="../media/image3.png"/><Relationship Id="rId5" Type="http://schemas.openxmlformats.org/officeDocument/2006/relationships/slide" Target="slide6.xml"/><Relationship Id="rId15" Type="http://schemas.microsoft.com/office/2007/relationships/hdphoto" Target="../media/hdphoto3.wdp"/><Relationship Id="rId23" Type="http://schemas.openxmlformats.org/officeDocument/2006/relationships/image" Target="../media/image26.png"/><Relationship Id="rId28" Type="http://schemas.openxmlformats.org/officeDocument/2006/relationships/image" Target="../media/image30.jpeg"/><Relationship Id="rId10" Type="http://schemas.microsoft.com/office/2007/relationships/hdphoto" Target="../media/hdphoto1.wdp"/><Relationship Id="rId19" Type="http://schemas.openxmlformats.org/officeDocument/2006/relationships/image" Target="../media/image22.jpeg"/><Relationship Id="rId31" Type="http://schemas.microsoft.com/office/2007/relationships/media" Target="../media/media2.m4a"/><Relationship Id="rId4" Type="http://schemas.openxmlformats.org/officeDocument/2006/relationships/image" Target="../media/image14.jpeg"/><Relationship Id="rId14" Type="http://schemas.openxmlformats.org/officeDocument/2006/relationships/image" Target="../media/image18.png"/><Relationship Id="rId22" Type="http://schemas.openxmlformats.org/officeDocument/2006/relationships/image" Target="../media/image25.jpeg"/><Relationship Id="rId27" Type="http://schemas.openxmlformats.org/officeDocument/2006/relationships/image" Target="../media/image29.jpeg"/><Relationship Id="rId30" Type="http://schemas.openxmlformats.org/officeDocument/2006/relationships/image" Target="../media/image3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4.png"/><Relationship Id="rId4" Type="http://schemas.microsoft.com/office/2007/relationships/media" Target="../media/media4.mp4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jpeg"/><Relationship Id="rId18" Type="http://schemas.openxmlformats.org/officeDocument/2006/relationships/image" Target="../media/image53.jpeg"/><Relationship Id="rId26" Type="http://schemas.openxmlformats.org/officeDocument/2006/relationships/image" Target="../media/image61.jpeg"/><Relationship Id="rId39" Type="http://schemas.openxmlformats.org/officeDocument/2006/relationships/image" Target="../media/image74.jpeg"/><Relationship Id="rId21" Type="http://schemas.openxmlformats.org/officeDocument/2006/relationships/image" Target="../media/image56.jpeg"/><Relationship Id="rId34" Type="http://schemas.openxmlformats.org/officeDocument/2006/relationships/image" Target="../media/image69.jpeg"/><Relationship Id="rId42" Type="http://schemas.openxmlformats.org/officeDocument/2006/relationships/image" Target="../media/image77.jpeg"/><Relationship Id="rId47" Type="http://schemas.openxmlformats.org/officeDocument/2006/relationships/image" Target="../media/image82.jpeg"/><Relationship Id="rId50" Type="http://schemas.openxmlformats.org/officeDocument/2006/relationships/image" Target="../media/image85.jpeg"/><Relationship Id="rId55" Type="http://schemas.openxmlformats.org/officeDocument/2006/relationships/image" Target="../media/image90.gif"/><Relationship Id="rId63" Type="http://schemas.openxmlformats.org/officeDocument/2006/relationships/image" Target="../media/image96.gif"/><Relationship Id="rId68" Type="http://schemas.openxmlformats.org/officeDocument/2006/relationships/image" Target="../media/image100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jpeg"/><Relationship Id="rId29" Type="http://schemas.openxmlformats.org/officeDocument/2006/relationships/image" Target="../media/image64.png"/><Relationship Id="rId1" Type="http://schemas.openxmlformats.org/officeDocument/2006/relationships/video" Target="NULL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24" Type="http://schemas.openxmlformats.org/officeDocument/2006/relationships/image" Target="../media/image59.jpeg"/><Relationship Id="rId32" Type="http://schemas.openxmlformats.org/officeDocument/2006/relationships/image" Target="../media/image67.jpeg"/><Relationship Id="rId37" Type="http://schemas.openxmlformats.org/officeDocument/2006/relationships/image" Target="../media/image72.png"/><Relationship Id="rId40" Type="http://schemas.openxmlformats.org/officeDocument/2006/relationships/image" Target="../media/image75.jpeg"/><Relationship Id="rId45" Type="http://schemas.openxmlformats.org/officeDocument/2006/relationships/image" Target="../media/image80.jpeg"/><Relationship Id="rId53" Type="http://schemas.openxmlformats.org/officeDocument/2006/relationships/image" Target="../media/image88.jpeg"/><Relationship Id="rId58" Type="http://schemas.openxmlformats.org/officeDocument/2006/relationships/image" Target="../media/image91.gif"/><Relationship Id="rId66" Type="http://schemas.openxmlformats.org/officeDocument/2006/relationships/slide" Target="slide9.xml"/><Relationship Id="rId5" Type="http://schemas.openxmlformats.org/officeDocument/2006/relationships/image" Target="../media/image40.jpeg"/><Relationship Id="rId15" Type="http://schemas.openxmlformats.org/officeDocument/2006/relationships/image" Target="../media/image50.jpeg"/><Relationship Id="rId23" Type="http://schemas.openxmlformats.org/officeDocument/2006/relationships/image" Target="../media/image58.jpeg"/><Relationship Id="rId28" Type="http://schemas.openxmlformats.org/officeDocument/2006/relationships/image" Target="../media/image63.jpeg"/><Relationship Id="rId36" Type="http://schemas.openxmlformats.org/officeDocument/2006/relationships/image" Target="../media/image71.jpeg"/><Relationship Id="rId49" Type="http://schemas.openxmlformats.org/officeDocument/2006/relationships/image" Target="../media/image84.jpeg"/><Relationship Id="rId57" Type="http://schemas.openxmlformats.org/officeDocument/2006/relationships/image" Target="../media/image3.png"/><Relationship Id="rId61" Type="http://schemas.openxmlformats.org/officeDocument/2006/relationships/image" Target="../media/image94.gif"/><Relationship Id="rId10" Type="http://schemas.openxmlformats.org/officeDocument/2006/relationships/image" Target="../media/image45.jpeg"/><Relationship Id="rId19" Type="http://schemas.openxmlformats.org/officeDocument/2006/relationships/image" Target="../media/image54.jpeg"/><Relationship Id="rId31" Type="http://schemas.openxmlformats.org/officeDocument/2006/relationships/image" Target="../media/image66.jpeg"/><Relationship Id="rId44" Type="http://schemas.openxmlformats.org/officeDocument/2006/relationships/image" Target="../media/image79.jpeg"/><Relationship Id="rId52" Type="http://schemas.openxmlformats.org/officeDocument/2006/relationships/image" Target="../media/image87.jpeg"/><Relationship Id="rId60" Type="http://schemas.openxmlformats.org/officeDocument/2006/relationships/image" Target="../media/image93.gif"/><Relationship Id="rId65" Type="http://schemas.openxmlformats.org/officeDocument/2006/relationships/image" Target="../media/image98.gif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jpeg"/><Relationship Id="rId22" Type="http://schemas.openxmlformats.org/officeDocument/2006/relationships/image" Target="../media/image57.jpeg"/><Relationship Id="rId27" Type="http://schemas.openxmlformats.org/officeDocument/2006/relationships/image" Target="../media/image62.jpeg"/><Relationship Id="rId30" Type="http://schemas.openxmlformats.org/officeDocument/2006/relationships/image" Target="../media/image65.jpeg"/><Relationship Id="rId35" Type="http://schemas.openxmlformats.org/officeDocument/2006/relationships/image" Target="../media/image70.jpeg"/><Relationship Id="rId43" Type="http://schemas.openxmlformats.org/officeDocument/2006/relationships/image" Target="../media/image78.jpeg"/><Relationship Id="rId48" Type="http://schemas.openxmlformats.org/officeDocument/2006/relationships/image" Target="../media/image83.jpeg"/><Relationship Id="rId56" Type="http://schemas.microsoft.com/office/2007/relationships/media" Target="../media/media5.m4a"/><Relationship Id="rId64" Type="http://schemas.openxmlformats.org/officeDocument/2006/relationships/image" Target="../media/image97.gif"/><Relationship Id="rId8" Type="http://schemas.openxmlformats.org/officeDocument/2006/relationships/image" Target="../media/image43.jpeg"/><Relationship Id="rId51" Type="http://schemas.openxmlformats.org/officeDocument/2006/relationships/image" Target="../media/image86.jpeg"/><Relationship Id="rId3" Type="http://schemas.openxmlformats.org/officeDocument/2006/relationships/image" Target="../media/image38.jpeg"/><Relationship Id="rId12" Type="http://schemas.openxmlformats.org/officeDocument/2006/relationships/image" Target="../media/image47.jpeg"/><Relationship Id="rId17" Type="http://schemas.openxmlformats.org/officeDocument/2006/relationships/image" Target="../media/image52.jpeg"/><Relationship Id="rId25" Type="http://schemas.openxmlformats.org/officeDocument/2006/relationships/image" Target="../media/image60.jpeg"/><Relationship Id="rId33" Type="http://schemas.openxmlformats.org/officeDocument/2006/relationships/image" Target="../media/image68.jpeg"/><Relationship Id="rId38" Type="http://schemas.openxmlformats.org/officeDocument/2006/relationships/image" Target="../media/image73.jpeg"/><Relationship Id="rId46" Type="http://schemas.openxmlformats.org/officeDocument/2006/relationships/image" Target="../media/image81.jpeg"/><Relationship Id="rId59" Type="http://schemas.openxmlformats.org/officeDocument/2006/relationships/image" Target="../media/image92.gif"/><Relationship Id="rId67" Type="http://schemas.openxmlformats.org/officeDocument/2006/relationships/image" Target="../media/image99.jpeg"/><Relationship Id="rId20" Type="http://schemas.openxmlformats.org/officeDocument/2006/relationships/image" Target="../media/image55.jpeg"/><Relationship Id="rId41" Type="http://schemas.openxmlformats.org/officeDocument/2006/relationships/image" Target="../media/image76.jpeg"/><Relationship Id="rId54" Type="http://schemas.openxmlformats.org/officeDocument/2006/relationships/image" Target="../media/image89.jpeg"/><Relationship Id="rId62" Type="http://schemas.openxmlformats.org/officeDocument/2006/relationships/image" Target="../media/image9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gif"/><Relationship Id="rId13" Type="http://schemas.openxmlformats.org/officeDocument/2006/relationships/image" Target="../media/image106.gif"/><Relationship Id="rId18" Type="http://schemas.openxmlformats.org/officeDocument/2006/relationships/image" Target="../media/image109.gif"/><Relationship Id="rId3" Type="http://schemas.openxmlformats.org/officeDocument/2006/relationships/image" Target="../media/image102.gif"/><Relationship Id="rId7" Type="http://schemas.openxmlformats.org/officeDocument/2006/relationships/image" Target="../media/image36.gif"/><Relationship Id="rId12" Type="http://schemas.openxmlformats.org/officeDocument/2006/relationships/image" Target="../media/image90.gif"/><Relationship Id="rId17" Type="http://schemas.openxmlformats.org/officeDocument/2006/relationships/image" Target="../media/image96.gif"/><Relationship Id="rId2" Type="http://schemas.openxmlformats.org/officeDocument/2006/relationships/image" Target="../media/image101.gif"/><Relationship Id="rId16" Type="http://schemas.openxmlformats.org/officeDocument/2006/relationships/image" Target="../media/image9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image" Target="../media/image105.gif"/><Relationship Id="rId5" Type="http://schemas.openxmlformats.org/officeDocument/2006/relationships/image" Target="../media/image32.gif"/><Relationship Id="rId15" Type="http://schemas.openxmlformats.org/officeDocument/2006/relationships/image" Target="../media/image108.gif"/><Relationship Id="rId10" Type="http://schemas.openxmlformats.org/officeDocument/2006/relationships/image" Target="../media/image97.gif"/><Relationship Id="rId19" Type="http://schemas.openxmlformats.org/officeDocument/2006/relationships/image" Target="../media/image35.gif"/><Relationship Id="rId4" Type="http://schemas.openxmlformats.org/officeDocument/2006/relationships/image" Target="../media/image103.gif"/><Relationship Id="rId9" Type="http://schemas.openxmlformats.org/officeDocument/2006/relationships/image" Target="../media/image37.gif"/><Relationship Id="rId14" Type="http://schemas.openxmlformats.org/officeDocument/2006/relationships/image" Target="../media/image10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199758" y="2136787"/>
            <a:ext cx="1792485" cy="1811945"/>
            <a:chOff x="5130800" y="2009558"/>
            <a:chExt cx="1792485" cy="1811945"/>
          </a:xfrm>
        </p:grpSpPr>
        <p:sp>
          <p:nvSpPr>
            <p:cNvPr id="4" name="心形 3"/>
            <p:cNvSpPr/>
            <p:nvPr/>
          </p:nvSpPr>
          <p:spPr>
            <a:xfrm>
              <a:off x="5603761" y="2009558"/>
              <a:ext cx="1154325" cy="1037728"/>
            </a:xfrm>
            <a:prstGeom prst="heart">
              <a:avLst/>
            </a:pr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40164" y="2413000"/>
              <a:ext cx="1483121" cy="900684"/>
            </a:xfrm>
            <a:custGeom>
              <a:avLst/>
              <a:gdLst>
                <a:gd name="connsiteX0" fmla="*/ 134129 w 1483121"/>
                <a:gd name="connsiteY0" fmla="*/ 0 h 901141"/>
                <a:gd name="connsiteX1" fmla="*/ 26179 w 1483121"/>
                <a:gd name="connsiteY1" fmla="*/ 63500 h 901141"/>
                <a:gd name="connsiteX2" fmla="*/ 779 w 1483121"/>
                <a:gd name="connsiteY2" fmla="*/ 228600 h 901141"/>
                <a:gd name="connsiteX3" fmla="*/ 7129 w 1483121"/>
                <a:gd name="connsiteY3" fmla="*/ 590550 h 901141"/>
                <a:gd name="connsiteX4" fmla="*/ 13479 w 1483121"/>
                <a:gd name="connsiteY4" fmla="*/ 787400 h 901141"/>
                <a:gd name="connsiteX5" fmla="*/ 70629 w 1483121"/>
                <a:gd name="connsiteY5" fmla="*/ 869950 h 901141"/>
                <a:gd name="connsiteX6" fmla="*/ 235729 w 1483121"/>
                <a:gd name="connsiteY6" fmla="*/ 895350 h 901141"/>
                <a:gd name="connsiteX7" fmla="*/ 1258079 w 1483121"/>
                <a:gd name="connsiteY7" fmla="*/ 895350 h 901141"/>
                <a:gd name="connsiteX8" fmla="*/ 1454929 w 1483121"/>
                <a:gd name="connsiteY8" fmla="*/ 831850 h 901141"/>
                <a:gd name="connsiteX9" fmla="*/ 1480329 w 1483121"/>
                <a:gd name="connsiteY9" fmla="*/ 603250 h 901141"/>
                <a:gd name="connsiteX10" fmla="*/ 1480329 w 1483121"/>
                <a:gd name="connsiteY10" fmla="*/ 311150 h 901141"/>
                <a:gd name="connsiteX11" fmla="*/ 1461279 w 1483121"/>
                <a:gd name="connsiteY11" fmla="*/ 95250 h 901141"/>
                <a:gd name="connsiteX12" fmla="*/ 1340629 w 1483121"/>
                <a:gd name="connsiteY12" fmla="*/ 6350 h 901141"/>
                <a:gd name="connsiteX0" fmla="*/ 134129 w 1483121"/>
                <a:gd name="connsiteY0" fmla="*/ 0 h 901141"/>
                <a:gd name="connsiteX1" fmla="*/ 26179 w 1483121"/>
                <a:gd name="connsiteY1" fmla="*/ 63500 h 901141"/>
                <a:gd name="connsiteX2" fmla="*/ 779 w 1483121"/>
                <a:gd name="connsiteY2" fmla="*/ 228600 h 901141"/>
                <a:gd name="connsiteX3" fmla="*/ 7129 w 1483121"/>
                <a:gd name="connsiteY3" fmla="*/ 590550 h 901141"/>
                <a:gd name="connsiteX4" fmla="*/ 13479 w 1483121"/>
                <a:gd name="connsiteY4" fmla="*/ 787400 h 901141"/>
                <a:gd name="connsiteX5" fmla="*/ 70629 w 1483121"/>
                <a:gd name="connsiteY5" fmla="*/ 869950 h 901141"/>
                <a:gd name="connsiteX6" fmla="*/ 235729 w 1483121"/>
                <a:gd name="connsiteY6" fmla="*/ 895350 h 901141"/>
                <a:gd name="connsiteX7" fmla="*/ 1258079 w 1483121"/>
                <a:gd name="connsiteY7" fmla="*/ 895350 h 901141"/>
                <a:gd name="connsiteX8" fmla="*/ 1454929 w 1483121"/>
                <a:gd name="connsiteY8" fmla="*/ 831850 h 901141"/>
                <a:gd name="connsiteX9" fmla="*/ 1480329 w 1483121"/>
                <a:gd name="connsiteY9" fmla="*/ 603250 h 901141"/>
                <a:gd name="connsiteX10" fmla="*/ 1480329 w 1483121"/>
                <a:gd name="connsiteY10" fmla="*/ 311150 h 901141"/>
                <a:gd name="connsiteX11" fmla="*/ 1461279 w 1483121"/>
                <a:gd name="connsiteY11" fmla="*/ 95250 h 901141"/>
                <a:gd name="connsiteX12" fmla="*/ 1340629 w 1483121"/>
                <a:gd name="connsiteY12" fmla="*/ 6350 h 901141"/>
                <a:gd name="connsiteX0" fmla="*/ 134129 w 1483121"/>
                <a:gd name="connsiteY0" fmla="*/ 0 h 900914"/>
                <a:gd name="connsiteX1" fmla="*/ 26179 w 1483121"/>
                <a:gd name="connsiteY1" fmla="*/ 63500 h 900914"/>
                <a:gd name="connsiteX2" fmla="*/ 779 w 1483121"/>
                <a:gd name="connsiteY2" fmla="*/ 228600 h 900914"/>
                <a:gd name="connsiteX3" fmla="*/ 7129 w 1483121"/>
                <a:gd name="connsiteY3" fmla="*/ 590550 h 900914"/>
                <a:gd name="connsiteX4" fmla="*/ 13479 w 1483121"/>
                <a:gd name="connsiteY4" fmla="*/ 787400 h 900914"/>
                <a:gd name="connsiteX5" fmla="*/ 63486 w 1483121"/>
                <a:gd name="connsiteY5" fmla="*/ 874712 h 900914"/>
                <a:gd name="connsiteX6" fmla="*/ 235729 w 1483121"/>
                <a:gd name="connsiteY6" fmla="*/ 895350 h 900914"/>
                <a:gd name="connsiteX7" fmla="*/ 1258079 w 1483121"/>
                <a:gd name="connsiteY7" fmla="*/ 895350 h 900914"/>
                <a:gd name="connsiteX8" fmla="*/ 1454929 w 1483121"/>
                <a:gd name="connsiteY8" fmla="*/ 831850 h 900914"/>
                <a:gd name="connsiteX9" fmla="*/ 1480329 w 1483121"/>
                <a:gd name="connsiteY9" fmla="*/ 603250 h 900914"/>
                <a:gd name="connsiteX10" fmla="*/ 1480329 w 1483121"/>
                <a:gd name="connsiteY10" fmla="*/ 311150 h 900914"/>
                <a:gd name="connsiteX11" fmla="*/ 1461279 w 1483121"/>
                <a:gd name="connsiteY11" fmla="*/ 95250 h 900914"/>
                <a:gd name="connsiteX12" fmla="*/ 1340629 w 1483121"/>
                <a:gd name="connsiteY12" fmla="*/ 6350 h 900914"/>
                <a:gd name="connsiteX0" fmla="*/ 134129 w 1483121"/>
                <a:gd name="connsiteY0" fmla="*/ 0 h 900914"/>
                <a:gd name="connsiteX1" fmla="*/ 26179 w 1483121"/>
                <a:gd name="connsiteY1" fmla="*/ 63500 h 900914"/>
                <a:gd name="connsiteX2" fmla="*/ 779 w 1483121"/>
                <a:gd name="connsiteY2" fmla="*/ 228600 h 900914"/>
                <a:gd name="connsiteX3" fmla="*/ 7129 w 1483121"/>
                <a:gd name="connsiteY3" fmla="*/ 590550 h 900914"/>
                <a:gd name="connsiteX4" fmla="*/ 13479 w 1483121"/>
                <a:gd name="connsiteY4" fmla="*/ 787400 h 900914"/>
                <a:gd name="connsiteX5" fmla="*/ 63486 w 1483121"/>
                <a:gd name="connsiteY5" fmla="*/ 874712 h 900914"/>
                <a:gd name="connsiteX6" fmla="*/ 235729 w 1483121"/>
                <a:gd name="connsiteY6" fmla="*/ 895350 h 900914"/>
                <a:gd name="connsiteX7" fmla="*/ 1258079 w 1483121"/>
                <a:gd name="connsiteY7" fmla="*/ 895350 h 900914"/>
                <a:gd name="connsiteX8" fmla="*/ 1454929 w 1483121"/>
                <a:gd name="connsiteY8" fmla="*/ 831850 h 900914"/>
                <a:gd name="connsiteX9" fmla="*/ 1480329 w 1483121"/>
                <a:gd name="connsiteY9" fmla="*/ 603250 h 900914"/>
                <a:gd name="connsiteX10" fmla="*/ 1480329 w 1483121"/>
                <a:gd name="connsiteY10" fmla="*/ 311150 h 900914"/>
                <a:gd name="connsiteX11" fmla="*/ 1461279 w 1483121"/>
                <a:gd name="connsiteY11" fmla="*/ 95250 h 900914"/>
                <a:gd name="connsiteX12" fmla="*/ 1340629 w 1483121"/>
                <a:gd name="connsiteY12" fmla="*/ 6350 h 900914"/>
                <a:gd name="connsiteX0" fmla="*/ 134129 w 1483121"/>
                <a:gd name="connsiteY0" fmla="*/ 0 h 900914"/>
                <a:gd name="connsiteX1" fmla="*/ 26179 w 1483121"/>
                <a:gd name="connsiteY1" fmla="*/ 63500 h 900914"/>
                <a:gd name="connsiteX2" fmla="*/ 779 w 1483121"/>
                <a:gd name="connsiteY2" fmla="*/ 228600 h 900914"/>
                <a:gd name="connsiteX3" fmla="*/ 7129 w 1483121"/>
                <a:gd name="connsiteY3" fmla="*/ 590550 h 900914"/>
                <a:gd name="connsiteX4" fmla="*/ 13479 w 1483121"/>
                <a:gd name="connsiteY4" fmla="*/ 787400 h 900914"/>
                <a:gd name="connsiteX5" fmla="*/ 63486 w 1483121"/>
                <a:gd name="connsiteY5" fmla="*/ 874712 h 900914"/>
                <a:gd name="connsiteX6" fmla="*/ 235729 w 1483121"/>
                <a:gd name="connsiteY6" fmla="*/ 895350 h 900914"/>
                <a:gd name="connsiteX7" fmla="*/ 1258079 w 1483121"/>
                <a:gd name="connsiteY7" fmla="*/ 895350 h 900914"/>
                <a:gd name="connsiteX8" fmla="*/ 1454929 w 1483121"/>
                <a:gd name="connsiteY8" fmla="*/ 831850 h 900914"/>
                <a:gd name="connsiteX9" fmla="*/ 1480329 w 1483121"/>
                <a:gd name="connsiteY9" fmla="*/ 603250 h 900914"/>
                <a:gd name="connsiteX10" fmla="*/ 1480329 w 1483121"/>
                <a:gd name="connsiteY10" fmla="*/ 311150 h 900914"/>
                <a:gd name="connsiteX11" fmla="*/ 1461279 w 1483121"/>
                <a:gd name="connsiteY11" fmla="*/ 95250 h 900914"/>
                <a:gd name="connsiteX12" fmla="*/ 1340629 w 1483121"/>
                <a:gd name="connsiteY12" fmla="*/ 6350 h 900914"/>
                <a:gd name="connsiteX0" fmla="*/ 134129 w 1483121"/>
                <a:gd name="connsiteY0" fmla="*/ 0 h 900570"/>
                <a:gd name="connsiteX1" fmla="*/ 26179 w 1483121"/>
                <a:gd name="connsiteY1" fmla="*/ 63500 h 900570"/>
                <a:gd name="connsiteX2" fmla="*/ 779 w 1483121"/>
                <a:gd name="connsiteY2" fmla="*/ 228600 h 900570"/>
                <a:gd name="connsiteX3" fmla="*/ 7129 w 1483121"/>
                <a:gd name="connsiteY3" fmla="*/ 590550 h 900570"/>
                <a:gd name="connsiteX4" fmla="*/ 13479 w 1483121"/>
                <a:gd name="connsiteY4" fmla="*/ 787400 h 900570"/>
                <a:gd name="connsiteX5" fmla="*/ 63486 w 1483121"/>
                <a:gd name="connsiteY5" fmla="*/ 874712 h 900570"/>
                <a:gd name="connsiteX6" fmla="*/ 235729 w 1483121"/>
                <a:gd name="connsiteY6" fmla="*/ 895350 h 900570"/>
                <a:gd name="connsiteX7" fmla="*/ 1258079 w 1483121"/>
                <a:gd name="connsiteY7" fmla="*/ 895350 h 900570"/>
                <a:gd name="connsiteX8" fmla="*/ 1454929 w 1483121"/>
                <a:gd name="connsiteY8" fmla="*/ 836612 h 900570"/>
                <a:gd name="connsiteX9" fmla="*/ 1480329 w 1483121"/>
                <a:gd name="connsiteY9" fmla="*/ 603250 h 900570"/>
                <a:gd name="connsiteX10" fmla="*/ 1480329 w 1483121"/>
                <a:gd name="connsiteY10" fmla="*/ 311150 h 900570"/>
                <a:gd name="connsiteX11" fmla="*/ 1461279 w 1483121"/>
                <a:gd name="connsiteY11" fmla="*/ 95250 h 900570"/>
                <a:gd name="connsiteX12" fmla="*/ 1340629 w 1483121"/>
                <a:gd name="connsiteY12" fmla="*/ 6350 h 900570"/>
                <a:gd name="connsiteX0" fmla="*/ 134129 w 1483121"/>
                <a:gd name="connsiteY0" fmla="*/ 0 h 900570"/>
                <a:gd name="connsiteX1" fmla="*/ 26179 w 1483121"/>
                <a:gd name="connsiteY1" fmla="*/ 63500 h 900570"/>
                <a:gd name="connsiteX2" fmla="*/ 779 w 1483121"/>
                <a:gd name="connsiteY2" fmla="*/ 228600 h 900570"/>
                <a:gd name="connsiteX3" fmla="*/ 7129 w 1483121"/>
                <a:gd name="connsiteY3" fmla="*/ 590550 h 900570"/>
                <a:gd name="connsiteX4" fmla="*/ 13479 w 1483121"/>
                <a:gd name="connsiteY4" fmla="*/ 787400 h 900570"/>
                <a:gd name="connsiteX5" fmla="*/ 63486 w 1483121"/>
                <a:gd name="connsiteY5" fmla="*/ 874712 h 900570"/>
                <a:gd name="connsiteX6" fmla="*/ 235729 w 1483121"/>
                <a:gd name="connsiteY6" fmla="*/ 895350 h 900570"/>
                <a:gd name="connsiteX7" fmla="*/ 1258079 w 1483121"/>
                <a:gd name="connsiteY7" fmla="*/ 895350 h 900570"/>
                <a:gd name="connsiteX8" fmla="*/ 1454929 w 1483121"/>
                <a:gd name="connsiteY8" fmla="*/ 836612 h 900570"/>
                <a:gd name="connsiteX9" fmla="*/ 1480329 w 1483121"/>
                <a:gd name="connsiteY9" fmla="*/ 603250 h 900570"/>
                <a:gd name="connsiteX10" fmla="*/ 1480329 w 1483121"/>
                <a:gd name="connsiteY10" fmla="*/ 311150 h 900570"/>
                <a:gd name="connsiteX11" fmla="*/ 1461279 w 1483121"/>
                <a:gd name="connsiteY11" fmla="*/ 95250 h 900570"/>
                <a:gd name="connsiteX12" fmla="*/ 1340629 w 1483121"/>
                <a:gd name="connsiteY12" fmla="*/ 6350 h 900570"/>
                <a:gd name="connsiteX0" fmla="*/ 134129 w 1483121"/>
                <a:gd name="connsiteY0" fmla="*/ 0 h 900570"/>
                <a:gd name="connsiteX1" fmla="*/ 26179 w 1483121"/>
                <a:gd name="connsiteY1" fmla="*/ 63500 h 900570"/>
                <a:gd name="connsiteX2" fmla="*/ 779 w 1483121"/>
                <a:gd name="connsiteY2" fmla="*/ 228600 h 900570"/>
                <a:gd name="connsiteX3" fmla="*/ 7129 w 1483121"/>
                <a:gd name="connsiteY3" fmla="*/ 590550 h 900570"/>
                <a:gd name="connsiteX4" fmla="*/ 13479 w 1483121"/>
                <a:gd name="connsiteY4" fmla="*/ 787400 h 900570"/>
                <a:gd name="connsiteX5" fmla="*/ 63486 w 1483121"/>
                <a:gd name="connsiteY5" fmla="*/ 874712 h 900570"/>
                <a:gd name="connsiteX6" fmla="*/ 235729 w 1483121"/>
                <a:gd name="connsiteY6" fmla="*/ 895350 h 900570"/>
                <a:gd name="connsiteX7" fmla="*/ 1258079 w 1483121"/>
                <a:gd name="connsiteY7" fmla="*/ 895350 h 900570"/>
                <a:gd name="connsiteX8" fmla="*/ 1454929 w 1483121"/>
                <a:gd name="connsiteY8" fmla="*/ 836612 h 900570"/>
                <a:gd name="connsiteX9" fmla="*/ 1480329 w 1483121"/>
                <a:gd name="connsiteY9" fmla="*/ 603250 h 900570"/>
                <a:gd name="connsiteX10" fmla="*/ 1480329 w 1483121"/>
                <a:gd name="connsiteY10" fmla="*/ 311150 h 900570"/>
                <a:gd name="connsiteX11" fmla="*/ 1461279 w 1483121"/>
                <a:gd name="connsiteY11" fmla="*/ 95250 h 900570"/>
                <a:gd name="connsiteX12" fmla="*/ 1340629 w 1483121"/>
                <a:gd name="connsiteY12" fmla="*/ 6350 h 900570"/>
                <a:gd name="connsiteX0" fmla="*/ 134129 w 1483121"/>
                <a:gd name="connsiteY0" fmla="*/ 0 h 900570"/>
                <a:gd name="connsiteX1" fmla="*/ 26179 w 1483121"/>
                <a:gd name="connsiteY1" fmla="*/ 63500 h 900570"/>
                <a:gd name="connsiteX2" fmla="*/ 779 w 1483121"/>
                <a:gd name="connsiteY2" fmla="*/ 228600 h 900570"/>
                <a:gd name="connsiteX3" fmla="*/ 7129 w 1483121"/>
                <a:gd name="connsiteY3" fmla="*/ 590550 h 900570"/>
                <a:gd name="connsiteX4" fmla="*/ 13479 w 1483121"/>
                <a:gd name="connsiteY4" fmla="*/ 787400 h 900570"/>
                <a:gd name="connsiteX5" fmla="*/ 63486 w 1483121"/>
                <a:gd name="connsiteY5" fmla="*/ 874712 h 900570"/>
                <a:gd name="connsiteX6" fmla="*/ 235729 w 1483121"/>
                <a:gd name="connsiteY6" fmla="*/ 895350 h 900570"/>
                <a:gd name="connsiteX7" fmla="*/ 1258079 w 1483121"/>
                <a:gd name="connsiteY7" fmla="*/ 895350 h 900570"/>
                <a:gd name="connsiteX8" fmla="*/ 1454929 w 1483121"/>
                <a:gd name="connsiteY8" fmla="*/ 836612 h 900570"/>
                <a:gd name="connsiteX9" fmla="*/ 1480329 w 1483121"/>
                <a:gd name="connsiteY9" fmla="*/ 603250 h 900570"/>
                <a:gd name="connsiteX10" fmla="*/ 1480329 w 1483121"/>
                <a:gd name="connsiteY10" fmla="*/ 311150 h 900570"/>
                <a:gd name="connsiteX11" fmla="*/ 1461279 w 1483121"/>
                <a:gd name="connsiteY11" fmla="*/ 95250 h 900570"/>
                <a:gd name="connsiteX12" fmla="*/ 1340629 w 1483121"/>
                <a:gd name="connsiteY12" fmla="*/ 6350 h 900570"/>
                <a:gd name="connsiteX0" fmla="*/ 134129 w 1483121"/>
                <a:gd name="connsiteY0" fmla="*/ 0 h 900350"/>
                <a:gd name="connsiteX1" fmla="*/ 26179 w 1483121"/>
                <a:gd name="connsiteY1" fmla="*/ 63500 h 900350"/>
                <a:gd name="connsiteX2" fmla="*/ 779 w 1483121"/>
                <a:gd name="connsiteY2" fmla="*/ 228600 h 900350"/>
                <a:gd name="connsiteX3" fmla="*/ 7129 w 1483121"/>
                <a:gd name="connsiteY3" fmla="*/ 590550 h 900350"/>
                <a:gd name="connsiteX4" fmla="*/ 13479 w 1483121"/>
                <a:gd name="connsiteY4" fmla="*/ 787400 h 900350"/>
                <a:gd name="connsiteX5" fmla="*/ 51580 w 1483121"/>
                <a:gd name="connsiteY5" fmla="*/ 879474 h 900350"/>
                <a:gd name="connsiteX6" fmla="*/ 235729 w 1483121"/>
                <a:gd name="connsiteY6" fmla="*/ 895350 h 900350"/>
                <a:gd name="connsiteX7" fmla="*/ 1258079 w 1483121"/>
                <a:gd name="connsiteY7" fmla="*/ 895350 h 900350"/>
                <a:gd name="connsiteX8" fmla="*/ 1454929 w 1483121"/>
                <a:gd name="connsiteY8" fmla="*/ 836612 h 900350"/>
                <a:gd name="connsiteX9" fmla="*/ 1480329 w 1483121"/>
                <a:gd name="connsiteY9" fmla="*/ 603250 h 900350"/>
                <a:gd name="connsiteX10" fmla="*/ 1480329 w 1483121"/>
                <a:gd name="connsiteY10" fmla="*/ 311150 h 900350"/>
                <a:gd name="connsiteX11" fmla="*/ 1461279 w 1483121"/>
                <a:gd name="connsiteY11" fmla="*/ 95250 h 900350"/>
                <a:gd name="connsiteX12" fmla="*/ 1340629 w 1483121"/>
                <a:gd name="connsiteY12" fmla="*/ 6350 h 900350"/>
                <a:gd name="connsiteX0" fmla="*/ 134129 w 1483121"/>
                <a:gd name="connsiteY0" fmla="*/ 0 h 900350"/>
                <a:gd name="connsiteX1" fmla="*/ 26179 w 1483121"/>
                <a:gd name="connsiteY1" fmla="*/ 63500 h 900350"/>
                <a:gd name="connsiteX2" fmla="*/ 779 w 1483121"/>
                <a:gd name="connsiteY2" fmla="*/ 228600 h 900350"/>
                <a:gd name="connsiteX3" fmla="*/ 7129 w 1483121"/>
                <a:gd name="connsiteY3" fmla="*/ 590550 h 900350"/>
                <a:gd name="connsiteX4" fmla="*/ 13479 w 1483121"/>
                <a:gd name="connsiteY4" fmla="*/ 787400 h 900350"/>
                <a:gd name="connsiteX5" fmla="*/ 58724 w 1483121"/>
                <a:gd name="connsiteY5" fmla="*/ 879474 h 900350"/>
                <a:gd name="connsiteX6" fmla="*/ 235729 w 1483121"/>
                <a:gd name="connsiteY6" fmla="*/ 895350 h 900350"/>
                <a:gd name="connsiteX7" fmla="*/ 1258079 w 1483121"/>
                <a:gd name="connsiteY7" fmla="*/ 895350 h 900350"/>
                <a:gd name="connsiteX8" fmla="*/ 1454929 w 1483121"/>
                <a:gd name="connsiteY8" fmla="*/ 836612 h 900350"/>
                <a:gd name="connsiteX9" fmla="*/ 1480329 w 1483121"/>
                <a:gd name="connsiteY9" fmla="*/ 603250 h 900350"/>
                <a:gd name="connsiteX10" fmla="*/ 1480329 w 1483121"/>
                <a:gd name="connsiteY10" fmla="*/ 311150 h 900350"/>
                <a:gd name="connsiteX11" fmla="*/ 1461279 w 1483121"/>
                <a:gd name="connsiteY11" fmla="*/ 95250 h 900350"/>
                <a:gd name="connsiteX12" fmla="*/ 1340629 w 1483121"/>
                <a:gd name="connsiteY12" fmla="*/ 6350 h 900350"/>
                <a:gd name="connsiteX0" fmla="*/ 134129 w 1483121"/>
                <a:gd name="connsiteY0" fmla="*/ 0 h 900350"/>
                <a:gd name="connsiteX1" fmla="*/ 26179 w 1483121"/>
                <a:gd name="connsiteY1" fmla="*/ 63500 h 900350"/>
                <a:gd name="connsiteX2" fmla="*/ 779 w 1483121"/>
                <a:gd name="connsiteY2" fmla="*/ 228600 h 900350"/>
                <a:gd name="connsiteX3" fmla="*/ 7129 w 1483121"/>
                <a:gd name="connsiteY3" fmla="*/ 590550 h 900350"/>
                <a:gd name="connsiteX4" fmla="*/ 13479 w 1483121"/>
                <a:gd name="connsiteY4" fmla="*/ 787400 h 900350"/>
                <a:gd name="connsiteX5" fmla="*/ 58724 w 1483121"/>
                <a:gd name="connsiteY5" fmla="*/ 879474 h 900350"/>
                <a:gd name="connsiteX6" fmla="*/ 235729 w 1483121"/>
                <a:gd name="connsiteY6" fmla="*/ 895350 h 900350"/>
                <a:gd name="connsiteX7" fmla="*/ 1258079 w 1483121"/>
                <a:gd name="connsiteY7" fmla="*/ 895350 h 900350"/>
                <a:gd name="connsiteX8" fmla="*/ 1454929 w 1483121"/>
                <a:gd name="connsiteY8" fmla="*/ 836612 h 900350"/>
                <a:gd name="connsiteX9" fmla="*/ 1480329 w 1483121"/>
                <a:gd name="connsiteY9" fmla="*/ 603250 h 900350"/>
                <a:gd name="connsiteX10" fmla="*/ 1480329 w 1483121"/>
                <a:gd name="connsiteY10" fmla="*/ 311150 h 900350"/>
                <a:gd name="connsiteX11" fmla="*/ 1461279 w 1483121"/>
                <a:gd name="connsiteY11" fmla="*/ 95250 h 900350"/>
                <a:gd name="connsiteX12" fmla="*/ 1340629 w 1483121"/>
                <a:gd name="connsiteY12" fmla="*/ 6350 h 900350"/>
                <a:gd name="connsiteX0" fmla="*/ 134129 w 1483121"/>
                <a:gd name="connsiteY0" fmla="*/ 0 h 900350"/>
                <a:gd name="connsiteX1" fmla="*/ 26179 w 1483121"/>
                <a:gd name="connsiteY1" fmla="*/ 63500 h 900350"/>
                <a:gd name="connsiteX2" fmla="*/ 779 w 1483121"/>
                <a:gd name="connsiteY2" fmla="*/ 228600 h 900350"/>
                <a:gd name="connsiteX3" fmla="*/ 7129 w 1483121"/>
                <a:gd name="connsiteY3" fmla="*/ 590550 h 900350"/>
                <a:gd name="connsiteX4" fmla="*/ 13479 w 1483121"/>
                <a:gd name="connsiteY4" fmla="*/ 787400 h 900350"/>
                <a:gd name="connsiteX5" fmla="*/ 58724 w 1483121"/>
                <a:gd name="connsiteY5" fmla="*/ 879474 h 900350"/>
                <a:gd name="connsiteX6" fmla="*/ 235729 w 1483121"/>
                <a:gd name="connsiteY6" fmla="*/ 895350 h 900350"/>
                <a:gd name="connsiteX7" fmla="*/ 1258079 w 1483121"/>
                <a:gd name="connsiteY7" fmla="*/ 895350 h 900350"/>
                <a:gd name="connsiteX8" fmla="*/ 1454929 w 1483121"/>
                <a:gd name="connsiteY8" fmla="*/ 836612 h 900350"/>
                <a:gd name="connsiteX9" fmla="*/ 1480329 w 1483121"/>
                <a:gd name="connsiteY9" fmla="*/ 603250 h 900350"/>
                <a:gd name="connsiteX10" fmla="*/ 1480329 w 1483121"/>
                <a:gd name="connsiteY10" fmla="*/ 311150 h 900350"/>
                <a:gd name="connsiteX11" fmla="*/ 1461279 w 1483121"/>
                <a:gd name="connsiteY11" fmla="*/ 95250 h 900350"/>
                <a:gd name="connsiteX12" fmla="*/ 1340629 w 1483121"/>
                <a:gd name="connsiteY12" fmla="*/ 6350 h 900350"/>
                <a:gd name="connsiteX0" fmla="*/ 134129 w 1483121"/>
                <a:gd name="connsiteY0" fmla="*/ 0 h 900350"/>
                <a:gd name="connsiteX1" fmla="*/ 26179 w 1483121"/>
                <a:gd name="connsiteY1" fmla="*/ 63500 h 900350"/>
                <a:gd name="connsiteX2" fmla="*/ 779 w 1483121"/>
                <a:gd name="connsiteY2" fmla="*/ 228600 h 900350"/>
                <a:gd name="connsiteX3" fmla="*/ 7129 w 1483121"/>
                <a:gd name="connsiteY3" fmla="*/ 590550 h 900350"/>
                <a:gd name="connsiteX4" fmla="*/ 13479 w 1483121"/>
                <a:gd name="connsiteY4" fmla="*/ 787400 h 900350"/>
                <a:gd name="connsiteX5" fmla="*/ 58724 w 1483121"/>
                <a:gd name="connsiteY5" fmla="*/ 879474 h 900350"/>
                <a:gd name="connsiteX6" fmla="*/ 235729 w 1483121"/>
                <a:gd name="connsiteY6" fmla="*/ 895350 h 900350"/>
                <a:gd name="connsiteX7" fmla="*/ 1258079 w 1483121"/>
                <a:gd name="connsiteY7" fmla="*/ 895350 h 900350"/>
                <a:gd name="connsiteX8" fmla="*/ 1454929 w 1483121"/>
                <a:gd name="connsiteY8" fmla="*/ 836612 h 900350"/>
                <a:gd name="connsiteX9" fmla="*/ 1480329 w 1483121"/>
                <a:gd name="connsiteY9" fmla="*/ 603250 h 900350"/>
                <a:gd name="connsiteX10" fmla="*/ 1480329 w 1483121"/>
                <a:gd name="connsiteY10" fmla="*/ 311150 h 900350"/>
                <a:gd name="connsiteX11" fmla="*/ 1461279 w 1483121"/>
                <a:gd name="connsiteY11" fmla="*/ 95250 h 900350"/>
                <a:gd name="connsiteX12" fmla="*/ 1340629 w 1483121"/>
                <a:gd name="connsiteY12" fmla="*/ 6350 h 900350"/>
                <a:gd name="connsiteX0" fmla="*/ 134129 w 1483121"/>
                <a:gd name="connsiteY0" fmla="*/ 0 h 900684"/>
                <a:gd name="connsiteX1" fmla="*/ 26179 w 1483121"/>
                <a:gd name="connsiteY1" fmla="*/ 63500 h 900684"/>
                <a:gd name="connsiteX2" fmla="*/ 779 w 1483121"/>
                <a:gd name="connsiteY2" fmla="*/ 228600 h 900684"/>
                <a:gd name="connsiteX3" fmla="*/ 7129 w 1483121"/>
                <a:gd name="connsiteY3" fmla="*/ 590550 h 900684"/>
                <a:gd name="connsiteX4" fmla="*/ 13479 w 1483121"/>
                <a:gd name="connsiteY4" fmla="*/ 787400 h 900684"/>
                <a:gd name="connsiteX5" fmla="*/ 61105 w 1483121"/>
                <a:gd name="connsiteY5" fmla="*/ 872330 h 900684"/>
                <a:gd name="connsiteX6" fmla="*/ 235729 w 1483121"/>
                <a:gd name="connsiteY6" fmla="*/ 895350 h 900684"/>
                <a:gd name="connsiteX7" fmla="*/ 1258079 w 1483121"/>
                <a:gd name="connsiteY7" fmla="*/ 895350 h 900684"/>
                <a:gd name="connsiteX8" fmla="*/ 1454929 w 1483121"/>
                <a:gd name="connsiteY8" fmla="*/ 836612 h 900684"/>
                <a:gd name="connsiteX9" fmla="*/ 1480329 w 1483121"/>
                <a:gd name="connsiteY9" fmla="*/ 603250 h 900684"/>
                <a:gd name="connsiteX10" fmla="*/ 1480329 w 1483121"/>
                <a:gd name="connsiteY10" fmla="*/ 311150 h 900684"/>
                <a:gd name="connsiteX11" fmla="*/ 1461279 w 1483121"/>
                <a:gd name="connsiteY11" fmla="*/ 95250 h 900684"/>
                <a:gd name="connsiteX12" fmla="*/ 1340629 w 1483121"/>
                <a:gd name="connsiteY12" fmla="*/ 6350 h 900684"/>
                <a:gd name="connsiteX0" fmla="*/ 134129 w 1483121"/>
                <a:gd name="connsiteY0" fmla="*/ 0 h 900684"/>
                <a:gd name="connsiteX1" fmla="*/ 26179 w 1483121"/>
                <a:gd name="connsiteY1" fmla="*/ 63500 h 900684"/>
                <a:gd name="connsiteX2" fmla="*/ 779 w 1483121"/>
                <a:gd name="connsiteY2" fmla="*/ 228600 h 900684"/>
                <a:gd name="connsiteX3" fmla="*/ 7129 w 1483121"/>
                <a:gd name="connsiteY3" fmla="*/ 590550 h 900684"/>
                <a:gd name="connsiteX4" fmla="*/ 13479 w 1483121"/>
                <a:gd name="connsiteY4" fmla="*/ 787400 h 900684"/>
                <a:gd name="connsiteX5" fmla="*/ 61105 w 1483121"/>
                <a:gd name="connsiteY5" fmla="*/ 872330 h 900684"/>
                <a:gd name="connsiteX6" fmla="*/ 235729 w 1483121"/>
                <a:gd name="connsiteY6" fmla="*/ 895350 h 900684"/>
                <a:gd name="connsiteX7" fmla="*/ 1258079 w 1483121"/>
                <a:gd name="connsiteY7" fmla="*/ 895350 h 900684"/>
                <a:gd name="connsiteX8" fmla="*/ 1454929 w 1483121"/>
                <a:gd name="connsiteY8" fmla="*/ 836612 h 900684"/>
                <a:gd name="connsiteX9" fmla="*/ 1480329 w 1483121"/>
                <a:gd name="connsiteY9" fmla="*/ 603250 h 900684"/>
                <a:gd name="connsiteX10" fmla="*/ 1480329 w 1483121"/>
                <a:gd name="connsiteY10" fmla="*/ 311150 h 900684"/>
                <a:gd name="connsiteX11" fmla="*/ 1461279 w 1483121"/>
                <a:gd name="connsiteY11" fmla="*/ 95250 h 900684"/>
                <a:gd name="connsiteX12" fmla="*/ 1340629 w 1483121"/>
                <a:gd name="connsiteY12" fmla="*/ 6350 h 900684"/>
                <a:gd name="connsiteX0" fmla="*/ 134129 w 1483121"/>
                <a:gd name="connsiteY0" fmla="*/ 0 h 900684"/>
                <a:gd name="connsiteX1" fmla="*/ 26179 w 1483121"/>
                <a:gd name="connsiteY1" fmla="*/ 63500 h 900684"/>
                <a:gd name="connsiteX2" fmla="*/ 779 w 1483121"/>
                <a:gd name="connsiteY2" fmla="*/ 228600 h 900684"/>
                <a:gd name="connsiteX3" fmla="*/ 7129 w 1483121"/>
                <a:gd name="connsiteY3" fmla="*/ 590550 h 900684"/>
                <a:gd name="connsiteX4" fmla="*/ 13479 w 1483121"/>
                <a:gd name="connsiteY4" fmla="*/ 787400 h 900684"/>
                <a:gd name="connsiteX5" fmla="*/ 61105 w 1483121"/>
                <a:gd name="connsiteY5" fmla="*/ 872330 h 900684"/>
                <a:gd name="connsiteX6" fmla="*/ 235729 w 1483121"/>
                <a:gd name="connsiteY6" fmla="*/ 895350 h 900684"/>
                <a:gd name="connsiteX7" fmla="*/ 1258079 w 1483121"/>
                <a:gd name="connsiteY7" fmla="*/ 895350 h 900684"/>
                <a:gd name="connsiteX8" fmla="*/ 1454929 w 1483121"/>
                <a:gd name="connsiteY8" fmla="*/ 836612 h 900684"/>
                <a:gd name="connsiteX9" fmla="*/ 1480329 w 1483121"/>
                <a:gd name="connsiteY9" fmla="*/ 603250 h 900684"/>
                <a:gd name="connsiteX10" fmla="*/ 1480329 w 1483121"/>
                <a:gd name="connsiteY10" fmla="*/ 311150 h 900684"/>
                <a:gd name="connsiteX11" fmla="*/ 1461279 w 1483121"/>
                <a:gd name="connsiteY11" fmla="*/ 95250 h 900684"/>
                <a:gd name="connsiteX12" fmla="*/ 1340629 w 1483121"/>
                <a:gd name="connsiteY12" fmla="*/ 6350 h 900684"/>
                <a:gd name="connsiteX0" fmla="*/ 134129 w 1483121"/>
                <a:gd name="connsiteY0" fmla="*/ 0 h 900684"/>
                <a:gd name="connsiteX1" fmla="*/ 26179 w 1483121"/>
                <a:gd name="connsiteY1" fmla="*/ 63500 h 900684"/>
                <a:gd name="connsiteX2" fmla="*/ 779 w 1483121"/>
                <a:gd name="connsiteY2" fmla="*/ 228600 h 900684"/>
                <a:gd name="connsiteX3" fmla="*/ 7129 w 1483121"/>
                <a:gd name="connsiteY3" fmla="*/ 590550 h 900684"/>
                <a:gd name="connsiteX4" fmla="*/ 13479 w 1483121"/>
                <a:gd name="connsiteY4" fmla="*/ 787400 h 900684"/>
                <a:gd name="connsiteX5" fmla="*/ 61105 w 1483121"/>
                <a:gd name="connsiteY5" fmla="*/ 872330 h 900684"/>
                <a:gd name="connsiteX6" fmla="*/ 235729 w 1483121"/>
                <a:gd name="connsiteY6" fmla="*/ 895350 h 900684"/>
                <a:gd name="connsiteX7" fmla="*/ 1258079 w 1483121"/>
                <a:gd name="connsiteY7" fmla="*/ 895350 h 900684"/>
                <a:gd name="connsiteX8" fmla="*/ 1454929 w 1483121"/>
                <a:gd name="connsiteY8" fmla="*/ 836612 h 900684"/>
                <a:gd name="connsiteX9" fmla="*/ 1480329 w 1483121"/>
                <a:gd name="connsiteY9" fmla="*/ 603250 h 900684"/>
                <a:gd name="connsiteX10" fmla="*/ 1480329 w 1483121"/>
                <a:gd name="connsiteY10" fmla="*/ 311150 h 900684"/>
                <a:gd name="connsiteX11" fmla="*/ 1461279 w 1483121"/>
                <a:gd name="connsiteY11" fmla="*/ 95250 h 900684"/>
                <a:gd name="connsiteX12" fmla="*/ 1340629 w 1483121"/>
                <a:gd name="connsiteY12" fmla="*/ 6350 h 90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3121" h="900684">
                  <a:moveTo>
                    <a:pt x="134129" y="0"/>
                  </a:moveTo>
                  <a:cubicBezTo>
                    <a:pt x="91266" y="12700"/>
                    <a:pt x="48404" y="25400"/>
                    <a:pt x="26179" y="63500"/>
                  </a:cubicBezTo>
                  <a:cubicBezTo>
                    <a:pt x="3954" y="101600"/>
                    <a:pt x="3954" y="140758"/>
                    <a:pt x="779" y="228600"/>
                  </a:cubicBezTo>
                  <a:cubicBezTo>
                    <a:pt x="-2396" y="316442"/>
                    <a:pt x="5012" y="497417"/>
                    <a:pt x="7129" y="590550"/>
                  </a:cubicBezTo>
                  <a:cubicBezTo>
                    <a:pt x="9246" y="683683"/>
                    <a:pt x="4483" y="740437"/>
                    <a:pt x="13479" y="787400"/>
                  </a:cubicBezTo>
                  <a:cubicBezTo>
                    <a:pt x="22475" y="834363"/>
                    <a:pt x="28824" y="851957"/>
                    <a:pt x="61105" y="872330"/>
                  </a:cubicBezTo>
                  <a:cubicBezTo>
                    <a:pt x="69574" y="876033"/>
                    <a:pt x="36233" y="891513"/>
                    <a:pt x="235729" y="895350"/>
                  </a:cubicBezTo>
                  <a:cubicBezTo>
                    <a:pt x="435225" y="899187"/>
                    <a:pt x="1054879" y="905140"/>
                    <a:pt x="1258079" y="895350"/>
                  </a:cubicBezTo>
                  <a:cubicBezTo>
                    <a:pt x="1461279" y="885560"/>
                    <a:pt x="1439318" y="854338"/>
                    <a:pt x="1454929" y="836612"/>
                  </a:cubicBezTo>
                  <a:cubicBezTo>
                    <a:pt x="1470540" y="818886"/>
                    <a:pt x="1476096" y="690827"/>
                    <a:pt x="1480329" y="603250"/>
                  </a:cubicBezTo>
                  <a:cubicBezTo>
                    <a:pt x="1484562" y="515673"/>
                    <a:pt x="1483504" y="395817"/>
                    <a:pt x="1480329" y="311150"/>
                  </a:cubicBezTo>
                  <a:cubicBezTo>
                    <a:pt x="1477154" y="226483"/>
                    <a:pt x="1484562" y="146050"/>
                    <a:pt x="1461279" y="95250"/>
                  </a:cubicBezTo>
                  <a:cubicBezTo>
                    <a:pt x="1437996" y="44450"/>
                    <a:pt x="1389312" y="25400"/>
                    <a:pt x="1340629" y="6350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130800" y="2679700"/>
              <a:ext cx="241300" cy="419100"/>
            </a:xfrm>
            <a:custGeom>
              <a:avLst/>
              <a:gdLst>
                <a:gd name="connsiteX0" fmla="*/ 222250 w 241300"/>
                <a:gd name="connsiteY0" fmla="*/ 88900 h 419100"/>
                <a:gd name="connsiteX1" fmla="*/ 25400 w 241300"/>
                <a:gd name="connsiteY1" fmla="*/ 6350 h 419100"/>
                <a:gd name="connsiteX2" fmla="*/ 0 w 241300"/>
                <a:gd name="connsiteY2" fmla="*/ 0 h 419100"/>
                <a:gd name="connsiteX3" fmla="*/ 6350 w 241300"/>
                <a:gd name="connsiteY3" fmla="*/ 419100 h 419100"/>
                <a:gd name="connsiteX4" fmla="*/ 241300 w 241300"/>
                <a:gd name="connsiteY4" fmla="*/ 3302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19100">
                  <a:moveTo>
                    <a:pt x="222250" y="88900"/>
                  </a:moveTo>
                  <a:lnTo>
                    <a:pt x="25400" y="6350"/>
                  </a:lnTo>
                  <a:lnTo>
                    <a:pt x="0" y="0"/>
                  </a:lnTo>
                  <a:cubicBezTo>
                    <a:pt x="2117" y="139700"/>
                    <a:pt x="4233" y="279400"/>
                    <a:pt x="6350" y="419100"/>
                  </a:cubicBezTo>
                  <a:lnTo>
                    <a:pt x="241300" y="330200"/>
                  </a:ln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5899150" y="3409950"/>
              <a:ext cx="12700" cy="1905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5636078" y="3375933"/>
              <a:ext cx="304800" cy="430246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181724" y="3390447"/>
              <a:ext cx="0" cy="431056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430736" y="3366408"/>
              <a:ext cx="327350" cy="455095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5022417" y="4197994"/>
            <a:ext cx="229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LOVE STORY</a:t>
            </a:r>
            <a:endParaRPr lang="zh-CN" altLang="en-US" sz="2800" b="1" dirty="0">
              <a:solidFill>
                <a:schemeClr val="bg1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5839968" y="4023646"/>
                </a:moveTo>
                <a:lnTo>
                  <a:pt x="5911064" y="4023646"/>
                </a:lnTo>
                <a:lnTo>
                  <a:pt x="5911064" y="4048906"/>
                </a:lnTo>
                <a:lnTo>
                  <a:pt x="5839968" y="4048906"/>
                </a:lnTo>
                <a:close/>
                <a:moveTo>
                  <a:pt x="5839968" y="3997357"/>
                </a:moveTo>
                <a:lnTo>
                  <a:pt x="5911064" y="3997357"/>
                </a:lnTo>
                <a:lnTo>
                  <a:pt x="5911064" y="4022617"/>
                </a:lnTo>
                <a:lnTo>
                  <a:pt x="5839968" y="4022617"/>
                </a:lnTo>
                <a:close/>
                <a:moveTo>
                  <a:pt x="5839968" y="3971068"/>
                </a:moveTo>
                <a:lnTo>
                  <a:pt x="5911064" y="3971068"/>
                </a:lnTo>
                <a:lnTo>
                  <a:pt x="5911064" y="3996328"/>
                </a:lnTo>
                <a:lnTo>
                  <a:pt x="5839968" y="3996328"/>
                </a:lnTo>
                <a:close/>
                <a:moveTo>
                  <a:pt x="6074512" y="3967125"/>
                </a:moveTo>
                <a:cubicBezTo>
                  <a:pt x="6074817" y="3971087"/>
                  <a:pt x="6074778" y="3975202"/>
                  <a:pt x="6074398" y="3979469"/>
                </a:cubicBezTo>
                <a:cubicBezTo>
                  <a:pt x="6074017" y="3983736"/>
                  <a:pt x="6073445" y="3987851"/>
                  <a:pt x="6072683" y="3991813"/>
                </a:cubicBezTo>
                <a:cubicBezTo>
                  <a:pt x="6072379" y="3993033"/>
                  <a:pt x="6071857" y="3994766"/>
                  <a:pt x="6071119" y="3997014"/>
                </a:cubicBezTo>
                <a:lnTo>
                  <a:pt x="5998159" y="3997014"/>
                </a:lnTo>
                <a:lnTo>
                  <a:pt x="5998159" y="3998043"/>
                </a:lnTo>
                <a:lnTo>
                  <a:pt x="6070818" y="3998043"/>
                </a:lnTo>
                <a:cubicBezTo>
                  <a:pt x="6065508" y="4013092"/>
                  <a:pt x="6056186" y="4025989"/>
                  <a:pt x="6042851" y="4036733"/>
                </a:cubicBezTo>
                <a:cubicBezTo>
                  <a:pt x="6029516" y="4047478"/>
                  <a:pt x="6011342" y="4057269"/>
                  <a:pt x="5988330" y="4066108"/>
                </a:cubicBezTo>
                <a:lnTo>
                  <a:pt x="5988558" y="4067480"/>
                </a:lnTo>
                <a:cubicBezTo>
                  <a:pt x="6005475" y="4065956"/>
                  <a:pt x="6020219" y="4063518"/>
                  <a:pt x="6032792" y="4060165"/>
                </a:cubicBezTo>
                <a:cubicBezTo>
                  <a:pt x="6045365" y="4056812"/>
                  <a:pt x="6056148" y="4052392"/>
                  <a:pt x="6065139" y="4046906"/>
                </a:cubicBezTo>
                <a:cubicBezTo>
                  <a:pt x="6074131" y="4041420"/>
                  <a:pt x="6081522" y="4034866"/>
                  <a:pt x="6087313" y="4027246"/>
                </a:cubicBezTo>
                <a:cubicBezTo>
                  <a:pt x="6093105" y="4019626"/>
                  <a:pt x="6097893" y="4009892"/>
                  <a:pt x="6101679" y="3998043"/>
                </a:cubicBezTo>
                <a:lnTo>
                  <a:pt x="6104687" y="3998043"/>
                </a:lnTo>
                <a:cubicBezTo>
                  <a:pt x="6107583" y="4007758"/>
                  <a:pt x="6110935" y="4015969"/>
                  <a:pt x="6114745" y="4022674"/>
                </a:cubicBezTo>
                <a:cubicBezTo>
                  <a:pt x="6118555" y="4029380"/>
                  <a:pt x="6123394" y="4035400"/>
                  <a:pt x="6129262" y="4040734"/>
                </a:cubicBezTo>
                <a:cubicBezTo>
                  <a:pt x="6135129" y="4046068"/>
                  <a:pt x="6142254" y="4050792"/>
                  <a:pt x="6150636" y="4054907"/>
                </a:cubicBezTo>
                <a:cubicBezTo>
                  <a:pt x="6159018" y="4059022"/>
                  <a:pt x="6169152" y="4062679"/>
                  <a:pt x="6181039" y="4065880"/>
                </a:cubicBezTo>
                <a:cubicBezTo>
                  <a:pt x="6184392" y="4056431"/>
                  <a:pt x="6187821" y="4049306"/>
                  <a:pt x="6191326" y="4044506"/>
                </a:cubicBezTo>
                <a:cubicBezTo>
                  <a:pt x="6194832" y="4039705"/>
                  <a:pt x="6198794" y="4035933"/>
                  <a:pt x="6203214" y="4033190"/>
                </a:cubicBezTo>
                <a:lnTo>
                  <a:pt x="6203442" y="4031818"/>
                </a:lnTo>
                <a:cubicBezTo>
                  <a:pt x="6192469" y="4031209"/>
                  <a:pt x="6182449" y="4030142"/>
                  <a:pt x="6173381" y="4028618"/>
                </a:cubicBezTo>
                <a:cubicBezTo>
                  <a:pt x="6164314" y="4027094"/>
                  <a:pt x="6155970" y="4025037"/>
                  <a:pt x="6148350" y="4022446"/>
                </a:cubicBezTo>
                <a:cubicBezTo>
                  <a:pt x="6140730" y="4019855"/>
                  <a:pt x="6133567" y="4016731"/>
                  <a:pt x="6126861" y="4013073"/>
                </a:cubicBezTo>
                <a:cubicBezTo>
                  <a:pt x="6120156" y="4009416"/>
                  <a:pt x="6113755" y="4004405"/>
                  <a:pt x="6107659" y="3998043"/>
                </a:cubicBezTo>
                <a:lnTo>
                  <a:pt x="6186983" y="3998043"/>
                </a:lnTo>
                <a:cubicBezTo>
                  <a:pt x="6190793" y="3996747"/>
                  <a:pt x="6192698" y="3996100"/>
                  <a:pt x="6192698" y="3996100"/>
                </a:cubicBezTo>
                <a:lnTo>
                  <a:pt x="6165723" y="3975126"/>
                </a:lnTo>
                <a:lnTo>
                  <a:pt x="6151550" y="3997014"/>
                </a:lnTo>
                <a:lnTo>
                  <a:pt x="6101979" y="3997014"/>
                </a:lnTo>
                <a:cubicBezTo>
                  <a:pt x="6102870" y="3993852"/>
                  <a:pt x="6103544" y="3991394"/>
                  <a:pt x="6104001" y="3989642"/>
                </a:cubicBezTo>
                <a:cubicBezTo>
                  <a:pt x="6104458" y="3987889"/>
                  <a:pt x="6104839" y="3986098"/>
                  <a:pt x="6105144" y="3984270"/>
                </a:cubicBezTo>
                <a:lnTo>
                  <a:pt x="6116117" y="3975354"/>
                </a:lnTo>
                <a:close/>
                <a:moveTo>
                  <a:pt x="6484392" y="3966724"/>
                </a:moveTo>
                <a:lnTo>
                  <a:pt x="6514567" y="3966724"/>
                </a:lnTo>
                <a:lnTo>
                  <a:pt x="6514567" y="4031990"/>
                </a:lnTo>
                <a:lnTo>
                  <a:pt x="6484392" y="4031990"/>
                </a:lnTo>
                <a:close/>
                <a:moveTo>
                  <a:pt x="7028688" y="3958038"/>
                </a:moveTo>
                <a:lnTo>
                  <a:pt x="7077609" y="3958038"/>
                </a:lnTo>
                <a:lnTo>
                  <a:pt x="7077609" y="4036333"/>
                </a:lnTo>
                <a:lnTo>
                  <a:pt x="7028688" y="4036333"/>
                </a:lnTo>
                <a:close/>
                <a:moveTo>
                  <a:pt x="6566002" y="3938778"/>
                </a:moveTo>
                <a:lnTo>
                  <a:pt x="6565316" y="3939464"/>
                </a:lnTo>
                <a:cubicBezTo>
                  <a:pt x="6567145" y="3943426"/>
                  <a:pt x="6568707" y="3947084"/>
                  <a:pt x="6570002" y="3950437"/>
                </a:cubicBezTo>
                <a:cubicBezTo>
                  <a:pt x="6571298" y="3953790"/>
                  <a:pt x="6572403" y="3957257"/>
                  <a:pt x="6573317" y="3960838"/>
                </a:cubicBezTo>
                <a:cubicBezTo>
                  <a:pt x="6574231" y="3964420"/>
                  <a:pt x="6575031" y="3968153"/>
                  <a:pt x="6575717" y="3972039"/>
                </a:cubicBezTo>
                <a:cubicBezTo>
                  <a:pt x="6576403" y="3975926"/>
                  <a:pt x="6577127" y="3980231"/>
                  <a:pt x="6577889" y="3984955"/>
                </a:cubicBezTo>
                <a:cubicBezTo>
                  <a:pt x="6578498" y="3988918"/>
                  <a:pt x="6579756" y="3991851"/>
                  <a:pt x="6581661" y="3993757"/>
                </a:cubicBezTo>
                <a:cubicBezTo>
                  <a:pt x="6583566" y="3995662"/>
                  <a:pt x="6585890" y="3996614"/>
                  <a:pt x="6588633" y="3996614"/>
                </a:cubicBezTo>
                <a:cubicBezTo>
                  <a:pt x="6594424" y="3996614"/>
                  <a:pt x="6598996" y="3994785"/>
                  <a:pt x="6602349" y="3991128"/>
                </a:cubicBezTo>
                <a:cubicBezTo>
                  <a:pt x="6605702" y="3987470"/>
                  <a:pt x="6607378" y="3982898"/>
                  <a:pt x="6607378" y="3977412"/>
                </a:cubicBezTo>
                <a:cubicBezTo>
                  <a:pt x="6607378" y="3973906"/>
                  <a:pt x="6606692" y="3970630"/>
                  <a:pt x="6605321" y="3967582"/>
                </a:cubicBezTo>
                <a:cubicBezTo>
                  <a:pt x="6603949" y="3964534"/>
                  <a:pt x="6601663" y="3961524"/>
                  <a:pt x="6598463" y="3958552"/>
                </a:cubicBezTo>
                <a:cubicBezTo>
                  <a:pt x="6595263" y="3955580"/>
                  <a:pt x="6590995" y="3952494"/>
                  <a:pt x="6585661" y="3949294"/>
                </a:cubicBezTo>
                <a:cubicBezTo>
                  <a:pt x="6580327" y="3946093"/>
                  <a:pt x="6573774" y="3942588"/>
                  <a:pt x="6566002" y="3938778"/>
                </a:cubicBezTo>
                <a:close/>
                <a:moveTo>
                  <a:pt x="6262421" y="3938321"/>
                </a:moveTo>
                <a:lnTo>
                  <a:pt x="6261507" y="3938778"/>
                </a:lnTo>
                <a:cubicBezTo>
                  <a:pt x="6263183" y="3944265"/>
                  <a:pt x="6264212" y="3951123"/>
                  <a:pt x="6264593" y="3959352"/>
                </a:cubicBezTo>
                <a:cubicBezTo>
                  <a:pt x="6264974" y="3967582"/>
                  <a:pt x="6265012" y="3976269"/>
                  <a:pt x="6264707" y="3985413"/>
                </a:cubicBezTo>
                <a:cubicBezTo>
                  <a:pt x="6264555" y="3988613"/>
                  <a:pt x="6265164" y="3991318"/>
                  <a:pt x="6266536" y="3993528"/>
                </a:cubicBezTo>
                <a:cubicBezTo>
                  <a:pt x="6267907" y="3995738"/>
                  <a:pt x="6269889" y="3996843"/>
                  <a:pt x="6272479" y="3996843"/>
                </a:cubicBezTo>
                <a:cubicBezTo>
                  <a:pt x="6276747" y="3996843"/>
                  <a:pt x="6280137" y="3995509"/>
                  <a:pt x="6282652" y="3992842"/>
                </a:cubicBezTo>
                <a:cubicBezTo>
                  <a:pt x="6285167" y="3990175"/>
                  <a:pt x="6286424" y="3986632"/>
                  <a:pt x="6286424" y="3982212"/>
                </a:cubicBezTo>
                <a:cubicBezTo>
                  <a:pt x="6286424" y="3979164"/>
                  <a:pt x="6285929" y="3975811"/>
                  <a:pt x="6284938" y="3972154"/>
                </a:cubicBezTo>
                <a:cubicBezTo>
                  <a:pt x="6283947" y="3968496"/>
                  <a:pt x="6282424" y="3964724"/>
                  <a:pt x="6280366" y="3960838"/>
                </a:cubicBezTo>
                <a:cubicBezTo>
                  <a:pt x="6278309" y="3956952"/>
                  <a:pt x="6275794" y="3953104"/>
                  <a:pt x="6272822" y="3949294"/>
                </a:cubicBezTo>
                <a:cubicBezTo>
                  <a:pt x="6269850" y="3945484"/>
                  <a:pt x="6266383" y="3941826"/>
                  <a:pt x="6262421" y="3938321"/>
                </a:cubicBezTo>
                <a:close/>
                <a:moveTo>
                  <a:pt x="6358890" y="3937407"/>
                </a:moveTo>
                <a:lnTo>
                  <a:pt x="6357976" y="3937864"/>
                </a:lnTo>
                <a:cubicBezTo>
                  <a:pt x="6359500" y="3943960"/>
                  <a:pt x="6360567" y="3951237"/>
                  <a:pt x="6361176" y="3959695"/>
                </a:cubicBezTo>
                <a:cubicBezTo>
                  <a:pt x="6361786" y="3968153"/>
                  <a:pt x="6361938" y="3976802"/>
                  <a:pt x="6361633" y="3985641"/>
                </a:cubicBezTo>
                <a:cubicBezTo>
                  <a:pt x="6361481" y="3988842"/>
                  <a:pt x="6362091" y="3991547"/>
                  <a:pt x="6363462" y="3993757"/>
                </a:cubicBezTo>
                <a:cubicBezTo>
                  <a:pt x="6364834" y="3995966"/>
                  <a:pt x="6366815" y="3997071"/>
                  <a:pt x="6369406" y="3997071"/>
                </a:cubicBezTo>
                <a:cubicBezTo>
                  <a:pt x="6373673" y="3997071"/>
                  <a:pt x="6377026" y="3995776"/>
                  <a:pt x="6379464" y="3993185"/>
                </a:cubicBezTo>
                <a:cubicBezTo>
                  <a:pt x="6381902" y="3990594"/>
                  <a:pt x="6383198" y="3987013"/>
                  <a:pt x="6383350" y="3982441"/>
                </a:cubicBezTo>
                <a:cubicBezTo>
                  <a:pt x="6383503" y="3976192"/>
                  <a:pt x="6381560" y="3969030"/>
                  <a:pt x="6377521" y="3960952"/>
                </a:cubicBezTo>
                <a:cubicBezTo>
                  <a:pt x="6373483" y="3952875"/>
                  <a:pt x="6367272" y="3945027"/>
                  <a:pt x="6358890" y="3937407"/>
                </a:cubicBezTo>
                <a:close/>
                <a:moveTo>
                  <a:pt x="5251780" y="3934206"/>
                </a:moveTo>
                <a:lnTo>
                  <a:pt x="5231892" y="3963367"/>
                </a:lnTo>
                <a:lnTo>
                  <a:pt x="5077816" y="3963367"/>
                </a:lnTo>
                <a:lnTo>
                  <a:pt x="5077816" y="3964481"/>
                </a:lnTo>
                <a:lnTo>
                  <a:pt x="5280355" y="3964481"/>
                </a:lnTo>
                <a:cubicBezTo>
                  <a:pt x="5283708" y="3963129"/>
                  <a:pt x="5285385" y="3962453"/>
                  <a:pt x="5285385" y="3962453"/>
                </a:cubicBezTo>
                <a:close/>
                <a:moveTo>
                  <a:pt x="6484392" y="3910260"/>
                </a:moveTo>
                <a:lnTo>
                  <a:pt x="6514567" y="3910260"/>
                </a:lnTo>
                <a:lnTo>
                  <a:pt x="6514567" y="3965696"/>
                </a:lnTo>
                <a:lnTo>
                  <a:pt x="6484392" y="3965696"/>
                </a:lnTo>
                <a:close/>
                <a:moveTo>
                  <a:pt x="6294654" y="3895801"/>
                </a:moveTo>
                <a:lnTo>
                  <a:pt x="6286195" y="3912661"/>
                </a:lnTo>
                <a:lnTo>
                  <a:pt x="6263564" y="3912661"/>
                </a:lnTo>
                <a:lnTo>
                  <a:pt x="6231560" y="3902202"/>
                </a:lnTo>
                <a:cubicBezTo>
                  <a:pt x="6231712" y="3905860"/>
                  <a:pt x="6231827" y="3909937"/>
                  <a:pt x="6231903" y="3914432"/>
                </a:cubicBezTo>
                <a:cubicBezTo>
                  <a:pt x="6231979" y="3918928"/>
                  <a:pt x="6232055" y="3923462"/>
                  <a:pt x="6232132" y="3928034"/>
                </a:cubicBezTo>
                <a:cubicBezTo>
                  <a:pt x="6232208" y="3932606"/>
                  <a:pt x="6232284" y="3937026"/>
                  <a:pt x="6232360" y="3941293"/>
                </a:cubicBezTo>
                <a:cubicBezTo>
                  <a:pt x="6232436" y="3945560"/>
                  <a:pt x="6232474" y="3949218"/>
                  <a:pt x="6232474" y="3952266"/>
                </a:cubicBezTo>
                <a:lnTo>
                  <a:pt x="6232474" y="3991813"/>
                </a:lnTo>
                <a:cubicBezTo>
                  <a:pt x="6232474" y="4004310"/>
                  <a:pt x="6232360" y="4016959"/>
                  <a:pt x="6232132" y="4029761"/>
                </a:cubicBezTo>
                <a:cubicBezTo>
                  <a:pt x="6231903" y="4042563"/>
                  <a:pt x="6231560" y="4054297"/>
                  <a:pt x="6231103" y="4064965"/>
                </a:cubicBezTo>
                <a:cubicBezTo>
                  <a:pt x="6234151" y="4064813"/>
                  <a:pt x="6237351" y="4064584"/>
                  <a:pt x="6240704" y="4064280"/>
                </a:cubicBezTo>
                <a:cubicBezTo>
                  <a:pt x="6244057" y="4063975"/>
                  <a:pt x="6247257" y="4063441"/>
                  <a:pt x="6250305" y="4062679"/>
                </a:cubicBezTo>
                <a:cubicBezTo>
                  <a:pt x="6252896" y="4062070"/>
                  <a:pt x="6254877" y="4061193"/>
                  <a:pt x="6256249" y="4060050"/>
                </a:cubicBezTo>
                <a:cubicBezTo>
                  <a:pt x="6257620" y="4058908"/>
                  <a:pt x="6258306" y="4057269"/>
                  <a:pt x="6258306" y="4055136"/>
                </a:cubicBezTo>
                <a:lnTo>
                  <a:pt x="6258306" y="3913689"/>
                </a:lnTo>
                <a:lnTo>
                  <a:pt x="6289853" y="3913689"/>
                </a:lnTo>
                <a:lnTo>
                  <a:pt x="6289853" y="4029761"/>
                </a:lnTo>
                <a:cubicBezTo>
                  <a:pt x="6289853" y="4032352"/>
                  <a:pt x="6289167" y="4034295"/>
                  <a:pt x="6287796" y="4035590"/>
                </a:cubicBezTo>
                <a:cubicBezTo>
                  <a:pt x="6286424" y="4036886"/>
                  <a:pt x="6284595" y="4037457"/>
                  <a:pt x="6282309" y="4037305"/>
                </a:cubicBezTo>
                <a:lnTo>
                  <a:pt x="6261278" y="4036619"/>
                </a:lnTo>
                <a:lnTo>
                  <a:pt x="6260821" y="4037991"/>
                </a:lnTo>
                <a:cubicBezTo>
                  <a:pt x="6267984" y="4039972"/>
                  <a:pt x="6273051" y="4043096"/>
                  <a:pt x="6276023" y="4047363"/>
                </a:cubicBezTo>
                <a:cubicBezTo>
                  <a:pt x="6278995" y="4051630"/>
                  <a:pt x="6280861" y="4057041"/>
                  <a:pt x="6281623" y="4063594"/>
                </a:cubicBezTo>
                <a:cubicBezTo>
                  <a:pt x="6288481" y="4062984"/>
                  <a:pt x="6294120" y="4062070"/>
                  <a:pt x="6298540" y="4060851"/>
                </a:cubicBezTo>
                <a:cubicBezTo>
                  <a:pt x="6302959" y="4059631"/>
                  <a:pt x="6306465" y="4058069"/>
                  <a:pt x="6309055" y="4056164"/>
                </a:cubicBezTo>
                <a:cubicBezTo>
                  <a:pt x="6311646" y="4054259"/>
                  <a:pt x="6313399" y="4052011"/>
                  <a:pt x="6314313" y="4049421"/>
                </a:cubicBezTo>
                <a:cubicBezTo>
                  <a:pt x="6315228" y="4046830"/>
                  <a:pt x="6315685" y="4043858"/>
                  <a:pt x="6315685" y="4040505"/>
                </a:cubicBezTo>
                <a:lnTo>
                  <a:pt x="6315685" y="3921405"/>
                </a:lnTo>
                <a:lnTo>
                  <a:pt x="6324600" y="3911575"/>
                </a:lnTo>
                <a:close/>
                <a:moveTo>
                  <a:pt x="6392494" y="3895344"/>
                </a:moveTo>
                <a:lnTo>
                  <a:pt x="6384036" y="3912889"/>
                </a:lnTo>
                <a:lnTo>
                  <a:pt x="6360033" y="3912889"/>
                </a:lnTo>
                <a:lnTo>
                  <a:pt x="6328029" y="3902659"/>
                </a:lnTo>
                <a:cubicBezTo>
                  <a:pt x="6328181" y="3906317"/>
                  <a:pt x="6328296" y="3910394"/>
                  <a:pt x="6328372" y="3914889"/>
                </a:cubicBezTo>
                <a:cubicBezTo>
                  <a:pt x="6328448" y="3919385"/>
                  <a:pt x="6328524" y="3923919"/>
                  <a:pt x="6328601" y="3928491"/>
                </a:cubicBezTo>
                <a:cubicBezTo>
                  <a:pt x="6328677" y="3933063"/>
                  <a:pt x="6328753" y="3937483"/>
                  <a:pt x="6328829" y="3941750"/>
                </a:cubicBezTo>
                <a:cubicBezTo>
                  <a:pt x="6328906" y="3946017"/>
                  <a:pt x="6328944" y="3949675"/>
                  <a:pt x="6328944" y="3952723"/>
                </a:cubicBezTo>
                <a:lnTo>
                  <a:pt x="6328944" y="4065651"/>
                </a:lnTo>
                <a:cubicBezTo>
                  <a:pt x="6335497" y="4065956"/>
                  <a:pt x="6341898" y="4065499"/>
                  <a:pt x="6348146" y="4064280"/>
                </a:cubicBezTo>
                <a:cubicBezTo>
                  <a:pt x="6350280" y="4063822"/>
                  <a:pt x="6351842" y="4063022"/>
                  <a:pt x="6352832" y="4061879"/>
                </a:cubicBezTo>
                <a:cubicBezTo>
                  <a:pt x="6353823" y="4060736"/>
                  <a:pt x="6354318" y="4059022"/>
                  <a:pt x="6354318" y="4056736"/>
                </a:cubicBezTo>
                <a:lnTo>
                  <a:pt x="6354318" y="3913918"/>
                </a:lnTo>
                <a:lnTo>
                  <a:pt x="6387694" y="3913918"/>
                </a:lnTo>
                <a:lnTo>
                  <a:pt x="6387694" y="4031133"/>
                </a:lnTo>
                <a:cubicBezTo>
                  <a:pt x="6387694" y="4036467"/>
                  <a:pt x="6385331" y="4038981"/>
                  <a:pt x="6380607" y="4038676"/>
                </a:cubicBezTo>
                <a:lnTo>
                  <a:pt x="6359576" y="4037991"/>
                </a:lnTo>
                <a:lnTo>
                  <a:pt x="6359119" y="4039362"/>
                </a:lnTo>
                <a:cubicBezTo>
                  <a:pt x="6366282" y="4041343"/>
                  <a:pt x="6371349" y="4044468"/>
                  <a:pt x="6374321" y="4048735"/>
                </a:cubicBezTo>
                <a:cubicBezTo>
                  <a:pt x="6377292" y="4053002"/>
                  <a:pt x="6379159" y="4058412"/>
                  <a:pt x="6379921" y="4064965"/>
                </a:cubicBezTo>
                <a:cubicBezTo>
                  <a:pt x="6386779" y="4064356"/>
                  <a:pt x="6392494" y="4063441"/>
                  <a:pt x="6397066" y="4062222"/>
                </a:cubicBezTo>
                <a:cubicBezTo>
                  <a:pt x="6401638" y="4061003"/>
                  <a:pt x="6405258" y="4059441"/>
                  <a:pt x="6407925" y="4057536"/>
                </a:cubicBezTo>
                <a:cubicBezTo>
                  <a:pt x="6410592" y="4055631"/>
                  <a:pt x="6412459" y="4053383"/>
                  <a:pt x="6413526" y="4050792"/>
                </a:cubicBezTo>
                <a:cubicBezTo>
                  <a:pt x="6414592" y="4048201"/>
                  <a:pt x="6415126" y="4045230"/>
                  <a:pt x="6415126" y="4041877"/>
                </a:cubicBezTo>
                <a:cubicBezTo>
                  <a:pt x="6414973" y="4039743"/>
                  <a:pt x="6414821" y="4036276"/>
                  <a:pt x="6414669" y="4031475"/>
                </a:cubicBezTo>
                <a:cubicBezTo>
                  <a:pt x="6414516" y="4026675"/>
                  <a:pt x="6414402" y="4021646"/>
                  <a:pt x="6414326" y="4016388"/>
                </a:cubicBezTo>
                <a:cubicBezTo>
                  <a:pt x="6414249" y="4011130"/>
                  <a:pt x="6414211" y="4006139"/>
                  <a:pt x="6414211" y="4001415"/>
                </a:cubicBezTo>
                <a:cubicBezTo>
                  <a:pt x="6414211" y="3996690"/>
                  <a:pt x="6414211" y="3993185"/>
                  <a:pt x="6414211" y="3990899"/>
                </a:cubicBezTo>
                <a:lnTo>
                  <a:pt x="6414211" y="3920719"/>
                </a:lnTo>
                <a:lnTo>
                  <a:pt x="6422670" y="3910889"/>
                </a:lnTo>
                <a:close/>
                <a:moveTo>
                  <a:pt x="7028688" y="3884200"/>
                </a:moveTo>
                <a:lnTo>
                  <a:pt x="7077609" y="3884200"/>
                </a:lnTo>
                <a:lnTo>
                  <a:pt x="7077609" y="3957009"/>
                </a:lnTo>
                <a:lnTo>
                  <a:pt x="7028688" y="3957009"/>
                </a:lnTo>
                <a:close/>
                <a:moveTo>
                  <a:pt x="6941363" y="3879171"/>
                </a:moveTo>
                <a:lnTo>
                  <a:pt x="6961251" y="3879171"/>
                </a:lnTo>
                <a:lnTo>
                  <a:pt x="6949593" y="3936035"/>
                </a:lnTo>
                <a:cubicBezTo>
                  <a:pt x="6955689" y="3943960"/>
                  <a:pt x="6959994" y="3951618"/>
                  <a:pt x="6962508" y="3959009"/>
                </a:cubicBezTo>
                <a:cubicBezTo>
                  <a:pt x="6965023" y="3966401"/>
                  <a:pt x="6966280" y="3974668"/>
                  <a:pt x="6966280" y="3983812"/>
                </a:cubicBezTo>
                <a:cubicBezTo>
                  <a:pt x="6966280" y="3988689"/>
                  <a:pt x="6965328" y="3992004"/>
                  <a:pt x="6963423" y="3993757"/>
                </a:cubicBezTo>
                <a:cubicBezTo>
                  <a:pt x="6961518" y="3995509"/>
                  <a:pt x="6957975" y="3996233"/>
                  <a:pt x="6952793" y="3995928"/>
                </a:cubicBezTo>
                <a:lnTo>
                  <a:pt x="6941363" y="3995242"/>
                </a:lnTo>
                <a:close/>
                <a:moveTo>
                  <a:pt x="7082638" y="3864940"/>
                </a:moveTo>
                <a:lnTo>
                  <a:pt x="7073494" y="3883171"/>
                </a:lnTo>
                <a:lnTo>
                  <a:pt x="7035546" y="3883171"/>
                </a:lnTo>
                <a:lnTo>
                  <a:pt x="7000799" y="3871113"/>
                </a:lnTo>
                <a:lnTo>
                  <a:pt x="7000799" y="3989070"/>
                </a:lnTo>
                <a:cubicBezTo>
                  <a:pt x="7000799" y="3994709"/>
                  <a:pt x="7000646" y="4004196"/>
                  <a:pt x="7000342" y="4017531"/>
                </a:cubicBezTo>
                <a:cubicBezTo>
                  <a:pt x="7000037" y="4030866"/>
                  <a:pt x="6999580" y="4046601"/>
                  <a:pt x="6998970" y="4064737"/>
                </a:cubicBezTo>
                <a:cubicBezTo>
                  <a:pt x="7001561" y="4064889"/>
                  <a:pt x="7005142" y="4064775"/>
                  <a:pt x="7009714" y="4064394"/>
                </a:cubicBezTo>
                <a:cubicBezTo>
                  <a:pt x="7014286" y="4064013"/>
                  <a:pt x="7018706" y="4063441"/>
                  <a:pt x="7022973" y="4062679"/>
                </a:cubicBezTo>
                <a:cubicBezTo>
                  <a:pt x="7025107" y="4062222"/>
                  <a:pt x="7026593" y="4061346"/>
                  <a:pt x="7027431" y="4060050"/>
                </a:cubicBezTo>
                <a:cubicBezTo>
                  <a:pt x="7028269" y="4058755"/>
                  <a:pt x="7028688" y="4056888"/>
                  <a:pt x="7028688" y="4054450"/>
                </a:cubicBezTo>
                <a:lnTo>
                  <a:pt x="7028688" y="4037362"/>
                </a:lnTo>
                <a:lnTo>
                  <a:pt x="7077609" y="4037362"/>
                </a:lnTo>
                <a:lnTo>
                  <a:pt x="7077609" y="4061536"/>
                </a:lnTo>
                <a:cubicBezTo>
                  <a:pt x="7080961" y="4061536"/>
                  <a:pt x="7085038" y="4061270"/>
                  <a:pt x="7089839" y="4060736"/>
                </a:cubicBezTo>
                <a:cubicBezTo>
                  <a:pt x="7094639" y="4060203"/>
                  <a:pt x="7098487" y="4059555"/>
                  <a:pt x="7101383" y="4058793"/>
                </a:cubicBezTo>
                <a:cubicBezTo>
                  <a:pt x="7105345" y="4058031"/>
                  <a:pt x="7107327" y="4055440"/>
                  <a:pt x="7107327" y="4051021"/>
                </a:cubicBezTo>
                <a:cubicBezTo>
                  <a:pt x="7107327" y="4047516"/>
                  <a:pt x="7107289" y="4043134"/>
                  <a:pt x="7107212" y="4037876"/>
                </a:cubicBezTo>
                <a:cubicBezTo>
                  <a:pt x="7107136" y="4032618"/>
                  <a:pt x="7107060" y="4026980"/>
                  <a:pt x="7106984" y="4020960"/>
                </a:cubicBezTo>
                <a:cubicBezTo>
                  <a:pt x="7106907" y="4014940"/>
                  <a:pt x="7106793" y="4008844"/>
                  <a:pt x="7106641" y="4002672"/>
                </a:cubicBezTo>
                <a:cubicBezTo>
                  <a:pt x="7106488" y="3996500"/>
                  <a:pt x="7106374" y="3990594"/>
                  <a:pt x="7106298" y="3984955"/>
                </a:cubicBezTo>
                <a:cubicBezTo>
                  <a:pt x="7106222" y="3979317"/>
                  <a:pt x="7106145" y="3974249"/>
                  <a:pt x="7106069" y="3969754"/>
                </a:cubicBezTo>
                <a:cubicBezTo>
                  <a:pt x="7105993" y="3965258"/>
                  <a:pt x="7105955" y="3961714"/>
                  <a:pt x="7105955" y="3959124"/>
                </a:cubicBezTo>
                <a:lnTo>
                  <a:pt x="7105955" y="3891915"/>
                </a:lnTo>
                <a:lnTo>
                  <a:pt x="7113727" y="3881857"/>
                </a:lnTo>
                <a:close/>
                <a:moveTo>
                  <a:pt x="5474208" y="3862197"/>
                </a:moveTo>
                <a:lnTo>
                  <a:pt x="5465979" y="3879971"/>
                </a:lnTo>
                <a:lnTo>
                  <a:pt x="5410886" y="3879971"/>
                </a:lnTo>
                <a:lnTo>
                  <a:pt x="5410886" y="3880999"/>
                </a:lnTo>
                <a:lnTo>
                  <a:pt x="5470094" y="3880999"/>
                </a:lnTo>
                <a:lnTo>
                  <a:pt x="5470094" y="3930949"/>
                </a:lnTo>
                <a:lnTo>
                  <a:pt x="5447462" y="3930949"/>
                </a:lnTo>
                <a:lnTo>
                  <a:pt x="5415915" y="3920947"/>
                </a:lnTo>
                <a:cubicBezTo>
                  <a:pt x="5416372" y="3928263"/>
                  <a:pt x="5416639" y="3934625"/>
                  <a:pt x="5416715" y="3940035"/>
                </a:cubicBezTo>
                <a:cubicBezTo>
                  <a:pt x="5416792" y="3945446"/>
                  <a:pt x="5416830" y="3950513"/>
                  <a:pt x="5416830" y="3955237"/>
                </a:cubicBezTo>
                <a:lnTo>
                  <a:pt x="5416830" y="3992956"/>
                </a:lnTo>
                <a:cubicBezTo>
                  <a:pt x="5416830" y="3997528"/>
                  <a:pt x="5417363" y="4001148"/>
                  <a:pt x="5418430" y="4003815"/>
                </a:cubicBezTo>
                <a:cubicBezTo>
                  <a:pt x="5419497" y="4006482"/>
                  <a:pt x="5421097" y="4008577"/>
                  <a:pt x="5423230" y="4010101"/>
                </a:cubicBezTo>
                <a:cubicBezTo>
                  <a:pt x="5425364" y="4011625"/>
                  <a:pt x="5428031" y="4012616"/>
                  <a:pt x="5431231" y="4013073"/>
                </a:cubicBezTo>
                <a:cubicBezTo>
                  <a:pt x="5434432" y="4013530"/>
                  <a:pt x="5438242" y="4013759"/>
                  <a:pt x="5442661" y="4013759"/>
                </a:cubicBezTo>
                <a:lnTo>
                  <a:pt x="5480380" y="4013759"/>
                </a:lnTo>
                <a:cubicBezTo>
                  <a:pt x="5491810" y="4013759"/>
                  <a:pt x="5500421" y="4012197"/>
                  <a:pt x="5506212" y="4009073"/>
                </a:cubicBezTo>
                <a:cubicBezTo>
                  <a:pt x="5512003" y="4005949"/>
                  <a:pt x="5514899" y="4002177"/>
                  <a:pt x="5514899" y="3997757"/>
                </a:cubicBezTo>
                <a:cubicBezTo>
                  <a:pt x="5514899" y="3994099"/>
                  <a:pt x="5513375" y="3991128"/>
                  <a:pt x="5510327" y="3988842"/>
                </a:cubicBezTo>
                <a:cubicBezTo>
                  <a:pt x="5507584" y="3986708"/>
                  <a:pt x="5506212" y="3983203"/>
                  <a:pt x="5506212" y="3978326"/>
                </a:cubicBezTo>
                <a:lnTo>
                  <a:pt x="5505755" y="3952037"/>
                </a:lnTo>
                <a:lnTo>
                  <a:pt x="5504383" y="3951580"/>
                </a:lnTo>
                <a:lnTo>
                  <a:pt x="5491125" y="3980612"/>
                </a:lnTo>
                <a:cubicBezTo>
                  <a:pt x="5489448" y="3984270"/>
                  <a:pt x="5487429" y="3986937"/>
                  <a:pt x="5485067" y="3988613"/>
                </a:cubicBezTo>
                <a:cubicBezTo>
                  <a:pt x="5482705" y="3990289"/>
                  <a:pt x="5479314" y="3991128"/>
                  <a:pt x="5474894" y="3991128"/>
                </a:cubicBezTo>
                <a:lnTo>
                  <a:pt x="5454549" y="3991128"/>
                </a:lnTo>
                <a:cubicBezTo>
                  <a:pt x="5450281" y="3991128"/>
                  <a:pt x="5447500" y="3990442"/>
                  <a:pt x="5446205" y="3989070"/>
                </a:cubicBezTo>
                <a:cubicBezTo>
                  <a:pt x="5444909" y="3987699"/>
                  <a:pt x="5444262" y="3984879"/>
                  <a:pt x="5444262" y="3980612"/>
                </a:cubicBezTo>
                <a:lnTo>
                  <a:pt x="5444262" y="3931977"/>
                </a:lnTo>
                <a:lnTo>
                  <a:pt x="5470094" y="3931977"/>
                </a:lnTo>
                <a:lnTo>
                  <a:pt x="5470094" y="3946551"/>
                </a:lnTo>
                <a:cubicBezTo>
                  <a:pt x="5474056" y="3946398"/>
                  <a:pt x="5478171" y="3946170"/>
                  <a:pt x="5482438" y="3945865"/>
                </a:cubicBezTo>
                <a:cubicBezTo>
                  <a:pt x="5486706" y="3945560"/>
                  <a:pt x="5490591" y="3945027"/>
                  <a:pt x="5494096" y="3944265"/>
                </a:cubicBezTo>
                <a:cubicBezTo>
                  <a:pt x="5495620" y="3943960"/>
                  <a:pt x="5496725" y="3943464"/>
                  <a:pt x="5497411" y="3942779"/>
                </a:cubicBezTo>
                <a:cubicBezTo>
                  <a:pt x="5498097" y="3942093"/>
                  <a:pt x="5498440" y="3940912"/>
                  <a:pt x="5498440" y="3939235"/>
                </a:cubicBezTo>
                <a:cubicBezTo>
                  <a:pt x="5498135" y="3931463"/>
                  <a:pt x="5497906" y="3924262"/>
                  <a:pt x="5497754" y="3917633"/>
                </a:cubicBezTo>
                <a:cubicBezTo>
                  <a:pt x="5497602" y="3911003"/>
                  <a:pt x="5497526" y="3904641"/>
                  <a:pt x="5497526" y="3898545"/>
                </a:cubicBezTo>
                <a:lnTo>
                  <a:pt x="5497526" y="3888715"/>
                </a:lnTo>
                <a:lnTo>
                  <a:pt x="5506212" y="3877971"/>
                </a:lnTo>
                <a:close/>
                <a:moveTo>
                  <a:pt x="6744996" y="3861969"/>
                </a:moveTo>
                <a:cubicBezTo>
                  <a:pt x="6744234" y="3868827"/>
                  <a:pt x="6743205" y="3875570"/>
                  <a:pt x="6741909" y="3882200"/>
                </a:cubicBezTo>
                <a:cubicBezTo>
                  <a:pt x="6740614" y="3888829"/>
                  <a:pt x="6739052" y="3895344"/>
                  <a:pt x="6737223" y="3901745"/>
                </a:cubicBezTo>
                <a:cubicBezTo>
                  <a:pt x="6733261" y="3916223"/>
                  <a:pt x="6727812" y="3930663"/>
                  <a:pt x="6720878" y="3945065"/>
                </a:cubicBezTo>
                <a:cubicBezTo>
                  <a:pt x="6713944" y="3959467"/>
                  <a:pt x="6705219" y="3975126"/>
                  <a:pt x="6694704" y="3992042"/>
                </a:cubicBezTo>
                <a:lnTo>
                  <a:pt x="6695618" y="3992956"/>
                </a:lnTo>
                <a:cubicBezTo>
                  <a:pt x="6706896" y="3985184"/>
                  <a:pt x="6716763" y="3977221"/>
                  <a:pt x="6725222" y="3969068"/>
                </a:cubicBezTo>
                <a:cubicBezTo>
                  <a:pt x="6733680" y="3960914"/>
                  <a:pt x="6741262" y="3952037"/>
                  <a:pt x="6747967" y="3942436"/>
                </a:cubicBezTo>
                <a:cubicBezTo>
                  <a:pt x="6751168" y="3947922"/>
                  <a:pt x="6753682" y="3953675"/>
                  <a:pt x="6755511" y="3959695"/>
                </a:cubicBezTo>
                <a:cubicBezTo>
                  <a:pt x="6757340" y="3965715"/>
                  <a:pt x="6758788" y="3972154"/>
                  <a:pt x="6759854" y="3979012"/>
                </a:cubicBezTo>
                <a:cubicBezTo>
                  <a:pt x="6760312" y="3982060"/>
                  <a:pt x="6761531" y="3984460"/>
                  <a:pt x="6763512" y="3986213"/>
                </a:cubicBezTo>
                <a:cubicBezTo>
                  <a:pt x="6765493" y="3987965"/>
                  <a:pt x="6767855" y="3988842"/>
                  <a:pt x="6770599" y="3988842"/>
                </a:cubicBezTo>
                <a:cubicBezTo>
                  <a:pt x="6773037" y="3988842"/>
                  <a:pt x="6775437" y="3988308"/>
                  <a:pt x="6777800" y="3987241"/>
                </a:cubicBezTo>
                <a:cubicBezTo>
                  <a:pt x="6780162" y="3986175"/>
                  <a:pt x="6782219" y="3984689"/>
                  <a:pt x="6783972" y="3982784"/>
                </a:cubicBezTo>
                <a:cubicBezTo>
                  <a:pt x="6785724" y="3980879"/>
                  <a:pt x="6787134" y="3978631"/>
                  <a:pt x="6788201" y="3976040"/>
                </a:cubicBezTo>
                <a:cubicBezTo>
                  <a:pt x="6789268" y="3973449"/>
                  <a:pt x="6789801" y="3970630"/>
                  <a:pt x="6789801" y="3967582"/>
                </a:cubicBezTo>
                <a:cubicBezTo>
                  <a:pt x="6789801" y="3964839"/>
                  <a:pt x="6789230" y="3962133"/>
                  <a:pt x="6788087" y="3959467"/>
                </a:cubicBezTo>
                <a:cubicBezTo>
                  <a:pt x="6786944" y="3956800"/>
                  <a:pt x="6784886" y="3954247"/>
                  <a:pt x="6781914" y="3951808"/>
                </a:cubicBezTo>
                <a:cubicBezTo>
                  <a:pt x="6778943" y="3949370"/>
                  <a:pt x="6774866" y="3947122"/>
                  <a:pt x="6769684" y="3945065"/>
                </a:cubicBezTo>
                <a:cubicBezTo>
                  <a:pt x="6764503" y="3943007"/>
                  <a:pt x="6757797" y="3941293"/>
                  <a:pt x="6749567" y="3939921"/>
                </a:cubicBezTo>
                <a:cubicBezTo>
                  <a:pt x="6756121" y="3930168"/>
                  <a:pt x="6762221" y="3918985"/>
                  <a:pt x="6767870" y="3906374"/>
                </a:cubicBezTo>
                <a:lnTo>
                  <a:pt x="6834378" y="3906374"/>
                </a:lnTo>
                <a:cubicBezTo>
                  <a:pt x="6828130" y="3925843"/>
                  <a:pt x="6820814" y="3942779"/>
                  <a:pt x="6812433" y="3957180"/>
                </a:cubicBezTo>
                <a:cubicBezTo>
                  <a:pt x="6804050" y="3971582"/>
                  <a:pt x="6793878" y="3984917"/>
                  <a:pt x="6781914" y="3997185"/>
                </a:cubicBezTo>
                <a:cubicBezTo>
                  <a:pt x="6769951" y="4009454"/>
                  <a:pt x="6755930" y="4020998"/>
                  <a:pt x="6739852" y="4031818"/>
                </a:cubicBezTo>
                <a:cubicBezTo>
                  <a:pt x="6723774" y="4042639"/>
                  <a:pt x="6704991" y="4053459"/>
                  <a:pt x="6683502" y="4064280"/>
                </a:cubicBezTo>
                <a:lnTo>
                  <a:pt x="6684188" y="4065423"/>
                </a:lnTo>
                <a:cubicBezTo>
                  <a:pt x="6711620" y="4059327"/>
                  <a:pt x="6735318" y="4052088"/>
                  <a:pt x="6755283" y="4043706"/>
                </a:cubicBezTo>
                <a:cubicBezTo>
                  <a:pt x="6775247" y="4035324"/>
                  <a:pt x="6792506" y="4025227"/>
                  <a:pt x="6807060" y="4013416"/>
                </a:cubicBezTo>
                <a:cubicBezTo>
                  <a:pt x="6821615" y="4001605"/>
                  <a:pt x="6833921" y="3987851"/>
                  <a:pt x="6843979" y="3972154"/>
                </a:cubicBezTo>
                <a:cubicBezTo>
                  <a:pt x="6854038" y="3956457"/>
                  <a:pt x="6862877" y="3938169"/>
                  <a:pt x="6870497" y="3917290"/>
                </a:cubicBezTo>
                <a:lnTo>
                  <a:pt x="6882384" y="3905860"/>
                </a:lnTo>
                <a:lnTo>
                  <a:pt x="6844208" y="3884829"/>
                </a:lnTo>
                <a:lnTo>
                  <a:pt x="6832321" y="3905345"/>
                </a:lnTo>
                <a:lnTo>
                  <a:pt x="6768298" y="3905345"/>
                </a:lnTo>
                <a:cubicBezTo>
                  <a:pt x="6770289" y="3900812"/>
                  <a:pt x="6771894" y="3896944"/>
                  <a:pt x="6773113" y="3893744"/>
                </a:cubicBezTo>
                <a:cubicBezTo>
                  <a:pt x="6774333" y="3890544"/>
                  <a:pt x="6775552" y="3887191"/>
                  <a:pt x="6776771" y="3883686"/>
                </a:cubicBezTo>
                <a:lnTo>
                  <a:pt x="6789344" y="3875685"/>
                </a:lnTo>
                <a:close/>
                <a:moveTo>
                  <a:pt x="5618912" y="3861969"/>
                </a:moveTo>
                <a:cubicBezTo>
                  <a:pt x="5619217" y="3868827"/>
                  <a:pt x="5619445" y="3875913"/>
                  <a:pt x="5619598" y="3883228"/>
                </a:cubicBezTo>
                <a:cubicBezTo>
                  <a:pt x="5619750" y="3890544"/>
                  <a:pt x="5619826" y="3899211"/>
                  <a:pt x="5619826" y="3909232"/>
                </a:cubicBezTo>
                <a:lnTo>
                  <a:pt x="5551018" y="3909232"/>
                </a:lnTo>
                <a:lnTo>
                  <a:pt x="5551018" y="3910260"/>
                </a:lnTo>
                <a:lnTo>
                  <a:pt x="5619826" y="3910260"/>
                </a:lnTo>
                <a:lnTo>
                  <a:pt x="5619826" y="3960895"/>
                </a:lnTo>
                <a:lnTo>
                  <a:pt x="5533416" y="3960895"/>
                </a:lnTo>
                <a:lnTo>
                  <a:pt x="5533416" y="3961924"/>
                </a:lnTo>
                <a:lnTo>
                  <a:pt x="5604967" y="3961924"/>
                </a:lnTo>
                <a:cubicBezTo>
                  <a:pt x="5603291" y="3967220"/>
                  <a:pt x="5601195" y="3972306"/>
                  <a:pt x="5598681" y="3977183"/>
                </a:cubicBezTo>
                <a:cubicBezTo>
                  <a:pt x="5596166" y="3982060"/>
                  <a:pt x="5593499" y="3987013"/>
                  <a:pt x="5590680" y="3992042"/>
                </a:cubicBezTo>
                <a:cubicBezTo>
                  <a:pt x="5587861" y="3997071"/>
                  <a:pt x="5585003" y="4001948"/>
                  <a:pt x="5582107" y="4006672"/>
                </a:cubicBezTo>
                <a:cubicBezTo>
                  <a:pt x="5579212" y="4011397"/>
                  <a:pt x="5576545" y="4015359"/>
                  <a:pt x="5574106" y="4018560"/>
                </a:cubicBezTo>
                <a:cubicBezTo>
                  <a:pt x="5572278" y="4020998"/>
                  <a:pt x="5569915" y="4022941"/>
                  <a:pt x="5567020" y="4024389"/>
                </a:cubicBezTo>
                <a:cubicBezTo>
                  <a:pt x="5564124" y="4025837"/>
                  <a:pt x="5559857" y="4026789"/>
                  <a:pt x="5554218" y="4027246"/>
                </a:cubicBezTo>
                <a:lnTo>
                  <a:pt x="5569534" y="4067251"/>
                </a:lnTo>
                <a:lnTo>
                  <a:pt x="5576392" y="4057650"/>
                </a:lnTo>
                <a:cubicBezTo>
                  <a:pt x="5587060" y="4055669"/>
                  <a:pt x="5597158" y="4053650"/>
                  <a:pt x="5606682" y="4051592"/>
                </a:cubicBezTo>
                <a:cubicBezTo>
                  <a:pt x="5616207" y="4049535"/>
                  <a:pt x="5625465" y="4047439"/>
                  <a:pt x="5634457" y="4045306"/>
                </a:cubicBezTo>
                <a:cubicBezTo>
                  <a:pt x="5643448" y="4043172"/>
                  <a:pt x="5652288" y="4040962"/>
                  <a:pt x="5660974" y="4038676"/>
                </a:cubicBezTo>
                <a:cubicBezTo>
                  <a:pt x="5669661" y="4036390"/>
                  <a:pt x="5678348" y="4034104"/>
                  <a:pt x="5687035" y="4031818"/>
                </a:cubicBezTo>
                <a:cubicBezTo>
                  <a:pt x="5688864" y="4035476"/>
                  <a:pt x="5690540" y="4039134"/>
                  <a:pt x="5692065" y="4042791"/>
                </a:cubicBezTo>
                <a:cubicBezTo>
                  <a:pt x="5693588" y="4046449"/>
                  <a:pt x="5694960" y="4050030"/>
                  <a:pt x="5696179" y="4053535"/>
                </a:cubicBezTo>
                <a:cubicBezTo>
                  <a:pt x="5697550" y="4057498"/>
                  <a:pt x="5699189" y="4060203"/>
                  <a:pt x="5701094" y="4061651"/>
                </a:cubicBezTo>
                <a:cubicBezTo>
                  <a:pt x="5702999" y="4063099"/>
                  <a:pt x="5705323" y="4063822"/>
                  <a:pt x="5708066" y="4063822"/>
                </a:cubicBezTo>
                <a:cubicBezTo>
                  <a:pt x="5710505" y="4063822"/>
                  <a:pt x="5712905" y="4063365"/>
                  <a:pt x="5715267" y="4062451"/>
                </a:cubicBezTo>
                <a:cubicBezTo>
                  <a:pt x="5717629" y="4061536"/>
                  <a:pt x="5719725" y="4060127"/>
                  <a:pt x="5721554" y="4058222"/>
                </a:cubicBezTo>
                <a:cubicBezTo>
                  <a:pt x="5723382" y="4056317"/>
                  <a:pt x="5724831" y="4053916"/>
                  <a:pt x="5725897" y="4051021"/>
                </a:cubicBezTo>
                <a:cubicBezTo>
                  <a:pt x="5726964" y="4048125"/>
                  <a:pt x="5727497" y="4044772"/>
                  <a:pt x="5727497" y="4040962"/>
                </a:cubicBezTo>
                <a:cubicBezTo>
                  <a:pt x="5727497" y="4037457"/>
                  <a:pt x="5726506" y="4033647"/>
                  <a:pt x="5724525" y="4029532"/>
                </a:cubicBezTo>
                <a:cubicBezTo>
                  <a:pt x="5722544" y="4025418"/>
                  <a:pt x="5718963" y="4020998"/>
                  <a:pt x="5713781" y="4016274"/>
                </a:cubicBezTo>
                <a:cubicBezTo>
                  <a:pt x="5708599" y="4011549"/>
                  <a:pt x="5701513" y="4006596"/>
                  <a:pt x="5692521" y="4001415"/>
                </a:cubicBezTo>
                <a:cubicBezTo>
                  <a:pt x="5683530" y="3996233"/>
                  <a:pt x="5672100" y="3990823"/>
                  <a:pt x="5658231" y="3985184"/>
                </a:cubicBezTo>
                <a:lnTo>
                  <a:pt x="5657317" y="3986327"/>
                </a:lnTo>
                <a:cubicBezTo>
                  <a:pt x="5662346" y="3991966"/>
                  <a:pt x="5666994" y="3997909"/>
                  <a:pt x="5671261" y="4004158"/>
                </a:cubicBezTo>
                <a:cubicBezTo>
                  <a:pt x="5675529" y="4010406"/>
                  <a:pt x="5679415" y="4016883"/>
                  <a:pt x="5682920" y="4023589"/>
                </a:cubicBezTo>
                <a:lnTo>
                  <a:pt x="5580507" y="4028618"/>
                </a:lnTo>
                <a:cubicBezTo>
                  <a:pt x="5584774" y="4024960"/>
                  <a:pt x="5589537" y="4020693"/>
                  <a:pt x="5594795" y="4015816"/>
                </a:cubicBezTo>
                <a:cubicBezTo>
                  <a:pt x="5600053" y="4010940"/>
                  <a:pt x="5605463" y="4005682"/>
                  <a:pt x="5611025" y="4000043"/>
                </a:cubicBezTo>
                <a:cubicBezTo>
                  <a:pt x="5616588" y="3994404"/>
                  <a:pt x="5622189" y="3988537"/>
                  <a:pt x="5627828" y="3982441"/>
                </a:cubicBezTo>
                <a:cubicBezTo>
                  <a:pt x="5633466" y="3976345"/>
                  <a:pt x="5638953" y="3969506"/>
                  <a:pt x="5644287" y="3961924"/>
                </a:cubicBezTo>
                <a:lnTo>
                  <a:pt x="5738698" y="3961924"/>
                </a:lnTo>
                <a:cubicBezTo>
                  <a:pt x="5742357" y="3960628"/>
                  <a:pt x="5744185" y="3959981"/>
                  <a:pt x="5744185" y="3959981"/>
                </a:cubicBezTo>
                <a:lnTo>
                  <a:pt x="5714010" y="3936949"/>
                </a:lnTo>
                <a:lnTo>
                  <a:pt x="5697550" y="3960895"/>
                </a:lnTo>
                <a:lnTo>
                  <a:pt x="5650002" y="3960895"/>
                </a:lnTo>
                <a:lnTo>
                  <a:pt x="5650002" y="3910260"/>
                </a:lnTo>
                <a:lnTo>
                  <a:pt x="5720639" y="3910260"/>
                </a:lnTo>
                <a:cubicBezTo>
                  <a:pt x="5724144" y="3908965"/>
                  <a:pt x="5725897" y="3908317"/>
                  <a:pt x="5725897" y="3908317"/>
                </a:cubicBezTo>
                <a:lnTo>
                  <a:pt x="5697322" y="3886657"/>
                </a:lnTo>
                <a:lnTo>
                  <a:pt x="5682006" y="3909232"/>
                </a:lnTo>
                <a:lnTo>
                  <a:pt x="5650002" y="3909232"/>
                </a:lnTo>
                <a:lnTo>
                  <a:pt x="5650002" y="3876370"/>
                </a:lnTo>
                <a:lnTo>
                  <a:pt x="5660060" y="3867455"/>
                </a:lnTo>
                <a:close/>
                <a:moveTo>
                  <a:pt x="5345506" y="3861969"/>
                </a:moveTo>
                <a:cubicBezTo>
                  <a:pt x="5345659" y="3863950"/>
                  <a:pt x="5345811" y="3866274"/>
                  <a:pt x="5345964" y="3868941"/>
                </a:cubicBezTo>
                <a:cubicBezTo>
                  <a:pt x="5346117" y="3871608"/>
                  <a:pt x="5346230" y="3874351"/>
                  <a:pt x="5346307" y="3877171"/>
                </a:cubicBezTo>
                <a:cubicBezTo>
                  <a:pt x="5346383" y="3879990"/>
                  <a:pt x="5346421" y="3882885"/>
                  <a:pt x="5346421" y="3885857"/>
                </a:cubicBezTo>
                <a:cubicBezTo>
                  <a:pt x="5346421" y="3888829"/>
                  <a:pt x="5346421" y="3891610"/>
                  <a:pt x="5346421" y="3894201"/>
                </a:cubicBezTo>
                <a:lnTo>
                  <a:pt x="5346421" y="3900316"/>
                </a:lnTo>
                <a:lnTo>
                  <a:pt x="5310759" y="3900316"/>
                </a:lnTo>
                <a:lnTo>
                  <a:pt x="5310759" y="3901345"/>
                </a:lnTo>
                <a:lnTo>
                  <a:pt x="5346421" y="3901345"/>
                </a:lnTo>
                <a:lnTo>
                  <a:pt x="5346421" y="3939635"/>
                </a:lnTo>
                <a:lnTo>
                  <a:pt x="5304816" y="3939635"/>
                </a:lnTo>
                <a:lnTo>
                  <a:pt x="5304816" y="3940664"/>
                </a:lnTo>
                <a:lnTo>
                  <a:pt x="5351907" y="3940664"/>
                </a:lnTo>
                <a:lnTo>
                  <a:pt x="5351907" y="4014445"/>
                </a:lnTo>
                <a:cubicBezTo>
                  <a:pt x="5348554" y="4011854"/>
                  <a:pt x="5345583" y="4008996"/>
                  <a:pt x="5342992" y="4005872"/>
                </a:cubicBezTo>
                <a:cubicBezTo>
                  <a:pt x="5340401" y="4002748"/>
                  <a:pt x="5338039" y="3999205"/>
                  <a:pt x="5335905" y="3995242"/>
                </a:cubicBezTo>
                <a:cubicBezTo>
                  <a:pt x="5336667" y="3991280"/>
                  <a:pt x="5337201" y="3987241"/>
                  <a:pt x="5337505" y="3983127"/>
                </a:cubicBezTo>
                <a:cubicBezTo>
                  <a:pt x="5337811" y="3979012"/>
                  <a:pt x="5338039" y="3974745"/>
                  <a:pt x="5338191" y="3970325"/>
                </a:cubicBezTo>
                <a:lnTo>
                  <a:pt x="5346421" y="3963238"/>
                </a:lnTo>
                <a:lnTo>
                  <a:pt x="5311902" y="3957066"/>
                </a:lnTo>
                <a:cubicBezTo>
                  <a:pt x="5312207" y="3960267"/>
                  <a:pt x="5312474" y="3964077"/>
                  <a:pt x="5312702" y="3968496"/>
                </a:cubicBezTo>
                <a:cubicBezTo>
                  <a:pt x="5312931" y="3972916"/>
                  <a:pt x="5312969" y="3976878"/>
                  <a:pt x="5312817" y="3980383"/>
                </a:cubicBezTo>
                <a:cubicBezTo>
                  <a:pt x="5312512" y="3988308"/>
                  <a:pt x="5312017" y="3995852"/>
                  <a:pt x="5311331" y="4003015"/>
                </a:cubicBezTo>
                <a:cubicBezTo>
                  <a:pt x="5310645" y="4010178"/>
                  <a:pt x="5309769" y="4017188"/>
                  <a:pt x="5308702" y="4024046"/>
                </a:cubicBezTo>
                <a:cubicBezTo>
                  <a:pt x="5307635" y="4030904"/>
                  <a:pt x="5306340" y="4037762"/>
                  <a:pt x="5304816" y="4044620"/>
                </a:cubicBezTo>
                <a:cubicBezTo>
                  <a:pt x="5303292" y="4051478"/>
                  <a:pt x="5301539" y="4058641"/>
                  <a:pt x="5299558" y="4066108"/>
                </a:cubicBezTo>
                <a:lnTo>
                  <a:pt x="5300929" y="4066566"/>
                </a:lnTo>
                <a:cubicBezTo>
                  <a:pt x="5309007" y="4058184"/>
                  <a:pt x="5315941" y="4048506"/>
                  <a:pt x="5321732" y="4037533"/>
                </a:cubicBezTo>
                <a:cubicBezTo>
                  <a:pt x="5327523" y="4026561"/>
                  <a:pt x="5331867" y="4014369"/>
                  <a:pt x="5334762" y="4000957"/>
                </a:cubicBezTo>
                <a:cubicBezTo>
                  <a:pt x="5337048" y="4011473"/>
                  <a:pt x="5340325" y="4020503"/>
                  <a:pt x="5344592" y="4028046"/>
                </a:cubicBezTo>
                <a:cubicBezTo>
                  <a:pt x="5348859" y="4035590"/>
                  <a:pt x="5354917" y="4041801"/>
                  <a:pt x="5362766" y="4046677"/>
                </a:cubicBezTo>
                <a:cubicBezTo>
                  <a:pt x="5370614" y="4051554"/>
                  <a:pt x="5380749" y="4055136"/>
                  <a:pt x="5393170" y="4057422"/>
                </a:cubicBezTo>
                <a:cubicBezTo>
                  <a:pt x="5405590" y="4059708"/>
                  <a:pt x="5421021" y="4060851"/>
                  <a:pt x="5439461" y="4060851"/>
                </a:cubicBezTo>
                <a:cubicBezTo>
                  <a:pt x="5451196" y="4060851"/>
                  <a:pt x="5462283" y="4060851"/>
                  <a:pt x="5472722" y="4060851"/>
                </a:cubicBezTo>
                <a:cubicBezTo>
                  <a:pt x="5483162" y="4060851"/>
                  <a:pt x="5492877" y="4060698"/>
                  <a:pt x="5501869" y="4060393"/>
                </a:cubicBezTo>
                <a:cubicBezTo>
                  <a:pt x="5502936" y="4055364"/>
                  <a:pt x="5504041" y="4051059"/>
                  <a:pt x="5505184" y="4047478"/>
                </a:cubicBezTo>
                <a:cubicBezTo>
                  <a:pt x="5506327" y="4043896"/>
                  <a:pt x="5507584" y="4040848"/>
                  <a:pt x="5508955" y="4038333"/>
                </a:cubicBezTo>
                <a:cubicBezTo>
                  <a:pt x="5510327" y="4035819"/>
                  <a:pt x="5511889" y="4033723"/>
                  <a:pt x="5513642" y="4032047"/>
                </a:cubicBezTo>
                <a:cubicBezTo>
                  <a:pt x="5515395" y="4030371"/>
                  <a:pt x="5517414" y="4028847"/>
                  <a:pt x="5519700" y="4027475"/>
                </a:cubicBezTo>
                <a:lnTo>
                  <a:pt x="5519928" y="4026103"/>
                </a:lnTo>
                <a:cubicBezTo>
                  <a:pt x="5508041" y="4027627"/>
                  <a:pt x="5495468" y="4028847"/>
                  <a:pt x="5482209" y="4029761"/>
                </a:cubicBezTo>
                <a:cubicBezTo>
                  <a:pt x="5468950" y="4030675"/>
                  <a:pt x="5454701" y="4031133"/>
                  <a:pt x="5439461" y="4031133"/>
                </a:cubicBezTo>
                <a:cubicBezTo>
                  <a:pt x="5426050" y="4031133"/>
                  <a:pt x="5414429" y="4030752"/>
                  <a:pt x="5404600" y="4029990"/>
                </a:cubicBezTo>
                <a:cubicBezTo>
                  <a:pt x="5394770" y="4029228"/>
                  <a:pt x="5386197" y="4027932"/>
                  <a:pt x="5378883" y="4026103"/>
                </a:cubicBezTo>
                <a:lnTo>
                  <a:pt x="5378883" y="3982727"/>
                </a:lnTo>
                <a:lnTo>
                  <a:pt x="5408829" y="3982727"/>
                </a:lnTo>
                <a:cubicBezTo>
                  <a:pt x="5412181" y="3981736"/>
                  <a:pt x="5413858" y="3981241"/>
                  <a:pt x="5413858" y="3981241"/>
                </a:cubicBezTo>
                <a:lnTo>
                  <a:pt x="5393056" y="3964381"/>
                </a:lnTo>
                <a:lnTo>
                  <a:pt x="5382311" y="3981698"/>
                </a:lnTo>
                <a:lnTo>
                  <a:pt x="5378883" y="3981698"/>
                </a:lnTo>
                <a:lnTo>
                  <a:pt x="5378883" y="3940664"/>
                </a:lnTo>
                <a:lnTo>
                  <a:pt x="5409972" y="3940664"/>
                </a:lnTo>
                <a:cubicBezTo>
                  <a:pt x="5413324" y="3939521"/>
                  <a:pt x="5415001" y="3938950"/>
                  <a:pt x="5415001" y="3938950"/>
                </a:cubicBezTo>
                <a:lnTo>
                  <a:pt x="5391226" y="3919576"/>
                </a:lnTo>
                <a:lnTo>
                  <a:pt x="5378883" y="3939635"/>
                </a:lnTo>
                <a:lnTo>
                  <a:pt x="5374310" y="3939635"/>
                </a:lnTo>
                <a:lnTo>
                  <a:pt x="5374310" y="3901345"/>
                </a:lnTo>
                <a:lnTo>
                  <a:pt x="5409972" y="3901345"/>
                </a:lnTo>
                <a:cubicBezTo>
                  <a:pt x="5413629" y="3900202"/>
                  <a:pt x="5415458" y="3899630"/>
                  <a:pt x="5415458" y="3899630"/>
                </a:cubicBezTo>
                <a:lnTo>
                  <a:pt x="5393512" y="3880942"/>
                </a:lnTo>
                <a:lnTo>
                  <a:pt x="5381854" y="3900316"/>
                </a:lnTo>
                <a:lnTo>
                  <a:pt x="5374310" y="3900316"/>
                </a:lnTo>
                <a:lnTo>
                  <a:pt x="5374310" y="3876142"/>
                </a:lnTo>
                <a:lnTo>
                  <a:pt x="5383911" y="3867684"/>
                </a:lnTo>
                <a:close/>
                <a:moveTo>
                  <a:pt x="6968338" y="3861511"/>
                </a:moveTo>
                <a:lnTo>
                  <a:pt x="6958965" y="3878142"/>
                </a:lnTo>
                <a:lnTo>
                  <a:pt x="6945478" y="3878142"/>
                </a:lnTo>
                <a:lnTo>
                  <a:pt x="6913931" y="3867912"/>
                </a:lnTo>
                <a:cubicBezTo>
                  <a:pt x="6914083" y="3869893"/>
                  <a:pt x="6914236" y="3873437"/>
                  <a:pt x="6914388" y="3878542"/>
                </a:cubicBezTo>
                <a:cubicBezTo>
                  <a:pt x="6914540" y="3883647"/>
                  <a:pt x="6914693" y="3889058"/>
                  <a:pt x="6914845" y="3894773"/>
                </a:cubicBezTo>
                <a:cubicBezTo>
                  <a:pt x="6914998" y="3900488"/>
                  <a:pt x="6915112" y="3905974"/>
                  <a:pt x="6915188" y="3911232"/>
                </a:cubicBezTo>
                <a:cubicBezTo>
                  <a:pt x="6915264" y="3916490"/>
                  <a:pt x="6915303" y="3920185"/>
                  <a:pt x="6915303" y="3922319"/>
                </a:cubicBezTo>
                <a:lnTo>
                  <a:pt x="6915303" y="3959124"/>
                </a:lnTo>
                <a:cubicBezTo>
                  <a:pt x="6915303" y="3973602"/>
                  <a:pt x="6915112" y="3990137"/>
                  <a:pt x="6914731" y="4008730"/>
                </a:cubicBezTo>
                <a:cubicBezTo>
                  <a:pt x="6914350" y="4027323"/>
                  <a:pt x="6913931" y="4046830"/>
                  <a:pt x="6913474" y="4067251"/>
                </a:cubicBezTo>
                <a:cubicBezTo>
                  <a:pt x="6916522" y="4067099"/>
                  <a:pt x="6920141" y="4066870"/>
                  <a:pt x="6924332" y="4066566"/>
                </a:cubicBezTo>
                <a:cubicBezTo>
                  <a:pt x="6928523" y="4066261"/>
                  <a:pt x="6932600" y="4065727"/>
                  <a:pt x="6936562" y="4064965"/>
                </a:cubicBezTo>
                <a:cubicBezTo>
                  <a:pt x="6938544" y="4064661"/>
                  <a:pt x="6939839" y="4063975"/>
                  <a:pt x="6940449" y="4062908"/>
                </a:cubicBezTo>
                <a:cubicBezTo>
                  <a:pt x="6941058" y="4061841"/>
                  <a:pt x="6941363" y="4060165"/>
                  <a:pt x="6941363" y="4057879"/>
                </a:cubicBezTo>
                <a:lnTo>
                  <a:pt x="6941363" y="3998214"/>
                </a:lnTo>
                <a:cubicBezTo>
                  <a:pt x="6944259" y="3999738"/>
                  <a:pt x="6946697" y="4001300"/>
                  <a:pt x="6948678" y="4002900"/>
                </a:cubicBezTo>
                <a:cubicBezTo>
                  <a:pt x="6950659" y="4004501"/>
                  <a:pt x="6952260" y="4006291"/>
                  <a:pt x="6953479" y="4008273"/>
                </a:cubicBezTo>
                <a:cubicBezTo>
                  <a:pt x="6954698" y="4010254"/>
                  <a:pt x="6955612" y="4012425"/>
                  <a:pt x="6956222" y="4014788"/>
                </a:cubicBezTo>
                <a:cubicBezTo>
                  <a:pt x="6956832" y="4017150"/>
                  <a:pt x="6957289" y="4019931"/>
                  <a:pt x="6957594" y="4023132"/>
                </a:cubicBezTo>
                <a:cubicBezTo>
                  <a:pt x="6963842" y="4022065"/>
                  <a:pt x="6969138" y="4020617"/>
                  <a:pt x="6973481" y="4018788"/>
                </a:cubicBezTo>
                <a:cubicBezTo>
                  <a:pt x="6977825" y="4016959"/>
                  <a:pt x="6981330" y="4014521"/>
                  <a:pt x="6983997" y="4011473"/>
                </a:cubicBezTo>
                <a:cubicBezTo>
                  <a:pt x="6986664" y="4008425"/>
                  <a:pt x="6988607" y="4004729"/>
                  <a:pt x="6989826" y="4000386"/>
                </a:cubicBezTo>
                <a:cubicBezTo>
                  <a:pt x="6991045" y="3996042"/>
                  <a:pt x="6991655" y="3990899"/>
                  <a:pt x="6991655" y="3984955"/>
                </a:cubicBezTo>
                <a:cubicBezTo>
                  <a:pt x="6991655" y="3976269"/>
                  <a:pt x="6988493" y="3967772"/>
                  <a:pt x="6982168" y="3959467"/>
                </a:cubicBezTo>
                <a:cubicBezTo>
                  <a:pt x="6975843" y="3951161"/>
                  <a:pt x="6965899" y="3942969"/>
                  <a:pt x="6952336" y="3934892"/>
                </a:cubicBezTo>
                <a:cubicBezTo>
                  <a:pt x="6955689" y="3930777"/>
                  <a:pt x="6959118" y="3926548"/>
                  <a:pt x="6962623" y="3922205"/>
                </a:cubicBezTo>
                <a:cubicBezTo>
                  <a:pt x="6966128" y="3917861"/>
                  <a:pt x="6969481" y="3913556"/>
                  <a:pt x="6972681" y="3909289"/>
                </a:cubicBezTo>
                <a:cubicBezTo>
                  <a:pt x="6975882" y="3905022"/>
                  <a:pt x="6978853" y="3901021"/>
                  <a:pt x="6981596" y="3897287"/>
                </a:cubicBezTo>
                <a:cubicBezTo>
                  <a:pt x="6984340" y="3893554"/>
                  <a:pt x="6986778" y="3890163"/>
                  <a:pt x="6988912" y="3887115"/>
                </a:cubicBezTo>
                <a:lnTo>
                  <a:pt x="6998056" y="3881171"/>
                </a:lnTo>
                <a:close/>
                <a:moveTo>
                  <a:pt x="6567145" y="3861511"/>
                </a:moveTo>
                <a:cubicBezTo>
                  <a:pt x="6567145" y="3864407"/>
                  <a:pt x="6566954" y="3867798"/>
                  <a:pt x="6566573" y="3871684"/>
                </a:cubicBezTo>
                <a:cubicBezTo>
                  <a:pt x="6566192" y="3875570"/>
                  <a:pt x="6565621" y="3879342"/>
                  <a:pt x="6564859" y="3883000"/>
                </a:cubicBezTo>
                <a:cubicBezTo>
                  <a:pt x="6563639" y="3889248"/>
                  <a:pt x="6562382" y="3895382"/>
                  <a:pt x="6561087" y="3901402"/>
                </a:cubicBezTo>
                <a:cubicBezTo>
                  <a:pt x="6559791" y="3907422"/>
                  <a:pt x="6558344" y="3913480"/>
                  <a:pt x="6556743" y="3919576"/>
                </a:cubicBezTo>
                <a:cubicBezTo>
                  <a:pt x="6555143" y="3925672"/>
                  <a:pt x="6553314" y="3931996"/>
                  <a:pt x="6551257" y="3938550"/>
                </a:cubicBezTo>
                <a:cubicBezTo>
                  <a:pt x="6549200" y="3945103"/>
                  <a:pt x="6546952" y="3952113"/>
                  <a:pt x="6544513" y="3959581"/>
                </a:cubicBezTo>
                <a:lnTo>
                  <a:pt x="6545656" y="3960267"/>
                </a:lnTo>
                <a:cubicBezTo>
                  <a:pt x="6552210" y="3952951"/>
                  <a:pt x="6558534" y="3945141"/>
                  <a:pt x="6564630" y="3936835"/>
                </a:cubicBezTo>
                <a:cubicBezTo>
                  <a:pt x="6570726" y="3928529"/>
                  <a:pt x="6576889" y="3918635"/>
                  <a:pt x="6583118" y="3907153"/>
                </a:cubicBezTo>
                <a:lnTo>
                  <a:pt x="6623609" y="3907153"/>
                </a:lnTo>
                <a:cubicBezTo>
                  <a:pt x="6623457" y="3916502"/>
                  <a:pt x="6623266" y="3925786"/>
                  <a:pt x="6623037" y="3935006"/>
                </a:cubicBezTo>
                <a:cubicBezTo>
                  <a:pt x="6622809" y="3944226"/>
                  <a:pt x="6622542" y="3953637"/>
                  <a:pt x="6622237" y="3963238"/>
                </a:cubicBezTo>
                <a:cubicBezTo>
                  <a:pt x="6621933" y="3972840"/>
                  <a:pt x="6621590" y="3982479"/>
                  <a:pt x="6621209" y="3992156"/>
                </a:cubicBezTo>
                <a:cubicBezTo>
                  <a:pt x="6620828" y="4001834"/>
                  <a:pt x="6620409" y="4011092"/>
                  <a:pt x="6619951" y="4019931"/>
                </a:cubicBezTo>
                <a:cubicBezTo>
                  <a:pt x="6619646" y="4025265"/>
                  <a:pt x="6618122" y="4029075"/>
                  <a:pt x="6615379" y="4031361"/>
                </a:cubicBezTo>
                <a:cubicBezTo>
                  <a:pt x="6612636" y="4033647"/>
                  <a:pt x="6608140" y="4034638"/>
                  <a:pt x="6601892" y="4034333"/>
                </a:cubicBezTo>
                <a:lnTo>
                  <a:pt x="6565545" y="4032276"/>
                </a:lnTo>
                <a:lnTo>
                  <a:pt x="6565087" y="4033647"/>
                </a:lnTo>
                <a:cubicBezTo>
                  <a:pt x="6571945" y="4035933"/>
                  <a:pt x="6577546" y="4038067"/>
                  <a:pt x="6581889" y="4040048"/>
                </a:cubicBezTo>
                <a:cubicBezTo>
                  <a:pt x="6586233" y="4042029"/>
                  <a:pt x="6589700" y="4044239"/>
                  <a:pt x="6592291" y="4046677"/>
                </a:cubicBezTo>
                <a:cubicBezTo>
                  <a:pt x="6594882" y="4049116"/>
                  <a:pt x="6596748" y="4051935"/>
                  <a:pt x="6597891" y="4055136"/>
                </a:cubicBezTo>
                <a:cubicBezTo>
                  <a:pt x="6599034" y="4058336"/>
                  <a:pt x="6599834" y="4062298"/>
                  <a:pt x="6600292" y="4067023"/>
                </a:cubicBezTo>
                <a:cubicBezTo>
                  <a:pt x="6609436" y="4066108"/>
                  <a:pt x="6617018" y="4064699"/>
                  <a:pt x="6623037" y="4062794"/>
                </a:cubicBezTo>
                <a:cubicBezTo>
                  <a:pt x="6629057" y="4060889"/>
                  <a:pt x="6633896" y="4058298"/>
                  <a:pt x="6637554" y="4055021"/>
                </a:cubicBezTo>
                <a:cubicBezTo>
                  <a:pt x="6641211" y="4051745"/>
                  <a:pt x="6643878" y="4047706"/>
                  <a:pt x="6645554" y="4042905"/>
                </a:cubicBezTo>
                <a:cubicBezTo>
                  <a:pt x="6647231" y="4038105"/>
                  <a:pt x="6648221" y="4032428"/>
                  <a:pt x="6648526" y="4025875"/>
                </a:cubicBezTo>
                <a:cubicBezTo>
                  <a:pt x="6648831" y="4016426"/>
                  <a:pt x="6649174" y="4006596"/>
                  <a:pt x="6649555" y="3996385"/>
                </a:cubicBezTo>
                <a:cubicBezTo>
                  <a:pt x="6649936" y="3986175"/>
                  <a:pt x="6650241" y="3976116"/>
                  <a:pt x="6650469" y="3966210"/>
                </a:cubicBezTo>
                <a:cubicBezTo>
                  <a:pt x="6650698" y="3956304"/>
                  <a:pt x="6650888" y="3946893"/>
                  <a:pt x="6651041" y="3937978"/>
                </a:cubicBezTo>
                <a:cubicBezTo>
                  <a:pt x="6651193" y="3929063"/>
                  <a:pt x="6651270" y="3921176"/>
                  <a:pt x="6651270" y="3914318"/>
                </a:cubicBezTo>
                <a:lnTo>
                  <a:pt x="6659499" y="3903802"/>
                </a:lnTo>
                <a:lnTo>
                  <a:pt x="6628181" y="3888486"/>
                </a:lnTo>
                <a:lnTo>
                  <a:pt x="6619494" y="3906167"/>
                </a:lnTo>
                <a:lnTo>
                  <a:pt x="6583633" y="3906167"/>
                </a:lnTo>
                <a:cubicBezTo>
                  <a:pt x="6586509" y="3900781"/>
                  <a:pt x="6588900" y="3895954"/>
                  <a:pt x="6590805" y="3891687"/>
                </a:cubicBezTo>
                <a:cubicBezTo>
                  <a:pt x="6592710" y="3887419"/>
                  <a:pt x="6594653" y="3883000"/>
                  <a:pt x="6596634" y="3878428"/>
                </a:cubicBezTo>
                <a:lnTo>
                  <a:pt x="6608064" y="3870655"/>
                </a:lnTo>
                <a:close/>
                <a:moveTo>
                  <a:pt x="6482791" y="3860368"/>
                </a:moveTo>
                <a:cubicBezTo>
                  <a:pt x="6483249" y="3868446"/>
                  <a:pt x="6483439" y="3876294"/>
                  <a:pt x="6483363" y="3883914"/>
                </a:cubicBezTo>
                <a:cubicBezTo>
                  <a:pt x="6483287" y="3891534"/>
                  <a:pt x="6483096" y="3898697"/>
                  <a:pt x="6482791" y="3905403"/>
                </a:cubicBezTo>
                <a:lnTo>
                  <a:pt x="6456960" y="3898773"/>
                </a:lnTo>
                <a:cubicBezTo>
                  <a:pt x="6457264" y="3907917"/>
                  <a:pt x="6457493" y="3917366"/>
                  <a:pt x="6457645" y="3927120"/>
                </a:cubicBezTo>
                <a:cubicBezTo>
                  <a:pt x="6457798" y="3936873"/>
                  <a:pt x="6457874" y="3945712"/>
                  <a:pt x="6457874" y="3953637"/>
                </a:cubicBezTo>
                <a:lnTo>
                  <a:pt x="6457874" y="3987470"/>
                </a:lnTo>
                <a:cubicBezTo>
                  <a:pt x="6457874" y="3991280"/>
                  <a:pt x="6457874" y="3996081"/>
                  <a:pt x="6457874" y="4001872"/>
                </a:cubicBezTo>
                <a:cubicBezTo>
                  <a:pt x="6457874" y="4007663"/>
                  <a:pt x="6457798" y="4013873"/>
                  <a:pt x="6457645" y="4020503"/>
                </a:cubicBezTo>
                <a:cubicBezTo>
                  <a:pt x="6457493" y="4027132"/>
                  <a:pt x="6457340" y="4033952"/>
                  <a:pt x="6457188" y="4040962"/>
                </a:cubicBezTo>
                <a:cubicBezTo>
                  <a:pt x="6457036" y="4047973"/>
                  <a:pt x="6456807" y="4054526"/>
                  <a:pt x="6456502" y="4060622"/>
                </a:cubicBezTo>
                <a:cubicBezTo>
                  <a:pt x="6459550" y="4060470"/>
                  <a:pt x="6462751" y="4060241"/>
                  <a:pt x="6466104" y="4059936"/>
                </a:cubicBezTo>
                <a:cubicBezTo>
                  <a:pt x="6469456" y="4059631"/>
                  <a:pt x="6472657" y="4059098"/>
                  <a:pt x="6475705" y="4058336"/>
                </a:cubicBezTo>
                <a:cubicBezTo>
                  <a:pt x="6478296" y="4057726"/>
                  <a:pt x="6480391" y="4056850"/>
                  <a:pt x="6481991" y="4055707"/>
                </a:cubicBezTo>
                <a:cubicBezTo>
                  <a:pt x="6483591" y="4054564"/>
                  <a:pt x="6484392" y="4052926"/>
                  <a:pt x="6484392" y="4050792"/>
                </a:cubicBezTo>
                <a:lnTo>
                  <a:pt x="6484392" y="4033019"/>
                </a:lnTo>
                <a:lnTo>
                  <a:pt x="6514567" y="4033019"/>
                </a:lnTo>
                <a:lnTo>
                  <a:pt x="6514567" y="4051249"/>
                </a:lnTo>
                <a:cubicBezTo>
                  <a:pt x="6518377" y="4051097"/>
                  <a:pt x="6522415" y="4050830"/>
                  <a:pt x="6526683" y="4050449"/>
                </a:cubicBezTo>
                <a:cubicBezTo>
                  <a:pt x="6530950" y="4050068"/>
                  <a:pt x="6534303" y="4049573"/>
                  <a:pt x="6536741" y="4048963"/>
                </a:cubicBezTo>
                <a:cubicBezTo>
                  <a:pt x="6540246" y="4048201"/>
                  <a:pt x="6541999" y="4046220"/>
                  <a:pt x="6541999" y="4043020"/>
                </a:cubicBezTo>
                <a:cubicBezTo>
                  <a:pt x="6541999" y="4038905"/>
                  <a:pt x="6541923" y="4033419"/>
                  <a:pt x="6541770" y="4026561"/>
                </a:cubicBezTo>
                <a:cubicBezTo>
                  <a:pt x="6541618" y="4019703"/>
                  <a:pt x="6541503" y="4012654"/>
                  <a:pt x="6541427" y="4005415"/>
                </a:cubicBezTo>
                <a:cubicBezTo>
                  <a:pt x="6541351" y="3998176"/>
                  <a:pt x="6541275" y="3991432"/>
                  <a:pt x="6541199" y="3985184"/>
                </a:cubicBezTo>
                <a:cubicBezTo>
                  <a:pt x="6541122" y="3978936"/>
                  <a:pt x="6541084" y="3974287"/>
                  <a:pt x="6541084" y="3971239"/>
                </a:cubicBezTo>
                <a:lnTo>
                  <a:pt x="6541084" y="3917518"/>
                </a:lnTo>
                <a:lnTo>
                  <a:pt x="6549085" y="3907917"/>
                </a:lnTo>
                <a:lnTo>
                  <a:pt x="6518682" y="3892830"/>
                </a:lnTo>
                <a:lnTo>
                  <a:pt x="6510452" y="3909232"/>
                </a:lnTo>
                <a:lnTo>
                  <a:pt x="6486678" y="3909232"/>
                </a:lnTo>
                <a:cubicBezTo>
                  <a:pt x="6492012" y="3902716"/>
                  <a:pt x="6496927" y="3896754"/>
                  <a:pt x="6501422" y="3891344"/>
                </a:cubicBezTo>
                <a:cubicBezTo>
                  <a:pt x="6505918" y="3885933"/>
                  <a:pt x="6509919" y="3880561"/>
                  <a:pt x="6513424" y="3875227"/>
                </a:cubicBezTo>
                <a:lnTo>
                  <a:pt x="6523939" y="3867912"/>
                </a:lnTo>
                <a:close/>
                <a:moveTo>
                  <a:pt x="6117717" y="3857625"/>
                </a:moveTo>
                <a:cubicBezTo>
                  <a:pt x="6117412" y="3863569"/>
                  <a:pt x="6116765" y="3869817"/>
                  <a:pt x="6115774" y="3876370"/>
                </a:cubicBezTo>
                <a:cubicBezTo>
                  <a:pt x="6114783" y="3882924"/>
                  <a:pt x="6113679" y="3890144"/>
                  <a:pt x="6112459" y="3898030"/>
                </a:cubicBezTo>
                <a:lnTo>
                  <a:pt x="6063539" y="3898030"/>
                </a:lnTo>
                <a:cubicBezTo>
                  <a:pt x="6068416" y="3895782"/>
                  <a:pt x="6072302" y="3893134"/>
                  <a:pt x="6075198" y="3890086"/>
                </a:cubicBezTo>
                <a:cubicBezTo>
                  <a:pt x="6078093" y="3887038"/>
                  <a:pt x="6079541" y="3883533"/>
                  <a:pt x="6079541" y="3879571"/>
                </a:cubicBezTo>
                <a:cubicBezTo>
                  <a:pt x="6079541" y="3877285"/>
                  <a:pt x="6078893" y="3875075"/>
                  <a:pt x="6077598" y="3872941"/>
                </a:cubicBezTo>
                <a:cubicBezTo>
                  <a:pt x="6076303" y="3870808"/>
                  <a:pt x="6074131" y="3868903"/>
                  <a:pt x="6071083" y="3867226"/>
                </a:cubicBezTo>
                <a:cubicBezTo>
                  <a:pt x="6068035" y="3865550"/>
                  <a:pt x="6063958" y="3864140"/>
                  <a:pt x="6058853" y="3862997"/>
                </a:cubicBezTo>
                <a:cubicBezTo>
                  <a:pt x="6053747" y="3861854"/>
                  <a:pt x="6047385" y="3860978"/>
                  <a:pt x="6039765" y="3860368"/>
                </a:cubicBezTo>
                <a:lnTo>
                  <a:pt x="6039079" y="3861054"/>
                </a:lnTo>
                <a:cubicBezTo>
                  <a:pt x="6044108" y="3867455"/>
                  <a:pt x="6047766" y="3876066"/>
                  <a:pt x="6050052" y="3886886"/>
                </a:cubicBezTo>
                <a:cubicBezTo>
                  <a:pt x="6051118" y="3891915"/>
                  <a:pt x="6053633" y="3895630"/>
                  <a:pt x="6057595" y="3898030"/>
                </a:cubicBezTo>
                <a:lnTo>
                  <a:pt x="5999074" y="3898030"/>
                </a:lnTo>
                <a:lnTo>
                  <a:pt x="5999074" y="3899059"/>
                </a:lnTo>
                <a:lnTo>
                  <a:pt x="6078627" y="3899059"/>
                </a:lnTo>
                <a:lnTo>
                  <a:pt x="6078627" y="3928891"/>
                </a:lnTo>
                <a:lnTo>
                  <a:pt x="6013247" y="3928891"/>
                </a:lnTo>
                <a:lnTo>
                  <a:pt x="6013247" y="3929920"/>
                </a:lnTo>
                <a:lnTo>
                  <a:pt x="6078627" y="3929920"/>
                </a:lnTo>
                <a:lnTo>
                  <a:pt x="6078627" y="3961581"/>
                </a:lnTo>
                <a:lnTo>
                  <a:pt x="5992673" y="3961581"/>
                </a:lnTo>
                <a:lnTo>
                  <a:pt x="5992673" y="3962610"/>
                </a:lnTo>
                <a:lnTo>
                  <a:pt x="6194298" y="3962610"/>
                </a:lnTo>
                <a:cubicBezTo>
                  <a:pt x="6198108" y="3961467"/>
                  <a:pt x="6200013" y="3960895"/>
                  <a:pt x="6200013" y="3960895"/>
                </a:cubicBezTo>
                <a:lnTo>
                  <a:pt x="6173496" y="3939921"/>
                </a:lnTo>
                <a:lnTo>
                  <a:pt x="6158865" y="3961581"/>
                </a:lnTo>
                <a:lnTo>
                  <a:pt x="6107659" y="3961581"/>
                </a:lnTo>
                <a:lnTo>
                  <a:pt x="6107659" y="3929920"/>
                </a:lnTo>
                <a:lnTo>
                  <a:pt x="6173724" y="3929920"/>
                </a:lnTo>
                <a:cubicBezTo>
                  <a:pt x="6177534" y="3928472"/>
                  <a:pt x="6179439" y="3927748"/>
                  <a:pt x="6179439" y="3927748"/>
                </a:cubicBezTo>
                <a:lnTo>
                  <a:pt x="6154750" y="3908603"/>
                </a:lnTo>
                <a:lnTo>
                  <a:pt x="6141492" y="3928891"/>
                </a:lnTo>
                <a:lnTo>
                  <a:pt x="6107659" y="3928891"/>
                </a:lnTo>
                <a:lnTo>
                  <a:pt x="6107659" y="3899059"/>
                </a:lnTo>
                <a:lnTo>
                  <a:pt x="6188812" y="3899059"/>
                </a:lnTo>
                <a:cubicBezTo>
                  <a:pt x="6192622" y="3897611"/>
                  <a:pt x="6194527" y="3896887"/>
                  <a:pt x="6194527" y="3896887"/>
                </a:cubicBezTo>
                <a:lnTo>
                  <a:pt x="6169381" y="3877513"/>
                </a:lnTo>
                <a:lnTo>
                  <a:pt x="6155665" y="3898030"/>
                </a:lnTo>
                <a:lnTo>
                  <a:pt x="6118632" y="3898030"/>
                </a:lnTo>
                <a:cubicBezTo>
                  <a:pt x="6121222" y="3894716"/>
                  <a:pt x="6123623" y="3892258"/>
                  <a:pt x="6125833" y="3890658"/>
                </a:cubicBezTo>
                <a:cubicBezTo>
                  <a:pt x="6128042" y="3889058"/>
                  <a:pt x="6130176" y="3887419"/>
                  <a:pt x="6132233" y="3885743"/>
                </a:cubicBezTo>
                <a:cubicBezTo>
                  <a:pt x="6134291" y="3884067"/>
                  <a:pt x="6136348" y="3882314"/>
                  <a:pt x="6138406" y="3880485"/>
                </a:cubicBezTo>
                <a:cubicBezTo>
                  <a:pt x="6140463" y="3878656"/>
                  <a:pt x="6142711" y="3876675"/>
                  <a:pt x="6145149" y="3874542"/>
                </a:cubicBezTo>
                <a:lnTo>
                  <a:pt x="6155208" y="3868369"/>
                </a:lnTo>
                <a:close/>
                <a:moveTo>
                  <a:pt x="5917921" y="3856711"/>
                </a:moveTo>
                <a:cubicBezTo>
                  <a:pt x="5912282" y="3858844"/>
                  <a:pt x="5906605" y="3860749"/>
                  <a:pt x="5900890" y="3862426"/>
                </a:cubicBezTo>
                <a:cubicBezTo>
                  <a:pt x="5895175" y="3864102"/>
                  <a:pt x="5889422" y="3865702"/>
                  <a:pt x="5883631" y="3867226"/>
                </a:cubicBezTo>
                <a:cubicBezTo>
                  <a:pt x="5867019" y="3871494"/>
                  <a:pt x="5849950" y="3874961"/>
                  <a:pt x="5832425" y="3877628"/>
                </a:cubicBezTo>
                <a:cubicBezTo>
                  <a:pt x="5814898" y="3880295"/>
                  <a:pt x="5796153" y="3883152"/>
                  <a:pt x="5776189" y="3886200"/>
                </a:cubicBezTo>
                <a:lnTo>
                  <a:pt x="5776646" y="3887572"/>
                </a:lnTo>
                <a:cubicBezTo>
                  <a:pt x="5787771" y="3887724"/>
                  <a:pt x="5798820" y="3887762"/>
                  <a:pt x="5809794" y="3887686"/>
                </a:cubicBezTo>
                <a:cubicBezTo>
                  <a:pt x="5820766" y="3887610"/>
                  <a:pt x="5831663" y="3887419"/>
                  <a:pt x="5842483" y="3887115"/>
                </a:cubicBezTo>
                <a:cubicBezTo>
                  <a:pt x="5841568" y="3891077"/>
                  <a:pt x="5840578" y="3894925"/>
                  <a:pt x="5839511" y="3898659"/>
                </a:cubicBezTo>
                <a:cubicBezTo>
                  <a:pt x="5838444" y="3902393"/>
                  <a:pt x="5837054" y="3906755"/>
                  <a:pt x="5835339" y="3911746"/>
                </a:cubicBezTo>
                <a:lnTo>
                  <a:pt x="5779618" y="3911746"/>
                </a:lnTo>
                <a:lnTo>
                  <a:pt x="5779618" y="3912775"/>
                </a:lnTo>
                <a:lnTo>
                  <a:pt x="5834996" y="3912775"/>
                </a:lnTo>
                <a:cubicBezTo>
                  <a:pt x="5833129" y="3918223"/>
                  <a:pt x="5831358" y="3922852"/>
                  <a:pt x="5829681" y="3926662"/>
                </a:cubicBezTo>
                <a:cubicBezTo>
                  <a:pt x="5828005" y="3930472"/>
                  <a:pt x="5825958" y="3934873"/>
                  <a:pt x="5823538" y="3939864"/>
                </a:cubicBezTo>
                <a:lnTo>
                  <a:pt x="5763844" y="3939864"/>
                </a:lnTo>
                <a:lnTo>
                  <a:pt x="5763844" y="3940893"/>
                </a:lnTo>
                <a:lnTo>
                  <a:pt x="5823023" y="3940893"/>
                </a:lnTo>
                <a:cubicBezTo>
                  <a:pt x="5814660" y="3956704"/>
                  <a:pt x="5805297" y="3970706"/>
                  <a:pt x="5794935" y="3982898"/>
                </a:cubicBezTo>
                <a:cubicBezTo>
                  <a:pt x="5784571" y="3995090"/>
                  <a:pt x="5772760" y="4006977"/>
                  <a:pt x="5759501" y="4018560"/>
                </a:cubicBezTo>
                <a:lnTo>
                  <a:pt x="5760187" y="4019931"/>
                </a:lnTo>
                <a:cubicBezTo>
                  <a:pt x="5769789" y="4015359"/>
                  <a:pt x="5778856" y="4010521"/>
                  <a:pt x="5787390" y="4005415"/>
                </a:cubicBezTo>
                <a:cubicBezTo>
                  <a:pt x="5795925" y="4000310"/>
                  <a:pt x="5803926" y="3994709"/>
                  <a:pt x="5811393" y="3988613"/>
                </a:cubicBezTo>
                <a:lnTo>
                  <a:pt x="5811393" y="4018788"/>
                </a:lnTo>
                <a:cubicBezTo>
                  <a:pt x="5811393" y="4026256"/>
                  <a:pt x="5811317" y="4033647"/>
                  <a:pt x="5811165" y="4040962"/>
                </a:cubicBezTo>
                <a:cubicBezTo>
                  <a:pt x="5811012" y="4048278"/>
                  <a:pt x="5810784" y="4056888"/>
                  <a:pt x="5810479" y="4066794"/>
                </a:cubicBezTo>
                <a:cubicBezTo>
                  <a:pt x="5813070" y="4066642"/>
                  <a:pt x="5816575" y="4066337"/>
                  <a:pt x="5820995" y="4065880"/>
                </a:cubicBezTo>
                <a:cubicBezTo>
                  <a:pt x="5825414" y="4065423"/>
                  <a:pt x="5829529" y="4064813"/>
                  <a:pt x="5833339" y="4064051"/>
                </a:cubicBezTo>
                <a:cubicBezTo>
                  <a:pt x="5835777" y="4063594"/>
                  <a:pt x="5837492" y="4062794"/>
                  <a:pt x="5838482" y="4061651"/>
                </a:cubicBezTo>
                <a:cubicBezTo>
                  <a:pt x="5839473" y="4060508"/>
                  <a:pt x="5839968" y="4058717"/>
                  <a:pt x="5839968" y="4056279"/>
                </a:cubicBezTo>
                <a:lnTo>
                  <a:pt x="5839968" y="4049935"/>
                </a:lnTo>
                <a:lnTo>
                  <a:pt x="5911064" y="4049935"/>
                </a:lnTo>
                <a:lnTo>
                  <a:pt x="5911064" y="4066566"/>
                </a:lnTo>
                <a:cubicBezTo>
                  <a:pt x="5915025" y="4066413"/>
                  <a:pt x="5919178" y="4066108"/>
                  <a:pt x="5923521" y="4065651"/>
                </a:cubicBezTo>
                <a:cubicBezTo>
                  <a:pt x="5927865" y="4065194"/>
                  <a:pt x="5931789" y="4064584"/>
                  <a:pt x="5935294" y="4063822"/>
                </a:cubicBezTo>
                <a:cubicBezTo>
                  <a:pt x="5939257" y="4062908"/>
                  <a:pt x="5941162" y="4060317"/>
                  <a:pt x="5941009" y="4056050"/>
                </a:cubicBezTo>
                <a:cubicBezTo>
                  <a:pt x="5940705" y="4043096"/>
                  <a:pt x="5940476" y="4032123"/>
                  <a:pt x="5940324" y="4023132"/>
                </a:cubicBezTo>
                <a:cubicBezTo>
                  <a:pt x="5940171" y="4014140"/>
                  <a:pt x="5940096" y="4006368"/>
                  <a:pt x="5940096" y="3999814"/>
                </a:cubicBezTo>
                <a:lnTo>
                  <a:pt x="5940096" y="3979240"/>
                </a:lnTo>
                <a:lnTo>
                  <a:pt x="5949239" y="3969639"/>
                </a:lnTo>
                <a:lnTo>
                  <a:pt x="5915635" y="3953409"/>
                </a:lnTo>
                <a:lnTo>
                  <a:pt x="5906948" y="3970039"/>
                </a:lnTo>
                <a:lnTo>
                  <a:pt x="5847284" y="3970039"/>
                </a:lnTo>
                <a:lnTo>
                  <a:pt x="5836311" y="3964381"/>
                </a:lnTo>
                <a:cubicBezTo>
                  <a:pt x="5839054" y="3961029"/>
                  <a:pt x="5841721" y="3957600"/>
                  <a:pt x="5844312" y="3954094"/>
                </a:cubicBezTo>
                <a:cubicBezTo>
                  <a:pt x="5846902" y="3950589"/>
                  <a:pt x="5849774" y="3946189"/>
                  <a:pt x="5852928" y="3940893"/>
                </a:cubicBezTo>
                <a:lnTo>
                  <a:pt x="5967527" y="3940893"/>
                </a:lnTo>
                <a:cubicBezTo>
                  <a:pt x="5970880" y="3939597"/>
                  <a:pt x="5972556" y="3938950"/>
                  <a:pt x="5972556" y="3938950"/>
                </a:cubicBezTo>
                <a:lnTo>
                  <a:pt x="5944896" y="3918433"/>
                </a:lnTo>
                <a:lnTo>
                  <a:pt x="5929808" y="3939864"/>
                </a:lnTo>
                <a:lnTo>
                  <a:pt x="5853527" y="3939864"/>
                </a:lnTo>
                <a:cubicBezTo>
                  <a:pt x="5856375" y="3934873"/>
                  <a:pt x="5858637" y="3930472"/>
                  <a:pt x="5860314" y="3926662"/>
                </a:cubicBezTo>
                <a:cubicBezTo>
                  <a:pt x="5861990" y="3922852"/>
                  <a:pt x="5863945" y="3918223"/>
                  <a:pt x="5866179" y="3912775"/>
                </a:cubicBezTo>
                <a:lnTo>
                  <a:pt x="5943067" y="3912775"/>
                </a:lnTo>
                <a:cubicBezTo>
                  <a:pt x="5946420" y="3911479"/>
                  <a:pt x="5948096" y="3910832"/>
                  <a:pt x="5948096" y="3910832"/>
                </a:cubicBezTo>
                <a:lnTo>
                  <a:pt x="5920207" y="3891001"/>
                </a:lnTo>
                <a:lnTo>
                  <a:pt x="5906491" y="3911746"/>
                </a:lnTo>
                <a:lnTo>
                  <a:pt x="5866564" y="3911746"/>
                </a:lnTo>
                <a:cubicBezTo>
                  <a:pt x="5868493" y="3906603"/>
                  <a:pt x="5870029" y="3902050"/>
                  <a:pt x="5871172" y="3898087"/>
                </a:cubicBezTo>
                <a:cubicBezTo>
                  <a:pt x="5872316" y="3894125"/>
                  <a:pt x="5873420" y="3890086"/>
                  <a:pt x="5874487" y="3885972"/>
                </a:cubicBezTo>
                <a:cubicBezTo>
                  <a:pt x="5894452" y="3885057"/>
                  <a:pt x="5914035" y="3883686"/>
                  <a:pt x="5933237" y="3881857"/>
                </a:cubicBezTo>
                <a:lnTo>
                  <a:pt x="5951068" y="3882543"/>
                </a:lnTo>
                <a:close/>
                <a:moveTo>
                  <a:pt x="6405753" y="3855796"/>
                </a:moveTo>
                <a:lnTo>
                  <a:pt x="6390894" y="3876542"/>
                </a:lnTo>
                <a:lnTo>
                  <a:pt x="6218530" y="3876542"/>
                </a:lnTo>
                <a:lnTo>
                  <a:pt x="6218530" y="3877570"/>
                </a:lnTo>
                <a:lnTo>
                  <a:pt x="6426556" y="3877570"/>
                </a:lnTo>
                <a:cubicBezTo>
                  <a:pt x="6430366" y="3876123"/>
                  <a:pt x="6432271" y="3875399"/>
                  <a:pt x="6432271" y="3875399"/>
                </a:cubicBezTo>
                <a:close/>
                <a:moveTo>
                  <a:pt x="5371338" y="3750774"/>
                </a:moveTo>
                <a:lnTo>
                  <a:pt x="5420716" y="3750774"/>
                </a:lnTo>
                <a:lnTo>
                  <a:pt x="5420716" y="3785407"/>
                </a:lnTo>
                <a:lnTo>
                  <a:pt x="5371338" y="3785407"/>
                </a:lnTo>
                <a:close/>
                <a:moveTo>
                  <a:pt x="5371338" y="3715341"/>
                </a:moveTo>
                <a:lnTo>
                  <a:pt x="5420716" y="3715341"/>
                </a:lnTo>
                <a:lnTo>
                  <a:pt x="5420716" y="3749745"/>
                </a:lnTo>
                <a:lnTo>
                  <a:pt x="5371338" y="3749745"/>
                </a:lnTo>
                <a:close/>
                <a:moveTo>
                  <a:pt x="5425288" y="3696996"/>
                </a:moveTo>
                <a:lnTo>
                  <a:pt x="5416601" y="3714312"/>
                </a:lnTo>
                <a:lnTo>
                  <a:pt x="5376825" y="3714312"/>
                </a:lnTo>
                <a:lnTo>
                  <a:pt x="5345278" y="3702482"/>
                </a:lnTo>
                <a:cubicBezTo>
                  <a:pt x="5345583" y="3707359"/>
                  <a:pt x="5345735" y="3712540"/>
                  <a:pt x="5345735" y="3718027"/>
                </a:cubicBezTo>
                <a:cubicBezTo>
                  <a:pt x="5345735" y="3723513"/>
                  <a:pt x="5345735" y="3728314"/>
                  <a:pt x="5345735" y="3732429"/>
                </a:cubicBezTo>
                <a:lnTo>
                  <a:pt x="5345735" y="3765118"/>
                </a:lnTo>
                <a:cubicBezTo>
                  <a:pt x="5345735" y="3767709"/>
                  <a:pt x="5345697" y="3770643"/>
                  <a:pt x="5345621" y="3773920"/>
                </a:cubicBezTo>
                <a:cubicBezTo>
                  <a:pt x="5345545" y="3777196"/>
                  <a:pt x="5345468" y="3780549"/>
                  <a:pt x="5345392" y="3783978"/>
                </a:cubicBezTo>
                <a:cubicBezTo>
                  <a:pt x="5345316" y="3787407"/>
                  <a:pt x="5345240" y="3790760"/>
                  <a:pt x="5345164" y="3794036"/>
                </a:cubicBezTo>
                <a:cubicBezTo>
                  <a:pt x="5345088" y="3797313"/>
                  <a:pt x="5344973" y="3800247"/>
                  <a:pt x="5344821" y="3802837"/>
                </a:cubicBezTo>
                <a:cubicBezTo>
                  <a:pt x="5348021" y="3802837"/>
                  <a:pt x="5351564" y="3802609"/>
                  <a:pt x="5355451" y="3802152"/>
                </a:cubicBezTo>
                <a:cubicBezTo>
                  <a:pt x="5359337" y="3801694"/>
                  <a:pt x="5362880" y="3801085"/>
                  <a:pt x="5366080" y="3800323"/>
                </a:cubicBezTo>
                <a:cubicBezTo>
                  <a:pt x="5369586" y="3799561"/>
                  <a:pt x="5371338" y="3797427"/>
                  <a:pt x="5371338" y="3793922"/>
                </a:cubicBezTo>
                <a:lnTo>
                  <a:pt x="5371338" y="3786435"/>
                </a:lnTo>
                <a:lnTo>
                  <a:pt x="5420716" y="3786435"/>
                </a:lnTo>
                <a:lnTo>
                  <a:pt x="5420716" y="3800780"/>
                </a:lnTo>
                <a:cubicBezTo>
                  <a:pt x="5429403" y="3800780"/>
                  <a:pt x="5437328" y="3800018"/>
                  <a:pt x="5444490" y="3798494"/>
                </a:cubicBezTo>
                <a:cubicBezTo>
                  <a:pt x="5447081" y="3798037"/>
                  <a:pt x="5448301" y="3796208"/>
                  <a:pt x="5448148" y="3793008"/>
                </a:cubicBezTo>
                <a:cubicBezTo>
                  <a:pt x="5447843" y="3785997"/>
                  <a:pt x="5447614" y="3778682"/>
                  <a:pt x="5447462" y="3771062"/>
                </a:cubicBezTo>
                <a:cubicBezTo>
                  <a:pt x="5447310" y="3763442"/>
                  <a:pt x="5447233" y="3756736"/>
                  <a:pt x="5447233" y="3750945"/>
                </a:cubicBezTo>
                <a:lnTo>
                  <a:pt x="5447233" y="3723056"/>
                </a:lnTo>
                <a:lnTo>
                  <a:pt x="5455463" y="3712769"/>
                </a:lnTo>
                <a:close/>
                <a:moveTo>
                  <a:pt x="5287213" y="3677336"/>
                </a:moveTo>
                <a:cubicBezTo>
                  <a:pt x="5287213" y="3679012"/>
                  <a:pt x="5287252" y="3681489"/>
                  <a:pt x="5287328" y="3684766"/>
                </a:cubicBezTo>
                <a:cubicBezTo>
                  <a:pt x="5287404" y="3688042"/>
                  <a:pt x="5287480" y="3691395"/>
                  <a:pt x="5287557" y="3694824"/>
                </a:cubicBezTo>
                <a:cubicBezTo>
                  <a:pt x="5287633" y="3698253"/>
                  <a:pt x="5287709" y="3701377"/>
                  <a:pt x="5287785" y="3704196"/>
                </a:cubicBezTo>
                <a:cubicBezTo>
                  <a:pt x="5287861" y="3707016"/>
                  <a:pt x="5287900" y="3708807"/>
                  <a:pt x="5287900" y="3709569"/>
                </a:cubicBezTo>
                <a:lnTo>
                  <a:pt x="5287900" y="3763747"/>
                </a:lnTo>
                <a:cubicBezTo>
                  <a:pt x="5286223" y="3764052"/>
                  <a:pt x="5284356" y="3764356"/>
                  <a:pt x="5282299" y="3764661"/>
                </a:cubicBezTo>
                <a:cubicBezTo>
                  <a:pt x="5280241" y="3764966"/>
                  <a:pt x="5278603" y="3765195"/>
                  <a:pt x="5277384" y="3765347"/>
                </a:cubicBezTo>
                <a:lnTo>
                  <a:pt x="5277384" y="3706368"/>
                </a:lnTo>
                <a:lnTo>
                  <a:pt x="5283327" y="3699739"/>
                </a:lnTo>
                <a:lnTo>
                  <a:pt x="5255438" y="3694710"/>
                </a:lnTo>
                <a:cubicBezTo>
                  <a:pt x="5255438" y="3696538"/>
                  <a:pt x="5255477" y="3699091"/>
                  <a:pt x="5255552" y="3702368"/>
                </a:cubicBezTo>
                <a:cubicBezTo>
                  <a:pt x="5255629" y="3705644"/>
                  <a:pt x="5255705" y="3708997"/>
                  <a:pt x="5255781" y="3712426"/>
                </a:cubicBezTo>
                <a:cubicBezTo>
                  <a:pt x="5255857" y="3715855"/>
                  <a:pt x="5255895" y="3718979"/>
                  <a:pt x="5255895" y="3721799"/>
                </a:cubicBezTo>
                <a:cubicBezTo>
                  <a:pt x="5255895" y="3724618"/>
                  <a:pt x="5255895" y="3726409"/>
                  <a:pt x="5255895" y="3727171"/>
                </a:cubicBezTo>
                <a:lnTo>
                  <a:pt x="5255895" y="3768090"/>
                </a:lnTo>
                <a:cubicBezTo>
                  <a:pt x="5252238" y="3768547"/>
                  <a:pt x="5248961" y="3768776"/>
                  <a:pt x="5246065" y="3768776"/>
                </a:cubicBezTo>
                <a:lnTo>
                  <a:pt x="5258638" y="3802837"/>
                </a:lnTo>
                <a:lnTo>
                  <a:pt x="5263668" y="3794379"/>
                </a:lnTo>
                <a:cubicBezTo>
                  <a:pt x="5275707" y="3789350"/>
                  <a:pt x="5288243" y="3783597"/>
                  <a:pt x="5301272" y="3777120"/>
                </a:cubicBezTo>
                <a:cubicBezTo>
                  <a:pt x="5314303" y="3770643"/>
                  <a:pt x="5327828" y="3763137"/>
                  <a:pt x="5341849" y="3754603"/>
                </a:cubicBezTo>
                <a:lnTo>
                  <a:pt x="5341392" y="3753231"/>
                </a:lnTo>
                <a:cubicBezTo>
                  <a:pt x="5330876" y="3755517"/>
                  <a:pt x="5320818" y="3757575"/>
                  <a:pt x="5311216" y="3759403"/>
                </a:cubicBezTo>
                <a:lnTo>
                  <a:pt x="5311216" y="3716805"/>
                </a:lnTo>
                <a:lnTo>
                  <a:pt x="5335905" y="3716805"/>
                </a:lnTo>
                <a:cubicBezTo>
                  <a:pt x="5338648" y="3715996"/>
                  <a:pt x="5340020" y="3715591"/>
                  <a:pt x="5340020" y="3715591"/>
                </a:cubicBezTo>
                <a:lnTo>
                  <a:pt x="5323332" y="3699739"/>
                </a:lnTo>
                <a:lnTo>
                  <a:pt x="5312817" y="3715819"/>
                </a:lnTo>
                <a:lnTo>
                  <a:pt x="5311216" y="3715819"/>
                </a:lnTo>
                <a:lnTo>
                  <a:pt x="5311216" y="3690366"/>
                </a:lnTo>
                <a:lnTo>
                  <a:pt x="5319217" y="3682594"/>
                </a:lnTo>
                <a:close/>
                <a:moveTo>
                  <a:pt x="6460389" y="3659962"/>
                </a:moveTo>
                <a:lnTo>
                  <a:pt x="6444387" y="3683680"/>
                </a:lnTo>
                <a:lnTo>
                  <a:pt x="6272708" y="3683680"/>
                </a:lnTo>
                <a:lnTo>
                  <a:pt x="6272708" y="3684708"/>
                </a:lnTo>
                <a:lnTo>
                  <a:pt x="6330087" y="3684708"/>
                </a:lnTo>
                <a:lnTo>
                  <a:pt x="6319114" y="3711397"/>
                </a:lnTo>
                <a:lnTo>
                  <a:pt x="6309284" y="3718941"/>
                </a:lnTo>
                <a:lnTo>
                  <a:pt x="6336716" y="3738601"/>
                </a:lnTo>
                <a:lnTo>
                  <a:pt x="6349518" y="3722427"/>
                </a:lnTo>
                <a:lnTo>
                  <a:pt x="6421755" y="3722427"/>
                </a:lnTo>
                <a:cubicBezTo>
                  <a:pt x="6420841" y="3730162"/>
                  <a:pt x="6419622" y="3737343"/>
                  <a:pt x="6418098" y="3743973"/>
                </a:cubicBezTo>
                <a:cubicBezTo>
                  <a:pt x="6416574" y="3750602"/>
                  <a:pt x="6414973" y="3756584"/>
                  <a:pt x="6413297" y="3761918"/>
                </a:cubicBezTo>
                <a:cubicBezTo>
                  <a:pt x="6411925" y="3766338"/>
                  <a:pt x="6409830" y="3769271"/>
                  <a:pt x="6407011" y="3770719"/>
                </a:cubicBezTo>
                <a:cubicBezTo>
                  <a:pt x="6404191" y="3772167"/>
                  <a:pt x="6399429" y="3772662"/>
                  <a:pt x="6392723" y="3772205"/>
                </a:cubicBezTo>
                <a:lnTo>
                  <a:pt x="6348146" y="3769233"/>
                </a:lnTo>
                <a:lnTo>
                  <a:pt x="6347689" y="3770605"/>
                </a:lnTo>
                <a:cubicBezTo>
                  <a:pt x="6356223" y="3772891"/>
                  <a:pt x="6363043" y="3774986"/>
                  <a:pt x="6368149" y="3776891"/>
                </a:cubicBezTo>
                <a:cubicBezTo>
                  <a:pt x="6373254" y="3778796"/>
                  <a:pt x="6377292" y="3780892"/>
                  <a:pt x="6380264" y="3783178"/>
                </a:cubicBezTo>
                <a:cubicBezTo>
                  <a:pt x="6383236" y="3785464"/>
                  <a:pt x="6385446" y="3788169"/>
                  <a:pt x="6386894" y="3791293"/>
                </a:cubicBezTo>
                <a:cubicBezTo>
                  <a:pt x="6388341" y="3794417"/>
                  <a:pt x="6389675" y="3798265"/>
                  <a:pt x="6390894" y="3802837"/>
                </a:cubicBezTo>
                <a:cubicBezTo>
                  <a:pt x="6398971" y="3802685"/>
                  <a:pt x="6405982" y="3801999"/>
                  <a:pt x="6411925" y="3800780"/>
                </a:cubicBezTo>
                <a:cubicBezTo>
                  <a:pt x="6417869" y="3799561"/>
                  <a:pt x="6422898" y="3797656"/>
                  <a:pt x="6427013" y="3795065"/>
                </a:cubicBezTo>
                <a:cubicBezTo>
                  <a:pt x="6431128" y="3792474"/>
                  <a:pt x="6434481" y="3789045"/>
                  <a:pt x="6437071" y="3784778"/>
                </a:cubicBezTo>
                <a:cubicBezTo>
                  <a:pt x="6439662" y="3780511"/>
                  <a:pt x="6441796" y="3775253"/>
                  <a:pt x="6443472" y="3769005"/>
                </a:cubicBezTo>
                <a:cubicBezTo>
                  <a:pt x="6445301" y="3761842"/>
                  <a:pt x="6446939" y="3754908"/>
                  <a:pt x="6448387" y="3748202"/>
                </a:cubicBezTo>
                <a:cubicBezTo>
                  <a:pt x="6449835" y="3741496"/>
                  <a:pt x="6450940" y="3735324"/>
                  <a:pt x="6451702" y="3729685"/>
                </a:cubicBezTo>
                <a:lnTo>
                  <a:pt x="6462217" y="3720541"/>
                </a:lnTo>
                <a:lnTo>
                  <a:pt x="6427013" y="3702025"/>
                </a:lnTo>
                <a:lnTo>
                  <a:pt x="6416726" y="3721399"/>
                </a:lnTo>
                <a:lnTo>
                  <a:pt x="6347003" y="3721399"/>
                </a:lnTo>
                <a:lnTo>
                  <a:pt x="6361633" y="3684708"/>
                </a:lnTo>
                <a:lnTo>
                  <a:pt x="6483249" y="3684708"/>
                </a:lnTo>
                <a:cubicBezTo>
                  <a:pt x="6486601" y="3683261"/>
                  <a:pt x="6488278" y="3682537"/>
                  <a:pt x="6488278" y="3682537"/>
                </a:cubicBezTo>
                <a:close/>
                <a:moveTo>
                  <a:pt x="6201385" y="3641903"/>
                </a:moveTo>
                <a:lnTo>
                  <a:pt x="6201385" y="3730371"/>
                </a:lnTo>
                <a:lnTo>
                  <a:pt x="6144235" y="3730371"/>
                </a:lnTo>
                <a:cubicBezTo>
                  <a:pt x="6147740" y="3725037"/>
                  <a:pt x="6154827" y="3713912"/>
                  <a:pt x="6165495" y="3696996"/>
                </a:cubicBezTo>
                <a:cubicBezTo>
                  <a:pt x="6183325" y="3668802"/>
                  <a:pt x="6195289" y="3650437"/>
                  <a:pt x="6201385" y="3641903"/>
                </a:cubicBezTo>
                <a:close/>
                <a:moveTo>
                  <a:pt x="5911978" y="3618814"/>
                </a:moveTo>
                <a:cubicBezTo>
                  <a:pt x="5930722" y="3617595"/>
                  <a:pt x="5939943" y="3645256"/>
                  <a:pt x="5939638" y="3701796"/>
                </a:cubicBezTo>
                <a:cubicBezTo>
                  <a:pt x="5939943" y="3756508"/>
                  <a:pt x="5930722" y="3783483"/>
                  <a:pt x="5911978" y="3782721"/>
                </a:cubicBezTo>
                <a:cubicBezTo>
                  <a:pt x="5892318" y="3783178"/>
                  <a:pt x="5882793" y="3755060"/>
                  <a:pt x="5883402" y="3698367"/>
                </a:cubicBezTo>
                <a:cubicBezTo>
                  <a:pt x="5883402" y="3644570"/>
                  <a:pt x="5892927" y="3618052"/>
                  <a:pt x="5911978" y="3618814"/>
                </a:cubicBezTo>
                <a:close/>
                <a:moveTo>
                  <a:pt x="5279898" y="3613842"/>
                </a:moveTo>
                <a:lnTo>
                  <a:pt x="5304587" y="3613842"/>
                </a:lnTo>
                <a:lnTo>
                  <a:pt x="5304587" y="3666077"/>
                </a:lnTo>
                <a:lnTo>
                  <a:pt x="5279898" y="3666077"/>
                </a:lnTo>
                <a:close/>
                <a:moveTo>
                  <a:pt x="6336716" y="3610413"/>
                </a:moveTo>
                <a:lnTo>
                  <a:pt x="6421298" y="3610413"/>
                </a:lnTo>
                <a:lnTo>
                  <a:pt x="6421298" y="3654647"/>
                </a:lnTo>
                <a:lnTo>
                  <a:pt x="6336716" y="3654647"/>
                </a:lnTo>
                <a:close/>
                <a:moveTo>
                  <a:pt x="6208471" y="3609899"/>
                </a:moveTo>
                <a:lnTo>
                  <a:pt x="6129147" y="3730371"/>
                </a:lnTo>
                <a:lnTo>
                  <a:pt x="6129147" y="3743859"/>
                </a:lnTo>
                <a:lnTo>
                  <a:pt x="6201385" y="3743859"/>
                </a:lnTo>
                <a:lnTo>
                  <a:pt x="6201385" y="3757117"/>
                </a:lnTo>
                <a:cubicBezTo>
                  <a:pt x="6201994" y="3772510"/>
                  <a:pt x="6194832" y="3779977"/>
                  <a:pt x="6179896" y="3779520"/>
                </a:cubicBezTo>
                <a:lnTo>
                  <a:pt x="6179896" y="3789807"/>
                </a:lnTo>
                <a:lnTo>
                  <a:pt x="6254877" y="3789807"/>
                </a:lnTo>
                <a:lnTo>
                  <a:pt x="6254877" y="3779520"/>
                </a:lnTo>
                <a:cubicBezTo>
                  <a:pt x="6239332" y="3779825"/>
                  <a:pt x="6231941" y="3772357"/>
                  <a:pt x="6232703" y="3757117"/>
                </a:cubicBezTo>
                <a:lnTo>
                  <a:pt x="6232703" y="3743859"/>
                </a:lnTo>
                <a:lnTo>
                  <a:pt x="6257620" y="3743859"/>
                </a:lnTo>
                <a:lnTo>
                  <a:pt x="6257620" y="3730371"/>
                </a:lnTo>
                <a:lnTo>
                  <a:pt x="6232703" y="3730371"/>
                </a:lnTo>
                <a:lnTo>
                  <a:pt x="6232703" y="3609899"/>
                </a:lnTo>
                <a:close/>
                <a:moveTo>
                  <a:pt x="6071997" y="3607156"/>
                </a:moveTo>
                <a:lnTo>
                  <a:pt x="6016448" y="3619729"/>
                </a:lnTo>
                <a:lnTo>
                  <a:pt x="6016448" y="3630473"/>
                </a:lnTo>
                <a:cubicBezTo>
                  <a:pt x="6025134" y="3630473"/>
                  <a:pt x="6031154" y="3632911"/>
                  <a:pt x="6034507" y="3637788"/>
                </a:cubicBezTo>
                <a:cubicBezTo>
                  <a:pt x="6037402" y="3641751"/>
                  <a:pt x="6038850" y="3647618"/>
                  <a:pt x="6038850" y="3655390"/>
                </a:cubicBezTo>
                <a:lnTo>
                  <a:pt x="6038850" y="3753688"/>
                </a:lnTo>
                <a:cubicBezTo>
                  <a:pt x="6038850" y="3770452"/>
                  <a:pt x="6030544" y="3779063"/>
                  <a:pt x="6013933" y="3779520"/>
                </a:cubicBezTo>
                <a:lnTo>
                  <a:pt x="6013933" y="3789807"/>
                </a:lnTo>
                <a:lnTo>
                  <a:pt x="6096000" y="3789807"/>
                </a:lnTo>
                <a:lnTo>
                  <a:pt x="6096000" y="3779520"/>
                </a:lnTo>
                <a:cubicBezTo>
                  <a:pt x="6080455" y="3779215"/>
                  <a:pt x="6072454" y="3770605"/>
                  <a:pt x="6071997" y="3753688"/>
                </a:cubicBezTo>
                <a:close/>
                <a:moveTo>
                  <a:pt x="5911978" y="3607156"/>
                </a:moveTo>
                <a:cubicBezTo>
                  <a:pt x="5870677" y="3607918"/>
                  <a:pt x="5849569" y="3639465"/>
                  <a:pt x="5848655" y="3701796"/>
                </a:cubicBezTo>
                <a:cubicBezTo>
                  <a:pt x="5848503" y="3762756"/>
                  <a:pt x="5869610" y="3793541"/>
                  <a:pt x="5911978" y="3794151"/>
                </a:cubicBezTo>
                <a:cubicBezTo>
                  <a:pt x="5952820" y="3793541"/>
                  <a:pt x="5973394" y="3762756"/>
                  <a:pt x="5973699" y="3701796"/>
                </a:cubicBezTo>
                <a:cubicBezTo>
                  <a:pt x="5973394" y="3639160"/>
                  <a:pt x="5952820" y="3607613"/>
                  <a:pt x="5911978" y="3607156"/>
                </a:cubicBezTo>
                <a:close/>
                <a:moveTo>
                  <a:pt x="5770017" y="3607156"/>
                </a:moveTo>
                <a:cubicBezTo>
                  <a:pt x="5733136" y="3608070"/>
                  <a:pt x="5713781" y="3622396"/>
                  <a:pt x="5711952" y="3650133"/>
                </a:cubicBezTo>
                <a:cubicBezTo>
                  <a:pt x="5711495" y="3662325"/>
                  <a:pt x="5716905" y="3668573"/>
                  <a:pt x="5728183" y="3668878"/>
                </a:cubicBezTo>
                <a:cubicBezTo>
                  <a:pt x="5738546" y="3668573"/>
                  <a:pt x="5744794" y="3662629"/>
                  <a:pt x="5746928" y="3651047"/>
                </a:cubicBezTo>
                <a:cubicBezTo>
                  <a:pt x="5750281" y="3628949"/>
                  <a:pt x="5757977" y="3618205"/>
                  <a:pt x="5770017" y="3618814"/>
                </a:cubicBezTo>
                <a:cubicBezTo>
                  <a:pt x="5784647" y="3619272"/>
                  <a:pt x="5792115" y="3629711"/>
                  <a:pt x="5792419" y="3650133"/>
                </a:cubicBezTo>
                <a:cubicBezTo>
                  <a:pt x="5792268" y="3668878"/>
                  <a:pt x="5782132" y="3685794"/>
                  <a:pt x="5762016" y="3700882"/>
                </a:cubicBezTo>
                <a:cubicBezTo>
                  <a:pt x="5728030" y="3726333"/>
                  <a:pt x="5710505" y="3755974"/>
                  <a:pt x="5709438" y="3789807"/>
                </a:cubicBezTo>
                <a:lnTo>
                  <a:pt x="5820995" y="3789807"/>
                </a:lnTo>
                <a:lnTo>
                  <a:pt x="5829910" y="3733114"/>
                </a:lnTo>
                <a:lnTo>
                  <a:pt x="5819166" y="3729457"/>
                </a:lnTo>
                <a:cubicBezTo>
                  <a:pt x="5813832" y="3751555"/>
                  <a:pt x="5804611" y="3761689"/>
                  <a:pt x="5791505" y="3759861"/>
                </a:cubicBezTo>
                <a:lnTo>
                  <a:pt x="5731612" y="3759861"/>
                </a:lnTo>
                <a:cubicBezTo>
                  <a:pt x="5738318" y="3741420"/>
                  <a:pt x="5753481" y="3726866"/>
                  <a:pt x="5777103" y="3716198"/>
                </a:cubicBezTo>
                <a:cubicBezTo>
                  <a:pt x="5811241" y="3700501"/>
                  <a:pt x="5827929" y="3679622"/>
                  <a:pt x="5827167" y="3653562"/>
                </a:cubicBezTo>
                <a:cubicBezTo>
                  <a:pt x="5825948" y="3622320"/>
                  <a:pt x="5806897" y="3606851"/>
                  <a:pt x="5770017" y="3607156"/>
                </a:cubicBezTo>
                <a:close/>
                <a:moveTo>
                  <a:pt x="6560058" y="3601212"/>
                </a:moveTo>
                <a:lnTo>
                  <a:pt x="6548857" y="3618986"/>
                </a:lnTo>
                <a:lnTo>
                  <a:pt x="6502451" y="3618986"/>
                </a:lnTo>
                <a:lnTo>
                  <a:pt x="6502451" y="3620015"/>
                </a:lnTo>
                <a:lnTo>
                  <a:pt x="6525997" y="3620015"/>
                </a:lnTo>
                <a:lnTo>
                  <a:pt x="6525997" y="3681165"/>
                </a:lnTo>
                <a:lnTo>
                  <a:pt x="6506337" y="3681165"/>
                </a:lnTo>
                <a:lnTo>
                  <a:pt x="6506337" y="3682194"/>
                </a:lnTo>
                <a:lnTo>
                  <a:pt x="6525997" y="3682194"/>
                </a:lnTo>
                <a:lnTo>
                  <a:pt x="6525997" y="3741344"/>
                </a:lnTo>
                <a:cubicBezTo>
                  <a:pt x="6521120" y="3742563"/>
                  <a:pt x="6516586" y="3743516"/>
                  <a:pt x="6512395" y="3744201"/>
                </a:cubicBezTo>
                <a:cubicBezTo>
                  <a:pt x="6508204" y="3744887"/>
                  <a:pt x="6504204" y="3745383"/>
                  <a:pt x="6500394" y="3745687"/>
                </a:cubicBezTo>
                <a:lnTo>
                  <a:pt x="6514110" y="3780663"/>
                </a:lnTo>
                <a:lnTo>
                  <a:pt x="6519367" y="3771062"/>
                </a:lnTo>
                <a:cubicBezTo>
                  <a:pt x="6523635" y="3768624"/>
                  <a:pt x="6528435" y="3765614"/>
                  <a:pt x="6533769" y="3762032"/>
                </a:cubicBezTo>
                <a:cubicBezTo>
                  <a:pt x="6539103" y="3758451"/>
                  <a:pt x="6544475" y="3754717"/>
                  <a:pt x="6549886" y="3750831"/>
                </a:cubicBezTo>
                <a:cubicBezTo>
                  <a:pt x="6555296" y="3746945"/>
                  <a:pt x="6560515" y="3742982"/>
                  <a:pt x="6565545" y="3738944"/>
                </a:cubicBezTo>
                <a:cubicBezTo>
                  <a:pt x="6570574" y="3734905"/>
                  <a:pt x="6574917" y="3731133"/>
                  <a:pt x="6578575" y="3727628"/>
                </a:cubicBezTo>
                <a:lnTo>
                  <a:pt x="6577660" y="3726485"/>
                </a:lnTo>
                <a:cubicBezTo>
                  <a:pt x="6573241" y="3728009"/>
                  <a:pt x="6569012" y="3729381"/>
                  <a:pt x="6564973" y="3730600"/>
                </a:cubicBezTo>
                <a:cubicBezTo>
                  <a:pt x="6560934" y="3731819"/>
                  <a:pt x="6556934" y="3733038"/>
                  <a:pt x="6552972" y="3734257"/>
                </a:cubicBezTo>
                <a:lnTo>
                  <a:pt x="6552972" y="3682194"/>
                </a:lnTo>
                <a:lnTo>
                  <a:pt x="6566916" y="3682194"/>
                </a:lnTo>
                <a:lnTo>
                  <a:pt x="6566916" y="3685337"/>
                </a:lnTo>
                <a:cubicBezTo>
                  <a:pt x="6566916" y="3691128"/>
                  <a:pt x="6568135" y="3695548"/>
                  <a:pt x="6570574" y="3698596"/>
                </a:cubicBezTo>
                <a:cubicBezTo>
                  <a:pt x="6573012" y="3701644"/>
                  <a:pt x="6575832" y="3703168"/>
                  <a:pt x="6579032" y="3703168"/>
                </a:cubicBezTo>
                <a:cubicBezTo>
                  <a:pt x="6584823" y="3703168"/>
                  <a:pt x="6589433" y="3700577"/>
                  <a:pt x="6592862" y="3695395"/>
                </a:cubicBezTo>
                <a:cubicBezTo>
                  <a:pt x="6596291" y="3690214"/>
                  <a:pt x="6598006" y="3683051"/>
                  <a:pt x="6598006" y="3673907"/>
                </a:cubicBezTo>
                <a:cubicBezTo>
                  <a:pt x="6598006" y="3668116"/>
                  <a:pt x="6597358" y="3662363"/>
                  <a:pt x="6596063" y="3656648"/>
                </a:cubicBezTo>
                <a:cubicBezTo>
                  <a:pt x="6594767" y="3650933"/>
                  <a:pt x="6592443" y="3644570"/>
                  <a:pt x="6589090" y="3637560"/>
                </a:cubicBezTo>
                <a:lnTo>
                  <a:pt x="6588176" y="3637560"/>
                </a:lnTo>
                <a:cubicBezTo>
                  <a:pt x="6587414" y="3643808"/>
                  <a:pt x="6586042" y="3649485"/>
                  <a:pt x="6584061" y="3654590"/>
                </a:cubicBezTo>
                <a:cubicBezTo>
                  <a:pt x="6582080" y="3659696"/>
                  <a:pt x="6579032" y="3664611"/>
                  <a:pt x="6574917" y="3669335"/>
                </a:cubicBezTo>
                <a:cubicBezTo>
                  <a:pt x="6574155" y="3670249"/>
                  <a:pt x="6573431" y="3671126"/>
                  <a:pt x="6572745" y="3671964"/>
                </a:cubicBezTo>
                <a:cubicBezTo>
                  <a:pt x="6572060" y="3672802"/>
                  <a:pt x="6571412" y="3673602"/>
                  <a:pt x="6570802" y="3674364"/>
                </a:cubicBezTo>
                <a:lnTo>
                  <a:pt x="6560973" y="3666363"/>
                </a:lnTo>
                <a:lnTo>
                  <a:pt x="6552972" y="3677107"/>
                </a:lnTo>
                <a:lnTo>
                  <a:pt x="6552972" y="3620015"/>
                </a:lnTo>
                <a:lnTo>
                  <a:pt x="6574688" y="3620015"/>
                </a:lnTo>
                <a:cubicBezTo>
                  <a:pt x="6578346" y="3618872"/>
                  <a:pt x="6580175" y="3618300"/>
                  <a:pt x="6580175" y="3618300"/>
                </a:cubicBezTo>
                <a:close/>
                <a:moveTo>
                  <a:pt x="5308245" y="3597326"/>
                </a:moveTo>
                <a:lnTo>
                  <a:pt x="5300929" y="3612814"/>
                </a:lnTo>
                <a:lnTo>
                  <a:pt x="5283556" y="3612814"/>
                </a:lnTo>
                <a:lnTo>
                  <a:pt x="5255667" y="3603955"/>
                </a:lnTo>
                <a:cubicBezTo>
                  <a:pt x="5255820" y="3606394"/>
                  <a:pt x="5255933" y="3609099"/>
                  <a:pt x="5256010" y="3612071"/>
                </a:cubicBezTo>
                <a:cubicBezTo>
                  <a:pt x="5256086" y="3615042"/>
                  <a:pt x="5256124" y="3617938"/>
                  <a:pt x="5256124" y="3620758"/>
                </a:cubicBezTo>
                <a:cubicBezTo>
                  <a:pt x="5256124" y="3623577"/>
                  <a:pt x="5256124" y="3626168"/>
                  <a:pt x="5256124" y="3628530"/>
                </a:cubicBezTo>
                <a:cubicBezTo>
                  <a:pt x="5256124" y="3630892"/>
                  <a:pt x="5256124" y="3632607"/>
                  <a:pt x="5256124" y="3633673"/>
                </a:cubicBezTo>
                <a:lnTo>
                  <a:pt x="5256124" y="3680765"/>
                </a:lnTo>
                <a:cubicBezTo>
                  <a:pt x="5258562" y="3680613"/>
                  <a:pt x="5260543" y="3680498"/>
                  <a:pt x="5262068" y="3680422"/>
                </a:cubicBezTo>
                <a:cubicBezTo>
                  <a:pt x="5263591" y="3680346"/>
                  <a:pt x="5264963" y="3680232"/>
                  <a:pt x="5266182" y="3680079"/>
                </a:cubicBezTo>
                <a:cubicBezTo>
                  <a:pt x="5267401" y="3679927"/>
                  <a:pt x="5268544" y="3679812"/>
                  <a:pt x="5269611" y="3679736"/>
                </a:cubicBezTo>
                <a:cubicBezTo>
                  <a:pt x="5270678" y="3679660"/>
                  <a:pt x="5271974" y="3679470"/>
                  <a:pt x="5273497" y="3679165"/>
                </a:cubicBezTo>
                <a:cubicBezTo>
                  <a:pt x="5275631" y="3678860"/>
                  <a:pt x="5277231" y="3678098"/>
                  <a:pt x="5278298" y="3676879"/>
                </a:cubicBezTo>
                <a:cubicBezTo>
                  <a:pt x="5279365" y="3675660"/>
                  <a:pt x="5279898" y="3673755"/>
                  <a:pt x="5279898" y="3671164"/>
                </a:cubicBezTo>
                <a:lnTo>
                  <a:pt x="5279898" y="3667106"/>
                </a:lnTo>
                <a:lnTo>
                  <a:pt x="5304587" y="3667106"/>
                </a:lnTo>
                <a:lnTo>
                  <a:pt x="5304587" y="3677565"/>
                </a:lnTo>
                <a:cubicBezTo>
                  <a:pt x="5308702" y="3677260"/>
                  <a:pt x="5312322" y="3676917"/>
                  <a:pt x="5315446" y="3676536"/>
                </a:cubicBezTo>
                <a:cubicBezTo>
                  <a:pt x="5318570" y="3676155"/>
                  <a:pt x="5321199" y="3675736"/>
                  <a:pt x="5323332" y="3675279"/>
                </a:cubicBezTo>
                <a:cubicBezTo>
                  <a:pt x="5325009" y="3674974"/>
                  <a:pt x="5326342" y="3674288"/>
                  <a:pt x="5327333" y="3673221"/>
                </a:cubicBezTo>
                <a:cubicBezTo>
                  <a:pt x="5328323" y="3672154"/>
                  <a:pt x="5328781" y="3670364"/>
                  <a:pt x="5328704" y="3667849"/>
                </a:cubicBezTo>
                <a:cubicBezTo>
                  <a:pt x="5328628" y="3665334"/>
                  <a:pt x="5328552" y="3662820"/>
                  <a:pt x="5328476" y="3660305"/>
                </a:cubicBezTo>
                <a:cubicBezTo>
                  <a:pt x="5328400" y="3657791"/>
                  <a:pt x="5328361" y="3655390"/>
                  <a:pt x="5328361" y="3653104"/>
                </a:cubicBezTo>
                <a:cubicBezTo>
                  <a:pt x="5328361" y="3650818"/>
                  <a:pt x="5328361" y="3648799"/>
                  <a:pt x="5328361" y="3647046"/>
                </a:cubicBezTo>
                <a:cubicBezTo>
                  <a:pt x="5328361" y="3645294"/>
                  <a:pt x="5328361" y="3643884"/>
                  <a:pt x="5328361" y="3642817"/>
                </a:cubicBezTo>
                <a:lnTo>
                  <a:pt x="5328361" y="3620643"/>
                </a:lnTo>
                <a:lnTo>
                  <a:pt x="5336362" y="3611956"/>
                </a:lnTo>
                <a:close/>
                <a:moveTo>
                  <a:pt x="5556733" y="3594583"/>
                </a:moveTo>
                <a:cubicBezTo>
                  <a:pt x="5556885" y="3599612"/>
                  <a:pt x="5556999" y="3604717"/>
                  <a:pt x="5557076" y="3609899"/>
                </a:cubicBezTo>
                <a:cubicBezTo>
                  <a:pt x="5557153" y="3615081"/>
                  <a:pt x="5557228" y="3619919"/>
                  <a:pt x="5557304" y="3624415"/>
                </a:cubicBezTo>
                <a:cubicBezTo>
                  <a:pt x="5557381" y="3628911"/>
                  <a:pt x="5557457" y="3632835"/>
                  <a:pt x="5557533" y="3636188"/>
                </a:cubicBezTo>
                <a:cubicBezTo>
                  <a:pt x="5557609" y="3639541"/>
                  <a:pt x="5557647" y="3641903"/>
                  <a:pt x="5557647" y="3643275"/>
                </a:cubicBezTo>
                <a:lnTo>
                  <a:pt x="5557647" y="3786735"/>
                </a:lnTo>
                <a:lnTo>
                  <a:pt x="5474208" y="3786735"/>
                </a:lnTo>
                <a:lnTo>
                  <a:pt x="5474208" y="3787850"/>
                </a:lnTo>
                <a:lnTo>
                  <a:pt x="5682234" y="3787850"/>
                </a:lnTo>
                <a:cubicBezTo>
                  <a:pt x="5686044" y="3786345"/>
                  <a:pt x="5687949" y="3785592"/>
                  <a:pt x="5687949" y="3785592"/>
                </a:cubicBezTo>
                <a:lnTo>
                  <a:pt x="5659146" y="3761918"/>
                </a:lnTo>
                <a:lnTo>
                  <a:pt x="5642229" y="3786735"/>
                </a:lnTo>
                <a:lnTo>
                  <a:pt x="5589195" y="3786735"/>
                </a:lnTo>
                <a:lnTo>
                  <a:pt x="5589195" y="3679222"/>
                </a:lnTo>
                <a:lnTo>
                  <a:pt x="5665089" y="3679222"/>
                </a:lnTo>
                <a:cubicBezTo>
                  <a:pt x="5668900" y="3677774"/>
                  <a:pt x="5670804" y="3677050"/>
                  <a:pt x="5670804" y="3677050"/>
                </a:cubicBezTo>
                <a:lnTo>
                  <a:pt x="5643829" y="3654476"/>
                </a:lnTo>
                <a:lnTo>
                  <a:pt x="5627828" y="3678193"/>
                </a:lnTo>
                <a:lnTo>
                  <a:pt x="5589195" y="3678193"/>
                </a:lnTo>
                <a:lnTo>
                  <a:pt x="5589195" y="3609670"/>
                </a:lnTo>
                <a:lnTo>
                  <a:pt x="5600167" y="3600298"/>
                </a:lnTo>
                <a:close/>
                <a:moveTo>
                  <a:pt x="6603035" y="3593668"/>
                </a:moveTo>
                <a:cubicBezTo>
                  <a:pt x="6603187" y="3597174"/>
                  <a:pt x="6603302" y="3601174"/>
                  <a:pt x="6603378" y="3605670"/>
                </a:cubicBezTo>
                <a:cubicBezTo>
                  <a:pt x="6603454" y="3610166"/>
                  <a:pt x="6603530" y="3614623"/>
                  <a:pt x="6603606" y="3619043"/>
                </a:cubicBezTo>
                <a:cubicBezTo>
                  <a:pt x="6603683" y="3623463"/>
                  <a:pt x="6603759" y="3627730"/>
                  <a:pt x="6603835" y="3631845"/>
                </a:cubicBezTo>
                <a:cubicBezTo>
                  <a:pt x="6603911" y="3635959"/>
                  <a:pt x="6603949" y="3639388"/>
                  <a:pt x="6603949" y="3642132"/>
                </a:cubicBezTo>
                <a:lnTo>
                  <a:pt x="6603949" y="3673907"/>
                </a:lnTo>
                <a:cubicBezTo>
                  <a:pt x="6603949" y="3686099"/>
                  <a:pt x="6603111" y="3697415"/>
                  <a:pt x="6601435" y="3707854"/>
                </a:cubicBezTo>
                <a:cubicBezTo>
                  <a:pt x="6599758" y="3718293"/>
                  <a:pt x="6596863" y="3728504"/>
                  <a:pt x="6592748" y="3738487"/>
                </a:cubicBezTo>
                <a:cubicBezTo>
                  <a:pt x="6588633" y="3748469"/>
                  <a:pt x="6583147" y="3758451"/>
                  <a:pt x="6576289" y="3768433"/>
                </a:cubicBezTo>
                <a:cubicBezTo>
                  <a:pt x="6569431" y="3778415"/>
                  <a:pt x="6560744" y="3788893"/>
                  <a:pt x="6550228" y="3799866"/>
                </a:cubicBezTo>
                <a:lnTo>
                  <a:pt x="6551143" y="3801009"/>
                </a:lnTo>
                <a:cubicBezTo>
                  <a:pt x="6565773" y="3793846"/>
                  <a:pt x="6578156" y="3786226"/>
                  <a:pt x="6588290" y="3778149"/>
                </a:cubicBezTo>
                <a:cubicBezTo>
                  <a:pt x="6598425" y="3770071"/>
                  <a:pt x="6606654" y="3760699"/>
                  <a:pt x="6612979" y="3750031"/>
                </a:cubicBezTo>
                <a:cubicBezTo>
                  <a:pt x="6619304" y="3739363"/>
                  <a:pt x="6623876" y="3726942"/>
                  <a:pt x="6626695" y="3712769"/>
                </a:cubicBezTo>
                <a:cubicBezTo>
                  <a:pt x="6629514" y="3698596"/>
                  <a:pt x="6630924" y="3681832"/>
                  <a:pt x="6630924" y="3662477"/>
                </a:cubicBezTo>
                <a:lnTo>
                  <a:pt x="6630924" y="3617957"/>
                </a:lnTo>
                <a:lnTo>
                  <a:pt x="6655156" y="3617957"/>
                </a:lnTo>
                <a:lnTo>
                  <a:pt x="6655156" y="3694195"/>
                </a:lnTo>
                <a:lnTo>
                  <a:pt x="6633439" y="3694195"/>
                </a:lnTo>
                <a:lnTo>
                  <a:pt x="6633439" y="3695224"/>
                </a:lnTo>
                <a:lnTo>
                  <a:pt x="6655156" y="3695224"/>
                </a:lnTo>
                <a:lnTo>
                  <a:pt x="6655156" y="3785864"/>
                </a:lnTo>
                <a:lnTo>
                  <a:pt x="6610121" y="3785864"/>
                </a:lnTo>
                <a:lnTo>
                  <a:pt x="6610121" y="3786893"/>
                </a:lnTo>
                <a:lnTo>
                  <a:pt x="6714134" y="3786893"/>
                </a:lnTo>
                <a:cubicBezTo>
                  <a:pt x="6717792" y="3785749"/>
                  <a:pt x="6719621" y="3785178"/>
                  <a:pt x="6719621" y="3785178"/>
                </a:cubicBezTo>
                <a:lnTo>
                  <a:pt x="6696761" y="3764433"/>
                </a:lnTo>
                <a:lnTo>
                  <a:pt x="6683731" y="3785864"/>
                </a:lnTo>
                <a:lnTo>
                  <a:pt x="6683045" y="3785864"/>
                </a:lnTo>
                <a:lnTo>
                  <a:pt x="6683045" y="3695224"/>
                </a:lnTo>
                <a:lnTo>
                  <a:pt x="6709334" y="3695224"/>
                </a:lnTo>
                <a:cubicBezTo>
                  <a:pt x="6712992" y="3694233"/>
                  <a:pt x="6714820" y="3693738"/>
                  <a:pt x="6714820" y="3693738"/>
                </a:cubicBezTo>
                <a:lnTo>
                  <a:pt x="6694932" y="3677793"/>
                </a:lnTo>
                <a:lnTo>
                  <a:pt x="6684874" y="3694195"/>
                </a:lnTo>
                <a:lnTo>
                  <a:pt x="6683045" y="3694195"/>
                </a:lnTo>
                <a:lnTo>
                  <a:pt x="6683045" y="3617957"/>
                </a:lnTo>
                <a:lnTo>
                  <a:pt x="6711163" y="3617957"/>
                </a:lnTo>
                <a:cubicBezTo>
                  <a:pt x="6714820" y="3616966"/>
                  <a:pt x="6716649" y="3616471"/>
                  <a:pt x="6716649" y="3616471"/>
                </a:cubicBezTo>
                <a:lnTo>
                  <a:pt x="6693789" y="3597783"/>
                </a:lnTo>
                <a:lnTo>
                  <a:pt x="6681216" y="3616928"/>
                </a:lnTo>
                <a:lnTo>
                  <a:pt x="6630924" y="3616928"/>
                </a:lnTo>
                <a:lnTo>
                  <a:pt x="6630924" y="3606470"/>
                </a:lnTo>
                <a:lnTo>
                  <a:pt x="6640068" y="3598926"/>
                </a:lnTo>
                <a:close/>
                <a:moveTo>
                  <a:pt x="5383683" y="3592983"/>
                </a:moveTo>
                <a:lnTo>
                  <a:pt x="5383683" y="3631387"/>
                </a:lnTo>
                <a:lnTo>
                  <a:pt x="5359908" y="3617671"/>
                </a:lnTo>
                <a:lnTo>
                  <a:pt x="5352822" y="3631145"/>
                </a:lnTo>
                <a:lnTo>
                  <a:pt x="5332248" y="3631145"/>
                </a:lnTo>
                <a:lnTo>
                  <a:pt x="5332248" y="3632088"/>
                </a:lnTo>
                <a:lnTo>
                  <a:pt x="5355108" y="3632088"/>
                </a:lnTo>
                <a:cubicBezTo>
                  <a:pt x="5352974" y="3642289"/>
                  <a:pt x="5349545" y="3652419"/>
                  <a:pt x="5344821" y="3662477"/>
                </a:cubicBezTo>
                <a:cubicBezTo>
                  <a:pt x="5340096" y="3672535"/>
                  <a:pt x="5333162" y="3683584"/>
                  <a:pt x="5324018" y="3695624"/>
                </a:cubicBezTo>
                <a:lnTo>
                  <a:pt x="5324932" y="3696538"/>
                </a:lnTo>
                <a:cubicBezTo>
                  <a:pt x="5331790" y="3692119"/>
                  <a:pt x="5337925" y="3687813"/>
                  <a:pt x="5343335" y="3683622"/>
                </a:cubicBezTo>
                <a:cubicBezTo>
                  <a:pt x="5348745" y="3679431"/>
                  <a:pt x="5353546" y="3675050"/>
                  <a:pt x="5357737" y="3670478"/>
                </a:cubicBezTo>
                <a:cubicBezTo>
                  <a:pt x="5361928" y="3665906"/>
                  <a:pt x="5365661" y="3661029"/>
                  <a:pt x="5368938" y="3655848"/>
                </a:cubicBezTo>
                <a:cubicBezTo>
                  <a:pt x="5372215" y="3650666"/>
                  <a:pt x="5375224" y="3644951"/>
                  <a:pt x="5377968" y="3638703"/>
                </a:cubicBezTo>
                <a:lnTo>
                  <a:pt x="5383683" y="3634131"/>
                </a:lnTo>
                <a:lnTo>
                  <a:pt x="5383683" y="3672307"/>
                </a:lnTo>
                <a:cubicBezTo>
                  <a:pt x="5383683" y="3675660"/>
                  <a:pt x="5383187" y="3677984"/>
                  <a:pt x="5382197" y="3679279"/>
                </a:cubicBezTo>
                <a:cubicBezTo>
                  <a:pt x="5381206" y="3680575"/>
                  <a:pt x="5379187" y="3681146"/>
                  <a:pt x="5376139" y="3680994"/>
                </a:cubicBezTo>
                <a:lnTo>
                  <a:pt x="5359451" y="3680079"/>
                </a:lnTo>
                <a:lnTo>
                  <a:pt x="5358994" y="3681451"/>
                </a:lnTo>
                <a:cubicBezTo>
                  <a:pt x="5362804" y="3682822"/>
                  <a:pt x="5365890" y="3684194"/>
                  <a:pt x="5368253" y="3685566"/>
                </a:cubicBezTo>
                <a:cubicBezTo>
                  <a:pt x="5370614" y="3686937"/>
                  <a:pt x="5372481" y="3688499"/>
                  <a:pt x="5373853" y="3690252"/>
                </a:cubicBezTo>
                <a:cubicBezTo>
                  <a:pt x="5375224" y="3692004"/>
                  <a:pt x="5376253" y="3694062"/>
                  <a:pt x="5376939" y="3696424"/>
                </a:cubicBezTo>
                <a:cubicBezTo>
                  <a:pt x="5377625" y="3698786"/>
                  <a:pt x="5378120" y="3701568"/>
                  <a:pt x="5378425" y="3704768"/>
                </a:cubicBezTo>
                <a:cubicBezTo>
                  <a:pt x="5384826" y="3704158"/>
                  <a:pt x="5390046" y="3703206"/>
                  <a:pt x="5394085" y="3701910"/>
                </a:cubicBezTo>
                <a:cubicBezTo>
                  <a:pt x="5398123" y="3700615"/>
                  <a:pt x="5401285" y="3698939"/>
                  <a:pt x="5403571" y="3696881"/>
                </a:cubicBezTo>
                <a:cubicBezTo>
                  <a:pt x="5405857" y="3694824"/>
                  <a:pt x="5407419" y="3692385"/>
                  <a:pt x="5408257" y="3689566"/>
                </a:cubicBezTo>
                <a:cubicBezTo>
                  <a:pt x="5409095" y="3686747"/>
                  <a:pt x="5409438" y="3683584"/>
                  <a:pt x="5409286" y="3680079"/>
                </a:cubicBezTo>
                <a:cubicBezTo>
                  <a:pt x="5408982" y="3671850"/>
                  <a:pt x="5408752" y="3664268"/>
                  <a:pt x="5408600" y="3657333"/>
                </a:cubicBezTo>
                <a:cubicBezTo>
                  <a:pt x="5408448" y="3650399"/>
                  <a:pt x="5408371" y="3643351"/>
                  <a:pt x="5408371" y="3636188"/>
                </a:cubicBezTo>
                <a:lnTo>
                  <a:pt x="5408371" y="3614471"/>
                </a:lnTo>
                <a:cubicBezTo>
                  <a:pt x="5409896" y="3624834"/>
                  <a:pt x="5411572" y="3633750"/>
                  <a:pt x="5413401" y="3641217"/>
                </a:cubicBezTo>
                <a:cubicBezTo>
                  <a:pt x="5415229" y="3648685"/>
                  <a:pt x="5417516" y="3655429"/>
                  <a:pt x="5420259" y="3661448"/>
                </a:cubicBezTo>
                <a:cubicBezTo>
                  <a:pt x="5423002" y="3667468"/>
                  <a:pt x="5426317" y="3673031"/>
                  <a:pt x="5430203" y="3678136"/>
                </a:cubicBezTo>
                <a:cubicBezTo>
                  <a:pt x="5434089" y="3683242"/>
                  <a:pt x="5438851" y="3688309"/>
                  <a:pt x="5444490" y="3693338"/>
                </a:cubicBezTo>
                <a:cubicBezTo>
                  <a:pt x="5448605" y="3686023"/>
                  <a:pt x="5452263" y="3680536"/>
                  <a:pt x="5455463" y="3676879"/>
                </a:cubicBezTo>
                <a:cubicBezTo>
                  <a:pt x="5458663" y="3673221"/>
                  <a:pt x="5462169" y="3670326"/>
                  <a:pt x="5465979" y="3668192"/>
                </a:cubicBezTo>
                <a:lnTo>
                  <a:pt x="5466436" y="3666820"/>
                </a:lnTo>
                <a:cubicBezTo>
                  <a:pt x="5458511" y="3663315"/>
                  <a:pt x="5451424" y="3659505"/>
                  <a:pt x="5445176" y="3655390"/>
                </a:cubicBezTo>
                <a:cubicBezTo>
                  <a:pt x="5438928" y="3651276"/>
                  <a:pt x="5433365" y="3646475"/>
                  <a:pt x="5428488" y="3640989"/>
                </a:cubicBezTo>
                <a:cubicBezTo>
                  <a:pt x="5433365" y="3639465"/>
                  <a:pt x="5437861" y="3637941"/>
                  <a:pt x="5441976" y="3636417"/>
                </a:cubicBezTo>
                <a:cubicBezTo>
                  <a:pt x="5446090" y="3634893"/>
                  <a:pt x="5450129" y="3633216"/>
                  <a:pt x="5454091" y="3631387"/>
                </a:cubicBezTo>
                <a:lnTo>
                  <a:pt x="5464150" y="3628873"/>
                </a:lnTo>
                <a:lnTo>
                  <a:pt x="5439004" y="3609670"/>
                </a:lnTo>
                <a:cubicBezTo>
                  <a:pt x="5437785" y="3613176"/>
                  <a:pt x="5435956" y="3617252"/>
                  <a:pt x="5433517" y="3621900"/>
                </a:cubicBezTo>
                <a:cubicBezTo>
                  <a:pt x="5431079" y="3626549"/>
                  <a:pt x="5428183" y="3631464"/>
                  <a:pt x="5424831" y="3636645"/>
                </a:cubicBezTo>
                <a:cubicBezTo>
                  <a:pt x="5421478" y="3632378"/>
                  <a:pt x="5418468" y="3627768"/>
                  <a:pt x="5415801" y="3622815"/>
                </a:cubicBezTo>
                <a:cubicBezTo>
                  <a:pt x="5413134" y="3617862"/>
                  <a:pt x="5410657" y="3612871"/>
                  <a:pt x="5408371" y="3607842"/>
                </a:cubicBezTo>
                <a:lnTo>
                  <a:pt x="5408371" y="3604870"/>
                </a:lnTo>
                <a:lnTo>
                  <a:pt x="5416372" y="3598012"/>
                </a:lnTo>
                <a:close/>
                <a:moveTo>
                  <a:pt x="6798717" y="3592297"/>
                </a:moveTo>
                <a:cubicBezTo>
                  <a:pt x="6797954" y="3597326"/>
                  <a:pt x="6797002" y="3602127"/>
                  <a:pt x="6795859" y="3606699"/>
                </a:cubicBezTo>
                <a:cubicBezTo>
                  <a:pt x="6794716" y="3611271"/>
                  <a:pt x="6793306" y="3616071"/>
                  <a:pt x="6791630" y="3621100"/>
                </a:cubicBezTo>
                <a:lnTo>
                  <a:pt x="6788887" y="3631059"/>
                </a:lnTo>
                <a:lnTo>
                  <a:pt x="6738595" y="3631059"/>
                </a:lnTo>
                <a:lnTo>
                  <a:pt x="6738595" y="3632173"/>
                </a:lnTo>
                <a:lnTo>
                  <a:pt x="6786829" y="3632173"/>
                </a:lnTo>
                <a:cubicBezTo>
                  <a:pt x="6784238" y="3640641"/>
                  <a:pt x="6781267" y="3648799"/>
                  <a:pt x="6777914" y="3656648"/>
                </a:cubicBezTo>
                <a:cubicBezTo>
                  <a:pt x="6774561" y="3664496"/>
                  <a:pt x="6770751" y="3672612"/>
                  <a:pt x="6766484" y="3680994"/>
                </a:cubicBezTo>
                <a:lnTo>
                  <a:pt x="6755968" y="3690138"/>
                </a:lnTo>
                <a:lnTo>
                  <a:pt x="6782029" y="3709569"/>
                </a:lnTo>
                <a:lnTo>
                  <a:pt x="6792316" y="3696595"/>
                </a:lnTo>
                <a:lnTo>
                  <a:pt x="6832092" y="3696595"/>
                </a:lnTo>
                <a:lnTo>
                  <a:pt x="6832092" y="3738501"/>
                </a:lnTo>
                <a:lnTo>
                  <a:pt x="6731965" y="3738501"/>
                </a:lnTo>
                <a:lnTo>
                  <a:pt x="6731965" y="3739615"/>
                </a:lnTo>
                <a:lnTo>
                  <a:pt x="6832092" y="3739615"/>
                </a:lnTo>
                <a:cubicBezTo>
                  <a:pt x="6832092" y="3744730"/>
                  <a:pt x="6832016" y="3750145"/>
                  <a:pt x="6831863" y="3755860"/>
                </a:cubicBezTo>
                <a:cubicBezTo>
                  <a:pt x="6831711" y="3761575"/>
                  <a:pt x="6831597" y="3767366"/>
                  <a:pt x="6831521" y="3773234"/>
                </a:cubicBezTo>
                <a:cubicBezTo>
                  <a:pt x="6831444" y="3779101"/>
                  <a:pt x="6831330" y="3784549"/>
                  <a:pt x="6831178" y="3789579"/>
                </a:cubicBezTo>
                <a:cubicBezTo>
                  <a:pt x="6831025" y="3794608"/>
                  <a:pt x="6830873" y="3798265"/>
                  <a:pt x="6830721" y="3800551"/>
                </a:cubicBezTo>
                <a:cubicBezTo>
                  <a:pt x="6834531" y="3800704"/>
                  <a:pt x="6838912" y="3800628"/>
                  <a:pt x="6843865" y="3800323"/>
                </a:cubicBezTo>
                <a:cubicBezTo>
                  <a:pt x="6848818" y="3800018"/>
                  <a:pt x="6853047" y="3799523"/>
                  <a:pt x="6856552" y="3798837"/>
                </a:cubicBezTo>
                <a:cubicBezTo>
                  <a:pt x="6860058" y="3798151"/>
                  <a:pt x="6861810" y="3795979"/>
                  <a:pt x="6861810" y="3792322"/>
                </a:cubicBezTo>
                <a:cubicBezTo>
                  <a:pt x="6861810" y="3790950"/>
                  <a:pt x="6861772" y="3788093"/>
                  <a:pt x="6861696" y="3783749"/>
                </a:cubicBezTo>
                <a:cubicBezTo>
                  <a:pt x="6861620" y="3779406"/>
                  <a:pt x="6861543" y="3774682"/>
                  <a:pt x="6861467" y="3769576"/>
                </a:cubicBezTo>
                <a:cubicBezTo>
                  <a:pt x="6861391" y="3764471"/>
                  <a:pt x="6861277" y="3759365"/>
                  <a:pt x="6861124" y="3754260"/>
                </a:cubicBezTo>
                <a:cubicBezTo>
                  <a:pt x="6860972" y="3749154"/>
                  <a:pt x="6860896" y="3744273"/>
                  <a:pt x="6860896" y="3739615"/>
                </a:cubicBezTo>
                <a:lnTo>
                  <a:pt x="6939763" y="3739615"/>
                </a:lnTo>
                <a:cubicBezTo>
                  <a:pt x="6943878" y="3738263"/>
                  <a:pt x="6945935" y="3737586"/>
                  <a:pt x="6945935" y="3737586"/>
                </a:cubicBezTo>
                <a:lnTo>
                  <a:pt x="6917131" y="3714598"/>
                </a:lnTo>
                <a:lnTo>
                  <a:pt x="6900672" y="3738501"/>
                </a:lnTo>
                <a:lnTo>
                  <a:pt x="6860896" y="3738501"/>
                </a:lnTo>
                <a:lnTo>
                  <a:pt x="6860896" y="3696595"/>
                </a:lnTo>
                <a:lnTo>
                  <a:pt x="6921246" y="3696595"/>
                </a:lnTo>
                <a:cubicBezTo>
                  <a:pt x="6924142" y="3695148"/>
                  <a:pt x="6925589" y="3694424"/>
                  <a:pt x="6925589" y="3694424"/>
                </a:cubicBezTo>
                <a:lnTo>
                  <a:pt x="6900215" y="3673678"/>
                </a:lnTo>
                <a:lnTo>
                  <a:pt x="6885585" y="3695567"/>
                </a:lnTo>
                <a:lnTo>
                  <a:pt x="6860896" y="3695567"/>
                </a:lnTo>
                <a:lnTo>
                  <a:pt x="6860896" y="3665906"/>
                </a:lnTo>
                <a:lnTo>
                  <a:pt x="6870725" y="3657219"/>
                </a:lnTo>
                <a:lnTo>
                  <a:pt x="6831178" y="3651733"/>
                </a:lnTo>
                <a:cubicBezTo>
                  <a:pt x="6831178" y="3653409"/>
                  <a:pt x="6831254" y="3655619"/>
                  <a:pt x="6831406" y="3658362"/>
                </a:cubicBezTo>
                <a:cubicBezTo>
                  <a:pt x="6831559" y="3661105"/>
                  <a:pt x="6831673" y="3664001"/>
                  <a:pt x="6831749" y="3667049"/>
                </a:cubicBezTo>
                <a:cubicBezTo>
                  <a:pt x="6831825" y="3670097"/>
                  <a:pt x="6831902" y="3673107"/>
                  <a:pt x="6831978" y="3676079"/>
                </a:cubicBezTo>
                <a:cubicBezTo>
                  <a:pt x="6832054" y="3679050"/>
                  <a:pt x="6832092" y="3681603"/>
                  <a:pt x="6832092" y="3683737"/>
                </a:cubicBezTo>
                <a:lnTo>
                  <a:pt x="6832092" y="3695567"/>
                </a:lnTo>
                <a:lnTo>
                  <a:pt x="6789573" y="3695567"/>
                </a:lnTo>
                <a:cubicBezTo>
                  <a:pt x="6794754" y="3684023"/>
                  <a:pt x="6799745" y="3673259"/>
                  <a:pt x="6804546" y="3663277"/>
                </a:cubicBezTo>
                <a:cubicBezTo>
                  <a:pt x="6809346" y="3653295"/>
                  <a:pt x="6814145" y="3642927"/>
                  <a:pt x="6818940" y="3632173"/>
                </a:cubicBezTo>
                <a:lnTo>
                  <a:pt x="6935877" y="3632173"/>
                </a:lnTo>
                <a:cubicBezTo>
                  <a:pt x="6939687" y="3630821"/>
                  <a:pt x="6941592" y="3630144"/>
                  <a:pt x="6941592" y="3630144"/>
                </a:cubicBezTo>
                <a:lnTo>
                  <a:pt x="6913702" y="3608756"/>
                </a:lnTo>
                <a:lnTo>
                  <a:pt x="6898615" y="3631059"/>
                </a:lnTo>
                <a:lnTo>
                  <a:pt x="6819412" y="3631059"/>
                </a:lnTo>
                <a:cubicBezTo>
                  <a:pt x="6821312" y="3626858"/>
                  <a:pt x="6822986" y="3623120"/>
                  <a:pt x="6824434" y="3619843"/>
                </a:cubicBezTo>
                <a:cubicBezTo>
                  <a:pt x="6825882" y="3616567"/>
                  <a:pt x="6827215" y="3613404"/>
                  <a:pt x="6828434" y="3610356"/>
                </a:cubicBezTo>
                <a:lnTo>
                  <a:pt x="6838950" y="3603041"/>
                </a:lnTo>
                <a:close/>
                <a:moveTo>
                  <a:pt x="6426784" y="3591382"/>
                </a:moveTo>
                <a:lnTo>
                  <a:pt x="6417412" y="3609385"/>
                </a:lnTo>
                <a:lnTo>
                  <a:pt x="6338773" y="3609385"/>
                </a:lnTo>
                <a:lnTo>
                  <a:pt x="6307455" y="3599155"/>
                </a:lnTo>
                <a:cubicBezTo>
                  <a:pt x="6307455" y="3601441"/>
                  <a:pt x="6307493" y="3604032"/>
                  <a:pt x="6307570" y="3606927"/>
                </a:cubicBezTo>
                <a:cubicBezTo>
                  <a:pt x="6307646" y="3609823"/>
                  <a:pt x="6307722" y="3612642"/>
                  <a:pt x="6307798" y="3615385"/>
                </a:cubicBezTo>
                <a:cubicBezTo>
                  <a:pt x="6307874" y="3618129"/>
                  <a:pt x="6307912" y="3620681"/>
                  <a:pt x="6307912" y="3623043"/>
                </a:cubicBezTo>
                <a:cubicBezTo>
                  <a:pt x="6307912" y="3625406"/>
                  <a:pt x="6307912" y="3627273"/>
                  <a:pt x="6307912" y="3628644"/>
                </a:cubicBezTo>
                <a:lnTo>
                  <a:pt x="6307912" y="3635274"/>
                </a:lnTo>
                <a:cubicBezTo>
                  <a:pt x="6307912" y="3640455"/>
                  <a:pt x="6307684" y="3652419"/>
                  <a:pt x="6307227" y="3671164"/>
                </a:cubicBezTo>
                <a:cubicBezTo>
                  <a:pt x="6310884" y="3671011"/>
                  <a:pt x="6314770" y="3670783"/>
                  <a:pt x="6318885" y="3670478"/>
                </a:cubicBezTo>
                <a:cubicBezTo>
                  <a:pt x="6323000" y="3670173"/>
                  <a:pt x="6326810" y="3669716"/>
                  <a:pt x="6330315" y="3669106"/>
                </a:cubicBezTo>
                <a:cubicBezTo>
                  <a:pt x="6334582" y="3668497"/>
                  <a:pt x="6336716" y="3665754"/>
                  <a:pt x="6336716" y="3660877"/>
                </a:cubicBezTo>
                <a:lnTo>
                  <a:pt x="6336716" y="3655676"/>
                </a:lnTo>
                <a:lnTo>
                  <a:pt x="6421298" y="3655676"/>
                </a:lnTo>
                <a:lnTo>
                  <a:pt x="6421298" y="3669564"/>
                </a:lnTo>
                <a:cubicBezTo>
                  <a:pt x="6425260" y="3669411"/>
                  <a:pt x="6429566" y="3669106"/>
                  <a:pt x="6434214" y="3668649"/>
                </a:cubicBezTo>
                <a:cubicBezTo>
                  <a:pt x="6438862" y="3668192"/>
                  <a:pt x="6442748" y="3667659"/>
                  <a:pt x="6445873" y="3667049"/>
                </a:cubicBezTo>
                <a:cubicBezTo>
                  <a:pt x="6448997" y="3666439"/>
                  <a:pt x="6450559" y="3664306"/>
                  <a:pt x="6450559" y="3660648"/>
                </a:cubicBezTo>
                <a:cubicBezTo>
                  <a:pt x="6450254" y="3653638"/>
                  <a:pt x="6450102" y="3647504"/>
                  <a:pt x="6450102" y="3642246"/>
                </a:cubicBezTo>
                <a:cubicBezTo>
                  <a:pt x="6450102" y="3636988"/>
                  <a:pt x="6450102" y="3631921"/>
                  <a:pt x="6450102" y="3627044"/>
                </a:cubicBezTo>
                <a:lnTo>
                  <a:pt x="6450102" y="3618129"/>
                </a:lnTo>
                <a:lnTo>
                  <a:pt x="6459246" y="3607613"/>
                </a:lnTo>
                <a:close/>
                <a:moveTo>
                  <a:pt x="6422441" y="3406197"/>
                </a:moveTo>
                <a:lnTo>
                  <a:pt x="6453988" y="3406197"/>
                </a:lnTo>
                <a:lnTo>
                  <a:pt x="6453988" y="3458204"/>
                </a:lnTo>
                <a:lnTo>
                  <a:pt x="6422441" y="3458204"/>
                </a:lnTo>
                <a:close/>
                <a:moveTo>
                  <a:pt x="6280480" y="3391281"/>
                </a:moveTo>
                <a:lnTo>
                  <a:pt x="6260592" y="3420442"/>
                </a:lnTo>
                <a:lnTo>
                  <a:pt x="6106516" y="3420442"/>
                </a:lnTo>
                <a:lnTo>
                  <a:pt x="6106516" y="3421556"/>
                </a:lnTo>
                <a:lnTo>
                  <a:pt x="6309055" y="3421556"/>
                </a:lnTo>
                <a:cubicBezTo>
                  <a:pt x="6312408" y="3420204"/>
                  <a:pt x="6314085" y="3419528"/>
                  <a:pt x="6314085" y="3419528"/>
                </a:cubicBezTo>
                <a:close/>
                <a:moveTo>
                  <a:pt x="6458103" y="3387852"/>
                </a:moveTo>
                <a:lnTo>
                  <a:pt x="6450102" y="3405169"/>
                </a:lnTo>
                <a:lnTo>
                  <a:pt x="6423355" y="3405169"/>
                </a:lnTo>
                <a:lnTo>
                  <a:pt x="6394552" y="3395625"/>
                </a:lnTo>
                <a:cubicBezTo>
                  <a:pt x="6394552" y="3398368"/>
                  <a:pt x="6394590" y="3401263"/>
                  <a:pt x="6394666" y="3404312"/>
                </a:cubicBezTo>
                <a:cubicBezTo>
                  <a:pt x="6394742" y="3407359"/>
                  <a:pt x="6394819" y="3410217"/>
                  <a:pt x="6394895" y="3412884"/>
                </a:cubicBezTo>
                <a:cubicBezTo>
                  <a:pt x="6394971" y="3415551"/>
                  <a:pt x="6395009" y="3417989"/>
                  <a:pt x="6395009" y="3420199"/>
                </a:cubicBezTo>
                <a:cubicBezTo>
                  <a:pt x="6395009" y="3422409"/>
                  <a:pt x="6395009" y="3424047"/>
                  <a:pt x="6395009" y="3425114"/>
                </a:cubicBezTo>
                <a:lnTo>
                  <a:pt x="6395009" y="3449117"/>
                </a:lnTo>
                <a:cubicBezTo>
                  <a:pt x="6395009" y="3455975"/>
                  <a:pt x="6394933" y="3462262"/>
                  <a:pt x="6394780" y="3467976"/>
                </a:cubicBezTo>
                <a:cubicBezTo>
                  <a:pt x="6394628" y="3473692"/>
                  <a:pt x="6394399" y="3479597"/>
                  <a:pt x="6394095" y="3485693"/>
                </a:cubicBezTo>
                <a:cubicBezTo>
                  <a:pt x="6397295" y="3485693"/>
                  <a:pt x="6400876" y="3485503"/>
                  <a:pt x="6404839" y="3485121"/>
                </a:cubicBezTo>
                <a:cubicBezTo>
                  <a:pt x="6408801" y="3484741"/>
                  <a:pt x="6412535" y="3484169"/>
                  <a:pt x="6416040" y="3483407"/>
                </a:cubicBezTo>
                <a:cubicBezTo>
                  <a:pt x="6418326" y="3482950"/>
                  <a:pt x="6419965" y="3482112"/>
                  <a:pt x="6420955" y="3480892"/>
                </a:cubicBezTo>
                <a:cubicBezTo>
                  <a:pt x="6421946" y="3479673"/>
                  <a:pt x="6422441" y="3477768"/>
                  <a:pt x="6422441" y="3475177"/>
                </a:cubicBezTo>
                <a:lnTo>
                  <a:pt x="6422441" y="3459232"/>
                </a:lnTo>
                <a:lnTo>
                  <a:pt x="6453988" y="3459232"/>
                </a:lnTo>
                <a:lnTo>
                  <a:pt x="6453988" y="3477235"/>
                </a:lnTo>
                <a:cubicBezTo>
                  <a:pt x="6457950" y="3477082"/>
                  <a:pt x="6461951" y="3476816"/>
                  <a:pt x="6465989" y="3476435"/>
                </a:cubicBezTo>
                <a:cubicBezTo>
                  <a:pt x="6470028" y="3476054"/>
                  <a:pt x="6473571" y="3475482"/>
                  <a:pt x="6476619" y="3474720"/>
                </a:cubicBezTo>
                <a:cubicBezTo>
                  <a:pt x="6478753" y="3474263"/>
                  <a:pt x="6480162" y="3473501"/>
                  <a:pt x="6480848" y="3472434"/>
                </a:cubicBezTo>
                <a:cubicBezTo>
                  <a:pt x="6481534" y="3471367"/>
                  <a:pt x="6481877" y="3469691"/>
                  <a:pt x="6481877" y="3467405"/>
                </a:cubicBezTo>
                <a:cubicBezTo>
                  <a:pt x="6481725" y="3464052"/>
                  <a:pt x="6481610" y="3460433"/>
                  <a:pt x="6481534" y="3456546"/>
                </a:cubicBezTo>
                <a:cubicBezTo>
                  <a:pt x="6481458" y="3452660"/>
                  <a:pt x="6481420" y="3448965"/>
                  <a:pt x="6481420" y="3445459"/>
                </a:cubicBezTo>
                <a:cubicBezTo>
                  <a:pt x="6481420" y="3441954"/>
                  <a:pt x="6481420" y="3438830"/>
                  <a:pt x="6481420" y="3436087"/>
                </a:cubicBezTo>
                <a:cubicBezTo>
                  <a:pt x="6481420" y="3433344"/>
                  <a:pt x="6481420" y="3431439"/>
                  <a:pt x="6481420" y="3430372"/>
                </a:cubicBezTo>
                <a:lnTo>
                  <a:pt x="6481420" y="3413455"/>
                </a:lnTo>
                <a:lnTo>
                  <a:pt x="6490335" y="3403397"/>
                </a:lnTo>
                <a:close/>
                <a:moveTo>
                  <a:pt x="5915093" y="3375565"/>
                </a:moveTo>
                <a:lnTo>
                  <a:pt x="5928665" y="3375565"/>
                </a:lnTo>
                <a:cubicBezTo>
                  <a:pt x="5927598" y="3391834"/>
                  <a:pt x="5925884" y="3405988"/>
                  <a:pt x="5923521" y="3418027"/>
                </a:cubicBezTo>
                <a:cubicBezTo>
                  <a:pt x="5921159" y="3430067"/>
                  <a:pt x="5918073" y="3441345"/>
                  <a:pt x="5914263" y="3451860"/>
                </a:cubicBezTo>
                <a:cubicBezTo>
                  <a:pt x="5910148" y="3450184"/>
                  <a:pt x="5905424" y="3448888"/>
                  <a:pt x="5900091" y="3447974"/>
                </a:cubicBezTo>
                <a:cubicBezTo>
                  <a:pt x="5902681" y="3437306"/>
                  <a:pt x="5905233" y="3425990"/>
                  <a:pt x="5907748" y="3414027"/>
                </a:cubicBezTo>
                <a:cubicBezTo>
                  <a:pt x="5910263" y="3402063"/>
                  <a:pt x="5912711" y="3389243"/>
                  <a:pt x="5915093" y="3375565"/>
                </a:cubicBezTo>
                <a:close/>
                <a:moveTo>
                  <a:pt x="6048680" y="3373843"/>
                </a:moveTo>
                <a:cubicBezTo>
                  <a:pt x="6048680" y="3380744"/>
                  <a:pt x="6048642" y="3386671"/>
                  <a:pt x="6048566" y="3391624"/>
                </a:cubicBezTo>
                <a:cubicBezTo>
                  <a:pt x="6048490" y="3396577"/>
                  <a:pt x="6048413" y="3401340"/>
                  <a:pt x="6048337" y="3405912"/>
                </a:cubicBezTo>
                <a:cubicBezTo>
                  <a:pt x="6048262" y="3410484"/>
                  <a:pt x="6048108" y="3414713"/>
                  <a:pt x="6047880" y="3418599"/>
                </a:cubicBezTo>
                <a:cubicBezTo>
                  <a:pt x="6047651" y="3422485"/>
                  <a:pt x="6047385" y="3425876"/>
                  <a:pt x="6047080" y="3428772"/>
                </a:cubicBezTo>
                <a:cubicBezTo>
                  <a:pt x="6046927" y="3431362"/>
                  <a:pt x="6046127" y="3433420"/>
                  <a:pt x="6044679" y="3434944"/>
                </a:cubicBezTo>
                <a:cubicBezTo>
                  <a:pt x="6043232" y="3436468"/>
                  <a:pt x="6041212" y="3437077"/>
                  <a:pt x="6038622" y="3436773"/>
                </a:cubicBezTo>
                <a:lnTo>
                  <a:pt x="6030849" y="3436087"/>
                </a:lnTo>
                <a:lnTo>
                  <a:pt x="6030849" y="3379587"/>
                </a:lnTo>
                <a:close/>
                <a:moveTo>
                  <a:pt x="5782590" y="3352019"/>
                </a:moveTo>
                <a:lnTo>
                  <a:pt x="5823966" y="3352019"/>
                </a:lnTo>
                <a:lnTo>
                  <a:pt x="5823966" y="3489065"/>
                </a:lnTo>
                <a:lnTo>
                  <a:pt x="5782590" y="3489065"/>
                </a:lnTo>
                <a:close/>
                <a:moveTo>
                  <a:pt x="6468390" y="3350362"/>
                </a:moveTo>
                <a:lnTo>
                  <a:pt x="6453073" y="3372022"/>
                </a:lnTo>
                <a:lnTo>
                  <a:pt x="6385179" y="3372022"/>
                </a:lnTo>
                <a:lnTo>
                  <a:pt x="6385179" y="3373050"/>
                </a:lnTo>
                <a:lnTo>
                  <a:pt x="6489421" y="3373050"/>
                </a:lnTo>
                <a:cubicBezTo>
                  <a:pt x="6492926" y="3371755"/>
                  <a:pt x="6494679" y="3371107"/>
                  <a:pt x="6494679" y="3371107"/>
                </a:cubicBezTo>
                <a:close/>
                <a:moveTo>
                  <a:pt x="5828310" y="3333217"/>
                </a:moveTo>
                <a:lnTo>
                  <a:pt x="5820309" y="3350991"/>
                </a:lnTo>
                <a:lnTo>
                  <a:pt x="5787390" y="3350991"/>
                </a:lnTo>
                <a:lnTo>
                  <a:pt x="5754015" y="3340761"/>
                </a:lnTo>
                <a:cubicBezTo>
                  <a:pt x="5754015" y="3344266"/>
                  <a:pt x="5754053" y="3348343"/>
                  <a:pt x="5754129" y="3352991"/>
                </a:cubicBezTo>
                <a:cubicBezTo>
                  <a:pt x="5754205" y="3357639"/>
                  <a:pt x="5754281" y="3362401"/>
                  <a:pt x="5754358" y="3367278"/>
                </a:cubicBezTo>
                <a:cubicBezTo>
                  <a:pt x="5754434" y="3372155"/>
                  <a:pt x="5754472" y="3376803"/>
                  <a:pt x="5754472" y="3381223"/>
                </a:cubicBezTo>
                <a:cubicBezTo>
                  <a:pt x="5754472" y="3385642"/>
                  <a:pt x="5754472" y="3389376"/>
                  <a:pt x="5754472" y="3392424"/>
                </a:cubicBezTo>
                <a:lnTo>
                  <a:pt x="5754472" y="3445917"/>
                </a:lnTo>
                <a:cubicBezTo>
                  <a:pt x="5754472" y="3456432"/>
                  <a:pt x="5754396" y="3467519"/>
                  <a:pt x="5754243" y="3479178"/>
                </a:cubicBezTo>
                <a:cubicBezTo>
                  <a:pt x="5754091" y="3490837"/>
                  <a:pt x="5753863" y="3502990"/>
                  <a:pt x="5753557" y="3515640"/>
                </a:cubicBezTo>
                <a:cubicBezTo>
                  <a:pt x="5756605" y="3515487"/>
                  <a:pt x="5760073" y="3515182"/>
                  <a:pt x="5763959" y="3514725"/>
                </a:cubicBezTo>
                <a:cubicBezTo>
                  <a:pt x="5767845" y="3514268"/>
                  <a:pt x="5771769" y="3513658"/>
                  <a:pt x="5775732" y="3512896"/>
                </a:cubicBezTo>
                <a:cubicBezTo>
                  <a:pt x="5778323" y="3512287"/>
                  <a:pt x="5780113" y="3511487"/>
                  <a:pt x="5781104" y="3510496"/>
                </a:cubicBezTo>
                <a:cubicBezTo>
                  <a:pt x="5782094" y="3509505"/>
                  <a:pt x="5782590" y="3507791"/>
                  <a:pt x="5782590" y="3505353"/>
                </a:cubicBezTo>
                <a:lnTo>
                  <a:pt x="5782590" y="3490094"/>
                </a:lnTo>
                <a:lnTo>
                  <a:pt x="5823966" y="3490094"/>
                </a:lnTo>
                <a:lnTo>
                  <a:pt x="5823966" y="3510610"/>
                </a:lnTo>
                <a:cubicBezTo>
                  <a:pt x="5827929" y="3510306"/>
                  <a:pt x="5832196" y="3509925"/>
                  <a:pt x="5836768" y="3509467"/>
                </a:cubicBezTo>
                <a:cubicBezTo>
                  <a:pt x="5841340" y="3509010"/>
                  <a:pt x="5845150" y="3508477"/>
                  <a:pt x="5848198" y="3507867"/>
                </a:cubicBezTo>
                <a:cubicBezTo>
                  <a:pt x="5851855" y="3507258"/>
                  <a:pt x="5853608" y="3505200"/>
                  <a:pt x="5853456" y="3501695"/>
                </a:cubicBezTo>
                <a:cubicBezTo>
                  <a:pt x="5853151" y="3493008"/>
                  <a:pt x="5852922" y="3483750"/>
                  <a:pt x="5852770" y="3473920"/>
                </a:cubicBezTo>
                <a:cubicBezTo>
                  <a:pt x="5852617" y="3464090"/>
                  <a:pt x="5852541" y="3452775"/>
                  <a:pt x="5852541" y="3439973"/>
                </a:cubicBezTo>
                <a:lnTo>
                  <a:pt x="5852541" y="3359734"/>
                </a:lnTo>
                <a:lnTo>
                  <a:pt x="5861457" y="3348533"/>
                </a:lnTo>
                <a:close/>
                <a:moveTo>
                  <a:pt x="6504966" y="3319958"/>
                </a:moveTo>
                <a:lnTo>
                  <a:pt x="6495822" y="3338189"/>
                </a:lnTo>
                <a:lnTo>
                  <a:pt x="6378778" y="3338189"/>
                </a:lnTo>
                <a:lnTo>
                  <a:pt x="6346317" y="3328645"/>
                </a:lnTo>
                <a:cubicBezTo>
                  <a:pt x="6346470" y="3332607"/>
                  <a:pt x="6346622" y="3336760"/>
                  <a:pt x="6346774" y="3341104"/>
                </a:cubicBezTo>
                <a:cubicBezTo>
                  <a:pt x="6346927" y="3345447"/>
                  <a:pt x="6347041" y="3349867"/>
                  <a:pt x="6347117" y="3354362"/>
                </a:cubicBezTo>
                <a:cubicBezTo>
                  <a:pt x="6347194" y="3358858"/>
                  <a:pt x="6347232" y="3363278"/>
                  <a:pt x="6347232" y="3367621"/>
                </a:cubicBezTo>
                <a:cubicBezTo>
                  <a:pt x="6347232" y="3371964"/>
                  <a:pt x="6347232" y="3375965"/>
                  <a:pt x="6347232" y="3379623"/>
                </a:cubicBezTo>
                <a:lnTo>
                  <a:pt x="6347232" y="3428086"/>
                </a:lnTo>
                <a:cubicBezTo>
                  <a:pt x="6347232" y="3437992"/>
                  <a:pt x="6347232" y="3447021"/>
                  <a:pt x="6347232" y="3455175"/>
                </a:cubicBezTo>
                <a:cubicBezTo>
                  <a:pt x="6347232" y="3463328"/>
                  <a:pt x="6347155" y="3471177"/>
                  <a:pt x="6347003" y="3478721"/>
                </a:cubicBezTo>
                <a:cubicBezTo>
                  <a:pt x="6346851" y="3486264"/>
                  <a:pt x="6346698" y="3493694"/>
                  <a:pt x="6346546" y="3501009"/>
                </a:cubicBezTo>
                <a:cubicBezTo>
                  <a:pt x="6346393" y="3508324"/>
                  <a:pt x="6346165" y="3516097"/>
                  <a:pt x="6345860" y="3524326"/>
                </a:cubicBezTo>
                <a:cubicBezTo>
                  <a:pt x="6347232" y="3524326"/>
                  <a:pt x="6348908" y="3524250"/>
                  <a:pt x="6350889" y="3524098"/>
                </a:cubicBezTo>
                <a:cubicBezTo>
                  <a:pt x="6352870" y="3523945"/>
                  <a:pt x="6354966" y="3523755"/>
                  <a:pt x="6357176" y="3523526"/>
                </a:cubicBezTo>
                <a:cubicBezTo>
                  <a:pt x="6359386" y="3523298"/>
                  <a:pt x="6361633" y="3522993"/>
                  <a:pt x="6363919" y="3522612"/>
                </a:cubicBezTo>
                <a:cubicBezTo>
                  <a:pt x="6366205" y="3522231"/>
                  <a:pt x="6368339" y="3521812"/>
                  <a:pt x="6370320" y="3521355"/>
                </a:cubicBezTo>
                <a:cubicBezTo>
                  <a:pt x="6373978" y="3520440"/>
                  <a:pt x="6375807" y="3518002"/>
                  <a:pt x="6375807" y="3514039"/>
                </a:cubicBezTo>
                <a:lnTo>
                  <a:pt x="6375807" y="3339218"/>
                </a:lnTo>
                <a:lnTo>
                  <a:pt x="6501079" y="3339218"/>
                </a:lnTo>
                <a:lnTo>
                  <a:pt x="6501079" y="3480435"/>
                </a:lnTo>
                <a:cubicBezTo>
                  <a:pt x="6501079" y="3484398"/>
                  <a:pt x="6499974" y="3487255"/>
                  <a:pt x="6497765" y="3489008"/>
                </a:cubicBezTo>
                <a:cubicBezTo>
                  <a:pt x="6495555" y="3490760"/>
                  <a:pt x="6492545" y="3491560"/>
                  <a:pt x="6488735" y="3491408"/>
                </a:cubicBezTo>
                <a:lnTo>
                  <a:pt x="6454902" y="3490036"/>
                </a:lnTo>
                <a:lnTo>
                  <a:pt x="6454445" y="3491408"/>
                </a:lnTo>
                <a:cubicBezTo>
                  <a:pt x="6461151" y="3492932"/>
                  <a:pt x="6466561" y="3494570"/>
                  <a:pt x="6470676" y="3496323"/>
                </a:cubicBezTo>
                <a:cubicBezTo>
                  <a:pt x="6474790" y="3498075"/>
                  <a:pt x="6477991" y="3500133"/>
                  <a:pt x="6480277" y="3502495"/>
                </a:cubicBezTo>
                <a:cubicBezTo>
                  <a:pt x="6482563" y="3504857"/>
                  <a:pt x="6484125" y="3507753"/>
                  <a:pt x="6484963" y="3511182"/>
                </a:cubicBezTo>
                <a:cubicBezTo>
                  <a:pt x="6485801" y="3514611"/>
                  <a:pt x="6486220" y="3518840"/>
                  <a:pt x="6486220" y="3523869"/>
                </a:cubicBezTo>
                <a:cubicBezTo>
                  <a:pt x="6495212" y="3523107"/>
                  <a:pt x="6502641" y="3521926"/>
                  <a:pt x="6508509" y="3520326"/>
                </a:cubicBezTo>
                <a:cubicBezTo>
                  <a:pt x="6514376" y="3518726"/>
                  <a:pt x="6519024" y="3516554"/>
                  <a:pt x="6522453" y="3513811"/>
                </a:cubicBezTo>
                <a:cubicBezTo>
                  <a:pt x="6525883" y="3511068"/>
                  <a:pt x="6528283" y="3507791"/>
                  <a:pt x="6529654" y="3503981"/>
                </a:cubicBezTo>
                <a:cubicBezTo>
                  <a:pt x="6531026" y="3500171"/>
                  <a:pt x="6531636" y="3495751"/>
                  <a:pt x="6531483" y="3490722"/>
                </a:cubicBezTo>
                <a:cubicBezTo>
                  <a:pt x="6531178" y="3481731"/>
                  <a:pt x="6530950" y="3473272"/>
                  <a:pt x="6530797" y="3465348"/>
                </a:cubicBezTo>
                <a:cubicBezTo>
                  <a:pt x="6530645" y="3457423"/>
                  <a:pt x="6530493" y="3449879"/>
                  <a:pt x="6530340" y="3442716"/>
                </a:cubicBezTo>
                <a:cubicBezTo>
                  <a:pt x="6530188" y="3435553"/>
                  <a:pt x="6530112" y="3428619"/>
                  <a:pt x="6530112" y="3421914"/>
                </a:cubicBezTo>
                <a:cubicBezTo>
                  <a:pt x="6530112" y="3415208"/>
                  <a:pt x="6530112" y="3408579"/>
                  <a:pt x="6530112" y="3402025"/>
                </a:cubicBezTo>
                <a:lnTo>
                  <a:pt x="6530112" y="3346933"/>
                </a:lnTo>
                <a:lnTo>
                  <a:pt x="6539256" y="3336417"/>
                </a:lnTo>
                <a:close/>
                <a:moveTo>
                  <a:pt x="5895747" y="3318129"/>
                </a:moveTo>
                <a:cubicBezTo>
                  <a:pt x="5895747" y="3323158"/>
                  <a:pt x="5895442" y="3329331"/>
                  <a:pt x="5894832" y="3336646"/>
                </a:cubicBezTo>
                <a:cubicBezTo>
                  <a:pt x="5894223" y="3343961"/>
                  <a:pt x="5893461" y="3351352"/>
                  <a:pt x="5892546" y="3358820"/>
                </a:cubicBezTo>
                <a:cubicBezTo>
                  <a:pt x="5892241" y="3361411"/>
                  <a:pt x="5891937" y="3363735"/>
                  <a:pt x="5891632" y="3365792"/>
                </a:cubicBezTo>
                <a:cubicBezTo>
                  <a:pt x="5891327" y="3367850"/>
                  <a:pt x="5890929" y="3370764"/>
                  <a:pt x="5890439" y="3374536"/>
                </a:cubicBezTo>
                <a:lnTo>
                  <a:pt x="5874945" y="3374536"/>
                </a:lnTo>
                <a:lnTo>
                  <a:pt x="5874945" y="3375565"/>
                </a:lnTo>
                <a:lnTo>
                  <a:pt x="5890310" y="3375565"/>
                </a:lnTo>
                <a:cubicBezTo>
                  <a:pt x="5888296" y="3389395"/>
                  <a:pt x="5886222" y="3402063"/>
                  <a:pt x="5884088" y="3413570"/>
                </a:cubicBezTo>
                <a:cubicBezTo>
                  <a:pt x="5881954" y="3425076"/>
                  <a:pt x="5879668" y="3436087"/>
                  <a:pt x="5877230" y="3446602"/>
                </a:cubicBezTo>
                <a:cubicBezTo>
                  <a:pt x="5889270" y="3453003"/>
                  <a:pt x="5899633" y="3459556"/>
                  <a:pt x="5908320" y="3466262"/>
                </a:cubicBezTo>
                <a:cubicBezTo>
                  <a:pt x="5903748" y="3476320"/>
                  <a:pt x="5898452" y="3486074"/>
                  <a:pt x="5892432" y="3495523"/>
                </a:cubicBezTo>
                <a:cubicBezTo>
                  <a:pt x="5886412" y="3504972"/>
                  <a:pt x="5879516" y="3514497"/>
                  <a:pt x="5871744" y="3524098"/>
                </a:cubicBezTo>
                <a:lnTo>
                  <a:pt x="5872659" y="3525012"/>
                </a:lnTo>
                <a:cubicBezTo>
                  <a:pt x="5883479" y="3518764"/>
                  <a:pt x="5893041" y="3511982"/>
                  <a:pt x="5901347" y="3504667"/>
                </a:cubicBezTo>
                <a:cubicBezTo>
                  <a:pt x="5909654" y="3497352"/>
                  <a:pt x="5917083" y="3489427"/>
                  <a:pt x="5923636" y="3480892"/>
                </a:cubicBezTo>
                <a:cubicBezTo>
                  <a:pt x="5925769" y="3483178"/>
                  <a:pt x="5927789" y="3485617"/>
                  <a:pt x="5929694" y="3488208"/>
                </a:cubicBezTo>
                <a:cubicBezTo>
                  <a:pt x="5931599" y="3490798"/>
                  <a:pt x="5933542" y="3493542"/>
                  <a:pt x="5935523" y="3496437"/>
                </a:cubicBezTo>
                <a:cubicBezTo>
                  <a:pt x="5937199" y="3498876"/>
                  <a:pt x="5938800" y="3500590"/>
                  <a:pt x="5940324" y="3501581"/>
                </a:cubicBezTo>
                <a:cubicBezTo>
                  <a:pt x="5941848" y="3502571"/>
                  <a:pt x="5943524" y="3503067"/>
                  <a:pt x="5945353" y="3503067"/>
                </a:cubicBezTo>
                <a:cubicBezTo>
                  <a:pt x="5949468" y="3503067"/>
                  <a:pt x="5952935" y="3501428"/>
                  <a:pt x="5955754" y="3498152"/>
                </a:cubicBezTo>
                <a:cubicBezTo>
                  <a:pt x="5958574" y="3494875"/>
                  <a:pt x="5959983" y="3490646"/>
                  <a:pt x="5959983" y="3485464"/>
                </a:cubicBezTo>
                <a:cubicBezTo>
                  <a:pt x="5959983" y="3481045"/>
                  <a:pt x="5958116" y="3476663"/>
                  <a:pt x="5954383" y="3472320"/>
                </a:cubicBezTo>
                <a:cubicBezTo>
                  <a:pt x="5950649" y="3467976"/>
                  <a:pt x="5944363" y="3463824"/>
                  <a:pt x="5935523" y="3459861"/>
                </a:cubicBezTo>
                <a:cubicBezTo>
                  <a:pt x="5939028" y="3452394"/>
                  <a:pt x="5941924" y="3444354"/>
                  <a:pt x="5944210" y="3435744"/>
                </a:cubicBezTo>
                <a:cubicBezTo>
                  <a:pt x="5946496" y="3427133"/>
                  <a:pt x="5948602" y="3416725"/>
                  <a:pt x="5950529" y="3404519"/>
                </a:cubicBezTo>
                <a:lnTo>
                  <a:pt x="5965616" y="3399947"/>
                </a:lnTo>
                <a:lnTo>
                  <a:pt x="5965242" y="3490265"/>
                </a:lnTo>
                <a:cubicBezTo>
                  <a:pt x="5965242" y="3499561"/>
                  <a:pt x="5967337" y="3506191"/>
                  <a:pt x="5971528" y="3510153"/>
                </a:cubicBezTo>
                <a:cubicBezTo>
                  <a:pt x="5975719" y="3514116"/>
                  <a:pt x="5983224" y="3516097"/>
                  <a:pt x="5994045" y="3516097"/>
                </a:cubicBezTo>
                <a:lnTo>
                  <a:pt x="6049594" y="3516097"/>
                </a:lnTo>
                <a:cubicBezTo>
                  <a:pt x="6057519" y="3516097"/>
                  <a:pt x="6064073" y="3515640"/>
                  <a:pt x="6069254" y="3514725"/>
                </a:cubicBezTo>
                <a:cubicBezTo>
                  <a:pt x="6074436" y="3513811"/>
                  <a:pt x="6078589" y="3512630"/>
                  <a:pt x="6081713" y="3511182"/>
                </a:cubicBezTo>
                <a:cubicBezTo>
                  <a:pt x="6084837" y="3509734"/>
                  <a:pt x="6087047" y="3508020"/>
                  <a:pt x="6088342" y="3506038"/>
                </a:cubicBezTo>
                <a:cubicBezTo>
                  <a:pt x="6089637" y="3504057"/>
                  <a:pt x="6090285" y="3501924"/>
                  <a:pt x="6090285" y="3499638"/>
                </a:cubicBezTo>
                <a:cubicBezTo>
                  <a:pt x="6090285" y="3497809"/>
                  <a:pt x="6089980" y="3496361"/>
                  <a:pt x="6089371" y="3495294"/>
                </a:cubicBezTo>
                <a:cubicBezTo>
                  <a:pt x="6088761" y="3494227"/>
                  <a:pt x="6087618" y="3493161"/>
                  <a:pt x="6085942" y="3492094"/>
                </a:cubicBezTo>
                <a:cubicBezTo>
                  <a:pt x="6084266" y="3491027"/>
                  <a:pt x="6083160" y="3489541"/>
                  <a:pt x="6082628" y="3487636"/>
                </a:cubicBezTo>
                <a:cubicBezTo>
                  <a:pt x="6082094" y="3485731"/>
                  <a:pt x="6081751" y="3483026"/>
                  <a:pt x="6081599" y="3479521"/>
                </a:cubicBezTo>
                <a:lnTo>
                  <a:pt x="6080913" y="3447745"/>
                </a:lnTo>
                <a:lnTo>
                  <a:pt x="6079541" y="3447288"/>
                </a:lnTo>
                <a:lnTo>
                  <a:pt x="6064682" y="3479978"/>
                </a:lnTo>
                <a:cubicBezTo>
                  <a:pt x="6062548" y="3484550"/>
                  <a:pt x="6060149" y="3487827"/>
                  <a:pt x="6057481" y="3489808"/>
                </a:cubicBezTo>
                <a:cubicBezTo>
                  <a:pt x="6054814" y="3491789"/>
                  <a:pt x="6051347" y="3492780"/>
                  <a:pt x="6047080" y="3492780"/>
                </a:cubicBezTo>
                <a:lnTo>
                  <a:pt x="5998845" y="3492780"/>
                </a:lnTo>
                <a:cubicBezTo>
                  <a:pt x="5995645" y="3492780"/>
                  <a:pt x="5993359" y="3492056"/>
                  <a:pt x="5991988" y="3490608"/>
                </a:cubicBezTo>
                <a:cubicBezTo>
                  <a:pt x="5990616" y="3489160"/>
                  <a:pt x="5989930" y="3486531"/>
                  <a:pt x="5989930" y="3482721"/>
                </a:cubicBezTo>
                <a:lnTo>
                  <a:pt x="5989930" y="3392285"/>
                </a:lnTo>
                <a:lnTo>
                  <a:pt x="6006618" y="3387256"/>
                </a:lnTo>
                <a:lnTo>
                  <a:pt x="6006618" y="3404769"/>
                </a:lnTo>
                <a:cubicBezTo>
                  <a:pt x="6006618" y="3408274"/>
                  <a:pt x="6006618" y="3412503"/>
                  <a:pt x="6006618" y="3417456"/>
                </a:cubicBezTo>
                <a:cubicBezTo>
                  <a:pt x="6006618" y="3422409"/>
                  <a:pt x="6006579" y="3427933"/>
                  <a:pt x="6006503" y="3434029"/>
                </a:cubicBezTo>
                <a:cubicBezTo>
                  <a:pt x="6006427" y="3440125"/>
                  <a:pt x="6006313" y="3446641"/>
                  <a:pt x="6006160" y="3453575"/>
                </a:cubicBezTo>
                <a:cubicBezTo>
                  <a:pt x="6006008" y="3460509"/>
                  <a:pt x="6005856" y="3467634"/>
                  <a:pt x="6005703" y="3474949"/>
                </a:cubicBezTo>
                <a:cubicBezTo>
                  <a:pt x="6008599" y="3474796"/>
                  <a:pt x="6011990" y="3474492"/>
                  <a:pt x="6015876" y="3474034"/>
                </a:cubicBezTo>
                <a:cubicBezTo>
                  <a:pt x="6019762" y="3473577"/>
                  <a:pt x="6023001" y="3472968"/>
                  <a:pt x="6025591" y="3472206"/>
                </a:cubicBezTo>
                <a:cubicBezTo>
                  <a:pt x="6027573" y="3471596"/>
                  <a:pt x="6028944" y="3470758"/>
                  <a:pt x="6029707" y="3469691"/>
                </a:cubicBezTo>
                <a:cubicBezTo>
                  <a:pt x="6030468" y="3468624"/>
                  <a:pt x="6030849" y="3466948"/>
                  <a:pt x="6030849" y="3464662"/>
                </a:cubicBezTo>
                <a:lnTo>
                  <a:pt x="6030849" y="3440430"/>
                </a:lnTo>
                <a:cubicBezTo>
                  <a:pt x="6034354" y="3442564"/>
                  <a:pt x="6036678" y="3445345"/>
                  <a:pt x="6037821" y="3448774"/>
                </a:cubicBezTo>
                <a:cubicBezTo>
                  <a:pt x="6038965" y="3452203"/>
                  <a:pt x="6039917" y="3456737"/>
                  <a:pt x="6040679" y="3462376"/>
                </a:cubicBezTo>
                <a:cubicBezTo>
                  <a:pt x="6046470" y="3461766"/>
                  <a:pt x="6051385" y="3460776"/>
                  <a:pt x="6055424" y="3459404"/>
                </a:cubicBezTo>
                <a:cubicBezTo>
                  <a:pt x="6059463" y="3458032"/>
                  <a:pt x="6062777" y="3456127"/>
                  <a:pt x="6065368" y="3453689"/>
                </a:cubicBezTo>
                <a:cubicBezTo>
                  <a:pt x="6067959" y="3451251"/>
                  <a:pt x="6069864" y="3448241"/>
                  <a:pt x="6071083" y="3444659"/>
                </a:cubicBezTo>
                <a:cubicBezTo>
                  <a:pt x="6072302" y="3441078"/>
                  <a:pt x="6073065" y="3436773"/>
                  <a:pt x="6073369" y="3431743"/>
                </a:cubicBezTo>
                <a:cubicBezTo>
                  <a:pt x="6073521" y="3427933"/>
                  <a:pt x="6073712" y="3423780"/>
                  <a:pt x="6073940" y="3419285"/>
                </a:cubicBezTo>
                <a:cubicBezTo>
                  <a:pt x="6074169" y="3414789"/>
                  <a:pt x="6074322" y="3410141"/>
                  <a:pt x="6074398" y="3405340"/>
                </a:cubicBezTo>
                <a:cubicBezTo>
                  <a:pt x="6074474" y="3400540"/>
                  <a:pt x="6074550" y="3395777"/>
                  <a:pt x="6074626" y="3391053"/>
                </a:cubicBezTo>
                <a:cubicBezTo>
                  <a:pt x="6074702" y="3386328"/>
                  <a:pt x="6074740" y="3381909"/>
                  <a:pt x="6074740" y="3377794"/>
                </a:cubicBezTo>
                <a:lnTo>
                  <a:pt x="6082971" y="3366592"/>
                </a:lnTo>
                <a:lnTo>
                  <a:pt x="6050737" y="3354019"/>
                </a:lnTo>
                <a:lnTo>
                  <a:pt x="6044337" y="3374033"/>
                </a:lnTo>
                <a:lnTo>
                  <a:pt x="6030849" y="3378372"/>
                </a:lnTo>
                <a:lnTo>
                  <a:pt x="6030849" y="3331845"/>
                </a:lnTo>
                <a:lnTo>
                  <a:pt x="6039993" y="3323844"/>
                </a:lnTo>
                <a:lnTo>
                  <a:pt x="6005703" y="3318129"/>
                </a:lnTo>
                <a:cubicBezTo>
                  <a:pt x="6006008" y="3329254"/>
                  <a:pt x="6006237" y="3338703"/>
                  <a:pt x="6006389" y="3346476"/>
                </a:cubicBezTo>
                <a:cubicBezTo>
                  <a:pt x="6006542" y="3354248"/>
                  <a:pt x="6006618" y="3359658"/>
                  <a:pt x="6006618" y="3362706"/>
                </a:cubicBezTo>
                <a:lnTo>
                  <a:pt x="6006618" y="3386138"/>
                </a:lnTo>
                <a:lnTo>
                  <a:pt x="5989930" y="3391167"/>
                </a:lnTo>
                <a:lnTo>
                  <a:pt x="5989930" y="3357677"/>
                </a:lnTo>
                <a:lnTo>
                  <a:pt x="5999074" y="3349676"/>
                </a:lnTo>
                <a:lnTo>
                  <a:pt x="5964327" y="3343961"/>
                </a:lnTo>
                <a:cubicBezTo>
                  <a:pt x="5964479" y="3346857"/>
                  <a:pt x="5964631" y="3350209"/>
                  <a:pt x="5964784" y="3354019"/>
                </a:cubicBezTo>
                <a:cubicBezTo>
                  <a:pt x="5964936" y="3357830"/>
                  <a:pt x="5965050" y="3361677"/>
                  <a:pt x="5965127" y="3365564"/>
                </a:cubicBezTo>
                <a:cubicBezTo>
                  <a:pt x="5965203" y="3369450"/>
                  <a:pt x="5965242" y="3373146"/>
                  <a:pt x="5965242" y="3376651"/>
                </a:cubicBezTo>
                <a:cubicBezTo>
                  <a:pt x="5965242" y="3380156"/>
                  <a:pt x="5965242" y="3382899"/>
                  <a:pt x="5965242" y="3384880"/>
                </a:cubicBezTo>
                <a:lnTo>
                  <a:pt x="5964870" y="3399050"/>
                </a:lnTo>
                <a:lnTo>
                  <a:pt x="5950704" y="3403343"/>
                </a:lnTo>
                <a:cubicBezTo>
                  <a:pt x="5951861" y="3394845"/>
                  <a:pt x="5952669" y="3387700"/>
                  <a:pt x="5953125" y="3381909"/>
                </a:cubicBezTo>
                <a:lnTo>
                  <a:pt x="5961355" y="3371622"/>
                </a:lnTo>
                <a:lnTo>
                  <a:pt x="5932780" y="3358591"/>
                </a:lnTo>
                <a:lnTo>
                  <a:pt x="5925465" y="3374536"/>
                </a:lnTo>
                <a:lnTo>
                  <a:pt x="5915263" y="3374536"/>
                </a:lnTo>
                <a:cubicBezTo>
                  <a:pt x="5916578" y="3367259"/>
                  <a:pt x="5917768" y="3360192"/>
                  <a:pt x="5918835" y="3353334"/>
                </a:cubicBezTo>
                <a:cubicBezTo>
                  <a:pt x="5919902" y="3346476"/>
                  <a:pt x="5920893" y="3339770"/>
                  <a:pt x="5921807" y="3333217"/>
                </a:cubicBezTo>
                <a:lnTo>
                  <a:pt x="5930722" y="3325444"/>
                </a:lnTo>
                <a:close/>
                <a:moveTo>
                  <a:pt x="5725211" y="3316300"/>
                </a:moveTo>
                <a:cubicBezTo>
                  <a:pt x="5715457" y="3322701"/>
                  <a:pt x="5704218" y="3328416"/>
                  <a:pt x="5691492" y="3333445"/>
                </a:cubicBezTo>
                <a:cubicBezTo>
                  <a:pt x="5678767" y="3338475"/>
                  <a:pt x="5664099" y="3343504"/>
                  <a:pt x="5647487" y="3348533"/>
                </a:cubicBezTo>
                <a:lnTo>
                  <a:pt x="5647716" y="3349905"/>
                </a:lnTo>
                <a:cubicBezTo>
                  <a:pt x="5653964" y="3349752"/>
                  <a:pt x="5660555" y="3349486"/>
                  <a:pt x="5667489" y="3349104"/>
                </a:cubicBezTo>
                <a:cubicBezTo>
                  <a:pt x="5674424" y="3348723"/>
                  <a:pt x="5680863" y="3348152"/>
                  <a:pt x="5686806" y="3347390"/>
                </a:cubicBezTo>
                <a:lnTo>
                  <a:pt x="5686806" y="3389624"/>
                </a:lnTo>
                <a:lnTo>
                  <a:pt x="5646801" y="3389624"/>
                </a:lnTo>
                <a:lnTo>
                  <a:pt x="5646801" y="3390653"/>
                </a:lnTo>
                <a:lnTo>
                  <a:pt x="5682006" y="3390653"/>
                </a:lnTo>
                <a:cubicBezTo>
                  <a:pt x="5679720" y="3400216"/>
                  <a:pt x="5677357" y="3408503"/>
                  <a:pt x="5674919" y="3415513"/>
                </a:cubicBezTo>
                <a:cubicBezTo>
                  <a:pt x="5672481" y="3422523"/>
                  <a:pt x="5669737" y="3429572"/>
                  <a:pt x="5666689" y="3436658"/>
                </a:cubicBezTo>
                <a:cubicBezTo>
                  <a:pt x="5663641" y="3443745"/>
                  <a:pt x="5660174" y="3451022"/>
                  <a:pt x="5656288" y="3458490"/>
                </a:cubicBezTo>
                <a:cubicBezTo>
                  <a:pt x="5652403" y="3465957"/>
                  <a:pt x="5647944" y="3474187"/>
                  <a:pt x="5642915" y="3483178"/>
                </a:cubicBezTo>
                <a:lnTo>
                  <a:pt x="5644058" y="3483864"/>
                </a:lnTo>
                <a:cubicBezTo>
                  <a:pt x="5653050" y="3476092"/>
                  <a:pt x="5661012" y="3468472"/>
                  <a:pt x="5667947" y="3461004"/>
                </a:cubicBezTo>
                <a:cubicBezTo>
                  <a:pt x="5674882" y="3453537"/>
                  <a:pt x="5681167" y="3445688"/>
                  <a:pt x="5686806" y="3437458"/>
                </a:cubicBezTo>
                <a:cubicBezTo>
                  <a:pt x="5686806" y="3444012"/>
                  <a:pt x="5686806" y="3450565"/>
                  <a:pt x="5686806" y="3457118"/>
                </a:cubicBezTo>
                <a:cubicBezTo>
                  <a:pt x="5686806" y="3463671"/>
                  <a:pt x="5686730" y="3470491"/>
                  <a:pt x="5686578" y="3477578"/>
                </a:cubicBezTo>
                <a:cubicBezTo>
                  <a:pt x="5686426" y="3484664"/>
                  <a:pt x="5686273" y="3492094"/>
                  <a:pt x="5686120" y="3499866"/>
                </a:cubicBezTo>
                <a:cubicBezTo>
                  <a:pt x="5685968" y="3507639"/>
                  <a:pt x="5685739" y="3515868"/>
                  <a:pt x="5685435" y="3524555"/>
                </a:cubicBezTo>
                <a:cubicBezTo>
                  <a:pt x="5688787" y="3524555"/>
                  <a:pt x="5692445" y="3524403"/>
                  <a:pt x="5696407" y="3524098"/>
                </a:cubicBezTo>
                <a:cubicBezTo>
                  <a:pt x="5700370" y="3523793"/>
                  <a:pt x="5703875" y="3523412"/>
                  <a:pt x="5706923" y="3522955"/>
                </a:cubicBezTo>
                <a:cubicBezTo>
                  <a:pt x="5709514" y="3522650"/>
                  <a:pt x="5711343" y="3521964"/>
                  <a:pt x="5712409" y="3520897"/>
                </a:cubicBezTo>
                <a:cubicBezTo>
                  <a:pt x="5713476" y="3519831"/>
                  <a:pt x="5714010" y="3517621"/>
                  <a:pt x="5714010" y="3514268"/>
                </a:cubicBezTo>
                <a:lnTo>
                  <a:pt x="5714010" y="3413913"/>
                </a:lnTo>
                <a:cubicBezTo>
                  <a:pt x="5716600" y="3418637"/>
                  <a:pt x="5718696" y="3423590"/>
                  <a:pt x="5720296" y="3428772"/>
                </a:cubicBezTo>
                <a:cubicBezTo>
                  <a:pt x="5721896" y="3433953"/>
                  <a:pt x="5723154" y="3440278"/>
                  <a:pt x="5724068" y="3447745"/>
                </a:cubicBezTo>
                <a:cubicBezTo>
                  <a:pt x="5724982" y="3453841"/>
                  <a:pt x="5728030" y="3456889"/>
                  <a:pt x="5733212" y="3456889"/>
                </a:cubicBezTo>
                <a:cubicBezTo>
                  <a:pt x="5737327" y="3456889"/>
                  <a:pt x="5740984" y="3455251"/>
                  <a:pt x="5744185" y="3451975"/>
                </a:cubicBezTo>
                <a:cubicBezTo>
                  <a:pt x="5747385" y="3448698"/>
                  <a:pt x="5748985" y="3444850"/>
                  <a:pt x="5748985" y="3440430"/>
                </a:cubicBezTo>
                <a:cubicBezTo>
                  <a:pt x="5748985" y="3434944"/>
                  <a:pt x="5746471" y="3429876"/>
                  <a:pt x="5741442" y="3425228"/>
                </a:cubicBezTo>
                <a:cubicBezTo>
                  <a:pt x="5736412" y="3420580"/>
                  <a:pt x="5727268" y="3415742"/>
                  <a:pt x="5714010" y="3410712"/>
                </a:cubicBezTo>
                <a:lnTo>
                  <a:pt x="5714010" y="3390653"/>
                </a:lnTo>
                <a:lnTo>
                  <a:pt x="5746242" y="3390653"/>
                </a:lnTo>
                <a:cubicBezTo>
                  <a:pt x="5749900" y="3389510"/>
                  <a:pt x="5751729" y="3388938"/>
                  <a:pt x="5751729" y="3388938"/>
                </a:cubicBezTo>
                <a:lnTo>
                  <a:pt x="5730698" y="3371850"/>
                </a:lnTo>
                <a:lnTo>
                  <a:pt x="5719725" y="3389624"/>
                </a:lnTo>
                <a:lnTo>
                  <a:pt x="5714010" y="3389624"/>
                </a:lnTo>
                <a:lnTo>
                  <a:pt x="5714010" y="3344647"/>
                </a:lnTo>
                <a:cubicBezTo>
                  <a:pt x="5717515" y="3344190"/>
                  <a:pt x="5721553" y="3343580"/>
                  <a:pt x="5726125" y="3342818"/>
                </a:cubicBezTo>
                <a:cubicBezTo>
                  <a:pt x="5730698" y="3342056"/>
                  <a:pt x="5734355" y="3341294"/>
                  <a:pt x="5737098" y="3340532"/>
                </a:cubicBezTo>
                <a:lnTo>
                  <a:pt x="5751271" y="3340532"/>
                </a:lnTo>
                <a:close/>
                <a:moveTo>
                  <a:pt x="6887871" y="3182779"/>
                </a:moveTo>
                <a:lnTo>
                  <a:pt x="6896557" y="3182779"/>
                </a:lnTo>
                <a:lnTo>
                  <a:pt x="6896557" y="3215583"/>
                </a:lnTo>
                <a:lnTo>
                  <a:pt x="6887871" y="3215583"/>
                </a:lnTo>
                <a:close/>
                <a:moveTo>
                  <a:pt x="6734480" y="3173806"/>
                </a:moveTo>
                <a:cubicBezTo>
                  <a:pt x="6730213" y="3179598"/>
                  <a:pt x="6724041" y="3185655"/>
                  <a:pt x="6715963" y="3191980"/>
                </a:cubicBezTo>
                <a:cubicBezTo>
                  <a:pt x="6707886" y="3198305"/>
                  <a:pt x="6698361" y="3204667"/>
                  <a:pt x="6687388" y="3211068"/>
                </a:cubicBezTo>
                <a:cubicBezTo>
                  <a:pt x="6676416" y="3217469"/>
                  <a:pt x="6664262" y="3223717"/>
                  <a:pt x="6650927" y="3229813"/>
                </a:cubicBezTo>
                <a:cubicBezTo>
                  <a:pt x="6637592" y="3235909"/>
                  <a:pt x="6623533" y="3241624"/>
                  <a:pt x="6608750" y="3246958"/>
                </a:cubicBezTo>
                <a:lnTo>
                  <a:pt x="6609436" y="3248101"/>
                </a:lnTo>
                <a:cubicBezTo>
                  <a:pt x="6626352" y="3246730"/>
                  <a:pt x="6641745" y="3244710"/>
                  <a:pt x="6655613" y="3242044"/>
                </a:cubicBezTo>
                <a:cubicBezTo>
                  <a:pt x="6669481" y="3239377"/>
                  <a:pt x="6682169" y="3236062"/>
                  <a:pt x="6693675" y="3232099"/>
                </a:cubicBezTo>
                <a:cubicBezTo>
                  <a:pt x="6705181" y="3228137"/>
                  <a:pt x="6715697" y="3223603"/>
                  <a:pt x="6725222" y="3218498"/>
                </a:cubicBezTo>
                <a:cubicBezTo>
                  <a:pt x="6734747" y="3213392"/>
                  <a:pt x="6743700" y="3207639"/>
                  <a:pt x="6752082" y="3201238"/>
                </a:cubicBezTo>
                <a:lnTo>
                  <a:pt x="6766027" y="3197352"/>
                </a:lnTo>
                <a:close/>
                <a:moveTo>
                  <a:pt x="5727268" y="3168091"/>
                </a:moveTo>
                <a:lnTo>
                  <a:pt x="5726811" y="3168777"/>
                </a:lnTo>
                <a:cubicBezTo>
                  <a:pt x="5728640" y="3171216"/>
                  <a:pt x="5730202" y="3173578"/>
                  <a:pt x="5731498" y="3175864"/>
                </a:cubicBezTo>
                <a:cubicBezTo>
                  <a:pt x="5732793" y="3178150"/>
                  <a:pt x="5733974" y="3180588"/>
                  <a:pt x="5735041" y="3183179"/>
                </a:cubicBezTo>
                <a:cubicBezTo>
                  <a:pt x="5736108" y="3185770"/>
                  <a:pt x="5737060" y="3188589"/>
                  <a:pt x="5737898" y="3191637"/>
                </a:cubicBezTo>
                <a:cubicBezTo>
                  <a:pt x="5738737" y="3194685"/>
                  <a:pt x="5739537" y="3198038"/>
                  <a:pt x="5740299" y="3201696"/>
                </a:cubicBezTo>
                <a:cubicBezTo>
                  <a:pt x="5740908" y="3204439"/>
                  <a:pt x="5741937" y="3206458"/>
                  <a:pt x="5743385" y="3207754"/>
                </a:cubicBezTo>
                <a:cubicBezTo>
                  <a:pt x="5744833" y="3209049"/>
                  <a:pt x="5747080" y="3209697"/>
                  <a:pt x="5750128" y="3209697"/>
                </a:cubicBezTo>
                <a:cubicBezTo>
                  <a:pt x="5755310" y="3209697"/>
                  <a:pt x="5759653" y="3207982"/>
                  <a:pt x="5763159" y="3204553"/>
                </a:cubicBezTo>
                <a:cubicBezTo>
                  <a:pt x="5766664" y="3201124"/>
                  <a:pt x="5768417" y="3197048"/>
                  <a:pt x="5768417" y="3192323"/>
                </a:cubicBezTo>
                <a:cubicBezTo>
                  <a:pt x="5768417" y="3189885"/>
                  <a:pt x="5767845" y="3187522"/>
                  <a:pt x="5766702" y="3185236"/>
                </a:cubicBezTo>
                <a:cubicBezTo>
                  <a:pt x="5765559" y="3182951"/>
                  <a:pt x="5763463" y="3180817"/>
                  <a:pt x="5760415" y="3178836"/>
                </a:cubicBezTo>
                <a:cubicBezTo>
                  <a:pt x="5757367" y="3176854"/>
                  <a:pt x="5753177" y="3174988"/>
                  <a:pt x="5747842" y="3173235"/>
                </a:cubicBezTo>
                <a:cubicBezTo>
                  <a:pt x="5742508" y="3171482"/>
                  <a:pt x="5735651" y="3169768"/>
                  <a:pt x="5727268" y="3168091"/>
                </a:cubicBezTo>
                <a:close/>
                <a:moveTo>
                  <a:pt x="6887871" y="3156719"/>
                </a:moveTo>
                <a:lnTo>
                  <a:pt x="6911874" y="3156719"/>
                </a:lnTo>
                <a:lnTo>
                  <a:pt x="6911874" y="3181750"/>
                </a:lnTo>
                <a:lnTo>
                  <a:pt x="6887871" y="3181750"/>
                </a:lnTo>
                <a:close/>
                <a:moveTo>
                  <a:pt x="6370092" y="3147575"/>
                </a:moveTo>
                <a:lnTo>
                  <a:pt x="6400267" y="3147575"/>
                </a:lnTo>
                <a:lnTo>
                  <a:pt x="6400267" y="3212840"/>
                </a:lnTo>
                <a:lnTo>
                  <a:pt x="6370092" y="3212840"/>
                </a:lnTo>
                <a:close/>
                <a:moveTo>
                  <a:pt x="6712534" y="3136773"/>
                </a:moveTo>
                <a:cubicBezTo>
                  <a:pt x="6709639" y="3141345"/>
                  <a:pt x="6705524" y="3146375"/>
                  <a:pt x="6700190" y="3151861"/>
                </a:cubicBezTo>
                <a:cubicBezTo>
                  <a:pt x="6694856" y="3157347"/>
                  <a:pt x="6688569" y="3163024"/>
                  <a:pt x="6681330" y="3168891"/>
                </a:cubicBezTo>
                <a:cubicBezTo>
                  <a:pt x="6674091" y="3174759"/>
                  <a:pt x="6666090" y="3180779"/>
                  <a:pt x="6657327" y="3186951"/>
                </a:cubicBezTo>
                <a:cubicBezTo>
                  <a:pt x="6648564" y="3193123"/>
                  <a:pt x="6639230" y="3199257"/>
                  <a:pt x="6629324" y="3205353"/>
                </a:cubicBezTo>
                <a:lnTo>
                  <a:pt x="6630010" y="3206496"/>
                </a:lnTo>
                <a:cubicBezTo>
                  <a:pt x="6641745" y="3203448"/>
                  <a:pt x="6652413" y="3200286"/>
                  <a:pt x="6662014" y="3197009"/>
                </a:cubicBezTo>
                <a:cubicBezTo>
                  <a:pt x="6671615" y="3193733"/>
                  <a:pt x="6680454" y="3190304"/>
                  <a:pt x="6688531" y="3186722"/>
                </a:cubicBezTo>
                <a:cubicBezTo>
                  <a:pt x="6696609" y="3183141"/>
                  <a:pt x="6704076" y="3179331"/>
                  <a:pt x="6710934" y="3175292"/>
                </a:cubicBezTo>
                <a:cubicBezTo>
                  <a:pt x="6717792" y="3171254"/>
                  <a:pt x="6724421" y="3166948"/>
                  <a:pt x="6730822" y="3162376"/>
                </a:cubicBezTo>
                <a:lnTo>
                  <a:pt x="6742938" y="3157805"/>
                </a:lnTo>
                <a:close/>
                <a:moveTo>
                  <a:pt x="5797677" y="3127629"/>
                </a:moveTo>
                <a:cubicBezTo>
                  <a:pt x="5797830" y="3134030"/>
                  <a:pt x="5797944" y="3139326"/>
                  <a:pt x="5798020" y="3143517"/>
                </a:cubicBezTo>
                <a:cubicBezTo>
                  <a:pt x="5798096" y="3147708"/>
                  <a:pt x="5798211" y="3152223"/>
                  <a:pt x="5798363" y="3157061"/>
                </a:cubicBezTo>
                <a:lnTo>
                  <a:pt x="5722925" y="3157061"/>
                </a:lnTo>
                <a:lnTo>
                  <a:pt x="5722925" y="3158090"/>
                </a:lnTo>
                <a:lnTo>
                  <a:pt x="5798363" y="3158090"/>
                </a:lnTo>
                <a:lnTo>
                  <a:pt x="5798363" y="3207639"/>
                </a:lnTo>
                <a:cubicBezTo>
                  <a:pt x="5798363" y="3212364"/>
                  <a:pt x="5797563" y="3215488"/>
                  <a:pt x="5795963" y="3217012"/>
                </a:cubicBezTo>
                <a:cubicBezTo>
                  <a:pt x="5794362" y="3218536"/>
                  <a:pt x="5791353" y="3219145"/>
                  <a:pt x="5786933" y="3218841"/>
                </a:cubicBezTo>
                <a:lnTo>
                  <a:pt x="5755386" y="3217012"/>
                </a:lnTo>
                <a:lnTo>
                  <a:pt x="5754929" y="3218155"/>
                </a:lnTo>
                <a:cubicBezTo>
                  <a:pt x="5760873" y="3219831"/>
                  <a:pt x="5765673" y="3221660"/>
                  <a:pt x="5769331" y="3223641"/>
                </a:cubicBezTo>
                <a:cubicBezTo>
                  <a:pt x="5772988" y="3225622"/>
                  <a:pt x="5775884" y="3227794"/>
                  <a:pt x="5778018" y="3230156"/>
                </a:cubicBezTo>
                <a:cubicBezTo>
                  <a:pt x="5780151" y="3232519"/>
                  <a:pt x="5781713" y="3235224"/>
                  <a:pt x="5782705" y="3238272"/>
                </a:cubicBezTo>
                <a:cubicBezTo>
                  <a:pt x="5783695" y="3241320"/>
                  <a:pt x="5784495" y="3244825"/>
                  <a:pt x="5785104" y="3248787"/>
                </a:cubicBezTo>
                <a:cubicBezTo>
                  <a:pt x="5793181" y="3248025"/>
                  <a:pt x="5799925" y="3246768"/>
                  <a:pt x="5805335" y="3245015"/>
                </a:cubicBezTo>
                <a:cubicBezTo>
                  <a:pt x="5810745" y="3243263"/>
                  <a:pt x="5815051" y="3241129"/>
                  <a:pt x="5818251" y="3238614"/>
                </a:cubicBezTo>
                <a:cubicBezTo>
                  <a:pt x="5821452" y="3236100"/>
                  <a:pt x="5823738" y="3233242"/>
                  <a:pt x="5825109" y="3230042"/>
                </a:cubicBezTo>
                <a:cubicBezTo>
                  <a:pt x="5826481" y="3226842"/>
                  <a:pt x="5827090" y="3223413"/>
                  <a:pt x="5826938" y="3219755"/>
                </a:cubicBezTo>
                <a:cubicBezTo>
                  <a:pt x="5826786" y="3213811"/>
                  <a:pt x="5826671" y="3208592"/>
                  <a:pt x="5826595" y="3204096"/>
                </a:cubicBezTo>
                <a:cubicBezTo>
                  <a:pt x="5826519" y="3199600"/>
                  <a:pt x="5826443" y="3195638"/>
                  <a:pt x="5826366" y="3192209"/>
                </a:cubicBezTo>
                <a:cubicBezTo>
                  <a:pt x="5826291" y="3188780"/>
                  <a:pt x="5826252" y="3185732"/>
                  <a:pt x="5826252" y="3183065"/>
                </a:cubicBezTo>
                <a:cubicBezTo>
                  <a:pt x="5826252" y="3180398"/>
                  <a:pt x="5826252" y="3177921"/>
                  <a:pt x="5826252" y="3175635"/>
                </a:cubicBezTo>
                <a:lnTo>
                  <a:pt x="5826252" y="3158090"/>
                </a:lnTo>
                <a:lnTo>
                  <a:pt x="5853684" y="3158090"/>
                </a:lnTo>
                <a:cubicBezTo>
                  <a:pt x="5856733" y="3157252"/>
                  <a:pt x="5858256" y="3156833"/>
                  <a:pt x="5858256" y="3156833"/>
                </a:cubicBezTo>
                <a:lnTo>
                  <a:pt x="5837682" y="3140888"/>
                </a:lnTo>
                <a:lnTo>
                  <a:pt x="5827167" y="3157061"/>
                </a:lnTo>
                <a:lnTo>
                  <a:pt x="5826252" y="3157061"/>
                </a:lnTo>
                <a:lnTo>
                  <a:pt x="5826252" y="3141802"/>
                </a:lnTo>
                <a:lnTo>
                  <a:pt x="5835854" y="3133344"/>
                </a:lnTo>
                <a:close/>
                <a:moveTo>
                  <a:pt x="6887871" y="3127458"/>
                </a:moveTo>
                <a:lnTo>
                  <a:pt x="6896557" y="3127458"/>
                </a:lnTo>
                <a:lnTo>
                  <a:pt x="6896557" y="3155690"/>
                </a:lnTo>
                <a:lnTo>
                  <a:pt x="6887871" y="3155690"/>
                </a:lnTo>
                <a:close/>
                <a:moveTo>
                  <a:pt x="6451702" y="3119628"/>
                </a:moveTo>
                <a:lnTo>
                  <a:pt x="6451016" y="3120314"/>
                </a:lnTo>
                <a:cubicBezTo>
                  <a:pt x="6452845" y="3124276"/>
                  <a:pt x="6454407" y="3127934"/>
                  <a:pt x="6455702" y="3131287"/>
                </a:cubicBezTo>
                <a:cubicBezTo>
                  <a:pt x="6456998" y="3134640"/>
                  <a:pt x="6458103" y="3138107"/>
                  <a:pt x="6459017" y="3141688"/>
                </a:cubicBezTo>
                <a:cubicBezTo>
                  <a:pt x="6459931" y="3145270"/>
                  <a:pt x="6460732" y="3149003"/>
                  <a:pt x="6461417" y="3152889"/>
                </a:cubicBezTo>
                <a:cubicBezTo>
                  <a:pt x="6462103" y="3156776"/>
                  <a:pt x="6462827" y="3161081"/>
                  <a:pt x="6463589" y="3165805"/>
                </a:cubicBezTo>
                <a:cubicBezTo>
                  <a:pt x="6464198" y="3169768"/>
                  <a:pt x="6465456" y="3172701"/>
                  <a:pt x="6467361" y="3174606"/>
                </a:cubicBezTo>
                <a:cubicBezTo>
                  <a:pt x="6469266" y="3176511"/>
                  <a:pt x="6471590" y="3177464"/>
                  <a:pt x="6474333" y="3177464"/>
                </a:cubicBezTo>
                <a:cubicBezTo>
                  <a:pt x="6480124" y="3177464"/>
                  <a:pt x="6484696" y="3175635"/>
                  <a:pt x="6488049" y="3171978"/>
                </a:cubicBezTo>
                <a:cubicBezTo>
                  <a:pt x="6491402" y="3168320"/>
                  <a:pt x="6493078" y="3163748"/>
                  <a:pt x="6493078" y="3158262"/>
                </a:cubicBezTo>
                <a:cubicBezTo>
                  <a:pt x="6493078" y="3154757"/>
                  <a:pt x="6492393" y="3151480"/>
                  <a:pt x="6491021" y="3148432"/>
                </a:cubicBezTo>
                <a:cubicBezTo>
                  <a:pt x="6489649" y="3145384"/>
                  <a:pt x="6487363" y="3142374"/>
                  <a:pt x="6484163" y="3139402"/>
                </a:cubicBezTo>
                <a:cubicBezTo>
                  <a:pt x="6480963" y="3136430"/>
                  <a:pt x="6476695" y="3133344"/>
                  <a:pt x="6471361" y="3130144"/>
                </a:cubicBezTo>
                <a:cubicBezTo>
                  <a:pt x="6466027" y="3126943"/>
                  <a:pt x="6459474" y="3123438"/>
                  <a:pt x="6451702" y="3119628"/>
                </a:cubicBezTo>
                <a:close/>
                <a:moveTo>
                  <a:pt x="5937124" y="3118942"/>
                </a:moveTo>
                <a:lnTo>
                  <a:pt x="5927293" y="3135802"/>
                </a:lnTo>
                <a:lnTo>
                  <a:pt x="5878602" y="3135802"/>
                </a:lnTo>
                <a:lnTo>
                  <a:pt x="5878602" y="3136830"/>
                </a:lnTo>
                <a:lnTo>
                  <a:pt x="5930037" y="3136830"/>
                </a:lnTo>
                <a:cubicBezTo>
                  <a:pt x="5925160" y="3155995"/>
                  <a:pt x="5918188" y="3173311"/>
                  <a:pt x="5909120" y="3188780"/>
                </a:cubicBezTo>
                <a:cubicBezTo>
                  <a:pt x="5900052" y="3204248"/>
                  <a:pt x="5887974" y="3219603"/>
                  <a:pt x="5872887" y="3234843"/>
                </a:cubicBezTo>
                <a:lnTo>
                  <a:pt x="5873573" y="3235986"/>
                </a:lnTo>
                <a:cubicBezTo>
                  <a:pt x="5895518" y="3226232"/>
                  <a:pt x="5913235" y="3213964"/>
                  <a:pt x="5926722" y="3199181"/>
                </a:cubicBezTo>
                <a:cubicBezTo>
                  <a:pt x="5940209" y="3184398"/>
                  <a:pt x="5950611" y="3166110"/>
                  <a:pt x="5957926" y="3144317"/>
                </a:cubicBezTo>
                <a:lnTo>
                  <a:pt x="5966841" y="3137688"/>
                </a:lnTo>
                <a:close/>
                <a:moveTo>
                  <a:pt x="6695618" y="3099511"/>
                </a:moveTo>
                <a:cubicBezTo>
                  <a:pt x="6690284" y="3109113"/>
                  <a:pt x="6682473" y="3118980"/>
                  <a:pt x="6672186" y="3129115"/>
                </a:cubicBezTo>
                <a:cubicBezTo>
                  <a:pt x="6661899" y="3139250"/>
                  <a:pt x="6648831" y="3150566"/>
                  <a:pt x="6632982" y="3163062"/>
                </a:cubicBezTo>
                <a:lnTo>
                  <a:pt x="6633896" y="3164205"/>
                </a:lnTo>
                <a:cubicBezTo>
                  <a:pt x="6642430" y="3161614"/>
                  <a:pt x="6650317" y="3158871"/>
                  <a:pt x="6657556" y="3155976"/>
                </a:cubicBezTo>
                <a:cubicBezTo>
                  <a:pt x="6664795" y="3153080"/>
                  <a:pt x="6671653" y="3149956"/>
                  <a:pt x="6678130" y="3146603"/>
                </a:cubicBezTo>
                <a:cubicBezTo>
                  <a:pt x="6684607" y="3143250"/>
                  <a:pt x="6690741" y="3139631"/>
                  <a:pt x="6696532" y="3135744"/>
                </a:cubicBezTo>
                <a:cubicBezTo>
                  <a:pt x="6702324" y="3131858"/>
                  <a:pt x="6707962" y="3127629"/>
                  <a:pt x="6713449" y="3123057"/>
                </a:cubicBezTo>
                <a:lnTo>
                  <a:pt x="6724879" y="3119400"/>
                </a:lnTo>
                <a:close/>
                <a:moveTo>
                  <a:pt x="6370092" y="3091111"/>
                </a:moveTo>
                <a:lnTo>
                  <a:pt x="6400267" y="3091111"/>
                </a:lnTo>
                <a:lnTo>
                  <a:pt x="6400267" y="3146546"/>
                </a:lnTo>
                <a:lnTo>
                  <a:pt x="6370092" y="3146546"/>
                </a:lnTo>
                <a:close/>
                <a:moveTo>
                  <a:pt x="5972556" y="3076194"/>
                </a:moveTo>
                <a:lnTo>
                  <a:pt x="5963870" y="3092139"/>
                </a:lnTo>
                <a:lnTo>
                  <a:pt x="5907405" y="3092139"/>
                </a:lnTo>
                <a:lnTo>
                  <a:pt x="5907405" y="3093168"/>
                </a:lnTo>
                <a:lnTo>
                  <a:pt x="5967984" y="3093168"/>
                </a:lnTo>
                <a:lnTo>
                  <a:pt x="5967984" y="3205810"/>
                </a:lnTo>
                <a:cubicBezTo>
                  <a:pt x="5967984" y="3213888"/>
                  <a:pt x="5964174" y="3217698"/>
                  <a:pt x="5956554" y="3217240"/>
                </a:cubicBezTo>
                <a:lnTo>
                  <a:pt x="5919292" y="3215412"/>
                </a:lnTo>
                <a:lnTo>
                  <a:pt x="5918835" y="3216783"/>
                </a:lnTo>
                <a:cubicBezTo>
                  <a:pt x="5926608" y="3218612"/>
                  <a:pt x="5932818" y="3220403"/>
                  <a:pt x="5937467" y="3222155"/>
                </a:cubicBezTo>
                <a:cubicBezTo>
                  <a:pt x="5942114" y="3223908"/>
                  <a:pt x="5945696" y="3225927"/>
                  <a:pt x="5948210" y="3228213"/>
                </a:cubicBezTo>
                <a:cubicBezTo>
                  <a:pt x="5950726" y="3230499"/>
                  <a:pt x="5952478" y="3233242"/>
                  <a:pt x="5953468" y="3236443"/>
                </a:cubicBezTo>
                <a:cubicBezTo>
                  <a:pt x="5954459" y="3239643"/>
                  <a:pt x="5955183" y="3243530"/>
                  <a:pt x="5955640" y="3248101"/>
                </a:cubicBezTo>
                <a:cubicBezTo>
                  <a:pt x="5963565" y="3247339"/>
                  <a:pt x="5970195" y="3246234"/>
                  <a:pt x="5975528" y="3244787"/>
                </a:cubicBezTo>
                <a:cubicBezTo>
                  <a:pt x="5980862" y="3243339"/>
                  <a:pt x="5985092" y="3241510"/>
                  <a:pt x="5988215" y="3239300"/>
                </a:cubicBezTo>
                <a:cubicBezTo>
                  <a:pt x="5991340" y="3237090"/>
                  <a:pt x="5993511" y="3234423"/>
                  <a:pt x="5994730" y="3231299"/>
                </a:cubicBezTo>
                <a:cubicBezTo>
                  <a:pt x="5995950" y="3228175"/>
                  <a:pt x="5996483" y="3224556"/>
                  <a:pt x="5996331" y="3220441"/>
                </a:cubicBezTo>
                <a:cubicBezTo>
                  <a:pt x="5995873" y="3199410"/>
                  <a:pt x="5995531" y="3181922"/>
                  <a:pt x="5995302" y="3167977"/>
                </a:cubicBezTo>
                <a:cubicBezTo>
                  <a:pt x="5995073" y="3154032"/>
                  <a:pt x="5994959" y="3144469"/>
                  <a:pt x="5994959" y="3139288"/>
                </a:cubicBezTo>
                <a:lnTo>
                  <a:pt x="5994959" y="3113227"/>
                </a:lnTo>
                <a:cubicBezTo>
                  <a:pt x="5998464" y="3128620"/>
                  <a:pt x="6002046" y="3141879"/>
                  <a:pt x="6005703" y="3153004"/>
                </a:cubicBezTo>
                <a:cubicBezTo>
                  <a:pt x="6009361" y="3164129"/>
                  <a:pt x="6013704" y="3174149"/>
                  <a:pt x="6018734" y="3183065"/>
                </a:cubicBezTo>
                <a:cubicBezTo>
                  <a:pt x="6023763" y="3191980"/>
                  <a:pt x="6029707" y="3200248"/>
                  <a:pt x="6036564" y="3207868"/>
                </a:cubicBezTo>
                <a:cubicBezTo>
                  <a:pt x="6043422" y="3215488"/>
                  <a:pt x="6051804" y="3223413"/>
                  <a:pt x="6061710" y="3231642"/>
                </a:cubicBezTo>
                <a:cubicBezTo>
                  <a:pt x="6065825" y="3221736"/>
                  <a:pt x="6070587" y="3214421"/>
                  <a:pt x="6075998" y="3209697"/>
                </a:cubicBezTo>
                <a:cubicBezTo>
                  <a:pt x="6081408" y="3204972"/>
                  <a:pt x="6086780" y="3201772"/>
                  <a:pt x="6092114" y="3200096"/>
                </a:cubicBezTo>
                <a:lnTo>
                  <a:pt x="6092343" y="3198724"/>
                </a:lnTo>
                <a:cubicBezTo>
                  <a:pt x="6083808" y="3195066"/>
                  <a:pt x="6075998" y="3191333"/>
                  <a:pt x="6068911" y="3187522"/>
                </a:cubicBezTo>
                <a:cubicBezTo>
                  <a:pt x="6061825" y="3183712"/>
                  <a:pt x="6055271" y="3179636"/>
                  <a:pt x="6049252" y="3175292"/>
                </a:cubicBezTo>
                <a:cubicBezTo>
                  <a:pt x="6043232" y="3170949"/>
                  <a:pt x="6037670" y="3166263"/>
                  <a:pt x="6032564" y="3161233"/>
                </a:cubicBezTo>
                <a:cubicBezTo>
                  <a:pt x="6027458" y="3156204"/>
                  <a:pt x="6022620" y="3150718"/>
                  <a:pt x="6018048" y="3144774"/>
                </a:cubicBezTo>
                <a:cubicBezTo>
                  <a:pt x="6028563" y="3139745"/>
                  <a:pt x="6038126" y="3134373"/>
                  <a:pt x="6046737" y="3128658"/>
                </a:cubicBezTo>
                <a:cubicBezTo>
                  <a:pt x="6055348" y="3122943"/>
                  <a:pt x="6063310" y="3117114"/>
                  <a:pt x="6070626" y="3111170"/>
                </a:cubicBezTo>
                <a:lnTo>
                  <a:pt x="6082971" y="3105684"/>
                </a:lnTo>
                <a:lnTo>
                  <a:pt x="6046394" y="3084881"/>
                </a:lnTo>
                <a:cubicBezTo>
                  <a:pt x="6044718" y="3092349"/>
                  <a:pt x="6041746" y="3099816"/>
                  <a:pt x="6037479" y="3107284"/>
                </a:cubicBezTo>
                <a:cubicBezTo>
                  <a:pt x="6035346" y="3111094"/>
                  <a:pt x="6033440" y="3114523"/>
                  <a:pt x="6031764" y="3117571"/>
                </a:cubicBezTo>
                <a:cubicBezTo>
                  <a:pt x="6030087" y="3120619"/>
                  <a:pt x="6028411" y="3123514"/>
                  <a:pt x="6026734" y="3126258"/>
                </a:cubicBezTo>
                <a:cubicBezTo>
                  <a:pt x="6025058" y="3129001"/>
                  <a:pt x="6023344" y="3131630"/>
                  <a:pt x="6021591" y="3134144"/>
                </a:cubicBezTo>
                <a:cubicBezTo>
                  <a:pt x="6019838" y="3136659"/>
                  <a:pt x="6017971" y="3139288"/>
                  <a:pt x="6015990" y="3142031"/>
                </a:cubicBezTo>
                <a:cubicBezTo>
                  <a:pt x="6012333" y="3137154"/>
                  <a:pt x="6008789" y="3131896"/>
                  <a:pt x="6005360" y="3126258"/>
                </a:cubicBezTo>
                <a:cubicBezTo>
                  <a:pt x="6001932" y="3120619"/>
                  <a:pt x="5998464" y="3114523"/>
                  <a:pt x="5994959" y="3107970"/>
                </a:cubicBezTo>
                <a:lnTo>
                  <a:pt x="5994959" y="3101340"/>
                </a:lnTo>
                <a:lnTo>
                  <a:pt x="6003417" y="3091739"/>
                </a:lnTo>
                <a:close/>
                <a:moveTo>
                  <a:pt x="6957365" y="3072537"/>
                </a:moveTo>
                <a:lnTo>
                  <a:pt x="6956908" y="3073223"/>
                </a:lnTo>
                <a:cubicBezTo>
                  <a:pt x="6959041" y="3075813"/>
                  <a:pt x="6960604" y="3078252"/>
                  <a:pt x="6961594" y="3080538"/>
                </a:cubicBezTo>
                <a:cubicBezTo>
                  <a:pt x="6962585" y="3082824"/>
                  <a:pt x="6963613" y="3086100"/>
                  <a:pt x="6964680" y="3090367"/>
                </a:cubicBezTo>
                <a:cubicBezTo>
                  <a:pt x="6965137" y="3092501"/>
                  <a:pt x="6965823" y="3093987"/>
                  <a:pt x="6966738" y="3094825"/>
                </a:cubicBezTo>
                <a:cubicBezTo>
                  <a:pt x="6967652" y="3095663"/>
                  <a:pt x="6969100" y="3096082"/>
                  <a:pt x="6971081" y="3096082"/>
                </a:cubicBezTo>
                <a:cubicBezTo>
                  <a:pt x="6974434" y="3096082"/>
                  <a:pt x="6977329" y="3094863"/>
                  <a:pt x="6979768" y="3092425"/>
                </a:cubicBezTo>
                <a:cubicBezTo>
                  <a:pt x="6982206" y="3089987"/>
                  <a:pt x="6983425" y="3087243"/>
                  <a:pt x="6983425" y="3084195"/>
                </a:cubicBezTo>
                <a:cubicBezTo>
                  <a:pt x="6983425" y="3082671"/>
                  <a:pt x="6983082" y="3081261"/>
                  <a:pt x="6982397" y="3079966"/>
                </a:cubicBezTo>
                <a:cubicBezTo>
                  <a:pt x="6981711" y="3078671"/>
                  <a:pt x="6980377" y="3077528"/>
                  <a:pt x="6978396" y="3076537"/>
                </a:cubicBezTo>
                <a:cubicBezTo>
                  <a:pt x="6976415" y="3075546"/>
                  <a:pt x="6973748" y="3074708"/>
                  <a:pt x="6970395" y="3074022"/>
                </a:cubicBezTo>
                <a:cubicBezTo>
                  <a:pt x="6967042" y="3073337"/>
                  <a:pt x="6962699" y="3072841"/>
                  <a:pt x="6957365" y="3072537"/>
                </a:cubicBezTo>
                <a:close/>
                <a:moveTo>
                  <a:pt x="5345964" y="3056763"/>
                </a:moveTo>
                <a:lnTo>
                  <a:pt x="5345278" y="3057449"/>
                </a:lnTo>
                <a:cubicBezTo>
                  <a:pt x="5348478" y="3061411"/>
                  <a:pt x="5351031" y="3065450"/>
                  <a:pt x="5352936" y="3069565"/>
                </a:cubicBezTo>
                <a:cubicBezTo>
                  <a:pt x="5354841" y="3073680"/>
                  <a:pt x="5356632" y="3078252"/>
                  <a:pt x="5358308" y="3083281"/>
                </a:cubicBezTo>
                <a:cubicBezTo>
                  <a:pt x="5359527" y="3087243"/>
                  <a:pt x="5361051" y="3090063"/>
                  <a:pt x="5362880" y="3091739"/>
                </a:cubicBezTo>
                <a:cubicBezTo>
                  <a:pt x="5364709" y="3093415"/>
                  <a:pt x="5366995" y="3094254"/>
                  <a:pt x="5369738" y="3094254"/>
                </a:cubicBezTo>
                <a:cubicBezTo>
                  <a:pt x="5371719" y="3094254"/>
                  <a:pt x="5373700" y="3093796"/>
                  <a:pt x="5375682" y="3092882"/>
                </a:cubicBezTo>
                <a:cubicBezTo>
                  <a:pt x="5377663" y="3091968"/>
                  <a:pt x="5379415" y="3090710"/>
                  <a:pt x="5380939" y="3089110"/>
                </a:cubicBezTo>
                <a:cubicBezTo>
                  <a:pt x="5382463" y="3087510"/>
                  <a:pt x="5383721" y="3085757"/>
                  <a:pt x="5384711" y="3083852"/>
                </a:cubicBezTo>
                <a:cubicBezTo>
                  <a:pt x="5385702" y="3081947"/>
                  <a:pt x="5386197" y="3079928"/>
                  <a:pt x="5386197" y="3077794"/>
                </a:cubicBezTo>
                <a:cubicBezTo>
                  <a:pt x="5386350" y="3072003"/>
                  <a:pt x="5383150" y="3067355"/>
                  <a:pt x="5376596" y="3063850"/>
                </a:cubicBezTo>
                <a:cubicBezTo>
                  <a:pt x="5370043" y="3060345"/>
                  <a:pt x="5359832" y="3057982"/>
                  <a:pt x="5345964" y="3056763"/>
                </a:cubicBezTo>
                <a:close/>
                <a:moveTo>
                  <a:pt x="6196813" y="3042819"/>
                </a:moveTo>
                <a:cubicBezTo>
                  <a:pt x="6197727" y="3070098"/>
                  <a:pt x="6198184" y="3087320"/>
                  <a:pt x="6198184" y="3094482"/>
                </a:cubicBezTo>
                <a:lnTo>
                  <a:pt x="6198184" y="3102883"/>
                </a:lnTo>
                <a:lnTo>
                  <a:pt x="6162094" y="3102883"/>
                </a:lnTo>
                <a:cubicBezTo>
                  <a:pt x="6164514" y="3098044"/>
                  <a:pt x="6166561" y="3093796"/>
                  <a:pt x="6168238" y="3090139"/>
                </a:cubicBezTo>
                <a:cubicBezTo>
                  <a:pt x="6169914" y="3086481"/>
                  <a:pt x="6171591" y="3082671"/>
                  <a:pt x="6173267" y="3078709"/>
                </a:cubicBezTo>
                <a:lnTo>
                  <a:pt x="6185383" y="3071165"/>
                </a:lnTo>
                <a:lnTo>
                  <a:pt x="6143092" y="3057906"/>
                </a:lnTo>
                <a:cubicBezTo>
                  <a:pt x="6142787" y="3062478"/>
                  <a:pt x="6142292" y="3066669"/>
                  <a:pt x="6141606" y="3070479"/>
                </a:cubicBezTo>
                <a:cubicBezTo>
                  <a:pt x="6140920" y="3074289"/>
                  <a:pt x="6140120" y="3078785"/>
                  <a:pt x="6139206" y="3083967"/>
                </a:cubicBezTo>
                <a:cubicBezTo>
                  <a:pt x="6137986" y="3090367"/>
                  <a:pt x="6136615" y="3096692"/>
                  <a:pt x="6135091" y="3102940"/>
                </a:cubicBezTo>
                <a:cubicBezTo>
                  <a:pt x="6133567" y="3109189"/>
                  <a:pt x="6131700" y="3115666"/>
                  <a:pt x="6129490" y="3122372"/>
                </a:cubicBezTo>
                <a:cubicBezTo>
                  <a:pt x="6127280" y="3129077"/>
                  <a:pt x="6124651" y="3136164"/>
                  <a:pt x="6121603" y="3143631"/>
                </a:cubicBezTo>
                <a:cubicBezTo>
                  <a:pt x="6118555" y="3151099"/>
                  <a:pt x="6115050" y="3159252"/>
                  <a:pt x="6111088" y="3168091"/>
                </a:cubicBezTo>
                <a:lnTo>
                  <a:pt x="6112231" y="3168777"/>
                </a:lnTo>
                <a:cubicBezTo>
                  <a:pt x="6117870" y="3163443"/>
                  <a:pt x="6122937" y="3158300"/>
                  <a:pt x="6127433" y="3153347"/>
                </a:cubicBezTo>
                <a:cubicBezTo>
                  <a:pt x="6131928" y="3148394"/>
                  <a:pt x="6136120" y="3143403"/>
                  <a:pt x="6140006" y="3138373"/>
                </a:cubicBezTo>
                <a:cubicBezTo>
                  <a:pt x="6143892" y="3133344"/>
                  <a:pt x="6147473" y="3128201"/>
                  <a:pt x="6150750" y="3122943"/>
                </a:cubicBezTo>
                <a:cubicBezTo>
                  <a:pt x="6154027" y="3117685"/>
                  <a:pt x="6157637" y="3111342"/>
                  <a:pt x="6161580" y="3103912"/>
                </a:cubicBezTo>
                <a:lnTo>
                  <a:pt x="6198184" y="3103912"/>
                </a:lnTo>
                <a:lnTo>
                  <a:pt x="6198184" y="3161862"/>
                </a:lnTo>
                <a:lnTo>
                  <a:pt x="6131662" y="3161862"/>
                </a:lnTo>
                <a:lnTo>
                  <a:pt x="6131662" y="3162891"/>
                </a:lnTo>
                <a:lnTo>
                  <a:pt x="6198184" y="3162891"/>
                </a:lnTo>
                <a:lnTo>
                  <a:pt x="6198184" y="3234100"/>
                </a:lnTo>
                <a:lnTo>
                  <a:pt x="6106287" y="3234100"/>
                </a:lnTo>
                <a:lnTo>
                  <a:pt x="6106287" y="3235128"/>
                </a:lnTo>
                <a:lnTo>
                  <a:pt x="6310427" y="3235128"/>
                </a:lnTo>
                <a:cubicBezTo>
                  <a:pt x="6313780" y="3233681"/>
                  <a:pt x="6315456" y="3232957"/>
                  <a:pt x="6315456" y="3232957"/>
                </a:cubicBezTo>
                <a:lnTo>
                  <a:pt x="6286424" y="3209697"/>
                </a:lnTo>
                <a:lnTo>
                  <a:pt x="6269050" y="3234100"/>
                </a:lnTo>
                <a:lnTo>
                  <a:pt x="6228817" y="3234100"/>
                </a:lnTo>
                <a:lnTo>
                  <a:pt x="6228817" y="3162891"/>
                </a:lnTo>
                <a:lnTo>
                  <a:pt x="6296025" y="3162891"/>
                </a:lnTo>
                <a:cubicBezTo>
                  <a:pt x="6299378" y="3161443"/>
                  <a:pt x="6301054" y="3160719"/>
                  <a:pt x="6301054" y="3160719"/>
                </a:cubicBezTo>
                <a:lnTo>
                  <a:pt x="6273622" y="3138145"/>
                </a:lnTo>
                <a:lnTo>
                  <a:pt x="6257620" y="3161862"/>
                </a:lnTo>
                <a:lnTo>
                  <a:pt x="6228817" y="3161862"/>
                </a:lnTo>
                <a:lnTo>
                  <a:pt x="6228817" y="3103912"/>
                </a:lnTo>
                <a:lnTo>
                  <a:pt x="6301512" y="3103912"/>
                </a:lnTo>
                <a:cubicBezTo>
                  <a:pt x="6304864" y="3102464"/>
                  <a:pt x="6306541" y="3101740"/>
                  <a:pt x="6306541" y="3101740"/>
                </a:cubicBezTo>
                <a:lnTo>
                  <a:pt x="6277737" y="3079166"/>
                </a:lnTo>
                <a:lnTo>
                  <a:pt x="6261735" y="3102883"/>
                </a:lnTo>
                <a:lnTo>
                  <a:pt x="6228817" y="3102883"/>
                </a:lnTo>
                <a:lnTo>
                  <a:pt x="6228817" y="3057906"/>
                </a:lnTo>
                <a:lnTo>
                  <a:pt x="6239332" y="3048534"/>
                </a:lnTo>
                <a:close/>
                <a:moveTo>
                  <a:pt x="6452845" y="3042361"/>
                </a:moveTo>
                <a:cubicBezTo>
                  <a:pt x="6452845" y="3045257"/>
                  <a:pt x="6452654" y="3048648"/>
                  <a:pt x="6452273" y="3052534"/>
                </a:cubicBezTo>
                <a:cubicBezTo>
                  <a:pt x="6451892" y="3056420"/>
                  <a:pt x="6451321" y="3060192"/>
                  <a:pt x="6450559" y="3063850"/>
                </a:cubicBezTo>
                <a:cubicBezTo>
                  <a:pt x="6449340" y="3070098"/>
                  <a:pt x="6448082" y="3076232"/>
                  <a:pt x="6446787" y="3082252"/>
                </a:cubicBezTo>
                <a:cubicBezTo>
                  <a:pt x="6445491" y="3088272"/>
                  <a:pt x="6444044" y="3094330"/>
                  <a:pt x="6442443" y="3100426"/>
                </a:cubicBezTo>
                <a:cubicBezTo>
                  <a:pt x="6440843" y="3106522"/>
                  <a:pt x="6439014" y="3112846"/>
                  <a:pt x="6436957" y="3119400"/>
                </a:cubicBezTo>
                <a:cubicBezTo>
                  <a:pt x="6434900" y="3125953"/>
                  <a:pt x="6432652" y="3132963"/>
                  <a:pt x="6430213" y="3140431"/>
                </a:cubicBezTo>
                <a:lnTo>
                  <a:pt x="6431356" y="3141117"/>
                </a:lnTo>
                <a:cubicBezTo>
                  <a:pt x="6437910" y="3133802"/>
                  <a:pt x="6444234" y="3125991"/>
                  <a:pt x="6450330" y="3117685"/>
                </a:cubicBezTo>
                <a:cubicBezTo>
                  <a:pt x="6456426" y="3109379"/>
                  <a:pt x="6462589" y="3099485"/>
                  <a:pt x="6468818" y="3088003"/>
                </a:cubicBezTo>
                <a:lnTo>
                  <a:pt x="6509309" y="3088003"/>
                </a:lnTo>
                <a:cubicBezTo>
                  <a:pt x="6509157" y="3097352"/>
                  <a:pt x="6508966" y="3106636"/>
                  <a:pt x="6508737" y="3115856"/>
                </a:cubicBezTo>
                <a:cubicBezTo>
                  <a:pt x="6508509" y="3125076"/>
                  <a:pt x="6508242" y="3134487"/>
                  <a:pt x="6507937" y="3144088"/>
                </a:cubicBezTo>
                <a:cubicBezTo>
                  <a:pt x="6507633" y="3153690"/>
                  <a:pt x="6507290" y="3163329"/>
                  <a:pt x="6506909" y="3173006"/>
                </a:cubicBezTo>
                <a:cubicBezTo>
                  <a:pt x="6506528" y="3182684"/>
                  <a:pt x="6506109" y="3191942"/>
                  <a:pt x="6505651" y="3200781"/>
                </a:cubicBezTo>
                <a:cubicBezTo>
                  <a:pt x="6505347" y="3206115"/>
                  <a:pt x="6503823" y="3209925"/>
                  <a:pt x="6501079" y="3212211"/>
                </a:cubicBezTo>
                <a:cubicBezTo>
                  <a:pt x="6498336" y="3214497"/>
                  <a:pt x="6493840" y="3215488"/>
                  <a:pt x="6487592" y="3215183"/>
                </a:cubicBezTo>
                <a:lnTo>
                  <a:pt x="6451245" y="3213126"/>
                </a:lnTo>
                <a:lnTo>
                  <a:pt x="6450787" y="3214497"/>
                </a:lnTo>
                <a:cubicBezTo>
                  <a:pt x="6457645" y="3216783"/>
                  <a:pt x="6463246" y="3218917"/>
                  <a:pt x="6467589" y="3220898"/>
                </a:cubicBezTo>
                <a:cubicBezTo>
                  <a:pt x="6471933" y="3222879"/>
                  <a:pt x="6475400" y="3225089"/>
                  <a:pt x="6477991" y="3227527"/>
                </a:cubicBezTo>
                <a:cubicBezTo>
                  <a:pt x="6480582" y="3229966"/>
                  <a:pt x="6482449" y="3232785"/>
                  <a:pt x="6483591" y="3235986"/>
                </a:cubicBezTo>
                <a:cubicBezTo>
                  <a:pt x="6484734" y="3239186"/>
                  <a:pt x="6485535" y="3243148"/>
                  <a:pt x="6485992" y="3247873"/>
                </a:cubicBezTo>
                <a:cubicBezTo>
                  <a:pt x="6495136" y="3246958"/>
                  <a:pt x="6502718" y="3245549"/>
                  <a:pt x="6508737" y="3243644"/>
                </a:cubicBezTo>
                <a:cubicBezTo>
                  <a:pt x="6514757" y="3241739"/>
                  <a:pt x="6519596" y="3239148"/>
                  <a:pt x="6523254" y="3235871"/>
                </a:cubicBezTo>
                <a:cubicBezTo>
                  <a:pt x="6526911" y="3232595"/>
                  <a:pt x="6529578" y="3228556"/>
                  <a:pt x="6531255" y="3223756"/>
                </a:cubicBezTo>
                <a:cubicBezTo>
                  <a:pt x="6532931" y="3218955"/>
                  <a:pt x="6533922" y="3213278"/>
                  <a:pt x="6534226" y="3206725"/>
                </a:cubicBezTo>
                <a:cubicBezTo>
                  <a:pt x="6534531" y="3197276"/>
                  <a:pt x="6534874" y="3187446"/>
                  <a:pt x="6535255" y="3177236"/>
                </a:cubicBezTo>
                <a:cubicBezTo>
                  <a:pt x="6535636" y="3167025"/>
                  <a:pt x="6535941" y="3156966"/>
                  <a:pt x="6536170" y="3147060"/>
                </a:cubicBezTo>
                <a:cubicBezTo>
                  <a:pt x="6536398" y="3137154"/>
                  <a:pt x="6536589" y="3127743"/>
                  <a:pt x="6536741" y="3118828"/>
                </a:cubicBezTo>
                <a:cubicBezTo>
                  <a:pt x="6536893" y="3109913"/>
                  <a:pt x="6536970" y="3102026"/>
                  <a:pt x="6536970" y="3095168"/>
                </a:cubicBezTo>
                <a:lnTo>
                  <a:pt x="6545199" y="3084652"/>
                </a:lnTo>
                <a:lnTo>
                  <a:pt x="6513881" y="3069336"/>
                </a:lnTo>
                <a:lnTo>
                  <a:pt x="6505194" y="3087017"/>
                </a:lnTo>
                <a:lnTo>
                  <a:pt x="6469333" y="3087017"/>
                </a:lnTo>
                <a:cubicBezTo>
                  <a:pt x="6472209" y="3081631"/>
                  <a:pt x="6474600" y="3076804"/>
                  <a:pt x="6476505" y="3072537"/>
                </a:cubicBezTo>
                <a:cubicBezTo>
                  <a:pt x="6478410" y="3068269"/>
                  <a:pt x="6480353" y="3063850"/>
                  <a:pt x="6482334" y="3059278"/>
                </a:cubicBezTo>
                <a:lnTo>
                  <a:pt x="6493764" y="3051505"/>
                </a:lnTo>
                <a:close/>
                <a:moveTo>
                  <a:pt x="5965470" y="3042361"/>
                </a:moveTo>
                <a:cubicBezTo>
                  <a:pt x="5958002" y="3042209"/>
                  <a:pt x="5949163" y="3042361"/>
                  <a:pt x="5938952" y="3042819"/>
                </a:cubicBezTo>
                <a:lnTo>
                  <a:pt x="5938495" y="3043733"/>
                </a:lnTo>
                <a:cubicBezTo>
                  <a:pt x="5943677" y="3046019"/>
                  <a:pt x="5948210" y="3048153"/>
                  <a:pt x="5952096" y="3050134"/>
                </a:cubicBezTo>
                <a:cubicBezTo>
                  <a:pt x="5955983" y="3052115"/>
                  <a:pt x="5959603" y="3054210"/>
                  <a:pt x="5962956" y="3056420"/>
                </a:cubicBezTo>
                <a:cubicBezTo>
                  <a:pt x="5966308" y="3058630"/>
                  <a:pt x="5969509" y="3060954"/>
                  <a:pt x="5972556" y="3063393"/>
                </a:cubicBezTo>
                <a:cubicBezTo>
                  <a:pt x="5975604" y="3065831"/>
                  <a:pt x="5978881" y="3068574"/>
                  <a:pt x="5982386" y="3071622"/>
                </a:cubicBezTo>
                <a:cubicBezTo>
                  <a:pt x="5985435" y="3074366"/>
                  <a:pt x="5987834" y="3076118"/>
                  <a:pt x="5989587" y="3076880"/>
                </a:cubicBezTo>
                <a:cubicBezTo>
                  <a:pt x="5991340" y="3077642"/>
                  <a:pt x="5993359" y="3078023"/>
                  <a:pt x="5995645" y="3078023"/>
                </a:cubicBezTo>
                <a:cubicBezTo>
                  <a:pt x="5996864" y="3078023"/>
                  <a:pt x="5998236" y="3077718"/>
                  <a:pt x="5999760" y="3077109"/>
                </a:cubicBezTo>
                <a:cubicBezTo>
                  <a:pt x="6001284" y="3076499"/>
                  <a:pt x="6002693" y="3075546"/>
                  <a:pt x="6003989" y="3074251"/>
                </a:cubicBezTo>
                <a:cubicBezTo>
                  <a:pt x="6005284" y="3072956"/>
                  <a:pt x="6006389" y="3071317"/>
                  <a:pt x="6007304" y="3069336"/>
                </a:cubicBezTo>
                <a:cubicBezTo>
                  <a:pt x="6008218" y="3067355"/>
                  <a:pt x="6008675" y="3065069"/>
                  <a:pt x="6008675" y="3062478"/>
                </a:cubicBezTo>
                <a:cubicBezTo>
                  <a:pt x="6008675" y="3058059"/>
                  <a:pt x="6007075" y="3054249"/>
                  <a:pt x="6003875" y="3051048"/>
                </a:cubicBezTo>
                <a:cubicBezTo>
                  <a:pt x="6002198" y="3049372"/>
                  <a:pt x="5999798" y="3047886"/>
                  <a:pt x="5996674" y="3046591"/>
                </a:cubicBezTo>
                <a:cubicBezTo>
                  <a:pt x="5993549" y="3045295"/>
                  <a:pt x="5989434" y="3044304"/>
                  <a:pt x="5984329" y="3043619"/>
                </a:cubicBezTo>
                <a:cubicBezTo>
                  <a:pt x="5979224" y="3042933"/>
                  <a:pt x="5972937" y="3042514"/>
                  <a:pt x="5965470" y="3042361"/>
                </a:cubicBezTo>
                <a:close/>
                <a:moveTo>
                  <a:pt x="6857009" y="3041904"/>
                </a:moveTo>
                <a:lnTo>
                  <a:pt x="6857009" y="3066307"/>
                </a:lnTo>
                <a:lnTo>
                  <a:pt x="6793230" y="3066307"/>
                </a:lnTo>
                <a:lnTo>
                  <a:pt x="6793230" y="3067336"/>
                </a:lnTo>
                <a:lnTo>
                  <a:pt x="6857009" y="3067336"/>
                </a:lnTo>
                <a:cubicBezTo>
                  <a:pt x="6857009" y="3071413"/>
                  <a:pt x="6857009" y="3075356"/>
                  <a:pt x="6857009" y="3079166"/>
                </a:cubicBezTo>
                <a:cubicBezTo>
                  <a:pt x="6857009" y="3082976"/>
                  <a:pt x="6856781" y="3086710"/>
                  <a:pt x="6856324" y="3090367"/>
                </a:cubicBezTo>
                <a:cubicBezTo>
                  <a:pt x="6863639" y="3090367"/>
                  <a:pt x="6870802" y="3089605"/>
                  <a:pt x="6877812" y="3088081"/>
                </a:cubicBezTo>
                <a:cubicBezTo>
                  <a:pt x="6881013" y="3087472"/>
                  <a:pt x="6882613" y="3085414"/>
                  <a:pt x="6882613" y="3081909"/>
                </a:cubicBezTo>
                <a:lnTo>
                  <a:pt x="6882613" y="3067336"/>
                </a:lnTo>
                <a:lnTo>
                  <a:pt x="6913474" y="3067336"/>
                </a:lnTo>
                <a:cubicBezTo>
                  <a:pt x="6913474" y="3070955"/>
                  <a:pt x="6913436" y="3074061"/>
                  <a:pt x="6913359" y="3076651"/>
                </a:cubicBezTo>
                <a:cubicBezTo>
                  <a:pt x="6913283" y="3079242"/>
                  <a:pt x="6913169" y="3082138"/>
                  <a:pt x="6913017" y="3085338"/>
                </a:cubicBezTo>
                <a:cubicBezTo>
                  <a:pt x="6919875" y="3085338"/>
                  <a:pt x="6925971" y="3084805"/>
                  <a:pt x="6931304" y="3083738"/>
                </a:cubicBezTo>
                <a:cubicBezTo>
                  <a:pt x="6931609" y="3086634"/>
                  <a:pt x="6931838" y="3089491"/>
                  <a:pt x="6931991" y="3092310"/>
                </a:cubicBezTo>
                <a:cubicBezTo>
                  <a:pt x="6932143" y="3095130"/>
                  <a:pt x="6932357" y="3098654"/>
                  <a:pt x="6932633" y="3102883"/>
                </a:cubicBezTo>
                <a:lnTo>
                  <a:pt x="6867525" y="3102883"/>
                </a:lnTo>
                <a:lnTo>
                  <a:pt x="6836664" y="3093339"/>
                </a:lnTo>
                <a:lnTo>
                  <a:pt x="6836664" y="3138088"/>
                </a:lnTo>
                <a:lnTo>
                  <a:pt x="6824548" y="3138088"/>
                </a:lnTo>
                <a:lnTo>
                  <a:pt x="6824548" y="3106369"/>
                </a:lnTo>
                <a:lnTo>
                  <a:pt x="6831863" y="3099740"/>
                </a:lnTo>
                <a:lnTo>
                  <a:pt x="6803517" y="3094482"/>
                </a:lnTo>
                <a:cubicBezTo>
                  <a:pt x="6803669" y="3097530"/>
                  <a:pt x="6803784" y="3100959"/>
                  <a:pt x="6803860" y="3104769"/>
                </a:cubicBezTo>
                <a:cubicBezTo>
                  <a:pt x="6803936" y="3108579"/>
                  <a:pt x="6803974" y="3112008"/>
                  <a:pt x="6803974" y="3115056"/>
                </a:cubicBezTo>
                <a:lnTo>
                  <a:pt x="6803974" y="3128087"/>
                </a:lnTo>
                <a:lnTo>
                  <a:pt x="6798259" y="3135630"/>
                </a:lnTo>
                <a:lnTo>
                  <a:pt x="6819291" y="3149803"/>
                </a:lnTo>
                <a:lnTo>
                  <a:pt x="6825691" y="3139117"/>
                </a:lnTo>
                <a:lnTo>
                  <a:pt x="6836664" y="3139117"/>
                </a:lnTo>
                <a:cubicBezTo>
                  <a:pt x="6836664" y="3148832"/>
                  <a:pt x="6836435" y="3157862"/>
                  <a:pt x="6835978" y="3166206"/>
                </a:cubicBezTo>
                <a:lnTo>
                  <a:pt x="6788658" y="3166206"/>
                </a:lnTo>
                <a:lnTo>
                  <a:pt x="6788658" y="3167234"/>
                </a:lnTo>
                <a:lnTo>
                  <a:pt x="6802831" y="3167234"/>
                </a:lnTo>
                <a:cubicBezTo>
                  <a:pt x="6802831" y="3175578"/>
                  <a:pt x="6802565" y="3182455"/>
                  <a:pt x="6802031" y="3187865"/>
                </a:cubicBezTo>
                <a:cubicBezTo>
                  <a:pt x="6801498" y="3193276"/>
                  <a:pt x="6800698" y="3198457"/>
                  <a:pt x="6799631" y="3203410"/>
                </a:cubicBezTo>
                <a:cubicBezTo>
                  <a:pt x="6798564" y="3208363"/>
                  <a:pt x="6797154" y="3213354"/>
                  <a:pt x="6795402" y="3218384"/>
                </a:cubicBezTo>
                <a:cubicBezTo>
                  <a:pt x="6793649" y="3223413"/>
                  <a:pt x="6791554" y="3228975"/>
                  <a:pt x="6789115" y="3235071"/>
                </a:cubicBezTo>
                <a:lnTo>
                  <a:pt x="6790258" y="3235986"/>
                </a:lnTo>
                <a:cubicBezTo>
                  <a:pt x="6795897" y="3231414"/>
                  <a:pt x="6800736" y="3226804"/>
                  <a:pt x="6804774" y="3222155"/>
                </a:cubicBezTo>
                <a:cubicBezTo>
                  <a:pt x="6808813" y="3217507"/>
                  <a:pt x="6812204" y="3212554"/>
                  <a:pt x="6814947" y="3207296"/>
                </a:cubicBezTo>
                <a:cubicBezTo>
                  <a:pt x="6817690" y="3202038"/>
                  <a:pt x="6819900" y="3196323"/>
                  <a:pt x="6821576" y="3190151"/>
                </a:cubicBezTo>
                <a:cubicBezTo>
                  <a:pt x="6823253" y="3183979"/>
                  <a:pt x="6824548" y="3176340"/>
                  <a:pt x="6825463" y="3167234"/>
                </a:cubicBezTo>
                <a:lnTo>
                  <a:pt x="6835907" y="3167234"/>
                </a:lnTo>
                <a:cubicBezTo>
                  <a:pt x="6835192" y="3177102"/>
                  <a:pt x="6834226" y="3185465"/>
                  <a:pt x="6833007" y="3192323"/>
                </a:cubicBezTo>
                <a:cubicBezTo>
                  <a:pt x="6831787" y="3199181"/>
                  <a:pt x="6830149" y="3205696"/>
                  <a:pt x="6828092" y="3211868"/>
                </a:cubicBezTo>
                <a:cubicBezTo>
                  <a:pt x="6826034" y="3218040"/>
                  <a:pt x="6823558" y="3224022"/>
                  <a:pt x="6820662" y="3229813"/>
                </a:cubicBezTo>
                <a:cubicBezTo>
                  <a:pt x="6817767" y="3235605"/>
                  <a:pt x="6814261" y="3241624"/>
                  <a:pt x="6810146" y="3247873"/>
                </a:cubicBezTo>
                <a:lnTo>
                  <a:pt x="6811289" y="3248787"/>
                </a:lnTo>
                <a:cubicBezTo>
                  <a:pt x="6821196" y="3241929"/>
                  <a:pt x="6829349" y="3235109"/>
                  <a:pt x="6835750" y="3228328"/>
                </a:cubicBezTo>
                <a:cubicBezTo>
                  <a:pt x="6842150" y="3221546"/>
                  <a:pt x="6847218" y="3213697"/>
                  <a:pt x="6850952" y="3204782"/>
                </a:cubicBezTo>
                <a:cubicBezTo>
                  <a:pt x="6854685" y="3195866"/>
                  <a:pt x="6857276" y="3185389"/>
                  <a:pt x="6858724" y="3173349"/>
                </a:cubicBezTo>
                <a:cubicBezTo>
                  <a:pt x="6860172" y="3161310"/>
                  <a:pt x="6860896" y="3146679"/>
                  <a:pt x="6860896" y="3129458"/>
                </a:cubicBezTo>
                <a:lnTo>
                  <a:pt x="6860896" y="3103912"/>
                </a:lnTo>
                <a:lnTo>
                  <a:pt x="6932719" y="3103912"/>
                </a:lnTo>
                <a:cubicBezTo>
                  <a:pt x="6932995" y="3107227"/>
                  <a:pt x="6933133" y="3109722"/>
                  <a:pt x="6933133" y="3111399"/>
                </a:cubicBezTo>
                <a:cubicBezTo>
                  <a:pt x="6933133" y="3113075"/>
                  <a:pt x="6933210" y="3114599"/>
                  <a:pt x="6933362" y="3115971"/>
                </a:cubicBezTo>
                <a:cubicBezTo>
                  <a:pt x="6934124" y="3131973"/>
                  <a:pt x="6935419" y="3146146"/>
                  <a:pt x="6937248" y="3158490"/>
                </a:cubicBezTo>
                <a:cubicBezTo>
                  <a:pt x="6939077" y="3170835"/>
                  <a:pt x="6941972" y="3182417"/>
                  <a:pt x="6945935" y="3193237"/>
                </a:cubicBezTo>
                <a:cubicBezTo>
                  <a:pt x="6943954" y="3196438"/>
                  <a:pt x="6941896" y="3199524"/>
                  <a:pt x="6939763" y="3202496"/>
                </a:cubicBezTo>
                <a:cubicBezTo>
                  <a:pt x="6937629" y="3205467"/>
                  <a:pt x="6935419" y="3208478"/>
                  <a:pt x="6933133" y="3211525"/>
                </a:cubicBezTo>
                <a:lnTo>
                  <a:pt x="6921018" y="3202381"/>
                </a:lnTo>
                <a:lnTo>
                  <a:pt x="6914160" y="3212669"/>
                </a:lnTo>
                <a:lnTo>
                  <a:pt x="6914160" y="3191180"/>
                </a:lnTo>
                <a:cubicBezTo>
                  <a:pt x="6916750" y="3191180"/>
                  <a:pt x="6920484" y="3190647"/>
                  <a:pt x="6925361" y="3189580"/>
                </a:cubicBezTo>
                <a:cubicBezTo>
                  <a:pt x="6927190" y="3189275"/>
                  <a:pt x="6928447" y="3188627"/>
                  <a:pt x="6929133" y="3187637"/>
                </a:cubicBezTo>
                <a:cubicBezTo>
                  <a:pt x="6929819" y="3186646"/>
                  <a:pt x="6930085" y="3185313"/>
                  <a:pt x="6929933" y="3183636"/>
                </a:cubicBezTo>
                <a:cubicBezTo>
                  <a:pt x="6929628" y="3179979"/>
                  <a:pt x="6929476" y="3176969"/>
                  <a:pt x="6929476" y="3174606"/>
                </a:cubicBezTo>
                <a:cubicBezTo>
                  <a:pt x="6929476" y="3172244"/>
                  <a:pt x="6929476" y="3170454"/>
                  <a:pt x="6929476" y="3169234"/>
                </a:cubicBezTo>
                <a:lnTo>
                  <a:pt x="6929476" y="3161005"/>
                </a:lnTo>
                <a:lnTo>
                  <a:pt x="6934505" y="3154375"/>
                </a:lnTo>
                <a:lnTo>
                  <a:pt x="6919417" y="3144774"/>
                </a:lnTo>
                <a:lnTo>
                  <a:pt x="6914160" y="3152547"/>
                </a:lnTo>
                <a:lnTo>
                  <a:pt x="6914160" y="3127458"/>
                </a:lnTo>
                <a:lnTo>
                  <a:pt x="6926504" y="3127458"/>
                </a:lnTo>
                <a:cubicBezTo>
                  <a:pt x="6930009" y="3126162"/>
                  <a:pt x="6931762" y="3125515"/>
                  <a:pt x="6931762" y="3125515"/>
                </a:cubicBezTo>
                <a:lnTo>
                  <a:pt x="6916446" y="3112999"/>
                </a:lnTo>
                <a:lnTo>
                  <a:pt x="6907759" y="3126429"/>
                </a:lnTo>
                <a:lnTo>
                  <a:pt x="6893128" y="3126429"/>
                </a:lnTo>
                <a:lnTo>
                  <a:pt x="6867982" y="3118028"/>
                </a:lnTo>
                <a:lnTo>
                  <a:pt x="6867982" y="3204896"/>
                </a:lnTo>
                <a:lnTo>
                  <a:pt x="6862953" y="3213126"/>
                </a:lnTo>
                <a:lnTo>
                  <a:pt x="6882155" y="3227756"/>
                </a:lnTo>
                <a:lnTo>
                  <a:pt x="6890614" y="3216612"/>
                </a:lnTo>
                <a:lnTo>
                  <a:pt x="6927418" y="3216612"/>
                </a:lnTo>
                <a:cubicBezTo>
                  <a:pt x="6922999" y="3223279"/>
                  <a:pt x="6918389" y="3229013"/>
                  <a:pt x="6913588" y="3233814"/>
                </a:cubicBezTo>
                <a:cubicBezTo>
                  <a:pt x="6908788" y="3238614"/>
                  <a:pt x="6903720" y="3243225"/>
                  <a:pt x="6898386" y="3247644"/>
                </a:cubicBezTo>
                <a:lnTo>
                  <a:pt x="6899300" y="3248787"/>
                </a:lnTo>
                <a:cubicBezTo>
                  <a:pt x="6910730" y="3243606"/>
                  <a:pt x="6920980" y="3238043"/>
                  <a:pt x="6930047" y="3232099"/>
                </a:cubicBezTo>
                <a:cubicBezTo>
                  <a:pt x="6939115" y="3226156"/>
                  <a:pt x="6947307" y="3219527"/>
                  <a:pt x="6954622" y="3212211"/>
                </a:cubicBezTo>
                <a:cubicBezTo>
                  <a:pt x="6955841" y="3214650"/>
                  <a:pt x="6957136" y="3217050"/>
                  <a:pt x="6958508" y="3219412"/>
                </a:cubicBezTo>
                <a:cubicBezTo>
                  <a:pt x="6959879" y="3221774"/>
                  <a:pt x="6961404" y="3224175"/>
                  <a:pt x="6963080" y="3226613"/>
                </a:cubicBezTo>
                <a:cubicBezTo>
                  <a:pt x="6967652" y="3233624"/>
                  <a:pt x="6972262" y="3238805"/>
                  <a:pt x="6976910" y="3242158"/>
                </a:cubicBezTo>
                <a:cubicBezTo>
                  <a:pt x="6981558" y="3245511"/>
                  <a:pt x="6986092" y="3247187"/>
                  <a:pt x="6990512" y="3247187"/>
                </a:cubicBezTo>
                <a:cubicBezTo>
                  <a:pt x="6999656" y="3247187"/>
                  <a:pt x="7004228" y="3244291"/>
                  <a:pt x="7004228" y="3238500"/>
                </a:cubicBezTo>
                <a:cubicBezTo>
                  <a:pt x="7004228" y="3234690"/>
                  <a:pt x="7003390" y="3230728"/>
                  <a:pt x="7001713" y="3226613"/>
                </a:cubicBezTo>
                <a:cubicBezTo>
                  <a:pt x="7001104" y="3225242"/>
                  <a:pt x="7000761" y="3223146"/>
                  <a:pt x="7000685" y="3220327"/>
                </a:cubicBezTo>
                <a:cubicBezTo>
                  <a:pt x="7000608" y="3217507"/>
                  <a:pt x="7000646" y="3214802"/>
                  <a:pt x="7000799" y="3212211"/>
                </a:cubicBezTo>
                <a:lnTo>
                  <a:pt x="7002171" y="3181122"/>
                </a:lnTo>
                <a:lnTo>
                  <a:pt x="7000799" y="3180893"/>
                </a:lnTo>
                <a:lnTo>
                  <a:pt x="6987997" y="3209468"/>
                </a:lnTo>
                <a:cubicBezTo>
                  <a:pt x="6986321" y="3213430"/>
                  <a:pt x="6984378" y="3213850"/>
                  <a:pt x="6982168" y="3210725"/>
                </a:cubicBezTo>
                <a:cubicBezTo>
                  <a:pt x="6979958" y="3207601"/>
                  <a:pt x="6977977" y="3204477"/>
                  <a:pt x="6976224" y="3201353"/>
                </a:cubicBezTo>
                <a:cubicBezTo>
                  <a:pt x="6974472" y="3198228"/>
                  <a:pt x="6972834" y="3194914"/>
                  <a:pt x="6971310" y="3191409"/>
                </a:cubicBezTo>
                <a:cubicBezTo>
                  <a:pt x="6976186" y="3183941"/>
                  <a:pt x="6980530" y="3175788"/>
                  <a:pt x="6984340" y="3166948"/>
                </a:cubicBezTo>
                <a:cubicBezTo>
                  <a:pt x="6988150" y="3158109"/>
                  <a:pt x="6991655" y="3148356"/>
                  <a:pt x="6994855" y="3137688"/>
                </a:cubicBezTo>
                <a:lnTo>
                  <a:pt x="7004228" y="3132201"/>
                </a:lnTo>
                <a:lnTo>
                  <a:pt x="6972910" y="3117799"/>
                </a:lnTo>
                <a:cubicBezTo>
                  <a:pt x="6972148" y="3122829"/>
                  <a:pt x="6971272" y="3127705"/>
                  <a:pt x="6970281" y="3132430"/>
                </a:cubicBezTo>
                <a:cubicBezTo>
                  <a:pt x="6969290" y="3137154"/>
                  <a:pt x="6968185" y="3141726"/>
                  <a:pt x="6966966" y="3146146"/>
                </a:cubicBezTo>
                <a:cubicBezTo>
                  <a:pt x="6966204" y="3148737"/>
                  <a:pt x="6965366" y="3151327"/>
                  <a:pt x="6964452" y="3153918"/>
                </a:cubicBezTo>
                <a:cubicBezTo>
                  <a:pt x="6963537" y="3156509"/>
                  <a:pt x="6962623" y="3159100"/>
                  <a:pt x="6961708" y="3161691"/>
                </a:cubicBezTo>
                <a:cubicBezTo>
                  <a:pt x="6960032" y="3153766"/>
                  <a:pt x="6958775" y="3145270"/>
                  <a:pt x="6957937" y="3136202"/>
                </a:cubicBezTo>
                <a:cubicBezTo>
                  <a:pt x="6957098" y="3127134"/>
                  <a:pt x="6956603" y="3116371"/>
                  <a:pt x="6956451" y="3103912"/>
                </a:cubicBezTo>
                <a:lnTo>
                  <a:pt x="6996455" y="3103912"/>
                </a:lnTo>
                <a:cubicBezTo>
                  <a:pt x="6999656" y="3102464"/>
                  <a:pt x="7001256" y="3101740"/>
                  <a:pt x="7001256" y="3101740"/>
                </a:cubicBezTo>
                <a:lnTo>
                  <a:pt x="6984568" y="3087853"/>
                </a:lnTo>
                <a:lnTo>
                  <a:pt x="6975653" y="3102883"/>
                </a:lnTo>
                <a:lnTo>
                  <a:pt x="6956451" y="3102883"/>
                </a:lnTo>
                <a:lnTo>
                  <a:pt x="6956451" y="3092654"/>
                </a:lnTo>
                <a:lnTo>
                  <a:pt x="6962394" y="3086710"/>
                </a:lnTo>
                <a:lnTo>
                  <a:pt x="6937248" y="3081909"/>
                </a:lnTo>
                <a:cubicBezTo>
                  <a:pt x="6938467" y="3080842"/>
                  <a:pt x="6939077" y="3079166"/>
                  <a:pt x="6939077" y="3076880"/>
                </a:cubicBezTo>
                <a:lnTo>
                  <a:pt x="6939077" y="3067336"/>
                </a:lnTo>
                <a:lnTo>
                  <a:pt x="6995770" y="3067336"/>
                </a:lnTo>
                <a:cubicBezTo>
                  <a:pt x="6998818" y="3065736"/>
                  <a:pt x="7000342" y="3064936"/>
                  <a:pt x="7000342" y="3064936"/>
                </a:cubicBezTo>
                <a:lnTo>
                  <a:pt x="6976339" y="3046476"/>
                </a:lnTo>
                <a:lnTo>
                  <a:pt x="6963994" y="3066307"/>
                </a:lnTo>
                <a:lnTo>
                  <a:pt x="6939077" y="3066307"/>
                </a:lnTo>
                <a:lnTo>
                  <a:pt x="6939077" y="3055620"/>
                </a:lnTo>
                <a:lnTo>
                  <a:pt x="6948221" y="3047619"/>
                </a:lnTo>
                <a:lnTo>
                  <a:pt x="6913474" y="3041904"/>
                </a:lnTo>
                <a:lnTo>
                  <a:pt x="6913474" y="3061107"/>
                </a:lnTo>
                <a:lnTo>
                  <a:pt x="6913474" y="3066307"/>
                </a:lnTo>
                <a:lnTo>
                  <a:pt x="6882613" y="3066307"/>
                </a:lnTo>
                <a:lnTo>
                  <a:pt x="6882613" y="3055620"/>
                </a:lnTo>
                <a:lnTo>
                  <a:pt x="6891757" y="3047619"/>
                </a:lnTo>
                <a:close/>
                <a:moveTo>
                  <a:pt x="5767502" y="3041676"/>
                </a:moveTo>
                <a:cubicBezTo>
                  <a:pt x="5767502" y="3043809"/>
                  <a:pt x="5767578" y="3046362"/>
                  <a:pt x="5767731" y="3049334"/>
                </a:cubicBezTo>
                <a:cubicBezTo>
                  <a:pt x="5767883" y="3052306"/>
                  <a:pt x="5767997" y="3055430"/>
                  <a:pt x="5768074" y="3058706"/>
                </a:cubicBezTo>
                <a:cubicBezTo>
                  <a:pt x="5768150" y="3061983"/>
                  <a:pt x="5768226" y="3065183"/>
                  <a:pt x="5768302" y="3068307"/>
                </a:cubicBezTo>
                <a:cubicBezTo>
                  <a:pt x="5768378" y="3071432"/>
                  <a:pt x="5768417" y="3074137"/>
                  <a:pt x="5768417" y="3076423"/>
                </a:cubicBezTo>
                <a:lnTo>
                  <a:pt x="5768417" y="3082309"/>
                </a:lnTo>
                <a:lnTo>
                  <a:pt x="5727040" y="3082309"/>
                </a:lnTo>
                <a:lnTo>
                  <a:pt x="5727040" y="3083338"/>
                </a:lnTo>
                <a:lnTo>
                  <a:pt x="5768417" y="3083338"/>
                </a:lnTo>
                <a:lnTo>
                  <a:pt x="5768417" y="3122771"/>
                </a:lnTo>
                <a:lnTo>
                  <a:pt x="5719725" y="3122771"/>
                </a:lnTo>
                <a:lnTo>
                  <a:pt x="5719725" y="3123800"/>
                </a:lnTo>
                <a:lnTo>
                  <a:pt x="5853913" y="3123800"/>
                </a:lnTo>
                <a:cubicBezTo>
                  <a:pt x="5857570" y="3122657"/>
                  <a:pt x="5859400" y="3122086"/>
                  <a:pt x="5859400" y="3122086"/>
                </a:cubicBezTo>
                <a:lnTo>
                  <a:pt x="5834254" y="3102255"/>
                </a:lnTo>
                <a:lnTo>
                  <a:pt x="5820537" y="3122771"/>
                </a:lnTo>
                <a:lnTo>
                  <a:pt x="5795849" y="3122771"/>
                </a:lnTo>
                <a:lnTo>
                  <a:pt x="5795849" y="3083338"/>
                </a:lnTo>
                <a:lnTo>
                  <a:pt x="5845226" y="3083338"/>
                </a:lnTo>
                <a:cubicBezTo>
                  <a:pt x="5848579" y="3082500"/>
                  <a:pt x="5850255" y="3082081"/>
                  <a:pt x="5850255" y="3082081"/>
                </a:cubicBezTo>
                <a:lnTo>
                  <a:pt x="5827395" y="3064078"/>
                </a:lnTo>
                <a:lnTo>
                  <a:pt x="5815051" y="3082309"/>
                </a:lnTo>
                <a:lnTo>
                  <a:pt x="5795849" y="3082309"/>
                </a:lnTo>
                <a:lnTo>
                  <a:pt x="5795849" y="3055849"/>
                </a:lnTo>
                <a:lnTo>
                  <a:pt x="5805450" y="3047391"/>
                </a:lnTo>
                <a:close/>
                <a:moveTo>
                  <a:pt x="6368491" y="3041218"/>
                </a:moveTo>
                <a:cubicBezTo>
                  <a:pt x="6368949" y="3049296"/>
                  <a:pt x="6369139" y="3057144"/>
                  <a:pt x="6369063" y="3064764"/>
                </a:cubicBezTo>
                <a:cubicBezTo>
                  <a:pt x="6368987" y="3072384"/>
                  <a:pt x="6368796" y="3079547"/>
                  <a:pt x="6368491" y="3086253"/>
                </a:cubicBezTo>
                <a:lnTo>
                  <a:pt x="6342660" y="3079623"/>
                </a:lnTo>
                <a:cubicBezTo>
                  <a:pt x="6342964" y="3088767"/>
                  <a:pt x="6343193" y="3098216"/>
                  <a:pt x="6343345" y="3107970"/>
                </a:cubicBezTo>
                <a:cubicBezTo>
                  <a:pt x="6343498" y="3117723"/>
                  <a:pt x="6343574" y="3126563"/>
                  <a:pt x="6343574" y="3134487"/>
                </a:cubicBezTo>
                <a:lnTo>
                  <a:pt x="6343574" y="3168320"/>
                </a:lnTo>
                <a:cubicBezTo>
                  <a:pt x="6343574" y="3172130"/>
                  <a:pt x="6343574" y="3176931"/>
                  <a:pt x="6343574" y="3182722"/>
                </a:cubicBezTo>
                <a:cubicBezTo>
                  <a:pt x="6343574" y="3188513"/>
                  <a:pt x="6343498" y="3194723"/>
                  <a:pt x="6343345" y="3201353"/>
                </a:cubicBezTo>
                <a:cubicBezTo>
                  <a:pt x="6343193" y="3207982"/>
                  <a:pt x="6343041" y="3214802"/>
                  <a:pt x="6342888" y="3221812"/>
                </a:cubicBezTo>
                <a:cubicBezTo>
                  <a:pt x="6342736" y="3228823"/>
                  <a:pt x="6342507" y="3235376"/>
                  <a:pt x="6342202" y="3241472"/>
                </a:cubicBezTo>
                <a:cubicBezTo>
                  <a:pt x="6345251" y="3241320"/>
                  <a:pt x="6348451" y="3241091"/>
                  <a:pt x="6351804" y="3240786"/>
                </a:cubicBezTo>
                <a:cubicBezTo>
                  <a:pt x="6355156" y="3240481"/>
                  <a:pt x="6358357" y="3239948"/>
                  <a:pt x="6361405" y="3239186"/>
                </a:cubicBezTo>
                <a:cubicBezTo>
                  <a:pt x="6363996" y="3238576"/>
                  <a:pt x="6366091" y="3237700"/>
                  <a:pt x="6367691" y="3236557"/>
                </a:cubicBezTo>
                <a:cubicBezTo>
                  <a:pt x="6369291" y="3235414"/>
                  <a:pt x="6370092" y="3233776"/>
                  <a:pt x="6370092" y="3231642"/>
                </a:cubicBezTo>
                <a:lnTo>
                  <a:pt x="6370092" y="3213869"/>
                </a:lnTo>
                <a:lnTo>
                  <a:pt x="6400267" y="3213869"/>
                </a:lnTo>
                <a:lnTo>
                  <a:pt x="6400267" y="3232099"/>
                </a:lnTo>
                <a:cubicBezTo>
                  <a:pt x="6404077" y="3231947"/>
                  <a:pt x="6408115" y="3231680"/>
                  <a:pt x="6412383" y="3231299"/>
                </a:cubicBezTo>
                <a:cubicBezTo>
                  <a:pt x="6416650" y="3230918"/>
                  <a:pt x="6420003" y="3230423"/>
                  <a:pt x="6422441" y="3229813"/>
                </a:cubicBezTo>
                <a:cubicBezTo>
                  <a:pt x="6425946" y="3229051"/>
                  <a:pt x="6427699" y="3227070"/>
                  <a:pt x="6427699" y="3223870"/>
                </a:cubicBezTo>
                <a:cubicBezTo>
                  <a:pt x="6427699" y="3219755"/>
                  <a:pt x="6427623" y="3214269"/>
                  <a:pt x="6427470" y="3207411"/>
                </a:cubicBezTo>
                <a:cubicBezTo>
                  <a:pt x="6427318" y="3200553"/>
                  <a:pt x="6427203" y="3193504"/>
                  <a:pt x="6427127" y="3186265"/>
                </a:cubicBezTo>
                <a:cubicBezTo>
                  <a:pt x="6427051" y="3179026"/>
                  <a:pt x="6426975" y="3172282"/>
                  <a:pt x="6426899" y="3166034"/>
                </a:cubicBezTo>
                <a:cubicBezTo>
                  <a:pt x="6426822" y="3159786"/>
                  <a:pt x="6426784" y="3155137"/>
                  <a:pt x="6426784" y="3152090"/>
                </a:cubicBezTo>
                <a:lnTo>
                  <a:pt x="6426784" y="3098369"/>
                </a:lnTo>
                <a:lnTo>
                  <a:pt x="6434785" y="3088767"/>
                </a:lnTo>
                <a:lnTo>
                  <a:pt x="6404382" y="3073680"/>
                </a:lnTo>
                <a:lnTo>
                  <a:pt x="6396152" y="3090082"/>
                </a:lnTo>
                <a:lnTo>
                  <a:pt x="6372378" y="3090082"/>
                </a:lnTo>
                <a:cubicBezTo>
                  <a:pt x="6377712" y="3083567"/>
                  <a:pt x="6382627" y="3077604"/>
                  <a:pt x="6387122" y="3072194"/>
                </a:cubicBezTo>
                <a:cubicBezTo>
                  <a:pt x="6391618" y="3066783"/>
                  <a:pt x="6395619" y="3061411"/>
                  <a:pt x="6399124" y="3056078"/>
                </a:cubicBezTo>
                <a:lnTo>
                  <a:pt x="6409639" y="3048762"/>
                </a:lnTo>
                <a:close/>
                <a:moveTo>
                  <a:pt x="5673547" y="3041218"/>
                </a:moveTo>
                <a:cubicBezTo>
                  <a:pt x="5673853" y="3048991"/>
                  <a:pt x="5674043" y="3056573"/>
                  <a:pt x="5674119" y="3063964"/>
                </a:cubicBezTo>
                <a:cubicBezTo>
                  <a:pt x="5674196" y="3071355"/>
                  <a:pt x="5674233" y="3077642"/>
                  <a:pt x="5674233" y="3082824"/>
                </a:cubicBezTo>
                <a:lnTo>
                  <a:pt x="5674233" y="3099226"/>
                </a:lnTo>
                <a:lnTo>
                  <a:pt x="5646801" y="3099226"/>
                </a:lnTo>
                <a:lnTo>
                  <a:pt x="5646801" y="3100254"/>
                </a:lnTo>
                <a:lnTo>
                  <a:pt x="5674233" y="3100254"/>
                </a:lnTo>
                <a:lnTo>
                  <a:pt x="5674233" y="3145689"/>
                </a:lnTo>
                <a:cubicBezTo>
                  <a:pt x="5667832" y="3146755"/>
                  <a:pt x="5662079" y="3147594"/>
                  <a:pt x="5656974" y="3148203"/>
                </a:cubicBezTo>
                <a:cubicBezTo>
                  <a:pt x="5651869" y="3148813"/>
                  <a:pt x="5647487" y="3149194"/>
                  <a:pt x="5643829" y="3149346"/>
                </a:cubicBezTo>
                <a:lnTo>
                  <a:pt x="5655031" y="3186608"/>
                </a:lnTo>
                <a:lnTo>
                  <a:pt x="5660060" y="3175635"/>
                </a:lnTo>
                <a:cubicBezTo>
                  <a:pt x="5662498" y="3174569"/>
                  <a:pt x="5664899" y="3173540"/>
                  <a:pt x="5667262" y="3172549"/>
                </a:cubicBezTo>
                <a:cubicBezTo>
                  <a:pt x="5669623" y="3171558"/>
                  <a:pt x="5671947" y="3170530"/>
                  <a:pt x="5674233" y="3169463"/>
                </a:cubicBezTo>
                <a:lnTo>
                  <a:pt x="5674233" y="3213354"/>
                </a:lnTo>
                <a:cubicBezTo>
                  <a:pt x="5674233" y="3216859"/>
                  <a:pt x="5673662" y="3219183"/>
                  <a:pt x="5672519" y="3220327"/>
                </a:cubicBezTo>
                <a:cubicBezTo>
                  <a:pt x="5671376" y="3221470"/>
                  <a:pt x="5669128" y="3221889"/>
                  <a:pt x="5665775" y="3221584"/>
                </a:cubicBezTo>
                <a:lnTo>
                  <a:pt x="5645430" y="3220212"/>
                </a:lnTo>
                <a:lnTo>
                  <a:pt x="5644972" y="3221584"/>
                </a:lnTo>
                <a:cubicBezTo>
                  <a:pt x="5648630" y="3222955"/>
                  <a:pt x="5651678" y="3224403"/>
                  <a:pt x="5654116" y="3225927"/>
                </a:cubicBezTo>
                <a:cubicBezTo>
                  <a:pt x="5656555" y="3227451"/>
                  <a:pt x="5658498" y="3229242"/>
                  <a:pt x="5659946" y="3231299"/>
                </a:cubicBezTo>
                <a:cubicBezTo>
                  <a:pt x="5661393" y="3233357"/>
                  <a:pt x="5662498" y="3235757"/>
                  <a:pt x="5663260" y="3238500"/>
                </a:cubicBezTo>
                <a:cubicBezTo>
                  <a:pt x="5664022" y="3241243"/>
                  <a:pt x="5664633" y="3244520"/>
                  <a:pt x="5665089" y="3248330"/>
                </a:cubicBezTo>
                <a:cubicBezTo>
                  <a:pt x="5672252" y="3247721"/>
                  <a:pt x="5678158" y="3246768"/>
                  <a:pt x="5682806" y="3245473"/>
                </a:cubicBezTo>
                <a:cubicBezTo>
                  <a:pt x="5687455" y="3244177"/>
                  <a:pt x="5691150" y="3242501"/>
                  <a:pt x="5693893" y="3240443"/>
                </a:cubicBezTo>
                <a:cubicBezTo>
                  <a:pt x="5696636" y="3238386"/>
                  <a:pt x="5698541" y="3235871"/>
                  <a:pt x="5699608" y="3232900"/>
                </a:cubicBezTo>
                <a:cubicBezTo>
                  <a:pt x="5700675" y="3229928"/>
                  <a:pt x="5701208" y="3226461"/>
                  <a:pt x="5701208" y="3222498"/>
                </a:cubicBezTo>
                <a:lnTo>
                  <a:pt x="5701208" y="3155061"/>
                </a:lnTo>
                <a:cubicBezTo>
                  <a:pt x="5705932" y="3152166"/>
                  <a:pt x="5710809" y="3149079"/>
                  <a:pt x="5715838" y="3145803"/>
                </a:cubicBezTo>
                <a:cubicBezTo>
                  <a:pt x="5720868" y="3142526"/>
                  <a:pt x="5726125" y="3138831"/>
                  <a:pt x="5731612" y="3134716"/>
                </a:cubicBezTo>
                <a:lnTo>
                  <a:pt x="5731155" y="3133344"/>
                </a:lnTo>
                <a:cubicBezTo>
                  <a:pt x="5725821" y="3134716"/>
                  <a:pt x="5720677" y="3136011"/>
                  <a:pt x="5715724" y="3137230"/>
                </a:cubicBezTo>
                <a:cubicBezTo>
                  <a:pt x="5710771" y="3138450"/>
                  <a:pt x="5705932" y="3139593"/>
                  <a:pt x="5701208" y="3140660"/>
                </a:cubicBezTo>
                <a:lnTo>
                  <a:pt x="5701208" y="3100254"/>
                </a:lnTo>
                <a:lnTo>
                  <a:pt x="5725897" y="3100254"/>
                </a:lnTo>
                <a:cubicBezTo>
                  <a:pt x="5728335" y="3098502"/>
                  <a:pt x="5729554" y="3097625"/>
                  <a:pt x="5729554" y="3097625"/>
                </a:cubicBezTo>
                <a:lnTo>
                  <a:pt x="5711266" y="3080995"/>
                </a:lnTo>
                <a:lnTo>
                  <a:pt x="5701208" y="3096311"/>
                </a:lnTo>
                <a:lnTo>
                  <a:pt x="5701208" y="3055392"/>
                </a:lnTo>
                <a:lnTo>
                  <a:pt x="5710581" y="3046933"/>
                </a:lnTo>
                <a:close/>
                <a:moveTo>
                  <a:pt x="6674815" y="3040761"/>
                </a:moveTo>
                <a:cubicBezTo>
                  <a:pt x="6673139" y="3051429"/>
                  <a:pt x="6669710" y="3063278"/>
                  <a:pt x="6664528" y="3076309"/>
                </a:cubicBezTo>
                <a:cubicBezTo>
                  <a:pt x="6659347" y="3089339"/>
                  <a:pt x="6651498" y="3103779"/>
                  <a:pt x="6640983" y="3119628"/>
                </a:cubicBezTo>
                <a:lnTo>
                  <a:pt x="6625209" y="3107741"/>
                </a:lnTo>
                <a:lnTo>
                  <a:pt x="6615151" y="3124507"/>
                </a:lnTo>
                <a:lnTo>
                  <a:pt x="6613093" y="3124507"/>
                </a:lnTo>
                <a:lnTo>
                  <a:pt x="6613093" y="3068936"/>
                </a:lnTo>
                <a:lnTo>
                  <a:pt x="6646012" y="3068936"/>
                </a:lnTo>
                <a:cubicBezTo>
                  <a:pt x="6649517" y="3068098"/>
                  <a:pt x="6651270" y="3067679"/>
                  <a:pt x="6651270" y="3067679"/>
                </a:cubicBezTo>
                <a:lnTo>
                  <a:pt x="6628409" y="3048991"/>
                </a:lnTo>
                <a:lnTo>
                  <a:pt x="6616294" y="3067907"/>
                </a:lnTo>
                <a:lnTo>
                  <a:pt x="6560972" y="3067907"/>
                </a:lnTo>
                <a:lnTo>
                  <a:pt x="6560972" y="3068936"/>
                </a:lnTo>
                <a:lnTo>
                  <a:pt x="6585661" y="3068936"/>
                </a:lnTo>
                <a:lnTo>
                  <a:pt x="6585661" y="3124507"/>
                </a:lnTo>
                <a:lnTo>
                  <a:pt x="6561430" y="3124507"/>
                </a:lnTo>
                <a:lnTo>
                  <a:pt x="6561430" y="3125493"/>
                </a:lnTo>
                <a:lnTo>
                  <a:pt x="6585661" y="3125493"/>
                </a:lnTo>
                <a:lnTo>
                  <a:pt x="6585661" y="3186379"/>
                </a:lnTo>
                <a:cubicBezTo>
                  <a:pt x="6580632" y="3187294"/>
                  <a:pt x="6575984" y="3188094"/>
                  <a:pt x="6571717" y="3188780"/>
                </a:cubicBezTo>
                <a:cubicBezTo>
                  <a:pt x="6567450" y="3189465"/>
                  <a:pt x="6563411" y="3189961"/>
                  <a:pt x="6559601" y="3190266"/>
                </a:cubicBezTo>
                <a:lnTo>
                  <a:pt x="6575832" y="3227070"/>
                </a:lnTo>
                <a:lnTo>
                  <a:pt x="6580861" y="3217240"/>
                </a:lnTo>
                <a:cubicBezTo>
                  <a:pt x="6585128" y="3214802"/>
                  <a:pt x="6590119" y="3211906"/>
                  <a:pt x="6595834" y="3208554"/>
                </a:cubicBezTo>
                <a:cubicBezTo>
                  <a:pt x="6601549" y="3205201"/>
                  <a:pt x="6607531" y="3201505"/>
                  <a:pt x="6613779" y="3197467"/>
                </a:cubicBezTo>
                <a:cubicBezTo>
                  <a:pt x="6620028" y="3193428"/>
                  <a:pt x="6626352" y="3189123"/>
                  <a:pt x="6632753" y="3184551"/>
                </a:cubicBezTo>
                <a:cubicBezTo>
                  <a:pt x="6639154" y="3179979"/>
                  <a:pt x="6645174" y="3175330"/>
                  <a:pt x="6650812" y="3170606"/>
                </a:cubicBezTo>
                <a:lnTo>
                  <a:pt x="6650126" y="3169463"/>
                </a:lnTo>
                <a:cubicBezTo>
                  <a:pt x="6642964" y="3171749"/>
                  <a:pt x="6636334" y="3173768"/>
                  <a:pt x="6630238" y="3175521"/>
                </a:cubicBezTo>
                <a:cubicBezTo>
                  <a:pt x="6624142" y="3177273"/>
                  <a:pt x="6618427" y="3178836"/>
                  <a:pt x="6613093" y="3180207"/>
                </a:cubicBezTo>
                <a:lnTo>
                  <a:pt x="6613093" y="3125493"/>
                </a:lnTo>
                <a:lnTo>
                  <a:pt x="6635496" y="3125493"/>
                </a:lnTo>
                <a:cubicBezTo>
                  <a:pt x="6633972" y="3129051"/>
                  <a:pt x="6632448" y="3131934"/>
                  <a:pt x="6630924" y="3134144"/>
                </a:cubicBezTo>
                <a:cubicBezTo>
                  <a:pt x="6629400" y="3136354"/>
                  <a:pt x="6627800" y="3138526"/>
                  <a:pt x="6626124" y="3140660"/>
                </a:cubicBezTo>
                <a:lnTo>
                  <a:pt x="6627267" y="3141574"/>
                </a:lnTo>
                <a:cubicBezTo>
                  <a:pt x="6636868" y="3135935"/>
                  <a:pt x="6645478" y="3130182"/>
                  <a:pt x="6653098" y="3124314"/>
                </a:cubicBezTo>
                <a:cubicBezTo>
                  <a:pt x="6660718" y="3118447"/>
                  <a:pt x="6667614" y="3112313"/>
                  <a:pt x="6673787" y="3105912"/>
                </a:cubicBezTo>
                <a:cubicBezTo>
                  <a:pt x="6679959" y="3099511"/>
                  <a:pt x="6685445" y="3092691"/>
                  <a:pt x="6690246" y="3085452"/>
                </a:cubicBezTo>
                <a:cubicBezTo>
                  <a:pt x="6695046" y="3078213"/>
                  <a:pt x="6699504" y="3070479"/>
                  <a:pt x="6703619" y="3062250"/>
                </a:cubicBezTo>
                <a:cubicBezTo>
                  <a:pt x="6706210" y="3070175"/>
                  <a:pt x="6708877" y="3077299"/>
                  <a:pt x="6711620" y="3083624"/>
                </a:cubicBezTo>
                <a:cubicBezTo>
                  <a:pt x="6714363" y="3089948"/>
                  <a:pt x="6717602" y="3095930"/>
                  <a:pt x="6721335" y="3101569"/>
                </a:cubicBezTo>
                <a:cubicBezTo>
                  <a:pt x="6725069" y="3107208"/>
                  <a:pt x="6729527" y="3112580"/>
                  <a:pt x="6734709" y="3117685"/>
                </a:cubicBezTo>
                <a:cubicBezTo>
                  <a:pt x="6739890" y="3122791"/>
                  <a:pt x="6746215" y="3128087"/>
                  <a:pt x="6753682" y="3133573"/>
                </a:cubicBezTo>
                <a:cubicBezTo>
                  <a:pt x="6757340" y="3125800"/>
                  <a:pt x="6761150" y="3119552"/>
                  <a:pt x="6765112" y="3114828"/>
                </a:cubicBezTo>
                <a:cubicBezTo>
                  <a:pt x="6769075" y="3110103"/>
                  <a:pt x="6773342" y="3106065"/>
                  <a:pt x="6777914" y="3102712"/>
                </a:cubicBezTo>
                <a:lnTo>
                  <a:pt x="6778371" y="3101340"/>
                </a:lnTo>
                <a:cubicBezTo>
                  <a:pt x="6769837" y="3099207"/>
                  <a:pt x="6762331" y="3096845"/>
                  <a:pt x="6755854" y="3094254"/>
                </a:cubicBezTo>
                <a:cubicBezTo>
                  <a:pt x="6749377" y="3091663"/>
                  <a:pt x="6743357" y="3088691"/>
                  <a:pt x="6737795" y="3085338"/>
                </a:cubicBezTo>
                <a:cubicBezTo>
                  <a:pt x="6732232" y="3081985"/>
                  <a:pt x="6726898" y="3078175"/>
                  <a:pt x="6721793" y="3073908"/>
                </a:cubicBezTo>
                <a:cubicBezTo>
                  <a:pt x="6716687" y="3069641"/>
                  <a:pt x="6711163" y="3064612"/>
                  <a:pt x="6705219" y="3058821"/>
                </a:cubicBezTo>
                <a:lnTo>
                  <a:pt x="6705905" y="3057449"/>
                </a:lnTo>
                <a:lnTo>
                  <a:pt x="6716878" y="3051277"/>
                </a:lnTo>
                <a:close/>
                <a:moveTo>
                  <a:pt x="5569992" y="3040533"/>
                </a:moveTo>
                <a:cubicBezTo>
                  <a:pt x="5557038" y="3047848"/>
                  <a:pt x="5539016" y="3054896"/>
                  <a:pt x="5515928" y="3061678"/>
                </a:cubicBezTo>
                <a:cubicBezTo>
                  <a:pt x="5492839" y="3068460"/>
                  <a:pt x="5464607" y="3075051"/>
                  <a:pt x="5431231" y="3081452"/>
                </a:cubicBezTo>
                <a:lnTo>
                  <a:pt x="5431689" y="3082824"/>
                </a:lnTo>
                <a:cubicBezTo>
                  <a:pt x="5445405" y="3082519"/>
                  <a:pt x="5458587" y="3082100"/>
                  <a:pt x="5471236" y="3081566"/>
                </a:cubicBezTo>
                <a:cubicBezTo>
                  <a:pt x="5483886" y="3081033"/>
                  <a:pt x="5496382" y="3080157"/>
                  <a:pt x="5508727" y="3078937"/>
                </a:cubicBezTo>
                <a:lnTo>
                  <a:pt x="5508727" y="3121857"/>
                </a:lnTo>
                <a:lnTo>
                  <a:pt x="5431689" y="3121857"/>
                </a:lnTo>
                <a:lnTo>
                  <a:pt x="5431689" y="3122886"/>
                </a:lnTo>
                <a:lnTo>
                  <a:pt x="5508727" y="3122886"/>
                </a:lnTo>
                <a:lnTo>
                  <a:pt x="5508727" y="3171006"/>
                </a:lnTo>
                <a:lnTo>
                  <a:pt x="5420259" y="3171006"/>
                </a:lnTo>
                <a:lnTo>
                  <a:pt x="5420259" y="3172035"/>
                </a:lnTo>
                <a:lnTo>
                  <a:pt x="5508727" y="3172035"/>
                </a:lnTo>
                <a:lnTo>
                  <a:pt x="5508727" y="3202381"/>
                </a:lnTo>
                <a:cubicBezTo>
                  <a:pt x="5508727" y="3206801"/>
                  <a:pt x="5507660" y="3209925"/>
                  <a:pt x="5505526" y="3211754"/>
                </a:cubicBezTo>
                <a:cubicBezTo>
                  <a:pt x="5503393" y="3213583"/>
                  <a:pt x="5500345" y="3214421"/>
                  <a:pt x="5496382" y="3214269"/>
                </a:cubicBezTo>
                <a:lnTo>
                  <a:pt x="5460035" y="3213583"/>
                </a:lnTo>
                <a:lnTo>
                  <a:pt x="5459578" y="3214954"/>
                </a:lnTo>
                <a:cubicBezTo>
                  <a:pt x="5466893" y="3216783"/>
                  <a:pt x="5472837" y="3218688"/>
                  <a:pt x="5477409" y="3220669"/>
                </a:cubicBezTo>
                <a:cubicBezTo>
                  <a:pt x="5481981" y="3222651"/>
                  <a:pt x="5485600" y="3224898"/>
                  <a:pt x="5488267" y="3227413"/>
                </a:cubicBezTo>
                <a:cubicBezTo>
                  <a:pt x="5490934" y="3229928"/>
                  <a:pt x="5492916" y="3232823"/>
                  <a:pt x="5494211" y="3236100"/>
                </a:cubicBezTo>
                <a:cubicBezTo>
                  <a:pt x="5495506" y="3239377"/>
                  <a:pt x="5496535" y="3243301"/>
                  <a:pt x="5497297" y="3247873"/>
                </a:cubicBezTo>
                <a:cubicBezTo>
                  <a:pt x="5505526" y="3246958"/>
                  <a:pt x="5512422" y="3245587"/>
                  <a:pt x="5517985" y="3243758"/>
                </a:cubicBezTo>
                <a:cubicBezTo>
                  <a:pt x="5523548" y="3241929"/>
                  <a:pt x="5527968" y="3239719"/>
                  <a:pt x="5531244" y="3237129"/>
                </a:cubicBezTo>
                <a:cubicBezTo>
                  <a:pt x="5534520" y="3234538"/>
                  <a:pt x="5536845" y="3231604"/>
                  <a:pt x="5538216" y="3228328"/>
                </a:cubicBezTo>
                <a:cubicBezTo>
                  <a:pt x="5539588" y="3225051"/>
                  <a:pt x="5540274" y="3221584"/>
                  <a:pt x="5540274" y="3217926"/>
                </a:cubicBezTo>
                <a:cubicBezTo>
                  <a:pt x="5540121" y="3209544"/>
                  <a:pt x="5540007" y="3201772"/>
                  <a:pt x="5539931" y="3194609"/>
                </a:cubicBezTo>
                <a:cubicBezTo>
                  <a:pt x="5539855" y="3187446"/>
                  <a:pt x="5539709" y="3179921"/>
                  <a:pt x="5539496" y="3172035"/>
                </a:cubicBezTo>
                <a:lnTo>
                  <a:pt x="5623713" y="3172035"/>
                </a:lnTo>
                <a:cubicBezTo>
                  <a:pt x="5627065" y="3170587"/>
                  <a:pt x="5628742" y="3169863"/>
                  <a:pt x="5628742" y="3169863"/>
                </a:cubicBezTo>
                <a:lnTo>
                  <a:pt x="5600853" y="3147289"/>
                </a:lnTo>
                <a:lnTo>
                  <a:pt x="5584851" y="3171006"/>
                </a:lnTo>
                <a:lnTo>
                  <a:pt x="5539452" y="3171006"/>
                </a:lnTo>
                <a:cubicBezTo>
                  <a:pt x="5539085" y="3160529"/>
                  <a:pt x="5538902" y="3151937"/>
                  <a:pt x="5538902" y="3145231"/>
                </a:cubicBezTo>
                <a:cubicBezTo>
                  <a:pt x="5538902" y="3138526"/>
                  <a:pt x="5538902" y="3132582"/>
                  <a:pt x="5538902" y="3127401"/>
                </a:cubicBezTo>
                <a:lnTo>
                  <a:pt x="5538902" y="3122886"/>
                </a:lnTo>
                <a:lnTo>
                  <a:pt x="5612511" y="3122886"/>
                </a:lnTo>
                <a:cubicBezTo>
                  <a:pt x="5615864" y="3121438"/>
                  <a:pt x="5617540" y="3120714"/>
                  <a:pt x="5617540" y="3120714"/>
                </a:cubicBezTo>
                <a:lnTo>
                  <a:pt x="5590566" y="3099054"/>
                </a:lnTo>
                <a:lnTo>
                  <a:pt x="5575478" y="3121857"/>
                </a:lnTo>
                <a:lnTo>
                  <a:pt x="5538902" y="3121857"/>
                </a:lnTo>
                <a:lnTo>
                  <a:pt x="5538902" y="3075737"/>
                </a:lnTo>
                <a:cubicBezTo>
                  <a:pt x="5547284" y="3074518"/>
                  <a:pt x="5555590" y="3073299"/>
                  <a:pt x="5563819" y="3072079"/>
                </a:cubicBezTo>
                <a:cubicBezTo>
                  <a:pt x="5572049" y="3070860"/>
                  <a:pt x="5580279" y="3069412"/>
                  <a:pt x="5588509" y="3067736"/>
                </a:cubicBezTo>
                <a:lnTo>
                  <a:pt x="5604282" y="3068422"/>
                </a:lnTo>
                <a:close/>
                <a:moveTo>
                  <a:pt x="5271669" y="3040533"/>
                </a:moveTo>
                <a:cubicBezTo>
                  <a:pt x="5266639" y="3044038"/>
                  <a:pt x="5261420" y="3047276"/>
                  <a:pt x="5256010" y="3050248"/>
                </a:cubicBezTo>
                <a:cubicBezTo>
                  <a:pt x="5250599" y="3053220"/>
                  <a:pt x="5244732" y="3056192"/>
                  <a:pt x="5238407" y="3059164"/>
                </a:cubicBezTo>
                <a:cubicBezTo>
                  <a:pt x="5232083" y="3062135"/>
                  <a:pt x="5225225" y="3065107"/>
                  <a:pt x="5217833" y="3068079"/>
                </a:cubicBezTo>
                <a:cubicBezTo>
                  <a:pt x="5210442" y="3071051"/>
                  <a:pt x="5202250" y="3074213"/>
                  <a:pt x="5193259" y="3077566"/>
                </a:cubicBezTo>
                <a:lnTo>
                  <a:pt x="5193716" y="3078937"/>
                </a:lnTo>
                <a:cubicBezTo>
                  <a:pt x="5201946" y="3078633"/>
                  <a:pt x="5209680" y="3078252"/>
                  <a:pt x="5216919" y="3077794"/>
                </a:cubicBezTo>
                <a:cubicBezTo>
                  <a:pt x="5224158" y="3077337"/>
                  <a:pt x="5231359" y="3076728"/>
                  <a:pt x="5238522" y="3075966"/>
                </a:cubicBezTo>
                <a:lnTo>
                  <a:pt x="5238522" y="3116142"/>
                </a:lnTo>
                <a:lnTo>
                  <a:pt x="5189373" y="3116142"/>
                </a:lnTo>
                <a:lnTo>
                  <a:pt x="5189373" y="3117171"/>
                </a:lnTo>
                <a:lnTo>
                  <a:pt x="5238522" y="3117171"/>
                </a:lnTo>
                <a:lnTo>
                  <a:pt x="5238522" y="3153461"/>
                </a:lnTo>
                <a:cubicBezTo>
                  <a:pt x="5232273" y="3154528"/>
                  <a:pt x="5226177" y="3155442"/>
                  <a:pt x="5220234" y="3156204"/>
                </a:cubicBezTo>
                <a:cubicBezTo>
                  <a:pt x="5213071" y="3157271"/>
                  <a:pt x="5207051" y="3157995"/>
                  <a:pt x="5202174" y="3158376"/>
                </a:cubicBezTo>
                <a:cubicBezTo>
                  <a:pt x="5197297" y="3158757"/>
                  <a:pt x="5193030" y="3158948"/>
                  <a:pt x="5189373" y="3158948"/>
                </a:cubicBezTo>
                <a:lnTo>
                  <a:pt x="5203546" y="3194838"/>
                </a:lnTo>
                <a:lnTo>
                  <a:pt x="5209489" y="3184779"/>
                </a:lnTo>
                <a:cubicBezTo>
                  <a:pt x="5213909" y="3183255"/>
                  <a:pt x="5218557" y="3181655"/>
                  <a:pt x="5223435" y="3179979"/>
                </a:cubicBezTo>
                <a:cubicBezTo>
                  <a:pt x="5228311" y="3178302"/>
                  <a:pt x="5233341" y="3176397"/>
                  <a:pt x="5238522" y="3174264"/>
                </a:cubicBezTo>
                <a:lnTo>
                  <a:pt x="5238522" y="3209468"/>
                </a:lnTo>
                <a:cubicBezTo>
                  <a:pt x="5238522" y="3216021"/>
                  <a:pt x="5235397" y="3219069"/>
                  <a:pt x="5229149" y="3218612"/>
                </a:cubicBezTo>
                <a:lnTo>
                  <a:pt x="5200345" y="3216326"/>
                </a:lnTo>
                <a:lnTo>
                  <a:pt x="5200117" y="3217698"/>
                </a:lnTo>
                <a:cubicBezTo>
                  <a:pt x="5209413" y="3221203"/>
                  <a:pt x="5216081" y="3225203"/>
                  <a:pt x="5220119" y="3229699"/>
                </a:cubicBezTo>
                <a:cubicBezTo>
                  <a:pt x="5224158" y="3234195"/>
                  <a:pt x="5226558" y="3240253"/>
                  <a:pt x="5227320" y="3247873"/>
                </a:cubicBezTo>
                <a:cubicBezTo>
                  <a:pt x="5234788" y="3247263"/>
                  <a:pt x="5240998" y="3246273"/>
                  <a:pt x="5245951" y="3244901"/>
                </a:cubicBezTo>
                <a:cubicBezTo>
                  <a:pt x="5250904" y="3243530"/>
                  <a:pt x="5254867" y="3241739"/>
                  <a:pt x="5257838" y="3239529"/>
                </a:cubicBezTo>
                <a:cubicBezTo>
                  <a:pt x="5260810" y="3237319"/>
                  <a:pt x="5262906" y="3234728"/>
                  <a:pt x="5264125" y="3231756"/>
                </a:cubicBezTo>
                <a:cubicBezTo>
                  <a:pt x="5265344" y="3228785"/>
                  <a:pt x="5265954" y="3225242"/>
                  <a:pt x="5265954" y="3221127"/>
                </a:cubicBezTo>
                <a:lnTo>
                  <a:pt x="5265954" y="3162834"/>
                </a:lnTo>
                <a:cubicBezTo>
                  <a:pt x="5272660" y="3159786"/>
                  <a:pt x="5279212" y="3156623"/>
                  <a:pt x="5285613" y="3153347"/>
                </a:cubicBezTo>
                <a:cubicBezTo>
                  <a:pt x="5292014" y="3150070"/>
                  <a:pt x="5298262" y="3146451"/>
                  <a:pt x="5304358" y="3142488"/>
                </a:cubicBezTo>
                <a:lnTo>
                  <a:pt x="5303673" y="3141345"/>
                </a:lnTo>
                <a:cubicBezTo>
                  <a:pt x="5296967" y="3142869"/>
                  <a:pt x="5290338" y="3144241"/>
                  <a:pt x="5283784" y="3145460"/>
                </a:cubicBezTo>
                <a:cubicBezTo>
                  <a:pt x="5277231" y="3146679"/>
                  <a:pt x="5271288" y="3147670"/>
                  <a:pt x="5265954" y="3148432"/>
                </a:cubicBezTo>
                <a:lnTo>
                  <a:pt x="5265954" y="3117171"/>
                </a:lnTo>
                <a:lnTo>
                  <a:pt x="5310345" y="3117171"/>
                </a:lnTo>
                <a:cubicBezTo>
                  <a:pt x="5311536" y="3132525"/>
                  <a:pt x="5313198" y="3145955"/>
                  <a:pt x="5315332" y="3157461"/>
                </a:cubicBezTo>
                <a:cubicBezTo>
                  <a:pt x="5317465" y="3168968"/>
                  <a:pt x="5320513" y="3179521"/>
                  <a:pt x="5324475" y="3189123"/>
                </a:cubicBezTo>
                <a:cubicBezTo>
                  <a:pt x="5316855" y="3196895"/>
                  <a:pt x="5308626" y="3204363"/>
                  <a:pt x="5299786" y="3211525"/>
                </a:cubicBezTo>
                <a:cubicBezTo>
                  <a:pt x="5290947" y="3218688"/>
                  <a:pt x="5281346" y="3225927"/>
                  <a:pt x="5270983" y="3233242"/>
                </a:cubicBezTo>
                <a:lnTo>
                  <a:pt x="5271897" y="3234385"/>
                </a:lnTo>
                <a:cubicBezTo>
                  <a:pt x="5283784" y="3231033"/>
                  <a:pt x="5294796" y="3227185"/>
                  <a:pt x="5304930" y="3222841"/>
                </a:cubicBezTo>
                <a:cubicBezTo>
                  <a:pt x="5315065" y="3218498"/>
                  <a:pt x="5324704" y="3213278"/>
                  <a:pt x="5333848" y="3207182"/>
                </a:cubicBezTo>
                <a:cubicBezTo>
                  <a:pt x="5340401" y="3218002"/>
                  <a:pt x="5349088" y="3227908"/>
                  <a:pt x="5359908" y="3236900"/>
                </a:cubicBezTo>
                <a:cubicBezTo>
                  <a:pt x="5363413" y="3239796"/>
                  <a:pt x="5367338" y="3242272"/>
                  <a:pt x="5371681" y="3244329"/>
                </a:cubicBezTo>
                <a:cubicBezTo>
                  <a:pt x="5376025" y="3246387"/>
                  <a:pt x="5380635" y="3247416"/>
                  <a:pt x="5385511" y="3247416"/>
                </a:cubicBezTo>
                <a:cubicBezTo>
                  <a:pt x="5390693" y="3247416"/>
                  <a:pt x="5395036" y="3245968"/>
                  <a:pt x="5398542" y="3243072"/>
                </a:cubicBezTo>
                <a:cubicBezTo>
                  <a:pt x="5402047" y="3240177"/>
                  <a:pt x="5403799" y="3237052"/>
                  <a:pt x="5403799" y="3233700"/>
                </a:cubicBezTo>
                <a:cubicBezTo>
                  <a:pt x="5403799" y="3231414"/>
                  <a:pt x="5403609" y="3229356"/>
                  <a:pt x="5403228" y="3227527"/>
                </a:cubicBezTo>
                <a:cubicBezTo>
                  <a:pt x="5402847" y="3225699"/>
                  <a:pt x="5402085" y="3224022"/>
                  <a:pt x="5400942" y="3222498"/>
                </a:cubicBezTo>
                <a:cubicBezTo>
                  <a:pt x="5399799" y="3220974"/>
                  <a:pt x="5398618" y="3218993"/>
                  <a:pt x="5397399" y="3216555"/>
                </a:cubicBezTo>
                <a:cubicBezTo>
                  <a:pt x="5396179" y="3214116"/>
                  <a:pt x="5395494" y="3211221"/>
                  <a:pt x="5395341" y="3207868"/>
                </a:cubicBezTo>
                <a:lnTo>
                  <a:pt x="5395798" y="3172892"/>
                </a:lnTo>
                <a:lnTo>
                  <a:pt x="5394427" y="3172435"/>
                </a:lnTo>
                <a:lnTo>
                  <a:pt x="5379568" y="3207411"/>
                </a:lnTo>
                <a:cubicBezTo>
                  <a:pt x="5378958" y="3208935"/>
                  <a:pt x="5377968" y="3209697"/>
                  <a:pt x="5376596" y="3209697"/>
                </a:cubicBezTo>
                <a:cubicBezTo>
                  <a:pt x="5375530" y="3209697"/>
                  <a:pt x="5374386" y="3209239"/>
                  <a:pt x="5373167" y="3208325"/>
                </a:cubicBezTo>
                <a:cubicBezTo>
                  <a:pt x="5366766" y="3202534"/>
                  <a:pt x="5361280" y="3196133"/>
                  <a:pt x="5356708" y="3189123"/>
                </a:cubicBezTo>
                <a:cubicBezTo>
                  <a:pt x="5368138" y="3178607"/>
                  <a:pt x="5378806" y="3166034"/>
                  <a:pt x="5388712" y="3151404"/>
                </a:cubicBezTo>
                <a:lnTo>
                  <a:pt x="5399913" y="3146603"/>
                </a:lnTo>
                <a:lnTo>
                  <a:pt x="5368596" y="3126943"/>
                </a:lnTo>
                <a:cubicBezTo>
                  <a:pt x="5367833" y="3128925"/>
                  <a:pt x="5366881" y="3131134"/>
                  <a:pt x="5365738" y="3133573"/>
                </a:cubicBezTo>
                <a:cubicBezTo>
                  <a:pt x="5364595" y="3136011"/>
                  <a:pt x="5363300" y="3138488"/>
                  <a:pt x="5361851" y="3141002"/>
                </a:cubicBezTo>
                <a:cubicBezTo>
                  <a:pt x="5360404" y="3143517"/>
                  <a:pt x="5358918" y="3145917"/>
                  <a:pt x="5357394" y="3148203"/>
                </a:cubicBezTo>
                <a:cubicBezTo>
                  <a:pt x="5355870" y="3150489"/>
                  <a:pt x="5354498" y="3152547"/>
                  <a:pt x="5353279" y="3154375"/>
                </a:cubicBezTo>
                <a:cubicBezTo>
                  <a:pt x="5352060" y="3156204"/>
                  <a:pt x="5350802" y="3158033"/>
                  <a:pt x="5349507" y="3159862"/>
                </a:cubicBezTo>
                <a:cubicBezTo>
                  <a:pt x="5348212" y="3161691"/>
                  <a:pt x="5346878" y="3163443"/>
                  <a:pt x="5345506" y="3165120"/>
                </a:cubicBezTo>
                <a:cubicBezTo>
                  <a:pt x="5343373" y="3158719"/>
                  <a:pt x="5341658" y="3151785"/>
                  <a:pt x="5340363" y="3144317"/>
                </a:cubicBezTo>
                <a:cubicBezTo>
                  <a:pt x="5339068" y="3136849"/>
                  <a:pt x="5337977" y="3127801"/>
                  <a:pt x="5337091" y="3117171"/>
                </a:cubicBezTo>
                <a:lnTo>
                  <a:pt x="5395570" y="3117171"/>
                </a:lnTo>
                <a:cubicBezTo>
                  <a:pt x="5398923" y="3116028"/>
                  <a:pt x="5400599" y="3115456"/>
                  <a:pt x="5400599" y="3115456"/>
                </a:cubicBezTo>
                <a:lnTo>
                  <a:pt x="5375453" y="3095625"/>
                </a:lnTo>
                <a:lnTo>
                  <a:pt x="5361737" y="3116142"/>
                </a:lnTo>
                <a:lnTo>
                  <a:pt x="5337006" y="3116142"/>
                </a:lnTo>
                <a:cubicBezTo>
                  <a:pt x="5335815" y="3098502"/>
                  <a:pt x="5335296" y="3078557"/>
                  <a:pt x="5335448" y="3056306"/>
                </a:cubicBezTo>
                <a:lnTo>
                  <a:pt x="5345506" y="3047848"/>
                </a:lnTo>
                <a:lnTo>
                  <a:pt x="5307330" y="3042133"/>
                </a:lnTo>
                <a:cubicBezTo>
                  <a:pt x="5307483" y="3044419"/>
                  <a:pt x="5307635" y="3047124"/>
                  <a:pt x="5307787" y="3050248"/>
                </a:cubicBezTo>
                <a:cubicBezTo>
                  <a:pt x="5307940" y="3053372"/>
                  <a:pt x="5308092" y="3056611"/>
                  <a:pt x="5308245" y="3059964"/>
                </a:cubicBezTo>
                <a:cubicBezTo>
                  <a:pt x="5308397" y="3063317"/>
                  <a:pt x="5308511" y="3066593"/>
                  <a:pt x="5308588" y="3069793"/>
                </a:cubicBezTo>
                <a:cubicBezTo>
                  <a:pt x="5308664" y="3072994"/>
                  <a:pt x="5308702" y="3075737"/>
                  <a:pt x="5308702" y="3078023"/>
                </a:cubicBezTo>
                <a:cubicBezTo>
                  <a:pt x="5309007" y="3090977"/>
                  <a:pt x="5309526" y="3103683"/>
                  <a:pt x="5310260" y="3116142"/>
                </a:cubicBezTo>
                <a:lnTo>
                  <a:pt x="5265954" y="3116142"/>
                </a:lnTo>
                <a:lnTo>
                  <a:pt x="5265954" y="3072079"/>
                </a:lnTo>
                <a:cubicBezTo>
                  <a:pt x="5268697" y="3071622"/>
                  <a:pt x="5271554" y="3071127"/>
                  <a:pt x="5274526" y="3070594"/>
                </a:cubicBezTo>
                <a:cubicBezTo>
                  <a:pt x="5277498" y="3070060"/>
                  <a:pt x="5280508" y="3069489"/>
                  <a:pt x="5283556" y="3068879"/>
                </a:cubicBezTo>
                <a:lnTo>
                  <a:pt x="5297043" y="3068422"/>
                </a:lnTo>
                <a:close/>
                <a:moveTo>
                  <a:pt x="6635953" y="2931443"/>
                </a:moveTo>
                <a:lnTo>
                  <a:pt x="6635953" y="2933700"/>
                </a:lnTo>
                <a:lnTo>
                  <a:pt x="6633577" y="2936417"/>
                </a:lnTo>
                <a:close/>
                <a:moveTo>
                  <a:pt x="5921807" y="2922956"/>
                </a:moveTo>
                <a:lnTo>
                  <a:pt x="5921578" y="2924328"/>
                </a:lnTo>
                <a:cubicBezTo>
                  <a:pt x="5941695" y="2931186"/>
                  <a:pt x="5959869" y="2938386"/>
                  <a:pt x="5976100" y="2945930"/>
                </a:cubicBezTo>
                <a:cubicBezTo>
                  <a:pt x="5992330" y="2953474"/>
                  <a:pt x="6006313" y="2961361"/>
                  <a:pt x="6018048" y="2969590"/>
                </a:cubicBezTo>
                <a:cubicBezTo>
                  <a:pt x="6019419" y="2970657"/>
                  <a:pt x="6021134" y="2971533"/>
                  <a:pt x="6023191" y="2972219"/>
                </a:cubicBezTo>
                <a:cubicBezTo>
                  <a:pt x="6025249" y="2972905"/>
                  <a:pt x="6026887" y="2973248"/>
                  <a:pt x="6028107" y="2973248"/>
                </a:cubicBezTo>
                <a:cubicBezTo>
                  <a:pt x="6031611" y="2973248"/>
                  <a:pt x="6034621" y="2971648"/>
                  <a:pt x="6037136" y="2968447"/>
                </a:cubicBezTo>
                <a:cubicBezTo>
                  <a:pt x="6039650" y="2965247"/>
                  <a:pt x="6040908" y="2960675"/>
                  <a:pt x="6040908" y="2954732"/>
                </a:cubicBezTo>
                <a:cubicBezTo>
                  <a:pt x="6040908" y="2950312"/>
                  <a:pt x="6038698" y="2946121"/>
                  <a:pt x="6034278" y="2942158"/>
                </a:cubicBezTo>
                <a:cubicBezTo>
                  <a:pt x="6029859" y="2938196"/>
                  <a:pt x="6022315" y="2934843"/>
                  <a:pt x="6011647" y="2932100"/>
                </a:cubicBezTo>
                <a:cubicBezTo>
                  <a:pt x="5999455" y="2928900"/>
                  <a:pt x="5986044" y="2926614"/>
                  <a:pt x="5971413" y="2925242"/>
                </a:cubicBezTo>
                <a:cubicBezTo>
                  <a:pt x="5956783" y="2923870"/>
                  <a:pt x="5940247" y="2923108"/>
                  <a:pt x="5921807" y="2922956"/>
                </a:cubicBezTo>
                <a:close/>
                <a:moveTo>
                  <a:pt x="6690589" y="2892381"/>
                </a:moveTo>
                <a:lnTo>
                  <a:pt x="6727393" y="2892381"/>
                </a:lnTo>
                <a:cubicBezTo>
                  <a:pt x="6723888" y="2903925"/>
                  <a:pt x="6718859" y="2913964"/>
                  <a:pt x="6712306" y="2922499"/>
                </a:cubicBezTo>
                <a:cubicBezTo>
                  <a:pt x="6708038" y="2918994"/>
                  <a:pt x="6704152" y="2914993"/>
                  <a:pt x="6700647" y="2910497"/>
                </a:cubicBezTo>
                <a:cubicBezTo>
                  <a:pt x="6697142" y="2906001"/>
                  <a:pt x="6693789" y="2899963"/>
                  <a:pt x="6690589" y="2892381"/>
                </a:cubicBezTo>
                <a:close/>
                <a:moveTo>
                  <a:pt x="5950611" y="2883180"/>
                </a:moveTo>
                <a:lnTo>
                  <a:pt x="5950383" y="2884094"/>
                </a:lnTo>
                <a:cubicBezTo>
                  <a:pt x="5955716" y="2886837"/>
                  <a:pt x="5960364" y="2889352"/>
                  <a:pt x="5964327" y="2891638"/>
                </a:cubicBezTo>
                <a:cubicBezTo>
                  <a:pt x="5968289" y="2893924"/>
                  <a:pt x="5971947" y="2896324"/>
                  <a:pt x="5975299" y="2898839"/>
                </a:cubicBezTo>
                <a:cubicBezTo>
                  <a:pt x="5978652" y="2901353"/>
                  <a:pt x="5981929" y="2904135"/>
                  <a:pt x="5985129" y="2907183"/>
                </a:cubicBezTo>
                <a:cubicBezTo>
                  <a:pt x="5988330" y="2910231"/>
                  <a:pt x="5991835" y="2913812"/>
                  <a:pt x="5995645" y="2917927"/>
                </a:cubicBezTo>
                <a:cubicBezTo>
                  <a:pt x="5998083" y="2920365"/>
                  <a:pt x="6000979" y="2921584"/>
                  <a:pt x="6004332" y="2921584"/>
                </a:cubicBezTo>
                <a:cubicBezTo>
                  <a:pt x="6007989" y="2921584"/>
                  <a:pt x="6011190" y="2919756"/>
                  <a:pt x="6013933" y="2916098"/>
                </a:cubicBezTo>
                <a:cubicBezTo>
                  <a:pt x="6016676" y="2912441"/>
                  <a:pt x="6018048" y="2907945"/>
                  <a:pt x="6018048" y="2902611"/>
                </a:cubicBezTo>
                <a:cubicBezTo>
                  <a:pt x="6018048" y="2899410"/>
                  <a:pt x="6017019" y="2896591"/>
                  <a:pt x="6014962" y="2894153"/>
                </a:cubicBezTo>
                <a:cubicBezTo>
                  <a:pt x="6012904" y="2891714"/>
                  <a:pt x="6009285" y="2889657"/>
                  <a:pt x="6004103" y="2887980"/>
                </a:cubicBezTo>
                <a:cubicBezTo>
                  <a:pt x="5998922" y="2886304"/>
                  <a:pt x="5992025" y="2885046"/>
                  <a:pt x="5983415" y="2884208"/>
                </a:cubicBezTo>
                <a:cubicBezTo>
                  <a:pt x="5974804" y="2883370"/>
                  <a:pt x="5963870" y="2883027"/>
                  <a:pt x="5950611" y="2883180"/>
                </a:cubicBezTo>
                <a:close/>
                <a:moveTo>
                  <a:pt x="6370092" y="2871350"/>
                </a:moveTo>
                <a:lnTo>
                  <a:pt x="6400267" y="2871350"/>
                </a:lnTo>
                <a:lnTo>
                  <a:pt x="6400267" y="2936615"/>
                </a:lnTo>
                <a:lnTo>
                  <a:pt x="6370092" y="2936615"/>
                </a:lnTo>
                <a:close/>
                <a:moveTo>
                  <a:pt x="6166638" y="2863577"/>
                </a:moveTo>
                <a:lnTo>
                  <a:pt x="6254877" y="2863577"/>
                </a:lnTo>
                <a:lnTo>
                  <a:pt x="6254877" y="2944616"/>
                </a:lnTo>
                <a:lnTo>
                  <a:pt x="6166638" y="2944616"/>
                </a:lnTo>
                <a:close/>
                <a:moveTo>
                  <a:pt x="6914388" y="2862663"/>
                </a:moveTo>
                <a:lnTo>
                  <a:pt x="6963309" y="2862663"/>
                </a:lnTo>
                <a:lnTo>
                  <a:pt x="6963309" y="2940958"/>
                </a:lnTo>
                <a:lnTo>
                  <a:pt x="6914388" y="2940958"/>
                </a:lnTo>
                <a:close/>
                <a:moveTo>
                  <a:pt x="6591605" y="2856262"/>
                </a:moveTo>
                <a:lnTo>
                  <a:pt x="6611264" y="2856262"/>
                </a:lnTo>
                <a:lnTo>
                  <a:pt x="6611264" y="2925642"/>
                </a:lnTo>
                <a:lnTo>
                  <a:pt x="6591605" y="2925642"/>
                </a:lnTo>
                <a:close/>
                <a:moveTo>
                  <a:pt x="6451702" y="2843403"/>
                </a:moveTo>
                <a:lnTo>
                  <a:pt x="6451016" y="2844089"/>
                </a:lnTo>
                <a:cubicBezTo>
                  <a:pt x="6452845" y="2848051"/>
                  <a:pt x="6454407" y="2851709"/>
                  <a:pt x="6455702" y="2855062"/>
                </a:cubicBezTo>
                <a:cubicBezTo>
                  <a:pt x="6456998" y="2858415"/>
                  <a:pt x="6458103" y="2861882"/>
                  <a:pt x="6459017" y="2865463"/>
                </a:cubicBezTo>
                <a:cubicBezTo>
                  <a:pt x="6459931" y="2869045"/>
                  <a:pt x="6460732" y="2872778"/>
                  <a:pt x="6461417" y="2876664"/>
                </a:cubicBezTo>
                <a:cubicBezTo>
                  <a:pt x="6462103" y="2880551"/>
                  <a:pt x="6462827" y="2884856"/>
                  <a:pt x="6463589" y="2889581"/>
                </a:cubicBezTo>
                <a:cubicBezTo>
                  <a:pt x="6464198" y="2893543"/>
                  <a:pt x="6465456" y="2896476"/>
                  <a:pt x="6467361" y="2898382"/>
                </a:cubicBezTo>
                <a:cubicBezTo>
                  <a:pt x="6469266" y="2900286"/>
                  <a:pt x="6471590" y="2901239"/>
                  <a:pt x="6474333" y="2901239"/>
                </a:cubicBezTo>
                <a:cubicBezTo>
                  <a:pt x="6480124" y="2901239"/>
                  <a:pt x="6484696" y="2899410"/>
                  <a:pt x="6488049" y="2895753"/>
                </a:cubicBezTo>
                <a:cubicBezTo>
                  <a:pt x="6491402" y="2892095"/>
                  <a:pt x="6493078" y="2887523"/>
                  <a:pt x="6493078" y="2882037"/>
                </a:cubicBezTo>
                <a:cubicBezTo>
                  <a:pt x="6493078" y="2878532"/>
                  <a:pt x="6492393" y="2875255"/>
                  <a:pt x="6491021" y="2872207"/>
                </a:cubicBezTo>
                <a:cubicBezTo>
                  <a:pt x="6489649" y="2869159"/>
                  <a:pt x="6487363" y="2866149"/>
                  <a:pt x="6484163" y="2863177"/>
                </a:cubicBezTo>
                <a:cubicBezTo>
                  <a:pt x="6480963" y="2860205"/>
                  <a:pt x="6476695" y="2857119"/>
                  <a:pt x="6471361" y="2853919"/>
                </a:cubicBezTo>
                <a:cubicBezTo>
                  <a:pt x="6466027" y="2850718"/>
                  <a:pt x="6459474" y="2847213"/>
                  <a:pt x="6451702" y="2843403"/>
                </a:cubicBezTo>
                <a:close/>
                <a:moveTo>
                  <a:pt x="5366080" y="2838831"/>
                </a:moveTo>
                <a:lnTo>
                  <a:pt x="5346192" y="2867992"/>
                </a:lnTo>
                <a:lnTo>
                  <a:pt x="5192116" y="2867992"/>
                </a:lnTo>
                <a:lnTo>
                  <a:pt x="5192116" y="2869106"/>
                </a:lnTo>
                <a:lnTo>
                  <a:pt x="5394655" y="2869106"/>
                </a:lnTo>
                <a:cubicBezTo>
                  <a:pt x="5398009" y="2867754"/>
                  <a:pt x="5399685" y="2867078"/>
                  <a:pt x="5399685" y="2867078"/>
                </a:cubicBezTo>
                <a:close/>
                <a:moveTo>
                  <a:pt x="5705280" y="2832945"/>
                </a:moveTo>
                <a:lnTo>
                  <a:pt x="5727591" y="2832945"/>
                </a:lnTo>
                <a:cubicBezTo>
                  <a:pt x="5727376" y="2841746"/>
                  <a:pt x="5727192" y="2849956"/>
                  <a:pt x="5727040" y="2857576"/>
                </a:cubicBezTo>
                <a:cubicBezTo>
                  <a:pt x="5726887" y="2865196"/>
                  <a:pt x="5726628" y="2873407"/>
                  <a:pt x="5726261" y="2882208"/>
                </a:cubicBezTo>
                <a:lnTo>
                  <a:pt x="5699694" y="2882208"/>
                </a:lnTo>
                <a:cubicBezTo>
                  <a:pt x="5701160" y="2874321"/>
                  <a:pt x="5702313" y="2866682"/>
                  <a:pt x="5703151" y="2859291"/>
                </a:cubicBezTo>
                <a:cubicBezTo>
                  <a:pt x="5703989" y="2851900"/>
                  <a:pt x="5704699" y="2843117"/>
                  <a:pt x="5705280" y="2832945"/>
                </a:cubicBezTo>
                <a:close/>
                <a:moveTo>
                  <a:pt x="5469643" y="2816028"/>
                </a:moveTo>
                <a:lnTo>
                  <a:pt x="5490210" y="2816028"/>
                </a:lnTo>
                <a:cubicBezTo>
                  <a:pt x="5489448" y="2826506"/>
                  <a:pt x="5488496" y="2835593"/>
                  <a:pt x="5487353" y="2843289"/>
                </a:cubicBezTo>
                <a:cubicBezTo>
                  <a:pt x="5486210" y="2850985"/>
                  <a:pt x="5484876" y="2858224"/>
                  <a:pt x="5483353" y="2865006"/>
                </a:cubicBezTo>
                <a:cubicBezTo>
                  <a:pt x="5481828" y="2871788"/>
                  <a:pt x="5480076" y="2878188"/>
                  <a:pt x="5478094" y="2884208"/>
                </a:cubicBezTo>
                <a:cubicBezTo>
                  <a:pt x="5476113" y="2890228"/>
                  <a:pt x="5473751" y="2896057"/>
                  <a:pt x="5471008" y="2901696"/>
                </a:cubicBezTo>
                <a:cubicBezTo>
                  <a:pt x="5468113" y="2900934"/>
                  <a:pt x="5465141" y="2900134"/>
                  <a:pt x="5462092" y="2899296"/>
                </a:cubicBezTo>
                <a:cubicBezTo>
                  <a:pt x="5459044" y="2898458"/>
                  <a:pt x="5455768" y="2897581"/>
                  <a:pt x="5452263" y="2896667"/>
                </a:cubicBezTo>
                <a:cubicBezTo>
                  <a:pt x="5454854" y="2885999"/>
                  <a:pt x="5457597" y="2873959"/>
                  <a:pt x="5460492" y="2860548"/>
                </a:cubicBezTo>
                <a:cubicBezTo>
                  <a:pt x="5463388" y="2847137"/>
                  <a:pt x="5466438" y="2832297"/>
                  <a:pt x="5469643" y="2816028"/>
                </a:cubicBezTo>
                <a:close/>
                <a:moveTo>
                  <a:pt x="6370092" y="2814886"/>
                </a:moveTo>
                <a:lnTo>
                  <a:pt x="6400267" y="2814886"/>
                </a:lnTo>
                <a:lnTo>
                  <a:pt x="6400267" y="2870321"/>
                </a:lnTo>
                <a:lnTo>
                  <a:pt x="6370092" y="2870321"/>
                </a:lnTo>
                <a:close/>
                <a:moveTo>
                  <a:pt x="5557876" y="2804370"/>
                </a:moveTo>
                <a:lnTo>
                  <a:pt x="5593537" y="2804370"/>
                </a:lnTo>
                <a:lnTo>
                  <a:pt x="5593537" y="2931128"/>
                </a:lnTo>
                <a:lnTo>
                  <a:pt x="5557876" y="2931128"/>
                </a:lnTo>
                <a:close/>
                <a:moveTo>
                  <a:pt x="6648298" y="2799283"/>
                </a:moveTo>
                <a:lnTo>
                  <a:pt x="6647612" y="2799969"/>
                </a:lnTo>
                <a:cubicBezTo>
                  <a:pt x="6649593" y="2803474"/>
                  <a:pt x="6651193" y="2807322"/>
                  <a:pt x="6652413" y="2811513"/>
                </a:cubicBezTo>
                <a:cubicBezTo>
                  <a:pt x="6653632" y="2815704"/>
                  <a:pt x="6654775" y="2820924"/>
                  <a:pt x="6655842" y="2827173"/>
                </a:cubicBezTo>
                <a:cubicBezTo>
                  <a:pt x="6656756" y="2832202"/>
                  <a:pt x="6659804" y="2834717"/>
                  <a:pt x="6664985" y="2834717"/>
                </a:cubicBezTo>
                <a:cubicBezTo>
                  <a:pt x="6668643" y="2834717"/>
                  <a:pt x="6671806" y="2833383"/>
                  <a:pt x="6674472" y="2830716"/>
                </a:cubicBezTo>
                <a:cubicBezTo>
                  <a:pt x="6677139" y="2828049"/>
                  <a:pt x="6678473" y="2824963"/>
                  <a:pt x="6678473" y="2821458"/>
                </a:cubicBezTo>
                <a:cubicBezTo>
                  <a:pt x="6678473" y="2819324"/>
                  <a:pt x="6678016" y="2817228"/>
                  <a:pt x="6677101" y="2815171"/>
                </a:cubicBezTo>
                <a:cubicBezTo>
                  <a:pt x="6676187" y="2813114"/>
                  <a:pt x="6674587" y="2811133"/>
                  <a:pt x="6672301" y="2809227"/>
                </a:cubicBezTo>
                <a:cubicBezTo>
                  <a:pt x="6670015" y="2807322"/>
                  <a:pt x="6666929" y="2805532"/>
                  <a:pt x="6663042" y="2803856"/>
                </a:cubicBezTo>
                <a:cubicBezTo>
                  <a:pt x="6659156" y="2802179"/>
                  <a:pt x="6654241" y="2800655"/>
                  <a:pt x="6648298" y="2799283"/>
                </a:cubicBezTo>
                <a:close/>
                <a:moveTo>
                  <a:pt x="5961512" y="2796369"/>
                </a:moveTo>
                <a:lnTo>
                  <a:pt x="6013704" y="2796369"/>
                </a:lnTo>
                <a:cubicBezTo>
                  <a:pt x="6005322" y="2811114"/>
                  <a:pt x="5995950" y="2823591"/>
                  <a:pt x="5985586" y="2833802"/>
                </a:cubicBezTo>
                <a:cubicBezTo>
                  <a:pt x="5979795" y="2830906"/>
                  <a:pt x="5974119" y="2827668"/>
                  <a:pt x="5968556" y="2824086"/>
                </a:cubicBezTo>
                <a:cubicBezTo>
                  <a:pt x="5962993" y="2820505"/>
                  <a:pt x="5957088" y="2816657"/>
                  <a:pt x="5950839" y="2812542"/>
                </a:cubicBezTo>
                <a:cubicBezTo>
                  <a:pt x="5952820" y="2809951"/>
                  <a:pt x="5954535" y="2807589"/>
                  <a:pt x="5955983" y="2805456"/>
                </a:cubicBezTo>
                <a:cubicBezTo>
                  <a:pt x="5957430" y="2803322"/>
                  <a:pt x="5959274" y="2800293"/>
                  <a:pt x="5961512" y="2796369"/>
                </a:cubicBezTo>
                <a:close/>
                <a:moveTo>
                  <a:pt x="6683502" y="2795169"/>
                </a:moveTo>
                <a:lnTo>
                  <a:pt x="6682816" y="2795854"/>
                </a:lnTo>
                <a:cubicBezTo>
                  <a:pt x="6683883" y="2797683"/>
                  <a:pt x="6684797" y="2799512"/>
                  <a:pt x="6685559" y="2801341"/>
                </a:cubicBezTo>
                <a:cubicBezTo>
                  <a:pt x="6686321" y="2803170"/>
                  <a:pt x="6686931" y="2805151"/>
                  <a:pt x="6687388" y="2807284"/>
                </a:cubicBezTo>
                <a:cubicBezTo>
                  <a:pt x="6687846" y="2809418"/>
                  <a:pt x="6688265" y="2811780"/>
                  <a:pt x="6688646" y="2814371"/>
                </a:cubicBezTo>
                <a:cubicBezTo>
                  <a:pt x="6689027" y="2816962"/>
                  <a:pt x="6689446" y="2820010"/>
                  <a:pt x="6689903" y="2823515"/>
                </a:cubicBezTo>
                <a:cubicBezTo>
                  <a:pt x="6690208" y="2826258"/>
                  <a:pt x="6691198" y="2828316"/>
                  <a:pt x="6692875" y="2829687"/>
                </a:cubicBezTo>
                <a:cubicBezTo>
                  <a:pt x="6694551" y="2831059"/>
                  <a:pt x="6696685" y="2831745"/>
                  <a:pt x="6699275" y="2831745"/>
                </a:cubicBezTo>
                <a:cubicBezTo>
                  <a:pt x="6703085" y="2831745"/>
                  <a:pt x="6706362" y="2830373"/>
                  <a:pt x="6709105" y="2827630"/>
                </a:cubicBezTo>
                <a:cubicBezTo>
                  <a:pt x="6711849" y="2824887"/>
                  <a:pt x="6713220" y="2821610"/>
                  <a:pt x="6713220" y="2817800"/>
                </a:cubicBezTo>
                <a:cubicBezTo>
                  <a:pt x="6713220" y="2815514"/>
                  <a:pt x="6712763" y="2813342"/>
                  <a:pt x="6711849" y="2811285"/>
                </a:cubicBezTo>
                <a:cubicBezTo>
                  <a:pt x="6710934" y="2809227"/>
                  <a:pt x="6709372" y="2807284"/>
                  <a:pt x="6707162" y="2805456"/>
                </a:cubicBezTo>
                <a:cubicBezTo>
                  <a:pt x="6704952" y="2803627"/>
                  <a:pt x="6701942" y="2801836"/>
                  <a:pt x="6698133" y="2800083"/>
                </a:cubicBezTo>
                <a:cubicBezTo>
                  <a:pt x="6694323" y="2798331"/>
                  <a:pt x="6689446" y="2796693"/>
                  <a:pt x="6683502" y="2795169"/>
                </a:cubicBezTo>
                <a:close/>
                <a:moveTo>
                  <a:pt x="6591605" y="2792025"/>
                </a:moveTo>
                <a:lnTo>
                  <a:pt x="6611264" y="2792025"/>
                </a:lnTo>
                <a:lnTo>
                  <a:pt x="6611264" y="2855233"/>
                </a:lnTo>
                <a:lnTo>
                  <a:pt x="6591605" y="2855233"/>
                </a:lnTo>
                <a:close/>
                <a:moveTo>
                  <a:pt x="6914388" y="2788825"/>
                </a:moveTo>
                <a:lnTo>
                  <a:pt x="6963309" y="2788825"/>
                </a:lnTo>
                <a:lnTo>
                  <a:pt x="6963309" y="2861634"/>
                </a:lnTo>
                <a:lnTo>
                  <a:pt x="6914388" y="2861634"/>
                </a:lnTo>
                <a:close/>
                <a:moveTo>
                  <a:pt x="6166638" y="2788825"/>
                </a:moveTo>
                <a:lnTo>
                  <a:pt x="6254877" y="2788825"/>
                </a:lnTo>
                <a:lnTo>
                  <a:pt x="6254877" y="2862548"/>
                </a:lnTo>
                <a:lnTo>
                  <a:pt x="6166638" y="2862548"/>
                </a:lnTo>
                <a:close/>
                <a:moveTo>
                  <a:pt x="5598109" y="2785110"/>
                </a:moveTo>
                <a:lnTo>
                  <a:pt x="5588965" y="2803341"/>
                </a:lnTo>
                <a:lnTo>
                  <a:pt x="5562219" y="2803341"/>
                </a:lnTo>
                <a:lnTo>
                  <a:pt x="5530672" y="2791968"/>
                </a:lnTo>
                <a:cubicBezTo>
                  <a:pt x="5530825" y="2795626"/>
                  <a:pt x="5530939" y="2799703"/>
                  <a:pt x="5531015" y="2804198"/>
                </a:cubicBezTo>
                <a:cubicBezTo>
                  <a:pt x="5531091" y="2808694"/>
                  <a:pt x="5531168" y="2813342"/>
                  <a:pt x="5531244" y="2818143"/>
                </a:cubicBezTo>
                <a:cubicBezTo>
                  <a:pt x="5531321" y="2822943"/>
                  <a:pt x="5531358" y="2827744"/>
                  <a:pt x="5531358" y="2832545"/>
                </a:cubicBezTo>
                <a:cubicBezTo>
                  <a:pt x="5531358" y="2837345"/>
                  <a:pt x="5531358" y="2841879"/>
                  <a:pt x="5531358" y="2846147"/>
                </a:cubicBezTo>
                <a:lnTo>
                  <a:pt x="5531358" y="2869921"/>
                </a:lnTo>
                <a:cubicBezTo>
                  <a:pt x="5531358" y="2876322"/>
                  <a:pt x="5531358" y="2883256"/>
                  <a:pt x="5531358" y="2890723"/>
                </a:cubicBezTo>
                <a:cubicBezTo>
                  <a:pt x="5531358" y="2898191"/>
                  <a:pt x="5531282" y="2905925"/>
                  <a:pt x="5531130" y="2913926"/>
                </a:cubicBezTo>
                <a:cubicBezTo>
                  <a:pt x="5530978" y="2921927"/>
                  <a:pt x="5530825" y="2930043"/>
                  <a:pt x="5530672" y="2938272"/>
                </a:cubicBezTo>
                <a:cubicBezTo>
                  <a:pt x="5530520" y="2946502"/>
                  <a:pt x="5530368" y="2954503"/>
                  <a:pt x="5530215" y="2962275"/>
                </a:cubicBezTo>
                <a:cubicBezTo>
                  <a:pt x="5536311" y="2962123"/>
                  <a:pt x="5543245" y="2961208"/>
                  <a:pt x="5551018" y="2959532"/>
                </a:cubicBezTo>
                <a:cubicBezTo>
                  <a:pt x="5553609" y="2958923"/>
                  <a:pt x="5555399" y="2958122"/>
                  <a:pt x="5556390" y="2957132"/>
                </a:cubicBezTo>
                <a:cubicBezTo>
                  <a:pt x="5557381" y="2956141"/>
                  <a:pt x="5557876" y="2954427"/>
                  <a:pt x="5557876" y="2951988"/>
                </a:cubicBezTo>
                <a:lnTo>
                  <a:pt x="5557876" y="2932157"/>
                </a:lnTo>
                <a:lnTo>
                  <a:pt x="5593537" y="2932157"/>
                </a:lnTo>
                <a:lnTo>
                  <a:pt x="5593537" y="2957703"/>
                </a:lnTo>
                <a:cubicBezTo>
                  <a:pt x="5597500" y="2957399"/>
                  <a:pt x="5601500" y="2957017"/>
                  <a:pt x="5605539" y="2956560"/>
                </a:cubicBezTo>
                <a:cubicBezTo>
                  <a:pt x="5609578" y="2956103"/>
                  <a:pt x="5613121" y="2955570"/>
                  <a:pt x="5616169" y="2954960"/>
                </a:cubicBezTo>
                <a:cubicBezTo>
                  <a:pt x="5619674" y="2954350"/>
                  <a:pt x="5621427" y="2952293"/>
                  <a:pt x="5621427" y="2948788"/>
                </a:cubicBezTo>
                <a:cubicBezTo>
                  <a:pt x="5621122" y="2932176"/>
                  <a:pt x="5620893" y="2916517"/>
                  <a:pt x="5620741" y="2901810"/>
                </a:cubicBezTo>
                <a:cubicBezTo>
                  <a:pt x="5620588" y="2887104"/>
                  <a:pt x="5620512" y="2872512"/>
                  <a:pt x="5620512" y="2858034"/>
                </a:cubicBezTo>
                <a:lnTo>
                  <a:pt x="5620512" y="2812085"/>
                </a:lnTo>
                <a:lnTo>
                  <a:pt x="5629199" y="2801341"/>
                </a:lnTo>
                <a:close/>
                <a:moveTo>
                  <a:pt x="6827063" y="2783796"/>
                </a:moveTo>
                <a:lnTo>
                  <a:pt x="6846951" y="2783796"/>
                </a:lnTo>
                <a:lnTo>
                  <a:pt x="6835292" y="2840660"/>
                </a:lnTo>
                <a:cubicBezTo>
                  <a:pt x="6841388" y="2848585"/>
                  <a:pt x="6845694" y="2856243"/>
                  <a:pt x="6848208" y="2863634"/>
                </a:cubicBezTo>
                <a:cubicBezTo>
                  <a:pt x="6850723" y="2871026"/>
                  <a:pt x="6851980" y="2879293"/>
                  <a:pt x="6851980" y="2888438"/>
                </a:cubicBezTo>
                <a:cubicBezTo>
                  <a:pt x="6851980" y="2893314"/>
                  <a:pt x="6851028" y="2896629"/>
                  <a:pt x="6849123" y="2898382"/>
                </a:cubicBezTo>
                <a:cubicBezTo>
                  <a:pt x="6847218" y="2900134"/>
                  <a:pt x="6843675" y="2900858"/>
                  <a:pt x="6838493" y="2900553"/>
                </a:cubicBezTo>
                <a:lnTo>
                  <a:pt x="6827063" y="2899867"/>
                </a:lnTo>
                <a:close/>
                <a:moveTo>
                  <a:pt x="5797906" y="2782881"/>
                </a:moveTo>
                <a:lnTo>
                  <a:pt x="5821452" y="2782881"/>
                </a:lnTo>
                <a:lnTo>
                  <a:pt x="5809108" y="2848432"/>
                </a:lnTo>
                <a:cubicBezTo>
                  <a:pt x="5813679" y="2854224"/>
                  <a:pt x="5817451" y="2859443"/>
                  <a:pt x="5820424" y="2864091"/>
                </a:cubicBezTo>
                <a:cubicBezTo>
                  <a:pt x="5823395" y="2868740"/>
                  <a:pt x="5825757" y="2873274"/>
                  <a:pt x="5827510" y="2877693"/>
                </a:cubicBezTo>
                <a:cubicBezTo>
                  <a:pt x="5829262" y="2882113"/>
                  <a:pt x="5830443" y="2886570"/>
                  <a:pt x="5831053" y="2891066"/>
                </a:cubicBezTo>
                <a:cubicBezTo>
                  <a:pt x="5831662" y="2895562"/>
                  <a:pt x="5831967" y="2900553"/>
                  <a:pt x="5831967" y="2906040"/>
                </a:cubicBezTo>
                <a:cubicBezTo>
                  <a:pt x="5831967" y="2910002"/>
                  <a:pt x="5830862" y="2913012"/>
                  <a:pt x="5828653" y="2915069"/>
                </a:cubicBezTo>
                <a:cubicBezTo>
                  <a:pt x="5826443" y="2917127"/>
                  <a:pt x="5823814" y="2918079"/>
                  <a:pt x="5820766" y="2917927"/>
                </a:cubicBezTo>
                <a:lnTo>
                  <a:pt x="5797906" y="2917012"/>
                </a:lnTo>
                <a:close/>
                <a:moveTo>
                  <a:pt x="5706694" y="2782881"/>
                </a:moveTo>
                <a:lnTo>
                  <a:pt x="5728411" y="2782881"/>
                </a:lnTo>
                <a:cubicBezTo>
                  <a:pt x="5728411" y="2789092"/>
                  <a:pt x="5728373" y="2796121"/>
                  <a:pt x="5728297" y="2803970"/>
                </a:cubicBezTo>
                <a:cubicBezTo>
                  <a:pt x="5728221" y="2811818"/>
                  <a:pt x="5728000" y="2821134"/>
                  <a:pt x="5727633" y="2831916"/>
                </a:cubicBezTo>
                <a:lnTo>
                  <a:pt x="5705366" y="2831916"/>
                </a:lnTo>
                <a:cubicBezTo>
                  <a:pt x="5705794" y="2823725"/>
                  <a:pt x="5706085" y="2815933"/>
                  <a:pt x="5706238" y="2808542"/>
                </a:cubicBezTo>
                <a:cubicBezTo>
                  <a:pt x="5706390" y="2801150"/>
                  <a:pt x="5706542" y="2792597"/>
                  <a:pt x="5706694" y="2782881"/>
                </a:cubicBezTo>
                <a:close/>
                <a:moveTo>
                  <a:pt x="6615837" y="2775280"/>
                </a:moveTo>
                <a:lnTo>
                  <a:pt x="6607150" y="2790997"/>
                </a:lnTo>
                <a:lnTo>
                  <a:pt x="6595948" y="2790997"/>
                </a:lnTo>
                <a:lnTo>
                  <a:pt x="6566459" y="2780310"/>
                </a:lnTo>
                <a:cubicBezTo>
                  <a:pt x="6566459" y="2783815"/>
                  <a:pt x="6566497" y="2787930"/>
                  <a:pt x="6566573" y="2792654"/>
                </a:cubicBezTo>
                <a:cubicBezTo>
                  <a:pt x="6566649" y="2797378"/>
                  <a:pt x="6566726" y="2802179"/>
                  <a:pt x="6566802" y="2807056"/>
                </a:cubicBezTo>
                <a:cubicBezTo>
                  <a:pt x="6566878" y="2811933"/>
                  <a:pt x="6566916" y="2816619"/>
                  <a:pt x="6566916" y="2821115"/>
                </a:cubicBezTo>
                <a:cubicBezTo>
                  <a:pt x="6566916" y="2825610"/>
                  <a:pt x="6566916" y="2829382"/>
                  <a:pt x="6566916" y="2832430"/>
                </a:cubicBezTo>
                <a:lnTo>
                  <a:pt x="6566916" y="2882265"/>
                </a:lnTo>
                <a:cubicBezTo>
                  <a:pt x="6566916" y="2885770"/>
                  <a:pt x="6566878" y="2890114"/>
                  <a:pt x="6566802" y="2895296"/>
                </a:cubicBezTo>
                <a:cubicBezTo>
                  <a:pt x="6566726" y="2900477"/>
                  <a:pt x="6566649" y="2906154"/>
                  <a:pt x="6566573" y="2912326"/>
                </a:cubicBezTo>
                <a:cubicBezTo>
                  <a:pt x="6566497" y="2918498"/>
                  <a:pt x="6566421" y="2924937"/>
                  <a:pt x="6566345" y="2931643"/>
                </a:cubicBezTo>
                <a:cubicBezTo>
                  <a:pt x="6566268" y="2938348"/>
                  <a:pt x="6566154" y="2944978"/>
                  <a:pt x="6566002" y="2951531"/>
                </a:cubicBezTo>
                <a:cubicBezTo>
                  <a:pt x="6569050" y="2951531"/>
                  <a:pt x="6572288" y="2951340"/>
                  <a:pt x="6575717" y="2950959"/>
                </a:cubicBezTo>
                <a:cubicBezTo>
                  <a:pt x="6579146" y="2950579"/>
                  <a:pt x="6582842" y="2950007"/>
                  <a:pt x="6586804" y="2949245"/>
                </a:cubicBezTo>
                <a:cubicBezTo>
                  <a:pt x="6588785" y="2948940"/>
                  <a:pt x="6590081" y="2948140"/>
                  <a:pt x="6590691" y="2946845"/>
                </a:cubicBezTo>
                <a:cubicBezTo>
                  <a:pt x="6591300" y="2945549"/>
                  <a:pt x="6591605" y="2943835"/>
                  <a:pt x="6591605" y="2941701"/>
                </a:cubicBezTo>
                <a:lnTo>
                  <a:pt x="6591605" y="2926671"/>
                </a:lnTo>
                <a:lnTo>
                  <a:pt x="6611264" y="2926671"/>
                </a:lnTo>
                <a:lnTo>
                  <a:pt x="6611264" y="2942844"/>
                </a:lnTo>
                <a:cubicBezTo>
                  <a:pt x="6613398" y="2942844"/>
                  <a:pt x="6616217" y="2942692"/>
                  <a:pt x="6619723" y="2942387"/>
                </a:cubicBezTo>
                <a:cubicBezTo>
                  <a:pt x="6623228" y="2942082"/>
                  <a:pt x="6626504" y="2941625"/>
                  <a:pt x="6629553" y="2941015"/>
                </a:cubicBezTo>
                <a:lnTo>
                  <a:pt x="6633577" y="2936417"/>
                </a:lnTo>
                <a:lnTo>
                  <a:pt x="6616522" y="2972105"/>
                </a:lnTo>
                <a:lnTo>
                  <a:pt x="6617437" y="2973020"/>
                </a:lnTo>
                <a:cubicBezTo>
                  <a:pt x="6626886" y="2967381"/>
                  <a:pt x="6635229" y="2961742"/>
                  <a:pt x="6642468" y="2956103"/>
                </a:cubicBezTo>
                <a:cubicBezTo>
                  <a:pt x="6649707" y="2950464"/>
                  <a:pt x="6656108" y="2944559"/>
                  <a:pt x="6661671" y="2938386"/>
                </a:cubicBezTo>
                <a:cubicBezTo>
                  <a:pt x="6667233" y="2932214"/>
                  <a:pt x="6671996" y="2925585"/>
                  <a:pt x="6675958" y="2918498"/>
                </a:cubicBezTo>
                <a:cubicBezTo>
                  <a:pt x="6679921" y="2911412"/>
                  <a:pt x="6683597" y="2902706"/>
                  <a:pt x="6686988" y="2892381"/>
                </a:cubicBezTo>
                <a:lnTo>
                  <a:pt x="6687846" y="2892381"/>
                </a:lnTo>
                <a:cubicBezTo>
                  <a:pt x="6689674" y="2902401"/>
                  <a:pt x="6691655" y="2910688"/>
                  <a:pt x="6693789" y="2917241"/>
                </a:cubicBezTo>
                <a:cubicBezTo>
                  <a:pt x="6695923" y="2923794"/>
                  <a:pt x="6698513" y="2929738"/>
                  <a:pt x="6701562" y="2935072"/>
                </a:cubicBezTo>
                <a:cubicBezTo>
                  <a:pt x="6694399" y="2942235"/>
                  <a:pt x="6686017" y="2948978"/>
                  <a:pt x="6676416" y="2955303"/>
                </a:cubicBezTo>
                <a:cubicBezTo>
                  <a:pt x="6666814" y="2961627"/>
                  <a:pt x="6655537" y="2967990"/>
                  <a:pt x="6642583" y="2974391"/>
                </a:cubicBezTo>
                <a:lnTo>
                  <a:pt x="6643268" y="2975534"/>
                </a:lnTo>
                <a:cubicBezTo>
                  <a:pt x="6658509" y="2972791"/>
                  <a:pt x="6671806" y="2969400"/>
                  <a:pt x="6683159" y="2965361"/>
                </a:cubicBezTo>
                <a:cubicBezTo>
                  <a:pt x="6694513" y="2961323"/>
                  <a:pt x="6704762" y="2956179"/>
                  <a:pt x="6713906" y="2949931"/>
                </a:cubicBezTo>
                <a:cubicBezTo>
                  <a:pt x="6718935" y="2954503"/>
                  <a:pt x="6725069" y="2958541"/>
                  <a:pt x="6732308" y="2962047"/>
                </a:cubicBezTo>
                <a:cubicBezTo>
                  <a:pt x="6739547" y="2965552"/>
                  <a:pt x="6748425" y="2968905"/>
                  <a:pt x="6758940" y="2972105"/>
                </a:cubicBezTo>
                <a:cubicBezTo>
                  <a:pt x="6760312" y="2967990"/>
                  <a:pt x="6761683" y="2964485"/>
                  <a:pt x="6763055" y="2961590"/>
                </a:cubicBezTo>
                <a:cubicBezTo>
                  <a:pt x="6764426" y="2958694"/>
                  <a:pt x="6765874" y="2956141"/>
                  <a:pt x="6767398" y="2953931"/>
                </a:cubicBezTo>
                <a:cubicBezTo>
                  <a:pt x="6768922" y="2951721"/>
                  <a:pt x="6770561" y="2949740"/>
                  <a:pt x="6772313" y="2947988"/>
                </a:cubicBezTo>
                <a:cubicBezTo>
                  <a:pt x="6774066" y="2946235"/>
                  <a:pt x="6776085" y="2944444"/>
                  <a:pt x="6778371" y="2942616"/>
                </a:cubicBezTo>
                <a:lnTo>
                  <a:pt x="6778600" y="2941244"/>
                </a:lnTo>
                <a:cubicBezTo>
                  <a:pt x="6768999" y="2940635"/>
                  <a:pt x="6760426" y="2939758"/>
                  <a:pt x="6752882" y="2938615"/>
                </a:cubicBezTo>
                <a:cubicBezTo>
                  <a:pt x="6745338" y="2937472"/>
                  <a:pt x="6738595" y="2935834"/>
                  <a:pt x="6732651" y="2933700"/>
                </a:cubicBezTo>
                <a:cubicBezTo>
                  <a:pt x="6736613" y="2929281"/>
                  <a:pt x="6740347" y="2924556"/>
                  <a:pt x="6743853" y="2919527"/>
                </a:cubicBezTo>
                <a:cubicBezTo>
                  <a:pt x="6747358" y="2914498"/>
                  <a:pt x="6750787" y="2908935"/>
                  <a:pt x="6754139" y="2902839"/>
                </a:cubicBezTo>
                <a:lnTo>
                  <a:pt x="6765341" y="2895524"/>
                </a:lnTo>
                <a:lnTo>
                  <a:pt x="6736080" y="2877008"/>
                </a:lnTo>
                <a:lnTo>
                  <a:pt x="6725793" y="2891352"/>
                </a:lnTo>
                <a:lnTo>
                  <a:pt x="6687331" y="2891352"/>
                </a:lnTo>
                <a:cubicBezTo>
                  <a:pt x="6689655" y="2884075"/>
                  <a:pt x="6691658" y="2876036"/>
                  <a:pt x="6693339" y="2867235"/>
                </a:cubicBezTo>
                <a:lnTo>
                  <a:pt x="6769456" y="2867235"/>
                </a:lnTo>
                <a:cubicBezTo>
                  <a:pt x="6773266" y="2865939"/>
                  <a:pt x="6775171" y="2865292"/>
                  <a:pt x="6775171" y="2865292"/>
                </a:cubicBezTo>
                <a:lnTo>
                  <a:pt x="6751854" y="2847518"/>
                </a:lnTo>
                <a:lnTo>
                  <a:pt x="6738823" y="2866206"/>
                </a:lnTo>
                <a:lnTo>
                  <a:pt x="6693553" y="2866206"/>
                </a:lnTo>
                <a:cubicBezTo>
                  <a:pt x="6694473" y="2861520"/>
                  <a:pt x="6695161" y="2857424"/>
                  <a:pt x="6695618" y="2853919"/>
                </a:cubicBezTo>
                <a:cubicBezTo>
                  <a:pt x="6696075" y="2850414"/>
                  <a:pt x="6696609" y="2846013"/>
                  <a:pt x="6697218" y="2840717"/>
                </a:cubicBezTo>
                <a:lnTo>
                  <a:pt x="6765570" y="2840717"/>
                </a:lnTo>
                <a:cubicBezTo>
                  <a:pt x="6769379" y="2839422"/>
                  <a:pt x="6771284" y="2838774"/>
                  <a:pt x="6771284" y="2838774"/>
                </a:cubicBezTo>
                <a:lnTo>
                  <a:pt x="6749110" y="2821000"/>
                </a:lnTo>
                <a:lnTo>
                  <a:pt x="6736080" y="2839688"/>
                </a:lnTo>
                <a:lnTo>
                  <a:pt x="6720535" y="2839688"/>
                </a:lnTo>
                <a:cubicBezTo>
                  <a:pt x="6726327" y="2833783"/>
                  <a:pt x="6731622" y="2828506"/>
                  <a:pt x="6736423" y="2823858"/>
                </a:cubicBezTo>
                <a:cubicBezTo>
                  <a:pt x="6741224" y="2819210"/>
                  <a:pt x="6745605" y="2814676"/>
                  <a:pt x="6749567" y="2810256"/>
                </a:cubicBezTo>
                <a:lnTo>
                  <a:pt x="6760312" y="2804770"/>
                </a:lnTo>
                <a:lnTo>
                  <a:pt x="6727165" y="2791740"/>
                </a:lnTo>
                <a:cubicBezTo>
                  <a:pt x="6725946" y="2799207"/>
                  <a:pt x="6724345" y="2806865"/>
                  <a:pt x="6722364" y="2814714"/>
                </a:cubicBezTo>
                <a:cubicBezTo>
                  <a:pt x="6720383" y="2822562"/>
                  <a:pt x="6718325" y="2830887"/>
                  <a:pt x="6716192" y="2839688"/>
                </a:cubicBezTo>
                <a:lnTo>
                  <a:pt x="6641897" y="2839688"/>
                </a:lnTo>
                <a:lnTo>
                  <a:pt x="6641897" y="2840717"/>
                </a:lnTo>
                <a:lnTo>
                  <a:pt x="6669100" y="2840717"/>
                </a:lnTo>
                <a:cubicBezTo>
                  <a:pt x="6668948" y="2849366"/>
                  <a:pt x="6668169" y="2857862"/>
                  <a:pt x="6666764" y="2866206"/>
                </a:cubicBezTo>
                <a:lnTo>
                  <a:pt x="6637782" y="2866206"/>
                </a:lnTo>
                <a:lnTo>
                  <a:pt x="6637782" y="2867235"/>
                </a:lnTo>
                <a:lnTo>
                  <a:pt x="6666636" y="2867235"/>
                </a:lnTo>
                <a:lnTo>
                  <a:pt x="6635953" y="2931443"/>
                </a:lnTo>
                <a:lnTo>
                  <a:pt x="6635953" y="2800426"/>
                </a:lnTo>
                <a:lnTo>
                  <a:pt x="6644869" y="2790368"/>
                </a:lnTo>
                <a:close/>
                <a:moveTo>
                  <a:pt x="6968338" y="2769565"/>
                </a:moveTo>
                <a:lnTo>
                  <a:pt x="6959194" y="2787796"/>
                </a:lnTo>
                <a:lnTo>
                  <a:pt x="6921246" y="2787796"/>
                </a:lnTo>
                <a:lnTo>
                  <a:pt x="6886499" y="2775738"/>
                </a:lnTo>
                <a:lnTo>
                  <a:pt x="6886499" y="2893695"/>
                </a:lnTo>
                <a:cubicBezTo>
                  <a:pt x="6886499" y="2899334"/>
                  <a:pt x="6886346" y="2908821"/>
                  <a:pt x="6886042" y="2922156"/>
                </a:cubicBezTo>
                <a:cubicBezTo>
                  <a:pt x="6885737" y="2935491"/>
                  <a:pt x="6885280" y="2951226"/>
                  <a:pt x="6884670" y="2969362"/>
                </a:cubicBezTo>
                <a:cubicBezTo>
                  <a:pt x="6887261" y="2969514"/>
                  <a:pt x="6890842" y="2969400"/>
                  <a:pt x="6895414" y="2969019"/>
                </a:cubicBezTo>
                <a:cubicBezTo>
                  <a:pt x="6899986" y="2968638"/>
                  <a:pt x="6904406" y="2968066"/>
                  <a:pt x="6908673" y="2967305"/>
                </a:cubicBezTo>
                <a:cubicBezTo>
                  <a:pt x="6910807" y="2966847"/>
                  <a:pt x="6912293" y="2965971"/>
                  <a:pt x="6913131" y="2964676"/>
                </a:cubicBezTo>
                <a:cubicBezTo>
                  <a:pt x="6913969" y="2963380"/>
                  <a:pt x="6914388" y="2961513"/>
                  <a:pt x="6914388" y="2959075"/>
                </a:cubicBezTo>
                <a:lnTo>
                  <a:pt x="6914388" y="2941987"/>
                </a:lnTo>
                <a:lnTo>
                  <a:pt x="6963309" y="2941987"/>
                </a:lnTo>
                <a:lnTo>
                  <a:pt x="6963309" y="2966161"/>
                </a:lnTo>
                <a:cubicBezTo>
                  <a:pt x="6966661" y="2966161"/>
                  <a:pt x="6970738" y="2965895"/>
                  <a:pt x="6975539" y="2965361"/>
                </a:cubicBezTo>
                <a:cubicBezTo>
                  <a:pt x="6980339" y="2964828"/>
                  <a:pt x="6984187" y="2964180"/>
                  <a:pt x="6987083" y="2963418"/>
                </a:cubicBezTo>
                <a:cubicBezTo>
                  <a:pt x="6991045" y="2962656"/>
                  <a:pt x="6993027" y="2960065"/>
                  <a:pt x="6993027" y="2955646"/>
                </a:cubicBezTo>
                <a:cubicBezTo>
                  <a:pt x="6993027" y="2952141"/>
                  <a:pt x="6992989" y="2947759"/>
                  <a:pt x="6992912" y="2942501"/>
                </a:cubicBezTo>
                <a:cubicBezTo>
                  <a:pt x="6992836" y="2937243"/>
                  <a:pt x="6992760" y="2931605"/>
                  <a:pt x="6992684" y="2925585"/>
                </a:cubicBezTo>
                <a:cubicBezTo>
                  <a:pt x="6992607" y="2919565"/>
                  <a:pt x="6992493" y="2913469"/>
                  <a:pt x="6992341" y="2907297"/>
                </a:cubicBezTo>
                <a:cubicBezTo>
                  <a:pt x="6992188" y="2901125"/>
                  <a:pt x="6992074" y="2895219"/>
                  <a:pt x="6991998" y="2889581"/>
                </a:cubicBezTo>
                <a:cubicBezTo>
                  <a:pt x="6991922" y="2883942"/>
                  <a:pt x="6991846" y="2878874"/>
                  <a:pt x="6991769" y="2874379"/>
                </a:cubicBezTo>
                <a:cubicBezTo>
                  <a:pt x="6991693" y="2869883"/>
                  <a:pt x="6991655" y="2866339"/>
                  <a:pt x="6991655" y="2863749"/>
                </a:cubicBezTo>
                <a:lnTo>
                  <a:pt x="6991655" y="2796540"/>
                </a:lnTo>
                <a:lnTo>
                  <a:pt x="6999427" y="2786482"/>
                </a:lnTo>
                <a:close/>
                <a:moveTo>
                  <a:pt x="6259449" y="2768880"/>
                </a:moveTo>
                <a:lnTo>
                  <a:pt x="6249848" y="2787796"/>
                </a:lnTo>
                <a:lnTo>
                  <a:pt x="6172124" y="2787796"/>
                </a:lnTo>
                <a:lnTo>
                  <a:pt x="6135091" y="2775280"/>
                </a:lnTo>
                <a:cubicBezTo>
                  <a:pt x="6135091" y="2778024"/>
                  <a:pt x="6135129" y="2782138"/>
                  <a:pt x="6135205" y="2787625"/>
                </a:cubicBezTo>
                <a:cubicBezTo>
                  <a:pt x="6135281" y="2793111"/>
                  <a:pt x="6135396" y="2798712"/>
                  <a:pt x="6135548" y="2804427"/>
                </a:cubicBezTo>
                <a:cubicBezTo>
                  <a:pt x="6135700" y="2810142"/>
                  <a:pt x="6135815" y="2815476"/>
                  <a:pt x="6135891" y="2820429"/>
                </a:cubicBezTo>
                <a:cubicBezTo>
                  <a:pt x="6135967" y="2825382"/>
                  <a:pt x="6136005" y="2828697"/>
                  <a:pt x="6136005" y="2830373"/>
                </a:cubicBezTo>
                <a:lnTo>
                  <a:pt x="6136005" y="2869464"/>
                </a:lnTo>
                <a:cubicBezTo>
                  <a:pt x="6136005" y="2871293"/>
                  <a:pt x="6135967" y="2874493"/>
                  <a:pt x="6135891" y="2879065"/>
                </a:cubicBezTo>
                <a:cubicBezTo>
                  <a:pt x="6135815" y="2883637"/>
                  <a:pt x="6135739" y="2888971"/>
                  <a:pt x="6135662" y="2895067"/>
                </a:cubicBezTo>
                <a:cubicBezTo>
                  <a:pt x="6135586" y="2901163"/>
                  <a:pt x="6135510" y="2907716"/>
                  <a:pt x="6135434" y="2914726"/>
                </a:cubicBezTo>
                <a:cubicBezTo>
                  <a:pt x="6135358" y="2921737"/>
                  <a:pt x="6135281" y="2928671"/>
                  <a:pt x="6135205" y="2935529"/>
                </a:cubicBezTo>
                <a:cubicBezTo>
                  <a:pt x="6135129" y="2942387"/>
                  <a:pt x="6135015" y="2948902"/>
                  <a:pt x="6134862" y="2955074"/>
                </a:cubicBezTo>
                <a:cubicBezTo>
                  <a:pt x="6134710" y="2961246"/>
                  <a:pt x="6134634" y="2966466"/>
                  <a:pt x="6134634" y="2970733"/>
                </a:cubicBezTo>
                <a:cubicBezTo>
                  <a:pt x="6136005" y="2970733"/>
                  <a:pt x="6137720" y="2970695"/>
                  <a:pt x="6139777" y="2970619"/>
                </a:cubicBezTo>
                <a:cubicBezTo>
                  <a:pt x="6141834" y="2970543"/>
                  <a:pt x="6144082" y="2970352"/>
                  <a:pt x="6146521" y="2970048"/>
                </a:cubicBezTo>
                <a:cubicBezTo>
                  <a:pt x="6148959" y="2969743"/>
                  <a:pt x="6151436" y="2969438"/>
                  <a:pt x="6153950" y="2969133"/>
                </a:cubicBezTo>
                <a:cubicBezTo>
                  <a:pt x="6156465" y="2968829"/>
                  <a:pt x="6158789" y="2968447"/>
                  <a:pt x="6160923" y="2967990"/>
                </a:cubicBezTo>
                <a:cubicBezTo>
                  <a:pt x="6163056" y="2967533"/>
                  <a:pt x="6164542" y="2966771"/>
                  <a:pt x="6165380" y="2965704"/>
                </a:cubicBezTo>
                <a:cubicBezTo>
                  <a:pt x="6166218" y="2964638"/>
                  <a:pt x="6166638" y="2962885"/>
                  <a:pt x="6166638" y="2960447"/>
                </a:cubicBezTo>
                <a:lnTo>
                  <a:pt x="6166638" y="2945644"/>
                </a:lnTo>
                <a:lnTo>
                  <a:pt x="6254877" y="2945644"/>
                </a:lnTo>
                <a:lnTo>
                  <a:pt x="6254877" y="2968447"/>
                </a:lnTo>
                <a:cubicBezTo>
                  <a:pt x="6258840" y="2968447"/>
                  <a:pt x="6263450" y="2968181"/>
                  <a:pt x="6268708" y="2967647"/>
                </a:cubicBezTo>
                <a:cubicBezTo>
                  <a:pt x="6273965" y="2967114"/>
                  <a:pt x="6278347" y="2966466"/>
                  <a:pt x="6281852" y="2965704"/>
                </a:cubicBezTo>
                <a:cubicBezTo>
                  <a:pt x="6283986" y="2965247"/>
                  <a:pt x="6285433" y="2964485"/>
                  <a:pt x="6286195" y="2963418"/>
                </a:cubicBezTo>
                <a:cubicBezTo>
                  <a:pt x="6286957" y="2962351"/>
                  <a:pt x="6287338" y="2960523"/>
                  <a:pt x="6287338" y="2957932"/>
                </a:cubicBezTo>
                <a:cubicBezTo>
                  <a:pt x="6287338" y="2954427"/>
                  <a:pt x="6287300" y="2950045"/>
                  <a:pt x="6287224" y="2944787"/>
                </a:cubicBezTo>
                <a:cubicBezTo>
                  <a:pt x="6287148" y="2939530"/>
                  <a:pt x="6287110" y="2933891"/>
                  <a:pt x="6287110" y="2927871"/>
                </a:cubicBezTo>
                <a:cubicBezTo>
                  <a:pt x="6287110" y="2921851"/>
                  <a:pt x="6287034" y="2915679"/>
                  <a:pt x="6286881" y="2909354"/>
                </a:cubicBezTo>
                <a:cubicBezTo>
                  <a:pt x="6286729" y="2903030"/>
                  <a:pt x="6286653" y="2897048"/>
                  <a:pt x="6286653" y="2891409"/>
                </a:cubicBezTo>
                <a:cubicBezTo>
                  <a:pt x="6286653" y="2885770"/>
                  <a:pt x="6286615" y="2880703"/>
                  <a:pt x="6286538" y="2876207"/>
                </a:cubicBezTo>
                <a:cubicBezTo>
                  <a:pt x="6286462" y="2871712"/>
                  <a:pt x="6286424" y="2868168"/>
                  <a:pt x="6286424" y="2865577"/>
                </a:cubicBezTo>
                <a:lnTo>
                  <a:pt x="6286424" y="2797455"/>
                </a:lnTo>
                <a:lnTo>
                  <a:pt x="6295568" y="2786482"/>
                </a:lnTo>
                <a:close/>
                <a:moveTo>
                  <a:pt x="6854038" y="2766136"/>
                </a:moveTo>
                <a:lnTo>
                  <a:pt x="6844665" y="2782767"/>
                </a:lnTo>
                <a:lnTo>
                  <a:pt x="6831178" y="2782767"/>
                </a:lnTo>
                <a:lnTo>
                  <a:pt x="6799631" y="2772537"/>
                </a:lnTo>
                <a:cubicBezTo>
                  <a:pt x="6799783" y="2774518"/>
                  <a:pt x="6799936" y="2778062"/>
                  <a:pt x="6800088" y="2783167"/>
                </a:cubicBezTo>
                <a:cubicBezTo>
                  <a:pt x="6800240" y="2788272"/>
                  <a:pt x="6800393" y="2793683"/>
                  <a:pt x="6800545" y="2799398"/>
                </a:cubicBezTo>
                <a:cubicBezTo>
                  <a:pt x="6800698" y="2805113"/>
                  <a:pt x="6800812" y="2810599"/>
                  <a:pt x="6800888" y="2815857"/>
                </a:cubicBezTo>
                <a:cubicBezTo>
                  <a:pt x="6800964" y="2821115"/>
                  <a:pt x="6801003" y="2824811"/>
                  <a:pt x="6801003" y="2826944"/>
                </a:cubicBezTo>
                <a:lnTo>
                  <a:pt x="6801003" y="2863749"/>
                </a:lnTo>
                <a:cubicBezTo>
                  <a:pt x="6801003" y="2878227"/>
                  <a:pt x="6800812" y="2894762"/>
                  <a:pt x="6800431" y="2913355"/>
                </a:cubicBezTo>
                <a:cubicBezTo>
                  <a:pt x="6800050" y="2931948"/>
                  <a:pt x="6799631" y="2951455"/>
                  <a:pt x="6799174" y="2971876"/>
                </a:cubicBezTo>
                <a:cubicBezTo>
                  <a:pt x="6802222" y="2971724"/>
                  <a:pt x="6805841" y="2971496"/>
                  <a:pt x="6810032" y="2971191"/>
                </a:cubicBezTo>
                <a:cubicBezTo>
                  <a:pt x="6814223" y="2970886"/>
                  <a:pt x="6818300" y="2970352"/>
                  <a:pt x="6822262" y="2969590"/>
                </a:cubicBezTo>
                <a:cubicBezTo>
                  <a:pt x="6824243" y="2969286"/>
                  <a:pt x="6825539" y="2968600"/>
                  <a:pt x="6826149" y="2967533"/>
                </a:cubicBezTo>
                <a:cubicBezTo>
                  <a:pt x="6826758" y="2966466"/>
                  <a:pt x="6827063" y="2964790"/>
                  <a:pt x="6827063" y="2962504"/>
                </a:cubicBezTo>
                <a:lnTo>
                  <a:pt x="6827063" y="2902839"/>
                </a:lnTo>
                <a:cubicBezTo>
                  <a:pt x="6829959" y="2904363"/>
                  <a:pt x="6832397" y="2905925"/>
                  <a:pt x="6834378" y="2907525"/>
                </a:cubicBezTo>
                <a:cubicBezTo>
                  <a:pt x="6836359" y="2909126"/>
                  <a:pt x="6837959" y="2910917"/>
                  <a:pt x="6839179" y="2912898"/>
                </a:cubicBezTo>
                <a:cubicBezTo>
                  <a:pt x="6840398" y="2914879"/>
                  <a:pt x="6841312" y="2917050"/>
                  <a:pt x="6841922" y="2919413"/>
                </a:cubicBezTo>
                <a:cubicBezTo>
                  <a:pt x="6842531" y="2921775"/>
                  <a:pt x="6842989" y="2924556"/>
                  <a:pt x="6843293" y="2927757"/>
                </a:cubicBezTo>
                <a:cubicBezTo>
                  <a:pt x="6849542" y="2926690"/>
                  <a:pt x="6854838" y="2925242"/>
                  <a:pt x="6859181" y="2923413"/>
                </a:cubicBezTo>
                <a:cubicBezTo>
                  <a:pt x="6863525" y="2921584"/>
                  <a:pt x="6867030" y="2919146"/>
                  <a:pt x="6869697" y="2916098"/>
                </a:cubicBezTo>
                <a:cubicBezTo>
                  <a:pt x="6872364" y="2913050"/>
                  <a:pt x="6874307" y="2909354"/>
                  <a:pt x="6875526" y="2905011"/>
                </a:cubicBezTo>
                <a:cubicBezTo>
                  <a:pt x="6876745" y="2900667"/>
                  <a:pt x="6877355" y="2895524"/>
                  <a:pt x="6877355" y="2889581"/>
                </a:cubicBezTo>
                <a:cubicBezTo>
                  <a:pt x="6877355" y="2880894"/>
                  <a:pt x="6874193" y="2872397"/>
                  <a:pt x="6867868" y="2864091"/>
                </a:cubicBezTo>
                <a:cubicBezTo>
                  <a:pt x="6861543" y="2855786"/>
                  <a:pt x="6851599" y="2847594"/>
                  <a:pt x="6838036" y="2839517"/>
                </a:cubicBezTo>
                <a:cubicBezTo>
                  <a:pt x="6841388" y="2835402"/>
                  <a:pt x="6844817" y="2831173"/>
                  <a:pt x="6848323" y="2826830"/>
                </a:cubicBezTo>
                <a:cubicBezTo>
                  <a:pt x="6851828" y="2822486"/>
                  <a:pt x="6855181" y="2818181"/>
                  <a:pt x="6858381" y="2813914"/>
                </a:cubicBezTo>
                <a:cubicBezTo>
                  <a:pt x="6861582" y="2809647"/>
                  <a:pt x="6864553" y="2805646"/>
                  <a:pt x="6867296" y="2801912"/>
                </a:cubicBezTo>
                <a:cubicBezTo>
                  <a:pt x="6870040" y="2798179"/>
                  <a:pt x="6872478" y="2794788"/>
                  <a:pt x="6874612" y="2791740"/>
                </a:cubicBezTo>
                <a:lnTo>
                  <a:pt x="6883756" y="2785796"/>
                </a:lnTo>
                <a:close/>
                <a:moveTo>
                  <a:pt x="6452845" y="2766136"/>
                </a:moveTo>
                <a:cubicBezTo>
                  <a:pt x="6452845" y="2769032"/>
                  <a:pt x="6452654" y="2772423"/>
                  <a:pt x="6452273" y="2776309"/>
                </a:cubicBezTo>
                <a:cubicBezTo>
                  <a:pt x="6451892" y="2780195"/>
                  <a:pt x="6451321" y="2783967"/>
                  <a:pt x="6450559" y="2787625"/>
                </a:cubicBezTo>
                <a:cubicBezTo>
                  <a:pt x="6449340" y="2793873"/>
                  <a:pt x="6448082" y="2800007"/>
                  <a:pt x="6446787" y="2806027"/>
                </a:cubicBezTo>
                <a:cubicBezTo>
                  <a:pt x="6445491" y="2812047"/>
                  <a:pt x="6444044" y="2818105"/>
                  <a:pt x="6442443" y="2824201"/>
                </a:cubicBezTo>
                <a:cubicBezTo>
                  <a:pt x="6440843" y="2830297"/>
                  <a:pt x="6439014" y="2836621"/>
                  <a:pt x="6436957" y="2843175"/>
                </a:cubicBezTo>
                <a:cubicBezTo>
                  <a:pt x="6434900" y="2849728"/>
                  <a:pt x="6432652" y="2856738"/>
                  <a:pt x="6430213" y="2864206"/>
                </a:cubicBezTo>
                <a:lnTo>
                  <a:pt x="6431356" y="2864892"/>
                </a:lnTo>
                <a:cubicBezTo>
                  <a:pt x="6437910" y="2857576"/>
                  <a:pt x="6444234" y="2849766"/>
                  <a:pt x="6450330" y="2841460"/>
                </a:cubicBezTo>
                <a:cubicBezTo>
                  <a:pt x="6456426" y="2833154"/>
                  <a:pt x="6462589" y="2823260"/>
                  <a:pt x="6468818" y="2811778"/>
                </a:cubicBezTo>
                <a:lnTo>
                  <a:pt x="6509309" y="2811778"/>
                </a:lnTo>
                <a:cubicBezTo>
                  <a:pt x="6509157" y="2821127"/>
                  <a:pt x="6508966" y="2830411"/>
                  <a:pt x="6508737" y="2839631"/>
                </a:cubicBezTo>
                <a:cubicBezTo>
                  <a:pt x="6508509" y="2848851"/>
                  <a:pt x="6508242" y="2858262"/>
                  <a:pt x="6507937" y="2867863"/>
                </a:cubicBezTo>
                <a:cubicBezTo>
                  <a:pt x="6507633" y="2877465"/>
                  <a:pt x="6507290" y="2887104"/>
                  <a:pt x="6506909" y="2896781"/>
                </a:cubicBezTo>
                <a:cubicBezTo>
                  <a:pt x="6506528" y="2906459"/>
                  <a:pt x="6506109" y="2915717"/>
                  <a:pt x="6505651" y="2924556"/>
                </a:cubicBezTo>
                <a:cubicBezTo>
                  <a:pt x="6505347" y="2929890"/>
                  <a:pt x="6503823" y="2933700"/>
                  <a:pt x="6501079" y="2935986"/>
                </a:cubicBezTo>
                <a:cubicBezTo>
                  <a:pt x="6498336" y="2938272"/>
                  <a:pt x="6493840" y="2939263"/>
                  <a:pt x="6487592" y="2938958"/>
                </a:cubicBezTo>
                <a:lnTo>
                  <a:pt x="6451245" y="2936901"/>
                </a:lnTo>
                <a:lnTo>
                  <a:pt x="6450787" y="2938272"/>
                </a:lnTo>
                <a:cubicBezTo>
                  <a:pt x="6457645" y="2940558"/>
                  <a:pt x="6463246" y="2942692"/>
                  <a:pt x="6467589" y="2944673"/>
                </a:cubicBezTo>
                <a:cubicBezTo>
                  <a:pt x="6471933" y="2946654"/>
                  <a:pt x="6475400" y="2948864"/>
                  <a:pt x="6477991" y="2951302"/>
                </a:cubicBezTo>
                <a:cubicBezTo>
                  <a:pt x="6480582" y="2953741"/>
                  <a:pt x="6482449" y="2956560"/>
                  <a:pt x="6483591" y="2959761"/>
                </a:cubicBezTo>
                <a:cubicBezTo>
                  <a:pt x="6484734" y="2962961"/>
                  <a:pt x="6485535" y="2966923"/>
                  <a:pt x="6485992" y="2971648"/>
                </a:cubicBezTo>
                <a:cubicBezTo>
                  <a:pt x="6495136" y="2970733"/>
                  <a:pt x="6502718" y="2969324"/>
                  <a:pt x="6508737" y="2967419"/>
                </a:cubicBezTo>
                <a:cubicBezTo>
                  <a:pt x="6514757" y="2965514"/>
                  <a:pt x="6519596" y="2962923"/>
                  <a:pt x="6523254" y="2959646"/>
                </a:cubicBezTo>
                <a:cubicBezTo>
                  <a:pt x="6526911" y="2956370"/>
                  <a:pt x="6529578" y="2952331"/>
                  <a:pt x="6531255" y="2947530"/>
                </a:cubicBezTo>
                <a:cubicBezTo>
                  <a:pt x="6532931" y="2942730"/>
                  <a:pt x="6533922" y="2937053"/>
                  <a:pt x="6534226" y="2930500"/>
                </a:cubicBezTo>
                <a:cubicBezTo>
                  <a:pt x="6534531" y="2921051"/>
                  <a:pt x="6534874" y="2911221"/>
                  <a:pt x="6535255" y="2901011"/>
                </a:cubicBezTo>
                <a:cubicBezTo>
                  <a:pt x="6535636" y="2890800"/>
                  <a:pt x="6535941" y="2880741"/>
                  <a:pt x="6536170" y="2870835"/>
                </a:cubicBezTo>
                <a:cubicBezTo>
                  <a:pt x="6536398" y="2860929"/>
                  <a:pt x="6536589" y="2851518"/>
                  <a:pt x="6536741" y="2842603"/>
                </a:cubicBezTo>
                <a:cubicBezTo>
                  <a:pt x="6536893" y="2833688"/>
                  <a:pt x="6536970" y="2825801"/>
                  <a:pt x="6536970" y="2818943"/>
                </a:cubicBezTo>
                <a:lnTo>
                  <a:pt x="6545199" y="2808427"/>
                </a:lnTo>
                <a:lnTo>
                  <a:pt x="6513881" y="2793111"/>
                </a:lnTo>
                <a:lnTo>
                  <a:pt x="6505194" y="2810792"/>
                </a:lnTo>
                <a:lnTo>
                  <a:pt x="6469333" y="2810792"/>
                </a:lnTo>
                <a:cubicBezTo>
                  <a:pt x="6472209" y="2805406"/>
                  <a:pt x="6474600" y="2800579"/>
                  <a:pt x="6476505" y="2796312"/>
                </a:cubicBezTo>
                <a:cubicBezTo>
                  <a:pt x="6478410" y="2792044"/>
                  <a:pt x="6480353" y="2787625"/>
                  <a:pt x="6482334" y="2783053"/>
                </a:cubicBezTo>
                <a:lnTo>
                  <a:pt x="6493764" y="2775280"/>
                </a:lnTo>
                <a:close/>
                <a:moveTo>
                  <a:pt x="5939181" y="2765451"/>
                </a:moveTo>
                <a:cubicBezTo>
                  <a:pt x="5937657" y="2773071"/>
                  <a:pt x="5935790" y="2780538"/>
                  <a:pt x="5933580" y="2787853"/>
                </a:cubicBezTo>
                <a:cubicBezTo>
                  <a:pt x="5931370" y="2795169"/>
                  <a:pt x="5928551" y="2802636"/>
                  <a:pt x="5925122" y="2810256"/>
                </a:cubicBezTo>
                <a:cubicBezTo>
                  <a:pt x="5921693" y="2817876"/>
                  <a:pt x="5917617" y="2825763"/>
                  <a:pt x="5912892" y="2833916"/>
                </a:cubicBezTo>
                <a:cubicBezTo>
                  <a:pt x="5908167" y="2842070"/>
                  <a:pt x="5902605" y="2850718"/>
                  <a:pt x="5896204" y="2859862"/>
                </a:cubicBezTo>
                <a:lnTo>
                  <a:pt x="5897347" y="2860777"/>
                </a:lnTo>
                <a:cubicBezTo>
                  <a:pt x="5908777" y="2853309"/>
                  <a:pt x="5918530" y="2846070"/>
                  <a:pt x="5926608" y="2839060"/>
                </a:cubicBezTo>
                <a:cubicBezTo>
                  <a:pt x="5934685" y="2832050"/>
                  <a:pt x="5942381" y="2823744"/>
                  <a:pt x="5949696" y="2814142"/>
                </a:cubicBezTo>
                <a:cubicBezTo>
                  <a:pt x="5952744" y="2820696"/>
                  <a:pt x="5956021" y="2826601"/>
                  <a:pt x="5959526" y="2831859"/>
                </a:cubicBezTo>
                <a:cubicBezTo>
                  <a:pt x="5963031" y="2837117"/>
                  <a:pt x="5966917" y="2841956"/>
                  <a:pt x="5971185" y="2846375"/>
                </a:cubicBezTo>
                <a:cubicBezTo>
                  <a:pt x="5965546" y="2850795"/>
                  <a:pt x="5959488" y="2855062"/>
                  <a:pt x="5953012" y="2859177"/>
                </a:cubicBezTo>
                <a:cubicBezTo>
                  <a:pt x="5946534" y="2863291"/>
                  <a:pt x="5939410" y="2867368"/>
                  <a:pt x="5931637" y="2871407"/>
                </a:cubicBezTo>
                <a:cubicBezTo>
                  <a:pt x="5923864" y="2875445"/>
                  <a:pt x="5915444" y="2879560"/>
                  <a:pt x="5906377" y="2883751"/>
                </a:cubicBezTo>
                <a:cubicBezTo>
                  <a:pt x="5897309" y="2887942"/>
                  <a:pt x="5887441" y="2892247"/>
                  <a:pt x="5876773" y="2896667"/>
                </a:cubicBezTo>
                <a:lnTo>
                  <a:pt x="5877230" y="2898039"/>
                </a:lnTo>
                <a:cubicBezTo>
                  <a:pt x="5889879" y="2895753"/>
                  <a:pt x="5901576" y="2893352"/>
                  <a:pt x="5912321" y="2890838"/>
                </a:cubicBezTo>
                <a:cubicBezTo>
                  <a:pt x="5923064" y="2888323"/>
                  <a:pt x="5933047" y="2885618"/>
                  <a:pt x="5942267" y="2882723"/>
                </a:cubicBezTo>
                <a:cubicBezTo>
                  <a:pt x="5951487" y="2879827"/>
                  <a:pt x="5960021" y="2876664"/>
                  <a:pt x="5967870" y="2873236"/>
                </a:cubicBezTo>
                <a:cubicBezTo>
                  <a:pt x="5975719" y="2869806"/>
                  <a:pt x="5983072" y="2866035"/>
                  <a:pt x="5989930" y="2861920"/>
                </a:cubicBezTo>
                <a:cubicBezTo>
                  <a:pt x="5999074" y="2867711"/>
                  <a:pt x="6009742" y="2872702"/>
                  <a:pt x="6021934" y="2876893"/>
                </a:cubicBezTo>
                <a:cubicBezTo>
                  <a:pt x="6034126" y="2881084"/>
                  <a:pt x="6048832" y="2884704"/>
                  <a:pt x="6066054" y="2887752"/>
                </a:cubicBezTo>
                <a:cubicBezTo>
                  <a:pt x="6067882" y="2882875"/>
                  <a:pt x="6069673" y="2878722"/>
                  <a:pt x="6071426" y="2875293"/>
                </a:cubicBezTo>
                <a:cubicBezTo>
                  <a:pt x="6073178" y="2871864"/>
                  <a:pt x="6074969" y="2868930"/>
                  <a:pt x="6076798" y="2866492"/>
                </a:cubicBezTo>
                <a:cubicBezTo>
                  <a:pt x="6078627" y="2864053"/>
                  <a:pt x="6080532" y="2862034"/>
                  <a:pt x="6082513" y="2860434"/>
                </a:cubicBezTo>
                <a:cubicBezTo>
                  <a:pt x="6084494" y="2858834"/>
                  <a:pt x="6086704" y="2857424"/>
                  <a:pt x="6089142" y="2856205"/>
                </a:cubicBezTo>
                <a:lnTo>
                  <a:pt x="6089371" y="2854833"/>
                </a:lnTo>
                <a:cubicBezTo>
                  <a:pt x="6073216" y="2854376"/>
                  <a:pt x="6059005" y="2853347"/>
                  <a:pt x="6046737" y="2851747"/>
                </a:cubicBezTo>
                <a:cubicBezTo>
                  <a:pt x="6034469" y="2850147"/>
                  <a:pt x="6023153" y="2847823"/>
                  <a:pt x="6012790" y="2844775"/>
                </a:cubicBezTo>
                <a:cubicBezTo>
                  <a:pt x="6018276" y="2839746"/>
                  <a:pt x="6023496" y="2834297"/>
                  <a:pt x="6028450" y="2828430"/>
                </a:cubicBezTo>
                <a:cubicBezTo>
                  <a:pt x="6033403" y="2822562"/>
                  <a:pt x="6038317" y="2816047"/>
                  <a:pt x="6043194" y="2808885"/>
                </a:cubicBezTo>
                <a:lnTo>
                  <a:pt x="6057595" y="2800655"/>
                </a:lnTo>
                <a:lnTo>
                  <a:pt x="6022620" y="2778709"/>
                </a:lnTo>
                <a:lnTo>
                  <a:pt x="6010732" y="2795340"/>
                </a:lnTo>
                <a:lnTo>
                  <a:pt x="5962112" y="2795340"/>
                </a:lnTo>
                <a:cubicBezTo>
                  <a:pt x="5964655" y="2791263"/>
                  <a:pt x="5966537" y="2787777"/>
                  <a:pt x="5967756" y="2784882"/>
                </a:cubicBezTo>
                <a:lnTo>
                  <a:pt x="5980100" y="2776881"/>
                </a:lnTo>
                <a:close/>
                <a:moveTo>
                  <a:pt x="6368491" y="2764993"/>
                </a:moveTo>
                <a:cubicBezTo>
                  <a:pt x="6368949" y="2773071"/>
                  <a:pt x="6369139" y="2780919"/>
                  <a:pt x="6369063" y="2788539"/>
                </a:cubicBezTo>
                <a:cubicBezTo>
                  <a:pt x="6368987" y="2796159"/>
                  <a:pt x="6368796" y="2803322"/>
                  <a:pt x="6368491" y="2810028"/>
                </a:cubicBezTo>
                <a:lnTo>
                  <a:pt x="6342660" y="2803398"/>
                </a:lnTo>
                <a:cubicBezTo>
                  <a:pt x="6342964" y="2812542"/>
                  <a:pt x="6343193" y="2821991"/>
                  <a:pt x="6343345" y="2831745"/>
                </a:cubicBezTo>
                <a:cubicBezTo>
                  <a:pt x="6343498" y="2841498"/>
                  <a:pt x="6343574" y="2850338"/>
                  <a:pt x="6343574" y="2858262"/>
                </a:cubicBezTo>
                <a:lnTo>
                  <a:pt x="6343574" y="2892095"/>
                </a:lnTo>
                <a:cubicBezTo>
                  <a:pt x="6343574" y="2895905"/>
                  <a:pt x="6343574" y="2900706"/>
                  <a:pt x="6343574" y="2906497"/>
                </a:cubicBezTo>
                <a:cubicBezTo>
                  <a:pt x="6343574" y="2912288"/>
                  <a:pt x="6343498" y="2918498"/>
                  <a:pt x="6343345" y="2925128"/>
                </a:cubicBezTo>
                <a:cubicBezTo>
                  <a:pt x="6343193" y="2931757"/>
                  <a:pt x="6343041" y="2938577"/>
                  <a:pt x="6342888" y="2945587"/>
                </a:cubicBezTo>
                <a:cubicBezTo>
                  <a:pt x="6342736" y="2952598"/>
                  <a:pt x="6342507" y="2959151"/>
                  <a:pt x="6342202" y="2965247"/>
                </a:cubicBezTo>
                <a:cubicBezTo>
                  <a:pt x="6345251" y="2965095"/>
                  <a:pt x="6348451" y="2964866"/>
                  <a:pt x="6351804" y="2964561"/>
                </a:cubicBezTo>
                <a:cubicBezTo>
                  <a:pt x="6355156" y="2964256"/>
                  <a:pt x="6358357" y="2963723"/>
                  <a:pt x="6361405" y="2962961"/>
                </a:cubicBezTo>
                <a:cubicBezTo>
                  <a:pt x="6363996" y="2962351"/>
                  <a:pt x="6366091" y="2961475"/>
                  <a:pt x="6367691" y="2960332"/>
                </a:cubicBezTo>
                <a:cubicBezTo>
                  <a:pt x="6369291" y="2959189"/>
                  <a:pt x="6370092" y="2957551"/>
                  <a:pt x="6370092" y="2955417"/>
                </a:cubicBezTo>
                <a:lnTo>
                  <a:pt x="6370092" y="2937644"/>
                </a:lnTo>
                <a:lnTo>
                  <a:pt x="6400267" y="2937644"/>
                </a:lnTo>
                <a:lnTo>
                  <a:pt x="6400267" y="2955875"/>
                </a:lnTo>
                <a:cubicBezTo>
                  <a:pt x="6404077" y="2955722"/>
                  <a:pt x="6408115" y="2955455"/>
                  <a:pt x="6412383" y="2955074"/>
                </a:cubicBezTo>
                <a:cubicBezTo>
                  <a:pt x="6416650" y="2954693"/>
                  <a:pt x="6420003" y="2954198"/>
                  <a:pt x="6422441" y="2953588"/>
                </a:cubicBezTo>
                <a:cubicBezTo>
                  <a:pt x="6425946" y="2952826"/>
                  <a:pt x="6427699" y="2950845"/>
                  <a:pt x="6427699" y="2947645"/>
                </a:cubicBezTo>
                <a:cubicBezTo>
                  <a:pt x="6427699" y="2943530"/>
                  <a:pt x="6427623" y="2938044"/>
                  <a:pt x="6427470" y="2931186"/>
                </a:cubicBezTo>
                <a:cubicBezTo>
                  <a:pt x="6427318" y="2924328"/>
                  <a:pt x="6427203" y="2917279"/>
                  <a:pt x="6427127" y="2910040"/>
                </a:cubicBezTo>
                <a:cubicBezTo>
                  <a:pt x="6427051" y="2902801"/>
                  <a:pt x="6426975" y="2896057"/>
                  <a:pt x="6426899" y="2889809"/>
                </a:cubicBezTo>
                <a:cubicBezTo>
                  <a:pt x="6426822" y="2883561"/>
                  <a:pt x="6426784" y="2878912"/>
                  <a:pt x="6426784" y="2875864"/>
                </a:cubicBezTo>
                <a:lnTo>
                  <a:pt x="6426784" y="2822144"/>
                </a:lnTo>
                <a:lnTo>
                  <a:pt x="6434785" y="2812542"/>
                </a:lnTo>
                <a:lnTo>
                  <a:pt x="6404382" y="2797455"/>
                </a:lnTo>
                <a:lnTo>
                  <a:pt x="6396152" y="2813857"/>
                </a:lnTo>
                <a:lnTo>
                  <a:pt x="6372378" y="2813857"/>
                </a:lnTo>
                <a:cubicBezTo>
                  <a:pt x="6377712" y="2807342"/>
                  <a:pt x="6382627" y="2801379"/>
                  <a:pt x="6387122" y="2795969"/>
                </a:cubicBezTo>
                <a:cubicBezTo>
                  <a:pt x="6391618" y="2790558"/>
                  <a:pt x="6395619" y="2785186"/>
                  <a:pt x="6399124" y="2779853"/>
                </a:cubicBezTo>
                <a:lnTo>
                  <a:pt x="6409639" y="2772537"/>
                </a:lnTo>
                <a:close/>
                <a:moveTo>
                  <a:pt x="5733898" y="2764993"/>
                </a:moveTo>
                <a:lnTo>
                  <a:pt x="5725440" y="2781853"/>
                </a:lnTo>
                <a:lnTo>
                  <a:pt x="5651145" y="2781853"/>
                </a:lnTo>
                <a:lnTo>
                  <a:pt x="5651145" y="2782881"/>
                </a:lnTo>
                <a:lnTo>
                  <a:pt x="5679262" y="2782881"/>
                </a:lnTo>
                <a:cubicBezTo>
                  <a:pt x="5679262" y="2800826"/>
                  <a:pt x="5679003" y="2817171"/>
                  <a:pt x="5678484" y="2831916"/>
                </a:cubicBezTo>
                <a:lnTo>
                  <a:pt x="5654346" y="2831916"/>
                </a:lnTo>
                <a:lnTo>
                  <a:pt x="5654346" y="2832945"/>
                </a:lnTo>
                <a:lnTo>
                  <a:pt x="5678441" y="2832945"/>
                </a:lnTo>
                <a:cubicBezTo>
                  <a:pt x="5678074" y="2842965"/>
                  <a:pt x="5677548" y="2851671"/>
                  <a:pt x="5676862" y="2859062"/>
                </a:cubicBezTo>
                <a:cubicBezTo>
                  <a:pt x="5676176" y="2866454"/>
                  <a:pt x="5675360" y="2874169"/>
                  <a:pt x="5674412" y="2882208"/>
                </a:cubicBezTo>
                <a:lnTo>
                  <a:pt x="5652060" y="2882208"/>
                </a:lnTo>
                <a:lnTo>
                  <a:pt x="5652060" y="2883237"/>
                </a:lnTo>
                <a:lnTo>
                  <a:pt x="5674283" y="2883237"/>
                </a:lnTo>
                <a:cubicBezTo>
                  <a:pt x="5672726" y="2893257"/>
                  <a:pt x="5671033" y="2901963"/>
                  <a:pt x="5669204" y="2909354"/>
                </a:cubicBezTo>
                <a:cubicBezTo>
                  <a:pt x="5667375" y="2916746"/>
                  <a:pt x="5665280" y="2923870"/>
                  <a:pt x="5662918" y="2930729"/>
                </a:cubicBezTo>
                <a:cubicBezTo>
                  <a:pt x="5660555" y="2937587"/>
                  <a:pt x="5657850" y="2944292"/>
                  <a:pt x="5654802" y="2950845"/>
                </a:cubicBezTo>
                <a:cubicBezTo>
                  <a:pt x="5651754" y="2957399"/>
                  <a:pt x="5648401" y="2964104"/>
                  <a:pt x="5644744" y="2970962"/>
                </a:cubicBezTo>
                <a:lnTo>
                  <a:pt x="5645887" y="2971648"/>
                </a:lnTo>
                <a:cubicBezTo>
                  <a:pt x="5653050" y="2965399"/>
                  <a:pt x="5659489" y="2959227"/>
                  <a:pt x="5665204" y="2953131"/>
                </a:cubicBezTo>
                <a:cubicBezTo>
                  <a:pt x="5670919" y="2947035"/>
                  <a:pt x="5675948" y="2940596"/>
                  <a:pt x="5680291" y="2933815"/>
                </a:cubicBezTo>
                <a:cubicBezTo>
                  <a:pt x="5684635" y="2927033"/>
                  <a:pt x="5688330" y="2919718"/>
                  <a:pt x="5691379" y="2911869"/>
                </a:cubicBezTo>
                <a:cubicBezTo>
                  <a:pt x="5694426" y="2904020"/>
                  <a:pt x="5697141" y="2894476"/>
                  <a:pt x="5699522" y="2883237"/>
                </a:cubicBezTo>
                <a:lnTo>
                  <a:pt x="5726218" y="2883237"/>
                </a:lnTo>
                <a:cubicBezTo>
                  <a:pt x="5725852" y="2893257"/>
                  <a:pt x="5725478" y="2901810"/>
                  <a:pt x="5725097" y="2908897"/>
                </a:cubicBezTo>
                <a:cubicBezTo>
                  <a:pt x="5724716" y="2915984"/>
                  <a:pt x="5724373" y="2921889"/>
                  <a:pt x="5724068" y="2926614"/>
                </a:cubicBezTo>
                <a:cubicBezTo>
                  <a:pt x="5723611" y="2932405"/>
                  <a:pt x="5722201" y="2936405"/>
                  <a:pt x="5719839" y="2938615"/>
                </a:cubicBezTo>
                <a:cubicBezTo>
                  <a:pt x="5717477" y="2940825"/>
                  <a:pt x="5713858" y="2941778"/>
                  <a:pt x="5708980" y="2941473"/>
                </a:cubicBezTo>
                <a:lnTo>
                  <a:pt x="5683377" y="2939872"/>
                </a:lnTo>
                <a:lnTo>
                  <a:pt x="5683149" y="2941244"/>
                </a:lnTo>
                <a:cubicBezTo>
                  <a:pt x="5687873" y="2943073"/>
                  <a:pt x="5691759" y="2944864"/>
                  <a:pt x="5694807" y="2946616"/>
                </a:cubicBezTo>
                <a:cubicBezTo>
                  <a:pt x="5697855" y="2948369"/>
                  <a:pt x="5700294" y="2950350"/>
                  <a:pt x="5702122" y="2952560"/>
                </a:cubicBezTo>
                <a:cubicBezTo>
                  <a:pt x="5703952" y="2954770"/>
                  <a:pt x="5705323" y="2957322"/>
                  <a:pt x="5706238" y="2960218"/>
                </a:cubicBezTo>
                <a:cubicBezTo>
                  <a:pt x="5707152" y="2963114"/>
                  <a:pt x="5707761" y="2966695"/>
                  <a:pt x="5708066" y="2970962"/>
                </a:cubicBezTo>
                <a:cubicBezTo>
                  <a:pt x="5715534" y="2969895"/>
                  <a:pt x="5721896" y="2968485"/>
                  <a:pt x="5727154" y="2966733"/>
                </a:cubicBezTo>
                <a:cubicBezTo>
                  <a:pt x="5732412" y="2964980"/>
                  <a:pt x="5736755" y="2962618"/>
                  <a:pt x="5740184" y="2959646"/>
                </a:cubicBezTo>
                <a:cubicBezTo>
                  <a:pt x="5743614" y="2956674"/>
                  <a:pt x="5746242" y="2952903"/>
                  <a:pt x="5748071" y="2948331"/>
                </a:cubicBezTo>
                <a:cubicBezTo>
                  <a:pt x="5749900" y="2943759"/>
                  <a:pt x="5751043" y="2938120"/>
                  <a:pt x="5751500" y="2931414"/>
                </a:cubicBezTo>
                <a:cubicBezTo>
                  <a:pt x="5751957" y="2925471"/>
                  <a:pt x="5752338" y="2918384"/>
                  <a:pt x="5752643" y="2910154"/>
                </a:cubicBezTo>
                <a:cubicBezTo>
                  <a:pt x="5752948" y="2901925"/>
                  <a:pt x="5753253" y="2893162"/>
                  <a:pt x="5753557" y="2883865"/>
                </a:cubicBezTo>
                <a:cubicBezTo>
                  <a:pt x="5753863" y="2874569"/>
                  <a:pt x="5754129" y="2865158"/>
                  <a:pt x="5754358" y="2855633"/>
                </a:cubicBezTo>
                <a:cubicBezTo>
                  <a:pt x="5754586" y="2846108"/>
                  <a:pt x="5754777" y="2837117"/>
                  <a:pt x="5754929" y="2828658"/>
                </a:cubicBezTo>
                <a:cubicBezTo>
                  <a:pt x="5755081" y="2820200"/>
                  <a:pt x="5755158" y="2812618"/>
                  <a:pt x="5755158" y="2805913"/>
                </a:cubicBezTo>
                <a:cubicBezTo>
                  <a:pt x="5755158" y="2799207"/>
                  <a:pt x="5755158" y="2794102"/>
                  <a:pt x="5755158" y="2790597"/>
                </a:cubicBezTo>
                <a:lnTo>
                  <a:pt x="5764302" y="2780767"/>
                </a:lnTo>
                <a:close/>
                <a:moveTo>
                  <a:pt x="5828081" y="2764079"/>
                </a:moveTo>
                <a:lnTo>
                  <a:pt x="5818023" y="2781853"/>
                </a:lnTo>
                <a:lnTo>
                  <a:pt x="5802706" y="2781853"/>
                </a:lnTo>
                <a:lnTo>
                  <a:pt x="5769103" y="2771623"/>
                </a:lnTo>
                <a:cubicBezTo>
                  <a:pt x="5769559" y="2777719"/>
                  <a:pt x="5769864" y="2784767"/>
                  <a:pt x="5770017" y="2792768"/>
                </a:cubicBezTo>
                <a:cubicBezTo>
                  <a:pt x="5770169" y="2800769"/>
                  <a:pt x="5770245" y="2809647"/>
                  <a:pt x="5770245" y="2819400"/>
                </a:cubicBezTo>
                <a:lnTo>
                  <a:pt x="5770245" y="2900782"/>
                </a:lnTo>
                <a:cubicBezTo>
                  <a:pt x="5770245" y="2903678"/>
                  <a:pt x="5770207" y="2908250"/>
                  <a:pt x="5770131" y="2914498"/>
                </a:cubicBezTo>
                <a:cubicBezTo>
                  <a:pt x="5770055" y="2920746"/>
                  <a:pt x="5769940" y="2927452"/>
                  <a:pt x="5769789" y="2934615"/>
                </a:cubicBezTo>
                <a:cubicBezTo>
                  <a:pt x="5769635" y="2941778"/>
                  <a:pt x="5769483" y="2948788"/>
                  <a:pt x="5769331" y="2955646"/>
                </a:cubicBezTo>
                <a:cubicBezTo>
                  <a:pt x="5769178" y="2962504"/>
                  <a:pt x="5769026" y="2967838"/>
                  <a:pt x="5768874" y="2971648"/>
                </a:cubicBezTo>
                <a:cubicBezTo>
                  <a:pt x="5774056" y="2971343"/>
                  <a:pt x="5778437" y="2970962"/>
                  <a:pt x="5782019" y="2970505"/>
                </a:cubicBezTo>
                <a:cubicBezTo>
                  <a:pt x="5785600" y="2970048"/>
                  <a:pt x="5789371" y="2969438"/>
                  <a:pt x="5793334" y="2968676"/>
                </a:cubicBezTo>
                <a:cubicBezTo>
                  <a:pt x="5796382" y="2968066"/>
                  <a:pt x="5797906" y="2965704"/>
                  <a:pt x="5797906" y="2961590"/>
                </a:cubicBezTo>
                <a:lnTo>
                  <a:pt x="5797906" y="2919070"/>
                </a:lnTo>
                <a:cubicBezTo>
                  <a:pt x="5802021" y="2920899"/>
                  <a:pt x="5805373" y="2922765"/>
                  <a:pt x="5807964" y="2924670"/>
                </a:cubicBezTo>
                <a:cubicBezTo>
                  <a:pt x="5810555" y="2926576"/>
                  <a:pt x="5812574" y="2928671"/>
                  <a:pt x="5814022" y="2930957"/>
                </a:cubicBezTo>
                <a:cubicBezTo>
                  <a:pt x="5815470" y="2933243"/>
                  <a:pt x="5816461" y="2935910"/>
                  <a:pt x="5816994" y="2938958"/>
                </a:cubicBezTo>
                <a:cubicBezTo>
                  <a:pt x="5817527" y="2942006"/>
                  <a:pt x="5817946" y="2945587"/>
                  <a:pt x="5818251" y="2949702"/>
                </a:cubicBezTo>
                <a:cubicBezTo>
                  <a:pt x="5831815" y="2948178"/>
                  <a:pt x="5842026" y="2944178"/>
                  <a:pt x="5848884" y="2937701"/>
                </a:cubicBezTo>
                <a:cubicBezTo>
                  <a:pt x="5855742" y="2931224"/>
                  <a:pt x="5859171" y="2922042"/>
                  <a:pt x="5859171" y="2910154"/>
                </a:cubicBezTo>
                <a:cubicBezTo>
                  <a:pt x="5859171" y="2904668"/>
                  <a:pt x="5858447" y="2899448"/>
                  <a:pt x="5856999" y="2894495"/>
                </a:cubicBezTo>
                <a:cubicBezTo>
                  <a:pt x="5855551" y="2889542"/>
                  <a:pt x="5852998" y="2884627"/>
                  <a:pt x="5849341" y="2879751"/>
                </a:cubicBezTo>
                <a:cubicBezTo>
                  <a:pt x="5845683" y="2874874"/>
                  <a:pt x="5840730" y="2869883"/>
                  <a:pt x="5834482" y="2864777"/>
                </a:cubicBezTo>
                <a:cubicBezTo>
                  <a:pt x="5828233" y="2859672"/>
                  <a:pt x="5820232" y="2854147"/>
                  <a:pt x="5810479" y="2848204"/>
                </a:cubicBezTo>
                <a:cubicBezTo>
                  <a:pt x="5817794" y="2838755"/>
                  <a:pt x="5824614" y="2829459"/>
                  <a:pt x="5830938" y="2820315"/>
                </a:cubicBezTo>
                <a:cubicBezTo>
                  <a:pt x="5837263" y="2811171"/>
                  <a:pt x="5843550" y="2801722"/>
                  <a:pt x="5849798" y="2791968"/>
                </a:cubicBezTo>
                <a:lnTo>
                  <a:pt x="5860772" y="2783510"/>
                </a:lnTo>
                <a:close/>
                <a:moveTo>
                  <a:pt x="5447462" y="2763850"/>
                </a:moveTo>
                <a:cubicBezTo>
                  <a:pt x="5447614" y="2769337"/>
                  <a:pt x="5447462" y="2775204"/>
                  <a:pt x="5447005" y="2781453"/>
                </a:cubicBezTo>
                <a:cubicBezTo>
                  <a:pt x="5446548" y="2787701"/>
                  <a:pt x="5445786" y="2794635"/>
                  <a:pt x="5444719" y="2802255"/>
                </a:cubicBezTo>
                <a:cubicBezTo>
                  <a:pt x="5444414" y="2803932"/>
                  <a:pt x="5444147" y="2805684"/>
                  <a:pt x="5443919" y="2807513"/>
                </a:cubicBezTo>
                <a:cubicBezTo>
                  <a:pt x="5443691" y="2809342"/>
                  <a:pt x="5443300" y="2811837"/>
                  <a:pt x="5442747" y="2815000"/>
                </a:cubicBezTo>
                <a:lnTo>
                  <a:pt x="5417287" y="2815000"/>
                </a:lnTo>
                <a:lnTo>
                  <a:pt x="5417287" y="2816028"/>
                </a:lnTo>
                <a:lnTo>
                  <a:pt x="5442576" y="2816028"/>
                </a:lnTo>
                <a:cubicBezTo>
                  <a:pt x="5440652" y="2829249"/>
                  <a:pt x="5438470" y="2842032"/>
                  <a:pt x="5436032" y="2854376"/>
                </a:cubicBezTo>
                <a:cubicBezTo>
                  <a:pt x="5433594" y="2866720"/>
                  <a:pt x="5430622" y="2879598"/>
                  <a:pt x="5427117" y="2893009"/>
                </a:cubicBezTo>
                <a:cubicBezTo>
                  <a:pt x="5434889" y="2896515"/>
                  <a:pt x="5441823" y="2899906"/>
                  <a:pt x="5447919" y="2903182"/>
                </a:cubicBezTo>
                <a:cubicBezTo>
                  <a:pt x="5454015" y="2906459"/>
                  <a:pt x="5459578" y="2909850"/>
                  <a:pt x="5464607" y="2913355"/>
                </a:cubicBezTo>
                <a:cubicBezTo>
                  <a:pt x="5458968" y="2922804"/>
                  <a:pt x="5452148" y="2932214"/>
                  <a:pt x="5444147" y="2941587"/>
                </a:cubicBezTo>
                <a:cubicBezTo>
                  <a:pt x="5436146" y="2950959"/>
                  <a:pt x="5426508" y="2961285"/>
                  <a:pt x="5415229" y="2972562"/>
                </a:cubicBezTo>
                <a:lnTo>
                  <a:pt x="5416144" y="2973705"/>
                </a:lnTo>
                <a:cubicBezTo>
                  <a:pt x="5430927" y="2966847"/>
                  <a:pt x="5443652" y="2959761"/>
                  <a:pt x="5454320" y="2952445"/>
                </a:cubicBezTo>
                <a:cubicBezTo>
                  <a:pt x="5464988" y="2945130"/>
                  <a:pt x="5474133" y="2936901"/>
                  <a:pt x="5481752" y="2927757"/>
                </a:cubicBezTo>
                <a:cubicBezTo>
                  <a:pt x="5484800" y="2930805"/>
                  <a:pt x="5487772" y="2933967"/>
                  <a:pt x="5490667" y="2937243"/>
                </a:cubicBezTo>
                <a:cubicBezTo>
                  <a:pt x="5493563" y="2940520"/>
                  <a:pt x="5496535" y="2944140"/>
                  <a:pt x="5499583" y="2948102"/>
                </a:cubicBezTo>
                <a:cubicBezTo>
                  <a:pt x="5500650" y="2949474"/>
                  <a:pt x="5501908" y="2950693"/>
                  <a:pt x="5503355" y="2951760"/>
                </a:cubicBezTo>
                <a:cubicBezTo>
                  <a:pt x="5504803" y="2952826"/>
                  <a:pt x="5506746" y="2953360"/>
                  <a:pt x="5509185" y="2953360"/>
                </a:cubicBezTo>
                <a:cubicBezTo>
                  <a:pt x="5510708" y="2953360"/>
                  <a:pt x="5512270" y="2952903"/>
                  <a:pt x="5513870" y="2951988"/>
                </a:cubicBezTo>
                <a:cubicBezTo>
                  <a:pt x="5515470" y="2951074"/>
                  <a:pt x="5516918" y="2949816"/>
                  <a:pt x="5518214" y="2948216"/>
                </a:cubicBezTo>
                <a:cubicBezTo>
                  <a:pt x="5519509" y="2946616"/>
                  <a:pt x="5520576" y="2944673"/>
                  <a:pt x="5521415" y="2942387"/>
                </a:cubicBezTo>
                <a:cubicBezTo>
                  <a:pt x="5522252" y="2940101"/>
                  <a:pt x="5522672" y="2937510"/>
                  <a:pt x="5522672" y="2934615"/>
                </a:cubicBezTo>
                <a:cubicBezTo>
                  <a:pt x="5522672" y="2932176"/>
                  <a:pt x="5522252" y="2929852"/>
                  <a:pt x="5521415" y="2927642"/>
                </a:cubicBezTo>
                <a:cubicBezTo>
                  <a:pt x="5520576" y="2925433"/>
                  <a:pt x="5519091" y="2923299"/>
                  <a:pt x="5516956" y="2921241"/>
                </a:cubicBezTo>
                <a:cubicBezTo>
                  <a:pt x="5514823" y="2919184"/>
                  <a:pt x="5511927" y="2917165"/>
                  <a:pt x="5508270" y="2915184"/>
                </a:cubicBezTo>
                <a:cubicBezTo>
                  <a:pt x="5504612" y="2913202"/>
                  <a:pt x="5500040" y="2911145"/>
                  <a:pt x="5494554" y="2909011"/>
                </a:cubicBezTo>
                <a:cubicBezTo>
                  <a:pt x="5500497" y="2898191"/>
                  <a:pt x="5505298" y="2885923"/>
                  <a:pt x="5508955" y="2872207"/>
                </a:cubicBezTo>
                <a:cubicBezTo>
                  <a:pt x="5512613" y="2858491"/>
                  <a:pt x="5515509" y="2842489"/>
                  <a:pt x="5517642" y="2824201"/>
                </a:cubicBezTo>
                <a:lnTo>
                  <a:pt x="5527243" y="2814600"/>
                </a:lnTo>
                <a:lnTo>
                  <a:pt x="5495468" y="2797455"/>
                </a:lnTo>
                <a:lnTo>
                  <a:pt x="5486095" y="2815000"/>
                </a:lnTo>
                <a:lnTo>
                  <a:pt x="5469858" y="2815000"/>
                </a:lnTo>
                <a:cubicBezTo>
                  <a:pt x="5471234" y="2808027"/>
                  <a:pt x="5472380" y="2801760"/>
                  <a:pt x="5473294" y="2796197"/>
                </a:cubicBezTo>
                <a:cubicBezTo>
                  <a:pt x="5474208" y="2790635"/>
                  <a:pt x="5475199" y="2785034"/>
                  <a:pt x="5476266" y="2779395"/>
                </a:cubicBezTo>
                <a:lnTo>
                  <a:pt x="5486324" y="2771623"/>
                </a:lnTo>
                <a:close/>
                <a:moveTo>
                  <a:pt x="6743624" y="2762936"/>
                </a:moveTo>
                <a:cubicBezTo>
                  <a:pt x="6732956" y="2767813"/>
                  <a:pt x="6719583" y="2772728"/>
                  <a:pt x="6703505" y="2777681"/>
                </a:cubicBezTo>
                <a:cubicBezTo>
                  <a:pt x="6687426" y="2782634"/>
                  <a:pt x="6667652" y="2787701"/>
                  <a:pt x="6644183" y="2792883"/>
                </a:cubicBezTo>
                <a:lnTo>
                  <a:pt x="6644640" y="2794254"/>
                </a:lnTo>
                <a:cubicBezTo>
                  <a:pt x="6654546" y="2794407"/>
                  <a:pt x="6664071" y="2794368"/>
                  <a:pt x="6673215" y="2794140"/>
                </a:cubicBezTo>
                <a:cubicBezTo>
                  <a:pt x="6682359" y="2793911"/>
                  <a:pt x="6691389" y="2793492"/>
                  <a:pt x="6700304" y="2792883"/>
                </a:cubicBezTo>
                <a:cubicBezTo>
                  <a:pt x="6709220" y="2792273"/>
                  <a:pt x="6718249" y="2791435"/>
                  <a:pt x="6727393" y="2790368"/>
                </a:cubicBezTo>
                <a:cubicBezTo>
                  <a:pt x="6736537" y="2789301"/>
                  <a:pt x="6746138" y="2788006"/>
                  <a:pt x="6756197" y="2786482"/>
                </a:cubicBezTo>
                <a:lnTo>
                  <a:pt x="6768770" y="2786482"/>
                </a:lnTo>
                <a:close/>
                <a:moveTo>
                  <a:pt x="5569992" y="2595124"/>
                </a:moveTo>
                <a:lnTo>
                  <a:pt x="5600167" y="2595124"/>
                </a:lnTo>
                <a:lnTo>
                  <a:pt x="5600167" y="2660390"/>
                </a:lnTo>
                <a:lnTo>
                  <a:pt x="5569992" y="2660390"/>
                </a:lnTo>
                <a:close/>
                <a:moveTo>
                  <a:pt x="6139663" y="2586381"/>
                </a:moveTo>
                <a:lnTo>
                  <a:pt x="6124118" y="2608226"/>
                </a:lnTo>
                <a:lnTo>
                  <a:pt x="6023077" y="2608226"/>
                </a:lnTo>
                <a:lnTo>
                  <a:pt x="6023077" y="2609341"/>
                </a:lnTo>
                <a:lnTo>
                  <a:pt x="6079084" y="2609341"/>
                </a:lnTo>
                <a:lnTo>
                  <a:pt x="6079084" y="2682293"/>
                </a:lnTo>
                <a:lnTo>
                  <a:pt x="5993359" y="2682293"/>
                </a:lnTo>
                <a:lnTo>
                  <a:pt x="5993359" y="2683407"/>
                </a:lnTo>
                <a:lnTo>
                  <a:pt x="6194755" y="2683407"/>
                </a:lnTo>
                <a:cubicBezTo>
                  <a:pt x="6198565" y="2681902"/>
                  <a:pt x="6200470" y="2681150"/>
                  <a:pt x="6200470" y="2681150"/>
                </a:cubicBezTo>
                <a:lnTo>
                  <a:pt x="6171667" y="2658618"/>
                </a:lnTo>
                <a:lnTo>
                  <a:pt x="6154293" y="2682293"/>
                </a:lnTo>
                <a:lnTo>
                  <a:pt x="6109716" y="2682293"/>
                </a:lnTo>
                <a:lnTo>
                  <a:pt x="6109716" y="2609341"/>
                </a:lnTo>
                <a:lnTo>
                  <a:pt x="6162294" y="2609341"/>
                </a:lnTo>
                <a:cubicBezTo>
                  <a:pt x="6165799" y="2607836"/>
                  <a:pt x="6167552" y="2607083"/>
                  <a:pt x="6167552" y="2607083"/>
                </a:cubicBezTo>
                <a:close/>
                <a:moveTo>
                  <a:pt x="5651602" y="2567178"/>
                </a:moveTo>
                <a:lnTo>
                  <a:pt x="5650916" y="2567864"/>
                </a:lnTo>
                <a:cubicBezTo>
                  <a:pt x="5652745" y="2571826"/>
                  <a:pt x="5654307" y="2575484"/>
                  <a:pt x="5655602" y="2578837"/>
                </a:cubicBezTo>
                <a:cubicBezTo>
                  <a:pt x="5656898" y="2582190"/>
                  <a:pt x="5658003" y="2585657"/>
                  <a:pt x="5658917" y="2589238"/>
                </a:cubicBezTo>
                <a:cubicBezTo>
                  <a:pt x="5659831" y="2592819"/>
                  <a:pt x="5660632" y="2596553"/>
                  <a:pt x="5661317" y="2600439"/>
                </a:cubicBezTo>
                <a:cubicBezTo>
                  <a:pt x="5662003" y="2604326"/>
                  <a:pt x="5662727" y="2608631"/>
                  <a:pt x="5663489" y="2613356"/>
                </a:cubicBezTo>
                <a:cubicBezTo>
                  <a:pt x="5664099" y="2617318"/>
                  <a:pt x="5665356" y="2620251"/>
                  <a:pt x="5667261" y="2622157"/>
                </a:cubicBezTo>
                <a:cubicBezTo>
                  <a:pt x="5669166" y="2624061"/>
                  <a:pt x="5671490" y="2625014"/>
                  <a:pt x="5674233" y="2625014"/>
                </a:cubicBezTo>
                <a:cubicBezTo>
                  <a:pt x="5680024" y="2625014"/>
                  <a:pt x="5684596" y="2623185"/>
                  <a:pt x="5687949" y="2619528"/>
                </a:cubicBezTo>
                <a:cubicBezTo>
                  <a:pt x="5691302" y="2615870"/>
                  <a:pt x="5692979" y="2611298"/>
                  <a:pt x="5692979" y="2605812"/>
                </a:cubicBezTo>
                <a:cubicBezTo>
                  <a:pt x="5692979" y="2602307"/>
                  <a:pt x="5692293" y="2599030"/>
                  <a:pt x="5690921" y="2595982"/>
                </a:cubicBezTo>
                <a:cubicBezTo>
                  <a:pt x="5689549" y="2592934"/>
                  <a:pt x="5687263" y="2589924"/>
                  <a:pt x="5684063" y="2586952"/>
                </a:cubicBezTo>
                <a:cubicBezTo>
                  <a:pt x="5680863" y="2583980"/>
                  <a:pt x="5676595" y="2580894"/>
                  <a:pt x="5671261" y="2577694"/>
                </a:cubicBezTo>
                <a:cubicBezTo>
                  <a:pt x="5665927" y="2574493"/>
                  <a:pt x="5659374" y="2570988"/>
                  <a:pt x="5651602" y="2567178"/>
                </a:cubicBezTo>
                <a:close/>
                <a:moveTo>
                  <a:pt x="6851980" y="2562606"/>
                </a:moveTo>
                <a:lnTo>
                  <a:pt x="6832092" y="2591767"/>
                </a:lnTo>
                <a:lnTo>
                  <a:pt x="6678016" y="2591767"/>
                </a:lnTo>
                <a:lnTo>
                  <a:pt x="6678016" y="2592882"/>
                </a:lnTo>
                <a:lnTo>
                  <a:pt x="6880555" y="2592882"/>
                </a:lnTo>
                <a:cubicBezTo>
                  <a:pt x="6883908" y="2591529"/>
                  <a:pt x="6885584" y="2590853"/>
                  <a:pt x="6885584" y="2590853"/>
                </a:cubicBezTo>
                <a:close/>
                <a:moveTo>
                  <a:pt x="6394780" y="2562606"/>
                </a:moveTo>
                <a:lnTo>
                  <a:pt x="6374892" y="2591767"/>
                </a:lnTo>
                <a:lnTo>
                  <a:pt x="6220816" y="2591767"/>
                </a:lnTo>
                <a:lnTo>
                  <a:pt x="6220816" y="2592882"/>
                </a:lnTo>
                <a:lnTo>
                  <a:pt x="6423355" y="2592882"/>
                </a:lnTo>
                <a:cubicBezTo>
                  <a:pt x="6426708" y="2591529"/>
                  <a:pt x="6428385" y="2590853"/>
                  <a:pt x="6428385" y="2590853"/>
                </a:cubicBezTo>
                <a:close/>
                <a:moveTo>
                  <a:pt x="5152339" y="2559920"/>
                </a:moveTo>
                <a:lnTo>
                  <a:pt x="5229149" y="2559920"/>
                </a:lnTo>
                <a:lnTo>
                  <a:pt x="5229149" y="2609869"/>
                </a:lnTo>
                <a:lnTo>
                  <a:pt x="5149453" y="2609869"/>
                </a:lnTo>
                <a:cubicBezTo>
                  <a:pt x="5150615" y="2602287"/>
                  <a:pt x="5151387" y="2595182"/>
                  <a:pt x="5151768" y="2588552"/>
                </a:cubicBezTo>
                <a:cubicBezTo>
                  <a:pt x="5152149" y="2581923"/>
                  <a:pt x="5152339" y="2574951"/>
                  <a:pt x="5152339" y="2567635"/>
                </a:cubicBezTo>
                <a:close/>
                <a:moveTo>
                  <a:pt x="6099886" y="2541347"/>
                </a:moveTo>
                <a:lnTo>
                  <a:pt x="6099429" y="2542261"/>
                </a:lnTo>
                <a:cubicBezTo>
                  <a:pt x="6105982" y="2545919"/>
                  <a:pt x="6111926" y="2549462"/>
                  <a:pt x="6117260" y="2552891"/>
                </a:cubicBezTo>
                <a:cubicBezTo>
                  <a:pt x="6122594" y="2556320"/>
                  <a:pt x="6127585" y="2559863"/>
                  <a:pt x="6132233" y="2563521"/>
                </a:cubicBezTo>
                <a:cubicBezTo>
                  <a:pt x="6136882" y="2567178"/>
                  <a:pt x="6141263" y="2570950"/>
                  <a:pt x="6145378" y="2574836"/>
                </a:cubicBezTo>
                <a:cubicBezTo>
                  <a:pt x="6149493" y="2578722"/>
                  <a:pt x="6153531" y="2582875"/>
                  <a:pt x="6157494" y="2587295"/>
                </a:cubicBezTo>
                <a:cubicBezTo>
                  <a:pt x="6159627" y="2589733"/>
                  <a:pt x="6161456" y="2591448"/>
                  <a:pt x="6162980" y="2592439"/>
                </a:cubicBezTo>
                <a:cubicBezTo>
                  <a:pt x="6164504" y="2593429"/>
                  <a:pt x="6166485" y="2593924"/>
                  <a:pt x="6168924" y="2593924"/>
                </a:cubicBezTo>
                <a:cubicBezTo>
                  <a:pt x="6172276" y="2593924"/>
                  <a:pt x="6175324" y="2592439"/>
                  <a:pt x="6178068" y="2589467"/>
                </a:cubicBezTo>
                <a:cubicBezTo>
                  <a:pt x="6180811" y="2586495"/>
                  <a:pt x="6182182" y="2582495"/>
                  <a:pt x="6182182" y="2577465"/>
                </a:cubicBezTo>
                <a:cubicBezTo>
                  <a:pt x="6182182" y="2574113"/>
                  <a:pt x="6180963" y="2570836"/>
                  <a:pt x="6178525" y="2567635"/>
                </a:cubicBezTo>
                <a:cubicBezTo>
                  <a:pt x="6176086" y="2564435"/>
                  <a:pt x="6171781" y="2561311"/>
                  <a:pt x="6165609" y="2558263"/>
                </a:cubicBezTo>
                <a:cubicBezTo>
                  <a:pt x="6159437" y="2555215"/>
                  <a:pt x="6151055" y="2552281"/>
                  <a:pt x="6140463" y="2549462"/>
                </a:cubicBezTo>
                <a:cubicBezTo>
                  <a:pt x="6129871" y="2546642"/>
                  <a:pt x="6116346" y="2543937"/>
                  <a:pt x="6099886" y="2541347"/>
                </a:cubicBezTo>
                <a:close/>
                <a:moveTo>
                  <a:pt x="6990283" y="2539518"/>
                </a:moveTo>
                <a:cubicBezTo>
                  <a:pt x="6990588" y="2544395"/>
                  <a:pt x="6990817" y="2548928"/>
                  <a:pt x="6990969" y="2553119"/>
                </a:cubicBezTo>
                <a:cubicBezTo>
                  <a:pt x="6991122" y="2557310"/>
                  <a:pt x="6991045" y="2561920"/>
                  <a:pt x="6990741" y="2566950"/>
                </a:cubicBezTo>
                <a:cubicBezTo>
                  <a:pt x="6990436" y="2575179"/>
                  <a:pt x="6989559" y="2582913"/>
                  <a:pt x="6988112" y="2590152"/>
                </a:cubicBezTo>
                <a:cubicBezTo>
                  <a:pt x="6986664" y="2597391"/>
                  <a:pt x="6984416" y="2604478"/>
                  <a:pt x="6981368" y="2611412"/>
                </a:cubicBezTo>
                <a:cubicBezTo>
                  <a:pt x="6978320" y="2618346"/>
                  <a:pt x="6974357" y="2625395"/>
                  <a:pt x="6969481" y="2632558"/>
                </a:cubicBezTo>
                <a:cubicBezTo>
                  <a:pt x="6964604" y="2639721"/>
                  <a:pt x="6958660" y="2647265"/>
                  <a:pt x="6951650" y="2655189"/>
                </a:cubicBezTo>
                <a:lnTo>
                  <a:pt x="6952564" y="2656332"/>
                </a:lnTo>
                <a:cubicBezTo>
                  <a:pt x="6961404" y="2652522"/>
                  <a:pt x="6969252" y="2648484"/>
                  <a:pt x="6976110" y="2644216"/>
                </a:cubicBezTo>
                <a:cubicBezTo>
                  <a:pt x="6982968" y="2639949"/>
                  <a:pt x="6988912" y="2635225"/>
                  <a:pt x="6993941" y="2630043"/>
                </a:cubicBezTo>
                <a:cubicBezTo>
                  <a:pt x="6998970" y="2624862"/>
                  <a:pt x="7003161" y="2619032"/>
                  <a:pt x="7006514" y="2612555"/>
                </a:cubicBezTo>
                <a:cubicBezTo>
                  <a:pt x="7009867" y="2606078"/>
                  <a:pt x="7012534" y="2598801"/>
                  <a:pt x="7014515" y="2590724"/>
                </a:cubicBezTo>
                <a:cubicBezTo>
                  <a:pt x="7016953" y="2594382"/>
                  <a:pt x="7019087" y="2597849"/>
                  <a:pt x="7020916" y="2601125"/>
                </a:cubicBezTo>
                <a:cubicBezTo>
                  <a:pt x="7022745" y="2604402"/>
                  <a:pt x="7024383" y="2607793"/>
                  <a:pt x="7025831" y="2611298"/>
                </a:cubicBezTo>
                <a:cubicBezTo>
                  <a:pt x="7027278" y="2614803"/>
                  <a:pt x="7028536" y="2618537"/>
                  <a:pt x="7029603" y="2622499"/>
                </a:cubicBezTo>
                <a:cubicBezTo>
                  <a:pt x="7030669" y="2626462"/>
                  <a:pt x="7031736" y="2630881"/>
                  <a:pt x="7032803" y="2635758"/>
                </a:cubicBezTo>
                <a:cubicBezTo>
                  <a:pt x="7033565" y="2639568"/>
                  <a:pt x="7035013" y="2642235"/>
                  <a:pt x="7037146" y="2643759"/>
                </a:cubicBezTo>
                <a:cubicBezTo>
                  <a:pt x="7039280" y="2645283"/>
                  <a:pt x="7041795" y="2646045"/>
                  <a:pt x="7044690" y="2646045"/>
                </a:cubicBezTo>
                <a:cubicBezTo>
                  <a:pt x="7048957" y="2646045"/>
                  <a:pt x="7052729" y="2644293"/>
                  <a:pt x="7056006" y="2640787"/>
                </a:cubicBezTo>
                <a:cubicBezTo>
                  <a:pt x="7059282" y="2637282"/>
                  <a:pt x="7060921" y="2632863"/>
                  <a:pt x="7060921" y="2627529"/>
                </a:cubicBezTo>
                <a:cubicBezTo>
                  <a:pt x="7060921" y="2624023"/>
                  <a:pt x="7060159" y="2620633"/>
                  <a:pt x="7058635" y="2617356"/>
                </a:cubicBezTo>
                <a:cubicBezTo>
                  <a:pt x="7057111" y="2614079"/>
                  <a:pt x="7054558" y="2610879"/>
                  <a:pt x="7050977" y="2607755"/>
                </a:cubicBezTo>
                <a:cubicBezTo>
                  <a:pt x="7047395" y="2604630"/>
                  <a:pt x="7042709" y="2601506"/>
                  <a:pt x="7036918" y="2598382"/>
                </a:cubicBezTo>
                <a:cubicBezTo>
                  <a:pt x="7031127" y="2595258"/>
                  <a:pt x="7023888" y="2592019"/>
                  <a:pt x="7015201" y="2588667"/>
                </a:cubicBezTo>
                <a:cubicBezTo>
                  <a:pt x="7016420" y="2583790"/>
                  <a:pt x="7017334" y="2578532"/>
                  <a:pt x="7017944" y="2572893"/>
                </a:cubicBezTo>
                <a:cubicBezTo>
                  <a:pt x="7018554" y="2567254"/>
                  <a:pt x="7019011" y="2561159"/>
                  <a:pt x="7019316" y="2554605"/>
                </a:cubicBezTo>
                <a:lnTo>
                  <a:pt x="7028917" y="2546147"/>
                </a:lnTo>
                <a:close/>
                <a:moveTo>
                  <a:pt x="6533083" y="2539518"/>
                </a:moveTo>
                <a:cubicBezTo>
                  <a:pt x="6533388" y="2544395"/>
                  <a:pt x="6533617" y="2548928"/>
                  <a:pt x="6533769" y="2553119"/>
                </a:cubicBezTo>
                <a:cubicBezTo>
                  <a:pt x="6533922" y="2557310"/>
                  <a:pt x="6533845" y="2561920"/>
                  <a:pt x="6533541" y="2566950"/>
                </a:cubicBezTo>
                <a:cubicBezTo>
                  <a:pt x="6533236" y="2575179"/>
                  <a:pt x="6532359" y="2582913"/>
                  <a:pt x="6530912" y="2590152"/>
                </a:cubicBezTo>
                <a:cubicBezTo>
                  <a:pt x="6529464" y="2597391"/>
                  <a:pt x="6527216" y="2604478"/>
                  <a:pt x="6524168" y="2611412"/>
                </a:cubicBezTo>
                <a:cubicBezTo>
                  <a:pt x="6521120" y="2618346"/>
                  <a:pt x="6517158" y="2625395"/>
                  <a:pt x="6512281" y="2632558"/>
                </a:cubicBezTo>
                <a:cubicBezTo>
                  <a:pt x="6507404" y="2639721"/>
                  <a:pt x="6501460" y="2647265"/>
                  <a:pt x="6494450" y="2655189"/>
                </a:cubicBezTo>
                <a:lnTo>
                  <a:pt x="6495364" y="2656332"/>
                </a:lnTo>
                <a:cubicBezTo>
                  <a:pt x="6504204" y="2652522"/>
                  <a:pt x="6512052" y="2648484"/>
                  <a:pt x="6518910" y="2644216"/>
                </a:cubicBezTo>
                <a:cubicBezTo>
                  <a:pt x="6525768" y="2639949"/>
                  <a:pt x="6531712" y="2635225"/>
                  <a:pt x="6536741" y="2630043"/>
                </a:cubicBezTo>
                <a:cubicBezTo>
                  <a:pt x="6541770" y="2624862"/>
                  <a:pt x="6545961" y="2619032"/>
                  <a:pt x="6549314" y="2612555"/>
                </a:cubicBezTo>
                <a:cubicBezTo>
                  <a:pt x="6552667" y="2606078"/>
                  <a:pt x="6555334" y="2598801"/>
                  <a:pt x="6557315" y="2590724"/>
                </a:cubicBezTo>
                <a:cubicBezTo>
                  <a:pt x="6559753" y="2594382"/>
                  <a:pt x="6561887" y="2597849"/>
                  <a:pt x="6563716" y="2601125"/>
                </a:cubicBezTo>
                <a:cubicBezTo>
                  <a:pt x="6565545" y="2604402"/>
                  <a:pt x="6567183" y="2607793"/>
                  <a:pt x="6568631" y="2611298"/>
                </a:cubicBezTo>
                <a:cubicBezTo>
                  <a:pt x="6570078" y="2614803"/>
                  <a:pt x="6571336" y="2618537"/>
                  <a:pt x="6572403" y="2622499"/>
                </a:cubicBezTo>
                <a:cubicBezTo>
                  <a:pt x="6573469" y="2626462"/>
                  <a:pt x="6574536" y="2630881"/>
                  <a:pt x="6575603" y="2635758"/>
                </a:cubicBezTo>
                <a:cubicBezTo>
                  <a:pt x="6576365" y="2639568"/>
                  <a:pt x="6577813" y="2642235"/>
                  <a:pt x="6579946" y="2643759"/>
                </a:cubicBezTo>
                <a:cubicBezTo>
                  <a:pt x="6582080" y="2645283"/>
                  <a:pt x="6584595" y="2646045"/>
                  <a:pt x="6587490" y="2646045"/>
                </a:cubicBezTo>
                <a:cubicBezTo>
                  <a:pt x="6591757" y="2646045"/>
                  <a:pt x="6595529" y="2644293"/>
                  <a:pt x="6598806" y="2640787"/>
                </a:cubicBezTo>
                <a:cubicBezTo>
                  <a:pt x="6602082" y="2637282"/>
                  <a:pt x="6603721" y="2632863"/>
                  <a:pt x="6603721" y="2627529"/>
                </a:cubicBezTo>
                <a:cubicBezTo>
                  <a:pt x="6603721" y="2624023"/>
                  <a:pt x="6602959" y="2620633"/>
                  <a:pt x="6601435" y="2617356"/>
                </a:cubicBezTo>
                <a:cubicBezTo>
                  <a:pt x="6599911" y="2614079"/>
                  <a:pt x="6597358" y="2610879"/>
                  <a:pt x="6593777" y="2607755"/>
                </a:cubicBezTo>
                <a:cubicBezTo>
                  <a:pt x="6590195" y="2604630"/>
                  <a:pt x="6585509" y="2601506"/>
                  <a:pt x="6579718" y="2598382"/>
                </a:cubicBezTo>
                <a:cubicBezTo>
                  <a:pt x="6573926" y="2595258"/>
                  <a:pt x="6566688" y="2592019"/>
                  <a:pt x="6558001" y="2588667"/>
                </a:cubicBezTo>
                <a:cubicBezTo>
                  <a:pt x="6559220" y="2583790"/>
                  <a:pt x="6560134" y="2578532"/>
                  <a:pt x="6560744" y="2572893"/>
                </a:cubicBezTo>
                <a:cubicBezTo>
                  <a:pt x="6561354" y="2567254"/>
                  <a:pt x="6561811" y="2561159"/>
                  <a:pt x="6562116" y="2554605"/>
                </a:cubicBezTo>
                <a:lnTo>
                  <a:pt x="6571717" y="2546147"/>
                </a:lnTo>
                <a:close/>
                <a:moveTo>
                  <a:pt x="5569992" y="2538661"/>
                </a:moveTo>
                <a:lnTo>
                  <a:pt x="5600167" y="2538661"/>
                </a:lnTo>
                <a:lnTo>
                  <a:pt x="5600167" y="2594096"/>
                </a:lnTo>
                <a:lnTo>
                  <a:pt x="5569992" y="2594096"/>
                </a:lnTo>
                <a:close/>
                <a:moveTo>
                  <a:pt x="6056224" y="2537917"/>
                </a:moveTo>
                <a:cubicBezTo>
                  <a:pt x="6050128" y="2549347"/>
                  <a:pt x="6041594" y="2560549"/>
                  <a:pt x="6030621" y="2571522"/>
                </a:cubicBezTo>
                <a:cubicBezTo>
                  <a:pt x="6019648" y="2582495"/>
                  <a:pt x="6007684" y="2593239"/>
                  <a:pt x="5994730" y="2603754"/>
                </a:cubicBezTo>
                <a:lnTo>
                  <a:pt x="5995416" y="2604897"/>
                </a:lnTo>
                <a:cubicBezTo>
                  <a:pt x="6010199" y="2600478"/>
                  <a:pt x="6024106" y="2594915"/>
                  <a:pt x="6037136" y="2588210"/>
                </a:cubicBezTo>
                <a:cubicBezTo>
                  <a:pt x="6050166" y="2581504"/>
                  <a:pt x="6063310" y="2573274"/>
                  <a:pt x="6076569" y="2563521"/>
                </a:cubicBezTo>
                <a:lnTo>
                  <a:pt x="6089828" y="2558263"/>
                </a:lnTo>
                <a:close/>
                <a:moveTo>
                  <a:pt x="5818251" y="2537517"/>
                </a:moveTo>
                <a:lnTo>
                  <a:pt x="5915406" y="2537517"/>
                </a:lnTo>
                <a:lnTo>
                  <a:pt x="5915406" y="2566435"/>
                </a:lnTo>
                <a:lnTo>
                  <a:pt x="5818251" y="2566435"/>
                </a:lnTo>
                <a:close/>
                <a:moveTo>
                  <a:pt x="6917360" y="2528774"/>
                </a:moveTo>
                <a:cubicBezTo>
                  <a:pt x="6917665" y="2535327"/>
                  <a:pt x="6917893" y="2542070"/>
                  <a:pt x="6918046" y="2549004"/>
                </a:cubicBezTo>
                <a:cubicBezTo>
                  <a:pt x="6918198" y="2555939"/>
                  <a:pt x="6918274" y="2562606"/>
                  <a:pt x="6918274" y="2569007"/>
                </a:cubicBezTo>
                <a:lnTo>
                  <a:pt x="6918274" y="2627757"/>
                </a:lnTo>
                <a:cubicBezTo>
                  <a:pt x="6918274" y="2631720"/>
                  <a:pt x="6918236" y="2636520"/>
                  <a:pt x="6918160" y="2642159"/>
                </a:cubicBezTo>
                <a:cubicBezTo>
                  <a:pt x="6918084" y="2647798"/>
                  <a:pt x="6917970" y="2653703"/>
                  <a:pt x="6917817" y="2659875"/>
                </a:cubicBezTo>
                <a:cubicBezTo>
                  <a:pt x="6917665" y="2666048"/>
                  <a:pt x="6917512" y="2672220"/>
                  <a:pt x="6917360" y="2678392"/>
                </a:cubicBezTo>
                <a:cubicBezTo>
                  <a:pt x="6917208" y="2684564"/>
                  <a:pt x="6917055" y="2690165"/>
                  <a:pt x="6916903" y="2695194"/>
                </a:cubicBezTo>
                <a:cubicBezTo>
                  <a:pt x="6920408" y="2695194"/>
                  <a:pt x="6924523" y="2695080"/>
                  <a:pt x="6929247" y="2694851"/>
                </a:cubicBezTo>
                <a:cubicBezTo>
                  <a:pt x="6933971" y="2694623"/>
                  <a:pt x="6938239" y="2694127"/>
                  <a:pt x="6942049" y="2693365"/>
                </a:cubicBezTo>
                <a:cubicBezTo>
                  <a:pt x="6944030" y="2693061"/>
                  <a:pt x="6945364" y="2692413"/>
                  <a:pt x="6946049" y="2691422"/>
                </a:cubicBezTo>
                <a:cubicBezTo>
                  <a:pt x="6946735" y="2690432"/>
                  <a:pt x="6947078" y="2688412"/>
                  <a:pt x="6947078" y="2685365"/>
                </a:cubicBezTo>
                <a:cubicBezTo>
                  <a:pt x="6947078" y="2681554"/>
                  <a:pt x="6947002" y="2676906"/>
                  <a:pt x="6946849" y="2671420"/>
                </a:cubicBezTo>
                <a:cubicBezTo>
                  <a:pt x="6946697" y="2665933"/>
                  <a:pt x="6946583" y="2660257"/>
                  <a:pt x="6946506" y="2654389"/>
                </a:cubicBezTo>
                <a:cubicBezTo>
                  <a:pt x="6946430" y="2648522"/>
                  <a:pt x="6946354" y="2642769"/>
                  <a:pt x="6946278" y="2637130"/>
                </a:cubicBezTo>
                <a:cubicBezTo>
                  <a:pt x="6946202" y="2631491"/>
                  <a:pt x="6946163" y="2626614"/>
                  <a:pt x="6946163" y="2622499"/>
                </a:cubicBezTo>
                <a:lnTo>
                  <a:pt x="6946163" y="2543404"/>
                </a:lnTo>
                <a:lnTo>
                  <a:pt x="6955765" y="2534717"/>
                </a:lnTo>
                <a:close/>
                <a:moveTo>
                  <a:pt x="6460160" y="2528774"/>
                </a:moveTo>
                <a:cubicBezTo>
                  <a:pt x="6460465" y="2535327"/>
                  <a:pt x="6460693" y="2542070"/>
                  <a:pt x="6460846" y="2549004"/>
                </a:cubicBezTo>
                <a:cubicBezTo>
                  <a:pt x="6460998" y="2555939"/>
                  <a:pt x="6461074" y="2562606"/>
                  <a:pt x="6461074" y="2569007"/>
                </a:cubicBezTo>
                <a:lnTo>
                  <a:pt x="6461074" y="2627757"/>
                </a:lnTo>
                <a:cubicBezTo>
                  <a:pt x="6461074" y="2631720"/>
                  <a:pt x="6461036" y="2636520"/>
                  <a:pt x="6460960" y="2642159"/>
                </a:cubicBezTo>
                <a:cubicBezTo>
                  <a:pt x="6460884" y="2647798"/>
                  <a:pt x="6460769" y="2653703"/>
                  <a:pt x="6460617" y="2659875"/>
                </a:cubicBezTo>
                <a:cubicBezTo>
                  <a:pt x="6460465" y="2666048"/>
                  <a:pt x="6460312" y="2672220"/>
                  <a:pt x="6460160" y="2678392"/>
                </a:cubicBezTo>
                <a:cubicBezTo>
                  <a:pt x="6460008" y="2684564"/>
                  <a:pt x="6459855" y="2690165"/>
                  <a:pt x="6459703" y="2695194"/>
                </a:cubicBezTo>
                <a:cubicBezTo>
                  <a:pt x="6463208" y="2695194"/>
                  <a:pt x="6467323" y="2695080"/>
                  <a:pt x="6472047" y="2694851"/>
                </a:cubicBezTo>
                <a:cubicBezTo>
                  <a:pt x="6476772" y="2694623"/>
                  <a:pt x="6481039" y="2694127"/>
                  <a:pt x="6484849" y="2693365"/>
                </a:cubicBezTo>
                <a:cubicBezTo>
                  <a:pt x="6486830" y="2693061"/>
                  <a:pt x="6488163" y="2692413"/>
                  <a:pt x="6488849" y="2691422"/>
                </a:cubicBezTo>
                <a:cubicBezTo>
                  <a:pt x="6489535" y="2690432"/>
                  <a:pt x="6489878" y="2688412"/>
                  <a:pt x="6489878" y="2685365"/>
                </a:cubicBezTo>
                <a:cubicBezTo>
                  <a:pt x="6489878" y="2681554"/>
                  <a:pt x="6489802" y="2676906"/>
                  <a:pt x="6489649" y="2671420"/>
                </a:cubicBezTo>
                <a:cubicBezTo>
                  <a:pt x="6489497" y="2665933"/>
                  <a:pt x="6489383" y="2660257"/>
                  <a:pt x="6489307" y="2654389"/>
                </a:cubicBezTo>
                <a:cubicBezTo>
                  <a:pt x="6489230" y="2648522"/>
                  <a:pt x="6489154" y="2642769"/>
                  <a:pt x="6489078" y="2637130"/>
                </a:cubicBezTo>
                <a:cubicBezTo>
                  <a:pt x="6489002" y="2631491"/>
                  <a:pt x="6488964" y="2626614"/>
                  <a:pt x="6488964" y="2622499"/>
                </a:cubicBezTo>
                <a:lnTo>
                  <a:pt x="6488964" y="2543404"/>
                </a:lnTo>
                <a:lnTo>
                  <a:pt x="6498565" y="2534717"/>
                </a:lnTo>
                <a:close/>
                <a:moveTo>
                  <a:pt x="5152339" y="2509857"/>
                </a:moveTo>
                <a:lnTo>
                  <a:pt x="5229149" y="2509857"/>
                </a:lnTo>
                <a:lnTo>
                  <a:pt x="5229149" y="2558891"/>
                </a:lnTo>
                <a:lnTo>
                  <a:pt x="5152339" y="2558891"/>
                </a:lnTo>
                <a:close/>
                <a:moveTo>
                  <a:pt x="5818251" y="2507571"/>
                </a:moveTo>
                <a:lnTo>
                  <a:pt x="5915406" y="2507571"/>
                </a:lnTo>
                <a:lnTo>
                  <a:pt x="5915406" y="2536489"/>
                </a:lnTo>
                <a:lnTo>
                  <a:pt x="5818251" y="2536489"/>
                </a:lnTo>
                <a:close/>
                <a:moveTo>
                  <a:pt x="7076237" y="2495169"/>
                </a:moveTo>
                <a:lnTo>
                  <a:pt x="7067550" y="2514314"/>
                </a:lnTo>
                <a:lnTo>
                  <a:pt x="6999427" y="2514314"/>
                </a:lnTo>
                <a:lnTo>
                  <a:pt x="6999427" y="2515343"/>
                </a:lnTo>
                <a:lnTo>
                  <a:pt x="7072122" y="2515343"/>
                </a:lnTo>
                <a:lnTo>
                  <a:pt x="7072122" y="2656104"/>
                </a:lnTo>
                <a:cubicBezTo>
                  <a:pt x="7072122" y="2662657"/>
                  <a:pt x="7068846" y="2665857"/>
                  <a:pt x="7062292" y="2665705"/>
                </a:cubicBezTo>
                <a:lnTo>
                  <a:pt x="7035546" y="2664790"/>
                </a:lnTo>
                <a:lnTo>
                  <a:pt x="7035089" y="2666162"/>
                </a:lnTo>
                <a:cubicBezTo>
                  <a:pt x="7040271" y="2667838"/>
                  <a:pt x="7044538" y="2669553"/>
                  <a:pt x="7047891" y="2671306"/>
                </a:cubicBezTo>
                <a:cubicBezTo>
                  <a:pt x="7051243" y="2673058"/>
                  <a:pt x="7053948" y="2675154"/>
                  <a:pt x="7056006" y="2677592"/>
                </a:cubicBezTo>
                <a:cubicBezTo>
                  <a:pt x="7058063" y="2680030"/>
                  <a:pt x="7059587" y="2682774"/>
                  <a:pt x="7060578" y="2685822"/>
                </a:cubicBezTo>
                <a:cubicBezTo>
                  <a:pt x="7061568" y="2688870"/>
                  <a:pt x="7062292" y="2692451"/>
                  <a:pt x="7062750" y="2696566"/>
                </a:cubicBezTo>
                <a:cubicBezTo>
                  <a:pt x="7076618" y="2695499"/>
                  <a:pt x="7086753" y="2692260"/>
                  <a:pt x="7093153" y="2686850"/>
                </a:cubicBezTo>
                <a:cubicBezTo>
                  <a:pt x="7099554" y="2681440"/>
                  <a:pt x="7102678" y="2675077"/>
                  <a:pt x="7102526" y="2667762"/>
                </a:cubicBezTo>
                <a:cubicBezTo>
                  <a:pt x="7102373" y="2658161"/>
                  <a:pt x="7102221" y="2647836"/>
                  <a:pt x="7102069" y="2636787"/>
                </a:cubicBezTo>
                <a:cubicBezTo>
                  <a:pt x="7101916" y="2625738"/>
                  <a:pt x="7101764" y="2614994"/>
                  <a:pt x="7101612" y="2604554"/>
                </a:cubicBezTo>
                <a:cubicBezTo>
                  <a:pt x="7101459" y="2594115"/>
                  <a:pt x="7101345" y="2584514"/>
                  <a:pt x="7101269" y="2575751"/>
                </a:cubicBezTo>
                <a:cubicBezTo>
                  <a:pt x="7101193" y="2566988"/>
                  <a:pt x="7101154" y="2560168"/>
                  <a:pt x="7101154" y="2555291"/>
                </a:cubicBezTo>
                <a:lnTo>
                  <a:pt x="7101154" y="2522144"/>
                </a:lnTo>
                <a:lnTo>
                  <a:pt x="7110984" y="2511857"/>
                </a:lnTo>
                <a:close/>
                <a:moveTo>
                  <a:pt x="6619037" y="2495169"/>
                </a:moveTo>
                <a:lnTo>
                  <a:pt x="6610350" y="2514314"/>
                </a:lnTo>
                <a:lnTo>
                  <a:pt x="6542227" y="2514314"/>
                </a:lnTo>
                <a:lnTo>
                  <a:pt x="6542227" y="2515343"/>
                </a:lnTo>
                <a:lnTo>
                  <a:pt x="6614922" y="2515343"/>
                </a:lnTo>
                <a:lnTo>
                  <a:pt x="6614922" y="2656104"/>
                </a:lnTo>
                <a:cubicBezTo>
                  <a:pt x="6614922" y="2662657"/>
                  <a:pt x="6611646" y="2665857"/>
                  <a:pt x="6605092" y="2665705"/>
                </a:cubicBezTo>
                <a:lnTo>
                  <a:pt x="6578346" y="2664790"/>
                </a:lnTo>
                <a:lnTo>
                  <a:pt x="6577889" y="2666162"/>
                </a:lnTo>
                <a:cubicBezTo>
                  <a:pt x="6583071" y="2667838"/>
                  <a:pt x="6587338" y="2669553"/>
                  <a:pt x="6590691" y="2671306"/>
                </a:cubicBezTo>
                <a:cubicBezTo>
                  <a:pt x="6594043" y="2673058"/>
                  <a:pt x="6596748" y="2675154"/>
                  <a:pt x="6598806" y="2677592"/>
                </a:cubicBezTo>
                <a:cubicBezTo>
                  <a:pt x="6600863" y="2680030"/>
                  <a:pt x="6602387" y="2682774"/>
                  <a:pt x="6603378" y="2685822"/>
                </a:cubicBezTo>
                <a:cubicBezTo>
                  <a:pt x="6604368" y="2688870"/>
                  <a:pt x="6605092" y="2692451"/>
                  <a:pt x="6605550" y="2696566"/>
                </a:cubicBezTo>
                <a:cubicBezTo>
                  <a:pt x="6619418" y="2695499"/>
                  <a:pt x="6629553" y="2692260"/>
                  <a:pt x="6635953" y="2686850"/>
                </a:cubicBezTo>
                <a:cubicBezTo>
                  <a:pt x="6642354" y="2681440"/>
                  <a:pt x="6645478" y="2675077"/>
                  <a:pt x="6645326" y="2667762"/>
                </a:cubicBezTo>
                <a:cubicBezTo>
                  <a:pt x="6645174" y="2658161"/>
                  <a:pt x="6645021" y="2647836"/>
                  <a:pt x="6644869" y="2636787"/>
                </a:cubicBezTo>
                <a:cubicBezTo>
                  <a:pt x="6644716" y="2625738"/>
                  <a:pt x="6644564" y="2614994"/>
                  <a:pt x="6644412" y="2604554"/>
                </a:cubicBezTo>
                <a:cubicBezTo>
                  <a:pt x="6644259" y="2594115"/>
                  <a:pt x="6644145" y="2584514"/>
                  <a:pt x="6644069" y="2575751"/>
                </a:cubicBezTo>
                <a:cubicBezTo>
                  <a:pt x="6643992" y="2566988"/>
                  <a:pt x="6643954" y="2560168"/>
                  <a:pt x="6643954" y="2555291"/>
                </a:cubicBezTo>
                <a:lnTo>
                  <a:pt x="6643954" y="2522144"/>
                </a:lnTo>
                <a:lnTo>
                  <a:pt x="6653784" y="2511857"/>
                </a:lnTo>
                <a:close/>
                <a:moveTo>
                  <a:pt x="5393512" y="2490140"/>
                </a:moveTo>
                <a:cubicBezTo>
                  <a:pt x="5393970" y="2500198"/>
                  <a:pt x="5394274" y="2508809"/>
                  <a:pt x="5394427" y="2515972"/>
                </a:cubicBezTo>
                <a:cubicBezTo>
                  <a:pt x="5394579" y="2523135"/>
                  <a:pt x="5394655" y="2529731"/>
                  <a:pt x="5394655" y="2535760"/>
                </a:cubicBezTo>
                <a:lnTo>
                  <a:pt x="5311445" y="2535760"/>
                </a:lnTo>
                <a:lnTo>
                  <a:pt x="5311445" y="2536874"/>
                </a:lnTo>
                <a:lnTo>
                  <a:pt x="5394884" y="2536874"/>
                </a:lnTo>
                <a:lnTo>
                  <a:pt x="5394884" y="2544547"/>
                </a:lnTo>
                <a:lnTo>
                  <a:pt x="5394884" y="2587881"/>
                </a:lnTo>
                <a:lnTo>
                  <a:pt x="5318532" y="2587881"/>
                </a:lnTo>
                <a:lnTo>
                  <a:pt x="5318532" y="2588995"/>
                </a:lnTo>
                <a:lnTo>
                  <a:pt x="5378196" y="2588995"/>
                </a:lnTo>
                <a:cubicBezTo>
                  <a:pt x="5373777" y="2599139"/>
                  <a:pt x="5369167" y="2607869"/>
                  <a:pt x="5364366" y="2615184"/>
                </a:cubicBezTo>
                <a:cubicBezTo>
                  <a:pt x="5359565" y="2622499"/>
                  <a:pt x="5354193" y="2629815"/>
                  <a:pt x="5348250" y="2637130"/>
                </a:cubicBezTo>
                <a:cubicBezTo>
                  <a:pt x="5342306" y="2644445"/>
                  <a:pt x="5335562" y="2651913"/>
                  <a:pt x="5328019" y="2659533"/>
                </a:cubicBezTo>
                <a:cubicBezTo>
                  <a:pt x="5320475" y="2667153"/>
                  <a:pt x="5311826" y="2675535"/>
                  <a:pt x="5302073" y="2684679"/>
                </a:cubicBezTo>
                <a:lnTo>
                  <a:pt x="5303215" y="2685593"/>
                </a:lnTo>
                <a:cubicBezTo>
                  <a:pt x="5323942" y="2675839"/>
                  <a:pt x="5341658" y="2665553"/>
                  <a:pt x="5356365" y="2654732"/>
                </a:cubicBezTo>
                <a:cubicBezTo>
                  <a:pt x="5371072" y="2643912"/>
                  <a:pt x="5383836" y="2631872"/>
                  <a:pt x="5394655" y="2618613"/>
                </a:cubicBezTo>
                <a:cubicBezTo>
                  <a:pt x="5394503" y="2628519"/>
                  <a:pt x="5394274" y="2639797"/>
                  <a:pt x="5393970" y="2652446"/>
                </a:cubicBezTo>
                <a:cubicBezTo>
                  <a:pt x="5393665" y="2665095"/>
                  <a:pt x="5393360" y="2679650"/>
                  <a:pt x="5393056" y="2696109"/>
                </a:cubicBezTo>
                <a:cubicBezTo>
                  <a:pt x="5394427" y="2696109"/>
                  <a:pt x="5396141" y="2696070"/>
                  <a:pt x="5398199" y="2695994"/>
                </a:cubicBezTo>
                <a:cubicBezTo>
                  <a:pt x="5400256" y="2695918"/>
                  <a:pt x="5402428" y="2695804"/>
                  <a:pt x="5404714" y="2695651"/>
                </a:cubicBezTo>
                <a:cubicBezTo>
                  <a:pt x="5407000" y="2695499"/>
                  <a:pt x="5409248" y="2695271"/>
                  <a:pt x="5411458" y="2694966"/>
                </a:cubicBezTo>
                <a:cubicBezTo>
                  <a:pt x="5413667" y="2694661"/>
                  <a:pt x="5415610" y="2694356"/>
                  <a:pt x="5417287" y="2694051"/>
                </a:cubicBezTo>
                <a:cubicBezTo>
                  <a:pt x="5419878" y="2693594"/>
                  <a:pt x="5421630" y="2692832"/>
                  <a:pt x="5422545" y="2691765"/>
                </a:cubicBezTo>
                <a:cubicBezTo>
                  <a:pt x="5423459" y="2690698"/>
                  <a:pt x="5423916" y="2688870"/>
                  <a:pt x="5423916" y="2686279"/>
                </a:cubicBezTo>
                <a:lnTo>
                  <a:pt x="5423916" y="2588995"/>
                </a:lnTo>
                <a:lnTo>
                  <a:pt x="5428260" y="2588995"/>
                </a:lnTo>
                <a:cubicBezTo>
                  <a:pt x="5431917" y="2601730"/>
                  <a:pt x="5435537" y="2612327"/>
                  <a:pt x="5439118" y="2620785"/>
                </a:cubicBezTo>
                <a:cubicBezTo>
                  <a:pt x="5442700" y="2629243"/>
                  <a:pt x="5446814" y="2636863"/>
                  <a:pt x="5451463" y="2643645"/>
                </a:cubicBezTo>
                <a:cubicBezTo>
                  <a:pt x="5456111" y="2650427"/>
                  <a:pt x="5461521" y="2656713"/>
                  <a:pt x="5467693" y="2662504"/>
                </a:cubicBezTo>
                <a:cubicBezTo>
                  <a:pt x="5473865" y="2668296"/>
                  <a:pt x="5481295" y="2674011"/>
                  <a:pt x="5489982" y="2679650"/>
                </a:cubicBezTo>
                <a:cubicBezTo>
                  <a:pt x="5491810" y="2675382"/>
                  <a:pt x="5493639" y="2671648"/>
                  <a:pt x="5495468" y="2668448"/>
                </a:cubicBezTo>
                <a:cubicBezTo>
                  <a:pt x="5497297" y="2665248"/>
                  <a:pt x="5499316" y="2662390"/>
                  <a:pt x="5501526" y="2659875"/>
                </a:cubicBezTo>
                <a:cubicBezTo>
                  <a:pt x="5503736" y="2657361"/>
                  <a:pt x="5506175" y="2655113"/>
                  <a:pt x="5508842" y="2653132"/>
                </a:cubicBezTo>
                <a:cubicBezTo>
                  <a:pt x="5511508" y="2651151"/>
                  <a:pt x="5514594" y="2649246"/>
                  <a:pt x="5518099" y="2647417"/>
                </a:cubicBezTo>
                <a:lnTo>
                  <a:pt x="5518328" y="2646045"/>
                </a:lnTo>
                <a:cubicBezTo>
                  <a:pt x="5508422" y="2643454"/>
                  <a:pt x="5499469" y="2640483"/>
                  <a:pt x="5491468" y="2637130"/>
                </a:cubicBezTo>
                <a:cubicBezTo>
                  <a:pt x="5483467" y="2633777"/>
                  <a:pt x="5476037" y="2629929"/>
                  <a:pt x="5469179" y="2625585"/>
                </a:cubicBezTo>
                <a:cubicBezTo>
                  <a:pt x="5462321" y="2621242"/>
                  <a:pt x="5455844" y="2616251"/>
                  <a:pt x="5449748" y="2610612"/>
                </a:cubicBezTo>
                <a:cubicBezTo>
                  <a:pt x="5443652" y="2604974"/>
                  <a:pt x="5437556" y="2597768"/>
                  <a:pt x="5431461" y="2588995"/>
                </a:cubicBezTo>
                <a:lnTo>
                  <a:pt x="5500040" y="2588995"/>
                </a:lnTo>
                <a:cubicBezTo>
                  <a:pt x="5503850" y="2587947"/>
                  <a:pt x="5505755" y="2587424"/>
                  <a:pt x="5505755" y="2587424"/>
                </a:cubicBezTo>
                <a:lnTo>
                  <a:pt x="5479695" y="2565350"/>
                </a:lnTo>
                <a:lnTo>
                  <a:pt x="5463235" y="2587881"/>
                </a:lnTo>
                <a:lnTo>
                  <a:pt x="5423916" y="2587881"/>
                </a:lnTo>
                <a:lnTo>
                  <a:pt x="5423916" y="2536874"/>
                </a:lnTo>
                <a:lnTo>
                  <a:pt x="5508955" y="2536874"/>
                </a:lnTo>
                <a:cubicBezTo>
                  <a:pt x="5512766" y="2535827"/>
                  <a:pt x="5514670" y="2535303"/>
                  <a:pt x="5514670" y="2535303"/>
                </a:cubicBezTo>
                <a:lnTo>
                  <a:pt x="5486324" y="2511628"/>
                </a:lnTo>
                <a:lnTo>
                  <a:pt x="5469636" y="2535760"/>
                </a:lnTo>
                <a:lnTo>
                  <a:pt x="5423916" y="2535760"/>
                </a:lnTo>
                <a:lnTo>
                  <a:pt x="5423916" y="2504313"/>
                </a:lnTo>
                <a:lnTo>
                  <a:pt x="5432603" y="2496312"/>
                </a:lnTo>
                <a:close/>
                <a:moveTo>
                  <a:pt x="5652745" y="2489911"/>
                </a:moveTo>
                <a:cubicBezTo>
                  <a:pt x="5652745" y="2492807"/>
                  <a:pt x="5652554" y="2496198"/>
                  <a:pt x="5652173" y="2500084"/>
                </a:cubicBezTo>
                <a:cubicBezTo>
                  <a:pt x="5651792" y="2503970"/>
                  <a:pt x="5651221" y="2507742"/>
                  <a:pt x="5650459" y="2511400"/>
                </a:cubicBezTo>
                <a:cubicBezTo>
                  <a:pt x="5649240" y="2517648"/>
                  <a:pt x="5647982" y="2523782"/>
                  <a:pt x="5646687" y="2529802"/>
                </a:cubicBezTo>
                <a:cubicBezTo>
                  <a:pt x="5645391" y="2535822"/>
                  <a:pt x="5643944" y="2541880"/>
                  <a:pt x="5642344" y="2547976"/>
                </a:cubicBezTo>
                <a:cubicBezTo>
                  <a:pt x="5640744" y="2554072"/>
                  <a:pt x="5638915" y="2560396"/>
                  <a:pt x="5636857" y="2566950"/>
                </a:cubicBezTo>
                <a:cubicBezTo>
                  <a:pt x="5634800" y="2573503"/>
                  <a:pt x="5632552" y="2580513"/>
                  <a:pt x="5630113" y="2587981"/>
                </a:cubicBezTo>
                <a:lnTo>
                  <a:pt x="5631256" y="2588667"/>
                </a:lnTo>
                <a:cubicBezTo>
                  <a:pt x="5637810" y="2581351"/>
                  <a:pt x="5644134" y="2573541"/>
                  <a:pt x="5650230" y="2565235"/>
                </a:cubicBezTo>
                <a:cubicBezTo>
                  <a:pt x="5656327" y="2556929"/>
                  <a:pt x="5662489" y="2547035"/>
                  <a:pt x="5668718" y="2535553"/>
                </a:cubicBezTo>
                <a:lnTo>
                  <a:pt x="5709209" y="2535553"/>
                </a:lnTo>
                <a:cubicBezTo>
                  <a:pt x="5709057" y="2544902"/>
                  <a:pt x="5708866" y="2554186"/>
                  <a:pt x="5708637" y="2563406"/>
                </a:cubicBezTo>
                <a:cubicBezTo>
                  <a:pt x="5708409" y="2572627"/>
                  <a:pt x="5708142" y="2582037"/>
                  <a:pt x="5707838" y="2591638"/>
                </a:cubicBezTo>
                <a:cubicBezTo>
                  <a:pt x="5707533" y="2601240"/>
                  <a:pt x="5707190" y="2610879"/>
                  <a:pt x="5706809" y="2620556"/>
                </a:cubicBezTo>
                <a:cubicBezTo>
                  <a:pt x="5706428" y="2630234"/>
                  <a:pt x="5706009" y="2639492"/>
                  <a:pt x="5705552" y="2648331"/>
                </a:cubicBezTo>
                <a:cubicBezTo>
                  <a:pt x="5705247" y="2653665"/>
                  <a:pt x="5703723" y="2657475"/>
                  <a:pt x="5700979" y="2659761"/>
                </a:cubicBezTo>
                <a:cubicBezTo>
                  <a:pt x="5698236" y="2662047"/>
                  <a:pt x="5693740" y="2663038"/>
                  <a:pt x="5687492" y="2662733"/>
                </a:cubicBezTo>
                <a:lnTo>
                  <a:pt x="5651145" y="2660676"/>
                </a:lnTo>
                <a:lnTo>
                  <a:pt x="5650687" y="2662047"/>
                </a:lnTo>
                <a:cubicBezTo>
                  <a:pt x="5657545" y="2664333"/>
                  <a:pt x="5663146" y="2666467"/>
                  <a:pt x="5667490" y="2668448"/>
                </a:cubicBezTo>
                <a:cubicBezTo>
                  <a:pt x="5671833" y="2670429"/>
                  <a:pt x="5675300" y="2672639"/>
                  <a:pt x="5677891" y="2675077"/>
                </a:cubicBezTo>
                <a:cubicBezTo>
                  <a:pt x="5680482" y="2677516"/>
                  <a:pt x="5682349" y="2680335"/>
                  <a:pt x="5683491" y="2683536"/>
                </a:cubicBezTo>
                <a:cubicBezTo>
                  <a:pt x="5684634" y="2686736"/>
                  <a:pt x="5685435" y="2690698"/>
                  <a:pt x="5685892" y="2695423"/>
                </a:cubicBezTo>
                <a:cubicBezTo>
                  <a:pt x="5695036" y="2694508"/>
                  <a:pt x="5702618" y="2693099"/>
                  <a:pt x="5708637" y="2691194"/>
                </a:cubicBezTo>
                <a:cubicBezTo>
                  <a:pt x="5714657" y="2689289"/>
                  <a:pt x="5719496" y="2686698"/>
                  <a:pt x="5723154" y="2683421"/>
                </a:cubicBezTo>
                <a:cubicBezTo>
                  <a:pt x="5726811" y="2680145"/>
                  <a:pt x="5729478" y="2676106"/>
                  <a:pt x="5731155" y="2671306"/>
                </a:cubicBezTo>
                <a:cubicBezTo>
                  <a:pt x="5732831" y="2666505"/>
                  <a:pt x="5733822" y="2660828"/>
                  <a:pt x="5734126" y="2654275"/>
                </a:cubicBezTo>
                <a:cubicBezTo>
                  <a:pt x="5734431" y="2644826"/>
                  <a:pt x="5734774" y="2634996"/>
                  <a:pt x="5735155" y="2624786"/>
                </a:cubicBezTo>
                <a:cubicBezTo>
                  <a:pt x="5735536" y="2614575"/>
                  <a:pt x="5735841" y="2604516"/>
                  <a:pt x="5736070" y="2594610"/>
                </a:cubicBezTo>
                <a:cubicBezTo>
                  <a:pt x="5736298" y="2584704"/>
                  <a:pt x="5736489" y="2575293"/>
                  <a:pt x="5736641" y="2566378"/>
                </a:cubicBezTo>
                <a:cubicBezTo>
                  <a:pt x="5736793" y="2557463"/>
                  <a:pt x="5736870" y="2549576"/>
                  <a:pt x="5736870" y="2542718"/>
                </a:cubicBezTo>
                <a:lnTo>
                  <a:pt x="5745099" y="2532202"/>
                </a:lnTo>
                <a:lnTo>
                  <a:pt x="5713781" y="2516886"/>
                </a:lnTo>
                <a:lnTo>
                  <a:pt x="5705094" y="2534567"/>
                </a:lnTo>
                <a:lnTo>
                  <a:pt x="5669233" y="2534567"/>
                </a:lnTo>
                <a:cubicBezTo>
                  <a:pt x="5672110" y="2529181"/>
                  <a:pt x="5674500" y="2524354"/>
                  <a:pt x="5676405" y="2520087"/>
                </a:cubicBezTo>
                <a:cubicBezTo>
                  <a:pt x="5678310" y="2515819"/>
                  <a:pt x="5680253" y="2511400"/>
                  <a:pt x="5682234" y="2506828"/>
                </a:cubicBezTo>
                <a:lnTo>
                  <a:pt x="5693664" y="2499056"/>
                </a:lnTo>
                <a:close/>
                <a:moveTo>
                  <a:pt x="5234407" y="2489454"/>
                </a:moveTo>
                <a:lnTo>
                  <a:pt x="5224120" y="2508828"/>
                </a:lnTo>
                <a:lnTo>
                  <a:pt x="5158740" y="2508828"/>
                </a:lnTo>
                <a:lnTo>
                  <a:pt x="5120107" y="2497455"/>
                </a:lnTo>
                <a:cubicBezTo>
                  <a:pt x="5120412" y="2505228"/>
                  <a:pt x="5120640" y="2513038"/>
                  <a:pt x="5120793" y="2520887"/>
                </a:cubicBezTo>
                <a:cubicBezTo>
                  <a:pt x="5120945" y="2528735"/>
                  <a:pt x="5121021" y="2535555"/>
                  <a:pt x="5121021" y="2541347"/>
                </a:cubicBezTo>
                <a:lnTo>
                  <a:pt x="5121021" y="2557806"/>
                </a:lnTo>
                <a:cubicBezTo>
                  <a:pt x="5121021" y="2575332"/>
                  <a:pt x="5120374" y="2590724"/>
                  <a:pt x="5119078" y="2603983"/>
                </a:cubicBezTo>
                <a:cubicBezTo>
                  <a:pt x="5117783" y="2617242"/>
                  <a:pt x="5115573" y="2629243"/>
                  <a:pt x="5112449" y="2639987"/>
                </a:cubicBezTo>
                <a:cubicBezTo>
                  <a:pt x="5109325" y="2650731"/>
                  <a:pt x="5105172" y="2660599"/>
                  <a:pt x="5099990" y="2669591"/>
                </a:cubicBezTo>
                <a:cubicBezTo>
                  <a:pt x="5094808" y="2678583"/>
                  <a:pt x="5088331" y="2687650"/>
                  <a:pt x="5080560" y="2696795"/>
                </a:cubicBezTo>
                <a:lnTo>
                  <a:pt x="5081474" y="2697938"/>
                </a:lnTo>
                <a:cubicBezTo>
                  <a:pt x="5091837" y="2692756"/>
                  <a:pt x="5100828" y="2687231"/>
                  <a:pt x="5108448" y="2681364"/>
                </a:cubicBezTo>
                <a:cubicBezTo>
                  <a:pt x="5116068" y="2675496"/>
                  <a:pt x="5122583" y="2669096"/>
                  <a:pt x="5127994" y="2662161"/>
                </a:cubicBezTo>
                <a:cubicBezTo>
                  <a:pt x="5133404" y="2655227"/>
                  <a:pt x="5137785" y="2647722"/>
                  <a:pt x="5141138" y="2639644"/>
                </a:cubicBezTo>
                <a:cubicBezTo>
                  <a:pt x="5144491" y="2631567"/>
                  <a:pt x="5147206" y="2621985"/>
                  <a:pt x="5149282" y="2610898"/>
                </a:cubicBezTo>
                <a:lnTo>
                  <a:pt x="5229149" y="2610898"/>
                </a:lnTo>
                <a:lnTo>
                  <a:pt x="5229149" y="2648331"/>
                </a:lnTo>
                <a:cubicBezTo>
                  <a:pt x="5229149" y="2657932"/>
                  <a:pt x="5224577" y="2662504"/>
                  <a:pt x="5215433" y="2662047"/>
                </a:cubicBezTo>
                <a:lnTo>
                  <a:pt x="5174056" y="2660218"/>
                </a:lnTo>
                <a:lnTo>
                  <a:pt x="5173599" y="2661590"/>
                </a:lnTo>
                <a:cubicBezTo>
                  <a:pt x="5181067" y="2663419"/>
                  <a:pt x="5187201" y="2665362"/>
                  <a:pt x="5192002" y="2667419"/>
                </a:cubicBezTo>
                <a:cubicBezTo>
                  <a:pt x="5196802" y="2669477"/>
                  <a:pt x="5200612" y="2671801"/>
                  <a:pt x="5203432" y="2674392"/>
                </a:cubicBezTo>
                <a:cubicBezTo>
                  <a:pt x="5206252" y="2676983"/>
                  <a:pt x="5208423" y="2680069"/>
                  <a:pt x="5209947" y="2683650"/>
                </a:cubicBezTo>
                <a:cubicBezTo>
                  <a:pt x="5211471" y="2687231"/>
                  <a:pt x="5212842" y="2691384"/>
                  <a:pt x="5214061" y="2696109"/>
                </a:cubicBezTo>
                <a:cubicBezTo>
                  <a:pt x="5222901" y="2695194"/>
                  <a:pt x="5230292" y="2693899"/>
                  <a:pt x="5236236" y="2692223"/>
                </a:cubicBezTo>
                <a:cubicBezTo>
                  <a:pt x="5242179" y="2690546"/>
                  <a:pt x="5246980" y="2688374"/>
                  <a:pt x="5250637" y="2685707"/>
                </a:cubicBezTo>
                <a:cubicBezTo>
                  <a:pt x="5254295" y="2683040"/>
                  <a:pt x="5256886" y="2679992"/>
                  <a:pt x="5258410" y="2676563"/>
                </a:cubicBezTo>
                <a:cubicBezTo>
                  <a:pt x="5259934" y="2673134"/>
                  <a:pt x="5260658" y="2669210"/>
                  <a:pt x="5260582" y="2664790"/>
                </a:cubicBezTo>
                <a:cubicBezTo>
                  <a:pt x="5260505" y="2660371"/>
                  <a:pt x="5260429" y="2655037"/>
                  <a:pt x="5260353" y="2648789"/>
                </a:cubicBezTo>
                <a:cubicBezTo>
                  <a:pt x="5260277" y="2642540"/>
                  <a:pt x="5260201" y="2635872"/>
                  <a:pt x="5260124" y="2628786"/>
                </a:cubicBezTo>
                <a:cubicBezTo>
                  <a:pt x="5260048" y="2621699"/>
                  <a:pt x="5259972" y="2614498"/>
                  <a:pt x="5259896" y="2607183"/>
                </a:cubicBezTo>
                <a:cubicBezTo>
                  <a:pt x="5259820" y="2599868"/>
                  <a:pt x="5259744" y="2592896"/>
                  <a:pt x="5259667" y="2586266"/>
                </a:cubicBezTo>
                <a:cubicBezTo>
                  <a:pt x="5259591" y="2579637"/>
                  <a:pt x="5259515" y="2573617"/>
                  <a:pt x="5259439" y="2568207"/>
                </a:cubicBezTo>
                <a:cubicBezTo>
                  <a:pt x="5259362" y="2562797"/>
                  <a:pt x="5259324" y="2558492"/>
                  <a:pt x="5259324" y="2555291"/>
                </a:cubicBezTo>
                <a:lnTo>
                  <a:pt x="5259324" y="2517572"/>
                </a:lnTo>
                <a:lnTo>
                  <a:pt x="5267325" y="2506599"/>
                </a:lnTo>
                <a:close/>
                <a:moveTo>
                  <a:pt x="5919978" y="2489226"/>
                </a:moveTo>
                <a:lnTo>
                  <a:pt x="5911292" y="2506542"/>
                </a:lnTo>
                <a:lnTo>
                  <a:pt x="5826938" y="2506542"/>
                </a:lnTo>
                <a:lnTo>
                  <a:pt x="5789905" y="2495855"/>
                </a:lnTo>
                <a:cubicBezTo>
                  <a:pt x="5789905" y="2497989"/>
                  <a:pt x="5789982" y="2500389"/>
                  <a:pt x="5790133" y="2503056"/>
                </a:cubicBezTo>
                <a:cubicBezTo>
                  <a:pt x="5790286" y="2505723"/>
                  <a:pt x="5790400" y="2508352"/>
                  <a:pt x="5790476" y="2510943"/>
                </a:cubicBezTo>
                <a:cubicBezTo>
                  <a:pt x="5790553" y="2513533"/>
                  <a:pt x="5790629" y="2515934"/>
                  <a:pt x="5790705" y="2518143"/>
                </a:cubicBezTo>
                <a:cubicBezTo>
                  <a:pt x="5790781" y="2520353"/>
                  <a:pt x="5790819" y="2522068"/>
                  <a:pt x="5790819" y="2523287"/>
                </a:cubicBezTo>
                <a:lnTo>
                  <a:pt x="5790819" y="2538603"/>
                </a:lnTo>
                <a:cubicBezTo>
                  <a:pt x="5790819" y="2540737"/>
                  <a:pt x="5790781" y="2543480"/>
                  <a:pt x="5790705" y="2546833"/>
                </a:cubicBezTo>
                <a:cubicBezTo>
                  <a:pt x="5790629" y="2550186"/>
                  <a:pt x="5790553" y="2553843"/>
                  <a:pt x="5790476" y="2557806"/>
                </a:cubicBezTo>
                <a:cubicBezTo>
                  <a:pt x="5790400" y="2561768"/>
                  <a:pt x="5790248" y="2565807"/>
                  <a:pt x="5790019" y="2569921"/>
                </a:cubicBezTo>
                <a:cubicBezTo>
                  <a:pt x="5789791" y="2574036"/>
                  <a:pt x="5789600" y="2577770"/>
                  <a:pt x="5789448" y="2581123"/>
                </a:cubicBezTo>
                <a:cubicBezTo>
                  <a:pt x="5790667" y="2581123"/>
                  <a:pt x="5792077" y="2581085"/>
                  <a:pt x="5793677" y="2581008"/>
                </a:cubicBezTo>
                <a:cubicBezTo>
                  <a:pt x="5795278" y="2580932"/>
                  <a:pt x="5796915" y="2580818"/>
                  <a:pt x="5798592" y="2580666"/>
                </a:cubicBezTo>
                <a:cubicBezTo>
                  <a:pt x="5797830" y="2585695"/>
                  <a:pt x="5796725" y="2590800"/>
                  <a:pt x="5795278" y="2595982"/>
                </a:cubicBezTo>
                <a:cubicBezTo>
                  <a:pt x="5793829" y="2601163"/>
                  <a:pt x="5792000" y="2606688"/>
                  <a:pt x="5789791" y="2612555"/>
                </a:cubicBezTo>
                <a:cubicBezTo>
                  <a:pt x="5787581" y="2618423"/>
                  <a:pt x="5784837" y="2624824"/>
                  <a:pt x="5781561" y="2631758"/>
                </a:cubicBezTo>
                <a:cubicBezTo>
                  <a:pt x="5778284" y="2638692"/>
                  <a:pt x="5774436" y="2646426"/>
                  <a:pt x="5770017" y="2654961"/>
                </a:cubicBezTo>
                <a:lnTo>
                  <a:pt x="5770931" y="2655875"/>
                </a:lnTo>
                <a:cubicBezTo>
                  <a:pt x="5775960" y="2652217"/>
                  <a:pt x="5780570" y="2648750"/>
                  <a:pt x="5784761" y="2645474"/>
                </a:cubicBezTo>
                <a:cubicBezTo>
                  <a:pt x="5788952" y="2642197"/>
                  <a:pt x="5792801" y="2638883"/>
                  <a:pt x="5796306" y="2635530"/>
                </a:cubicBezTo>
                <a:cubicBezTo>
                  <a:pt x="5799811" y="2632177"/>
                  <a:pt x="5803087" y="2628786"/>
                  <a:pt x="5806135" y="2625357"/>
                </a:cubicBezTo>
                <a:cubicBezTo>
                  <a:pt x="5809183" y="2621928"/>
                  <a:pt x="5812574" y="2617413"/>
                  <a:pt x="5816308" y="2611813"/>
                </a:cubicBezTo>
                <a:lnTo>
                  <a:pt x="5854370" y="2611813"/>
                </a:lnTo>
                <a:lnTo>
                  <a:pt x="5854370" y="2645074"/>
                </a:lnTo>
                <a:lnTo>
                  <a:pt x="5792877" y="2645074"/>
                </a:lnTo>
                <a:lnTo>
                  <a:pt x="5792877" y="2646102"/>
                </a:lnTo>
                <a:lnTo>
                  <a:pt x="5854370" y="2646102"/>
                </a:lnTo>
                <a:lnTo>
                  <a:pt x="5854370" y="2684850"/>
                </a:lnTo>
                <a:lnTo>
                  <a:pt x="5762701" y="2684850"/>
                </a:lnTo>
                <a:lnTo>
                  <a:pt x="5762701" y="2685879"/>
                </a:lnTo>
                <a:lnTo>
                  <a:pt x="5966613" y="2685879"/>
                </a:lnTo>
                <a:cubicBezTo>
                  <a:pt x="5970423" y="2684583"/>
                  <a:pt x="5972328" y="2683936"/>
                  <a:pt x="5972328" y="2683936"/>
                </a:cubicBezTo>
                <a:lnTo>
                  <a:pt x="5945581" y="2662962"/>
                </a:lnTo>
                <a:lnTo>
                  <a:pt x="5930037" y="2684850"/>
                </a:lnTo>
                <a:lnTo>
                  <a:pt x="5883859" y="2684850"/>
                </a:lnTo>
                <a:lnTo>
                  <a:pt x="5883859" y="2646102"/>
                </a:lnTo>
                <a:lnTo>
                  <a:pt x="5942838" y="2646102"/>
                </a:lnTo>
                <a:cubicBezTo>
                  <a:pt x="5946648" y="2644959"/>
                  <a:pt x="5948553" y="2644388"/>
                  <a:pt x="5948553" y="2644388"/>
                </a:cubicBezTo>
                <a:lnTo>
                  <a:pt x="5923864" y="2624557"/>
                </a:lnTo>
                <a:lnTo>
                  <a:pt x="5909463" y="2645074"/>
                </a:lnTo>
                <a:lnTo>
                  <a:pt x="5883859" y="2645074"/>
                </a:lnTo>
                <a:lnTo>
                  <a:pt x="5883859" y="2611813"/>
                </a:lnTo>
                <a:lnTo>
                  <a:pt x="5952439" y="2611813"/>
                </a:lnTo>
                <a:cubicBezTo>
                  <a:pt x="5956250" y="2610517"/>
                  <a:pt x="5958154" y="2609869"/>
                  <a:pt x="5958154" y="2609869"/>
                </a:cubicBezTo>
                <a:lnTo>
                  <a:pt x="5933008" y="2589353"/>
                </a:lnTo>
                <a:lnTo>
                  <a:pt x="5917692" y="2610784"/>
                </a:lnTo>
                <a:lnTo>
                  <a:pt x="5883859" y="2610784"/>
                </a:lnTo>
                <a:lnTo>
                  <a:pt x="5883859" y="2591638"/>
                </a:lnTo>
                <a:lnTo>
                  <a:pt x="5893232" y="2582723"/>
                </a:lnTo>
                <a:lnTo>
                  <a:pt x="5853913" y="2577008"/>
                </a:lnTo>
                <a:cubicBezTo>
                  <a:pt x="5854065" y="2585847"/>
                  <a:pt x="5854179" y="2592629"/>
                  <a:pt x="5854256" y="2597353"/>
                </a:cubicBezTo>
                <a:cubicBezTo>
                  <a:pt x="5854332" y="2602078"/>
                  <a:pt x="5854370" y="2606555"/>
                  <a:pt x="5854370" y="2610784"/>
                </a:cubicBezTo>
                <a:lnTo>
                  <a:pt x="5816994" y="2610784"/>
                </a:lnTo>
                <a:cubicBezTo>
                  <a:pt x="5820880" y="2604878"/>
                  <a:pt x="5824195" y="2599411"/>
                  <a:pt x="5826938" y="2594382"/>
                </a:cubicBezTo>
                <a:lnTo>
                  <a:pt x="5836768" y="2588667"/>
                </a:lnTo>
                <a:lnTo>
                  <a:pt x="5805678" y="2579751"/>
                </a:lnTo>
                <a:lnTo>
                  <a:pt x="5813222" y="2578380"/>
                </a:lnTo>
                <a:cubicBezTo>
                  <a:pt x="5816575" y="2577770"/>
                  <a:pt x="5818251" y="2575941"/>
                  <a:pt x="5818251" y="2572893"/>
                </a:cubicBezTo>
                <a:lnTo>
                  <a:pt x="5818251" y="2567464"/>
                </a:lnTo>
                <a:lnTo>
                  <a:pt x="5915406" y="2567464"/>
                </a:lnTo>
                <a:lnTo>
                  <a:pt x="5915406" y="2580208"/>
                </a:lnTo>
                <a:cubicBezTo>
                  <a:pt x="5919216" y="2580208"/>
                  <a:pt x="5923521" y="2579942"/>
                  <a:pt x="5928322" y="2579408"/>
                </a:cubicBezTo>
                <a:cubicBezTo>
                  <a:pt x="5933123" y="2578875"/>
                  <a:pt x="5937047" y="2578227"/>
                  <a:pt x="5940096" y="2577465"/>
                </a:cubicBezTo>
                <a:cubicBezTo>
                  <a:pt x="5941467" y="2577160"/>
                  <a:pt x="5942420" y="2576627"/>
                  <a:pt x="5942953" y="2575865"/>
                </a:cubicBezTo>
                <a:cubicBezTo>
                  <a:pt x="5943486" y="2575103"/>
                  <a:pt x="5943753" y="2573884"/>
                  <a:pt x="5943753" y="2572207"/>
                </a:cubicBezTo>
                <a:cubicBezTo>
                  <a:pt x="5943753" y="2569921"/>
                  <a:pt x="5943677" y="2566988"/>
                  <a:pt x="5943524" y="2563406"/>
                </a:cubicBezTo>
                <a:cubicBezTo>
                  <a:pt x="5943372" y="2559825"/>
                  <a:pt x="5943257" y="2556167"/>
                  <a:pt x="5943181" y="2552433"/>
                </a:cubicBezTo>
                <a:cubicBezTo>
                  <a:pt x="5943106" y="2548700"/>
                  <a:pt x="5943029" y="2545194"/>
                  <a:pt x="5942953" y="2541918"/>
                </a:cubicBezTo>
                <a:cubicBezTo>
                  <a:pt x="5942876" y="2538641"/>
                  <a:pt x="5942838" y="2536241"/>
                  <a:pt x="5942838" y="2534717"/>
                </a:cubicBezTo>
                <a:lnTo>
                  <a:pt x="5942838" y="2515286"/>
                </a:lnTo>
                <a:lnTo>
                  <a:pt x="5951525" y="2504771"/>
                </a:lnTo>
                <a:close/>
                <a:moveTo>
                  <a:pt x="5568391" y="2488768"/>
                </a:moveTo>
                <a:cubicBezTo>
                  <a:pt x="5568849" y="2496846"/>
                  <a:pt x="5569040" y="2504694"/>
                  <a:pt x="5568963" y="2512314"/>
                </a:cubicBezTo>
                <a:cubicBezTo>
                  <a:pt x="5568887" y="2519934"/>
                  <a:pt x="5568696" y="2527097"/>
                  <a:pt x="5568391" y="2533803"/>
                </a:cubicBezTo>
                <a:lnTo>
                  <a:pt x="5542560" y="2527173"/>
                </a:lnTo>
                <a:cubicBezTo>
                  <a:pt x="5542864" y="2536317"/>
                  <a:pt x="5543093" y="2545766"/>
                  <a:pt x="5543245" y="2555520"/>
                </a:cubicBezTo>
                <a:cubicBezTo>
                  <a:pt x="5543398" y="2565273"/>
                  <a:pt x="5543474" y="2574113"/>
                  <a:pt x="5543474" y="2582037"/>
                </a:cubicBezTo>
                <a:lnTo>
                  <a:pt x="5543474" y="2615870"/>
                </a:lnTo>
                <a:cubicBezTo>
                  <a:pt x="5543474" y="2619680"/>
                  <a:pt x="5543474" y="2624481"/>
                  <a:pt x="5543474" y="2630272"/>
                </a:cubicBezTo>
                <a:cubicBezTo>
                  <a:pt x="5543474" y="2636063"/>
                  <a:pt x="5543398" y="2642273"/>
                  <a:pt x="5543245" y="2648903"/>
                </a:cubicBezTo>
                <a:cubicBezTo>
                  <a:pt x="5543093" y="2655532"/>
                  <a:pt x="5542941" y="2662352"/>
                  <a:pt x="5542788" y="2669362"/>
                </a:cubicBezTo>
                <a:cubicBezTo>
                  <a:pt x="5542636" y="2676373"/>
                  <a:pt x="5542407" y="2682926"/>
                  <a:pt x="5542102" y="2689022"/>
                </a:cubicBezTo>
                <a:cubicBezTo>
                  <a:pt x="5545151" y="2688870"/>
                  <a:pt x="5548351" y="2688641"/>
                  <a:pt x="5551704" y="2688336"/>
                </a:cubicBezTo>
                <a:cubicBezTo>
                  <a:pt x="5555056" y="2688032"/>
                  <a:pt x="5558257" y="2687498"/>
                  <a:pt x="5561305" y="2686736"/>
                </a:cubicBezTo>
                <a:cubicBezTo>
                  <a:pt x="5563896" y="2686126"/>
                  <a:pt x="5565991" y="2685250"/>
                  <a:pt x="5567591" y="2684107"/>
                </a:cubicBezTo>
                <a:cubicBezTo>
                  <a:pt x="5569192" y="2682964"/>
                  <a:pt x="5569992" y="2681326"/>
                  <a:pt x="5569992" y="2679192"/>
                </a:cubicBezTo>
                <a:lnTo>
                  <a:pt x="5569992" y="2661419"/>
                </a:lnTo>
                <a:lnTo>
                  <a:pt x="5600167" y="2661419"/>
                </a:lnTo>
                <a:lnTo>
                  <a:pt x="5600167" y="2679650"/>
                </a:lnTo>
                <a:cubicBezTo>
                  <a:pt x="5603977" y="2679497"/>
                  <a:pt x="5608016" y="2679230"/>
                  <a:pt x="5612283" y="2678849"/>
                </a:cubicBezTo>
                <a:cubicBezTo>
                  <a:pt x="5616550" y="2678468"/>
                  <a:pt x="5619903" y="2677973"/>
                  <a:pt x="5622341" y="2677363"/>
                </a:cubicBezTo>
                <a:cubicBezTo>
                  <a:pt x="5625846" y="2676601"/>
                  <a:pt x="5627599" y="2674620"/>
                  <a:pt x="5627599" y="2671420"/>
                </a:cubicBezTo>
                <a:cubicBezTo>
                  <a:pt x="5627599" y="2667305"/>
                  <a:pt x="5627523" y="2661819"/>
                  <a:pt x="5627370" y="2654961"/>
                </a:cubicBezTo>
                <a:cubicBezTo>
                  <a:pt x="5627218" y="2648103"/>
                  <a:pt x="5627103" y="2641054"/>
                  <a:pt x="5627027" y="2633815"/>
                </a:cubicBezTo>
                <a:cubicBezTo>
                  <a:pt x="5626951" y="2626576"/>
                  <a:pt x="5626875" y="2619832"/>
                  <a:pt x="5626799" y="2613584"/>
                </a:cubicBezTo>
                <a:cubicBezTo>
                  <a:pt x="5626723" y="2607336"/>
                  <a:pt x="5626684" y="2602687"/>
                  <a:pt x="5626684" y="2599639"/>
                </a:cubicBezTo>
                <a:lnTo>
                  <a:pt x="5626684" y="2545919"/>
                </a:lnTo>
                <a:lnTo>
                  <a:pt x="5634685" y="2536317"/>
                </a:lnTo>
                <a:lnTo>
                  <a:pt x="5604282" y="2521230"/>
                </a:lnTo>
                <a:lnTo>
                  <a:pt x="5596052" y="2537632"/>
                </a:lnTo>
                <a:lnTo>
                  <a:pt x="5572278" y="2537632"/>
                </a:lnTo>
                <a:cubicBezTo>
                  <a:pt x="5577612" y="2531117"/>
                  <a:pt x="5582527" y="2525154"/>
                  <a:pt x="5587022" y="2519744"/>
                </a:cubicBezTo>
                <a:cubicBezTo>
                  <a:pt x="5591519" y="2514333"/>
                  <a:pt x="5595519" y="2508962"/>
                  <a:pt x="5599024" y="2503628"/>
                </a:cubicBezTo>
                <a:lnTo>
                  <a:pt x="5609539" y="2496312"/>
                </a:lnTo>
                <a:close/>
                <a:moveTo>
                  <a:pt x="6942963" y="2488311"/>
                </a:moveTo>
                <a:lnTo>
                  <a:pt x="6942277" y="2488997"/>
                </a:lnTo>
                <a:cubicBezTo>
                  <a:pt x="6945935" y="2494026"/>
                  <a:pt x="6948983" y="2499093"/>
                  <a:pt x="6951421" y="2504199"/>
                </a:cubicBezTo>
                <a:cubicBezTo>
                  <a:pt x="6953860" y="2509304"/>
                  <a:pt x="6956070" y="2514981"/>
                  <a:pt x="6958051" y="2521230"/>
                </a:cubicBezTo>
                <a:cubicBezTo>
                  <a:pt x="6959270" y="2525192"/>
                  <a:pt x="6960947" y="2528011"/>
                  <a:pt x="6963080" y="2529688"/>
                </a:cubicBezTo>
                <a:cubicBezTo>
                  <a:pt x="6965213" y="2531364"/>
                  <a:pt x="6967652" y="2532202"/>
                  <a:pt x="6970395" y="2532202"/>
                </a:cubicBezTo>
                <a:cubicBezTo>
                  <a:pt x="6975120" y="2532202"/>
                  <a:pt x="6979272" y="2530336"/>
                  <a:pt x="6982854" y="2526602"/>
                </a:cubicBezTo>
                <a:cubicBezTo>
                  <a:pt x="6986435" y="2522868"/>
                  <a:pt x="6988226" y="2518258"/>
                  <a:pt x="6988226" y="2512771"/>
                </a:cubicBezTo>
                <a:cubicBezTo>
                  <a:pt x="6988226" y="2506980"/>
                  <a:pt x="6984759" y="2501875"/>
                  <a:pt x="6977825" y="2497455"/>
                </a:cubicBezTo>
                <a:cubicBezTo>
                  <a:pt x="6970890" y="2493036"/>
                  <a:pt x="6959270" y="2489988"/>
                  <a:pt x="6942963" y="2488311"/>
                </a:cubicBezTo>
                <a:close/>
                <a:moveTo>
                  <a:pt x="6485763" y="2488311"/>
                </a:moveTo>
                <a:lnTo>
                  <a:pt x="6485077" y="2488997"/>
                </a:lnTo>
                <a:cubicBezTo>
                  <a:pt x="6488735" y="2494026"/>
                  <a:pt x="6491783" y="2499093"/>
                  <a:pt x="6494221" y="2504199"/>
                </a:cubicBezTo>
                <a:cubicBezTo>
                  <a:pt x="6496660" y="2509304"/>
                  <a:pt x="6498870" y="2514981"/>
                  <a:pt x="6500851" y="2521230"/>
                </a:cubicBezTo>
                <a:cubicBezTo>
                  <a:pt x="6502070" y="2525192"/>
                  <a:pt x="6503746" y="2528011"/>
                  <a:pt x="6505880" y="2529688"/>
                </a:cubicBezTo>
                <a:cubicBezTo>
                  <a:pt x="6508014" y="2531364"/>
                  <a:pt x="6510452" y="2532202"/>
                  <a:pt x="6513195" y="2532202"/>
                </a:cubicBezTo>
                <a:cubicBezTo>
                  <a:pt x="6517919" y="2532202"/>
                  <a:pt x="6522073" y="2530336"/>
                  <a:pt x="6525654" y="2526602"/>
                </a:cubicBezTo>
                <a:cubicBezTo>
                  <a:pt x="6529235" y="2522868"/>
                  <a:pt x="6531026" y="2518258"/>
                  <a:pt x="6531026" y="2512771"/>
                </a:cubicBezTo>
                <a:cubicBezTo>
                  <a:pt x="6531026" y="2506980"/>
                  <a:pt x="6527559" y="2501875"/>
                  <a:pt x="6520625" y="2497455"/>
                </a:cubicBezTo>
                <a:cubicBezTo>
                  <a:pt x="6513690" y="2493036"/>
                  <a:pt x="6502070" y="2489988"/>
                  <a:pt x="6485763" y="2488311"/>
                </a:cubicBezTo>
                <a:close/>
                <a:moveTo>
                  <a:pt x="6071540" y="2488311"/>
                </a:moveTo>
                <a:lnTo>
                  <a:pt x="6070854" y="2488997"/>
                </a:lnTo>
                <a:cubicBezTo>
                  <a:pt x="6073445" y="2492502"/>
                  <a:pt x="6075502" y="2496312"/>
                  <a:pt x="6077026" y="2500427"/>
                </a:cubicBezTo>
                <a:cubicBezTo>
                  <a:pt x="6078550" y="2504542"/>
                  <a:pt x="6079770" y="2508809"/>
                  <a:pt x="6080685" y="2513229"/>
                </a:cubicBezTo>
                <a:cubicBezTo>
                  <a:pt x="6081446" y="2516734"/>
                  <a:pt x="6082894" y="2519915"/>
                  <a:pt x="6085027" y="2522773"/>
                </a:cubicBezTo>
                <a:lnTo>
                  <a:pt x="6026374" y="2522773"/>
                </a:lnTo>
                <a:cubicBezTo>
                  <a:pt x="6025395" y="2519306"/>
                  <a:pt x="6024563" y="2516505"/>
                  <a:pt x="6023877" y="2514372"/>
                </a:cubicBezTo>
                <a:cubicBezTo>
                  <a:pt x="6023191" y="2512238"/>
                  <a:pt x="6022467" y="2509876"/>
                  <a:pt x="6021705" y="2507285"/>
                </a:cubicBezTo>
                <a:lnTo>
                  <a:pt x="6020791" y="2507285"/>
                </a:lnTo>
                <a:cubicBezTo>
                  <a:pt x="6018200" y="2514905"/>
                  <a:pt x="6015191" y="2521001"/>
                  <a:pt x="6011761" y="2525573"/>
                </a:cubicBezTo>
                <a:cubicBezTo>
                  <a:pt x="6008332" y="2530145"/>
                  <a:pt x="6004179" y="2534031"/>
                  <a:pt x="5999302" y="2537232"/>
                </a:cubicBezTo>
                <a:cubicBezTo>
                  <a:pt x="5996712" y="2538908"/>
                  <a:pt x="5994883" y="2540699"/>
                  <a:pt x="5993816" y="2542604"/>
                </a:cubicBezTo>
                <a:cubicBezTo>
                  <a:pt x="5992749" y="2544509"/>
                  <a:pt x="5992216" y="2546985"/>
                  <a:pt x="5992216" y="2550033"/>
                </a:cubicBezTo>
                <a:cubicBezTo>
                  <a:pt x="5992216" y="2553996"/>
                  <a:pt x="5993511" y="2557425"/>
                  <a:pt x="5996102" y="2560320"/>
                </a:cubicBezTo>
                <a:cubicBezTo>
                  <a:pt x="5998694" y="2563216"/>
                  <a:pt x="6002046" y="2564664"/>
                  <a:pt x="6006160" y="2564664"/>
                </a:cubicBezTo>
                <a:cubicBezTo>
                  <a:pt x="6011799" y="2564664"/>
                  <a:pt x="6016791" y="2562378"/>
                  <a:pt x="6021134" y="2557806"/>
                </a:cubicBezTo>
                <a:cubicBezTo>
                  <a:pt x="6025477" y="2553234"/>
                  <a:pt x="6027649" y="2546528"/>
                  <a:pt x="6027649" y="2537689"/>
                </a:cubicBezTo>
                <a:cubicBezTo>
                  <a:pt x="6027649" y="2535860"/>
                  <a:pt x="6027573" y="2533993"/>
                  <a:pt x="6027420" y="2532088"/>
                </a:cubicBezTo>
                <a:cubicBezTo>
                  <a:pt x="6027268" y="2530183"/>
                  <a:pt x="6027039" y="2527421"/>
                  <a:pt x="6026734" y="2523801"/>
                </a:cubicBezTo>
                <a:lnTo>
                  <a:pt x="6158637" y="2523801"/>
                </a:lnTo>
                <a:lnTo>
                  <a:pt x="6152464" y="2551405"/>
                </a:lnTo>
                <a:lnTo>
                  <a:pt x="6153607" y="2552091"/>
                </a:lnTo>
                <a:cubicBezTo>
                  <a:pt x="6159551" y="2549500"/>
                  <a:pt x="6165457" y="2546680"/>
                  <a:pt x="6171324" y="2543632"/>
                </a:cubicBezTo>
                <a:cubicBezTo>
                  <a:pt x="6177191" y="2540584"/>
                  <a:pt x="6182792" y="2537460"/>
                  <a:pt x="6188126" y="2534260"/>
                </a:cubicBezTo>
                <a:lnTo>
                  <a:pt x="6200470" y="2530145"/>
                </a:lnTo>
                <a:lnTo>
                  <a:pt x="6166638" y="2505456"/>
                </a:lnTo>
                <a:lnTo>
                  <a:pt x="6154293" y="2522773"/>
                </a:lnTo>
                <a:lnTo>
                  <a:pt x="6102172" y="2522773"/>
                </a:lnTo>
                <a:cubicBezTo>
                  <a:pt x="6105220" y="2520068"/>
                  <a:pt x="6107735" y="2517534"/>
                  <a:pt x="6109716" y="2515172"/>
                </a:cubicBezTo>
                <a:cubicBezTo>
                  <a:pt x="6111697" y="2512809"/>
                  <a:pt x="6112688" y="2510104"/>
                  <a:pt x="6112688" y="2507056"/>
                </a:cubicBezTo>
                <a:cubicBezTo>
                  <a:pt x="6112688" y="2504313"/>
                  <a:pt x="6112040" y="2501799"/>
                  <a:pt x="6110745" y="2499513"/>
                </a:cubicBezTo>
                <a:cubicBezTo>
                  <a:pt x="6109449" y="2497227"/>
                  <a:pt x="6107202" y="2495284"/>
                  <a:pt x="6104001" y="2493683"/>
                </a:cubicBezTo>
                <a:cubicBezTo>
                  <a:pt x="6100801" y="2492083"/>
                  <a:pt x="6096572" y="2490826"/>
                  <a:pt x="6091314" y="2489911"/>
                </a:cubicBezTo>
                <a:cubicBezTo>
                  <a:pt x="6086056" y="2488997"/>
                  <a:pt x="6079465" y="2488464"/>
                  <a:pt x="6071540" y="2488311"/>
                </a:cubicBezTo>
                <a:close/>
                <a:moveTo>
                  <a:pt x="6122061" y="2369973"/>
                </a:moveTo>
                <a:lnTo>
                  <a:pt x="6121603" y="2370887"/>
                </a:lnTo>
                <a:cubicBezTo>
                  <a:pt x="6125566" y="2373630"/>
                  <a:pt x="6129109" y="2376374"/>
                  <a:pt x="6132233" y="2379117"/>
                </a:cubicBezTo>
                <a:cubicBezTo>
                  <a:pt x="6135358" y="2381860"/>
                  <a:pt x="6138329" y="2384793"/>
                  <a:pt x="6141149" y="2387918"/>
                </a:cubicBezTo>
                <a:cubicBezTo>
                  <a:pt x="6143968" y="2391042"/>
                  <a:pt x="6146749" y="2394509"/>
                  <a:pt x="6149493" y="2398319"/>
                </a:cubicBezTo>
                <a:cubicBezTo>
                  <a:pt x="6152236" y="2402129"/>
                  <a:pt x="6155284" y="2406472"/>
                  <a:pt x="6158637" y="2411349"/>
                </a:cubicBezTo>
                <a:cubicBezTo>
                  <a:pt x="6160313" y="2413788"/>
                  <a:pt x="6161913" y="2415502"/>
                  <a:pt x="6163437" y="2416493"/>
                </a:cubicBezTo>
                <a:cubicBezTo>
                  <a:pt x="6164961" y="2417483"/>
                  <a:pt x="6167019" y="2417979"/>
                  <a:pt x="6169609" y="2417979"/>
                </a:cubicBezTo>
                <a:cubicBezTo>
                  <a:pt x="6173572" y="2417979"/>
                  <a:pt x="6177191" y="2416226"/>
                  <a:pt x="6180468" y="2412721"/>
                </a:cubicBezTo>
                <a:cubicBezTo>
                  <a:pt x="6183745" y="2409216"/>
                  <a:pt x="6185383" y="2404796"/>
                  <a:pt x="6185383" y="2399462"/>
                </a:cubicBezTo>
                <a:cubicBezTo>
                  <a:pt x="6185383" y="2396109"/>
                  <a:pt x="6184202" y="2392947"/>
                  <a:pt x="6181840" y="2389975"/>
                </a:cubicBezTo>
                <a:cubicBezTo>
                  <a:pt x="6179477" y="2387003"/>
                  <a:pt x="6175744" y="2384260"/>
                  <a:pt x="6170638" y="2381745"/>
                </a:cubicBezTo>
                <a:cubicBezTo>
                  <a:pt x="6165533" y="2379231"/>
                  <a:pt x="6158979" y="2376983"/>
                  <a:pt x="6150978" y="2375002"/>
                </a:cubicBezTo>
                <a:cubicBezTo>
                  <a:pt x="6142978" y="2373021"/>
                  <a:pt x="6133338" y="2371344"/>
                  <a:pt x="6122061" y="2369973"/>
                </a:cubicBezTo>
                <a:close/>
                <a:moveTo>
                  <a:pt x="6035878" y="2365858"/>
                </a:moveTo>
                <a:cubicBezTo>
                  <a:pt x="6035269" y="2367992"/>
                  <a:pt x="6033897" y="2370963"/>
                  <a:pt x="6031764" y="2374773"/>
                </a:cubicBezTo>
                <a:cubicBezTo>
                  <a:pt x="6029630" y="2378583"/>
                  <a:pt x="6027496" y="2382012"/>
                  <a:pt x="6025363" y="2385060"/>
                </a:cubicBezTo>
                <a:cubicBezTo>
                  <a:pt x="6020638" y="2391461"/>
                  <a:pt x="6015838" y="2397405"/>
                  <a:pt x="6010961" y="2402891"/>
                </a:cubicBezTo>
                <a:cubicBezTo>
                  <a:pt x="6006084" y="2408377"/>
                  <a:pt x="6000369" y="2414321"/>
                  <a:pt x="5993816" y="2420722"/>
                </a:cubicBezTo>
                <a:lnTo>
                  <a:pt x="5994730" y="2421636"/>
                </a:lnTo>
                <a:cubicBezTo>
                  <a:pt x="6001741" y="2419198"/>
                  <a:pt x="6008103" y="2416759"/>
                  <a:pt x="6013819" y="2414321"/>
                </a:cubicBezTo>
                <a:cubicBezTo>
                  <a:pt x="6019533" y="2411883"/>
                  <a:pt x="6024829" y="2409254"/>
                  <a:pt x="6029707" y="2406434"/>
                </a:cubicBezTo>
                <a:cubicBezTo>
                  <a:pt x="6034583" y="2403615"/>
                  <a:pt x="6039270" y="2400529"/>
                  <a:pt x="6043765" y="2397176"/>
                </a:cubicBezTo>
                <a:cubicBezTo>
                  <a:pt x="6048262" y="2393823"/>
                  <a:pt x="6052719" y="2390013"/>
                  <a:pt x="6057138" y="2385746"/>
                </a:cubicBezTo>
                <a:lnTo>
                  <a:pt x="6068568" y="2380488"/>
                </a:lnTo>
                <a:close/>
                <a:moveTo>
                  <a:pt x="6172581" y="2334540"/>
                </a:moveTo>
                <a:lnTo>
                  <a:pt x="6157951" y="2356335"/>
                </a:lnTo>
                <a:lnTo>
                  <a:pt x="5994959" y="2356335"/>
                </a:lnTo>
                <a:lnTo>
                  <a:pt x="5994959" y="2357321"/>
                </a:lnTo>
                <a:lnTo>
                  <a:pt x="6083656" y="2357321"/>
                </a:lnTo>
                <a:lnTo>
                  <a:pt x="6083656" y="2391232"/>
                </a:lnTo>
                <a:cubicBezTo>
                  <a:pt x="6083656" y="2395195"/>
                  <a:pt x="6082894" y="2397824"/>
                  <a:pt x="6081370" y="2399119"/>
                </a:cubicBezTo>
                <a:cubicBezTo>
                  <a:pt x="6079846" y="2400414"/>
                  <a:pt x="6077332" y="2400986"/>
                  <a:pt x="6073826" y="2400834"/>
                </a:cubicBezTo>
                <a:lnTo>
                  <a:pt x="6047308" y="2399919"/>
                </a:lnTo>
                <a:lnTo>
                  <a:pt x="6046851" y="2401291"/>
                </a:lnTo>
                <a:cubicBezTo>
                  <a:pt x="6051880" y="2402662"/>
                  <a:pt x="6056033" y="2404224"/>
                  <a:pt x="6059310" y="2405977"/>
                </a:cubicBezTo>
                <a:cubicBezTo>
                  <a:pt x="6062587" y="2407730"/>
                  <a:pt x="6065253" y="2409711"/>
                  <a:pt x="6067311" y="2411921"/>
                </a:cubicBezTo>
                <a:cubicBezTo>
                  <a:pt x="6069369" y="2414130"/>
                  <a:pt x="6070930" y="2416645"/>
                  <a:pt x="6071997" y="2419464"/>
                </a:cubicBezTo>
                <a:cubicBezTo>
                  <a:pt x="6073065" y="2422284"/>
                  <a:pt x="6073902" y="2425370"/>
                  <a:pt x="6074512" y="2428723"/>
                </a:cubicBezTo>
                <a:cubicBezTo>
                  <a:pt x="6081827" y="2428113"/>
                  <a:pt x="6087923" y="2427084"/>
                  <a:pt x="6092800" y="2425637"/>
                </a:cubicBezTo>
                <a:cubicBezTo>
                  <a:pt x="6097677" y="2424189"/>
                  <a:pt x="6101601" y="2422360"/>
                  <a:pt x="6104573" y="2420150"/>
                </a:cubicBezTo>
                <a:cubicBezTo>
                  <a:pt x="6107545" y="2417940"/>
                  <a:pt x="6109640" y="2415312"/>
                  <a:pt x="6110859" y="2412264"/>
                </a:cubicBezTo>
                <a:cubicBezTo>
                  <a:pt x="6112078" y="2409216"/>
                  <a:pt x="6112612" y="2405710"/>
                  <a:pt x="6112459" y="2401748"/>
                </a:cubicBezTo>
                <a:cubicBezTo>
                  <a:pt x="6112155" y="2394585"/>
                  <a:pt x="6111926" y="2387918"/>
                  <a:pt x="6111774" y="2381745"/>
                </a:cubicBezTo>
                <a:cubicBezTo>
                  <a:pt x="6111621" y="2375573"/>
                  <a:pt x="6111545" y="2369668"/>
                  <a:pt x="6111545" y="2364029"/>
                </a:cubicBezTo>
                <a:lnTo>
                  <a:pt x="6111545" y="2357321"/>
                </a:lnTo>
                <a:lnTo>
                  <a:pt x="6193612" y="2357321"/>
                </a:lnTo>
                <a:cubicBezTo>
                  <a:pt x="6197270" y="2355902"/>
                  <a:pt x="6199099" y="2355192"/>
                  <a:pt x="6199099" y="2355192"/>
                </a:cubicBezTo>
                <a:close/>
                <a:moveTo>
                  <a:pt x="6147435" y="2312137"/>
                </a:moveTo>
                <a:lnTo>
                  <a:pt x="6134634" y="2330503"/>
                </a:lnTo>
                <a:lnTo>
                  <a:pt x="6023763" y="2330503"/>
                </a:lnTo>
                <a:lnTo>
                  <a:pt x="6023763" y="2331489"/>
                </a:lnTo>
                <a:lnTo>
                  <a:pt x="6163666" y="2331489"/>
                </a:lnTo>
                <a:cubicBezTo>
                  <a:pt x="6167476" y="2330070"/>
                  <a:pt x="6169381" y="2329360"/>
                  <a:pt x="6169381" y="2329360"/>
                </a:cubicBezTo>
                <a:close/>
                <a:moveTo>
                  <a:pt x="6128919" y="2267574"/>
                </a:moveTo>
                <a:lnTo>
                  <a:pt x="6151550" y="2267574"/>
                </a:lnTo>
                <a:lnTo>
                  <a:pt x="6151550" y="2305907"/>
                </a:lnTo>
                <a:lnTo>
                  <a:pt x="6128919" y="2305907"/>
                </a:lnTo>
                <a:close/>
                <a:moveTo>
                  <a:pt x="6082971" y="2267574"/>
                </a:moveTo>
                <a:lnTo>
                  <a:pt x="6105144" y="2267574"/>
                </a:lnTo>
                <a:lnTo>
                  <a:pt x="6105144" y="2305907"/>
                </a:lnTo>
                <a:lnTo>
                  <a:pt x="6082971" y="2305907"/>
                </a:lnTo>
                <a:close/>
                <a:moveTo>
                  <a:pt x="6037021" y="2267574"/>
                </a:moveTo>
                <a:lnTo>
                  <a:pt x="6059196" y="2267574"/>
                </a:lnTo>
                <a:lnTo>
                  <a:pt x="6059196" y="2305907"/>
                </a:lnTo>
                <a:lnTo>
                  <a:pt x="6037021" y="2305907"/>
                </a:lnTo>
                <a:close/>
                <a:moveTo>
                  <a:pt x="6082971" y="2241785"/>
                </a:moveTo>
                <a:lnTo>
                  <a:pt x="6105144" y="2241785"/>
                </a:lnTo>
                <a:lnTo>
                  <a:pt x="6105144" y="2266631"/>
                </a:lnTo>
                <a:lnTo>
                  <a:pt x="6082971" y="2266631"/>
                </a:lnTo>
                <a:close/>
                <a:moveTo>
                  <a:pt x="6177382" y="2222297"/>
                </a:moveTo>
                <a:lnTo>
                  <a:pt x="6164123" y="2240756"/>
                </a:lnTo>
                <a:lnTo>
                  <a:pt x="5993359" y="2240756"/>
                </a:lnTo>
                <a:lnTo>
                  <a:pt x="5993359" y="2241785"/>
                </a:lnTo>
                <a:lnTo>
                  <a:pt x="6059196" y="2241785"/>
                </a:lnTo>
                <a:lnTo>
                  <a:pt x="6059196" y="2266631"/>
                </a:lnTo>
                <a:lnTo>
                  <a:pt x="6045937" y="2266631"/>
                </a:lnTo>
                <a:lnTo>
                  <a:pt x="6010961" y="2256130"/>
                </a:lnTo>
                <a:cubicBezTo>
                  <a:pt x="6011266" y="2260702"/>
                  <a:pt x="6011418" y="2264321"/>
                  <a:pt x="6011418" y="2266988"/>
                </a:cubicBezTo>
                <a:cubicBezTo>
                  <a:pt x="6011418" y="2269655"/>
                  <a:pt x="6011418" y="2272056"/>
                  <a:pt x="6011418" y="2274189"/>
                </a:cubicBezTo>
                <a:lnTo>
                  <a:pt x="6011418" y="2288362"/>
                </a:lnTo>
                <a:cubicBezTo>
                  <a:pt x="6011418" y="2290344"/>
                  <a:pt x="6011418" y="2292630"/>
                  <a:pt x="6011418" y="2295220"/>
                </a:cubicBezTo>
                <a:cubicBezTo>
                  <a:pt x="6011418" y="2297811"/>
                  <a:pt x="6011380" y="2300516"/>
                  <a:pt x="6011304" y="2303336"/>
                </a:cubicBezTo>
                <a:cubicBezTo>
                  <a:pt x="6011228" y="2306155"/>
                  <a:pt x="6011152" y="2309051"/>
                  <a:pt x="6011075" y="2312023"/>
                </a:cubicBezTo>
                <a:cubicBezTo>
                  <a:pt x="6010999" y="2314994"/>
                  <a:pt x="6010885" y="2317852"/>
                  <a:pt x="6010732" y="2320595"/>
                </a:cubicBezTo>
                <a:cubicBezTo>
                  <a:pt x="6013323" y="2320747"/>
                  <a:pt x="6016638" y="2320633"/>
                  <a:pt x="6020676" y="2320252"/>
                </a:cubicBezTo>
                <a:cubicBezTo>
                  <a:pt x="6024715" y="2319871"/>
                  <a:pt x="6028716" y="2319223"/>
                  <a:pt x="6032678" y="2318309"/>
                </a:cubicBezTo>
                <a:cubicBezTo>
                  <a:pt x="6035574" y="2317852"/>
                  <a:pt x="6037021" y="2316099"/>
                  <a:pt x="6037021" y="2313051"/>
                </a:cubicBezTo>
                <a:lnTo>
                  <a:pt x="6037021" y="2306936"/>
                </a:lnTo>
                <a:lnTo>
                  <a:pt x="6151550" y="2306936"/>
                </a:lnTo>
                <a:lnTo>
                  <a:pt x="6151550" y="2313737"/>
                </a:lnTo>
                <a:cubicBezTo>
                  <a:pt x="6155208" y="2313585"/>
                  <a:pt x="6159018" y="2313318"/>
                  <a:pt x="6162980" y="2312937"/>
                </a:cubicBezTo>
                <a:cubicBezTo>
                  <a:pt x="6166942" y="2312556"/>
                  <a:pt x="6170448" y="2311984"/>
                  <a:pt x="6173496" y="2311222"/>
                </a:cubicBezTo>
                <a:cubicBezTo>
                  <a:pt x="6176239" y="2310461"/>
                  <a:pt x="6177610" y="2308708"/>
                  <a:pt x="6177610" y="2305965"/>
                </a:cubicBezTo>
                <a:cubicBezTo>
                  <a:pt x="6177458" y="2301393"/>
                  <a:pt x="6177344" y="2296821"/>
                  <a:pt x="6177267" y="2292249"/>
                </a:cubicBezTo>
                <a:cubicBezTo>
                  <a:pt x="6177191" y="2287677"/>
                  <a:pt x="6177153" y="2284629"/>
                  <a:pt x="6177153" y="2283105"/>
                </a:cubicBezTo>
                <a:lnTo>
                  <a:pt x="6177153" y="2274646"/>
                </a:lnTo>
                <a:lnTo>
                  <a:pt x="6185840" y="2264817"/>
                </a:lnTo>
                <a:lnTo>
                  <a:pt x="6156122" y="2249729"/>
                </a:lnTo>
                <a:lnTo>
                  <a:pt x="6147435" y="2266631"/>
                </a:lnTo>
                <a:lnTo>
                  <a:pt x="6128919" y="2266631"/>
                </a:lnTo>
                <a:lnTo>
                  <a:pt x="6128919" y="2241785"/>
                </a:lnTo>
                <a:lnTo>
                  <a:pt x="6195670" y="2241785"/>
                </a:lnTo>
                <a:cubicBezTo>
                  <a:pt x="6199480" y="2240490"/>
                  <a:pt x="6201385" y="2239842"/>
                  <a:pt x="6201385" y="223984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9766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88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2220" y="2496869"/>
            <a:ext cx="1194379" cy="1194379"/>
            <a:chOff x="1229868" y="3865272"/>
            <a:chExt cx="1194379" cy="119437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7E878B"/>
                </a:clrFrom>
                <a:clrTo>
                  <a:srgbClr val="7E878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29868" y="3865272"/>
              <a:ext cx="1194379" cy="1194379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7E878B"/>
                </a:clrFrom>
                <a:clrTo>
                  <a:srgbClr val="7E878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01" t="33331" r="38538" b="19618"/>
            <a:stretch/>
          </p:blipFill>
          <p:spPr>
            <a:xfrm flipH="1">
              <a:off x="1723620" y="4263358"/>
              <a:ext cx="528640" cy="561975"/>
            </a:xfrm>
            <a:prstGeom prst="rect">
              <a:avLst/>
            </a:prstGeom>
          </p:spPr>
        </p:pic>
      </p:grpSp>
      <p:sp>
        <p:nvSpPr>
          <p:cNvPr id="57" name="圆角矩形 56"/>
          <p:cNvSpPr/>
          <p:nvPr/>
        </p:nvSpPr>
        <p:spPr>
          <a:xfrm>
            <a:off x="5421397" y="2296656"/>
            <a:ext cx="1440074" cy="1440074"/>
          </a:xfrm>
          <a:prstGeom prst="roundRect">
            <a:avLst/>
          </a:prstGeom>
          <a:solidFill>
            <a:srgbClr val="4D88BF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685261" y="2560520"/>
            <a:ext cx="912345" cy="912345"/>
          </a:xfrm>
          <a:prstGeom prst="ellipse">
            <a:avLst/>
          </a:prstGeom>
          <a:noFill/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20889894">
            <a:off x="5968503" y="2746382"/>
            <a:ext cx="89446" cy="250447"/>
          </a:xfrm>
          <a:prstGeom prst="ellipse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21038942">
            <a:off x="6196845" y="2702777"/>
            <a:ext cx="89446" cy="250447"/>
          </a:xfrm>
          <a:prstGeom prst="ellipse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816445" y="2979797"/>
            <a:ext cx="674196" cy="337006"/>
            <a:chOff x="3602157" y="5384216"/>
            <a:chExt cx="674196" cy="337006"/>
          </a:xfrm>
        </p:grpSpPr>
        <p:sp>
          <p:nvSpPr>
            <p:cNvPr id="62" name="任意多边形 61"/>
            <p:cNvSpPr/>
            <p:nvPr/>
          </p:nvSpPr>
          <p:spPr>
            <a:xfrm>
              <a:off x="3639054" y="5397632"/>
              <a:ext cx="593695" cy="323590"/>
            </a:xfrm>
            <a:custGeom>
              <a:avLst/>
              <a:gdLst>
                <a:gd name="connsiteX0" fmla="*/ 0 w 842962"/>
                <a:gd name="connsiteY0" fmla="*/ 104775 h 459452"/>
                <a:gd name="connsiteX1" fmla="*/ 114300 w 842962"/>
                <a:gd name="connsiteY1" fmla="*/ 328613 h 459452"/>
                <a:gd name="connsiteX2" fmla="*/ 333375 w 842962"/>
                <a:gd name="connsiteY2" fmla="*/ 452438 h 459452"/>
                <a:gd name="connsiteX3" fmla="*/ 571500 w 842962"/>
                <a:gd name="connsiteY3" fmla="*/ 428625 h 459452"/>
                <a:gd name="connsiteX4" fmla="*/ 738187 w 842962"/>
                <a:gd name="connsiteY4" fmla="*/ 300038 h 459452"/>
                <a:gd name="connsiteX5" fmla="*/ 819150 w 842962"/>
                <a:gd name="connsiteY5" fmla="*/ 157163 h 459452"/>
                <a:gd name="connsiteX6" fmla="*/ 842962 w 842962"/>
                <a:gd name="connsiteY6" fmla="*/ 0 h 45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962" h="459452">
                  <a:moveTo>
                    <a:pt x="0" y="104775"/>
                  </a:moveTo>
                  <a:cubicBezTo>
                    <a:pt x="29369" y="187722"/>
                    <a:pt x="58738" y="270669"/>
                    <a:pt x="114300" y="328613"/>
                  </a:cubicBezTo>
                  <a:cubicBezTo>
                    <a:pt x="169862" y="386557"/>
                    <a:pt x="257175" y="435769"/>
                    <a:pt x="333375" y="452438"/>
                  </a:cubicBezTo>
                  <a:cubicBezTo>
                    <a:pt x="409575" y="469107"/>
                    <a:pt x="504032" y="454025"/>
                    <a:pt x="571500" y="428625"/>
                  </a:cubicBezTo>
                  <a:cubicBezTo>
                    <a:pt x="638968" y="403225"/>
                    <a:pt x="696912" y="345282"/>
                    <a:pt x="738187" y="300038"/>
                  </a:cubicBezTo>
                  <a:cubicBezTo>
                    <a:pt x="779462" y="254794"/>
                    <a:pt x="801688" y="207169"/>
                    <a:pt x="819150" y="157163"/>
                  </a:cubicBezTo>
                  <a:cubicBezTo>
                    <a:pt x="836612" y="107157"/>
                    <a:pt x="839787" y="53578"/>
                    <a:pt x="842962" y="0"/>
                  </a:cubicBezTo>
                </a:path>
              </a:pathLst>
            </a:custGeom>
            <a:noFill/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602157" y="5454654"/>
              <a:ext cx="80501" cy="30188"/>
            </a:xfrm>
            <a:custGeom>
              <a:avLst/>
              <a:gdLst>
                <a:gd name="connsiteX0" fmla="*/ 0 w 114300"/>
                <a:gd name="connsiteY0" fmla="*/ 42862 h 42862"/>
                <a:gd name="connsiteX1" fmla="*/ 114300 w 114300"/>
                <a:gd name="connsiteY1" fmla="*/ 0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42862">
                  <a:moveTo>
                    <a:pt x="0" y="42862"/>
                  </a:moveTo>
                  <a:lnTo>
                    <a:pt x="114300" y="0"/>
                  </a:lnTo>
                </a:path>
              </a:pathLst>
            </a:custGeom>
            <a:noFill/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189144" y="5384216"/>
              <a:ext cx="87209" cy="13417"/>
            </a:xfrm>
            <a:custGeom>
              <a:avLst/>
              <a:gdLst>
                <a:gd name="connsiteX0" fmla="*/ 0 w 123825"/>
                <a:gd name="connsiteY0" fmla="*/ 0 h 19050"/>
                <a:gd name="connsiteX1" fmla="*/ 123825 w 123825"/>
                <a:gd name="connsiteY1" fmla="*/ 19050 h 19050"/>
                <a:gd name="connsiteX2" fmla="*/ 123825 w 123825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9050">
                  <a:moveTo>
                    <a:pt x="0" y="0"/>
                  </a:moveTo>
                  <a:lnTo>
                    <a:pt x="123825" y="19050"/>
                  </a:lnTo>
                  <a:lnTo>
                    <a:pt x="123825" y="19050"/>
                  </a:lnTo>
                </a:path>
              </a:pathLst>
            </a:custGeom>
            <a:solidFill>
              <a:schemeClr val="tx1"/>
            </a:solidFill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Everybody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20050" y="7372350"/>
            <a:ext cx="609600" cy="609600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>
            <a:off x="0" y="2793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36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accel="76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125E-6 2.59259E-6 L 0.00469 0.6544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3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6364" numSld="6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7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88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75" y="5076494"/>
            <a:ext cx="1330104" cy="1773472"/>
          </a:xfrm>
          <a:prstGeom prst="rect">
            <a:avLst/>
          </a:prstGeom>
        </p:spPr>
      </p:pic>
      <p:cxnSp>
        <p:nvCxnSpPr>
          <p:cNvPr id="6" name="直接连接符 5"/>
          <p:cNvCxnSpPr>
            <a:stCxn id="111" idx="2"/>
            <a:endCxn id="51" idx="0"/>
          </p:cNvCxnSpPr>
          <p:nvPr/>
        </p:nvCxnSpPr>
        <p:spPr>
          <a:xfrm>
            <a:off x="3342727" y="3158747"/>
            <a:ext cx="0" cy="845688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1" idx="3"/>
            <a:endCxn id="27" idx="1"/>
          </p:cNvCxnSpPr>
          <p:nvPr/>
        </p:nvCxnSpPr>
        <p:spPr>
          <a:xfrm flipV="1">
            <a:off x="4008727" y="3736402"/>
            <a:ext cx="1252936" cy="934033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09" idx="1"/>
          </p:cNvCxnSpPr>
          <p:nvPr/>
        </p:nvCxnSpPr>
        <p:spPr>
          <a:xfrm>
            <a:off x="6701737" y="3736402"/>
            <a:ext cx="1668510" cy="928658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032303" y="3102537"/>
            <a:ext cx="4683" cy="898041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心形 78"/>
          <p:cNvSpPr/>
          <p:nvPr/>
        </p:nvSpPr>
        <p:spPr>
          <a:xfrm>
            <a:off x="5158910" y="917123"/>
            <a:ext cx="906994" cy="785035"/>
          </a:xfrm>
          <a:custGeom>
            <a:avLst/>
            <a:gdLst>
              <a:gd name="connsiteX0" fmla="*/ 455613 w 911225"/>
              <a:gd name="connsiteY0" fmla="*/ 202406 h 809625"/>
              <a:gd name="connsiteX1" fmla="*/ 455613 w 911225"/>
              <a:gd name="connsiteY1" fmla="*/ 809625 h 809625"/>
              <a:gd name="connsiteX2" fmla="*/ 455613 w 911225"/>
              <a:gd name="connsiteY2" fmla="*/ 202406 h 809625"/>
              <a:gd name="connsiteX0" fmla="*/ 465544 w 917901"/>
              <a:gd name="connsiteY0" fmla="*/ 179975 h 853869"/>
              <a:gd name="connsiteX1" fmla="*/ 456019 w 917901"/>
              <a:gd name="connsiteY1" fmla="*/ 853869 h 853869"/>
              <a:gd name="connsiteX2" fmla="*/ 465544 w 917901"/>
              <a:gd name="connsiteY2" fmla="*/ 179975 h 853869"/>
              <a:gd name="connsiteX0" fmla="*/ 479588 w 931945"/>
              <a:gd name="connsiteY0" fmla="*/ 179975 h 853869"/>
              <a:gd name="connsiteX1" fmla="*/ 470063 w 931945"/>
              <a:gd name="connsiteY1" fmla="*/ 853869 h 853869"/>
              <a:gd name="connsiteX2" fmla="*/ 479588 w 931945"/>
              <a:gd name="connsiteY2" fmla="*/ 179975 h 853869"/>
              <a:gd name="connsiteX0" fmla="*/ 479588 w 942849"/>
              <a:gd name="connsiteY0" fmla="*/ 113722 h 787616"/>
              <a:gd name="connsiteX1" fmla="*/ 470063 w 942849"/>
              <a:gd name="connsiteY1" fmla="*/ 787616 h 787616"/>
              <a:gd name="connsiteX2" fmla="*/ 479588 w 942849"/>
              <a:gd name="connsiteY2" fmla="*/ 113722 h 787616"/>
              <a:gd name="connsiteX0" fmla="*/ 454518 w 917779"/>
              <a:gd name="connsiteY0" fmla="*/ 111056 h 784950"/>
              <a:gd name="connsiteX1" fmla="*/ 444993 w 917779"/>
              <a:gd name="connsiteY1" fmla="*/ 784950 h 784950"/>
              <a:gd name="connsiteX2" fmla="*/ 454518 w 917779"/>
              <a:gd name="connsiteY2" fmla="*/ 111056 h 784950"/>
              <a:gd name="connsiteX0" fmla="*/ 460085 w 923346"/>
              <a:gd name="connsiteY0" fmla="*/ 111141 h 785035"/>
              <a:gd name="connsiteX1" fmla="*/ 450560 w 923346"/>
              <a:gd name="connsiteY1" fmla="*/ 785035 h 785035"/>
              <a:gd name="connsiteX2" fmla="*/ 460085 w 923346"/>
              <a:gd name="connsiteY2" fmla="*/ 111141 h 785035"/>
              <a:gd name="connsiteX0" fmla="*/ 460085 w 902487"/>
              <a:gd name="connsiteY0" fmla="*/ 111141 h 785035"/>
              <a:gd name="connsiteX1" fmla="*/ 450560 w 902487"/>
              <a:gd name="connsiteY1" fmla="*/ 785035 h 785035"/>
              <a:gd name="connsiteX2" fmla="*/ 460085 w 902487"/>
              <a:gd name="connsiteY2" fmla="*/ 111141 h 785035"/>
              <a:gd name="connsiteX0" fmla="*/ 460085 w 898640"/>
              <a:gd name="connsiteY0" fmla="*/ 111141 h 785035"/>
              <a:gd name="connsiteX1" fmla="*/ 450560 w 898640"/>
              <a:gd name="connsiteY1" fmla="*/ 785035 h 785035"/>
              <a:gd name="connsiteX2" fmla="*/ 460085 w 898640"/>
              <a:gd name="connsiteY2" fmla="*/ 111141 h 785035"/>
              <a:gd name="connsiteX0" fmla="*/ 460085 w 906994"/>
              <a:gd name="connsiteY0" fmla="*/ 111141 h 785035"/>
              <a:gd name="connsiteX1" fmla="*/ 450560 w 906994"/>
              <a:gd name="connsiteY1" fmla="*/ 785035 h 785035"/>
              <a:gd name="connsiteX2" fmla="*/ 460085 w 906994"/>
              <a:gd name="connsiteY2" fmla="*/ 111141 h 7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6994" h="785035">
                <a:moveTo>
                  <a:pt x="460085" y="111141"/>
                </a:moveTo>
                <a:cubicBezTo>
                  <a:pt x="676910" y="-208740"/>
                  <a:pt x="1352193" y="220678"/>
                  <a:pt x="450560" y="785035"/>
                </a:cubicBezTo>
                <a:cubicBezTo>
                  <a:pt x="-435199" y="196866"/>
                  <a:pt x="216271" y="-205565"/>
                  <a:pt x="460085" y="111141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7E878B"/>
              </a:clrFrom>
              <a:clrTo>
                <a:srgbClr val="7E878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2632" y="1045513"/>
            <a:ext cx="750612" cy="750611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7E878B"/>
              </a:clrFrom>
              <a:clrTo>
                <a:srgbClr val="7E878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01" t="33331" r="38538" b="19618"/>
          <a:stretch/>
        </p:blipFill>
        <p:spPr>
          <a:xfrm flipH="1">
            <a:off x="6312932" y="1295691"/>
            <a:ext cx="332225" cy="353175"/>
          </a:xfrm>
          <a:prstGeom prst="rect">
            <a:avLst/>
          </a:prstGeom>
        </p:spPr>
      </p:pic>
      <p:sp>
        <p:nvSpPr>
          <p:cNvPr id="110" name="文本框 109"/>
          <p:cNvSpPr txBox="1"/>
          <p:nvPr/>
        </p:nvSpPr>
        <p:spPr>
          <a:xfrm rot="5400000">
            <a:off x="8456664" y="4180762"/>
            <a:ext cx="1417967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</a:t>
            </a:r>
            <a:endParaRPr lang="zh-CN" altLang="en-US" sz="8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102" name="图片 10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595390" y="2286567"/>
            <a:ext cx="701053" cy="757485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5261663" y="3015546"/>
            <a:ext cx="1440074" cy="3759355"/>
          </a:xfrm>
          <a:prstGeom prst="rect">
            <a:avLst/>
          </a:prstGeom>
          <a:solidFill>
            <a:srgbClr val="4D8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261663" y="3011581"/>
            <a:ext cx="1440074" cy="1449642"/>
            <a:chOff x="3207109" y="1300184"/>
            <a:chExt cx="1440074" cy="1449642"/>
          </a:xfrm>
        </p:grpSpPr>
        <p:sp>
          <p:nvSpPr>
            <p:cNvPr id="27" name="圆角矩形 26"/>
            <p:cNvSpPr/>
            <p:nvPr/>
          </p:nvSpPr>
          <p:spPr>
            <a:xfrm>
              <a:off x="3207109" y="1300184"/>
              <a:ext cx="1440074" cy="1449642"/>
            </a:xfrm>
            <a:prstGeom prst="roundRect">
              <a:avLst/>
            </a:prstGeom>
            <a:solidFill>
              <a:srgbClr val="4D88BF"/>
            </a:solidFill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 rot="19753651">
              <a:off x="3411163" y="1558720"/>
              <a:ext cx="1016644" cy="930734"/>
              <a:chOff x="881551" y="3544850"/>
              <a:chExt cx="1691214" cy="1538081"/>
            </a:xfrm>
            <a:solidFill>
              <a:schemeClr val="bg1"/>
            </a:solidFill>
          </p:grpSpPr>
          <p:sp>
            <p:nvSpPr>
              <p:cNvPr id="43" name="任意多边形 42"/>
              <p:cNvSpPr/>
              <p:nvPr/>
            </p:nvSpPr>
            <p:spPr>
              <a:xfrm rot="-5400000">
                <a:off x="1049622" y="4039784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-1800000">
                <a:off x="1335372" y="3544850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800000">
                <a:off x="1906872" y="3544850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5400000">
                <a:off x="2192622" y="4039784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9000000">
                <a:off x="1906872" y="4534717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2600000">
                <a:off x="1335372" y="4534717"/>
                <a:ext cx="212072" cy="548214"/>
              </a:xfrm>
              <a:custGeom>
                <a:avLst/>
                <a:gdLst>
                  <a:gd name="connsiteX0" fmla="*/ 48928 w 212072"/>
                  <a:gd name="connsiteY0" fmla="*/ 513166 h 548214"/>
                  <a:gd name="connsiteX1" fmla="*/ 10828 w 212072"/>
                  <a:gd name="connsiteY1" fmla="*/ 284566 h 548214"/>
                  <a:gd name="connsiteX2" fmla="*/ 4478 w 212072"/>
                  <a:gd name="connsiteY2" fmla="*/ 144866 h 548214"/>
                  <a:gd name="connsiteX3" fmla="*/ 4478 w 212072"/>
                  <a:gd name="connsiteY3" fmla="*/ 49616 h 548214"/>
                  <a:gd name="connsiteX4" fmla="*/ 61628 w 212072"/>
                  <a:gd name="connsiteY4" fmla="*/ 5166 h 548214"/>
                  <a:gd name="connsiteX5" fmla="*/ 131478 w 212072"/>
                  <a:gd name="connsiteY5" fmla="*/ 5166 h 548214"/>
                  <a:gd name="connsiteX6" fmla="*/ 207678 w 212072"/>
                  <a:gd name="connsiteY6" fmla="*/ 43266 h 548214"/>
                  <a:gd name="connsiteX7" fmla="*/ 201328 w 212072"/>
                  <a:gd name="connsiteY7" fmla="*/ 170266 h 548214"/>
                  <a:gd name="connsiteX8" fmla="*/ 188628 w 212072"/>
                  <a:gd name="connsiteY8" fmla="*/ 392516 h 548214"/>
                  <a:gd name="connsiteX9" fmla="*/ 182278 w 212072"/>
                  <a:gd name="connsiteY9" fmla="*/ 506816 h 548214"/>
                  <a:gd name="connsiteX10" fmla="*/ 137828 w 212072"/>
                  <a:gd name="connsiteY10" fmla="*/ 544916 h 548214"/>
                  <a:gd name="connsiteX11" fmla="*/ 48928 w 212072"/>
                  <a:gd name="connsiteY11" fmla="*/ 513166 h 54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072" h="548214">
                    <a:moveTo>
                      <a:pt x="48928" y="513166"/>
                    </a:moveTo>
                    <a:cubicBezTo>
                      <a:pt x="27761" y="469774"/>
                      <a:pt x="18236" y="345949"/>
                      <a:pt x="10828" y="284566"/>
                    </a:cubicBezTo>
                    <a:cubicBezTo>
                      <a:pt x="3420" y="223183"/>
                      <a:pt x="5536" y="184024"/>
                      <a:pt x="4478" y="144866"/>
                    </a:cubicBezTo>
                    <a:cubicBezTo>
                      <a:pt x="3420" y="105708"/>
                      <a:pt x="-5047" y="72899"/>
                      <a:pt x="4478" y="49616"/>
                    </a:cubicBezTo>
                    <a:cubicBezTo>
                      <a:pt x="14003" y="26333"/>
                      <a:pt x="40461" y="12574"/>
                      <a:pt x="61628" y="5166"/>
                    </a:cubicBezTo>
                    <a:cubicBezTo>
                      <a:pt x="82795" y="-2242"/>
                      <a:pt x="107136" y="-1184"/>
                      <a:pt x="131478" y="5166"/>
                    </a:cubicBezTo>
                    <a:cubicBezTo>
                      <a:pt x="155820" y="11516"/>
                      <a:pt x="196036" y="15749"/>
                      <a:pt x="207678" y="43266"/>
                    </a:cubicBezTo>
                    <a:cubicBezTo>
                      <a:pt x="219320" y="70783"/>
                      <a:pt x="204503" y="112058"/>
                      <a:pt x="201328" y="170266"/>
                    </a:cubicBezTo>
                    <a:cubicBezTo>
                      <a:pt x="198153" y="228474"/>
                      <a:pt x="191803" y="336424"/>
                      <a:pt x="188628" y="392516"/>
                    </a:cubicBezTo>
                    <a:cubicBezTo>
                      <a:pt x="185453" y="448608"/>
                      <a:pt x="190745" y="481416"/>
                      <a:pt x="182278" y="506816"/>
                    </a:cubicBezTo>
                    <a:cubicBezTo>
                      <a:pt x="173811" y="532216"/>
                      <a:pt x="156878" y="540683"/>
                      <a:pt x="137828" y="544916"/>
                    </a:cubicBezTo>
                    <a:cubicBezTo>
                      <a:pt x="118778" y="549149"/>
                      <a:pt x="70095" y="556558"/>
                      <a:pt x="48928" y="513166"/>
                    </a:cubicBezTo>
                    <a:close/>
                  </a:path>
                </a:pathLst>
              </a:custGeom>
              <a:grp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13988" y="-1149607"/>
            <a:ext cx="1194379" cy="1194379"/>
            <a:chOff x="5423261" y="438074"/>
            <a:chExt cx="1194379" cy="119437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7E878B"/>
                </a:clrFrom>
                <a:clrTo>
                  <a:srgbClr val="7E878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23261" y="438074"/>
              <a:ext cx="1194379" cy="1194379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7E878B"/>
                </a:clrFrom>
                <a:clrTo>
                  <a:srgbClr val="7E878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01" t="33331" r="38538" b="19618"/>
            <a:stretch/>
          </p:blipFill>
          <p:spPr>
            <a:xfrm flipH="1">
              <a:off x="5917013" y="836160"/>
              <a:ext cx="528640" cy="56197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8843452" y="-983191"/>
            <a:ext cx="912345" cy="912345"/>
            <a:chOff x="7593376" y="3246320"/>
            <a:chExt cx="912345" cy="912345"/>
          </a:xfrm>
        </p:grpSpPr>
        <p:sp>
          <p:nvSpPr>
            <p:cNvPr id="56" name="椭圆 55"/>
            <p:cNvSpPr/>
            <p:nvPr/>
          </p:nvSpPr>
          <p:spPr>
            <a:xfrm>
              <a:off x="7593376" y="3246320"/>
              <a:ext cx="912345" cy="912345"/>
            </a:xfrm>
            <a:prstGeom prst="ellipse">
              <a:avLst/>
            </a:prstGeom>
            <a:noFill/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20889894">
              <a:off x="7876618" y="3432182"/>
              <a:ext cx="89446" cy="250447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21038942">
              <a:off x="8104960" y="3388577"/>
              <a:ext cx="89446" cy="250447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724560" y="3665597"/>
              <a:ext cx="674196" cy="337006"/>
              <a:chOff x="3602157" y="5384216"/>
              <a:chExt cx="674196" cy="337006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639054" y="5397632"/>
                <a:ext cx="593695" cy="323590"/>
              </a:xfrm>
              <a:custGeom>
                <a:avLst/>
                <a:gdLst>
                  <a:gd name="connsiteX0" fmla="*/ 0 w 842962"/>
                  <a:gd name="connsiteY0" fmla="*/ 104775 h 459452"/>
                  <a:gd name="connsiteX1" fmla="*/ 114300 w 842962"/>
                  <a:gd name="connsiteY1" fmla="*/ 328613 h 459452"/>
                  <a:gd name="connsiteX2" fmla="*/ 333375 w 842962"/>
                  <a:gd name="connsiteY2" fmla="*/ 452438 h 459452"/>
                  <a:gd name="connsiteX3" fmla="*/ 571500 w 842962"/>
                  <a:gd name="connsiteY3" fmla="*/ 428625 h 459452"/>
                  <a:gd name="connsiteX4" fmla="*/ 738187 w 842962"/>
                  <a:gd name="connsiteY4" fmla="*/ 300038 h 459452"/>
                  <a:gd name="connsiteX5" fmla="*/ 819150 w 842962"/>
                  <a:gd name="connsiteY5" fmla="*/ 157163 h 459452"/>
                  <a:gd name="connsiteX6" fmla="*/ 842962 w 842962"/>
                  <a:gd name="connsiteY6" fmla="*/ 0 h 45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2962" h="459452">
                    <a:moveTo>
                      <a:pt x="0" y="104775"/>
                    </a:moveTo>
                    <a:cubicBezTo>
                      <a:pt x="29369" y="187722"/>
                      <a:pt x="58738" y="270669"/>
                      <a:pt x="114300" y="328613"/>
                    </a:cubicBezTo>
                    <a:cubicBezTo>
                      <a:pt x="169862" y="386557"/>
                      <a:pt x="257175" y="435769"/>
                      <a:pt x="333375" y="452438"/>
                    </a:cubicBezTo>
                    <a:cubicBezTo>
                      <a:pt x="409575" y="469107"/>
                      <a:pt x="504032" y="454025"/>
                      <a:pt x="571500" y="428625"/>
                    </a:cubicBezTo>
                    <a:cubicBezTo>
                      <a:pt x="638968" y="403225"/>
                      <a:pt x="696912" y="345282"/>
                      <a:pt x="738187" y="300038"/>
                    </a:cubicBezTo>
                    <a:cubicBezTo>
                      <a:pt x="779462" y="254794"/>
                      <a:pt x="801688" y="207169"/>
                      <a:pt x="819150" y="157163"/>
                    </a:cubicBezTo>
                    <a:cubicBezTo>
                      <a:pt x="836612" y="107157"/>
                      <a:pt x="839787" y="53578"/>
                      <a:pt x="842962" y="0"/>
                    </a:cubicBezTo>
                  </a:path>
                </a:pathLst>
              </a:custGeom>
              <a:noFill/>
              <a:ln w="508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3602157" y="5454654"/>
                <a:ext cx="80501" cy="30188"/>
              </a:xfrm>
              <a:custGeom>
                <a:avLst/>
                <a:gdLst>
                  <a:gd name="connsiteX0" fmla="*/ 0 w 114300"/>
                  <a:gd name="connsiteY0" fmla="*/ 42862 h 42862"/>
                  <a:gd name="connsiteX1" fmla="*/ 114300 w 114300"/>
                  <a:gd name="connsiteY1" fmla="*/ 0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42862">
                    <a:moveTo>
                      <a:pt x="0" y="42862"/>
                    </a:moveTo>
                    <a:lnTo>
                      <a:pt x="114300" y="0"/>
                    </a:lnTo>
                  </a:path>
                </a:pathLst>
              </a:custGeom>
              <a:noFill/>
              <a:ln w="508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4189144" y="5384216"/>
                <a:ext cx="87209" cy="13417"/>
              </a:xfrm>
              <a:custGeom>
                <a:avLst/>
                <a:gdLst>
                  <a:gd name="connsiteX0" fmla="*/ 0 w 123825"/>
                  <a:gd name="connsiteY0" fmla="*/ 0 h 19050"/>
                  <a:gd name="connsiteX1" fmla="*/ 123825 w 123825"/>
                  <a:gd name="connsiteY1" fmla="*/ 19050 h 19050"/>
                  <a:gd name="connsiteX2" fmla="*/ 123825 w 123825"/>
                  <a:gd name="connsiteY2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3825" h="19050">
                    <a:moveTo>
                      <a:pt x="0" y="0"/>
                    </a:moveTo>
                    <a:lnTo>
                      <a:pt x="123825" y="19050"/>
                    </a:lnTo>
                    <a:lnTo>
                      <a:pt x="123825" y="19050"/>
                    </a:lnTo>
                  </a:path>
                </a:pathLst>
              </a:custGeom>
              <a:solidFill>
                <a:schemeClr val="tx1"/>
              </a:solidFill>
              <a:ln w="508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8564972" y="3429421"/>
            <a:ext cx="1676400" cy="707886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？？？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99" name="Picture 16" descr="1b4c510fd9f9d72ae404ee56d42a2834349bbb1d副本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91692" y="2162731"/>
            <a:ext cx="72072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17" descr="1本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0664" flipH="1">
            <a:off x="5718679" y="2399269"/>
            <a:ext cx="703263" cy="42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8" descr="1副本副本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91692" y="2227819"/>
            <a:ext cx="728662" cy="5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圆角矩形 104"/>
          <p:cNvSpPr/>
          <p:nvPr/>
        </p:nvSpPr>
        <p:spPr>
          <a:xfrm>
            <a:off x="8370986" y="1763643"/>
            <a:ext cx="1332000" cy="1332000"/>
          </a:xfrm>
          <a:prstGeom prst="roundRect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>
            <a:off x="8532802" y="2094511"/>
            <a:ext cx="1028821" cy="737321"/>
          </a:xfrm>
          <a:custGeom>
            <a:avLst/>
            <a:gdLst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47984" h="1669926">
                <a:moveTo>
                  <a:pt x="1014482" y="516877"/>
                </a:moveTo>
                <a:cubicBezTo>
                  <a:pt x="1011306" y="544659"/>
                  <a:pt x="952570" y="525608"/>
                  <a:pt x="895420" y="516877"/>
                </a:cubicBezTo>
                <a:cubicBezTo>
                  <a:pt x="838270" y="508146"/>
                  <a:pt x="734288" y="485920"/>
                  <a:pt x="671582" y="464489"/>
                </a:cubicBezTo>
                <a:cubicBezTo>
                  <a:pt x="608876" y="443058"/>
                  <a:pt x="573157" y="417658"/>
                  <a:pt x="519182" y="388289"/>
                </a:cubicBezTo>
                <a:cubicBezTo>
                  <a:pt x="465207" y="358920"/>
                  <a:pt x="403294" y="329552"/>
                  <a:pt x="347732" y="288277"/>
                </a:cubicBezTo>
                <a:cubicBezTo>
                  <a:pt x="292169" y="247002"/>
                  <a:pt x="219145" y="174770"/>
                  <a:pt x="185807" y="140639"/>
                </a:cubicBezTo>
                <a:cubicBezTo>
                  <a:pt x="152469" y="106508"/>
                  <a:pt x="165169" y="70789"/>
                  <a:pt x="147707" y="83489"/>
                </a:cubicBezTo>
                <a:cubicBezTo>
                  <a:pt x="130244" y="96189"/>
                  <a:pt x="89763" y="166039"/>
                  <a:pt x="81032" y="216839"/>
                </a:cubicBezTo>
                <a:cubicBezTo>
                  <a:pt x="72301" y="267639"/>
                  <a:pt x="81032" y="332726"/>
                  <a:pt x="95320" y="388289"/>
                </a:cubicBezTo>
                <a:cubicBezTo>
                  <a:pt x="109607" y="443851"/>
                  <a:pt x="138976" y="508939"/>
                  <a:pt x="166757" y="550214"/>
                </a:cubicBezTo>
                <a:cubicBezTo>
                  <a:pt x="194538" y="591489"/>
                  <a:pt x="254863" y="620858"/>
                  <a:pt x="262007" y="635939"/>
                </a:cubicBezTo>
                <a:cubicBezTo>
                  <a:pt x="269151" y="651020"/>
                  <a:pt x="232639" y="644671"/>
                  <a:pt x="209620" y="640702"/>
                </a:cubicBezTo>
                <a:cubicBezTo>
                  <a:pt x="186601" y="636733"/>
                  <a:pt x="144532" y="619271"/>
                  <a:pt x="123895" y="612127"/>
                </a:cubicBezTo>
                <a:cubicBezTo>
                  <a:pt x="103258" y="604983"/>
                  <a:pt x="88970" y="581170"/>
                  <a:pt x="85795" y="597839"/>
                </a:cubicBezTo>
                <a:cubicBezTo>
                  <a:pt x="82620" y="614508"/>
                  <a:pt x="88970" y="667689"/>
                  <a:pt x="104845" y="712139"/>
                </a:cubicBezTo>
                <a:cubicBezTo>
                  <a:pt x="120720" y="756589"/>
                  <a:pt x="151676" y="824058"/>
                  <a:pt x="181045" y="864539"/>
                </a:cubicBezTo>
                <a:cubicBezTo>
                  <a:pt x="210414" y="905020"/>
                  <a:pt x="246926" y="932802"/>
                  <a:pt x="281057" y="955027"/>
                </a:cubicBezTo>
                <a:cubicBezTo>
                  <a:pt x="315188" y="977252"/>
                  <a:pt x="360432" y="988364"/>
                  <a:pt x="385832" y="997889"/>
                </a:cubicBezTo>
                <a:cubicBezTo>
                  <a:pt x="411232" y="1007414"/>
                  <a:pt x="442188" y="1008208"/>
                  <a:pt x="433457" y="1012177"/>
                </a:cubicBezTo>
                <a:cubicBezTo>
                  <a:pt x="424726" y="1016146"/>
                  <a:pt x="363607" y="1019321"/>
                  <a:pt x="333445" y="1021702"/>
                </a:cubicBezTo>
                <a:cubicBezTo>
                  <a:pt x="303282" y="1024083"/>
                  <a:pt x="269151" y="1024877"/>
                  <a:pt x="252482" y="1026464"/>
                </a:cubicBezTo>
                <a:cubicBezTo>
                  <a:pt x="235813" y="1028051"/>
                  <a:pt x="229463" y="1015352"/>
                  <a:pt x="233432" y="1031227"/>
                </a:cubicBezTo>
                <a:cubicBezTo>
                  <a:pt x="237401" y="1047102"/>
                  <a:pt x="246133" y="1084408"/>
                  <a:pt x="276295" y="1121714"/>
                </a:cubicBezTo>
                <a:cubicBezTo>
                  <a:pt x="306457" y="1159020"/>
                  <a:pt x="371545" y="1226489"/>
                  <a:pt x="414407" y="1255064"/>
                </a:cubicBezTo>
                <a:cubicBezTo>
                  <a:pt x="457269" y="1283639"/>
                  <a:pt x="502514" y="1284433"/>
                  <a:pt x="533470" y="1293164"/>
                </a:cubicBezTo>
                <a:cubicBezTo>
                  <a:pt x="564426" y="1301895"/>
                  <a:pt x="600145" y="1293958"/>
                  <a:pt x="600145" y="1307452"/>
                </a:cubicBezTo>
                <a:cubicBezTo>
                  <a:pt x="600145" y="1320946"/>
                  <a:pt x="571570" y="1352696"/>
                  <a:pt x="533470" y="1374127"/>
                </a:cubicBezTo>
                <a:cubicBezTo>
                  <a:pt x="495370" y="1395558"/>
                  <a:pt x="427108" y="1418576"/>
                  <a:pt x="371545" y="1436039"/>
                </a:cubicBezTo>
                <a:cubicBezTo>
                  <a:pt x="315982" y="1453502"/>
                  <a:pt x="252482" y="1470965"/>
                  <a:pt x="200095" y="1478902"/>
                </a:cubicBezTo>
                <a:cubicBezTo>
                  <a:pt x="147708" y="1486839"/>
                  <a:pt x="90557" y="1482870"/>
                  <a:pt x="57220" y="1483664"/>
                </a:cubicBezTo>
                <a:cubicBezTo>
                  <a:pt x="23883" y="1484458"/>
                  <a:pt x="-1518" y="1476520"/>
                  <a:pt x="70" y="1483664"/>
                </a:cubicBezTo>
                <a:cubicBezTo>
                  <a:pt x="1657" y="1490808"/>
                  <a:pt x="19120" y="1503508"/>
                  <a:pt x="66745" y="1526527"/>
                </a:cubicBezTo>
                <a:cubicBezTo>
                  <a:pt x="114370" y="1549546"/>
                  <a:pt x="191364" y="1597964"/>
                  <a:pt x="285820" y="1621777"/>
                </a:cubicBezTo>
                <a:cubicBezTo>
                  <a:pt x="380276" y="1645590"/>
                  <a:pt x="500926" y="1674164"/>
                  <a:pt x="633482" y="1669402"/>
                </a:cubicBezTo>
                <a:cubicBezTo>
                  <a:pt x="766038" y="1664640"/>
                  <a:pt x="941457" y="1647971"/>
                  <a:pt x="1081157" y="1593202"/>
                </a:cubicBezTo>
                <a:cubicBezTo>
                  <a:pt x="1220857" y="1538433"/>
                  <a:pt x="1364526" y="1443183"/>
                  <a:pt x="1471682" y="1340789"/>
                </a:cubicBezTo>
                <a:cubicBezTo>
                  <a:pt x="1578838" y="1238395"/>
                  <a:pt x="1664564" y="1102664"/>
                  <a:pt x="1724095" y="978839"/>
                </a:cubicBezTo>
                <a:cubicBezTo>
                  <a:pt x="1783626" y="855014"/>
                  <a:pt x="1810614" y="689914"/>
                  <a:pt x="1828870" y="597839"/>
                </a:cubicBezTo>
                <a:cubicBezTo>
                  <a:pt x="1847126" y="505764"/>
                  <a:pt x="1832838" y="457345"/>
                  <a:pt x="1833632" y="426389"/>
                </a:cubicBezTo>
                <a:cubicBezTo>
                  <a:pt x="1834426" y="395433"/>
                  <a:pt x="1811407" y="431946"/>
                  <a:pt x="1833632" y="412102"/>
                </a:cubicBezTo>
                <a:cubicBezTo>
                  <a:pt x="1855857" y="392258"/>
                  <a:pt x="1931263" y="343839"/>
                  <a:pt x="1966982" y="307327"/>
                </a:cubicBezTo>
                <a:cubicBezTo>
                  <a:pt x="2002701" y="270815"/>
                  <a:pt x="2049533" y="203346"/>
                  <a:pt x="2047945" y="193027"/>
                </a:cubicBezTo>
                <a:cubicBezTo>
                  <a:pt x="2046358" y="182708"/>
                  <a:pt x="1999526" y="232714"/>
                  <a:pt x="1957457" y="245414"/>
                </a:cubicBezTo>
                <a:cubicBezTo>
                  <a:pt x="1915388" y="258114"/>
                  <a:pt x="1807438" y="275577"/>
                  <a:pt x="1795532" y="269227"/>
                </a:cubicBezTo>
                <a:cubicBezTo>
                  <a:pt x="1783626" y="262877"/>
                  <a:pt x="1859826" y="232714"/>
                  <a:pt x="1886020" y="207314"/>
                </a:cubicBezTo>
                <a:cubicBezTo>
                  <a:pt x="1912214" y="181914"/>
                  <a:pt x="1936026" y="143814"/>
                  <a:pt x="1952695" y="116827"/>
                </a:cubicBezTo>
                <a:cubicBezTo>
                  <a:pt x="1969364" y="89840"/>
                  <a:pt x="1999526" y="49358"/>
                  <a:pt x="1986032" y="45389"/>
                </a:cubicBezTo>
                <a:cubicBezTo>
                  <a:pt x="1972538" y="41420"/>
                  <a:pt x="1897926" y="82695"/>
                  <a:pt x="1871732" y="93014"/>
                </a:cubicBezTo>
                <a:cubicBezTo>
                  <a:pt x="1845538" y="103333"/>
                  <a:pt x="1847126" y="101746"/>
                  <a:pt x="1828870" y="107302"/>
                </a:cubicBezTo>
                <a:cubicBezTo>
                  <a:pt x="1810614" y="112858"/>
                  <a:pt x="1775689" y="122383"/>
                  <a:pt x="1762195" y="126352"/>
                </a:cubicBezTo>
                <a:cubicBezTo>
                  <a:pt x="1748701" y="130321"/>
                  <a:pt x="1755845" y="129526"/>
                  <a:pt x="1747907" y="131114"/>
                </a:cubicBezTo>
                <a:cubicBezTo>
                  <a:pt x="1739969" y="132702"/>
                  <a:pt x="1729651" y="144608"/>
                  <a:pt x="1714570" y="135877"/>
                </a:cubicBezTo>
                <a:cubicBezTo>
                  <a:pt x="1699489" y="127146"/>
                  <a:pt x="1684408" y="96983"/>
                  <a:pt x="1657420" y="78727"/>
                </a:cubicBezTo>
                <a:cubicBezTo>
                  <a:pt x="1630433" y="60471"/>
                  <a:pt x="1585189" y="38245"/>
                  <a:pt x="1552645" y="26339"/>
                </a:cubicBezTo>
                <a:cubicBezTo>
                  <a:pt x="1520101" y="14433"/>
                  <a:pt x="1491526" y="11258"/>
                  <a:pt x="1462157" y="7289"/>
                </a:cubicBezTo>
                <a:cubicBezTo>
                  <a:pt x="1432788" y="3320"/>
                  <a:pt x="1414532" y="-3823"/>
                  <a:pt x="1376432" y="2527"/>
                </a:cubicBezTo>
                <a:cubicBezTo>
                  <a:pt x="1338332" y="8877"/>
                  <a:pt x="1273244" y="27133"/>
                  <a:pt x="1233557" y="45389"/>
                </a:cubicBezTo>
                <a:cubicBezTo>
                  <a:pt x="1193870" y="63645"/>
                  <a:pt x="1163707" y="91426"/>
                  <a:pt x="1138307" y="112064"/>
                </a:cubicBezTo>
                <a:cubicBezTo>
                  <a:pt x="1112907" y="132702"/>
                  <a:pt x="1098619" y="145402"/>
                  <a:pt x="1081157" y="169214"/>
                </a:cubicBezTo>
                <a:cubicBezTo>
                  <a:pt x="1063695" y="193026"/>
                  <a:pt x="1044644" y="229539"/>
                  <a:pt x="1033532" y="254939"/>
                </a:cubicBezTo>
                <a:cubicBezTo>
                  <a:pt x="1022420" y="280339"/>
                  <a:pt x="1020038" y="298595"/>
                  <a:pt x="1014482" y="321614"/>
                </a:cubicBezTo>
                <a:cubicBezTo>
                  <a:pt x="1008926" y="344633"/>
                  <a:pt x="1002576" y="359715"/>
                  <a:pt x="1000195" y="393052"/>
                </a:cubicBezTo>
                <a:cubicBezTo>
                  <a:pt x="997814" y="426389"/>
                  <a:pt x="1012895" y="489095"/>
                  <a:pt x="1014482" y="5168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8370247" y="3993684"/>
            <a:ext cx="1324111" cy="1342751"/>
          </a:xfrm>
          <a:prstGeom prst="roundRect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2676727" y="1826747"/>
            <a:ext cx="1332000" cy="1332000"/>
          </a:xfrm>
          <a:prstGeom prst="roundRect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5539176" y="2512268"/>
            <a:ext cx="903641" cy="466264"/>
            <a:chOff x="5039708" y="2309828"/>
            <a:chExt cx="903641" cy="466264"/>
          </a:xfrm>
          <a:solidFill>
            <a:schemeClr val="bg1"/>
          </a:solidFill>
        </p:grpSpPr>
        <p:sp>
          <p:nvSpPr>
            <p:cNvPr id="113" name="任意多边形 112"/>
            <p:cNvSpPr/>
            <p:nvPr/>
          </p:nvSpPr>
          <p:spPr>
            <a:xfrm>
              <a:off x="5039708" y="2309828"/>
              <a:ext cx="700572" cy="466264"/>
            </a:xfrm>
            <a:custGeom>
              <a:avLst/>
              <a:gdLst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5635 w 730208"/>
                <a:gd name="connsiteY14" fmla="*/ 139172 h 487897"/>
                <a:gd name="connsiteX15" fmla="*/ 460391 w 730208"/>
                <a:gd name="connsiteY15" fmla="*/ 124885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5635 w 730208"/>
                <a:gd name="connsiteY14" fmla="*/ 139172 h 487897"/>
                <a:gd name="connsiteX15" fmla="*/ 461559 w 730208"/>
                <a:gd name="connsiteY15" fmla="*/ 133058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3058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4923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4923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62926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1850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62926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6180 h 485874"/>
                <a:gd name="connsiteX1" fmla="*/ 112603 w 730036"/>
                <a:gd name="connsiteY1" fmla="*/ 4967 h 485874"/>
                <a:gd name="connsiteX2" fmla="*/ 205426 w 730036"/>
                <a:gd name="connsiteY2" fmla="*/ 1418 h 485874"/>
                <a:gd name="connsiteX3" fmla="*/ 350682 w 730036"/>
                <a:gd name="connsiteY3" fmla="*/ 1418 h 485874"/>
                <a:gd name="connsiteX4" fmla="*/ 351850 w 730036"/>
                <a:gd name="connsiteY4" fmla="*/ 46662 h 485874"/>
                <a:gd name="connsiteX5" fmla="*/ 329251 w 730036"/>
                <a:gd name="connsiteY5" fmla="*/ 58568 h 485874"/>
                <a:gd name="connsiteX6" fmla="*/ 253051 w 730036"/>
                <a:gd name="connsiteY6" fmla="*/ 60858 h 485874"/>
                <a:gd name="connsiteX7" fmla="*/ 269719 w 730036"/>
                <a:gd name="connsiteY7" fmla="*/ 96668 h 485874"/>
                <a:gd name="connsiteX8" fmla="*/ 324488 w 730036"/>
                <a:gd name="connsiteY8" fmla="*/ 165724 h 485874"/>
                <a:gd name="connsiteX9" fmla="*/ 374494 w 730036"/>
                <a:gd name="connsiteY9" fmla="*/ 220493 h 485874"/>
                <a:gd name="connsiteX10" fmla="*/ 391163 w 730036"/>
                <a:gd name="connsiteY10" fmla="*/ 246687 h 485874"/>
                <a:gd name="connsiteX11" fmla="*/ 414976 w 730036"/>
                <a:gd name="connsiteY11" fmla="*/ 220493 h 485874"/>
                <a:gd name="connsiteX12" fmla="*/ 484032 w 730036"/>
                <a:gd name="connsiteY12" fmla="*/ 160962 h 485874"/>
                <a:gd name="connsiteX13" fmla="*/ 498319 w 730036"/>
                <a:gd name="connsiteY13" fmla="*/ 144293 h 485874"/>
                <a:gd name="connsiteX14" fmla="*/ 508966 w 730036"/>
                <a:gd name="connsiteY14" fmla="*/ 133646 h 485874"/>
                <a:gd name="connsiteX15" fmla="*/ 461387 w 730036"/>
                <a:gd name="connsiteY15" fmla="*/ 128700 h 485874"/>
                <a:gd name="connsiteX16" fmla="*/ 431644 w 730036"/>
                <a:gd name="connsiteY16" fmla="*/ 122862 h 485874"/>
                <a:gd name="connsiteX17" fmla="*/ 419738 w 730036"/>
                <a:gd name="connsiteY17" fmla="*/ 106193 h 485874"/>
                <a:gd name="connsiteX18" fmla="*/ 424501 w 730036"/>
                <a:gd name="connsiteY18" fmla="*/ 68093 h 485874"/>
                <a:gd name="connsiteX19" fmla="*/ 457838 w 730036"/>
                <a:gd name="connsiteY19" fmla="*/ 68093 h 485874"/>
                <a:gd name="connsiteX20" fmla="*/ 657863 w 730036"/>
                <a:gd name="connsiteY20" fmla="*/ 68093 h 485874"/>
                <a:gd name="connsiteX21" fmla="*/ 715013 w 730036"/>
                <a:gd name="connsiteY21" fmla="*/ 72855 h 485874"/>
                <a:gd name="connsiteX22" fmla="*/ 729301 w 730036"/>
                <a:gd name="connsiteY22" fmla="*/ 91905 h 485874"/>
                <a:gd name="connsiteX23" fmla="*/ 698344 w 730036"/>
                <a:gd name="connsiteY23" fmla="*/ 125243 h 485874"/>
                <a:gd name="connsiteX24" fmla="*/ 634051 w 730036"/>
                <a:gd name="connsiteY24" fmla="*/ 127624 h 485874"/>
                <a:gd name="connsiteX25" fmla="*/ 593569 w 730036"/>
                <a:gd name="connsiteY25" fmla="*/ 134859 h 485874"/>
                <a:gd name="connsiteX26" fmla="*/ 496030 w 730036"/>
                <a:gd name="connsiteY26" fmla="*/ 232445 h 485874"/>
                <a:gd name="connsiteX27" fmla="*/ 429263 w 730036"/>
                <a:gd name="connsiteY27" fmla="*/ 296693 h 485874"/>
                <a:gd name="connsiteX28" fmla="*/ 419738 w 730036"/>
                <a:gd name="connsiteY28" fmla="*/ 377655 h 485874"/>
                <a:gd name="connsiteX29" fmla="*/ 426882 w 730036"/>
                <a:gd name="connsiteY29" fmla="*/ 413374 h 485874"/>
                <a:gd name="connsiteX30" fmla="*/ 484032 w 730036"/>
                <a:gd name="connsiteY30" fmla="*/ 415755 h 485874"/>
                <a:gd name="connsiteX31" fmla="*/ 536282 w 730036"/>
                <a:gd name="connsiteY31" fmla="*/ 419304 h 485874"/>
                <a:gd name="connsiteX32" fmla="*/ 543563 w 730036"/>
                <a:gd name="connsiteY32" fmla="*/ 449093 h 485874"/>
                <a:gd name="connsiteX33" fmla="*/ 524513 w 730036"/>
                <a:gd name="connsiteY33" fmla="*/ 480049 h 485874"/>
                <a:gd name="connsiteX34" fmla="*/ 441169 w 730036"/>
                <a:gd name="connsiteY34" fmla="*/ 482430 h 485874"/>
                <a:gd name="connsiteX35" fmla="*/ 303057 w 730036"/>
                <a:gd name="connsiteY35" fmla="*/ 482430 h 485874"/>
                <a:gd name="connsiteX36" fmla="*/ 219713 w 730036"/>
                <a:gd name="connsiteY36" fmla="*/ 484812 h 485874"/>
                <a:gd name="connsiteX37" fmla="*/ 181613 w 730036"/>
                <a:gd name="connsiteY37" fmla="*/ 482430 h 485874"/>
                <a:gd name="connsiteX38" fmla="*/ 179232 w 730036"/>
                <a:gd name="connsiteY38" fmla="*/ 449093 h 485874"/>
                <a:gd name="connsiteX39" fmla="*/ 191276 w 730036"/>
                <a:gd name="connsiteY39" fmla="*/ 415709 h 485874"/>
                <a:gd name="connsiteX40" fmla="*/ 242358 w 730036"/>
                <a:gd name="connsiteY40" fmla="*/ 419396 h 485874"/>
                <a:gd name="connsiteX41" fmla="*/ 276863 w 730036"/>
                <a:gd name="connsiteY41" fmla="*/ 418137 h 485874"/>
                <a:gd name="connsiteX42" fmla="*/ 300676 w 730036"/>
                <a:gd name="connsiteY42" fmla="*/ 403849 h 485874"/>
                <a:gd name="connsiteX43" fmla="*/ 296989 w 730036"/>
                <a:gd name="connsiteY43" fmla="*/ 312148 h 485874"/>
                <a:gd name="connsiteX44" fmla="*/ 291151 w 730036"/>
                <a:gd name="connsiteY44" fmla="*/ 289549 h 485874"/>
                <a:gd name="connsiteX45" fmla="*/ 210188 w 730036"/>
                <a:gd name="connsiteY45" fmla="*/ 184774 h 485874"/>
                <a:gd name="connsiteX46" fmla="*/ 153038 w 730036"/>
                <a:gd name="connsiteY46" fmla="*/ 120480 h 485874"/>
                <a:gd name="connsiteX47" fmla="*/ 119701 w 730036"/>
                <a:gd name="connsiteY47" fmla="*/ 82380 h 485874"/>
                <a:gd name="connsiteX48" fmla="*/ 105413 w 730036"/>
                <a:gd name="connsiteY48" fmla="*/ 72855 h 485874"/>
                <a:gd name="connsiteX49" fmla="*/ 19688 w 730036"/>
                <a:gd name="connsiteY49" fmla="*/ 69352 h 485874"/>
                <a:gd name="connsiteX50" fmla="*/ 7782 w 730036"/>
                <a:gd name="connsiteY50" fmla="*/ 6180 h 48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30036" h="485874">
                  <a:moveTo>
                    <a:pt x="7782" y="6180"/>
                  </a:moveTo>
                  <a:cubicBezTo>
                    <a:pt x="23268" y="-4551"/>
                    <a:pt x="112603" y="4967"/>
                    <a:pt x="112603" y="4967"/>
                  </a:cubicBezTo>
                  <a:cubicBezTo>
                    <a:pt x="143209" y="5341"/>
                    <a:pt x="165746" y="2009"/>
                    <a:pt x="205426" y="1418"/>
                  </a:cubicBezTo>
                  <a:cubicBezTo>
                    <a:pt x="245106" y="827"/>
                    <a:pt x="326278" y="-1452"/>
                    <a:pt x="350682" y="1418"/>
                  </a:cubicBezTo>
                  <a:cubicBezTo>
                    <a:pt x="375086" y="4288"/>
                    <a:pt x="355422" y="37137"/>
                    <a:pt x="351850" y="46662"/>
                  </a:cubicBezTo>
                  <a:cubicBezTo>
                    <a:pt x="348278" y="56187"/>
                    <a:pt x="345717" y="56202"/>
                    <a:pt x="329251" y="58568"/>
                  </a:cubicBezTo>
                  <a:cubicBezTo>
                    <a:pt x="312785" y="60934"/>
                    <a:pt x="262973" y="63849"/>
                    <a:pt x="253051" y="60858"/>
                  </a:cubicBezTo>
                  <a:cubicBezTo>
                    <a:pt x="243129" y="57867"/>
                    <a:pt x="257813" y="79190"/>
                    <a:pt x="269719" y="96668"/>
                  </a:cubicBezTo>
                  <a:cubicBezTo>
                    <a:pt x="281625" y="114146"/>
                    <a:pt x="307026" y="145087"/>
                    <a:pt x="324488" y="165724"/>
                  </a:cubicBezTo>
                  <a:cubicBezTo>
                    <a:pt x="341950" y="186361"/>
                    <a:pt x="363382" y="206999"/>
                    <a:pt x="374494" y="220493"/>
                  </a:cubicBezTo>
                  <a:cubicBezTo>
                    <a:pt x="385607" y="233987"/>
                    <a:pt x="384416" y="246687"/>
                    <a:pt x="391163" y="246687"/>
                  </a:cubicBezTo>
                  <a:cubicBezTo>
                    <a:pt x="397910" y="246687"/>
                    <a:pt x="399498" y="234780"/>
                    <a:pt x="414976" y="220493"/>
                  </a:cubicBezTo>
                  <a:cubicBezTo>
                    <a:pt x="430454" y="206206"/>
                    <a:pt x="470142" y="173662"/>
                    <a:pt x="484032" y="160962"/>
                  </a:cubicBezTo>
                  <a:cubicBezTo>
                    <a:pt x="497923" y="148262"/>
                    <a:pt x="494163" y="148846"/>
                    <a:pt x="498319" y="144293"/>
                  </a:cubicBezTo>
                  <a:cubicBezTo>
                    <a:pt x="502475" y="139740"/>
                    <a:pt x="515121" y="136245"/>
                    <a:pt x="508966" y="133646"/>
                  </a:cubicBezTo>
                  <a:cubicBezTo>
                    <a:pt x="502811" y="131047"/>
                    <a:pt x="474274" y="130497"/>
                    <a:pt x="461387" y="128700"/>
                  </a:cubicBezTo>
                  <a:cubicBezTo>
                    <a:pt x="448500" y="126903"/>
                    <a:pt x="438585" y="126613"/>
                    <a:pt x="431644" y="122862"/>
                  </a:cubicBezTo>
                  <a:cubicBezTo>
                    <a:pt x="424703" y="119111"/>
                    <a:pt x="420929" y="115321"/>
                    <a:pt x="419738" y="106193"/>
                  </a:cubicBezTo>
                  <a:cubicBezTo>
                    <a:pt x="418547" y="97065"/>
                    <a:pt x="418151" y="74443"/>
                    <a:pt x="424501" y="68093"/>
                  </a:cubicBezTo>
                  <a:cubicBezTo>
                    <a:pt x="430851" y="61743"/>
                    <a:pt x="457838" y="68093"/>
                    <a:pt x="457838" y="68093"/>
                  </a:cubicBezTo>
                  <a:lnTo>
                    <a:pt x="657863" y="68093"/>
                  </a:lnTo>
                  <a:cubicBezTo>
                    <a:pt x="700725" y="68887"/>
                    <a:pt x="703107" y="68886"/>
                    <a:pt x="715013" y="72855"/>
                  </a:cubicBezTo>
                  <a:cubicBezTo>
                    <a:pt x="726919" y="76824"/>
                    <a:pt x="732079" y="83174"/>
                    <a:pt x="729301" y="91905"/>
                  </a:cubicBezTo>
                  <a:cubicBezTo>
                    <a:pt x="726523" y="100636"/>
                    <a:pt x="714219" y="119290"/>
                    <a:pt x="698344" y="125243"/>
                  </a:cubicBezTo>
                  <a:cubicBezTo>
                    <a:pt x="682469" y="131196"/>
                    <a:pt x="651513" y="126021"/>
                    <a:pt x="634051" y="127624"/>
                  </a:cubicBezTo>
                  <a:cubicBezTo>
                    <a:pt x="616589" y="129227"/>
                    <a:pt x="616572" y="117389"/>
                    <a:pt x="593569" y="134859"/>
                  </a:cubicBezTo>
                  <a:cubicBezTo>
                    <a:pt x="570566" y="152329"/>
                    <a:pt x="523414" y="205473"/>
                    <a:pt x="496030" y="232445"/>
                  </a:cubicBezTo>
                  <a:cubicBezTo>
                    <a:pt x="468646" y="259417"/>
                    <a:pt x="441978" y="272491"/>
                    <a:pt x="429263" y="296693"/>
                  </a:cubicBezTo>
                  <a:cubicBezTo>
                    <a:pt x="416548" y="320895"/>
                    <a:pt x="420135" y="358208"/>
                    <a:pt x="419738" y="377655"/>
                  </a:cubicBezTo>
                  <a:cubicBezTo>
                    <a:pt x="419341" y="397102"/>
                    <a:pt x="416166" y="407024"/>
                    <a:pt x="426882" y="413374"/>
                  </a:cubicBezTo>
                  <a:cubicBezTo>
                    <a:pt x="437598" y="419724"/>
                    <a:pt x="465799" y="414767"/>
                    <a:pt x="484032" y="415755"/>
                  </a:cubicBezTo>
                  <a:cubicBezTo>
                    <a:pt x="502265" y="416743"/>
                    <a:pt x="526360" y="413748"/>
                    <a:pt x="536282" y="419304"/>
                  </a:cubicBezTo>
                  <a:cubicBezTo>
                    <a:pt x="546204" y="424860"/>
                    <a:pt x="545524" y="438969"/>
                    <a:pt x="543563" y="449093"/>
                  </a:cubicBezTo>
                  <a:cubicBezTo>
                    <a:pt x="541602" y="459217"/>
                    <a:pt x="541579" y="474493"/>
                    <a:pt x="524513" y="480049"/>
                  </a:cubicBezTo>
                  <a:cubicBezTo>
                    <a:pt x="507447" y="485605"/>
                    <a:pt x="478078" y="482033"/>
                    <a:pt x="441169" y="482430"/>
                  </a:cubicBezTo>
                  <a:cubicBezTo>
                    <a:pt x="404260" y="482827"/>
                    <a:pt x="339966" y="482033"/>
                    <a:pt x="303057" y="482430"/>
                  </a:cubicBezTo>
                  <a:cubicBezTo>
                    <a:pt x="266148" y="482827"/>
                    <a:pt x="239954" y="484812"/>
                    <a:pt x="219713" y="484812"/>
                  </a:cubicBezTo>
                  <a:cubicBezTo>
                    <a:pt x="199472" y="484812"/>
                    <a:pt x="188360" y="488383"/>
                    <a:pt x="181613" y="482430"/>
                  </a:cubicBezTo>
                  <a:cubicBezTo>
                    <a:pt x="174866" y="476477"/>
                    <a:pt x="177622" y="460213"/>
                    <a:pt x="179232" y="449093"/>
                  </a:cubicBezTo>
                  <a:cubicBezTo>
                    <a:pt x="180842" y="437973"/>
                    <a:pt x="180755" y="420658"/>
                    <a:pt x="191276" y="415709"/>
                  </a:cubicBezTo>
                  <a:cubicBezTo>
                    <a:pt x="201797" y="410760"/>
                    <a:pt x="228094" y="418991"/>
                    <a:pt x="242358" y="419396"/>
                  </a:cubicBezTo>
                  <a:cubicBezTo>
                    <a:pt x="256622" y="419801"/>
                    <a:pt x="267143" y="420728"/>
                    <a:pt x="276863" y="418137"/>
                  </a:cubicBezTo>
                  <a:cubicBezTo>
                    <a:pt x="286583" y="415546"/>
                    <a:pt x="297322" y="421514"/>
                    <a:pt x="300676" y="403849"/>
                  </a:cubicBezTo>
                  <a:cubicBezTo>
                    <a:pt x="304030" y="386184"/>
                    <a:pt x="298576" y="331198"/>
                    <a:pt x="296989" y="312148"/>
                  </a:cubicBezTo>
                  <a:cubicBezTo>
                    <a:pt x="295402" y="293098"/>
                    <a:pt x="305618" y="310778"/>
                    <a:pt x="291151" y="289549"/>
                  </a:cubicBezTo>
                  <a:cubicBezTo>
                    <a:pt x="276684" y="268320"/>
                    <a:pt x="233207" y="212952"/>
                    <a:pt x="210188" y="184774"/>
                  </a:cubicBezTo>
                  <a:cubicBezTo>
                    <a:pt x="187169" y="156596"/>
                    <a:pt x="168119" y="137546"/>
                    <a:pt x="153038" y="120480"/>
                  </a:cubicBezTo>
                  <a:cubicBezTo>
                    <a:pt x="137957" y="103414"/>
                    <a:pt x="127638" y="90317"/>
                    <a:pt x="119701" y="82380"/>
                  </a:cubicBezTo>
                  <a:cubicBezTo>
                    <a:pt x="111764" y="74443"/>
                    <a:pt x="122082" y="74442"/>
                    <a:pt x="105413" y="72855"/>
                  </a:cubicBezTo>
                  <a:cubicBezTo>
                    <a:pt x="88744" y="71268"/>
                    <a:pt x="37547" y="72527"/>
                    <a:pt x="19688" y="69352"/>
                  </a:cubicBezTo>
                  <a:cubicBezTo>
                    <a:pt x="1829" y="66177"/>
                    <a:pt x="-7704" y="16911"/>
                    <a:pt x="7782" y="6180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73"/>
            <p:cNvSpPr/>
            <p:nvPr/>
          </p:nvSpPr>
          <p:spPr>
            <a:xfrm>
              <a:off x="5809999" y="2338144"/>
              <a:ext cx="133350" cy="319087"/>
            </a:xfrm>
            <a:custGeom>
              <a:avLst/>
              <a:gdLst>
                <a:gd name="connsiteX0" fmla="*/ 0 w 59531"/>
                <a:gd name="connsiteY0" fmla="*/ 0 h 319087"/>
                <a:gd name="connsiteX1" fmla="*/ 59531 w 59531"/>
                <a:gd name="connsiteY1" fmla="*/ 0 h 319087"/>
                <a:gd name="connsiteX2" fmla="*/ 59531 w 59531"/>
                <a:gd name="connsiteY2" fmla="*/ 319087 h 319087"/>
                <a:gd name="connsiteX3" fmla="*/ 0 w 59531"/>
                <a:gd name="connsiteY3" fmla="*/ 319087 h 319087"/>
                <a:gd name="connsiteX4" fmla="*/ 0 w 59531"/>
                <a:gd name="connsiteY4" fmla="*/ 0 h 319087"/>
                <a:gd name="connsiteX0" fmla="*/ 0 w 133350"/>
                <a:gd name="connsiteY0" fmla="*/ 0 h 319087"/>
                <a:gd name="connsiteX1" fmla="*/ 133350 w 133350"/>
                <a:gd name="connsiteY1" fmla="*/ 9525 h 319087"/>
                <a:gd name="connsiteX2" fmla="*/ 59531 w 133350"/>
                <a:gd name="connsiteY2" fmla="*/ 319087 h 319087"/>
                <a:gd name="connsiteX3" fmla="*/ 0 w 133350"/>
                <a:gd name="connsiteY3" fmla="*/ 319087 h 319087"/>
                <a:gd name="connsiteX4" fmla="*/ 0 w 133350"/>
                <a:gd name="connsiteY4" fmla="*/ 0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319087">
                  <a:moveTo>
                    <a:pt x="0" y="0"/>
                  </a:moveTo>
                  <a:lnTo>
                    <a:pt x="133350" y="9525"/>
                  </a:lnTo>
                  <a:lnTo>
                    <a:pt x="59531" y="319087"/>
                  </a:lnTo>
                  <a:lnTo>
                    <a:pt x="0" y="3190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5793768" y="2695331"/>
              <a:ext cx="82906" cy="738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心形 116"/>
          <p:cNvSpPr/>
          <p:nvPr/>
        </p:nvSpPr>
        <p:spPr>
          <a:xfrm rot="10800000">
            <a:off x="4695116" y="372923"/>
            <a:ext cx="2624569" cy="1494145"/>
          </a:xfrm>
          <a:prstGeom prst="heart">
            <a:avLst/>
          </a:prstGeom>
          <a:noFill/>
          <a:ln w="317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5334604" y="975758"/>
            <a:ext cx="134559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I</a:t>
            </a:r>
            <a:endParaRPr lang="zh-CN" altLang="en-US" sz="166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 rot="2819690">
            <a:off x="3697638" y="533134"/>
            <a:ext cx="248726" cy="7625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心形 117"/>
          <p:cNvSpPr/>
          <p:nvPr/>
        </p:nvSpPr>
        <p:spPr>
          <a:xfrm rot="10800000">
            <a:off x="4690346" y="368296"/>
            <a:ext cx="2632695" cy="1498771"/>
          </a:xfrm>
          <a:prstGeom prst="heart">
            <a:avLst/>
          </a:prstGeom>
          <a:solidFill>
            <a:srgbClr val="92D05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2676727" y="4004435"/>
            <a:ext cx="1332000" cy="1332000"/>
          </a:xfrm>
          <a:prstGeom prst="roundRect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521791">
            <a:off x="3176337" y="2308831"/>
            <a:ext cx="336884" cy="25482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3742279">
            <a:off x="4691404" y="2733041"/>
            <a:ext cx="336884" cy="26250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6942172">
            <a:off x="7013277" y="2665860"/>
            <a:ext cx="336884" cy="27939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952270">
            <a:off x="8494772" y="2270518"/>
            <a:ext cx="336884" cy="25482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76957" y="1956708"/>
            <a:ext cx="29138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rgbClr val="FFC000"/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吴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043134" y="1108577"/>
            <a:ext cx="29138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rgbClr val="FFC000"/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媛</a:t>
            </a:r>
            <a:endParaRPr lang="zh-CN" altLang="en-US" sz="16600" dirty="0">
              <a:solidFill>
                <a:srgbClr val="FFC000"/>
              </a:solidFill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878343" y="963016"/>
            <a:ext cx="29138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rgbClr val="FFC000"/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00555" y="4164763"/>
            <a:ext cx="205338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05701" y="4738914"/>
            <a:ext cx="247021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sz="11500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爱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20945" y="4117235"/>
            <a:ext cx="21204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1250" y="1111245"/>
            <a:ext cx="229340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10100" y="2006922"/>
            <a:ext cx="284215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33599" y="4184486"/>
            <a:ext cx="24561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我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972808" y="4203088"/>
            <a:ext cx="23092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600">
                <a:solidFill>
                  <a:srgbClr val="FFC000"/>
                </a:solidFill>
                <a:latin typeface="沉静天空体" panose="03000509000000000000" pitchFamily="65" charset="-122"/>
                <a:ea typeface="沉静天空体" panose="03000509000000000000" pitchFamily="65" charset="-122"/>
              </a:defRPr>
            </a:lvl1pPr>
          </a:lstStyle>
          <a:p>
            <a:r>
              <a:rPr lang="zh-CN" altLang="en-US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爱</a:t>
            </a:r>
            <a:endParaRPr lang="zh-CN" altLang="en-US" dirty="0"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562928" y="1933198"/>
            <a:ext cx="5087619" cy="70788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88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Vladimir Script" panose="03050402040407070305" pitchFamily="66" charset="0"/>
                <a:ea typeface="腾祥伯当行楷简" panose="01010104010101010101" pitchFamily="2" charset="-122"/>
              </a:rPr>
              <a:t>Love you</a:t>
            </a:r>
            <a:endParaRPr lang="zh-CN" altLang="en-US" sz="5400" b="1" dirty="0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Vladimir Script" panose="03050402040407070305" pitchFamily="66" charset="0"/>
              <a:ea typeface="腾祥伯当行楷简" panose="01010104010101010101" pitchFamily="2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971384" y="6486857"/>
            <a:ext cx="244067" cy="368536"/>
            <a:chOff x="3672114" y="6565378"/>
            <a:chExt cx="174172" cy="292622"/>
          </a:xfrm>
        </p:grpSpPr>
        <p:sp>
          <p:nvSpPr>
            <p:cNvPr id="90" name="圆柱形 89"/>
            <p:cNvSpPr/>
            <p:nvPr/>
          </p:nvSpPr>
          <p:spPr>
            <a:xfrm>
              <a:off x="3672114" y="6618514"/>
              <a:ext cx="174172" cy="239486"/>
            </a:xfrm>
            <a:prstGeom prst="can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00" dirty="0"/>
                <a:t>爱你</a:t>
              </a: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3752851" y="6565378"/>
              <a:ext cx="57150" cy="78311"/>
            </a:xfrm>
            <a:custGeom>
              <a:avLst/>
              <a:gdLst>
                <a:gd name="connsiteX0" fmla="*/ 0 w 57150"/>
                <a:gd name="connsiteY0" fmla="*/ 78311 h 78311"/>
                <a:gd name="connsiteX1" fmla="*/ 14287 w 57150"/>
                <a:gd name="connsiteY1" fmla="*/ 6873 h 78311"/>
                <a:gd name="connsiteX2" fmla="*/ 57150 w 57150"/>
                <a:gd name="connsiteY2" fmla="*/ 6873 h 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78311">
                  <a:moveTo>
                    <a:pt x="0" y="78311"/>
                  </a:moveTo>
                  <a:cubicBezTo>
                    <a:pt x="2381" y="48545"/>
                    <a:pt x="4762" y="18779"/>
                    <a:pt x="14287" y="6873"/>
                  </a:cubicBezTo>
                  <a:cubicBezTo>
                    <a:pt x="23812" y="-5033"/>
                    <a:pt x="40481" y="920"/>
                    <a:pt x="57150" y="687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2" name="直接连接符 91"/>
          <p:cNvCxnSpPr/>
          <p:nvPr/>
        </p:nvCxnSpPr>
        <p:spPr>
          <a:xfrm flipV="1">
            <a:off x="4136260" y="6416737"/>
            <a:ext cx="4762" cy="8484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0" y="27930"/>
            <a:ext cx="12192000" cy="685800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282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100">
        <p:push dir="u"/>
      </p:transition>
    </mc:Choice>
    <mc:Fallback>
      <p:transition advClick="0" advTm="100">
        <p:push dir="u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44444E-6 L 4.375E-6 0.64746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0.01296 L 0.00156 0.99653 " pathEditMode="relative" rAng="0" ptsTypes="AA">
                                          <p:cBhvr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4" y="49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42" presetClass="path" presetSubtype="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95625 L 0.00078 0.76319 " pathEditMode="relative" rAng="0" ptsTypes="AA">
                                          <p:cBhvr>
                                            <p:cTn id="1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65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8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76481 L -0.00182 0.99861 " pathEditMode="relative" rAng="0" ptsTypes="AA">
                                          <p:cBhvr>
                                            <p:cTn id="1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1169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42" presetClass="path" presetSubtype="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96319 L -4.16667E-7 0.86736 " pathEditMode="relative" rAng="0" ptsTypes="AA">
                                          <p:cBhvr>
                                            <p:cTn id="2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79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4" presetID="42" presetClass="path" presetSubtype="0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8831 L 0.00052 1.00185 " pathEditMode="relative" rAng="0" ptsTypes="AA">
                                          <p:cBhvr>
                                            <p:cTn id="2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5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3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0.99653 L -0.27526 1.0018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41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4" presetClass="path" presetSubtype="0" accel="50000" decel="18000" autoRev="1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27526 1.00185 L -0.27773 0.79907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013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1" presetClass="entr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5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1" presetClass="entr" presetSubtype="0" repeatCount="indefinite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57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8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1" presetClass="entr" presetSubtype="0" repeatCount="indefinite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61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6 0.00926 L 0.06706 -0.03079 C 0.08099 -0.03982 0.10196 -0.04468 0.12396 -0.04468 C 0.14896 -0.04468 0.16901 -0.03982 0.18295 -0.03079 L 0.25 0.00926 " pathEditMode="relative" rAng="0" ptsTypes="AAAAA">
                                          <p:cBhvr>
                                            <p:cTn id="63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54167E-6 -0.01297 L 0.06705 -0.05301 C 0.08099 -0.06204 0.10195 -0.0669 0.12395 -0.0669 C 0.14895 -0.0669 0.16901 -0.06204 0.18294 -0.05301 L 0.25 -0.01297 " pathEditMode="relative" rAng="0" ptsTypes="AAAAA">
                                          <p:cBhvr>
                                            <p:cTn id="6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58333E-6 3.7037E-7 L 0.06706 -0.04005 C 0.08099 -0.04907 0.10196 -0.05394 0.12396 -0.05394 C 0.14896 -0.05394 0.16902 -0.04907 0.18295 -0.04005 L 0.25 3.7037E-7 " pathEditMode="relative" rAng="0" ptsTypes="AAAAA">
                                          <p:cBhvr>
                                            <p:cTn id="67" dur="2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6" presetClass="emph" presetSubtype="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2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0" presetID="64" presetClass="path" presetSubtype="0" accel="50000" decel="4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682 1.00278 L -0.27773 0.80231 " pathEditMode="relative" rAng="0" ptsTypes="AA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10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38" presetClass="entr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5" dur="2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-5400000">
                                          <p:cBhvr>
                                            <p:cTn id="107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9" presetID="64" presetClass="path" presetSubtype="0" accel="50000" decel="4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526 1.00602 L -0.27773 0.80208 " pathEditMode="relative" rAng="0" ptsTypes="AA">
                                          <p:cBhvr>
                                            <p:cTn id="1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02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5" presetClass="path" presetSubtype="0" accel="18000" fill="hold" nodeType="withEffect" p14:presetBounceEnd="42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1.48148E-6 L -0.21628 -0.03379 " pathEditMode="relative" rAng="0" ptsTypes="AA" p14:bounceEnd="42000">
                                          <p:cBhvr>
                                            <p:cTn id="1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20" y="-169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2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2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64" presetClass="path" presetSubtype="0" accel="50000" autoRev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526 1.00278 L -0.27865 0.79907 " pathEditMode="relative" rAng="0" ptsTypes="AA">
                                          <p:cBhvr>
                                            <p:cTn id="1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0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5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3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5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6" fill="hold">
                          <p:stCondLst>
                            <p:cond delay="indefinite"/>
                          </p:stCondLst>
                          <p:childTnLst>
                            <p:par>
                              <p:cTn id="1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3" presetID="0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2.22222E-6 C -0.02396 0.01852 -0.04636 0.03264 -0.07136 0.05602 C -0.09844 0.11366 -0.11407 0.16852 -0.12904 0.22917 C -0.14154 0.29213 -0.15782 0.35301 -0.17032 0.41597 C -0.17631 0.44306 -0.17956 0.47315 -0.18555 0.5007 " pathEditMode="relative" rAng="0" ptsTypes="AAAAA">
                                          <p:cBhvr>
                                            <p:cTn id="14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284" y="2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2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3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5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7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8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5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8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8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8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9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1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3850"/>
                                </p:stCondLst>
                                <p:childTnLst>
                                  <p:par>
                                    <p:cTn id="2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13950"/>
                                </p:stCondLst>
                                <p:childTnLst>
                                  <p:par>
                                    <p:cTn id="2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9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0" fill="hold">
                                <p:stCondLst>
                                  <p:cond delay="14050"/>
                                </p:stCondLst>
                                <p:childTnLst>
                                  <p:par>
                                    <p:cTn id="2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3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2" fill="hold">
                          <p:stCondLst>
                            <p:cond delay="indefinite"/>
                          </p:stCondLst>
                          <p:childTnLst>
                            <p:par>
                              <p:cTn id="2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4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1" fill="hold">
                          <p:stCondLst>
                            <p:cond delay="indefinite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0" fill="hold">
                          <p:stCondLst>
                            <p:cond delay="indefinite"/>
                          </p:stCondLst>
                          <p:childTnLst>
                            <p:par>
                              <p:cTn id="2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0" presetID="42" presetClass="path" presetSubtype="0" accel="50667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81481E-6 L -0.00091 0.45856 " pathEditMode="relative" rAng="0" ptsTypes="AA">
                                          <p:cBhvr>
                                            <p:cTn id="271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2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5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42" presetClass="path" presetSubtype="0" fill="hold" grpId="4" nodeType="withEffect" p14:presetBounceEnd="58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8555 0.5007 L -0.18607 0.66667 " pathEditMode="relative" rAng="0" ptsTypes="AA" p14:bounceEnd="58000">
                                          <p:cBhvr>
                                            <p:cTn id="28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82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4" presetID="1" presetClass="emph" presetSubtype="2" repeatCount="2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28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341F"/>
                                          </p:to>
                                        </p:animClr>
                                        <p:set>
                                          <p:cBhvr>
                                            <p:cTn id="28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8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26" presetClass="emph" presetSubtype="0" repeatCount="200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9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0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2" presetID="20" presetClass="exit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edge">
                                          <p:cBhvr>
                                            <p:cTn id="293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2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297" dur="1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9" dur="1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1" presetID="45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02" dur="1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175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175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53" presetClass="exit" presetSubtype="32" fill="hold" grpId="3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31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4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1" fill="hold">
                          <p:stCondLst>
                            <p:cond delay="indefinite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3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4.07407E-6 L -0.46602 0.75185 " pathEditMode="relative" rAng="0" ptsTypes="AA">
                                          <p:cBhvr>
                                            <p:cTn id="354" dur="2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307" y="3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3.33333E-6 L -0.46654 0.75278 " pathEditMode="relative" rAng="0" ptsTypes="AA">
                                          <p:cBhvr>
                                            <p:cTn id="356" dur="2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333" y="3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6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4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7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6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0" presetClass="exit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9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5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7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1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4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0" presetClass="exit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7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4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64" presetClass="path" presetSubtype="0" accel="50000" de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0261 3.33333E-6 L 0.00339 -0.64329 " pathEditMode="relative" rAng="0" ptsTypes="AA">
                                          <p:cBhvr>
                                            <p:cTn id="490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3217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1" presetID="10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4" presetID="10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0" presetClass="entr" presetSubtype="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0" presetID="6" presetClass="emph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501" dur="20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110" grpId="0"/>
          <p:bldP spid="110" grpId="1"/>
          <p:bldP spid="110" grpId="2"/>
          <p:bldP spid="110" grpId="3"/>
          <p:bldP spid="110" grpId="4"/>
          <p:bldP spid="96" grpId="0" animBg="1"/>
          <p:bldP spid="11" grpId="0"/>
          <p:bldP spid="11" grpId="1"/>
          <p:bldP spid="11" grpId="2"/>
          <p:bldP spid="105" grpId="0" animBg="1"/>
          <p:bldP spid="105" grpId="1" animBg="1"/>
          <p:bldP spid="106" grpId="0" animBg="1"/>
          <p:bldP spid="106" grpId="1" animBg="1"/>
          <p:bldP spid="109" grpId="0" animBg="1"/>
          <p:bldP spid="109" grpId="1" animBg="1"/>
          <p:bldP spid="111" grpId="0" animBg="1"/>
          <p:bldP spid="111" grpId="1" animBg="1"/>
          <p:bldP spid="117" grpId="0" animBg="1"/>
          <p:bldP spid="117" grpId="1" animBg="1"/>
          <p:bldP spid="116" grpId="0"/>
          <p:bldP spid="116" grpId="1"/>
          <p:bldP spid="116" grpId="2"/>
          <p:bldP spid="116" grpId="3"/>
          <p:bldP spid="116" grpId="4"/>
          <p:bldP spid="121" grpId="0" animBg="1"/>
          <p:bldP spid="121" grpId="1" animBg="1"/>
          <p:bldP spid="118" grpId="0" animBg="1"/>
          <p:bldP spid="118" grpId="1" animBg="1"/>
          <p:bldP spid="51" grpId="0" animBg="1"/>
          <p:bldP spid="51" grpId="1" animBg="1"/>
          <p:bldP spid="5" grpId="0" animBg="1"/>
          <p:bldP spid="5" grpId="1" animBg="1"/>
          <p:bldP spid="5" grpId="2" animBg="1"/>
          <p:bldP spid="52" grpId="0" animBg="1"/>
          <p:bldP spid="52" grpId="1" animBg="1"/>
          <p:bldP spid="52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7" grpId="0"/>
          <p:bldP spid="7" grpId="1"/>
          <p:bldP spid="7" grpId="2"/>
          <p:bldP spid="57" grpId="0"/>
          <p:bldP spid="57" grpId="1"/>
          <p:bldP spid="57" grpId="2"/>
          <p:bldP spid="59" grpId="0"/>
          <p:bldP spid="59" grpId="1"/>
          <p:bldP spid="2" grpId="0"/>
          <p:bldP spid="2" grpId="1"/>
          <p:bldP spid="2" grpId="2"/>
          <p:bldP spid="9" grpId="0"/>
          <p:bldP spid="9" grpId="1"/>
          <p:bldP spid="9" grpId="2"/>
          <p:bldP spid="9" grpId="3"/>
          <p:bldP spid="12" grpId="0"/>
          <p:bldP spid="12" grpId="1"/>
          <p:bldP spid="14" grpId="0"/>
          <p:bldP spid="14" grpId="1"/>
          <p:bldP spid="15" grpId="0"/>
          <p:bldP spid="15" grpId="1"/>
          <p:bldP spid="16" grpId="0"/>
          <p:bldP spid="16" grpId="1"/>
          <p:bldP spid="63" grpId="0"/>
          <p:bldP spid="63" grpId="1"/>
          <p:bldP spid="88" grpId="0"/>
          <p:bldP spid="88" grpId="1"/>
          <p:bldP spid="88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44444E-6 L 4.375E-6 0.64746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0.01296 L 0.00156 0.99653 " pathEditMode="relative" rAng="0" ptsTypes="AA">
                                          <p:cBhvr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4" y="49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42" presetClass="path" presetSubtype="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95625 L 0.00078 0.76319 " pathEditMode="relative" rAng="0" ptsTypes="AA">
                                          <p:cBhvr>
                                            <p:cTn id="1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65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8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76481 L -0.00182 0.99861 " pathEditMode="relative" rAng="0" ptsTypes="AA">
                                          <p:cBhvr>
                                            <p:cTn id="1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1169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42" presetClass="path" presetSubtype="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96319 L -4.16667E-7 0.86736 " pathEditMode="relative" rAng="0" ptsTypes="AA">
                                          <p:cBhvr>
                                            <p:cTn id="2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79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4" presetID="42" presetClass="path" presetSubtype="0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8831 L 0.00052 1.00185 " pathEditMode="relative" rAng="0" ptsTypes="AA">
                                          <p:cBhvr>
                                            <p:cTn id="2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5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3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0.99653 L -0.27526 1.0018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41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4" presetClass="path" presetSubtype="0" accel="50000" decel="18000" autoRev="1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27526 1.00185 L -0.27773 0.79907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013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1" presetClass="entr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5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1" presetClass="entr" presetSubtype="0" repeatCount="indefinite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57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8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1" presetClass="entr" presetSubtype="0" repeatCount="indefinite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5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61" dur="4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/>
                                            </p:attrNameLst>
                                          </p:cBhvr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6 0.00926 L 0.06706 -0.03079 C 0.08099 -0.03982 0.10196 -0.04468 0.12396 -0.04468 C 0.14896 -0.04468 0.16901 -0.03982 0.18295 -0.03079 L 0.25 0.00926 " pathEditMode="relative" rAng="0" ptsTypes="AAAAA">
                                          <p:cBhvr>
                                            <p:cTn id="63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54167E-6 -0.01297 L 0.06705 -0.05301 C 0.08099 -0.06204 0.10195 -0.0669 0.12395 -0.0669 C 0.14895 -0.0669 0.16901 -0.06204 0.18294 -0.05301 L 0.25 -0.01297 " pathEditMode="relative" rAng="0" ptsTypes="AAAAA">
                                          <p:cBhvr>
                                            <p:cTn id="6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58333E-6 3.7037E-7 L 0.06706 -0.04005 C 0.08099 -0.04907 0.10196 -0.05394 0.12396 -0.05394 C 0.14896 -0.05394 0.16902 -0.04907 0.18295 -0.04005 L 0.25 3.7037E-7 " pathEditMode="relative" rAng="0" ptsTypes="AAAAA">
                                          <p:cBhvr>
                                            <p:cTn id="67" dur="2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27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6" presetClass="emph" presetSubtype="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2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0" presetID="64" presetClass="path" presetSubtype="0" accel="50000" decel="4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682 1.00278 L -0.27773 0.80231 " pathEditMode="relative" rAng="0" ptsTypes="AA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10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38" presetClass="entr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5" dur="2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-5400000">
                                          <p:cBhvr>
                                            <p:cTn id="107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9" presetID="64" presetClass="path" presetSubtype="0" accel="50000" decel="4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526 1.00602 L -0.27773 0.80208 " pathEditMode="relative" rAng="0" ptsTypes="AA">
                                          <p:cBhvr>
                                            <p:cTn id="1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02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5" presetClass="path" presetSubtype="0" accel="1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1.48148E-6 L -0.21628 -0.03379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20" y="-169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2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2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64" presetClass="path" presetSubtype="0" accel="50000" autoRev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7526 1.00278 L -0.27865 0.79907 " pathEditMode="relative" rAng="0" ptsTypes="AA">
                                          <p:cBhvr>
                                            <p:cTn id="1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0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5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3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5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6" fill="hold">
                          <p:stCondLst>
                            <p:cond delay="indefinite"/>
                          </p:stCondLst>
                          <p:childTnLst>
                            <p:par>
                              <p:cTn id="1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3" presetID="0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2.22222E-6 C -0.02396 0.01852 -0.04636 0.03264 -0.07136 0.05602 C -0.09844 0.11366 -0.11407 0.16852 -0.12904 0.22917 C -0.14154 0.29213 -0.15782 0.35301 -0.17032 0.41597 C -0.17631 0.44306 -0.17956 0.47315 -0.18555 0.5007 " pathEditMode="relative" rAng="0" ptsTypes="AAAAA">
                                          <p:cBhvr>
                                            <p:cTn id="14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284" y="2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2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3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5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7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8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5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8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8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7" presetClass="emph" presetSubtype="10" repeatCount="2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19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to>
                                            <a:srgbClr val="F21100"/>
                                          </p:to>
                                        </p:animClr>
                                        <p:set>
                                          <p:cBhvr>
                                            <p:cTn id="19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stroke.on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8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9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1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3850"/>
                                </p:stCondLst>
                                <p:childTnLst>
                                  <p:par>
                                    <p:cTn id="2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13950"/>
                                </p:stCondLst>
                                <p:childTnLst>
                                  <p:par>
                                    <p:cTn id="2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9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0" fill="hold">
                                <p:stCondLst>
                                  <p:cond delay="14050"/>
                                </p:stCondLst>
                                <p:childTnLst>
                                  <p:par>
                                    <p:cTn id="2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3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53" presetClass="exit" presetSubtype="54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2" fill="hold">
                          <p:stCondLst>
                            <p:cond delay="indefinite"/>
                          </p:stCondLst>
                          <p:childTnLst>
                            <p:par>
                              <p:cTn id="2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4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1" fill="hold">
                          <p:stCondLst>
                            <p:cond delay="indefinite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0" fill="hold">
                          <p:stCondLst>
                            <p:cond delay="indefinite"/>
                          </p:stCondLst>
                          <p:childTnLst>
                            <p:par>
                              <p:cTn id="2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0" presetID="42" presetClass="path" presetSubtype="0" accel="50667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81481E-6 L -0.00091 0.45856 " pathEditMode="relative" rAng="0" ptsTypes="AA">
                                          <p:cBhvr>
                                            <p:cTn id="271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2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5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42" presetClass="path" presetSubtype="0" fill="hold" grpId="4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8555 0.5007 L -0.18607 0.66667 " pathEditMode="relative" rAng="0" ptsTypes="AA">
                                          <p:cBhvr>
                                            <p:cTn id="28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82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4" presetID="1" presetClass="emph" presetSubtype="2" repeatCount="2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28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341F"/>
                                          </p:to>
                                        </p:animClr>
                                        <p:set>
                                          <p:cBhvr>
                                            <p:cTn id="28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8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26" presetClass="emph" presetSubtype="0" repeatCount="200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9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0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2" presetID="20" presetClass="exit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edge">
                                          <p:cBhvr>
                                            <p:cTn id="293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2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297" dur="1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9" dur="1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1" presetID="45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02" dur="1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175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175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53" presetClass="exit" presetSubtype="32" fill="hold" grpId="3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31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4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1" fill="hold">
                          <p:stCondLst>
                            <p:cond delay="indefinite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3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4.07407E-6 L -0.46602 0.75185 " pathEditMode="relative" rAng="0" ptsTypes="AA">
                                          <p:cBhvr>
                                            <p:cTn id="354" dur="2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307" y="3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3.33333E-6 L -0.46654 0.75278 " pathEditMode="relative" rAng="0" ptsTypes="AA">
                                          <p:cBhvr>
                                            <p:cTn id="356" dur="2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333" y="3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6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4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7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6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0" presetClass="exit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9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5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7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1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4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0" presetClass="exit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7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4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64" presetClass="path" presetSubtype="0" accel="50000" de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0261 3.33333E-6 L 0.00339 -0.64329 " pathEditMode="relative" rAng="0" ptsTypes="AA">
                                          <p:cBhvr>
                                            <p:cTn id="490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3217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1" presetID="10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4" presetID="10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0" presetClass="entr" presetSubtype="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0" presetID="6" presetClass="emph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501" dur="20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110" grpId="0"/>
          <p:bldP spid="110" grpId="1"/>
          <p:bldP spid="110" grpId="2"/>
          <p:bldP spid="110" grpId="3"/>
          <p:bldP spid="110" grpId="4"/>
          <p:bldP spid="96" grpId="0" animBg="1"/>
          <p:bldP spid="11" grpId="0"/>
          <p:bldP spid="11" grpId="1"/>
          <p:bldP spid="11" grpId="2"/>
          <p:bldP spid="105" grpId="0" animBg="1"/>
          <p:bldP spid="105" grpId="1" animBg="1"/>
          <p:bldP spid="106" grpId="0" animBg="1"/>
          <p:bldP spid="106" grpId="1" animBg="1"/>
          <p:bldP spid="109" grpId="0" animBg="1"/>
          <p:bldP spid="109" grpId="1" animBg="1"/>
          <p:bldP spid="111" grpId="0" animBg="1"/>
          <p:bldP spid="111" grpId="1" animBg="1"/>
          <p:bldP spid="117" grpId="0" animBg="1"/>
          <p:bldP spid="117" grpId="1" animBg="1"/>
          <p:bldP spid="116" grpId="0"/>
          <p:bldP spid="116" grpId="1"/>
          <p:bldP spid="116" grpId="2"/>
          <p:bldP spid="116" grpId="3"/>
          <p:bldP spid="116" grpId="4"/>
          <p:bldP spid="121" grpId="0" animBg="1"/>
          <p:bldP spid="121" grpId="1" animBg="1"/>
          <p:bldP spid="118" grpId="0" animBg="1"/>
          <p:bldP spid="118" grpId="1" animBg="1"/>
          <p:bldP spid="51" grpId="0" animBg="1"/>
          <p:bldP spid="51" grpId="1" animBg="1"/>
          <p:bldP spid="5" grpId="0" animBg="1"/>
          <p:bldP spid="5" grpId="1" animBg="1"/>
          <p:bldP spid="5" grpId="2" animBg="1"/>
          <p:bldP spid="52" grpId="0" animBg="1"/>
          <p:bldP spid="52" grpId="1" animBg="1"/>
          <p:bldP spid="52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7" grpId="0"/>
          <p:bldP spid="7" grpId="1"/>
          <p:bldP spid="7" grpId="2"/>
          <p:bldP spid="57" grpId="0"/>
          <p:bldP spid="57" grpId="1"/>
          <p:bldP spid="57" grpId="2"/>
          <p:bldP spid="59" grpId="0"/>
          <p:bldP spid="59" grpId="1"/>
          <p:bldP spid="2" grpId="0"/>
          <p:bldP spid="2" grpId="1"/>
          <p:bldP spid="2" grpId="2"/>
          <p:bldP spid="9" grpId="0"/>
          <p:bldP spid="9" grpId="1"/>
          <p:bldP spid="9" grpId="2"/>
          <p:bldP spid="9" grpId="3"/>
          <p:bldP spid="12" grpId="0"/>
          <p:bldP spid="12" grpId="1"/>
          <p:bldP spid="14" grpId="0"/>
          <p:bldP spid="14" grpId="1"/>
          <p:bldP spid="15" grpId="0"/>
          <p:bldP spid="15" grpId="1"/>
          <p:bldP spid="16" grpId="0"/>
          <p:bldP spid="16" grpId="1"/>
          <p:bldP spid="63" grpId="0"/>
          <p:bldP spid="63" grpId="1"/>
          <p:bldP spid="88" grpId="0"/>
          <p:bldP spid="88" grpId="1"/>
          <p:bldP spid="88" grpId="2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5966" y="13447"/>
            <a:ext cx="3920068" cy="1676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61717" y="851719"/>
            <a:ext cx="3065929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LOVE YOU</a:t>
            </a:r>
            <a:endParaRPr lang="zh-CN" altLang="en-US" sz="36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8831" y="-218375"/>
            <a:ext cx="1532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Kunstler Script" panose="030304020206070D0D06" pitchFamily="66" charset="0"/>
              </a:rPr>
              <a:t>forever</a:t>
            </a:r>
            <a:endParaRPr lang="zh-CN" altLang="en-US" sz="4800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5100088" y="1121544"/>
            <a:ext cx="144780" cy="144780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6856274" y="1121544"/>
            <a:ext cx="144780" cy="144780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9622" y="1049549"/>
            <a:ext cx="153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阿呆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Stylo" panose="030B0500000000000000" pitchFamily="66" charset="0"/>
              </a:rPr>
              <a:t>&amp; 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小苹果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0714" y="1272547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Kunstler Script" panose="030304020206070D0D06" pitchFamily="66" charset="0"/>
              </a:rPr>
              <a:t>Valentine's Day</a:t>
            </a:r>
            <a:endParaRPr lang="zh-CN" altLang="en-US" sz="20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59" b="41764"/>
          <a:stretch/>
        </p:blipFill>
        <p:spPr>
          <a:xfrm>
            <a:off x="4272510" y="1993672"/>
            <a:ext cx="3646980" cy="2670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/>
          <p:cNvSpPr txBox="1"/>
          <p:nvPr/>
        </p:nvSpPr>
        <p:spPr>
          <a:xfrm>
            <a:off x="4917803" y="4459086"/>
            <a:ext cx="2356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tylo" panose="030B0500000000000000" pitchFamily="66" charset="0"/>
              </a:rPr>
              <a:t>OUR STORY</a:t>
            </a:r>
            <a:endParaRPr lang="zh-CN" altLang="en-US" sz="2800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Stylo" panose="030B0500000000000000" pitchFamily="66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84314" y="4848938"/>
            <a:ext cx="2175943" cy="115582"/>
            <a:chOff x="4943706" y="4965050"/>
            <a:chExt cx="2175943" cy="115582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4943706" y="5032513"/>
              <a:ext cx="857250" cy="635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262399" y="5026163"/>
              <a:ext cx="857250" cy="635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五角星 20"/>
            <p:cNvSpPr/>
            <p:nvPr/>
          </p:nvSpPr>
          <p:spPr>
            <a:xfrm>
              <a:off x="5918506" y="4965050"/>
              <a:ext cx="115582" cy="115582"/>
            </a:xfrm>
            <a:prstGeom prst="star5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729118" y="4924250"/>
            <a:ext cx="2356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/>
                <a:latin typeface="Stylo" panose="030B0500000000000000" pitchFamily="66" charset="0"/>
              </a:rPr>
              <a:t>Click here</a:t>
            </a:r>
            <a:endParaRPr lang="zh-CN" altLang="en-US" sz="2000" dirty="0">
              <a:solidFill>
                <a:schemeClr val="bg1"/>
              </a:solidFill>
              <a:effectLst/>
              <a:latin typeface="Stylo" panose="030B0500000000000000" pitchFamily="66" charset="0"/>
            </a:endParaRPr>
          </a:p>
        </p:txBody>
      </p:sp>
      <p:sp>
        <p:nvSpPr>
          <p:cNvPr id="25" name="圆角矩形 24">
            <a:hlinkClick r:id="rId5" action="ppaction://hlinksldjump"/>
          </p:cNvPr>
          <p:cNvSpPr/>
          <p:nvPr/>
        </p:nvSpPr>
        <p:spPr>
          <a:xfrm>
            <a:off x="5300414" y="5665242"/>
            <a:ext cx="1271865" cy="624114"/>
          </a:xfrm>
          <a:prstGeom prst="roundRect">
            <a:avLst/>
          </a:prstGeom>
          <a:solidFill>
            <a:schemeClr val="tx1">
              <a:alpha val="1000"/>
            </a:schemeClr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ENTER</a:t>
            </a:r>
            <a:endParaRPr lang="zh-CN" altLang="en-US" dirty="0"/>
          </a:p>
        </p:txBody>
      </p:sp>
      <p:sp>
        <p:nvSpPr>
          <p:cNvPr id="27" name="任意多边形 26"/>
          <p:cNvSpPr/>
          <p:nvPr/>
        </p:nvSpPr>
        <p:spPr>
          <a:xfrm>
            <a:off x="-3906" y="1386"/>
            <a:ext cx="12192000" cy="6858000"/>
          </a:xfrm>
          <a:custGeom>
            <a:avLst/>
            <a:gdLst>
              <a:gd name="connsiteX0" fmla="*/ 5393643 w 12192000"/>
              <a:gd name="connsiteY0" fmla="*/ 5637312 h 6858000"/>
              <a:gd name="connsiteX1" fmla="*/ 5289623 w 12192000"/>
              <a:gd name="connsiteY1" fmla="*/ 5741333 h 6858000"/>
              <a:gd name="connsiteX2" fmla="*/ 5289623 w 12192000"/>
              <a:gd name="connsiteY2" fmla="*/ 6157405 h 6858000"/>
              <a:gd name="connsiteX3" fmla="*/ 5393643 w 12192000"/>
              <a:gd name="connsiteY3" fmla="*/ 6261426 h 6858000"/>
              <a:gd name="connsiteX4" fmla="*/ 6468258 w 12192000"/>
              <a:gd name="connsiteY4" fmla="*/ 6261426 h 6858000"/>
              <a:gd name="connsiteX5" fmla="*/ 6572279 w 12192000"/>
              <a:gd name="connsiteY5" fmla="*/ 6157405 h 6858000"/>
              <a:gd name="connsiteX6" fmla="*/ 6572279 w 12192000"/>
              <a:gd name="connsiteY6" fmla="*/ 5741333 h 6858000"/>
              <a:gd name="connsiteX7" fmla="*/ 6468258 w 12192000"/>
              <a:gd name="connsiteY7" fmla="*/ 5637312 h 6858000"/>
              <a:gd name="connsiteX8" fmla="*/ 4272510 w 12192000"/>
              <a:gd name="connsiteY8" fmla="*/ 1959816 h 6858000"/>
              <a:gd name="connsiteX9" fmla="*/ 4272510 w 12192000"/>
              <a:gd name="connsiteY9" fmla="*/ 4663877 h 6858000"/>
              <a:gd name="connsiteX10" fmla="*/ 7919490 w 12192000"/>
              <a:gd name="connsiteY10" fmla="*/ 4663877 h 6858000"/>
              <a:gd name="connsiteX11" fmla="*/ 7919490 w 12192000"/>
              <a:gd name="connsiteY11" fmla="*/ 1959816 h 6858000"/>
              <a:gd name="connsiteX12" fmla="*/ 0 w 12192000"/>
              <a:gd name="connsiteY12" fmla="*/ 0 h 6858000"/>
              <a:gd name="connsiteX13" fmla="*/ 12192000 w 12192000"/>
              <a:gd name="connsiteY13" fmla="*/ 0 h 6858000"/>
              <a:gd name="connsiteX14" fmla="*/ 12192000 w 12192000"/>
              <a:gd name="connsiteY14" fmla="*/ 6858000 h 6858000"/>
              <a:gd name="connsiteX15" fmla="*/ 0 w 12192000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5393643" y="5637312"/>
                </a:moveTo>
                <a:cubicBezTo>
                  <a:pt x="5336195" y="5637312"/>
                  <a:pt x="5289623" y="5683884"/>
                  <a:pt x="5289623" y="5741333"/>
                </a:cubicBezTo>
                <a:lnTo>
                  <a:pt x="5289623" y="6157405"/>
                </a:lnTo>
                <a:cubicBezTo>
                  <a:pt x="5289623" y="6214854"/>
                  <a:pt x="5336195" y="6261426"/>
                  <a:pt x="5393643" y="6261426"/>
                </a:cubicBezTo>
                <a:lnTo>
                  <a:pt x="6468258" y="6261426"/>
                </a:lnTo>
                <a:cubicBezTo>
                  <a:pt x="6525707" y="6261426"/>
                  <a:pt x="6572279" y="6214854"/>
                  <a:pt x="6572279" y="6157405"/>
                </a:cubicBezTo>
                <a:lnTo>
                  <a:pt x="6572279" y="5741333"/>
                </a:lnTo>
                <a:cubicBezTo>
                  <a:pt x="6572279" y="5683884"/>
                  <a:pt x="6525707" y="5637312"/>
                  <a:pt x="6468258" y="5637312"/>
                </a:cubicBezTo>
                <a:close/>
                <a:moveTo>
                  <a:pt x="4272510" y="1959816"/>
                </a:moveTo>
                <a:lnTo>
                  <a:pt x="4272510" y="4663877"/>
                </a:lnTo>
                <a:lnTo>
                  <a:pt x="7919490" y="4663877"/>
                </a:lnTo>
                <a:lnTo>
                  <a:pt x="7919490" y="19598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7736" y="1689992"/>
            <a:ext cx="1905000" cy="1905000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44" name="组合 43"/>
          <p:cNvGrpSpPr/>
          <p:nvPr/>
        </p:nvGrpSpPr>
        <p:grpSpPr>
          <a:xfrm>
            <a:off x="9962438" y="1203437"/>
            <a:ext cx="1524000" cy="1004874"/>
            <a:chOff x="9962438" y="1203437"/>
            <a:chExt cx="1524000" cy="1004874"/>
          </a:xfrm>
        </p:grpSpPr>
        <p:sp>
          <p:nvSpPr>
            <p:cNvPr id="42" name="云形标注 41"/>
            <p:cNvSpPr/>
            <p:nvPr/>
          </p:nvSpPr>
          <p:spPr>
            <a:xfrm>
              <a:off x="9962438" y="1203437"/>
              <a:ext cx="1524000" cy="1004874"/>
            </a:xfrm>
            <a:prstGeom prst="cloudCallout">
              <a:avLst>
                <a:gd name="adj1" fmla="val -37083"/>
                <a:gd name="adj2" fmla="val 68187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114136" y="1345650"/>
              <a:ext cx="11731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品尚准黑简体" panose="02000000000000000000" pitchFamily="2" charset="-122"/>
                  <a:ea typeface="方正品尚准黑简体" panose="02000000000000000000" pitchFamily="2" charset="-122"/>
                </a:rPr>
                <a:t>点</a:t>
              </a:r>
              <a:r>
                <a:rPr lang="en-US" altLang="zh-CN" dirty="0" smtClean="0">
                  <a:solidFill>
                    <a:schemeClr val="bg1"/>
                  </a:solidFill>
                  <a:latin typeface="方正品尚准黑简体" panose="02000000000000000000" pitchFamily="2" charset="-122"/>
                  <a:ea typeface="方正品尚准黑简体" panose="02000000000000000000" pitchFamily="2" charset="-122"/>
                </a:rPr>
                <a:t>ENTER</a:t>
              </a:r>
              <a:r>
                <a:rPr lang="zh-CN" altLang="en-US" dirty="0" smtClean="0">
                  <a:solidFill>
                    <a:schemeClr val="bg1"/>
                  </a:solidFill>
                  <a:latin typeface="方正品尚准黑简体" panose="02000000000000000000" pitchFamily="2" charset="-122"/>
                  <a:ea typeface="方正品尚准黑简体" panose="02000000000000000000" pitchFamily="2" charset="-122"/>
                </a:rPr>
                <a:t>，有你好看</a:t>
              </a:r>
              <a:endParaRPr lang="zh-CN" altLang="en-US" dirty="0">
                <a:solidFill>
                  <a:schemeClr val="bg1"/>
                </a:solidFill>
                <a:latin typeface="方正品尚准黑简体" panose="02000000000000000000" pitchFamily="2" charset="-122"/>
                <a:ea typeface="方正品尚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44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162"/>
          <a:stretch/>
        </p:blipFill>
        <p:spPr>
          <a:xfrm>
            <a:off x="-24671" y="0"/>
            <a:ext cx="12213938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4552950" y="136525"/>
            <a:ext cx="1136532" cy="1102916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 rot="2785304">
            <a:off x="3987370" y="1459728"/>
            <a:ext cx="1087416" cy="1117600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591620" y="2796687"/>
            <a:ext cx="914057" cy="942628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785304">
            <a:off x="5520114" y="1508619"/>
            <a:ext cx="1100498" cy="1075132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667787">
            <a:off x="5501533" y="3032454"/>
            <a:ext cx="1108841" cy="1143824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675868">
            <a:off x="4690232" y="3877181"/>
            <a:ext cx="1109612" cy="1090782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 rot="2713792">
            <a:off x="6310760" y="3849146"/>
            <a:ext cx="1072056" cy="1079356"/>
          </a:xfrm>
          <a:prstGeom prst="rect">
            <a:avLst/>
          </a:prstGeom>
          <a:solidFill>
            <a:schemeClr val="bg1">
              <a:lumMod val="95000"/>
              <a:alpha val="1000"/>
            </a:schemeClr>
          </a:solid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13792">
            <a:off x="7089109" y="3029917"/>
            <a:ext cx="1094048" cy="1113482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13792">
            <a:off x="7873624" y="3825888"/>
            <a:ext cx="1132976" cy="1117600"/>
          </a:xfrm>
          <a:prstGeom prst="rect">
            <a:avLst/>
          </a:prstGeom>
          <a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713792">
            <a:off x="8671775" y="3040228"/>
            <a:ext cx="1121392" cy="1089897"/>
          </a:xfrm>
          <a:prstGeom prst="rect">
            <a:avLst/>
          </a:prstGeom>
          <a:blipFill dpi="0"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13792">
            <a:off x="7884838" y="2245870"/>
            <a:ext cx="1092213" cy="1077591"/>
          </a:xfrm>
          <a:prstGeom prst="rect">
            <a:avLst/>
          </a:prstGeom>
          <a:solidFill>
            <a:schemeClr val="bg1">
              <a:lumMod val="85000"/>
              <a:alpha val="1000"/>
            </a:schemeClr>
          </a:solid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13792">
            <a:off x="8544642" y="1689457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13792">
            <a:off x="9049345" y="2005539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13792">
            <a:off x="9311762" y="1743130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13792">
            <a:off x="8282226" y="1209319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13792">
            <a:off x="8794108" y="1209319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13792">
            <a:off x="9307163" y="1209318"/>
            <a:ext cx="369650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7629022" y="1208063"/>
            <a:ext cx="800754" cy="806157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218294" y="1939623"/>
            <a:ext cx="866071" cy="863816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218294" y="4350197"/>
            <a:ext cx="1254162" cy="1269553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280150" y="5142303"/>
            <a:ext cx="562140" cy="53967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750627" y="2625007"/>
            <a:ext cx="160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Acquaintance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hlinkClick r:id="rId5" action="ppaction://hlinksldjump"/>
          </p:cNvPr>
          <p:cNvSpPr txBox="1"/>
          <p:nvPr/>
        </p:nvSpPr>
        <p:spPr>
          <a:xfrm>
            <a:off x="6111280" y="4235132"/>
            <a:ext cx="1382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55352" y="4432498"/>
            <a:ext cx="1382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</a:rPr>
              <a:t>Our Love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3156884" y="4106961"/>
            <a:ext cx="393700" cy="330398"/>
          </a:xfrm>
          <a:prstGeom prst="hear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 rot="19024721">
            <a:off x="-613642" y="2733370"/>
            <a:ext cx="424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33CC"/>
                </a:solidFill>
              </a:rPr>
              <a:t>You</a:t>
            </a:r>
            <a:r>
              <a:rPr lang="en-US" altLang="zh-CN" sz="2400" dirty="0" smtClean="0">
                <a:solidFill>
                  <a:srgbClr val="FFFFFF"/>
                </a:solidFill>
              </a:rPr>
              <a:t> are the most beautiful </a:t>
            </a:r>
            <a:r>
              <a:rPr lang="en-US" altLang="zh-CN" sz="2400" dirty="0" smtClean="0">
                <a:solidFill>
                  <a:srgbClr val="FF33CC"/>
                </a:solidFill>
              </a:rPr>
              <a:t>encounter</a:t>
            </a:r>
            <a:r>
              <a:rPr lang="en-US" altLang="zh-CN" sz="2400" dirty="0" smtClean="0">
                <a:solidFill>
                  <a:srgbClr val="FFFFFF"/>
                </a:solidFill>
              </a:rPr>
              <a:t> in my life.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8" name="下箭头 47"/>
          <p:cNvSpPr/>
          <p:nvPr/>
        </p:nvSpPr>
        <p:spPr>
          <a:xfrm rot="2672087">
            <a:off x="7481679" y="3359717"/>
            <a:ext cx="284055" cy="467229"/>
          </a:xfrm>
          <a:prstGeom prst="downArrow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5942490" y="1291078"/>
            <a:ext cx="292232" cy="209433"/>
          </a:xfrm>
          <a:custGeom>
            <a:avLst/>
            <a:gdLst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  <a:gd name="connsiteX0" fmla="*/ 1014482 w 2047984"/>
              <a:gd name="connsiteY0" fmla="*/ 516877 h 1669926"/>
              <a:gd name="connsiteX1" fmla="*/ 895420 w 2047984"/>
              <a:gd name="connsiteY1" fmla="*/ 516877 h 1669926"/>
              <a:gd name="connsiteX2" fmla="*/ 671582 w 2047984"/>
              <a:gd name="connsiteY2" fmla="*/ 464489 h 1669926"/>
              <a:gd name="connsiteX3" fmla="*/ 519182 w 2047984"/>
              <a:gd name="connsiteY3" fmla="*/ 388289 h 1669926"/>
              <a:gd name="connsiteX4" fmla="*/ 347732 w 2047984"/>
              <a:gd name="connsiteY4" fmla="*/ 288277 h 1669926"/>
              <a:gd name="connsiteX5" fmla="*/ 185807 w 2047984"/>
              <a:gd name="connsiteY5" fmla="*/ 140639 h 1669926"/>
              <a:gd name="connsiteX6" fmla="*/ 147707 w 2047984"/>
              <a:gd name="connsiteY6" fmla="*/ 83489 h 1669926"/>
              <a:gd name="connsiteX7" fmla="*/ 81032 w 2047984"/>
              <a:gd name="connsiteY7" fmla="*/ 216839 h 1669926"/>
              <a:gd name="connsiteX8" fmla="*/ 95320 w 2047984"/>
              <a:gd name="connsiteY8" fmla="*/ 388289 h 1669926"/>
              <a:gd name="connsiteX9" fmla="*/ 166757 w 2047984"/>
              <a:gd name="connsiteY9" fmla="*/ 550214 h 1669926"/>
              <a:gd name="connsiteX10" fmla="*/ 262007 w 2047984"/>
              <a:gd name="connsiteY10" fmla="*/ 635939 h 1669926"/>
              <a:gd name="connsiteX11" fmla="*/ 209620 w 2047984"/>
              <a:gd name="connsiteY11" fmla="*/ 640702 h 1669926"/>
              <a:gd name="connsiteX12" fmla="*/ 123895 w 2047984"/>
              <a:gd name="connsiteY12" fmla="*/ 612127 h 1669926"/>
              <a:gd name="connsiteX13" fmla="*/ 85795 w 2047984"/>
              <a:gd name="connsiteY13" fmla="*/ 597839 h 1669926"/>
              <a:gd name="connsiteX14" fmla="*/ 104845 w 2047984"/>
              <a:gd name="connsiteY14" fmla="*/ 712139 h 1669926"/>
              <a:gd name="connsiteX15" fmla="*/ 181045 w 2047984"/>
              <a:gd name="connsiteY15" fmla="*/ 864539 h 1669926"/>
              <a:gd name="connsiteX16" fmla="*/ 281057 w 2047984"/>
              <a:gd name="connsiteY16" fmla="*/ 955027 h 1669926"/>
              <a:gd name="connsiteX17" fmla="*/ 385832 w 2047984"/>
              <a:gd name="connsiteY17" fmla="*/ 997889 h 1669926"/>
              <a:gd name="connsiteX18" fmla="*/ 433457 w 2047984"/>
              <a:gd name="connsiteY18" fmla="*/ 1012177 h 1669926"/>
              <a:gd name="connsiteX19" fmla="*/ 333445 w 2047984"/>
              <a:gd name="connsiteY19" fmla="*/ 1021702 h 1669926"/>
              <a:gd name="connsiteX20" fmla="*/ 252482 w 2047984"/>
              <a:gd name="connsiteY20" fmla="*/ 1026464 h 1669926"/>
              <a:gd name="connsiteX21" fmla="*/ 233432 w 2047984"/>
              <a:gd name="connsiteY21" fmla="*/ 1031227 h 1669926"/>
              <a:gd name="connsiteX22" fmla="*/ 276295 w 2047984"/>
              <a:gd name="connsiteY22" fmla="*/ 1121714 h 1669926"/>
              <a:gd name="connsiteX23" fmla="*/ 414407 w 2047984"/>
              <a:gd name="connsiteY23" fmla="*/ 1255064 h 1669926"/>
              <a:gd name="connsiteX24" fmla="*/ 533470 w 2047984"/>
              <a:gd name="connsiteY24" fmla="*/ 1293164 h 1669926"/>
              <a:gd name="connsiteX25" fmla="*/ 600145 w 2047984"/>
              <a:gd name="connsiteY25" fmla="*/ 1307452 h 1669926"/>
              <a:gd name="connsiteX26" fmla="*/ 533470 w 2047984"/>
              <a:gd name="connsiteY26" fmla="*/ 1374127 h 1669926"/>
              <a:gd name="connsiteX27" fmla="*/ 371545 w 2047984"/>
              <a:gd name="connsiteY27" fmla="*/ 1436039 h 1669926"/>
              <a:gd name="connsiteX28" fmla="*/ 200095 w 2047984"/>
              <a:gd name="connsiteY28" fmla="*/ 1478902 h 1669926"/>
              <a:gd name="connsiteX29" fmla="*/ 57220 w 2047984"/>
              <a:gd name="connsiteY29" fmla="*/ 1483664 h 1669926"/>
              <a:gd name="connsiteX30" fmla="*/ 70 w 2047984"/>
              <a:gd name="connsiteY30" fmla="*/ 1483664 h 1669926"/>
              <a:gd name="connsiteX31" fmla="*/ 66745 w 2047984"/>
              <a:gd name="connsiteY31" fmla="*/ 1526527 h 1669926"/>
              <a:gd name="connsiteX32" fmla="*/ 285820 w 2047984"/>
              <a:gd name="connsiteY32" fmla="*/ 1621777 h 1669926"/>
              <a:gd name="connsiteX33" fmla="*/ 633482 w 2047984"/>
              <a:gd name="connsiteY33" fmla="*/ 1669402 h 1669926"/>
              <a:gd name="connsiteX34" fmla="*/ 1081157 w 2047984"/>
              <a:gd name="connsiteY34" fmla="*/ 1593202 h 1669926"/>
              <a:gd name="connsiteX35" fmla="*/ 1471682 w 2047984"/>
              <a:gd name="connsiteY35" fmla="*/ 1340789 h 1669926"/>
              <a:gd name="connsiteX36" fmla="*/ 1724095 w 2047984"/>
              <a:gd name="connsiteY36" fmla="*/ 978839 h 1669926"/>
              <a:gd name="connsiteX37" fmla="*/ 1828870 w 2047984"/>
              <a:gd name="connsiteY37" fmla="*/ 597839 h 1669926"/>
              <a:gd name="connsiteX38" fmla="*/ 1833632 w 2047984"/>
              <a:gd name="connsiteY38" fmla="*/ 426389 h 1669926"/>
              <a:gd name="connsiteX39" fmla="*/ 1833632 w 2047984"/>
              <a:gd name="connsiteY39" fmla="*/ 412102 h 1669926"/>
              <a:gd name="connsiteX40" fmla="*/ 1966982 w 2047984"/>
              <a:gd name="connsiteY40" fmla="*/ 307327 h 1669926"/>
              <a:gd name="connsiteX41" fmla="*/ 2047945 w 2047984"/>
              <a:gd name="connsiteY41" fmla="*/ 193027 h 1669926"/>
              <a:gd name="connsiteX42" fmla="*/ 1957457 w 2047984"/>
              <a:gd name="connsiteY42" fmla="*/ 245414 h 1669926"/>
              <a:gd name="connsiteX43" fmla="*/ 1795532 w 2047984"/>
              <a:gd name="connsiteY43" fmla="*/ 269227 h 1669926"/>
              <a:gd name="connsiteX44" fmla="*/ 1886020 w 2047984"/>
              <a:gd name="connsiteY44" fmla="*/ 207314 h 1669926"/>
              <a:gd name="connsiteX45" fmla="*/ 1952695 w 2047984"/>
              <a:gd name="connsiteY45" fmla="*/ 116827 h 1669926"/>
              <a:gd name="connsiteX46" fmla="*/ 1986032 w 2047984"/>
              <a:gd name="connsiteY46" fmla="*/ 45389 h 1669926"/>
              <a:gd name="connsiteX47" fmla="*/ 1871732 w 2047984"/>
              <a:gd name="connsiteY47" fmla="*/ 93014 h 1669926"/>
              <a:gd name="connsiteX48" fmla="*/ 1828870 w 2047984"/>
              <a:gd name="connsiteY48" fmla="*/ 107302 h 1669926"/>
              <a:gd name="connsiteX49" fmla="*/ 1762195 w 2047984"/>
              <a:gd name="connsiteY49" fmla="*/ 126352 h 1669926"/>
              <a:gd name="connsiteX50" fmla="*/ 1747907 w 2047984"/>
              <a:gd name="connsiteY50" fmla="*/ 131114 h 1669926"/>
              <a:gd name="connsiteX51" fmla="*/ 1714570 w 2047984"/>
              <a:gd name="connsiteY51" fmla="*/ 135877 h 1669926"/>
              <a:gd name="connsiteX52" fmla="*/ 1657420 w 2047984"/>
              <a:gd name="connsiteY52" fmla="*/ 78727 h 1669926"/>
              <a:gd name="connsiteX53" fmla="*/ 1552645 w 2047984"/>
              <a:gd name="connsiteY53" fmla="*/ 26339 h 1669926"/>
              <a:gd name="connsiteX54" fmla="*/ 1462157 w 2047984"/>
              <a:gd name="connsiteY54" fmla="*/ 7289 h 1669926"/>
              <a:gd name="connsiteX55" fmla="*/ 1376432 w 2047984"/>
              <a:gd name="connsiteY55" fmla="*/ 2527 h 1669926"/>
              <a:gd name="connsiteX56" fmla="*/ 1233557 w 2047984"/>
              <a:gd name="connsiteY56" fmla="*/ 45389 h 1669926"/>
              <a:gd name="connsiteX57" fmla="*/ 1138307 w 2047984"/>
              <a:gd name="connsiteY57" fmla="*/ 112064 h 1669926"/>
              <a:gd name="connsiteX58" fmla="*/ 1081157 w 2047984"/>
              <a:gd name="connsiteY58" fmla="*/ 169214 h 1669926"/>
              <a:gd name="connsiteX59" fmla="*/ 1033532 w 2047984"/>
              <a:gd name="connsiteY59" fmla="*/ 254939 h 1669926"/>
              <a:gd name="connsiteX60" fmla="*/ 1014482 w 2047984"/>
              <a:gd name="connsiteY60" fmla="*/ 321614 h 1669926"/>
              <a:gd name="connsiteX61" fmla="*/ 1000195 w 2047984"/>
              <a:gd name="connsiteY61" fmla="*/ 393052 h 1669926"/>
              <a:gd name="connsiteX62" fmla="*/ 1014482 w 2047984"/>
              <a:gd name="connsiteY62" fmla="*/ 516877 h 166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47984" h="1669926">
                <a:moveTo>
                  <a:pt x="1014482" y="516877"/>
                </a:moveTo>
                <a:cubicBezTo>
                  <a:pt x="1011306" y="544659"/>
                  <a:pt x="952570" y="525608"/>
                  <a:pt x="895420" y="516877"/>
                </a:cubicBezTo>
                <a:cubicBezTo>
                  <a:pt x="838270" y="508146"/>
                  <a:pt x="734288" y="485920"/>
                  <a:pt x="671582" y="464489"/>
                </a:cubicBezTo>
                <a:cubicBezTo>
                  <a:pt x="608876" y="443058"/>
                  <a:pt x="573157" y="417658"/>
                  <a:pt x="519182" y="388289"/>
                </a:cubicBezTo>
                <a:cubicBezTo>
                  <a:pt x="465207" y="358920"/>
                  <a:pt x="403294" y="329552"/>
                  <a:pt x="347732" y="288277"/>
                </a:cubicBezTo>
                <a:cubicBezTo>
                  <a:pt x="292169" y="247002"/>
                  <a:pt x="219145" y="174770"/>
                  <a:pt x="185807" y="140639"/>
                </a:cubicBezTo>
                <a:cubicBezTo>
                  <a:pt x="152469" y="106508"/>
                  <a:pt x="165169" y="70789"/>
                  <a:pt x="147707" y="83489"/>
                </a:cubicBezTo>
                <a:cubicBezTo>
                  <a:pt x="130244" y="96189"/>
                  <a:pt x="89763" y="166039"/>
                  <a:pt x="81032" y="216839"/>
                </a:cubicBezTo>
                <a:cubicBezTo>
                  <a:pt x="72301" y="267639"/>
                  <a:pt x="81032" y="332726"/>
                  <a:pt x="95320" y="388289"/>
                </a:cubicBezTo>
                <a:cubicBezTo>
                  <a:pt x="109607" y="443851"/>
                  <a:pt x="138976" y="508939"/>
                  <a:pt x="166757" y="550214"/>
                </a:cubicBezTo>
                <a:cubicBezTo>
                  <a:pt x="194538" y="591489"/>
                  <a:pt x="254863" y="620858"/>
                  <a:pt x="262007" y="635939"/>
                </a:cubicBezTo>
                <a:cubicBezTo>
                  <a:pt x="269151" y="651020"/>
                  <a:pt x="232639" y="644671"/>
                  <a:pt x="209620" y="640702"/>
                </a:cubicBezTo>
                <a:cubicBezTo>
                  <a:pt x="186601" y="636733"/>
                  <a:pt x="144532" y="619271"/>
                  <a:pt x="123895" y="612127"/>
                </a:cubicBezTo>
                <a:cubicBezTo>
                  <a:pt x="103258" y="604983"/>
                  <a:pt x="88970" y="581170"/>
                  <a:pt x="85795" y="597839"/>
                </a:cubicBezTo>
                <a:cubicBezTo>
                  <a:pt x="82620" y="614508"/>
                  <a:pt x="88970" y="667689"/>
                  <a:pt x="104845" y="712139"/>
                </a:cubicBezTo>
                <a:cubicBezTo>
                  <a:pt x="120720" y="756589"/>
                  <a:pt x="151676" y="824058"/>
                  <a:pt x="181045" y="864539"/>
                </a:cubicBezTo>
                <a:cubicBezTo>
                  <a:pt x="210414" y="905020"/>
                  <a:pt x="246926" y="932802"/>
                  <a:pt x="281057" y="955027"/>
                </a:cubicBezTo>
                <a:cubicBezTo>
                  <a:pt x="315188" y="977252"/>
                  <a:pt x="360432" y="988364"/>
                  <a:pt x="385832" y="997889"/>
                </a:cubicBezTo>
                <a:cubicBezTo>
                  <a:pt x="411232" y="1007414"/>
                  <a:pt x="442188" y="1008208"/>
                  <a:pt x="433457" y="1012177"/>
                </a:cubicBezTo>
                <a:cubicBezTo>
                  <a:pt x="424726" y="1016146"/>
                  <a:pt x="363607" y="1019321"/>
                  <a:pt x="333445" y="1021702"/>
                </a:cubicBezTo>
                <a:cubicBezTo>
                  <a:pt x="303282" y="1024083"/>
                  <a:pt x="269151" y="1024877"/>
                  <a:pt x="252482" y="1026464"/>
                </a:cubicBezTo>
                <a:cubicBezTo>
                  <a:pt x="235813" y="1028051"/>
                  <a:pt x="229463" y="1015352"/>
                  <a:pt x="233432" y="1031227"/>
                </a:cubicBezTo>
                <a:cubicBezTo>
                  <a:pt x="237401" y="1047102"/>
                  <a:pt x="246133" y="1084408"/>
                  <a:pt x="276295" y="1121714"/>
                </a:cubicBezTo>
                <a:cubicBezTo>
                  <a:pt x="306457" y="1159020"/>
                  <a:pt x="371545" y="1226489"/>
                  <a:pt x="414407" y="1255064"/>
                </a:cubicBezTo>
                <a:cubicBezTo>
                  <a:pt x="457269" y="1283639"/>
                  <a:pt x="502514" y="1284433"/>
                  <a:pt x="533470" y="1293164"/>
                </a:cubicBezTo>
                <a:cubicBezTo>
                  <a:pt x="564426" y="1301895"/>
                  <a:pt x="600145" y="1293958"/>
                  <a:pt x="600145" y="1307452"/>
                </a:cubicBezTo>
                <a:cubicBezTo>
                  <a:pt x="600145" y="1320946"/>
                  <a:pt x="571570" y="1352696"/>
                  <a:pt x="533470" y="1374127"/>
                </a:cubicBezTo>
                <a:cubicBezTo>
                  <a:pt x="495370" y="1395558"/>
                  <a:pt x="427108" y="1418576"/>
                  <a:pt x="371545" y="1436039"/>
                </a:cubicBezTo>
                <a:cubicBezTo>
                  <a:pt x="315982" y="1453502"/>
                  <a:pt x="252482" y="1470965"/>
                  <a:pt x="200095" y="1478902"/>
                </a:cubicBezTo>
                <a:cubicBezTo>
                  <a:pt x="147708" y="1486839"/>
                  <a:pt x="90557" y="1482870"/>
                  <a:pt x="57220" y="1483664"/>
                </a:cubicBezTo>
                <a:cubicBezTo>
                  <a:pt x="23883" y="1484458"/>
                  <a:pt x="-1518" y="1476520"/>
                  <a:pt x="70" y="1483664"/>
                </a:cubicBezTo>
                <a:cubicBezTo>
                  <a:pt x="1657" y="1490808"/>
                  <a:pt x="19120" y="1503508"/>
                  <a:pt x="66745" y="1526527"/>
                </a:cubicBezTo>
                <a:cubicBezTo>
                  <a:pt x="114370" y="1549546"/>
                  <a:pt x="191364" y="1597964"/>
                  <a:pt x="285820" y="1621777"/>
                </a:cubicBezTo>
                <a:cubicBezTo>
                  <a:pt x="380276" y="1645590"/>
                  <a:pt x="500926" y="1674164"/>
                  <a:pt x="633482" y="1669402"/>
                </a:cubicBezTo>
                <a:cubicBezTo>
                  <a:pt x="766038" y="1664640"/>
                  <a:pt x="941457" y="1647971"/>
                  <a:pt x="1081157" y="1593202"/>
                </a:cubicBezTo>
                <a:cubicBezTo>
                  <a:pt x="1220857" y="1538433"/>
                  <a:pt x="1364526" y="1443183"/>
                  <a:pt x="1471682" y="1340789"/>
                </a:cubicBezTo>
                <a:cubicBezTo>
                  <a:pt x="1578838" y="1238395"/>
                  <a:pt x="1664564" y="1102664"/>
                  <a:pt x="1724095" y="978839"/>
                </a:cubicBezTo>
                <a:cubicBezTo>
                  <a:pt x="1783626" y="855014"/>
                  <a:pt x="1810614" y="689914"/>
                  <a:pt x="1828870" y="597839"/>
                </a:cubicBezTo>
                <a:cubicBezTo>
                  <a:pt x="1847126" y="505764"/>
                  <a:pt x="1832838" y="457345"/>
                  <a:pt x="1833632" y="426389"/>
                </a:cubicBezTo>
                <a:cubicBezTo>
                  <a:pt x="1834426" y="395433"/>
                  <a:pt x="1811407" y="431946"/>
                  <a:pt x="1833632" y="412102"/>
                </a:cubicBezTo>
                <a:cubicBezTo>
                  <a:pt x="1855857" y="392258"/>
                  <a:pt x="1931263" y="343839"/>
                  <a:pt x="1966982" y="307327"/>
                </a:cubicBezTo>
                <a:cubicBezTo>
                  <a:pt x="2002701" y="270815"/>
                  <a:pt x="2049533" y="203346"/>
                  <a:pt x="2047945" y="193027"/>
                </a:cubicBezTo>
                <a:cubicBezTo>
                  <a:pt x="2046358" y="182708"/>
                  <a:pt x="1999526" y="232714"/>
                  <a:pt x="1957457" y="245414"/>
                </a:cubicBezTo>
                <a:cubicBezTo>
                  <a:pt x="1915388" y="258114"/>
                  <a:pt x="1807438" y="275577"/>
                  <a:pt x="1795532" y="269227"/>
                </a:cubicBezTo>
                <a:cubicBezTo>
                  <a:pt x="1783626" y="262877"/>
                  <a:pt x="1859826" y="232714"/>
                  <a:pt x="1886020" y="207314"/>
                </a:cubicBezTo>
                <a:cubicBezTo>
                  <a:pt x="1912214" y="181914"/>
                  <a:pt x="1936026" y="143814"/>
                  <a:pt x="1952695" y="116827"/>
                </a:cubicBezTo>
                <a:cubicBezTo>
                  <a:pt x="1969364" y="89840"/>
                  <a:pt x="1999526" y="49358"/>
                  <a:pt x="1986032" y="45389"/>
                </a:cubicBezTo>
                <a:cubicBezTo>
                  <a:pt x="1972538" y="41420"/>
                  <a:pt x="1897926" y="82695"/>
                  <a:pt x="1871732" y="93014"/>
                </a:cubicBezTo>
                <a:cubicBezTo>
                  <a:pt x="1845538" y="103333"/>
                  <a:pt x="1847126" y="101746"/>
                  <a:pt x="1828870" y="107302"/>
                </a:cubicBezTo>
                <a:cubicBezTo>
                  <a:pt x="1810614" y="112858"/>
                  <a:pt x="1775689" y="122383"/>
                  <a:pt x="1762195" y="126352"/>
                </a:cubicBezTo>
                <a:cubicBezTo>
                  <a:pt x="1748701" y="130321"/>
                  <a:pt x="1755845" y="129526"/>
                  <a:pt x="1747907" y="131114"/>
                </a:cubicBezTo>
                <a:cubicBezTo>
                  <a:pt x="1739969" y="132702"/>
                  <a:pt x="1729651" y="144608"/>
                  <a:pt x="1714570" y="135877"/>
                </a:cubicBezTo>
                <a:cubicBezTo>
                  <a:pt x="1699489" y="127146"/>
                  <a:pt x="1684408" y="96983"/>
                  <a:pt x="1657420" y="78727"/>
                </a:cubicBezTo>
                <a:cubicBezTo>
                  <a:pt x="1630433" y="60471"/>
                  <a:pt x="1585189" y="38245"/>
                  <a:pt x="1552645" y="26339"/>
                </a:cubicBezTo>
                <a:cubicBezTo>
                  <a:pt x="1520101" y="14433"/>
                  <a:pt x="1491526" y="11258"/>
                  <a:pt x="1462157" y="7289"/>
                </a:cubicBezTo>
                <a:cubicBezTo>
                  <a:pt x="1432788" y="3320"/>
                  <a:pt x="1414532" y="-3823"/>
                  <a:pt x="1376432" y="2527"/>
                </a:cubicBezTo>
                <a:cubicBezTo>
                  <a:pt x="1338332" y="8877"/>
                  <a:pt x="1273244" y="27133"/>
                  <a:pt x="1233557" y="45389"/>
                </a:cubicBezTo>
                <a:cubicBezTo>
                  <a:pt x="1193870" y="63645"/>
                  <a:pt x="1163707" y="91426"/>
                  <a:pt x="1138307" y="112064"/>
                </a:cubicBezTo>
                <a:cubicBezTo>
                  <a:pt x="1112907" y="132702"/>
                  <a:pt x="1098619" y="145402"/>
                  <a:pt x="1081157" y="169214"/>
                </a:cubicBezTo>
                <a:cubicBezTo>
                  <a:pt x="1063695" y="193026"/>
                  <a:pt x="1044644" y="229539"/>
                  <a:pt x="1033532" y="254939"/>
                </a:cubicBezTo>
                <a:cubicBezTo>
                  <a:pt x="1022420" y="280339"/>
                  <a:pt x="1020038" y="298595"/>
                  <a:pt x="1014482" y="321614"/>
                </a:cubicBezTo>
                <a:cubicBezTo>
                  <a:pt x="1008926" y="344633"/>
                  <a:pt x="1002576" y="359715"/>
                  <a:pt x="1000195" y="393052"/>
                </a:cubicBezTo>
                <a:cubicBezTo>
                  <a:pt x="997814" y="426389"/>
                  <a:pt x="1012895" y="489095"/>
                  <a:pt x="1014482" y="5168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687598" y="1291078"/>
            <a:ext cx="389881" cy="201172"/>
            <a:chOff x="5039708" y="2309828"/>
            <a:chExt cx="903641" cy="466264"/>
          </a:xfrm>
          <a:solidFill>
            <a:schemeClr val="bg1"/>
          </a:solidFill>
        </p:grpSpPr>
        <p:sp>
          <p:nvSpPr>
            <p:cNvPr id="51" name="任意多边形 50"/>
            <p:cNvSpPr/>
            <p:nvPr/>
          </p:nvSpPr>
          <p:spPr>
            <a:xfrm>
              <a:off x="5039708" y="2309828"/>
              <a:ext cx="700572" cy="466264"/>
            </a:xfrm>
            <a:custGeom>
              <a:avLst/>
              <a:gdLst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5635 w 730208"/>
                <a:gd name="connsiteY14" fmla="*/ 139172 h 487897"/>
                <a:gd name="connsiteX15" fmla="*/ 460391 w 730208"/>
                <a:gd name="connsiteY15" fmla="*/ 124885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5635 w 730208"/>
                <a:gd name="connsiteY14" fmla="*/ 139172 h 487897"/>
                <a:gd name="connsiteX15" fmla="*/ 461559 w 730208"/>
                <a:gd name="connsiteY15" fmla="*/ 133058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3058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41553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500873 w 730208"/>
                <a:gd name="connsiteY26" fmla="*/ 236803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29448 w 730208"/>
                <a:gd name="connsiteY31" fmla="*/ 420160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3698 w 730208"/>
                <a:gd name="connsiteY40" fmla="*/ 424922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8454 w 730208"/>
                <a:gd name="connsiteY39" fmla="*/ 415397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1323 w 730208"/>
                <a:gd name="connsiteY43" fmla="*/ 313003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954 w 730208"/>
                <a:gd name="connsiteY0" fmla="*/ 8203 h 487897"/>
                <a:gd name="connsiteX1" fmla="*/ 115110 w 730208"/>
                <a:gd name="connsiteY1" fmla="*/ 5822 h 487897"/>
                <a:gd name="connsiteX2" fmla="*/ 205598 w 730208"/>
                <a:gd name="connsiteY2" fmla="*/ 3441 h 487897"/>
                <a:gd name="connsiteX3" fmla="*/ 350854 w 730208"/>
                <a:gd name="connsiteY3" fmla="*/ 3441 h 487897"/>
                <a:gd name="connsiteX4" fmla="*/ 350854 w 730208"/>
                <a:gd name="connsiteY4" fmla="*/ 48685 h 487897"/>
                <a:gd name="connsiteX5" fmla="*/ 329423 w 730208"/>
                <a:gd name="connsiteY5" fmla="*/ 60591 h 487897"/>
                <a:gd name="connsiteX6" fmla="*/ 253223 w 730208"/>
                <a:gd name="connsiteY6" fmla="*/ 58210 h 487897"/>
                <a:gd name="connsiteX7" fmla="*/ 269891 w 730208"/>
                <a:gd name="connsiteY7" fmla="*/ 98691 h 487897"/>
                <a:gd name="connsiteX8" fmla="*/ 324660 w 730208"/>
                <a:gd name="connsiteY8" fmla="*/ 167747 h 487897"/>
                <a:gd name="connsiteX9" fmla="*/ 374666 w 730208"/>
                <a:gd name="connsiteY9" fmla="*/ 222516 h 487897"/>
                <a:gd name="connsiteX10" fmla="*/ 391335 w 730208"/>
                <a:gd name="connsiteY10" fmla="*/ 248710 h 487897"/>
                <a:gd name="connsiteX11" fmla="*/ 415148 w 730208"/>
                <a:gd name="connsiteY11" fmla="*/ 222516 h 487897"/>
                <a:gd name="connsiteX12" fmla="*/ 484204 w 730208"/>
                <a:gd name="connsiteY12" fmla="*/ 162985 h 487897"/>
                <a:gd name="connsiteX13" fmla="*/ 498491 w 730208"/>
                <a:gd name="connsiteY13" fmla="*/ 146316 h 487897"/>
                <a:gd name="connsiteX14" fmla="*/ 509138 w 730208"/>
                <a:gd name="connsiteY14" fmla="*/ 135669 h 487897"/>
                <a:gd name="connsiteX15" fmla="*/ 461559 w 730208"/>
                <a:gd name="connsiteY15" fmla="*/ 130723 h 487897"/>
                <a:gd name="connsiteX16" fmla="*/ 431816 w 730208"/>
                <a:gd name="connsiteY16" fmla="*/ 124885 h 487897"/>
                <a:gd name="connsiteX17" fmla="*/ 419910 w 730208"/>
                <a:gd name="connsiteY17" fmla="*/ 108216 h 487897"/>
                <a:gd name="connsiteX18" fmla="*/ 424673 w 730208"/>
                <a:gd name="connsiteY18" fmla="*/ 70116 h 487897"/>
                <a:gd name="connsiteX19" fmla="*/ 458010 w 730208"/>
                <a:gd name="connsiteY19" fmla="*/ 70116 h 487897"/>
                <a:gd name="connsiteX20" fmla="*/ 658035 w 730208"/>
                <a:gd name="connsiteY20" fmla="*/ 70116 h 487897"/>
                <a:gd name="connsiteX21" fmla="*/ 715185 w 730208"/>
                <a:gd name="connsiteY21" fmla="*/ 74878 h 487897"/>
                <a:gd name="connsiteX22" fmla="*/ 729473 w 730208"/>
                <a:gd name="connsiteY22" fmla="*/ 93928 h 487897"/>
                <a:gd name="connsiteX23" fmla="*/ 698516 w 730208"/>
                <a:gd name="connsiteY23" fmla="*/ 127266 h 487897"/>
                <a:gd name="connsiteX24" fmla="*/ 634223 w 730208"/>
                <a:gd name="connsiteY24" fmla="*/ 129647 h 487897"/>
                <a:gd name="connsiteX25" fmla="*/ 593741 w 730208"/>
                <a:gd name="connsiteY25" fmla="*/ 136882 h 487897"/>
                <a:gd name="connsiteX26" fmla="*/ 496202 w 730208"/>
                <a:gd name="connsiteY26" fmla="*/ 234468 h 487897"/>
                <a:gd name="connsiteX27" fmla="*/ 429435 w 730208"/>
                <a:gd name="connsiteY27" fmla="*/ 298716 h 487897"/>
                <a:gd name="connsiteX28" fmla="*/ 419910 w 730208"/>
                <a:gd name="connsiteY28" fmla="*/ 379678 h 487897"/>
                <a:gd name="connsiteX29" fmla="*/ 427054 w 730208"/>
                <a:gd name="connsiteY29" fmla="*/ 415397 h 487897"/>
                <a:gd name="connsiteX30" fmla="*/ 484204 w 730208"/>
                <a:gd name="connsiteY30" fmla="*/ 417778 h 487897"/>
                <a:gd name="connsiteX31" fmla="*/ 536454 w 730208"/>
                <a:gd name="connsiteY31" fmla="*/ 421327 h 487897"/>
                <a:gd name="connsiteX32" fmla="*/ 543735 w 730208"/>
                <a:gd name="connsiteY32" fmla="*/ 451116 h 487897"/>
                <a:gd name="connsiteX33" fmla="*/ 524685 w 730208"/>
                <a:gd name="connsiteY33" fmla="*/ 482072 h 487897"/>
                <a:gd name="connsiteX34" fmla="*/ 441341 w 730208"/>
                <a:gd name="connsiteY34" fmla="*/ 484453 h 487897"/>
                <a:gd name="connsiteX35" fmla="*/ 303229 w 730208"/>
                <a:gd name="connsiteY35" fmla="*/ 484453 h 487897"/>
                <a:gd name="connsiteX36" fmla="*/ 219885 w 730208"/>
                <a:gd name="connsiteY36" fmla="*/ 486835 h 487897"/>
                <a:gd name="connsiteX37" fmla="*/ 181785 w 730208"/>
                <a:gd name="connsiteY37" fmla="*/ 484453 h 487897"/>
                <a:gd name="connsiteX38" fmla="*/ 179404 w 730208"/>
                <a:gd name="connsiteY38" fmla="*/ 451116 h 487897"/>
                <a:gd name="connsiteX39" fmla="*/ 191448 w 730208"/>
                <a:gd name="connsiteY39" fmla="*/ 417732 h 487897"/>
                <a:gd name="connsiteX40" fmla="*/ 242530 w 730208"/>
                <a:gd name="connsiteY40" fmla="*/ 421419 h 487897"/>
                <a:gd name="connsiteX41" fmla="*/ 277035 w 730208"/>
                <a:gd name="connsiteY41" fmla="*/ 420160 h 487897"/>
                <a:gd name="connsiteX42" fmla="*/ 300848 w 730208"/>
                <a:gd name="connsiteY42" fmla="*/ 405872 h 487897"/>
                <a:gd name="connsiteX43" fmla="*/ 297161 w 730208"/>
                <a:gd name="connsiteY43" fmla="*/ 314171 h 487897"/>
                <a:gd name="connsiteX44" fmla="*/ 291323 w 730208"/>
                <a:gd name="connsiteY44" fmla="*/ 291572 h 487897"/>
                <a:gd name="connsiteX45" fmla="*/ 210360 w 730208"/>
                <a:gd name="connsiteY45" fmla="*/ 186797 h 487897"/>
                <a:gd name="connsiteX46" fmla="*/ 153210 w 730208"/>
                <a:gd name="connsiteY46" fmla="*/ 122503 h 487897"/>
                <a:gd name="connsiteX47" fmla="*/ 119873 w 730208"/>
                <a:gd name="connsiteY47" fmla="*/ 84403 h 487897"/>
                <a:gd name="connsiteX48" fmla="*/ 105585 w 730208"/>
                <a:gd name="connsiteY48" fmla="*/ 74878 h 487897"/>
                <a:gd name="connsiteX49" fmla="*/ 19860 w 730208"/>
                <a:gd name="connsiteY49" fmla="*/ 74878 h 487897"/>
                <a:gd name="connsiteX50" fmla="*/ 7954 w 730208"/>
                <a:gd name="connsiteY50" fmla="*/ 8203 h 487897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4923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4923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58255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0682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62926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8248 h 487942"/>
                <a:gd name="connsiteX1" fmla="*/ 112603 w 730036"/>
                <a:gd name="connsiteY1" fmla="*/ 7035 h 487942"/>
                <a:gd name="connsiteX2" fmla="*/ 205426 w 730036"/>
                <a:gd name="connsiteY2" fmla="*/ 3486 h 487942"/>
                <a:gd name="connsiteX3" fmla="*/ 350682 w 730036"/>
                <a:gd name="connsiteY3" fmla="*/ 3486 h 487942"/>
                <a:gd name="connsiteX4" fmla="*/ 351850 w 730036"/>
                <a:gd name="connsiteY4" fmla="*/ 48730 h 487942"/>
                <a:gd name="connsiteX5" fmla="*/ 329251 w 730036"/>
                <a:gd name="connsiteY5" fmla="*/ 60636 h 487942"/>
                <a:gd name="connsiteX6" fmla="*/ 253051 w 730036"/>
                <a:gd name="connsiteY6" fmla="*/ 62926 h 487942"/>
                <a:gd name="connsiteX7" fmla="*/ 269719 w 730036"/>
                <a:gd name="connsiteY7" fmla="*/ 98736 h 487942"/>
                <a:gd name="connsiteX8" fmla="*/ 324488 w 730036"/>
                <a:gd name="connsiteY8" fmla="*/ 167792 h 487942"/>
                <a:gd name="connsiteX9" fmla="*/ 374494 w 730036"/>
                <a:gd name="connsiteY9" fmla="*/ 222561 h 487942"/>
                <a:gd name="connsiteX10" fmla="*/ 391163 w 730036"/>
                <a:gd name="connsiteY10" fmla="*/ 248755 h 487942"/>
                <a:gd name="connsiteX11" fmla="*/ 414976 w 730036"/>
                <a:gd name="connsiteY11" fmla="*/ 222561 h 487942"/>
                <a:gd name="connsiteX12" fmla="*/ 484032 w 730036"/>
                <a:gd name="connsiteY12" fmla="*/ 163030 h 487942"/>
                <a:gd name="connsiteX13" fmla="*/ 498319 w 730036"/>
                <a:gd name="connsiteY13" fmla="*/ 146361 h 487942"/>
                <a:gd name="connsiteX14" fmla="*/ 508966 w 730036"/>
                <a:gd name="connsiteY14" fmla="*/ 135714 h 487942"/>
                <a:gd name="connsiteX15" fmla="*/ 461387 w 730036"/>
                <a:gd name="connsiteY15" fmla="*/ 130768 h 487942"/>
                <a:gd name="connsiteX16" fmla="*/ 431644 w 730036"/>
                <a:gd name="connsiteY16" fmla="*/ 124930 h 487942"/>
                <a:gd name="connsiteX17" fmla="*/ 419738 w 730036"/>
                <a:gd name="connsiteY17" fmla="*/ 108261 h 487942"/>
                <a:gd name="connsiteX18" fmla="*/ 424501 w 730036"/>
                <a:gd name="connsiteY18" fmla="*/ 70161 h 487942"/>
                <a:gd name="connsiteX19" fmla="*/ 457838 w 730036"/>
                <a:gd name="connsiteY19" fmla="*/ 70161 h 487942"/>
                <a:gd name="connsiteX20" fmla="*/ 657863 w 730036"/>
                <a:gd name="connsiteY20" fmla="*/ 70161 h 487942"/>
                <a:gd name="connsiteX21" fmla="*/ 715013 w 730036"/>
                <a:gd name="connsiteY21" fmla="*/ 74923 h 487942"/>
                <a:gd name="connsiteX22" fmla="*/ 729301 w 730036"/>
                <a:gd name="connsiteY22" fmla="*/ 93973 h 487942"/>
                <a:gd name="connsiteX23" fmla="*/ 698344 w 730036"/>
                <a:gd name="connsiteY23" fmla="*/ 127311 h 487942"/>
                <a:gd name="connsiteX24" fmla="*/ 634051 w 730036"/>
                <a:gd name="connsiteY24" fmla="*/ 129692 h 487942"/>
                <a:gd name="connsiteX25" fmla="*/ 593569 w 730036"/>
                <a:gd name="connsiteY25" fmla="*/ 136927 h 487942"/>
                <a:gd name="connsiteX26" fmla="*/ 496030 w 730036"/>
                <a:gd name="connsiteY26" fmla="*/ 234513 h 487942"/>
                <a:gd name="connsiteX27" fmla="*/ 429263 w 730036"/>
                <a:gd name="connsiteY27" fmla="*/ 298761 h 487942"/>
                <a:gd name="connsiteX28" fmla="*/ 419738 w 730036"/>
                <a:gd name="connsiteY28" fmla="*/ 379723 h 487942"/>
                <a:gd name="connsiteX29" fmla="*/ 426882 w 730036"/>
                <a:gd name="connsiteY29" fmla="*/ 415442 h 487942"/>
                <a:gd name="connsiteX30" fmla="*/ 484032 w 730036"/>
                <a:gd name="connsiteY30" fmla="*/ 417823 h 487942"/>
                <a:gd name="connsiteX31" fmla="*/ 536282 w 730036"/>
                <a:gd name="connsiteY31" fmla="*/ 421372 h 487942"/>
                <a:gd name="connsiteX32" fmla="*/ 543563 w 730036"/>
                <a:gd name="connsiteY32" fmla="*/ 451161 h 487942"/>
                <a:gd name="connsiteX33" fmla="*/ 524513 w 730036"/>
                <a:gd name="connsiteY33" fmla="*/ 482117 h 487942"/>
                <a:gd name="connsiteX34" fmla="*/ 441169 w 730036"/>
                <a:gd name="connsiteY34" fmla="*/ 484498 h 487942"/>
                <a:gd name="connsiteX35" fmla="*/ 303057 w 730036"/>
                <a:gd name="connsiteY35" fmla="*/ 484498 h 487942"/>
                <a:gd name="connsiteX36" fmla="*/ 219713 w 730036"/>
                <a:gd name="connsiteY36" fmla="*/ 486880 h 487942"/>
                <a:gd name="connsiteX37" fmla="*/ 181613 w 730036"/>
                <a:gd name="connsiteY37" fmla="*/ 484498 h 487942"/>
                <a:gd name="connsiteX38" fmla="*/ 179232 w 730036"/>
                <a:gd name="connsiteY38" fmla="*/ 451161 h 487942"/>
                <a:gd name="connsiteX39" fmla="*/ 191276 w 730036"/>
                <a:gd name="connsiteY39" fmla="*/ 417777 h 487942"/>
                <a:gd name="connsiteX40" fmla="*/ 242358 w 730036"/>
                <a:gd name="connsiteY40" fmla="*/ 421464 h 487942"/>
                <a:gd name="connsiteX41" fmla="*/ 276863 w 730036"/>
                <a:gd name="connsiteY41" fmla="*/ 420205 h 487942"/>
                <a:gd name="connsiteX42" fmla="*/ 300676 w 730036"/>
                <a:gd name="connsiteY42" fmla="*/ 405917 h 487942"/>
                <a:gd name="connsiteX43" fmla="*/ 296989 w 730036"/>
                <a:gd name="connsiteY43" fmla="*/ 314216 h 487942"/>
                <a:gd name="connsiteX44" fmla="*/ 291151 w 730036"/>
                <a:gd name="connsiteY44" fmla="*/ 291617 h 487942"/>
                <a:gd name="connsiteX45" fmla="*/ 210188 w 730036"/>
                <a:gd name="connsiteY45" fmla="*/ 186842 h 487942"/>
                <a:gd name="connsiteX46" fmla="*/ 153038 w 730036"/>
                <a:gd name="connsiteY46" fmla="*/ 122548 h 487942"/>
                <a:gd name="connsiteX47" fmla="*/ 119701 w 730036"/>
                <a:gd name="connsiteY47" fmla="*/ 84448 h 487942"/>
                <a:gd name="connsiteX48" fmla="*/ 105413 w 730036"/>
                <a:gd name="connsiteY48" fmla="*/ 74923 h 487942"/>
                <a:gd name="connsiteX49" fmla="*/ 19688 w 730036"/>
                <a:gd name="connsiteY49" fmla="*/ 71420 h 487942"/>
                <a:gd name="connsiteX50" fmla="*/ 7782 w 730036"/>
                <a:gd name="connsiteY50" fmla="*/ 8248 h 487942"/>
                <a:gd name="connsiteX0" fmla="*/ 7782 w 730036"/>
                <a:gd name="connsiteY0" fmla="*/ 6180 h 485874"/>
                <a:gd name="connsiteX1" fmla="*/ 112603 w 730036"/>
                <a:gd name="connsiteY1" fmla="*/ 4967 h 485874"/>
                <a:gd name="connsiteX2" fmla="*/ 205426 w 730036"/>
                <a:gd name="connsiteY2" fmla="*/ 1418 h 485874"/>
                <a:gd name="connsiteX3" fmla="*/ 350682 w 730036"/>
                <a:gd name="connsiteY3" fmla="*/ 1418 h 485874"/>
                <a:gd name="connsiteX4" fmla="*/ 351850 w 730036"/>
                <a:gd name="connsiteY4" fmla="*/ 46662 h 485874"/>
                <a:gd name="connsiteX5" fmla="*/ 329251 w 730036"/>
                <a:gd name="connsiteY5" fmla="*/ 58568 h 485874"/>
                <a:gd name="connsiteX6" fmla="*/ 253051 w 730036"/>
                <a:gd name="connsiteY6" fmla="*/ 60858 h 485874"/>
                <a:gd name="connsiteX7" fmla="*/ 269719 w 730036"/>
                <a:gd name="connsiteY7" fmla="*/ 96668 h 485874"/>
                <a:gd name="connsiteX8" fmla="*/ 324488 w 730036"/>
                <a:gd name="connsiteY8" fmla="*/ 165724 h 485874"/>
                <a:gd name="connsiteX9" fmla="*/ 374494 w 730036"/>
                <a:gd name="connsiteY9" fmla="*/ 220493 h 485874"/>
                <a:gd name="connsiteX10" fmla="*/ 391163 w 730036"/>
                <a:gd name="connsiteY10" fmla="*/ 246687 h 485874"/>
                <a:gd name="connsiteX11" fmla="*/ 414976 w 730036"/>
                <a:gd name="connsiteY11" fmla="*/ 220493 h 485874"/>
                <a:gd name="connsiteX12" fmla="*/ 484032 w 730036"/>
                <a:gd name="connsiteY12" fmla="*/ 160962 h 485874"/>
                <a:gd name="connsiteX13" fmla="*/ 498319 w 730036"/>
                <a:gd name="connsiteY13" fmla="*/ 144293 h 485874"/>
                <a:gd name="connsiteX14" fmla="*/ 508966 w 730036"/>
                <a:gd name="connsiteY14" fmla="*/ 133646 h 485874"/>
                <a:gd name="connsiteX15" fmla="*/ 461387 w 730036"/>
                <a:gd name="connsiteY15" fmla="*/ 128700 h 485874"/>
                <a:gd name="connsiteX16" fmla="*/ 431644 w 730036"/>
                <a:gd name="connsiteY16" fmla="*/ 122862 h 485874"/>
                <a:gd name="connsiteX17" fmla="*/ 419738 w 730036"/>
                <a:gd name="connsiteY17" fmla="*/ 106193 h 485874"/>
                <a:gd name="connsiteX18" fmla="*/ 424501 w 730036"/>
                <a:gd name="connsiteY18" fmla="*/ 68093 h 485874"/>
                <a:gd name="connsiteX19" fmla="*/ 457838 w 730036"/>
                <a:gd name="connsiteY19" fmla="*/ 68093 h 485874"/>
                <a:gd name="connsiteX20" fmla="*/ 657863 w 730036"/>
                <a:gd name="connsiteY20" fmla="*/ 68093 h 485874"/>
                <a:gd name="connsiteX21" fmla="*/ 715013 w 730036"/>
                <a:gd name="connsiteY21" fmla="*/ 72855 h 485874"/>
                <a:gd name="connsiteX22" fmla="*/ 729301 w 730036"/>
                <a:gd name="connsiteY22" fmla="*/ 91905 h 485874"/>
                <a:gd name="connsiteX23" fmla="*/ 698344 w 730036"/>
                <a:gd name="connsiteY23" fmla="*/ 125243 h 485874"/>
                <a:gd name="connsiteX24" fmla="*/ 634051 w 730036"/>
                <a:gd name="connsiteY24" fmla="*/ 127624 h 485874"/>
                <a:gd name="connsiteX25" fmla="*/ 593569 w 730036"/>
                <a:gd name="connsiteY25" fmla="*/ 134859 h 485874"/>
                <a:gd name="connsiteX26" fmla="*/ 496030 w 730036"/>
                <a:gd name="connsiteY26" fmla="*/ 232445 h 485874"/>
                <a:gd name="connsiteX27" fmla="*/ 429263 w 730036"/>
                <a:gd name="connsiteY27" fmla="*/ 296693 h 485874"/>
                <a:gd name="connsiteX28" fmla="*/ 419738 w 730036"/>
                <a:gd name="connsiteY28" fmla="*/ 377655 h 485874"/>
                <a:gd name="connsiteX29" fmla="*/ 426882 w 730036"/>
                <a:gd name="connsiteY29" fmla="*/ 413374 h 485874"/>
                <a:gd name="connsiteX30" fmla="*/ 484032 w 730036"/>
                <a:gd name="connsiteY30" fmla="*/ 415755 h 485874"/>
                <a:gd name="connsiteX31" fmla="*/ 536282 w 730036"/>
                <a:gd name="connsiteY31" fmla="*/ 419304 h 485874"/>
                <a:gd name="connsiteX32" fmla="*/ 543563 w 730036"/>
                <a:gd name="connsiteY32" fmla="*/ 449093 h 485874"/>
                <a:gd name="connsiteX33" fmla="*/ 524513 w 730036"/>
                <a:gd name="connsiteY33" fmla="*/ 480049 h 485874"/>
                <a:gd name="connsiteX34" fmla="*/ 441169 w 730036"/>
                <a:gd name="connsiteY34" fmla="*/ 482430 h 485874"/>
                <a:gd name="connsiteX35" fmla="*/ 303057 w 730036"/>
                <a:gd name="connsiteY35" fmla="*/ 482430 h 485874"/>
                <a:gd name="connsiteX36" fmla="*/ 219713 w 730036"/>
                <a:gd name="connsiteY36" fmla="*/ 484812 h 485874"/>
                <a:gd name="connsiteX37" fmla="*/ 181613 w 730036"/>
                <a:gd name="connsiteY37" fmla="*/ 482430 h 485874"/>
                <a:gd name="connsiteX38" fmla="*/ 179232 w 730036"/>
                <a:gd name="connsiteY38" fmla="*/ 449093 h 485874"/>
                <a:gd name="connsiteX39" fmla="*/ 191276 w 730036"/>
                <a:gd name="connsiteY39" fmla="*/ 415709 h 485874"/>
                <a:gd name="connsiteX40" fmla="*/ 242358 w 730036"/>
                <a:gd name="connsiteY40" fmla="*/ 419396 h 485874"/>
                <a:gd name="connsiteX41" fmla="*/ 276863 w 730036"/>
                <a:gd name="connsiteY41" fmla="*/ 418137 h 485874"/>
                <a:gd name="connsiteX42" fmla="*/ 300676 w 730036"/>
                <a:gd name="connsiteY42" fmla="*/ 403849 h 485874"/>
                <a:gd name="connsiteX43" fmla="*/ 296989 w 730036"/>
                <a:gd name="connsiteY43" fmla="*/ 312148 h 485874"/>
                <a:gd name="connsiteX44" fmla="*/ 291151 w 730036"/>
                <a:gd name="connsiteY44" fmla="*/ 289549 h 485874"/>
                <a:gd name="connsiteX45" fmla="*/ 210188 w 730036"/>
                <a:gd name="connsiteY45" fmla="*/ 184774 h 485874"/>
                <a:gd name="connsiteX46" fmla="*/ 153038 w 730036"/>
                <a:gd name="connsiteY46" fmla="*/ 120480 h 485874"/>
                <a:gd name="connsiteX47" fmla="*/ 119701 w 730036"/>
                <a:gd name="connsiteY47" fmla="*/ 82380 h 485874"/>
                <a:gd name="connsiteX48" fmla="*/ 105413 w 730036"/>
                <a:gd name="connsiteY48" fmla="*/ 72855 h 485874"/>
                <a:gd name="connsiteX49" fmla="*/ 19688 w 730036"/>
                <a:gd name="connsiteY49" fmla="*/ 69352 h 485874"/>
                <a:gd name="connsiteX50" fmla="*/ 7782 w 730036"/>
                <a:gd name="connsiteY50" fmla="*/ 6180 h 48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30036" h="485874">
                  <a:moveTo>
                    <a:pt x="7782" y="6180"/>
                  </a:moveTo>
                  <a:cubicBezTo>
                    <a:pt x="23268" y="-4551"/>
                    <a:pt x="112603" y="4967"/>
                    <a:pt x="112603" y="4967"/>
                  </a:cubicBezTo>
                  <a:cubicBezTo>
                    <a:pt x="143209" y="5341"/>
                    <a:pt x="165746" y="2009"/>
                    <a:pt x="205426" y="1418"/>
                  </a:cubicBezTo>
                  <a:cubicBezTo>
                    <a:pt x="245106" y="827"/>
                    <a:pt x="326278" y="-1452"/>
                    <a:pt x="350682" y="1418"/>
                  </a:cubicBezTo>
                  <a:cubicBezTo>
                    <a:pt x="375086" y="4288"/>
                    <a:pt x="355422" y="37137"/>
                    <a:pt x="351850" y="46662"/>
                  </a:cubicBezTo>
                  <a:cubicBezTo>
                    <a:pt x="348278" y="56187"/>
                    <a:pt x="345717" y="56202"/>
                    <a:pt x="329251" y="58568"/>
                  </a:cubicBezTo>
                  <a:cubicBezTo>
                    <a:pt x="312785" y="60934"/>
                    <a:pt x="262973" y="63849"/>
                    <a:pt x="253051" y="60858"/>
                  </a:cubicBezTo>
                  <a:cubicBezTo>
                    <a:pt x="243129" y="57867"/>
                    <a:pt x="257813" y="79190"/>
                    <a:pt x="269719" y="96668"/>
                  </a:cubicBezTo>
                  <a:cubicBezTo>
                    <a:pt x="281625" y="114146"/>
                    <a:pt x="307026" y="145087"/>
                    <a:pt x="324488" y="165724"/>
                  </a:cubicBezTo>
                  <a:cubicBezTo>
                    <a:pt x="341950" y="186361"/>
                    <a:pt x="363382" y="206999"/>
                    <a:pt x="374494" y="220493"/>
                  </a:cubicBezTo>
                  <a:cubicBezTo>
                    <a:pt x="385607" y="233987"/>
                    <a:pt x="384416" y="246687"/>
                    <a:pt x="391163" y="246687"/>
                  </a:cubicBezTo>
                  <a:cubicBezTo>
                    <a:pt x="397910" y="246687"/>
                    <a:pt x="399498" y="234780"/>
                    <a:pt x="414976" y="220493"/>
                  </a:cubicBezTo>
                  <a:cubicBezTo>
                    <a:pt x="430454" y="206206"/>
                    <a:pt x="470142" y="173662"/>
                    <a:pt x="484032" y="160962"/>
                  </a:cubicBezTo>
                  <a:cubicBezTo>
                    <a:pt x="497923" y="148262"/>
                    <a:pt x="494163" y="148846"/>
                    <a:pt x="498319" y="144293"/>
                  </a:cubicBezTo>
                  <a:cubicBezTo>
                    <a:pt x="502475" y="139740"/>
                    <a:pt x="515121" y="136245"/>
                    <a:pt x="508966" y="133646"/>
                  </a:cubicBezTo>
                  <a:cubicBezTo>
                    <a:pt x="502811" y="131047"/>
                    <a:pt x="474274" y="130497"/>
                    <a:pt x="461387" y="128700"/>
                  </a:cubicBezTo>
                  <a:cubicBezTo>
                    <a:pt x="448500" y="126903"/>
                    <a:pt x="438585" y="126613"/>
                    <a:pt x="431644" y="122862"/>
                  </a:cubicBezTo>
                  <a:cubicBezTo>
                    <a:pt x="424703" y="119111"/>
                    <a:pt x="420929" y="115321"/>
                    <a:pt x="419738" y="106193"/>
                  </a:cubicBezTo>
                  <a:cubicBezTo>
                    <a:pt x="418547" y="97065"/>
                    <a:pt x="418151" y="74443"/>
                    <a:pt x="424501" y="68093"/>
                  </a:cubicBezTo>
                  <a:cubicBezTo>
                    <a:pt x="430851" y="61743"/>
                    <a:pt x="457838" y="68093"/>
                    <a:pt x="457838" y="68093"/>
                  </a:cubicBezTo>
                  <a:lnTo>
                    <a:pt x="657863" y="68093"/>
                  </a:lnTo>
                  <a:cubicBezTo>
                    <a:pt x="700725" y="68887"/>
                    <a:pt x="703107" y="68886"/>
                    <a:pt x="715013" y="72855"/>
                  </a:cubicBezTo>
                  <a:cubicBezTo>
                    <a:pt x="726919" y="76824"/>
                    <a:pt x="732079" y="83174"/>
                    <a:pt x="729301" y="91905"/>
                  </a:cubicBezTo>
                  <a:cubicBezTo>
                    <a:pt x="726523" y="100636"/>
                    <a:pt x="714219" y="119290"/>
                    <a:pt x="698344" y="125243"/>
                  </a:cubicBezTo>
                  <a:cubicBezTo>
                    <a:pt x="682469" y="131196"/>
                    <a:pt x="651513" y="126021"/>
                    <a:pt x="634051" y="127624"/>
                  </a:cubicBezTo>
                  <a:cubicBezTo>
                    <a:pt x="616589" y="129227"/>
                    <a:pt x="616572" y="117389"/>
                    <a:pt x="593569" y="134859"/>
                  </a:cubicBezTo>
                  <a:cubicBezTo>
                    <a:pt x="570566" y="152329"/>
                    <a:pt x="523414" y="205473"/>
                    <a:pt x="496030" y="232445"/>
                  </a:cubicBezTo>
                  <a:cubicBezTo>
                    <a:pt x="468646" y="259417"/>
                    <a:pt x="441978" y="272491"/>
                    <a:pt x="429263" y="296693"/>
                  </a:cubicBezTo>
                  <a:cubicBezTo>
                    <a:pt x="416548" y="320895"/>
                    <a:pt x="420135" y="358208"/>
                    <a:pt x="419738" y="377655"/>
                  </a:cubicBezTo>
                  <a:cubicBezTo>
                    <a:pt x="419341" y="397102"/>
                    <a:pt x="416166" y="407024"/>
                    <a:pt x="426882" y="413374"/>
                  </a:cubicBezTo>
                  <a:cubicBezTo>
                    <a:pt x="437598" y="419724"/>
                    <a:pt x="465799" y="414767"/>
                    <a:pt x="484032" y="415755"/>
                  </a:cubicBezTo>
                  <a:cubicBezTo>
                    <a:pt x="502265" y="416743"/>
                    <a:pt x="526360" y="413748"/>
                    <a:pt x="536282" y="419304"/>
                  </a:cubicBezTo>
                  <a:cubicBezTo>
                    <a:pt x="546204" y="424860"/>
                    <a:pt x="545524" y="438969"/>
                    <a:pt x="543563" y="449093"/>
                  </a:cubicBezTo>
                  <a:cubicBezTo>
                    <a:pt x="541602" y="459217"/>
                    <a:pt x="541579" y="474493"/>
                    <a:pt x="524513" y="480049"/>
                  </a:cubicBezTo>
                  <a:cubicBezTo>
                    <a:pt x="507447" y="485605"/>
                    <a:pt x="478078" y="482033"/>
                    <a:pt x="441169" y="482430"/>
                  </a:cubicBezTo>
                  <a:cubicBezTo>
                    <a:pt x="404260" y="482827"/>
                    <a:pt x="339966" y="482033"/>
                    <a:pt x="303057" y="482430"/>
                  </a:cubicBezTo>
                  <a:cubicBezTo>
                    <a:pt x="266148" y="482827"/>
                    <a:pt x="239954" y="484812"/>
                    <a:pt x="219713" y="484812"/>
                  </a:cubicBezTo>
                  <a:cubicBezTo>
                    <a:pt x="199472" y="484812"/>
                    <a:pt x="188360" y="488383"/>
                    <a:pt x="181613" y="482430"/>
                  </a:cubicBezTo>
                  <a:cubicBezTo>
                    <a:pt x="174866" y="476477"/>
                    <a:pt x="177622" y="460213"/>
                    <a:pt x="179232" y="449093"/>
                  </a:cubicBezTo>
                  <a:cubicBezTo>
                    <a:pt x="180842" y="437973"/>
                    <a:pt x="180755" y="420658"/>
                    <a:pt x="191276" y="415709"/>
                  </a:cubicBezTo>
                  <a:cubicBezTo>
                    <a:pt x="201797" y="410760"/>
                    <a:pt x="228094" y="418991"/>
                    <a:pt x="242358" y="419396"/>
                  </a:cubicBezTo>
                  <a:cubicBezTo>
                    <a:pt x="256622" y="419801"/>
                    <a:pt x="267143" y="420728"/>
                    <a:pt x="276863" y="418137"/>
                  </a:cubicBezTo>
                  <a:cubicBezTo>
                    <a:pt x="286583" y="415546"/>
                    <a:pt x="297322" y="421514"/>
                    <a:pt x="300676" y="403849"/>
                  </a:cubicBezTo>
                  <a:cubicBezTo>
                    <a:pt x="304030" y="386184"/>
                    <a:pt x="298576" y="331198"/>
                    <a:pt x="296989" y="312148"/>
                  </a:cubicBezTo>
                  <a:cubicBezTo>
                    <a:pt x="295402" y="293098"/>
                    <a:pt x="305618" y="310778"/>
                    <a:pt x="291151" y="289549"/>
                  </a:cubicBezTo>
                  <a:cubicBezTo>
                    <a:pt x="276684" y="268320"/>
                    <a:pt x="233207" y="212952"/>
                    <a:pt x="210188" y="184774"/>
                  </a:cubicBezTo>
                  <a:cubicBezTo>
                    <a:pt x="187169" y="156596"/>
                    <a:pt x="168119" y="137546"/>
                    <a:pt x="153038" y="120480"/>
                  </a:cubicBezTo>
                  <a:cubicBezTo>
                    <a:pt x="137957" y="103414"/>
                    <a:pt x="127638" y="90317"/>
                    <a:pt x="119701" y="82380"/>
                  </a:cubicBezTo>
                  <a:cubicBezTo>
                    <a:pt x="111764" y="74443"/>
                    <a:pt x="122082" y="74442"/>
                    <a:pt x="105413" y="72855"/>
                  </a:cubicBezTo>
                  <a:cubicBezTo>
                    <a:pt x="88744" y="71268"/>
                    <a:pt x="37547" y="72527"/>
                    <a:pt x="19688" y="69352"/>
                  </a:cubicBezTo>
                  <a:cubicBezTo>
                    <a:pt x="1829" y="66177"/>
                    <a:pt x="-7704" y="16911"/>
                    <a:pt x="7782" y="6180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73"/>
            <p:cNvSpPr/>
            <p:nvPr/>
          </p:nvSpPr>
          <p:spPr>
            <a:xfrm>
              <a:off x="5809999" y="2338144"/>
              <a:ext cx="133350" cy="319087"/>
            </a:xfrm>
            <a:custGeom>
              <a:avLst/>
              <a:gdLst>
                <a:gd name="connsiteX0" fmla="*/ 0 w 59531"/>
                <a:gd name="connsiteY0" fmla="*/ 0 h 319087"/>
                <a:gd name="connsiteX1" fmla="*/ 59531 w 59531"/>
                <a:gd name="connsiteY1" fmla="*/ 0 h 319087"/>
                <a:gd name="connsiteX2" fmla="*/ 59531 w 59531"/>
                <a:gd name="connsiteY2" fmla="*/ 319087 h 319087"/>
                <a:gd name="connsiteX3" fmla="*/ 0 w 59531"/>
                <a:gd name="connsiteY3" fmla="*/ 319087 h 319087"/>
                <a:gd name="connsiteX4" fmla="*/ 0 w 59531"/>
                <a:gd name="connsiteY4" fmla="*/ 0 h 319087"/>
                <a:gd name="connsiteX0" fmla="*/ 0 w 133350"/>
                <a:gd name="connsiteY0" fmla="*/ 0 h 319087"/>
                <a:gd name="connsiteX1" fmla="*/ 133350 w 133350"/>
                <a:gd name="connsiteY1" fmla="*/ 9525 h 319087"/>
                <a:gd name="connsiteX2" fmla="*/ 59531 w 133350"/>
                <a:gd name="connsiteY2" fmla="*/ 319087 h 319087"/>
                <a:gd name="connsiteX3" fmla="*/ 0 w 133350"/>
                <a:gd name="connsiteY3" fmla="*/ 319087 h 319087"/>
                <a:gd name="connsiteX4" fmla="*/ 0 w 133350"/>
                <a:gd name="connsiteY4" fmla="*/ 0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319087">
                  <a:moveTo>
                    <a:pt x="0" y="0"/>
                  </a:moveTo>
                  <a:lnTo>
                    <a:pt x="133350" y="9525"/>
                  </a:lnTo>
                  <a:lnTo>
                    <a:pt x="59531" y="319087"/>
                  </a:lnTo>
                  <a:lnTo>
                    <a:pt x="0" y="3190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793768" y="2695331"/>
              <a:ext cx="82906" cy="738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五边形 56"/>
          <p:cNvSpPr/>
          <p:nvPr/>
        </p:nvSpPr>
        <p:spPr>
          <a:xfrm rot="5400000">
            <a:off x="5157195" y="1992939"/>
            <a:ext cx="325391" cy="218760"/>
          </a:xfrm>
          <a:prstGeom prst="homePlat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152235" y="1899351"/>
            <a:ext cx="325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b="1" dirty="0">
              <a:solidFill>
                <a:srgbClr val="92D050"/>
              </a:solidFill>
            </a:endParaRPr>
          </a:p>
        </p:txBody>
      </p:sp>
      <p:sp>
        <p:nvSpPr>
          <p:cNvPr id="59" name="云形 58"/>
          <p:cNvSpPr/>
          <p:nvPr/>
        </p:nvSpPr>
        <p:spPr>
          <a:xfrm>
            <a:off x="4687598" y="2501414"/>
            <a:ext cx="361113" cy="295273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087450" y="2803329"/>
            <a:ext cx="185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FFFF"/>
                </a:solidFill>
              </a:rPr>
              <a:t>Love is in the air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436683" y="1738751"/>
            <a:ext cx="3257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rgbClr val="FFFFFF"/>
                </a:solidFill>
              </a:rPr>
              <a:t>u</a:t>
            </a:r>
            <a:endParaRPr lang="zh-CN" altLang="en-US" sz="3000" b="1" dirty="0">
              <a:solidFill>
                <a:srgbClr val="FFFFFF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109708" y="2532101"/>
            <a:ext cx="3257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rgbClr val="FFFFFF"/>
                </a:solidFill>
              </a:rPr>
              <a:t>f</a:t>
            </a:r>
            <a:endParaRPr lang="zh-CN" altLang="en-US" sz="3000" b="1" dirty="0">
              <a:solidFill>
                <a:srgbClr val="FFFFFF"/>
              </a:solidFill>
            </a:endParaRPr>
          </a:p>
        </p:txBody>
      </p:sp>
      <p:sp>
        <p:nvSpPr>
          <p:cNvPr id="2" name="心形 1"/>
          <p:cNvSpPr/>
          <p:nvPr/>
        </p:nvSpPr>
        <p:spPr>
          <a:xfrm>
            <a:off x="5223198" y="1992376"/>
            <a:ext cx="183842" cy="183842"/>
          </a:xfrm>
          <a:prstGeom prst="hear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3848586" y="1899076"/>
            <a:ext cx="222586" cy="246202"/>
          </a:xfrm>
          <a:custGeom>
            <a:avLst/>
            <a:gdLst>
              <a:gd name="connsiteX0" fmla="*/ 436475 w 951532"/>
              <a:gd name="connsiteY0" fmla="*/ 176329 h 1052485"/>
              <a:gd name="connsiteX1" fmla="*/ 337612 w 951532"/>
              <a:gd name="connsiteY1" fmla="*/ 275192 h 1052485"/>
              <a:gd name="connsiteX2" fmla="*/ 436475 w 951532"/>
              <a:gd name="connsiteY2" fmla="*/ 374055 h 1052485"/>
              <a:gd name="connsiteX3" fmla="*/ 535338 w 951532"/>
              <a:gd name="connsiteY3" fmla="*/ 275192 h 1052485"/>
              <a:gd name="connsiteX4" fmla="*/ 436475 w 951532"/>
              <a:gd name="connsiteY4" fmla="*/ 176329 h 1052485"/>
              <a:gd name="connsiteX5" fmla="*/ 537874 w 951532"/>
              <a:gd name="connsiteY5" fmla="*/ 130 h 1052485"/>
              <a:gd name="connsiteX6" fmla="*/ 951532 w 951532"/>
              <a:gd name="connsiteY6" fmla="*/ 216391 h 1052485"/>
              <a:gd name="connsiteX7" fmla="*/ 526219 w 951532"/>
              <a:gd name="connsiteY7" fmla="*/ 526248 h 1052485"/>
              <a:gd name="connsiteX8" fmla="*/ 917068 w 951532"/>
              <a:gd name="connsiteY8" fmla="*/ 878582 h 1052485"/>
              <a:gd name="connsiteX9" fmla="*/ 324791 w 951532"/>
              <a:gd name="connsiteY9" fmla="*/ 1012385 h 1052485"/>
              <a:gd name="connsiteX10" fmla="*/ 715 w 951532"/>
              <a:gd name="connsiteY10" fmla="*/ 498898 h 1052485"/>
              <a:gd name="connsiteX11" fmla="*/ 376346 w 951532"/>
              <a:gd name="connsiteY11" fmla="*/ 21827 h 1052485"/>
              <a:gd name="connsiteX12" fmla="*/ 537874 w 951532"/>
              <a:gd name="connsiteY12" fmla="*/ 130 h 105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1532" h="1052485">
                <a:moveTo>
                  <a:pt x="436475" y="176329"/>
                </a:moveTo>
                <a:cubicBezTo>
                  <a:pt x="381874" y="176329"/>
                  <a:pt x="337612" y="220591"/>
                  <a:pt x="337612" y="275192"/>
                </a:cubicBezTo>
                <a:cubicBezTo>
                  <a:pt x="337612" y="329793"/>
                  <a:pt x="381874" y="374055"/>
                  <a:pt x="436475" y="374055"/>
                </a:cubicBezTo>
                <a:cubicBezTo>
                  <a:pt x="491076" y="374055"/>
                  <a:pt x="535338" y="329793"/>
                  <a:pt x="535338" y="275192"/>
                </a:cubicBezTo>
                <a:cubicBezTo>
                  <a:pt x="535338" y="220591"/>
                  <a:pt x="491076" y="176329"/>
                  <a:pt x="436475" y="176329"/>
                </a:cubicBezTo>
                <a:close/>
                <a:moveTo>
                  <a:pt x="537874" y="130"/>
                </a:moveTo>
                <a:cubicBezTo>
                  <a:pt x="698930" y="3719"/>
                  <a:pt x="853131" y="81324"/>
                  <a:pt x="951532" y="216391"/>
                </a:cubicBezTo>
                <a:lnTo>
                  <a:pt x="526219" y="526248"/>
                </a:lnTo>
                <a:lnTo>
                  <a:pt x="917068" y="878582"/>
                </a:lnTo>
                <a:cubicBezTo>
                  <a:pt x="767881" y="1044078"/>
                  <a:pt x="530635" y="1097675"/>
                  <a:pt x="324791" y="1012385"/>
                </a:cubicBezTo>
                <a:cubicBezTo>
                  <a:pt x="118948" y="927096"/>
                  <a:pt x="-10865" y="721410"/>
                  <a:pt x="715" y="498898"/>
                </a:cubicBezTo>
                <a:cubicBezTo>
                  <a:pt x="12296" y="276386"/>
                  <a:pt x="162761" y="85288"/>
                  <a:pt x="376346" y="21827"/>
                </a:cubicBezTo>
                <a:cubicBezTo>
                  <a:pt x="429742" y="5962"/>
                  <a:pt x="484189" y="-1066"/>
                  <a:pt x="537874" y="1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13792">
            <a:off x="7868149" y="3812725"/>
            <a:ext cx="1143708" cy="113560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667787">
            <a:off x="5479655" y="3051368"/>
            <a:ext cx="1108841" cy="1143824"/>
          </a:xfrm>
          <a:prstGeom prst="rect">
            <a:avLst/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667787">
            <a:off x="5484468" y="3059582"/>
            <a:ext cx="1108841" cy="1143824"/>
          </a:xfrm>
          <a:prstGeom prst="rect">
            <a:avLst/>
          </a:prstGeom>
          <a:blipFill dpi="0" rotWithShape="1">
            <a:blip r:embed="rId16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13792">
            <a:off x="8649030" y="3032555"/>
            <a:ext cx="1143708" cy="113560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2713792">
            <a:off x="7858664" y="3855578"/>
            <a:ext cx="1126787" cy="1089897"/>
          </a:xfrm>
          <a:prstGeom prst="rect">
            <a:avLst/>
          </a:prstGeom>
          <a:blipFill dpi="0" rotWithShape="1">
            <a:blip r:embed="rId18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13792">
            <a:off x="8647481" y="3033586"/>
            <a:ext cx="1121392" cy="1089897"/>
          </a:xfrm>
          <a:prstGeom prst="rect">
            <a:avLst/>
          </a:prstGeom>
          <a:blipFill dpi="0" rotWithShape="1">
            <a:blip r:embed="rId19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rot="2667787">
            <a:off x="5490438" y="3047605"/>
            <a:ext cx="1108841" cy="1143824"/>
          </a:xfrm>
          <a:prstGeom prst="rect">
            <a:avLst/>
          </a:prstGeom>
          <a:blipFill dpi="0" rotWithShape="1">
            <a:blip r:embed="rId20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rot="2713792">
            <a:off x="8650703" y="3034636"/>
            <a:ext cx="1121392" cy="1089897"/>
          </a:xfrm>
          <a:prstGeom prst="rect">
            <a:avLst/>
          </a:prstGeom>
          <a:blipFill dpi="0" rotWithShape="1">
            <a:blip r:embed="rId21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713792">
            <a:off x="7867166" y="3850745"/>
            <a:ext cx="1126787" cy="1089897"/>
          </a:xfrm>
          <a:prstGeom prst="rect">
            <a:avLst/>
          </a:prstGeom>
          <a:blipFill dpi="0" rotWithShape="1">
            <a:blip r:embed="rId22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667787">
            <a:off x="5502319" y="3048604"/>
            <a:ext cx="1108841" cy="1143824"/>
          </a:xfrm>
          <a:prstGeom prst="rect">
            <a:avLst/>
          </a:prstGeom>
          <a:blipFill dpi="0" rotWithShape="1">
            <a:blip r:embed="rId23" cstate="print">
              <a:extLst>
                <a:ext uri="{BEBA8EAE-BF5A-486C-A8C5-ECC9F3942E4B}">
                  <a14:imgProps xmlns:a14="http://schemas.microsoft.com/office/drawing/2010/main" xmlns="">
                    <a14:imgLayer r:embed="rId2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13792">
            <a:off x="7857792" y="3862094"/>
            <a:ext cx="1126787" cy="1089897"/>
          </a:xfrm>
          <a:prstGeom prst="rect">
            <a:avLst/>
          </a:prstGeom>
          <a:blipFill dpi="0" rotWithShape="1">
            <a:blip r:embed="rId25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2713792">
            <a:off x="8680249" y="3033575"/>
            <a:ext cx="1121392" cy="1089897"/>
          </a:xfrm>
          <a:prstGeom prst="rect">
            <a:avLst/>
          </a:prstGeom>
          <a:blipFill dpi="0" rotWithShape="1">
            <a:blip r:embed="rId26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2667787">
            <a:off x="5502499" y="3057765"/>
            <a:ext cx="1108841" cy="1143824"/>
          </a:xfrm>
          <a:prstGeom prst="rect">
            <a:avLst/>
          </a:prstGeom>
          <a:blipFill dpi="0" rotWithShape="1">
            <a:blip r:embed="rId27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713792">
            <a:off x="7854642" y="3852254"/>
            <a:ext cx="1126787" cy="1089897"/>
          </a:xfrm>
          <a:prstGeom prst="rect">
            <a:avLst/>
          </a:prstGeom>
          <a:blipFill dpi="0" rotWithShape="1">
            <a:blip r:embed="rId28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rot="2713792">
            <a:off x="8676550" y="3029715"/>
            <a:ext cx="1121392" cy="1089897"/>
          </a:xfrm>
          <a:prstGeom prst="rect">
            <a:avLst/>
          </a:prstGeom>
          <a:blipFill dpi="0" rotWithShape="1">
            <a:blip r:embed="rId29" cstate="print"/>
            <a:srcRect/>
            <a:stretch>
              <a:fillRect b="-5000"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8228993" y="1213167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喜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760399" y="1213770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欢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259239" y="1213966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你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508563" y="1687694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冷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266049" y="1736665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态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999418" y="1996049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度</a:t>
            </a:r>
          </a:p>
        </p:txBody>
      </p:sp>
      <p:sp>
        <p:nvSpPr>
          <p:cNvPr id="88" name="矩形 87"/>
          <p:cNvSpPr/>
          <p:nvPr/>
        </p:nvSpPr>
        <p:spPr>
          <a:xfrm rot="2713792">
            <a:off x="9059812" y="1482596"/>
            <a:ext cx="355346" cy="372569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9017739" y="1498605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冷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206903" y="1215403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面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738309" y="1216006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对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9237149" y="1216202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我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8486473" y="1689930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小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243959" y="1738901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招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977328" y="1998285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数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995649" y="1500841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的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222182" y="1221979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喜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753588" y="1222582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欢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52428" y="1222778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你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01752" y="1696506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话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9259238" y="1745477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语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992607" y="2004861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速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9010928" y="1507417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说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229347" y="1198552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陪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753133" y="1199155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你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9259593" y="1199351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逛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8508917" y="1673079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买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266403" y="1722050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衣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999772" y="1981434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</a:rPr>
              <a:t>服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018093" y="1483990"/>
            <a:ext cx="45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</a:rPr>
              <a:t>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3679" y="3319660"/>
            <a:ext cx="1905000" cy="19050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2" name="么么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1"/>
              </p:ext>
            </p:extLst>
          </p:nvPr>
        </p:nvPicPr>
        <p:blipFill>
          <a:blip r:embed="rId32" cstate="print"/>
          <a:stretch>
            <a:fillRect/>
          </a:stretch>
        </p:blipFill>
        <p:spPr>
          <a:xfrm>
            <a:off x="13886434" y="9179260"/>
            <a:ext cx="609600" cy="609600"/>
          </a:xfrm>
          <a:prstGeom prst="rect">
            <a:avLst/>
          </a:prstGeom>
        </p:spPr>
      </p:pic>
      <p:pic>
        <p:nvPicPr>
          <p:cNvPr id="21" name="俺可稀罕你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3"/>
              </p:ext>
            </p:extLst>
          </p:nvPr>
        </p:nvPicPr>
        <p:blipFill>
          <a:blip r:embed="rId32" cstate="print"/>
          <a:stretch>
            <a:fillRect/>
          </a:stretch>
        </p:blipFill>
        <p:spPr>
          <a:xfrm>
            <a:off x="13886912" y="9996948"/>
            <a:ext cx="609600" cy="60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708872">
            <a:off x="8699034" y="2991296"/>
            <a:ext cx="1190187" cy="1152364"/>
          </a:xfrm>
          <a:prstGeom prst="rect">
            <a:avLst/>
          </a:prstGeom>
          <a:solidFill>
            <a:schemeClr val="bg1">
              <a:lumMod val="95000"/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 rot="2708872">
            <a:off x="4483030" y="2475419"/>
            <a:ext cx="1005003" cy="1029272"/>
          </a:xfrm>
          <a:prstGeom prst="rect">
            <a:avLst/>
          </a:prstGeom>
          <a:solidFill>
            <a:schemeClr val="bg1">
              <a:lumMod val="95000"/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5713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0.00872 0.0152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00" y="764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30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32" fill="hold" grpId="0" nodeType="withEffect">
                                  <p:stCondLst>
                                    <p:cond delay="30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grpId="0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4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3" fill="hold" grpId="0" nodeType="withEffect">
                                  <p:stCondLst>
                                    <p:cond delay="4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3" presetClass="entr" presetSubtype="32" fill="hold" grpId="0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3" fill="hold" grpId="0" nodeType="withEffect">
                                  <p:stCondLst>
                                    <p:cond delay="56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grpId="0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8" presetClass="entr" presetSubtype="0" ac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6" presetClass="exit" presetSubtype="32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2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29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3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3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3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4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8" presetClass="entr" presetSubtype="0" ac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000"/>
                            </p:stCondLst>
                            <p:childTnLst>
                              <p:par>
                                <p:cTn id="196" presetID="41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 tmFilter="0,0; .5, 0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 tmFilter="0,0; .5, 0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 tmFilter="0,0; .5, 0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 tmFilter="0,0; .5, 0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 tmFilter="0,0; .5, 0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 tmFilter="0,0; .5, 0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500" tmFilter="0,0; .5, 0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8" presetClass="entr" presetSubtype="0" ac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000"/>
                            </p:stCondLst>
                            <p:childTnLst>
                              <p:par>
                                <p:cTn id="298" presetID="13" presetClass="exit" presetSubtype="32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29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0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05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08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1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1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3" presetClass="exit" presetSubtype="3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out)">
                                      <p:cBhvr>
                                        <p:cTn id="31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>
                      <p:stCondLst>
                        <p:cond delay="0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38" presetClass="entr" presetSubtype="0" ac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4000"/>
                            </p:stCondLst>
                            <p:childTnLst>
                              <p:par>
                                <p:cTn id="372" presetID="37" presetClass="exit" presetSubtype="0" fill="hold" grpId="1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" decel="100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" decel="100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" decel="100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" decel="100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" decel="100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" decel="100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37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" decel="100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5" fill="hold">
                      <p:stCondLst>
                        <p:cond delay="0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 vol="66667">
                <p:cTn id="4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7" dur="204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video>
              <p:cMediaNode vol="80000">
                <p:cTn id="4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3" dur="1023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</p:childTnLst>
        </p:cTn>
      </p:par>
    </p:tnLst>
    <p:bldLst>
      <p:bldP spid="19" grpId="0" animBg="1"/>
      <p:bldP spid="30" grpId="0"/>
      <p:bldP spid="30" grpId="1"/>
      <p:bldP spid="33" grpId="0" animBg="1"/>
      <p:bldP spid="48" grpId="0" animBg="1"/>
      <p:bldP spid="59" grpId="0" animBg="1"/>
      <p:bldP spid="67" grpId="0" animBg="1"/>
      <p:bldP spid="71" grpId="0" animBg="1"/>
      <p:bldP spid="70" grpId="0" animBg="1"/>
      <p:bldP spid="72" grpId="0" animBg="1"/>
      <p:bldP spid="73" grpId="0" animBg="1"/>
      <p:bldP spid="69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65" grpId="0"/>
      <p:bldP spid="65" grpId="1"/>
      <p:bldP spid="66" grpId="0"/>
      <p:bldP spid="66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情_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79058" y="2519401"/>
            <a:ext cx="5633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华康海报体W12" panose="040B0C09000000000000" pitchFamily="81" charset="-122"/>
                <a:ea typeface="华康海报体W12" panose="040B0C09000000000000" pitchFamily="81" charset="-122"/>
              </a:rPr>
              <a:t>相识相爱不分离</a:t>
            </a:r>
            <a:endParaRPr lang="zh-CN" altLang="en-US" sz="5400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华康海报体W12" panose="040B0C09000000000000" pitchFamily="81" charset="-122"/>
              <a:ea typeface="华康海报体W12" panose="040B0C09000000000000" pitchFamily="8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210300"/>
            <a:ext cx="12192000" cy="647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0" y="0"/>
            <a:ext cx="12192000" cy="647700"/>
          </a:xfrm>
          <a:custGeom>
            <a:avLst/>
            <a:gdLst/>
            <a:ahLst/>
            <a:cxnLst/>
            <a:rect l="l" t="t" r="r" b="b"/>
            <a:pathLst>
              <a:path w="12192000" h="647700">
                <a:moveTo>
                  <a:pt x="5965981" y="401017"/>
                </a:moveTo>
                <a:lnTo>
                  <a:pt x="5961293" y="471561"/>
                </a:lnTo>
                <a:lnTo>
                  <a:pt x="5992547" y="471561"/>
                </a:lnTo>
                <a:lnTo>
                  <a:pt x="5995226" y="401017"/>
                </a:lnTo>
                <a:close/>
                <a:moveTo>
                  <a:pt x="6583916" y="384720"/>
                </a:moveTo>
                <a:lnTo>
                  <a:pt x="6583916" y="433387"/>
                </a:lnTo>
                <a:lnTo>
                  <a:pt x="6603338" y="433387"/>
                </a:lnTo>
                <a:lnTo>
                  <a:pt x="6603115" y="439414"/>
                </a:lnTo>
                <a:cubicBezTo>
                  <a:pt x="6603115" y="441796"/>
                  <a:pt x="6601961" y="444251"/>
                  <a:pt x="6599654" y="446781"/>
                </a:cubicBezTo>
                <a:cubicBezTo>
                  <a:pt x="6597348" y="449312"/>
                  <a:pt x="6595041" y="450911"/>
                  <a:pt x="6592734" y="451581"/>
                </a:cubicBezTo>
                <a:cubicBezTo>
                  <a:pt x="6590427" y="452251"/>
                  <a:pt x="6588009" y="452660"/>
                  <a:pt x="6585478" y="452809"/>
                </a:cubicBezTo>
                <a:lnTo>
                  <a:pt x="6585478" y="473347"/>
                </a:lnTo>
                <a:lnTo>
                  <a:pt x="6593515" y="472678"/>
                </a:lnTo>
                <a:cubicBezTo>
                  <a:pt x="6596343" y="472529"/>
                  <a:pt x="6600361" y="471524"/>
                  <a:pt x="6605570" y="469664"/>
                </a:cubicBezTo>
                <a:cubicBezTo>
                  <a:pt x="6610779" y="467803"/>
                  <a:pt x="6615132" y="465497"/>
                  <a:pt x="6618630" y="462743"/>
                </a:cubicBezTo>
                <a:cubicBezTo>
                  <a:pt x="6622127" y="459990"/>
                  <a:pt x="6624881" y="456716"/>
                  <a:pt x="6626890" y="452921"/>
                </a:cubicBezTo>
                <a:cubicBezTo>
                  <a:pt x="6628899" y="449126"/>
                  <a:pt x="6630313" y="445033"/>
                  <a:pt x="6631131" y="440642"/>
                </a:cubicBezTo>
                <a:cubicBezTo>
                  <a:pt x="6631950" y="436252"/>
                  <a:pt x="6632359" y="431824"/>
                  <a:pt x="6632359" y="427359"/>
                </a:cubicBezTo>
                <a:lnTo>
                  <a:pt x="6632359" y="384720"/>
                </a:lnTo>
                <a:close/>
                <a:moveTo>
                  <a:pt x="5440916" y="384720"/>
                </a:moveTo>
                <a:lnTo>
                  <a:pt x="5440916" y="433387"/>
                </a:lnTo>
                <a:lnTo>
                  <a:pt x="5460338" y="433387"/>
                </a:lnTo>
                <a:lnTo>
                  <a:pt x="5460115" y="439414"/>
                </a:lnTo>
                <a:cubicBezTo>
                  <a:pt x="5460115" y="441796"/>
                  <a:pt x="5458961" y="444251"/>
                  <a:pt x="5456654" y="446781"/>
                </a:cubicBezTo>
                <a:cubicBezTo>
                  <a:pt x="5454348" y="449312"/>
                  <a:pt x="5452041" y="450911"/>
                  <a:pt x="5449734" y="451581"/>
                </a:cubicBezTo>
                <a:cubicBezTo>
                  <a:pt x="5447427" y="452251"/>
                  <a:pt x="5445009" y="452660"/>
                  <a:pt x="5442479" y="452809"/>
                </a:cubicBezTo>
                <a:lnTo>
                  <a:pt x="5442479" y="473347"/>
                </a:lnTo>
                <a:lnTo>
                  <a:pt x="5450515" y="472678"/>
                </a:lnTo>
                <a:cubicBezTo>
                  <a:pt x="5453343" y="472529"/>
                  <a:pt x="5457361" y="471524"/>
                  <a:pt x="5462570" y="469664"/>
                </a:cubicBezTo>
                <a:cubicBezTo>
                  <a:pt x="5467780" y="467803"/>
                  <a:pt x="5472133" y="465497"/>
                  <a:pt x="5475630" y="462743"/>
                </a:cubicBezTo>
                <a:cubicBezTo>
                  <a:pt x="5479127" y="459990"/>
                  <a:pt x="5481881" y="456716"/>
                  <a:pt x="5483890" y="452921"/>
                </a:cubicBezTo>
                <a:cubicBezTo>
                  <a:pt x="5485899" y="449126"/>
                  <a:pt x="5487313" y="445033"/>
                  <a:pt x="5488132" y="440642"/>
                </a:cubicBezTo>
                <a:cubicBezTo>
                  <a:pt x="5488950" y="436252"/>
                  <a:pt x="5489359" y="431824"/>
                  <a:pt x="5489359" y="427359"/>
                </a:cubicBezTo>
                <a:lnTo>
                  <a:pt x="5489359" y="384720"/>
                </a:lnTo>
                <a:close/>
                <a:moveTo>
                  <a:pt x="7018568" y="365745"/>
                </a:moveTo>
                <a:lnTo>
                  <a:pt x="7018568" y="392087"/>
                </a:lnTo>
                <a:lnTo>
                  <a:pt x="7086880" y="392087"/>
                </a:lnTo>
                <a:cubicBezTo>
                  <a:pt x="7101912" y="392087"/>
                  <a:pt x="7109428" y="399677"/>
                  <a:pt x="7109428" y="414858"/>
                </a:cubicBezTo>
                <a:lnTo>
                  <a:pt x="7109428" y="447898"/>
                </a:lnTo>
                <a:lnTo>
                  <a:pt x="7079960" y="447898"/>
                </a:lnTo>
                <a:cubicBezTo>
                  <a:pt x="7069988" y="448195"/>
                  <a:pt x="7064779" y="444623"/>
                  <a:pt x="7064333" y="437182"/>
                </a:cubicBezTo>
                <a:lnTo>
                  <a:pt x="7064333" y="400124"/>
                </a:lnTo>
                <a:lnTo>
                  <a:pt x="7027944" y="400124"/>
                </a:lnTo>
                <a:lnTo>
                  <a:pt x="7028168" y="444772"/>
                </a:lnTo>
                <a:cubicBezTo>
                  <a:pt x="7028019" y="465311"/>
                  <a:pt x="7038809" y="475729"/>
                  <a:pt x="7060538" y="476026"/>
                </a:cubicBezTo>
                <a:lnTo>
                  <a:pt x="7211673" y="476026"/>
                </a:lnTo>
                <a:cubicBezTo>
                  <a:pt x="7223430" y="476026"/>
                  <a:pt x="7229309" y="470668"/>
                  <a:pt x="7229309" y="459953"/>
                </a:cubicBezTo>
                <a:lnTo>
                  <a:pt x="7229309" y="447898"/>
                </a:lnTo>
                <a:lnTo>
                  <a:pt x="7145593" y="447898"/>
                </a:lnTo>
                <a:lnTo>
                  <a:pt x="7145593" y="431824"/>
                </a:lnTo>
                <a:lnTo>
                  <a:pt x="7219040" y="431824"/>
                </a:lnTo>
                <a:lnTo>
                  <a:pt x="7219040" y="407268"/>
                </a:lnTo>
                <a:lnTo>
                  <a:pt x="7145593" y="407268"/>
                </a:lnTo>
                <a:lnTo>
                  <a:pt x="7145593" y="392087"/>
                </a:lnTo>
                <a:lnTo>
                  <a:pt x="7228416" y="392087"/>
                </a:lnTo>
                <a:lnTo>
                  <a:pt x="7228416" y="365745"/>
                </a:lnTo>
                <a:close/>
                <a:moveTo>
                  <a:pt x="4962136" y="355922"/>
                </a:moveTo>
                <a:cubicBezTo>
                  <a:pt x="4956331" y="355922"/>
                  <a:pt x="4951383" y="357931"/>
                  <a:pt x="4947290" y="361949"/>
                </a:cubicBezTo>
                <a:cubicBezTo>
                  <a:pt x="4943197" y="365968"/>
                  <a:pt x="4941151" y="370656"/>
                  <a:pt x="4941151" y="376014"/>
                </a:cubicBezTo>
                <a:cubicBezTo>
                  <a:pt x="4941151" y="381520"/>
                  <a:pt x="4943197" y="386246"/>
                  <a:pt x="4947290" y="390190"/>
                </a:cubicBezTo>
                <a:cubicBezTo>
                  <a:pt x="4951383" y="394134"/>
                  <a:pt x="4956331" y="396106"/>
                  <a:pt x="4962136" y="396106"/>
                </a:cubicBezTo>
                <a:cubicBezTo>
                  <a:pt x="4967642" y="396106"/>
                  <a:pt x="4972442" y="394134"/>
                  <a:pt x="4976535" y="390190"/>
                </a:cubicBezTo>
                <a:cubicBezTo>
                  <a:pt x="4980628" y="386246"/>
                  <a:pt x="4982674" y="381520"/>
                  <a:pt x="4982674" y="376014"/>
                </a:cubicBezTo>
                <a:cubicBezTo>
                  <a:pt x="4982674" y="370656"/>
                  <a:pt x="4980628" y="365968"/>
                  <a:pt x="4976535" y="361949"/>
                </a:cubicBezTo>
                <a:cubicBezTo>
                  <a:pt x="4972442" y="357931"/>
                  <a:pt x="4967642" y="355922"/>
                  <a:pt x="4962136" y="355922"/>
                </a:cubicBezTo>
                <a:close/>
                <a:moveTo>
                  <a:pt x="7316150" y="355029"/>
                </a:moveTo>
                <a:lnTo>
                  <a:pt x="7308560" y="472008"/>
                </a:lnTo>
                <a:lnTo>
                  <a:pt x="7342046" y="472008"/>
                </a:lnTo>
                <a:lnTo>
                  <a:pt x="7348967" y="355029"/>
                </a:lnTo>
                <a:close/>
                <a:moveTo>
                  <a:pt x="6401750" y="355029"/>
                </a:moveTo>
                <a:lnTo>
                  <a:pt x="6394160" y="472008"/>
                </a:lnTo>
                <a:lnTo>
                  <a:pt x="6427646" y="472008"/>
                </a:lnTo>
                <a:lnTo>
                  <a:pt x="6434567" y="355029"/>
                </a:lnTo>
                <a:close/>
                <a:moveTo>
                  <a:pt x="6084300" y="329803"/>
                </a:moveTo>
                <a:lnTo>
                  <a:pt x="5965981" y="330026"/>
                </a:lnTo>
                <a:lnTo>
                  <a:pt x="5965981" y="355475"/>
                </a:lnTo>
                <a:lnTo>
                  <a:pt x="5988306" y="355475"/>
                </a:lnTo>
                <a:cubicBezTo>
                  <a:pt x="5997534" y="355475"/>
                  <a:pt x="6002147" y="359122"/>
                  <a:pt x="6002147" y="366414"/>
                </a:cubicBezTo>
                <a:lnTo>
                  <a:pt x="5964642" y="366414"/>
                </a:lnTo>
                <a:lnTo>
                  <a:pt x="5964642" y="393650"/>
                </a:lnTo>
                <a:lnTo>
                  <a:pt x="5990092" y="393650"/>
                </a:lnTo>
                <a:cubicBezTo>
                  <a:pt x="5998128" y="393650"/>
                  <a:pt x="6002147" y="397891"/>
                  <a:pt x="6002147" y="406375"/>
                </a:cubicBezTo>
                <a:lnTo>
                  <a:pt x="6002147" y="475133"/>
                </a:lnTo>
                <a:lnTo>
                  <a:pt x="6022239" y="474910"/>
                </a:lnTo>
                <a:cubicBezTo>
                  <a:pt x="6032360" y="474761"/>
                  <a:pt x="6038089" y="469775"/>
                  <a:pt x="6039428" y="459953"/>
                </a:cubicBezTo>
                <a:lnTo>
                  <a:pt x="6039205" y="417537"/>
                </a:lnTo>
                <a:lnTo>
                  <a:pt x="6041214" y="417314"/>
                </a:lnTo>
                <a:cubicBezTo>
                  <a:pt x="6047911" y="417314"/>
                  <a:pt x="6051483" y="418951"/>
                  <a:pt x="6051930" y="422225"/>
                </a:cubicBezTo>
                <a:lnTo>
                  <a:pt x="6057064" y="471561"/>
                </a:lnTo>
                <a:lnTo>
                  <a:pt x="6086086" y="471561"/>
                </a:lnTo>
                <a:lnTo>
                  <a:pt x="6080728" y="412402"/>
                </a:lnTo>
                <a:cubicBezTo>
                  <a:pt x="6079985" y="403621"/>
                  <a:pt x="6073808" y="399156"/>
                  <a:pt x="6062199" y="399008"/>
                </a:cubicBezTo>
                <a:lnTo>
                  <a:pt x="6040321" y="399008"/>
                </a:lnTo>
                <a:lnTo>
                  <a:pt x="6040321" y="393650"/>
                </a:lnTo>
                <a:lnTo>
                  <a:pt x="6083630" y="393650"/>
                </a:lnTo>
                <a:lnTo>
                  <a:pt x="6083630" y="366414"/>
                </a:lnTo>
                <a:lnTo>
                  <a:pt x="6040321" y="366414"/>
                </a:lnTo>
                <a:lnTo>
                  <a:pt x="6040321" y="355475"/>
                </a:lnTo>
                <a:lnTo>
                  <a:pt x="6084300" y="355475"/>
                </a:lnTo>
                <a:lnTo>
                  <a:pt x="6084300" y="342527"/>
                </a:lnTo>
                <a:close/>
                <a:moveTo>
                  <a:pt x="5306747" y="328686"/>
                </a:moveTo>
                <a:lnTo>
                  <a:pt x="5349610" y="328686"/>
                </a:lnTo>
                <a:cubicBezTo>
                  <a:pt x="5357051" y="328686"/>
                  <a:pt x="5360772" y="332928"/>
                  <a:pt x="5360772" y="341411"/>
                </a:cubicBezTo>
                <a:lnTo>
                  <a:pt x="5360772" y="372665"/>
                </a:lnTo>
                <a:lnTo>
                  <a:pt x="5306747" y="372665"/>
                </a:lnTo>
                <a:close/>
                <a:moveTo>
                  <a:pt x="7063440" y="320203"/>
                </a:moveTo>
                <a:lnTo>
                  <a:pt x="7169703" y="320203"/>
                </a:lnTo>
                <a:cubicBezTo>
                  <a:pt x="7179079" y="320203"/>
                  <a:pt x="7183768" y="322882"/>
                  <a:pt x="7183768" y="328240"/>
                </a:cubicBezTo>
                <a:lnTo>
                  <a:pt x="7183768" y="331365"/>
                </a:lnTo>
                <a:lnTo>
                  <a:pt x="7178410" y="331365"/>
                </a:lnTo>
                <a:lnTo>
                  <a:pt x="7063440" y="331365"/>
                </a:lnTo>
                <a:close/>
                <a:moveTo>
                  <a:pt x="7362361" y="319533"/>
                </a:moveTo>
                <a:lnTo>
                  <a:pt x="7362361" y="438968"/>
                </a:lnTo>
                <a:cubicBezTo>
                  <a:pt x="7362361" y="441200"/>
                  <a:pt x="7361766" y="443061"/>
                  <a:pt x="7360575" y="444549"/>
                </a:cubicBezTo>
                <a:cubicBezTo>
                  <a:pt x="7359236" y="446037"/>
                  <a:pt x="7357152" y="446856"/>
                  <a:pt x="7354325" y="447005"/>
                </a:cubicBezTo>
                <a:lnTo>
                  <a:pt x="7350306" y="447005"/>
                </a:lnTo>
                <a:lnTo>
                  <a:pt x="7350529" y="476249"/>
                </a:lnTo>
                <a:lnTo>
                  <a:pt x="7376649" y="476249"/>
                </a:lnTo>
                <a:cubicBezTo>
                  <a:pt x="7383197" y="476249"/>
                  <a:pt x="7388704" y="473794"/>
                  <a:pt x="7393169" y="468882"/>
                </a:cubicBezTo>
                <a:cubicBezTo>
                  <a:pt x="7396741" y="464418"/>
                  <a:pt x="7398601" y="459581"/>
                  <a:pt x="7398750" y="454372"/>
                </a:cubicBezTo>
                <a:lnTo>
                  <a:pt x="7398527" y="378246"/>
                </a:lnTo>
                <a:lnTo>
                  <a:pt x="7401875" y="378246"/>
                </a:lnTo>
                <a:cubicBezTo>
                  <a:pt x="7406489" y="378246"/>
                  <a:pt x="7409689" y="381372"/>
                  <a:pt x="7411475" y="387622"/>
                </a:cubicBezTo>
                <a:lnTo>
                  <a:pt x="7424646" y="471338"/>
                </a:lnTo>
                <a:lnTo>
                  <a:pt x="7457909" y="471338"/>
                </a:lnTo>
                <a:lnTo>
                  <a:pt x="7441612" y="367084"/>
                </a:lnTo>
                <a:cubicBezTo>
                  <a:pt x="7439975" y="359196"/>
                  <a:pt x="7435064" y="355252"/>
                  <a:pt x="7426878" y="355252"/>
                </a:cubicBezTo>
                <a:lnTo>
                  <a:pt x="7398527" y="355252"/>
                </a:lnTo>
                <a:lnTo>
                  <a:pt x="7398750" y="319533"/>
                </a:lnTo>
                <a:close/>
                <a:moveTo>
                  <a:pt x="6447961" y="319533"/>
                </a:moveTo>
                <a:lnTo>
                  <a:pt x="6447961" y="438968"/>
                </a:lnTo>
                <a:cubicBezTo>
                  <a:pt x="6447961" y="441200"/>
                  <a:pt x="6447366" y="443061"/>
                  <a:pt x="6446175" y="444549"/>
                </a:cubicBezTo>
                <a:cubicBezTo>
                  <a:pt x="6444836" y="446037"/>
                  <a:pt x="6442752" y="446856"/>
                  <a:pt x="6439925" y="447005"/>
                </a:cubicBezTo>
                <a:lnTo>
                  <a:pt x="6435906" y="447005"/>
                </a:lnTo>
                <a:lnTo>
                  <a:pt x="6436129" y="476249"/>
                </a:lnTo>
                <a:lnTo>
                  <a:pt x="6462249" y="476249"/>
                </a:lnTo>
                <a:cubicBezTo>
                  <a:pt x="6468797" y="476249"/>
                  <a:pt x="6474304" y="473794"/>
                  <a:pt x="6478769" y="468882"/>
                </a:cubicBezTo>
                <a:cubicBezTo>
                  <a:pt x="6482341" y="464418"/>
                  <a:pt x="6484201" y="459581"/>
                  <a:pt x="6484350" y="454372"/>
                </a:cubicBezTo>
                <a:lnTo>
                  <a:pt x="6484127" y="378246"/>
                </a:lnTo>
                <a:lnTo>
                  <a:pt x="6487475" y="378246"/>
                </a:lnTo>
                <a:cubicBezTo>
                  <a:pt x="6492089" y="378246"/>
                  <a:pt x="6495289" y="381372"/>
                  <a:pt x="6497075" y="387622"/>
                </a:cubicBezTo>
                <a:lnTo>
                  <a:pt x="6510246" y="471338"/>
                </a:lnTo>
                <a:lnTo>
                  <a:pt x="6543509" y="471338"/>
                </a:lnTo>
                <a:lnTo>
                  <a:pt x="6527212" y="367084"/>
                </a:lnTo>
                <a:cubicBezTo>
                  <a:pt x="6525575" y="359196"/>
                  <a:pt x="6520664" y="355252"/>
                  <a:pt x="6512478" y="355252"/>
                </a:cubicBezTo>
                <a:lnTo>
                  <a:pt x="6484127" y="355252"/>
                </a:lnTo>
                <a:lnTo>
                  <a:pt x="6484350" y="319533"/>
                </a:lnTo>
                <a:close/>
                <a:moveTo>
                  <a:pt x="6789968" y="317971"/>
                </a:moveTo>
                <a:lnTo>
                  <a:pt x="6789968" y="347439"/>
                </a:lnTo>
                <a:lnTo>
                  <a:pt x="6801800" y="347439"/>
                </a:lnTo>
                <a:lnTo>
                  <a:pt x="6801800" y="476026"/>
                </a:lnTo>
                <a:lnTo>
                  <a:pt x="6819213" y="476026"/>
                </a:lnTo>
                <a:cubicBezTo>
                  <a:pt x="6831119" y="476026"/>
                  <a:pt x="6837072" y="471710"/>
                  <a:pt x="6837072" y="463078"/>
                </a:cubicBezTo>
                <a:cubicBezTo>
                  <a:pt x="6841537" y="470520"/>
                  <a:pt x="6848011" y="474836"/>
                  <a:pt x="6856494" y="476026"/>
                </a:cubicBezTo>
                <a:lnTo>
                  <a:pt x="6979947" y="476026"/>
                </a:lnTo>
                <a:cubicBezTo>
                  <a:pt x="6993788" y="476324"/>
                  <a:pt x="7000709" y="470520"/>
                  <a:pt x="7000709" y="458613"/>
                </a:cubicBezTo>
                <a:lnTo>
                  <a:pt x="7000709" y="446558"/>
                </a:lnTo>
                <a:lnTo>
                  <a:pt x="6846672" y="446558"/>
                </a:lnTo>
                <a:cubicBezTo>
                  <a:pt x="6841016" y="444772"/>
                  <a:pt x="6837817" y="440605"/>
                  <a:pt x="6837072" y="434057"/>
                </a:cubicBezTo>
                <a:lnTo>
                  <a:pt x="6837072" y="342081"/>
                </a:lnTo>
                <a:cubicBezTo>
                  <a:pt x="6836924" y="326007"/>
                  <a:pt x="6829705" y="317971"/>
                  <a:pt x="6815418" y="317971"/>
                </a:cubicBezTo>
                <a:close/>
                <a:moveTo>
                  <a:pt x="4773496" y="307032"/>
                </a:moveTo>
                <a:cubicBezTo>
                  <a:pt x="4778705" y="307032"/>
                  <a:pt x="4783282" y="309339"/>
                  <a:pt x="4787226" y="313952"/>
                </a:cubicBezTo>
                <a:cubicBezTo>
                  <a:pt x="4791169" y="318566"/>
                  <a:pt x="4793141" y="324296"/>
                  <a:pt x="4793141" y="331142"/>
                </a:cubicBezTo>
                <a:cubicBezTo>
                  <a:pt x="4793141" y="337839"/>
                  <a:pt x="4791244" y="343458"/>
                  <a:pt x="4787449" y="347997"/>
                </a:cubicBezTo>
                <a:cubicBezTo>
                  <a:pt x="4783654" y="352536"/>
                  <a:pt x="4779003" y="354806"/>
                  <a:pt x="4773496" y="354806"/>
                </a:cubicBezTo>
                <a:cubicBezTo>
                  <a:pt x="4767692" y="354806"/>
                  <a:pt x="4762855" y="352536"/>
                  <a:pt x="4758985" y="347997"/>
                </a:cubicBezTo>
                <a:cubicBezTo>
                  <a:pt x="4755116" y="343458"/>
                  <a:pt x="4753181" y="337765"/>
                  <a:pt x="4753181" y="330919"/>
                </a:cubicBezTo>
                <a:cubicBezTo>
                  <a:pt x="4753181" y="323924"/>
                  <a:pt x="4755153" y="318194"/>
                  <a:pt x="4759097" y="313729"/>
                </a:cubicBezTo>
                <a:cubicBezTo>
                  <a:pt x="4763041" y="309264"/>
                  <a:pt x="4767841" y="307032"/>
                  <a:pt x="4773496" y="307032"/>
                </a:cubicBezTo>
                <a:close/>
                <a:moveTo>
                  <a:pt x="7063440" y="289842"/>
                </a:moveTo>
                <a:lnTo>
                  <a:pt x="7169703" y="289842"/>
                </a:lnTo>
                <a:cubicBezTo>
                  <a:pt x="7179079" y="289842"/>
                  <a:pt x="7183768" y="292223"/>
                  <a:pt x="7183768" y="296986"/>
                </a:cubicBezTo>
                <a:lnTo>
                  <a:pt x="7183768" y="300111"/>
                </a:lnTo>
                <a:lnTo>
                  <a:pt x="7063440" y="300111"/>
                </a:lnTo>
                <a:close/>
                <a:moveTo>
                  <a:pt x="4772826" y="275555"/>
                </a:moveTo>
                <a:cubicBezTo>
                  <a:pt x="4759432" y="275555"/>
                  <a:pt x="4747935" y="280875"/>
                  <a:pt x="4738335" y="291517"/>
                </a:cubicBezTo>
                <a:cubicBezTo>
                  <a:pt x="4728737" y="302158"/>
                  <a:pt x="4723936" y="315217"/>
                  <a:pt x="4723936" y="330696"/>
                </a:cubicBezTo>
                <a:cubicBezTo>
                  <a:pt x="4723936" y="346471"/>
                  <a:pt x="4728587" y="359717"/>
                  <a:pt x="4737889" y="370433"/>
                </a:cubicBezTo>
                <a:cubicBezTo>
                  <a:pt x="4747191" y="381148"/>
                  <a:pt x="4758539" y="386506"/>
                  <a:pt x="4771933" y="386506"/>
                </a:cubicBezTo>
                <a:lnTo>
                  <a:pt x="4742019" y="460399"/>
                </a:lnTo>
                <a:lnTo>
                  <a:pt x="4774166" y="460399"/>
                </a:lnTo>
                <a:lnTo>
                  <a:pt x="4810108" y="371995"/>
                </a:lnTo>
                <a:cubicBezTo>
                  <a:pt x="4815317" y="360536"/>
                  <a:pt x="4818665" y="352090"/>
                  <a:pt x="4820154" y="346657"/>
                </a:cubicBezTo>
                <a:cubicBezTo>
                  <a:pt x="4821642" y="341225"/>
                  <a:pt x="4822386" y="335681"/>
                  <a:pt x="4822386" y="330026"/>
                </a:cubicBezTo>
                <a:cubicBezTo>
                  <a:pt x="4822386" y="315887"/>
                  <a:pt x="4817661" y="303274"/>
                  <a:pt x="4808210" y="292186"/>
                </a:cubicBezTo>
                <a:cubicBezTo>
                  <a:pt x="4798760" y="281099"/>
                  <a:pt x="4786966" y="275555"/>
                  <a:pt x="4772826" y="275555"/>
                </a:cubicBezTo>
                <a:close/>
                <a:moveTo>
                  <a:pt x="5119522" y="275331"/>
                </a:moveTo>
                <a:cubicBezTo>
                  <a:pt x="5105234" y="275331"/>
                  <a:pt x="5093328" y="280838"/>
                  <a:pt x="5083803" y="291851"/>
                </a:cubicBezTo>
                <a:cubicBezTo>
                  <a:pt x="5077106" y="299888"/>
                  <a:pt x="5073013" y="310381"/>
                  <a:pt x="5071524" y="323329"/>
                </a:cubicBezTo>
                <a:lnTo>
                  <a:pt x="5099876" y="323329"/>
                </a:lnTo>
                <a:cubicBezTo>
                  <a:pt x="5101216" y="318715"/>
                  <a:pt x="5103597" y="314920"/>
                  <a:pt x="5107020" y="311943"/>
                </a:cubicBezTo>
                <a:cubicBezTo>
                  <a:pt x="5110443" y="308967"/>
                  <a:pt x="5114238" y="307478"/>
                  <a:pt x="5118405" y="307478"/>
                </a:cubicBezTo>
                <a:cubicBezTo>
                  <a:pt x="5123317" y="307478"/>
                  <a:pt x="5127223" y="309115"/>
                  <a:pt x="5130126" y="312390"/>
                </a:cubicBezTo>
                <a:cubicBezTo>
                  <a:pt x="5133028" y="315664"/>
                  <a:pt x="5134479" y="319682"/>
                  <a:pt x="5134479" y="324445"/>
                </a:cubicBezTo>
                <a:cubicBezTo>
                  <a:pt x="5134479" y="328017"/>
                  <a:pt x="5133511" y="331477"/>
                  <a:pt x="5131577" y="334826"/>
                </a:cubicBezTo>
                <a:cubicBezTo>
                  <a:pt x="5129642" y="338174"/>
                  <a:pt x="5126926" y="340779"/>
                  <a:pt x="5123428" y="342639"/>
                </a:cubicBezTo>
                <a:cubicBezTo>
                  <a:pt x="5119931" y="344499"/>
                  <a:pt x="5114685" y="345802"/>
                  <a:pt x="5107690" y="346546"/>
                </a:cubicBezTo>
                <a:lnTo>
                  <a:pt x="5107690" y="375344"/>
                </a:lnTo>
                <a:cubicBezTo>
                  <a:pt x="5119149" y="375493"/>
                  <a:pt x="5127930" y="378321"/>
                  <a:pt x="5134032" y="383827"/>
                </a:cubicBezTo>
                <a:cubicBezTo>
                  <a:pt x="5140134" y="389334"/>
                  <a:pt x="5143185" y="396106"/>
                  <a:pt x="5143185" y="404142"/>
                </a:cubicBezTo>
                <a:cubicBezTo>
                  <a:pt x="5143185" y="411286"/>
                  <a:pt x="5140916" y="417388"/>
                  <a:pt x="5136376" y="422448"/>
                </a:cubicBezTo>
                <a:cubicBezTo>
                  <a:pt x="5131837" y="427508"/>
                  <a:pt x="5126144" y="430038"/>
                  <a:pt x="5119298" y="430038"/>
                </a:cubicBezTo>
                <a:cubicBezTo>
                  <a:pt x="5112750" y="430038"/>
                  <a:pt x="5107318" y="427843"/>
                  <a:pt x="5103002" y="423453"/>
                </a:cubicBezTo>
                <a:cubicBezTo>
                  <a:pt x="5098686" y="419062"/>
                  <a:pt x="5095858" y="412253"/>
                  <a:pt x="5094519" y="403026"/>
                </a:cubicBezTo>
                <a:lnTo>
                  <a:pt x="5065274" y="403026"/>
                </a:lnTo>
                <a:cubicBezTo>
                  <a:pt x="5066167" y="420885"/>
                  <a:pt x="5071376" y="435024"/>
                  <a:pt x="5080901" y="445442"/>
                </a:cubicBezTo>
                <a:cubicBezTo>
                  <a:pt x="5090426" y="455860"/>
                  <a:pt x="5102704" y="461069"/>
                  <a:pt x="5117736" y="461069"/>
                </a:cubicBezTo>
                <a:cubicBezTo>
                  <a:pt x="5133660" y="461069"/>
                  <a:pt x="5146758" y="455562"/>
                  <a:pt x="5157026" y="444549"/>
                </a:cubicBezTo>
                <a:cubicBezTo>
                  <a:pt x="5167295" y="433536"/>
                  <a:pt x="5172430" y="420141"/>
                  <a:pt x="5172430" y="404365"/>
                </a:cubicBezTo>
                <a:cubicBezTo>
                  <a:pt x="5172430" y="393352"/>
                  <a:pt x="5169788" y="383902"/>
                  <a:pt x="5164505" y="376014"/>
                </a:cubicBezTo>
                <a:cubicBezTo>
                  <a:pt x="5159221" y="368126"/>
                  <a:pt x="5151818" y="362470"/>
                  <a:pt x="5142292" y="359047"/>
                </a:cubicBezTo>
                <a:cubicBezTo>
                  <a:pt x="5149436" y="355178"/>
                  <a:pt x="5154905" y="350006"/>
                  <a:pt x="5158701" y="343532"/>
                </a:cubicBezTo>
                <a:cubicBezTo>
                  <a:pt x="5162496" y="337058"/>
                  <a:pt x="5164393" y="329877"/>
                  <a:pt x="5164393" y="321989"/>
                </a:cubicBezTo>
                <a:cubicBezTo>
                  <a:pt x="5164393" y="309339"/>
                  <a:pt x="5160077" y="298400"/>
                  <a:pt x="5151445" y="289173"/>
                </a:cubicBezTo>
                <a:cubicBezTo>
                  <a:pt x="5142814" y="279945"/>
                  <a:pt x="5132172" y="275331"/>
                  <a:pt x="5119522" y="275331"/>
                </a:cubicBezTo>
                <a:close/>
                <a:moveTo>
                  <a:pt x="4837343" y="271090"/>
                </a:moveTo>
                <a:lnTo>
                  <a:pt x="4837343" y="299665"/>
                </a:lnTo>
                <a:lnTo>
                  <a:pt x="4901637" y="299665"/>
                </a:lnTo>
                <a:cubicBezTo>
                  <a:pt x="4900447" y="318417"/>
                  <a:pt x="4896577" y="337095"/>
                  <a:pt x="4890029" y="355699"/>
                </a:cubicBezTo>
                <a:lnTo>
                  <a:pt x="4874178" y="314622"/>
                </a:lnTo>
                <a:lnTo>
                  <a:pt x="4840246" y="314622"/>
                </a:lnTo>
                <a:lnTo>
                  <a:pt x="4871276" y="395436"/>
                </a:lnTo>
                <a:cubicBezTo>
                  <a:pt x="4862198" y="410467"/>
                  <a:pt x="4851408" y="422895"/>
                  <a:pt x="4838906" y="432717"/>
                </a:cubicBezTo>
                <a:lnTo>
                  <a:pt x="4838683" y="476026"/>
                </a:lnTo>
                <a:cubicBezTo>
                  <a:pt x="4855947" y="465608"/>
                  <a:pt x="4872839" y="450279"/>
                  <a:pt x="4889359" y="430038"/>
                </a:cubicBezTo>
                <a:lnTo>
                  <a:pt x="4910567" y="474687"/>
                </a:lnTo>
                <a:lnTo>
                  <a:pt x="4948741" y="474687"/>
                </a:lnTo>
                <a:lnTo>
                  <a:pt x="4911013" y="398115"/>
                </a:lnTo>
                <a:cubicBezTo>
                  <a:pt x="4923664" y="363289"/>
                  <a:pt x="4931998" y="331886"/>
                  <a:pt x="4936016" y="303907"/>
                </a:cubicBezTo>
                <a:cubicBezTo>
                  <a:pt x="4940630" y="285601"/>
                  <a:pt x="4936463" y="274662"/>
                  <a:pt x="4923515" y="271090"/>
                </a:cubicBezTo>
                <a:close/>
                <a:moveTo>
                  <a:pt x="5219236" y="267072"/>
                </a:moveTo>
                <a:cubicBezTo>
                  <a:pt x="5213581" y="267072"/>
                  <a:pt x="5208744" y="269044"/>
                  <a:pt x="5204726" y="272987"/>
                </a:cubicBezTo>
                <a:cubicBezTo>
                  <a:pt x="5200708" y="276931"/>
                  <a:pt x="5198698" y="281657"/>
                  <a:pt x="5198698" y="287163"/>
                </a:cubicBezTo>
                <a:cubicBezTo>
                  <a:pt x="5198698" y="292819"/>
                  <a:pt x="5200708" y="297619"/>
                  <a:pt x="5204726" y="301562"/>
                </a:cubicBezTo>
                <a:cubicBezTo>
                  <a:pt x="5208744" y="305506"/>
                  <a:pt x="5213581" y="307478"/>
                  <a:pt x="5219236" y="307478"/>
                </a:cubicBezTo>
                <a:cubicBezTo>
                  <a:pt x="5224595" y="307478"/>
                  <a:pt x="5229282" y="305506"/>
                  <a:pt x="5233301" y="301562"/>
                </a:cubicBezTo>
                <a:cubicBezTo>
                  <a:pt x="5237319" y="297619"/>
                  <a:pt x="5239329" y="292819"/>
                  <a:pt x="5239329" y="287163"/>
                </a:cubicBezTo>
                <a:cubicBezTo>
                  <a:pt x="5239329" y="281657"/>
                  <a:pt x="5237319" y="276931"/>
                  <a:pt x="5233301" y="272987"/>
                </a:cubicBezTo>
                <a:cubicBezTo>
                  <a:pt x="5229282" y="269044"/>
                  <a:pt x="5224595" y="267072"/>
                  <a:pt x="5219236" y="267072"/>
                </a:cubicBezTo>
                <a:close/>
                <a:moveTo>
                  <a:pt x="6816311" y="266179"/>
                </a:moveTo>
                <a:cubicBezTo>
                  <a:pt x="6810804" y="266179"/>
                  <a:pt x="6806042" y="268188"/>
                  <a:pt x="6802023" y="272206"/>
                </a:cubicBezTo>
                <a:cubicBezTo>
                  <a:pt x="6798005" y="276224"/>
                  <a:pt x="6795996" y="280913"/>
                  <a:pt x="6795996" y="286270"/>
                </a:cubicBezTo>
                <a:cubicBezTo>
                  <a:pt x="6795996" y="291628"/>
                  <a:pt x="6798005" y="296316"/>
                  <a:pt x="6802023" y="300335"/>
                </a:cubicBezTo>
                <a:cubicBezTo>
                  <a:pt x="6806042" y="304353"/>
                  <a:pt x="6810804" y="306362"/>
                  <a:pt x="6816311" y="306362"/>
                </a:cubicBezTo>
                <a:cubicBezTo>
                  <a:pt x="6821669" y="306362"/>
                  <a:pt x="6826357" y="304353"/>
                  <a:pt x="6830375" y="300335"/>
                </a:cubicBezTo>
                <a:cubicBezTo>
                  <a:pt x="6834393" y="296316"/>
                  <a:pt x="6836403" y="291628"/>
                  <a:pt x="6836403" y="286270"/>
                </a:cubicBezTo>
                <a:cubicBezTo>
                  <a:pt x="6836403" y="280913"/>
                  <a:pt x="6834393" y="276224"/>
                  <a:pt x="6830375" y="272206"/>
                </a:cubicBezTo>
                <a:cubicBezTo>
                  <a:pt x="6826357" y="268188"/>
                  <a:pt x="6821669" y="266179"/>
                  <a:pt x="6816311" y="266179"/>
                </a:cubicBezTo>
                <a:close/>
                <a:moveTo>
                  <a:pt x="7275520" y="265955"/>
                </a:moveTo>
                <a:cubicBezTo>
                  <a:pt x="7270162" y="294233"/>
                  <a:pt x="7260712" y="312911"/>
                  <a:pt x="7247168" y="321989"/>
                </a:cubicBezTo>
                <a:lnTo>
                  <a:pt x="7247392" y="364852"/>
                </a:lnTo>
                <a:lnTo>
                  <a:pt x="7261009" y="359494"/>
                </a:lnTo>
                <a:lnTo>
                  <a:pt x="7261009" y="476249"/>
                </a:lnTo>
                <a:lnTo>
                  <a:pt x="7273288" y="476249"/>
                </a:lnTo>
                <a:cubicBezTo>
                  <a:pt x="7289361" y="476249"/>
                  <a:pt x="7297398" y="469627"/>
                  <a:pt x="7297398" y="456381"/>
                </a:cubicBezTo>
                <a:lnTo>
                  <a:pt x="7297398" y="346769"/>
                </a:lnTo>
                <a:lnTo>
                  <a:pt x="7275074" y="346769"/>
                </a:lnTo>
                <a:cubicBezTo>
                  <a:pt x="7292338" y="328761"/>
                  <a:pt x="7303723" y="301823"/>
                  <a:pt x="7309230" y="265955"/>
                </a:cubicBezTo>
                <a:close/>
                <a:moveTo>
                  <a:pt x="6361120" y="265955"/>
                </a:moveTo>
                <a:cubicBezTo>
                  <a:pt x="6355762" y="294233"/>
                  <a:pt x="6346312" y="312911"/>
                  <a:pt x="6332768" y="321989"/>
                </a:cubicBezTo>
                <a:lnTo>
                  <a:pt x="6332992" y="364852"/>
                </a:lnTo>
                <a:lnTo>
                  <a:pt x="6346609" y="359494"/>
                </a:lnTo>
                <a:lnTo>
                  <a:pt x="6346609" y="476249"/>
                </a:lnTo>
                <a:lnTo>
                  <a:pt x="6358888" y="476249"/>
                </a:lnTo>
                <a:cubicBezTo>
                  <a:pt x="6374961" y="476249"/>
                  <a:pt x="6382998" y="469627"/>
                  <a:pt x="6382998" y="456381"/>
                </a:cubicBezTo>
                <a:lnTo>
                  <a:pt x="6382998" y="346769"/>
                </a:lnTo>
                <a:lnTo>
                  <a:pt x="6360674" y="346769"/>
                </a:lnTo>
                <a:cubicBezTo>
                  <a:pt x="6377938" y="328761"/>
                  <a:pt x="6389323" y="301823"/>
                  <a:pt x="6394830" y="265955"/>
                </a:cubicBezTo>
                <a:close/>
                <a:moveTo>
                  <a:pt x="7055180" y="265286"/>
                </a:moveTo>
                <a:cubicBezTo>
                  <a:pt x="7036725" y="265286"/>
                  <a:pt x="7027498" y="274364"/>
                  <a:pt x="7027498" y="292521"/>
                </a:cubicBezTo>
                <a:lnTo>
                  <a:pt x="7027498" y="331365"/>
                </a:lnTo>
                <a:lnTo>
                  <a:pt x="7027498" y="343420"/>
                </a:lnTo>
                <a:lnTo>
                  <a:pt x="7027498" y="355922"/>
                </a:lnTo>
                <a:lnTo>
                  <a:pt x="7219710" y="355922"/>
                </a:lnTo>
                <a:lnTo>
                  <a:pt x="7219710" y="292521"/>
                </a:lnTo>
                <a:cubicBezTo>
                  <a:pt x="7219858" y="274364"/>
                  <a:pt x="7211226" y="265286"/>
                  <a:pt x="7193813" y="265286"/>
                </a:cubicBezTo>
                <a:close/>
                <a:moveTo>
                  <a:pt x="6846672" y="265286"/>
                </a:moveTo>
                <a:lnTo>
                  <a:pt x="6846672" y="294307"/>
                </a:lnTo>
                <a:lnTo>
                  <a:pt x="6874577" y="294307"/>
                </a:lnTo>
                <a:lnTo>
                  <a:pt x="6845556" y="417983"/>
                </a:lnTo>
                <a:lnTo>
                  <a:pt x="6883953" y="417983"/>
                </a:lnTo>
                <a:lnTo>
                  <a:pt x="6903375" y="326900"/>
                </a:lnTo>
                <a:lnTo>
                  <a:pt x="6903375" y="439861"/>
                </a:lnTo>
                <a:lnTo>
                  <a:pt x="6921458" y="439861"/>
                </a:lnTo>
                <a:cubicBezTo>
                  <a:pt x="6934555" y="439563"/>
                  <a:pt x="6940880" y="433313"/>
                  <a:pt x="6940434" y="421109"/>
                </a:cubicBezTo>
                <a:lnTo>
                  <a:pt x="6940210" y="337616"/>
                </a:lnTo>
                <a:lnTo>
                  <a:pt x="6944005" y="337616"/>
                </a:lnTo>
                <a:cubicBezTo>
                  <a:pt x="6946684" y="337616"/>
                  <a:pt x="6948768" y="340444"/>
                  <a:pt x="6950256" y="346099"/>
                </a:cubicBezTo>
                <a:lnTo>
                  <a:pt x="6961865" y="417537"/>
                </a:lnTo>
                <a:lnTo>
                  <a:pt x="6998477" y="417537"/>
                </a:lnTo>
                <a:lnTo>
                  <a:pt x="6983966" y="336723"/>
                </a:lnTo>
                <a:cubicBezTo>
                  <a:pt x="6981882" y="321840"/>
                  <a:pt x="6973697" y="314399"/>
                  <a:pt x="6959409" y="314399"/>
                </a:cubicBezTo>
                <a:lnTo>
                  <a:pt x="6906054" y="314399"/>
                </a:lnTo>
                <a:lnTo>
                  <a:pt x="6910966" y="294307"/>
                </a:lnTo>
                <a:lnTo>
                  <a:pt x="6998923" y="294307"/>
                </a:lnTo>
                <a:lnTo>
                  <a:pt x="6998923" y="265286"/>
                </a:lnTo>
                <a:close/>
                <a:moveTo>
                  <a:pt x="6104168" y="265286"/>
                </a:moveTo>
                <a:lnTo>
                  <a:pt x="6104168" y="295647"/>
                </a:lnTo>
                <a:lnTo>
                  <a:pt x="6252401" y="295647"/>
                </a:lnTo>
                <a:lnTo>
                  <a:pt x="6192349" y="334491"/>
                </a:lnTo>
                <a:lnTo>
                  <a:pt x="6192349" y="440307"/>
                </a:lnTo>
                <a:cubicBezTo>
                  <a:pt x="6192349" y="443879"/>
                  <a:pt x="6190489" y="445665"/>
                  <a:pt x="6186768" y="445665"/>
                </a:cubicBezTo>
                <a:lnTo>
                  <a:pt x="6154621" y="445665"/>
                </a:lnTo>
                <a:lnTo>
                  <a:pt x="6155068" y="476026"/>
                </a:lnTo>
                <a:lnTo>
                  <a:pt x="6211102" y="476026"/>
                </a:lnTo>
                <a:cubicBezTo>
                  <a:pt x="6225687" y="476026"/>
                  <a:pt x="6233054" y="468734"/>
                  <a:pt x="6233202" y="454148"/>
                </a:cubicBezTo>
                <a:lnTo>
                  <a:pt x="6233202" y="348332"/>
                </a:lnTo>
                <a:lnTo>
                  <a:pt x="6307989" y="301004"/>
                </a:lnTo>
                <a:cubicBezTo>
                  <a:pt x="6319002" y="284931"/>
                  <a:pt x="6316918" y="273025"/>
                  <a:pt x="6301738" y="265286"/>
                </a:cubicBezTo>
                <a:close/>
                <a:moveTo>
                  <a:pt x="5994110" y="265286"/>
                </a:moveTo>
                <a:cubicBezTo>
                  <a:pt x="5985180" y="265286"/>
                  <a:pt x="5979450" y="268932"/>
                  <a:pt x="5976920" y="276224"/>
                </a:cubicBezTo>
                <a:lnTo>
                  <a:pt x="5958391" y="325338"/>
                </a:lnTo>
                <a:lnTo>
                  <a:pt x="5958391" y="293191"/>
                </a:lnTo>
                <a:cubicBezTo>
                  <a:pt x="5958391" y="275183"/>
                  <a:pt x="5949759" y="266253"/>
                  <a:pt x="5932496" y="266402"/>
                </a:cubicBezTo>
                <a:lnTo>
                  <a:pt x="5875568" y="266402"/>
                </a:lnTo>
                <a:lnTo>
                  <a:pt x="5875568" y="475133"/>
                </a:lnTo>
                <a:lnTo>
                  <a:pt x="5906822" y="475133"/>
                </a:lnTo>
                <a:lnTo>
                  <a:pt x="5906822" y="294084"/>
                </a:lnTo>
                <a:lnTo>
                  <a:pt x="5922896" y="294084"/>
                </a:lnTo>
                <a:lnTo>
                  <a:pt x="5922896" y="429815"/>
                </a:lnTo>
                <a:lnTo>
                  <a:pt x="5913966" y="430038"/>
                </a:lnTo>
                <a:lnTo>
                  <a:pt x="5913966" y="461292"/>
                </a:lnTo>
                <a:cubicBezTo>
                  <a:pt x="5943583" y="464120"/>
                  <a:pt x="5958391" y="452363"/>
                  <a:pt x="5958391" y="426020"/>
                </a:cubicBezTo>
                <a:lnTo>
                  <a:pt x="5958391" y="361056"/>
                </a:lnTo>
                <a:lnTo>
                  <a:pt x="5936067" y="361056"/>
                </a:lnTo>
                <a:cubicBezTo>
                  <a:pt x="5950950" y="352871"/>
                  <a:pt x="5958391" y="341114"/>
                  <a:pt x="5958391" y="325784"/>
                </a:cubicBezTo>
                <a:lnTo>
                  <a:pt x="5958391" y="325338"/>
                </a:lnTo>
                <a:lnTo>
                  <a:pt x="5984287" y="325784"/>
                </a:lnTo>
                <a:cubicBezTo>
                  <a:pt x="5994705" y="325189"/>
                  <a:pt x="6001030" y="320947"/>
                  <a:pt x="6003263" y="313059"/>
                </a:cubicBezTo>
                <a:lnTo>
                  <a:pt x="6017550" y="282922"/>
                </a:lnTo>
                <a:cubicBezTo>
                  <a:pt x="6022015" y="281582"/>
                  <a:pt x="6025736" y="283145"/>
                  <a:pt x="6028713" y="287610"/>
                </a:cubicBezTo>
                <a:lnTo>
                  <a:pt x="6045902" y="326007"/>
                </a:lnTo>
                <a:lnTo>
                  <a:pt x="6086309" y="326231"/>
                </a:lnTo>
                <a:lnTo>
                  <a:pt x="6065994" y="276671"/>
                </a:lnTo>
                <a:cubicBezTo>
                  <a:pt x="6063315" y="269081"/>
                  <a:pt x="6058032" y="265286"/>
                  <a:pt x="6050144" y="265286"/>
                </a:cubicBezTo>
                <a:lnTo>
                  <a:pt x="6024694" y="265286"/>
                </a:lnTo>
                <a:close/>
                <a:moveTo>
                  <a:pt x="5759482" y="265286"/>
                </a:moveTo>
                <a:lnTo>
                  <a:pt x="5767966" y="319757"/>
                </a:lnTo>
                <a:lnTo>
                  <a:pt x="5716620" y="319757"/>
                </a:lnTo>
                <a:lnTo>
                  <a:pt x="5716620" y="299665"/>
                </a:lnTo>
                <a:lnTo>
                  <a:pt x="5725103" y="299665"/>
                </a:lnTo>
                <a:cubicBezTo>
                  <a:pt x="5738498" y="299963"/>
                  <a:pt x="5745865" y="294530"/>
                  <a:pt x="5747204" y="283368"/>
                </a:cubicBezTo>
                <a:lnTo>
                  <a:pt x="5747204" y="270643"/>
                </a:lnTo>
                <a:lnTo>
                  <a:pt x="5654112" y="270643"/>
                </a:lnTo>
                <a:lnTo>
                  <a:pt x="5653889" y="299665"/>
                </a:lnTo>
                <a:lnTo>
                  <a:pt x="5667507" y="299665"/>
                </a:lnTo>
                <a:cubicBezTo>
                  <a:pt x="5675990" y="299665"/>
                  <a:pt x="5680231" y="302939"/>
                  <a:pt x="5680231" y="309488"/>
                </a:cubicBezTo>
                <a:lnTo>
                  <a:pt x="5680231" y="319757"/>
                </a:lnTo>
                <a:lnTo>
                  <a:pt x="5646968" y="319757"/>
                </a:lnTo>
                <a:lnTo>
                  <a:pt x="5646968" y="348778"/>
                </a:lnTo>
                <a:lnTo>
                  <a:pt x="5663488" y="348778"/>
                </a:lnTo>
                <a:cubicBezTo>
                  <a:pt x="5674650" y="348778"/>
                  <a:pt x="5680231" y="354731"/>
                  <a:pt x="5680231" y="366638"/>
                </a:cubicBezTo>
                <a:lnTo>
                  <a:pt x="5680231" y="384497"/>
                </a:lnTo>
                <a:lnTo>
                  <a:pt x="5646968" y="392757"/>
                </a:lnTo>
                <a:lnTo>
                  <a:pt x="5646968" y="426913"/>
                </a:lnTo>
                <a:lnTo>
                  <a:pt x="5680231" y="418653"/>
                </a:lnTo>
                <a:lnTo>
                  <a:pt x="5680231" y="436959"/>
                </a:lnTo>
                <a:cubicBezTo>
                  <a:pt x="5680231" y="439191"/>
                  <a:pt x="5679636" y="441052"/>
                  <a:pt x="5678446" y="442540"/>
                </a:cubicBezTo>
                <a:cubicBezTo>
                  <a:pt x="5677255" y="443879"/>
                  <a:pt x="5675171" y="444623"/>
                  <a:pt x="5672195" y="444772"/>
                </a:cubicBezTo>
                <a:lnTo>
                  <a:pt x="5657684" y="444772"/>
                </a:lnTo>
                <a:lnTo>
                  <a:pt x="5657461" y="473794"/>
                </a:lnTo>
                <a:lnTo>
                  <a:pt x="5694742" y="473794"/>
                </a:lnTo>
                <a:cubicBezTo>
                  <a:pt x="5701142" y="473794"/>
                  <a:pt x="5706574" y="471413"/>
                  <a:pt x="5711039" y="466650"/>
                </a:cubicBezTo>
                <a:cubicBezTo>
                  <a:pt x="5714611" y="462185"/>
                  <a:pt x="5716471" y="457348"/>
                  <a:pt x="5716620" y="452139"/>
                </a:cubicBezTo>
                <a:lnTo>
                  <a:pt x="5716620" y="409054"/>
                </a:lnTo>
                <a:lnTo>
                  <a:pt x="5740953" y="402803"/>
                </a:lnTo>
                <a:lnTo>
                  <a:pt x="5740953" y="368647"/>
                </a:lnTo>
                <a:lnTo>
                  <a:pt x="5716620" y="374898"/>
                </a:lnTo>
                <a:lnTo>
                  <a:pt x="5716620" y="348778"/>
                </a:lnTo>
                <a:lnTo>
                  <a:pt x="5772430" y="348778"/>
                </a:lnTo>
                <a:lnTo>
                  <a:pt x="5784262" y="403696"/>
                </a:lnTo>
                <a:lnTo>
                  <a:pt x="5751000" y="421555"/>
                </a:lnTo>
                <a:lnTo>
                  <a:pt x="5751000" y="463078"/>
                </a:lnTo>
                <a:lnTo>
                  <a:pt x="5794755" y="440531"/>
                </a:lnTo>
                <a:lnTo>
                  <a:pt x="5802345" y="476026"/>
                </a:lnTo>
                <a:lnTo>
                  <a:pt x="5841189" y="475580"/>
                </a:lnTo>
                <a:lnTo>
                  <a:pt x="5828242" y="421109"/>
                </a:lnTo>
                <a:lnTo>
                  <a:pt x="5857709" y="403249"/>
                </a:lnTo>
                <a:lnTo>
                  <a:pt x="5857709" y="362173"/>
                </a:lnTo>
                <a:lnTo>
                  <a:pt x="5819311" y="385613"/>
                </a:lnTo>
                <a:lnTo>
                  <a:pt x="5811051" y="348778"/>
                </a:lnTo>
                <a:lnTo>
                  <a:pt x="5828911" y="348778"/>
                </a:lnTo>
                <a:cubicBezTo>
                  <a:pt x="5846621" y="348778"/>
                  <a:pt x="5855477" y="340072"/>
                  <a:pt x="5855477" y="322659"/>
                </a:cubicBezTo>
                <a:lnTo>
                  <a:pt x="5846100" y="280689"/>
                </a:lnTo>
                <a:lnTo>
                  <a:pt x="5811275" y="280689"/>
                </a:lnTo>
                <a:lnTo>
                  <a:pt x="5819311" y="319757"/>
                </a:lnTo>
                <a:lnTo>
                  <a:pt x="5804131" y="319757"/>
                </a:lnTo>
                <a:lnTo>
                  <a:pt x="5795871" y="265286"/>
                </a:lnTo>
                <a:close/>
                <a:moveTo>
                  <a:pt x="5000980" y="265286"/>
                </a:moveTo>
                <a:lnTo>
                  <a:pt x="5000980" y="288503"/>
                </a:lnTo>
                <a:lnTo>
                  <a:pt x="4941375" y="288503"/>
                </a:lnTo>
                <a:lnTo>
                  <a:pt x="4941375" y="317301"/>
                </a:lnTo>
                <a:lnTo>
                  <a:pt x="4978656" y="317301"/>
                </a:lnTo>
                <a:cubicBezTo>
                  <a:pt x="4993539" y="317301"/>
                  <a:pt x="5000980" y="324668"/>
                  <a:pt x="5000980" y="339402"/>
                </a:cubicBezTo>
                <a:lnTo>
                  <a:pt x="5000980" y="438075"/>
                </a:lnTo>
                <a:cubicBezTo>
                  <a:pt x="5000980" y="440456"/>
                  <a:pt x="5000385" y="442317"/>
                  <a:pt x="4999194" y="443656"/>
                </a:cubicBezTo>
                <a:cubicBezTo>
                  <a:pt x="4997855" y="445144"/>
                  <a:pt x="4995697" y="445963"/>
                  <a:pt x="4992720" y="446112"/>
                </a:cubicBezTo>
                <a:lnTo>
                  <a:pt x="4976201" y="446112"/>
                </a:lnTo>
                <a:lnTo>
                  <a:pt x="4975977" y="474687"/>
                </a:lnTo>
                <a:lnTo>
                  <a:pt x="5015267" y="474687"/>
                </a:lnTo>
                <a:cubicBezTo>
                  <a:pt x="5021965" y="474687"/>
                  <a:pt x="5027471" y="472306"/>
                  <a:pt x="5031787" y="467543"/>
                </a:cubicBezTo>
                <a:cubicBezTo>
                  <a:pt x="5035508" y="463078"/>
                  <a:pt x="5037443" y="458316"/>
                  <a:pt x="5037592" y="453256"/>
                </a:cubicBezTo>
                <a:lnTo>
                  <a:pt x="5037592" y="317301"/>
                </a:lnTo>
                <a:lnTo>
                  <a:pt x="5048084" y="317301"/>
                </a:lnTo>
                <a:lnTo>
                  <a:pt x="5048084" y="288503"/>
                </a:lnTo>
                <a:lnTo>
                  <a:pt x="5037592" y="288503"/>
                </a:lnTo>
                <a:lnTo>
                  <a:pt x="5037592" y="265286"/>
                </a:lnTo>
                <a:close/>
                <a:moveTo>
                  <a:pt x="7327535" y="265062"/>
                </a:moveTo>
                <a:cubicBezTo>
                  <a:pt x="7325452" y="279350"/>
                  <a:pt x="7319276" y="291182"/>
                  <a:pt x="7309006" y="300558"/>
                </a:cubicBezTo>
                <a:lnTo>
                  <a:pt x="7309006" y="344537"/>
                </a:lnTo>
                <a:cubicBezTo>
                  <a:pt x="7323592" y="340816"/>
                  <a:pt x="7337284" y="327942"/>
                  <a:pt x="7350083" y="305916"/>
                </a:cubicBezTo>
                <a:lnTo>
                  <a:pt x="7404108" y="305916"/>
                </a:lnTo>
                <a:cubicBezTo>
                  <a:pt x="7415270" y="305916"/>
                  <a:pt x="7420851" y="311199"/>
                  <a:pt x="7420851" y="321766"/>
                </a:cubicBezTo>
                <a:lnTo>
                  <a:pt x="7420851" y="342081"/>
                </a:lnTo>
                <a:lnTo>
                  <a:pt x="7455453" y="342081"/>
                </a:lnTo>
                <a:lnTo>
                  <a:pt x="7455453" y="303014"/>
                </a:lnTo>
                <a:cubicBezTo>
                  <a:pt x="7455602" y="285452"/>
                  <a:pt x="7447789" y="276671"/>
                  <a:pt x="7432013" y="276671"/>
                </a:cubicBezTo>
                <a:lnTo>
                  <a:pt x="7359236" y="276671"/>
                </a:lnTo>
                <a:lnTo>
                  <a:pt x="7363031" y="265062"/>
                </a:lnTo>
                <a:close/>
                <a:moveTo>
                  <a:pt x="6413135" y="265062"/>
                </a:moveTo>
                <a:cubicBezTo>
                  <a:pt x="6411052" y="279350"/>
                  <a:pt x="6404876" y="291182"/>
                  <a:pt x="6394606" y="300558"/>
                </a:cubicBezTo>
                <a:lnTo>
                  <a:pt x="6394606" y="344537"/>
                </a:lnTo>
                <a:cubicBezTo>
                  <a:pt x="6409192" y="340816"/>
                  <a:pt x="6422884" y="327942"/>
                  <a:pt x="6435683" y="305916"/>
                </a:cubicBezTo>
                <a:lnTo>
                  <a:pt x="6489708" y="305916"/>
                </a:lnTo>
                <a:cubicBezTo>
                  <a:pt x="6500870" y="305916"/>
                  <a:pt x="6506451" y="311199"/>
                  <a:pt x="6506451" y="321766"/>
                </a:cubicBezTo>
                <a:lnTo>
                  <a:pt x="6506451" y="342081"/>
                </a:lnTo>
                <a:lnTo>
                  <a:pt x="6541053" y="342081"/>
                </a:lnTo>
                <a:lnTo>
                  <a:pt x="6541053" y="303014"/>
                </a:lnTo>
                <a:cubicBezTo>
                  <a:pt x="6541202" y="285452"/>
                  <a:pt x="6533389" y="276671"/>
                  <a:pt x="6517613" y="276671"/>
                </a:cubicBezTo>
                <a:lnTo>
                  <a:pt x="6444836" y="276671"/>
                </a:lnTo>
                <a:lnTo>
                  <a:pt x="6448631" y="265062"/>
                </a:lnTo>
                <a:close/>
                <a:moveTo>
                  <a:pt x="5274155" y="265062"/>
                </a:moveTo>
                <a:lnTo>
                  <a:pt x="5289334" y="301674"/>
                </a:lnTo>
                <a:cubicBezTo>
                  <a:pt x="5278023" y="301674"/>
                  <a:pt x="5272368" y="309190"/>
                  <a:pt x="5272368" y="324222"/>
                </a:cubicBezTo>
                <a:lnTo>
                  <a:pt x="5272368" y="387176"/>
                </a:lnTo>
                <a:lnTo>
                  <a:pt x="5272368" y="401687"/>
                </a:lnTo>
                <a:lnTo>
                  <a:pt x="5289334" y="401687"/>
                </a:lnTo>
                <a:lnTo>
                  <a:pt x="5279958" y="440754"/>
                </a:lnTo>
                <a:cubicBezTo>
                  <a:pt x="5279364" y="444772"/>
                  <a:pt x="5277577" y="446856"/>
                  <a:pt x="5274600" y="447005"/>
                </a:cubicBezTo>
                <a:lnTo>
                  <a:pt x="5255402" y="447005"/>
                </a:lnTo>
                <a:cubicBezTo>
                  <a:pt x="5252723" y="446409"/>
                  <a:pt x="5251383" y="444623"/>
                  <a:pt x="5251383" y="441647"/>
                </a:cubicBezTo>
                <a:lnTo>
                  <a:pt x="5251383" y="404365"/>
                </a:lnTo>
                <a:lnTo>
                  <a:pt x="5251383" y="355922"/>
                </a:lnTo>
                <a:cubicBezTo>
                  <a:pt x="5251383" y="336425"/>
                  <a:pt x="5245430" y="326677"/>
                  <a:pt x="5233524" y="326677"/>
                </a:cubicBezTo>
                <a:lnTo>
                  <a:pt x="5215218" y="326677"/>
                </a:lnTo>
                <a:lnTo>
                  <a:pt x="5189769" y="326677"/>
                </a:lnTo>
                <a:lnTo>
                  <a:pt x="5189769" y="358154"/>
                </a:lnTo>
                <a:lnTo>
                  <a:pt x="5215218" y="358154"/>
                </a:lnTo>
                <a:lnTo>
                  <a:pt x="5215218" y="376683"/>
                </a:lnTo>
                <a:lnTo>
                  <a:pt x="5215218" y="404365"/>
                </a:lnTo>
                <a:lnTo>
                  <a:pt x="5215218" y="445889"/>
                </a:lnTo>
                <a:cubicBezTo>
                  <a:pt x="5215218" y="465980"/>
                  <a:pt x="5223552" y="476101"/>
                  <a:pt x="5240221" y="476249"/>
                </a:cubicBezTo>
                <a:lnTo>
                  <a:pt x="5286655" y="476249"/>
                </a:lnTo>
                <a:cubicBezTo>
                  <a:pt x="5300645" y="476249"/>
                  <a:pt x="5308980" y="468882"/>
                  <a:pt x="5311659" y="454148"/>
                </a:cubicBezTo>
                <a:lnTo>
                  <a:pt x="5323714" y="401687"/>
                </a:lnTo>
                <a:lnTo>
                  <a:pt x="5342913" y="401687"/>
                </a:lnTo>
                <a:lnTo>
                  <a:pt x="5342913" y="455041"/>
                </a:lnTo>
                <a:cubicBezTo>
                  <a:pt x="5342913" y="469031"/>
                  <a:pt x="5349312" y="476101"/>
                  <a:pt x="5362111" y="476249"/>
                </a:cubicBezTo>
                <a:lnTo>
                  <a:pt x="5400509" y="476249"/>
                </a:lnTo>
                <a:lnTo>
                  <a:pt x="5400509" y="447005"/>
                </a:lnTo>
                <a:lnTo>
                  <a:pt x="5382650" y="447005"/>
                </a:lnTo>
                <a:cubicBezTo>
                  <a:pt x="5379078" y="447005"/>
                  <a:pt x="5377292" y="445219"/>
                  <a:pt x="5377292" y="441647"/>
                </a:cubicBezTo>
                <a:lnTo>
                  <a:pt x="5377292" y="401687"/>
                </a:lnTo>
                <a:lnTo>
                  <a:pt x="5395151" y="401463"/>
                </a:lnTo>
                <a:lnTo>
                  <a:pt x="5395151" y="324668"/>
                </a:lnTo>
                <a:cubicBezTo>
                  <a:pt x="5395151" y="309339"/>
                  <a:pt x="5390686" y="301674"/>
                  <a:pt x="5381757" y="301674"/>
                </a:cubicBezTo>
                <a:lnTo>
                  <a:pt x="5396044" y="265062"/>
                </a:lnTo>
                <a:lnTo>
                  <a:pt x="5359879" y="265062"/>
                </a:lnTo>
                <a:lnTo>
                  <a:pt x="5352735" y="283368"/>
                </a:lnTo>
                <a:cubicBezTo>
                  <a:pt x="5347973" y="294084"/>
                  <a:pt x="5342243" y="299442"/>
                  <a:pt x="5335546" y="299442"/>
                </a:cubicBezTo>
                <a:cubicBezTo>
                  <a:pt x="5328848" y="299442"/>
                  <a:pt x="5322970" y="294084"/>
                  <a:pt x="5317909" y="283368"/>
                </a:cubicBezTo>
                <a:lnTo>
                  <a:pt x="5310319" y="26506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47700"/>
                </a:lnTo>
                <a:lnTo>
                  <a:pt x="0" y="6477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/>
          <p:nvPr/>
        </p:nvSpPr>
        <p:spPr>
          <a:xfrm>
            <a:off x="4517658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心形 31"/>
          <p:cNvSpPr/>
          <p:nvPr/>
        </p:nvSpPr>
        <p:spPr>
          <a:xfrm>
            <a:off x="4756659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心形 33"/>
          <p:cNvSpPr/>
          <p:nvPr/>
        </p:nvSpPr>
        <p:spPr>
          <a:xfrm>
            <a:off x="4995660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心形 34"/>
          <p:cNvSpPr/>
          <p:nvPr/>
        </p:nvSpPr>
        <p:spPr>
          <a:xfrm>
            <a:off x="5234661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心形 35"/>
          <p:cNvSpPr/>
          <p:nvPr/>
        </p:nvSpPr>
        <p:spPr>
          <a:xfrm>
            <a:off x="619066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6668667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6907668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7146669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385670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7624671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7863672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810267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心形 43"/>
          <p:cNvSpPr/>
          <p:nvPr/>
        </p:nvSpPr>
        <p:spPr>
          <a:xfrm>
            <a:off x="5473662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心形 44"/>
          <p:cNvSpPr/>
          <p:nvPr/>
        </p:nvSpPr>
        <p:spPr>
          <a:xfrm>
            <a:off x="5712663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>
            <a:off x="595166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>
            <a:off x="642966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心形 47"/>
          <p:cNvSpPr/>
          <p:nvPr/>
        </p:nvSpPr>
        <p:spPr>
          <a:xfrm>
            <a:off x="356165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心形 48"/>
          <p:cNvSpPr/>
          <p:nvPr/>
        </p:nvSpPr>
        <p:spPr>
          <a:xfrm>
            <a:off x="3800655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>
            <a:off x="403965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>
            <a:off x="4278657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693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83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415" y="2176501"/>
            <a:ext cx="1905000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415" y="2176501"/>
            <a:ext cx="1905000" cy="190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415" y="2176501"/>
            <a:ext cx="19050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7415" y="2176501"/>
            <a:ext cx="1905000" cy="1905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84220" y="1126802"/>
            <a:ext cx="60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华康海报体W12" panose="040B0C09000000000000" pitchFamily="81" charset="-122"/>
                <a:ea typeface="华康海报体W12" panose="040B0C09000000000000" pitchFamily="81" charset="-122"/>
              </a:rPr>
              <a:t>Ladies and </a:t>
            </a:r>
            <a:r>
              <a:rPr lang="zh-CN" altLang="en-US" sz="4800" dirty="0" smtClean="0">
                <a:solidFill>
                  <a:schemeClr val="bg1"/>
                </a:solidFill>
                <a:latin typeface="华康海报体W12" panose="040B0C09000000000000" pitchFamily="81" charset="-122"/>
                <a:ea typeface="华康海报体W12" panose="040B0C09000000000000" pitchFamily="81" charset="-122"/>
              </a:rPr>
              <a:t>乡亲们</a:t>
            </a:r>
            <a:endParaRPr lang="zh-CN" altLang="en-US" sz="4800" dirty="0">
              <a:solidFill>
                <a:schemeClr val="bg1"/>
              </a:solidFill>
              <a:latin typeface="华康海报体W12" panose="040B0C09000000000000" pitchFamily="81" charset="-122"/>
              <a:ea typeface="华康海报体W12" panose="040B0C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6198" y="1126802"/>
            <a:ext cx="4513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华康海报体W12" panose="040B0C09000000000000" pitchFamily="81" charset="-122"/>
                <a:ea typeface="华康海报体W12" panose="040B0C09000000000000" pitchFamily="81" charset="-122"/>
              </a:rPr>
              <a:t>广场舞时间到了</a:t>
            </a:r>
            <a:endParaRPr lang="zh-CN" altLang="en-US" sz="4800" dirty="0">
              <a:solidFill>
                <a:schemeClr val="bg1"/>
              </a:solidFill>
              <a:latin typeface="华康海报体W12" panose="040B0C09000000000000" pitchFamily="81" charset="-122"/>
              <a:ea typeface="华康海报体W12" panose="040B0C09000000000000" pitchFamily="81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0"/>
            <a:ext cx="12192000" cy="647700"/>
          </a:xfrm>
          <a:custGeom>
            <a:avLst/>
            <a:gdLst/>
            <a:ahLst/>
            <a:cxnLst/>
            <a:rect l="l" t="t" r="r" b="b"/>
            <a:pathLst>
              <a:path w="12192000" h="647700">
                <a:moveTo>
                  <a:pt x="6833723" y="432717"/>
                </a:moveTo>
                <a:lnTo>
                  <a:pt x="6859619" y="432717"/>
                </a:lnTo>
                <a:cubicBezTo>
                  <a:pt x="6868549" y="432717"/>
                  <a:pt x="6873014" y="436140"/>
                  <a:pt x="6873014" y="442986"/>
                </a:cubicBezTo>
                <a:lnTo>
                  <a:pt x="6873014" y="448344"/>
                </a:lnTo>
                <a:lnTo>
                  <a:pt x="6867433" y="448344"/>
                </a:lnTo>
                <a:lnTo>
                  <a:pt x="6833723" y="448344"/>
                </a:lnTo>
                <a:close/>
                <a:moveTo>
                  <a:pt x="7128570" y="424520"/>
                </a:moveTo>
                <a:cubicBezTo>
                  <a:pt x="7134263" y="424367"/>
                  <a:pt x="7140458" y="427918"/>
                  <a:pt x="7147155" y="435173"/>
                </a:cubicBezTo>
                <a:lnTo>
                  <a:pt x="7136440" y="444549"/>
                </a:lnTo>
                <a:cubicBezTo>
                  <a:pt x="7129891" y="447674"/>
                  <a:pt x="7123492" y="446781"/>
                  <a:pt x="7117241" y="441870"/>
                </a:cubicBezTo>
                <a:cubicBezTo>
                  <a:pt x="7113967" y="434726"/>
                  <a:pt x="7115901" y="429406"/>
                  <a:pt x="7123045" y="425908"/>
                </a:cubicBezTo>
                <a:cubicBezTo>
                  <a:pt x="7124831" y="425034"/>
                  <a:pt x="7126673" y="424571"/>
                  <a:pt x="7128570" y="424520"/>
                </a:cubicBezTo>
                <a:close/>
                <a:moveTo>
                  <a:pt x="7482242" y="423564"/>
                </a:moveTo>
                <a:lnTo>
                  <a:pt x="7482242" y="475580"/>
                </a:lnTo>
                <a:lnTo>
                  <a:pt x="7498538" y="475580"/>
                </a:lnTo>
                <a:cubicBezTo>
                  <a:pt x="7509701" y="475282"/>
                  <a:pt x="7515133" y="472306"/>
                  <a:pt x="7514835" y="466650"/>
                </a:cubicBezTo>
                <a:lnTo>
                  <a:pt x="7514835" y="423564"/>
                </a:lnTo>
                <a:close/>
                <a:moveTo>
                  <a:pt x="7520863" y="423341"/>
                </a:moveTo>
                <a:lnTo>
                  <a:pt x="7520863" y="454372"/>
                </a:lnTo>
                <a:cubicBezTo>
                  <a:pt x="7520863" y="468659"/>
                  <a:pt x="7531578" y="475877"/>
                  <a:pt x="7553010" y="476026"/>
                </a:cubicBezTo>
                <a:lnTo>
                  <a:pt x="7668202" y="476026"/>
                </a:lnTo>
                <a:cubicBezTo>
                  <a:pt x="7678174" y="476026"/>
                  <a:pt x="7683160" y="469478"/>
                  <a:pt x="7683160" y="456381"/>
                </a:cubicBezTo>
                <a:lnTo>
                  <a:pt x="7561939" y="456381"/>
                </a:lnTo>
                <a:cubicBezTo>
                  <a:pt x="7558219" y="456381"/>
                  <a:pt x="7556358" y="455116"/>
                  <a:pt x="7556358" y="452586"/>
                </a:cubicBezTo>
                <a:lnTo>
                  <a:pt x="7556358" y="423341"/>
                </a:lnTo>
                <a:close/>
                <a:moveTo>
                  <a:pt x="7645655" y="422225"/>
                </a:moveTo>
                <a:cubicBezTo>
                  <a:pt x="7640595" y="422374"/>
                  <a:pt x="7636949" y="423490"/>
                  <a:pt x="7634716" y="425573"/>
                </a:cubicBezTo>
                <a:lnTo>
                  <a:pt x="7614178" y="437852"/>
                </a:lnTo>
                <a:cubicBezTo>
                  <a:pt x="7610755" y="439638"/>
                  <a:pt x="7608374" y="439489"/>
                  <a:pt x="7607034" y="437405"/>
                </a:cubicBezTo>
                <a:lnTo>
                  <a:pt x="7600783" y="422671"/>
                </a:lnTo>
                <a:lnTo>
                  <a:pt x="7562162" y="422671"/>
                </a:lnTo>
                <a:lnTo>
                  <a:pt x="7573325" y="448121"/>
                </a:lnTo>
                <a:cubicBezTo>
                  <a:pt x="7574664" y="450800"/>
                  <a:pt x="7578534" y="452214"/>
                  <a:pt x="7584933" y="452363"/>
                </a:cubicBezTo>
                <a:lnTo>
                  <a:pt x="7609490" y="452363"/>
                </a:lnTo>
                <a:cubicBezTo>
                  <a:pt x="7613062" y="452363"/>
                  <a:pt x="7616038" y="451767"/>
                  <a:pt x="7618419" y="450577"/>
                </a:cubicBezTo>
                <a:lnTo>
                  <a:pt x="7643646" y="435619"/>
                </a:lnTo>
                <a:lnTo>
                  <a:pt x="7643646" y="452363"/>
                </a:lnTo>
                <a:lnTo>
                  <a:pt x="7680704" y="452363"/>
                </a:lnTo>
                <a:lnTo>
                  <a:pt x="7680704" y="432048"/>
                </a:lnTo>
                <a:cubicBezTo>
                  <a:pt x="7680109" y="425499"/>
                  <a:pt x="7674007" y="422225"/>
                  <a:pt x="7662398" y="422225"/>
                </a:cubicBezTo>
                <a:close/>
                <a:moveTo>
                  <a:pt x="5508781" y="401017"/>
                </a:moveTo>
                <a:lnTo>
                  <a:pt x="5504093" y="471561"/>
                </a:lnTo>
                <a:lnTo>
                  <a:pt x="5535347" y="471561"/>
                </a:lnTo>
                <a:lnTo>
                  <a:pt x="5538026" y="401017"/>
                </a:lnTo>
                <a:close/>
                <a:moveTo>
                  <a:pt x="7296281" y="391641"/>
                </a:moveTo>
                <a:lnTo>
                  <a:pt x="7397633" y="391641"/>
                </a:lnTo>
                <a:cubicBezTo>
                  <a:pt x="7408200" y="391641"/>
                  <a:pt x="7413483" y="395659"/>
                  <a:pt x="7413483" y="403696"/>
                </a:cubicBezTo>
                <a:lnTo>
                  <a:pt x="7413483" y="407491"/>
                </a:lnTo>
                <a:lnTo>
                  <a:pt x="7296281" y="407491"/>
                </a:lnTo>
                <a:close/>
                <a:moveTo>
                  <a:pt x="6833723" y="391641"/>
                </a:moveTo>
                <a:lnTo>
                  <a:pt x="6858726" y="391641"/>
                </a:lnTo>
                <a:cubicBezTo>
                  <a:pt x="6868251" y="391641"/>
                  <a:pt x="6873014" y="394915"/>
                  <a:pt x="6873014" y="401463"/>
                </a:cubicBezTo>
                <a:lnTo>
                  <a:pt x="6873014" y="407268"/>
                </a:lnTo>
                <a:lnTo>
                  <a:pt x="6833723" y="407268"/>
                </a:lnTo>
                <a:close/>
                <a:moveTo>
                  <a:pt x="7521532" y="388515"/>
                </a:moveTo>
                <a:lnTo>
                  <a:pt x="7627796" y="388515"/>
                </a:lnTo>
                <a:cubicBezTo>
                  <a:pt x="7637172" y="388515"/>
                  <a:pt x="7641860" y="390376"/>
                  <a:pt x="7641860" y="394096"/>
                </a:cubicBezTo>
                <a:lnTo>
                  <a:pt x="7641860" y="395659"/>
                </a:lnTo>
                <a:lnTo>
                  <a:pt x="7521532" y="395659"/>
                </a:lnTo>
                <a:close/>
                <a:moveTo>
                  <a:pt x="6126715" y="384720"/>
                </a:moveTo>
                <a:lnTo>
                  <a:pt x="6126715" y="433387"/>
                </a:lnTo>
                <a:lnTo>
                  <a:pt x="6146137" y="433387"/>
                </a:lnTo>
                <a:lnTo>
                  <a:pt x="6145914" y="439414"/>
                </a:lnTo>
                <a:cubicBezTo>
                  <a:pt x="6145914" y="441796"/>
                  <a:pt x="6144761" y="444251"/>
                  <a:pt x="6142454" y="446781"/>
                </a:cubicBezTo>
                <a:cubicBezTo>
                  <a:pt x="6140147" y="449312"/>
                  <a:pt x="6137840" y="450911"/>
                  <a:pt x="6135533" y="451581"/>
                </a:cubicBezTo>
                <a:cubicBezTo>
                  <a:pt x="6133227" y="452251"/>
                  <a:pt x="6130808" y="452660"/>
                  <a:pt x="6128278" y="452809"/>
                </a:cubicBezTo>
                <a:lnTo>
                  <a:pt x="6128278" y="473347"/>
                </a:lnTo>
                <a:lnTo>
                  <a:pt x="6136315" y="472678"/>
                </a:lnTo>
                <a:cubicBezTo>
                  <a:pt x="6139143" y="472529"/>
                  <a:pt x="6143161" y="471524"/>
                  <a:pt x="6148370" y="469664"/>
                </a:cubicBezTo>
                <a:cubicBezTo>
                  <a:pt x="6153579" y="467803"/>
                  <a:pt x="6157932" y="465497"/>
                  <a:pt x="6161430" y="462743"/>
                </a:cubicBezTo>
                <a:cubicBezTo>
                  <a:pt x="6164927" y="459990"/>
                  <a:pt x="6167680" y="456716"/>
                  <a:pt x="6169690" y="452921"/>
                </a:cubicBezTo>
                <a:cubicBezTo>
                  <a:pt x="6171699" y="449126"/>
                  <a:pt x="6173113" y="445033"/>
                  <a:pt x="6173931" y="440642"/>
                </a:cubicBezTo>
                <a:cubicBezTo>
                  <a:pt x="6174750" y="436252"/>
                  <a:pt x="6175159" y="431824"/>
                  <a:pt x="6175159" y="427359"/>
                </a:cubicBezTo>
                <a:lnTo>
                  <a:pt x="6175159" y="384720"/>
                </a:lnTo>
                <a:close/>
                <a:moveTo>
                  <a:pt x="4983715" y="384720"/>
                </a:moveTo>
                <a:lnTo>
                  <a:pt x="4983715" y="433387"/>
                </a:lnTo>
                <a:lnTo>
                  <a:pt x="5003137" y="433387"/>
                </a:lnTo>
                <a:lnTo>
                  <a:pt x="5002914" y="439414"/>
                </a:lnTo>
                <a:cubicBezTo>
                  <a:pt x="5002914" y="441796"/>
                  <a:pt x="5001761" y="444251"/>
                  <a:pt x="4999454" y="446781"/>
                </a:cubicBezTo>
                <a:cubicBezTo>
                  <a:pt x="4997147" y="449312"/>
                  <a:pt x="4994840" y="450911"/>
                  <a:pt x="4992533" y="451581"/>
                </a:cubicBezTo>
                <a:cubicBezTo>
                  <a:pt x="4990227" y="452251"/>
                  <a:pt x="4987808" y="452660"/>
                  <a:pt x="4985278" y="452809"/>
                </a:cubicBezTo>
                <a:lnTo>
                  <a:pt x="4985278" y="473347"/>
                </a:lnTo>
                <a:lnTo>
                  <a:pt x="4993315" y="472678"/>
                </a:lnTo>
                <a:cubicBezTo>
                  <a:pt x="4996143" y="472529"/>
                  <a:pt x="5000161" y="471524"/>
                  <a:pt x="5005370" y="469664"/>
                </a:cubicBezTo>
                <a:cubicBezTo>
                  <a:pt x="5010579" y="467803"/>
                  <a:pt x="5014933" y="465497"/>
                  <a:pt x="5018430" y="462743"/>
                </a:cubicBezTo>
                <a:cubicBezTo>
                  <a:pt x="5021927" y="459990"/>
                  <a:pt x="5024680" y="456716"/>
                  <a:pt x="5026690" y="452921"/>
                </a:cubicBezTo>
                <a:cubicBezTo>
                  <a:pt x="5028699" y="449126"/>
                  <a:pt x="5030113" y="445033"/>
                  <a:pt x="5030931" y="440642"/>
                </a:cubicBezTo>
                <a:cubicBezTo>
                  <a:pt x="5031750" y="436252"/>
                  <a:pt x="5032159" y="431824"/>
                  <a:pt x="5032159" y="427359"/>
                </a:cubicBezTo>
                <a:lnTo>
                  <a:pt x="5032159" y="384720"/>
                </a:lnTo>
                <a:close/>
                <a:moveTo>
                  <a:pt x="7521532" y="361056"/>
                </a:moveTo>
                <a:lnTo>
                  <a:pt x="7629582" y="361056"/>
                </a:lnTo>
                <a:cubicBezTo>
                  <a:pt x="7637767" y="361056"/>
                  <a:pt x="7641860" y="362917"/>
                  <a:pt x="7641860" y="366638"/>
                </a:cubicBezTo>
                <a:lnTo>
                  <a:pt x="7641860" y="367977"/>
                </a:lnTo>
                <a:lnTo>
                  <a:pt x="7521532" y="367977"/>
                </a:lnTo>
                <a:close/>
                <a:moveTo>
                  <a:pt x="7088666" y="357708"/>
                </a:moveTo>
                <a:lnTo>
                  <a:pt x="7088666" y="388739"/>
                </a:lnTo>
                <a:lnTo>
                  <a:pt x="7124385" y="388739"/>
                </a:lnTo>
                <a:lnTo>
                  <a:pt x="7179302" y="388739"/>
                </a:lnTo>
                <a:lnTo>
                  <a:pt x="7165461" y="409054"/>
                </a:lnTo>
                <a:lnTo>
                  <a:pt x="7141797" y="396998"/>
                </a:lnTo>
                <a:cubicBezTo>
                  <a:pt x="7114115" y="391790"/>
                  <a:pt x="7095363" y="401166"/>
                  <a:pt x="7085540" y="425127"/>
                </a:cubicBezTo>
                <a:cubicBezTo>
                  <a:pt x="7081076" y="459953"/>
                  <a:pt x="7098191" y="476919"/>
                  <a:pt x="7136886" y="476026"/>
                </a:cubicBezTo>
                <a:cubicBezTo>
                  <a:pt x="7147899" y="474984"/>
                  <a:pt x="7158020" y="469329"/>
                  <a:pt x="7167247" y="459060"/>
                </a:cubicBezTo>
                <a:cubicBezTo>
                  <a:pt x="7177367" y="467097"/>
                  <a:pt x="7190464" y="472231"/>
                  <a:pt x="7206538" y="474464"/>
                </a:cubicBezTo>
                <a:lnTo>
                  <a:pt x="7228862" y="474464"/>
                </a:lnTo>
                <a:lnTo>
                  <a:pt x="7228862" y="441200"/>
                </a:lnTo>
                <a:lnTo>
                  <a:pt x="7209217" y="441200"/>
                </a:lnTo>
                <a:cubicBezTo>
                  <a:pt x="7200287" y="439861"/>
                  <a:pt x="7193292" y="437480"/>
                  <a:pt x="7188232" y="434057"/>
                </a:cubicBezTo>
                <a:lnTo>
                  <a:pt x="7223951" y="389185"/>
                </a:lnTo>
                <a:cubicBezTo>
                  <a:pt x="7230499" y="372516"/>
                  <a:pt x="7226034" y="362024"/>
                  <a:pt x="7210556" y="357708"/>
                </a:cubicBezTo>
                <a:lnTo>
                  <a:pt x="7125724" y="357708"/>
                </a:lnTo>
                <a:close/>
                <a:moveTo>
                  <a:pt x="4504935" y="355922"/>
                </a:moveTo>
                <a:cubicBezTo>
                  <a:pt x="4499132" y="355922"/>
                  <a:pt x="4494183" y="357931"/>
                  <a:pt x="4490090" y="361949"/>
                </a:cubicBezTo>
                <a:cubicBezTo>
                  <a:pt x="4485997" y="365968"/>
                  <a:pt x="4483951" y="370656"/>
                  <a:pt x="4483951" y="376014"/>
                </a:cubicBezTo>
                <a:cubicBezTo>
                  <a:pt x="4483951" y="381520"/>
                  <a:pt x="4485997" y="386246"/>
                  <a:pt x="4490090" y="390190"/>
                </a:cubicBezTo>
                <a:cubicBezTo>
                  <a:pt x="4494183" y="394134"/>
                  <a:pt x="4499132" y="396106"/>
                  <a:pt x="4504935" y="396106"/>
                </a:cubicBezTo>
                <a:cubicBezTo>
                  <a:pt x="4510442" y="396106"/>
                  <a:pt x="4515242" y="394134"/>
                  <a:pt x="4519334" y="390190"/>
                </a:cubicBezTo>
                <a:cubicBezTo>
                  <a:pt x="4523427" y="386246"/>
                  <a:pt x="4525474" y="381520"/>
                  <a:pt x="4525474" y="376014"/>
                </a:cubicBezTo>
                <a:cubicBezTo>
                  <a:pt x="4525474" y="370656"/>
                  <a:pt x="4523427" y="365968"/>
                  <a:pt x="4519334" y="361949"/>
                </a:cubicBezTo>
                <a:cubicBezTo>
                  <a:pt x="4515242" y="357931"/>
                  <a:pt x="4510442" y="355922"/>
                  <a:pt x="4504935" y="355922"/>
                </a:cubicBezTo>
                <a:close/>
                <a:moveTo>
                  <a:pt x="5944550" y="355029"/>
                </a:moveTo>
                <a:lnTo>
                  <a:pt x="5936960" y="472008"/>
                </a:lnTo>
                <a:lnTo>
                  <a:pt x="5970446" y="472008"/>
                </a:lnTo>
                <a:lnTo>
                  <a:pt x="5977367" y="355029"/>
                </a:lnTo>
                <a:close/>
                <a:moveTo>
                  <a:pt x="6332768" y="353913"/>
                </a:moveTo>
                <a:lnTo>
                  <a:pt x="6332768" y="387399"/>
                </a:lnTo>
                <a:lnTo>
                  <a:pt x="6522077" y="387399"/>
                </a:lnTo>
                <a:cubicBezTo>
                  <a:pt x="6536365" y="387399"/>
                  <a:pt x="6543508" y="380330"/>
                  <a:pt x="6543508" y="366191"/>
                </a:cubicBezTo>
                <a:lnTo>
                  <a:pt x="6543508" y="353913"/>
                </a:lnTo>
                <a:close/>
                <a:moveTo>
                  <a:pt x="7296281" y="350341"/>
                </a:moveTo>
                <a:lnTo>
                  <a:pt x="7397633" y="350341"/>
                </a:lnTo>
                <a:cubicBezTo>
                  <a:pt x="7408200" y="350341"/>
                  <a:pt x="7413483" y="354359"/>
                  <a:pt x="7413483" y="362396"/>
                </a:cubicBezTo>
                <a:lnTo>
                  <a:pt x="7413483" y="366191"/>
                </a:lnTo>
                <a:lnTo>
                  <a:pt x="7296281" y="366191"/>
                </a:lnTo>
                <a:close/>
                <a:moveTo>
                  <a:pt x="7521532" y="340518"/>
                </a:moveTo>
                <a:cubicBezTo>
                  <a:pt x="7497422" y="340518"/>
                  <a:pt x="7485442" y="350862"/>
                  <a:pt x="7485590" y="371549"/>
                </a:cubicBezTo>
                <a:lnTo>
                  <a:pt x="7485590" y="395659"/>
                </a:lnTo>
                <a:lnTo>
                  <a:pt x="7485590" y="405705"/>
                </a:lnTo>
                <a:lnTo>
                  <a:pt x="7485590" y="416197"/>
                </a:lnTo>
                <a:lnTo>
                  <a:pt x="7656817" y="416197"/>
                </a:lnTo>
                <a:lnTo>
                  <a:pt x="7677579" y="416197"/>
                </a:lnTo>
                <a:lnTo>
                  <a:pt x="7677802" y="371772"/>
                </a:lnTo>
                <a:cubicBezTo>
                  <a:pt x="7679290" y="350936"/>
                  <a:pt x="7667310" y="340518"/>
                  <a:pt x="7641860" y="340518"/>
                </a:cubicBezTo>
                <a:close/>
                <a:moveTo>
                  <a:pt x="5627099" y="329803"/>
                </a:moveTo>
                <a:lnTo>
                  <a:pt x="5508781" y="330026"/>
                </a:lnTo>
                <a:lnTo>
                  <a:pt x="5508781" y="355475"/>
                </a:lnTo>
                <a:lnTo>
                  <a:pt x="5531105" y="355475"/>
                </a:lnTo>
                <a:cubicBezTo>
                  <a:pt x="5540333" y="355475"/>
                  <a:pt x="5544946" y="359122"/>
                  <a:pt x="5544946" y="366414"/>
                </a:cubicBezTo>
                <a:lnTo>
                  <a:pt x="5507442" y="366414"/>
                </a:lnTo>
                <a:lnTo>
                  <a:pt x="5507442" y="393650"/>
                </a:lnTo>
                <a:lnTo>
                  <a:pt x="5532891" y="393650"/>
                </a:lnTo>
                <a:cubicBezTo>
                  <a:pt x="5540928" y="393650"/>
                  <a:pt x="5544946" y="397891"/>
                  <a:pt x="5544946" y="406375"/>
                </a:cubicBezTo>
                <a:lnTo>
                  <a:pt x="5544946" y="475133"/>
                </a:lnTo>
                <a:lnTo>
                  <a:pt x="5565038" y="474910"/>
                </a:lnTo>
                <a:cubicBezTo>
                  <a:pt x="5575158" y="474761"/>
                  <a:pt x="5580888" y="469775"/>
                  <a:pt x="5582228" y="459953"/>
                </a:cubicBezTo>
                <a:lnTo>
                  <a:pt x="5582004" y="417537"/>
                </a:lnTo>
                <a:lnTo>
                  <a:pt x="5584014" y="417314"/>
                </a:lnTo>
                <a:cubicBezTo>
                  <a:pt x="5590712" y="417314"/>
                  <a:pt x="5594283" y="418951"/>
                  <a:pt x="5594729" y="422225"/>
                </a:cubicBezTo>
                <a:lnTo>
                  <a:pt x="5599864" y="471561"/>
                </a:lnTo>
                <a:lnTo>
                  <a:pt x="5628885" y="471561"/>
                </a:lnTo>
                <a:lnTo>
                  <a:pt x="5623528" y="412402"/>
                </a:lnTo>
                <a:cubicBezTo>
                  <a:pt x="5622783" y="403621"/>
                  <a:pt x="5616607" y="399156"/>
                  <a:pt x="5604998" y="399008"/>
                </a:cubicBezTo>
                <a:lnTo>
                  <a:pt x="5583121" y="399008"/>
                </a:lnTo>
                <a:lnTo>
                  <a:pt x="5583121" y="393650"/>
                </a:lnTo>
                <a:lnTo>
                  <a:pt x="5626430" y="393650"/>
                </a:lnTo>
                <a:lnTo>
                  <a:pt x="5626430" y="366414"/>
                </a:lnTo>
                <a:lnTo>
                  <a:pt x="5583121" y="366414"/>
                </a:lnTo>
                <a:lnTo>
                  <a:pt x="5583121" y="355475"/>
                </a:lnTo>
                <a:lnTo>
                  <a:pt x="5627099" y="355475"/>
                </a:lnTo>
                <a:lnTo>
                  <a:pt x="5627099" y="342527"/>
                </a:lnTo>
                <a:close/>
                <a:moveTo>
                  <a:pt x="4849547" y="328686"/>
                </a:moveTo>
                <a:lnTo>
                  <a:pt x="4892409" y="328686"/>
                </a:lnTo>
                <a:cubicBezTo>
                  <a:pt x="4899851" y="328686"/>
                  <a:pt x="4903571" y="332928"/>
                  <a:pt x="4903571" y="341411"/>
                </a:cubicBezTo>
                <a:lnTo>
                  <a:pt x="4903571" y="372665"/>
                </a:lnTo>
                <a:lnTo>
                  <a:pt x="4849547" y="372665"/>
                </a:lnTo>
                <a:close/>
                <a:moveTo>
                  <a:pt x="7019014" y="319757"/>
                </a:moveTo>
                <a:lnTo>
                  <a:pt x="7018568" y="357931"/>
                </a:lnTo>
                <a:cubicBezTo>
                  <a:pt x="7040297" y="363289"/>
                  <a:pt x="7045357" y="385018"/>
                  <a:pt x="7033748" y="423118"/>
                </a:cubicBezTo>
                <a:lnTo>
                  <a:pt x="7018568" y="475580"/>
                </a:lnTo>
                <a:lnTo>
                  <a:pt x="7052501" y="475803"/>
                </a:lnTo>
                <a:lnTo>
                  <a:pt x="7067235" y="427583"/>
                </a:lnTo>
                <a:cubicBezTo>
                  <a:pt x="7083010" y="367010"/>
                  <a:pt x="7066937" y="331068"/>
                  <a:pt x="7019014" y="319757"/>
                </a:cubicBezTo>
                <a:close/>
                <a:moveTo>
                  <a:pt x="5990761" y="319533"/>
                </a:moveTo>
                <a:lnTo>
                  <a:pt x="5990761" y="438968"/>
                </a:lnTo>
                <a:cubicBezTo>
                  <a:pt x="5990761" y="441200"/>
                  <a:pt x="5990166" y="443061"/>
                  <a:pt x="5988975" y="444549"/>
                </a:cubicBezTo>
                <a:cubicBezTo>
                  <a:pt x="5987636" y="446037"/>
                  <a:pt x="5985552" y="446856"/>
                  <a:pt x="5982724" y="447005"/>
                </a:cubicBezTo>
                <a:lnTo>
                  <a:pt x="5978706" y="447005"/>
                </a:lnTo>
                <a:lnTo>
                  <a:pt x="5978929" y="476249"/>
                </a:lnTo>
                <a:lnTo>
                  <a:pt x="6005048" y="476249"/>
                </a:lnTo>
                <a:cubicBezTo>
                  <a:pt x="6011597" y="476249"/>
                  <a:pt x="6017103" y="473794"/>
                  <a:pt x="6021568" y="468882"/>
                </a:cubicBezTo>
                <a:cubicBezTo>
                  <a:pt x="6025140" y="464418"/>
                  <a:pt x="6027001" y="459581"/>
                  <a:pt x="6027149" y="454372"/>
                </a:cubicBezTo>
                <a:lnTo>
                  <a:pt x="6026926" y="378246"/>
                </a:lnTo>
                <a:lnTo>
                  <a:pt x="6030275" y="378246"/>
                </a:lnTo>
                <a:cubicBezTo>
                  <a:pt x="6034888" y="378246"/>
                  <a:pt x="6038088" y="381372"/>
                  <a:pt x="6039874" y="387622"/>
                </a:cubicBezTo>
                <a:lnTo>
                  <a:pt x="6053045" y="471338"/>
                </a:lnTo>
                <a:lnTo>
                  <a:pt x="6086309" y="471338"/>
                </a:lnTo>
                <a:lnTo>
                  <a:pt x="6070012" y="367084"/>
                </a:lnTo>
                <a:cubicBezTo>
                  <a:pt x="6068375" y="359196"/>
                  <a:pt x="6063463" y="355252"/>
                  <a:pt x="6055278" y="355252"/>
                </a:cubicBezTo>
                <a:lnTo>
                  <a:pt x="6026926" y="355252"/>
                </a:lnTo>
                <a:lnTo>
                  <a:pt x="6027149" y="319533"/>
                </a:lnTo>
                <a:close/>
                <a:moveTo>
                  <a:pt x="4661205" y="308371"/>
                </a:moveTo>
                <a:cubicBezTo>
                  <a:pt x="4668497" y="308371"/>
                  <a:pt x="4674414" y="312725"/>
                  <a:pt x="4678953" y="321431"/>
                </a:cubicBezTo>
                <a:cubicBezTo>
                  <a:pt x="4683492" y="330137"/>
                  <a:pt x="4685761" y="346025"/>
                  <a:pt x="4685761" y="369093"/>
                </a:cubicBezTo>
                <a:cubicBezTo>
                  <a:pt x="4685761" y="391715"/>
                  <a:pt x="4683231" y="407789"/>
                  <a:pt x="4678171" y="417314"/>
                </a:cubicBezTo>
                <a:cubicBezTo>
                  <a:pt x="4674004" y="425350"/>
                  <a:pt x="4668349" y="429369"/>
                  <a:pt x="4661205" y="429369"/>
                </a:cubicBezTo>
                <a:cubicBezTo>
                  <a:pt x="4653912" y="429369"/>
                  <a:pt x="4647959" y="425164"/>
                  <a:pt x="4643345" y="416755"/>
                </a:cubicBezTo>
                <a:cubicBezTo>
                  <a:pt x="4638732" y="408347"/>
                  <a:pt x="4636425" y="393129"/>
                  <a:pt x="4636425" y="371102"/>
                </a:cubicBezTo>
                <a:cubicBezTo>
                  <a:pt x="4636425" y="353987"/>
                  <a:pt x="4637430" y="341039"/>
                  <a:pt x="4639439" y="332258"/>
                </a:cubicBezTo>
                <a:cubicBezTo>
                  <a:pt x="4641448" y="323477"/>
                  <a:pt x="4644350" y="317301"/>
                  <a:pt x="4648145" y="313729"/>
                </a:cubicBezTo>
                <a:cubicBezTo>
                  <a:pt x="4651941" y="310157"/>
                  <a:pt x="4656293" y="308371"/>
                  <a:pt x="4661205" y="308371"/>
                </a:cubicBezTo>
                <a:close/>
                <a:moveTo>
                  <a:pt x="7551000" y="297209"/>
                </a:moveTo>
                <a:lnTo>
                  <a:pt x="7610829" y="297209"/>
                </a:lnTo>
                <a:cubicBezTo>
                  <a:pt x="7607257" y="305692"/>
                  <a:pt x="7597323" y="309934"/>
                  <a:pt x="7581026" y="309934"/>
                </a:cubicBezTo>
                <a:cubicBezTo>
                  <a:pt x="7564730" y="309934"/>
                  <a:pt x="7554721" y="305692"/>
                  <a:pt x="7551000" y="297209"/>
                </a:cubicBezTo>
                <a:close/>
                <a:moveTo>
                  <a:pt x="4297246" y="280689"/>
                </a:moveTo>
                <a:lnTo>
                  <a:pt x="4279386" y="312166"/>
                </a:lnTo>
                <a:lnTo>
                  <a:pt x="4312649" y="312166"/>
                </a:lnTo>
                <a:lnTo>
                  <a:pt x="4312649" y="457720"/>
                </a:lnTo>
                <a:lnTo>
                  <a:pt x="4343234" y="457720"/>
                </a:lnTo>
                <a:lnTo>
                  <a:pt x="4343234" y="280689"/>
                </a:lnTo>
                <a:close/>
                <a:moveTo>
                  <a:pt x="4660535" y="276671"/>
                </a:moveTo>
                <a:cubicBezTo>
                  <a:pt x="4643272" y="276671"/>
                  <a:pt x="4629802" y="284633"/>
                  <a:pt x="4620128" y="300558"/>
                </a:cubicBezTo>
                <a:cubicBezTo>
                  <a:pt x="4611496" y="314994"/>
                  <a:pt x="4607181" y="338211"/>
                  <a:pt x="4607181" y="370209"/>
                </a:cubicBezTo>
                <a:cubicBezTo>
                  <a:pt x="4607181" y="393129"/>
                  <a:pt x="4609413" y="410802"/>
                  <a:pt x="4613878" y="423229"/>
                </a:cubicBezTo>
                <a:cubicBezTo>
                  <a:pt x="4618342" y="435657"/>
                  <a:pt x="4624482" y="444958"/>
                  <a:pt x="4632295" y="451135"/>
                </a:cubicBezTo>
                <a:cubicBezTo>
                  <a:pt x="4640108" y="457311"/>
                  <a:pt x="4649819" y="460399"/>
                  <a:pt x="4661428" y="460399"/>
                </a:cubicBezTo>
                <a:cubicBezTo>
                  <a:pt x="4672888" y="460399"/>
                  <a:pt x="4682413" y="457385"/>
                  <a:pt x="4690003" y="451358"/>
                </a:cubicBezTo>
                <a:cubicBezTo>
                  <a:pt x="4697593" y="445330"/>
                  <a:pt x="4703621" y="435843"/>
                  <a:pt x="4708086" y="422895"/>
                </a:cubicBezTo>
                <a:cubicBezTo>
                  <a:pt x="4712551" y="409947"/>
                  <a:pt x="4714783" y="391790"/>
                  <a:pt x="4714783" y="368424"/>
                </a:cubicBezTo>
                <a:cubicBezTo>
                  <a:pt x="4714783" y="345504"/>
                  <a:pt x="4712588" y="327607"/>
                  <a:pt x="4708197" y="314734"/>
                </a:cubicBezTo>
                <a:cubicBezTo>
                  <a:pt x="4703807" y="301860"/>
                  <a:pt x="4697556" y="292298"/>
                  <a:pt x="4689445" y="286047"/>
                </a:cubicBezTo>
                <a:cubicBezTo>
                  <a:pt x="4681334" y="279796"/>
                  <a:pt x="4671697" y="276671"/>
                  <a:pt x="4660535" y="276671"/>
                </a:cubicBezTo>
                <a:close/>
                <a:moveTo>
                  <a:pt x="4380143" y="271090"/>
                </a:moveTo>
                <a:lnTo>
                  <a:pt x="4380143" y="299665"/>
                </a:lnTo>
                <a:lnTo>
                  <a:pt x="4444437" y="299665"/>
                </a:lnTo>
                <a:cubicBezTo>
                  <a:pt x="4443246" y="318417"/>
                  <a:pt x="4439377" y="337095"/>
                  <a:pt x="4432829" y="355699"/>
                </a:cubicBezTo>
                <a:lnTo>
                  <a:pt x="4416978" y="314622"/>
                </a:lnTo>
                <a:lnTo>
                  <a:pt x="4383045" y="314622"/>
                </a:lnTo>
                <a:lnTo>
                  <a:pt x="4414076" y="395436"/>
                </a:lnTo>
                <a:cubicBezTo>
                  <a:pt x="4404997" y="410467"/>
                  <a:pt x="4394208" y="422895"/>
                  <a:pt x="4381706" y="432717"/>
                </a:cubicBezTo>
                <a:lnTo>
                  <a:pt x="4381482" y="476026"/>
                </a:lnTo>
                <a:cubicBezTo>
                  <a:pt x="4398746" y="465608"/>
                  <a:pt x="4415638" y="450279"/>
                  <a:pt x="4432158" y="430038"/>
                </a:cubicBezTo>
                <a:lnTo>
                  <a:pt x="4453367" y="474687"/>
                </a:lnTo>
                <a:lnTo>
                  <a:pt x="4491541" y="474687"/>
                </a:lnTo>
                <a:lnTo>
                  <a:pt x="4453813" y="398115"/>
                </a:lnTo>
                <a:cubicBezTo>
                  <a:pt x="4466463" y="363289"/>
                  <a:pt x="4474798" y="331886"/>
                  <a:pt x="4478816" y="303907"/>
                </a:cubicBezTo>
                <a:cubicBezTo>
                  <a:pt x="4483430" y="285601"/>
                  <a:pt x="4479262" y="274662"/>
                  <a:pt x="4466314" y="271090"/>
                </a:cubicBezTo>
                <a:close/>
                <a:moveTo>
                  <a:pt x="6657362" y="268857"/>
                </a:moveTo>
                <a:lnTo>
                  <a:pt x="6657362" y="298102"/>
                </a:lnTo>
                <a:lnTo>
                  <a:pt x="6674328" y="298102"/>
                </a:lnTo>
                <a:lnTo>
                  <a:pt x="6656915" y="476249"/>
                </a:lnTo>
                <a:lnTo>
                  <a:pt x="6693974" y="476249"/>
                </a:lnTo>
                <a:lnTo>
                  <a:pt x="6711386" y="298102"/>
                </a:lnTo>
                <a:lnTo>
                  <a:pt x="6718977" y="298102"/>
                </a:lnTo>
                <a:cubicBezTo>
                  <a:pt x="6729692" y="298102"/>
                  <a:pt x="6735050" y="305172"/>
                  <a:pt x="6735050" y="319310"/>
                </a:cubicBezTo>
                <a:lnTo>
                  <a:pt x="6735050" y="437182"/>
                </a:lnTo>
                <a:cubicBezTo>
                  <a:pt x="6735050" y="440754"/>
                  <a:pt x="6733264" y="442540"/>
                  <a:pt x="6729692" y="442540"/>
                </a:cubicBezTo>
                <a:lnTo>
                  <a:pt x="6718977" y="442540"/>
                </a:lnTo>
                <a:lnTo>
                  <a:pt x="6718530" y="476249"/>
                </a:lnTo>
                <a:lnTo>
                  <a:pt x="6750231" y="476249"/>
                </a:lnTo>
                <a:cubicBezTo>
                  <a:pt x="6764816" y="476249"/>
                  <a:pt x="6772108" y="469180"/>
                  <a:pt x="6772108" y="455041"/>
                </a:cubicBezTo>
                <a:lnTo>
                  <a:pt x="6772108" y="297656"/>
                </a:lnTo>
                <a:cubicBezTo>
                  <a:pt x="6772108" y="278457"/>
                  <a:pt x="6763625" y="268857"/>
                  <a:pt x="6746659" y="268857"/>
                </a:cubicBezTo>
                <a:close/>
                <a:moveTo>
                  <a:pt x="4762036" y="267072"/>
                </a:moveTo>
                <a:cubicBezTo>
                  <a:pt x="4756380" y="267072"/>
                  <a:pt x="4751544" y="269044"/>
                  <a:pt x="4747526" y="272987"/>
                </a:cubicBezTo>
                <a:cubicBezTo>
                  <a:pt x="4743507" y="276931"/>
                  <a:pt x="4741498" y="281657"/>
                  <a:pt x="4741498" y="287163"/>
                </a:cubicBezTo>
                <a:cubicBezTo>
                  <a:pt x="4741498" y="292819"/>
                  <a:pt x="4743507" y="297619"/>
                  <a:pt x="4747526" y="301562"/>
                </a:cubicBezTo>
                <a:cubicBezTo>
                  <a:pt x="4751544" y="305506"/>
                  <a:pt x="4756380" y="307478"/>
                  <a:pt x="4762036" y="307478"/>
                </a:cubicBezTo>
                <a:cubicBezTo>
                  <a:pt x="4767394" y="307478"/>
                  <a:pt x="4772082" y="305506"/>
                  <a:pt x="4776100" y="301562"/>
                </a:cubicBezTo>
                <a:cubicBezTo>
                  <a:pt x="4780119" y="297619"/>
                  <a:pt x="4782128" y="292819"/>
                  <a:pt x="4782128" y="287163"/>
                </a:cubicBezTo>
                <a:cubicBezTo>
                  <a:pt x="4782128" y="281657"/>
                  <a:pt x="4780119" y="276931"/>
                  <a:pt x="4776100" y="272987"/>
                </a:cubicBezTo>
                <a:cubicBezTo>
                  <a:pt x="4772082" y="269044"/>
                  <a:pt x="4767394" y="267072"/>
                  <a:pt x="4762036" y="267072"/>
                </a:cubicBezTo>
                <a:close/>
                <a:moveTo>
                  <a:pt x="7117241" y="266625"/>
                </a:moveTo>
                <a:cubicBezTo>
                  <a:pt x="7100572" y="266625"/>
                  <a:pt x="7092089" y="274811"/>
                  <a:pt x="7091791" y="291182"/>
                </a:cubicBezTo>
                <a:lnTo>
                  <a:pt x="7086880" y="346099"/>
                </a:lnTo>
                <a:lnTo>
                  <a:pt x="7125277" y="346323"/>
                </a:lnTo>
                <a:lnTo>
                  <a:pt x="7128849" y="296093"/>
                </a:lnTo>
                <a:lnTo>
                  <a:pt x="7179302" y="296093"/>
                </a:lnTo>
                <a:lnTo>
                  <a:pt x="7179302" y="324668"/>
                </a:lnTo>
                <a:cubicBezTo>
                  <a:pt x="7179302" y="338807"/>
                  <a:pt x="7186744" y="345950"/>
                  <a:pt x="7201626" y="346099"/>
                </a:cubicBezTo>
                <a:lnTo>
                  <a:pt x="7229308" y="346099"/>
                </a:lnTo>
                <a:lnTo>
                  <a:pt x="7229308" y="316631"/>
                </a:lnTo>
                <a:lnTo>
                  <a:pt x="7221718" y="316631"/>
                </a:lnTo>
                <a:cubicBezTo>
                  <a:pt x="7217849" y="316631"/>
                  <a:pt x="7215914" y="314771"/>
                  <a:pt x="7215914" y="311050"/>
                </a:cubicBezTo>
                <a:lnTo>
                  <a:pt x="7215914" y="290512"/>
                </a:lnTo>
                <a:cubicBezTo>
                  <a:pt x="7216211" y="274587"/>
                  <a:pt x="7207877" y="266625"/>
                  <a:pt x="7190911" y="266625"/>
                </a:cubicBezTo>
                <a:close/>
                <a:moveTo>
                  <a:pt x="7704368" y="266179"/>
                </a:moveTo>
                <a:cubicBezTo>
                  <a:pt x="7730859" y="321840"/>
                  <a:pt x="7757351" y="365149"/>
                  <a:pt x="7783842" y="396106"/>
                </a:cubicBezTo>
                <a:cubicBezTo>
                  <a:pt x="7763304" y="414560"/>
                  <a:pt x="7737928" y="428624"/>
                  <a:pt x="7707716" y="438298"/>
                </a:cubicBezTo>
                <a:lnTo>
                  <a:pt x="7707716" y="476026"/>
                </a:lnTo>
                <a:cubicBezTo>
                  <a:pt x="7746412" y="466799"/>
                  <a:pt x="7781163" y="449609"/>
                  <a:pt x="7811970" y="424457"/>
                </a:cubicBezTo>
                <a:cubicBezTo>
                  <a:pt x="7838611" y="448270"/>
                  <a:pt x="7872618" y="465162"/>
                  <a:pt x="7913992" y="475133"/>
                </a:cubicBezTo>
                <a:lnTo>
                  <a:pt x="7913992" y="436959"/>
                </a:lnTo>
                <a:cubicBezTo>
                  <a:pt x="7885268" y="428922"/>
                  <a:pt x="7860786" y="415156"/>
                  <a:pt x="7840545" y="395659"/>
                </a:cubicBezTo>
                <a:cubicBezTo>
                  <a:pt x="7868525" y="360238"/>
                  <a:pt x="7893379" y="317078"/>
                  <a:pt x="7915108" y="266179"/>
                </a:cubicBezTo>
                <a:lnTo>
                  <a:pt x="7874478" y="266179"/>
                </a:lnTo>
                <a:cubicBezTo>
                  <a:pt x="7857214" y="306362"/>
                  <a:pt x="7836676" y="339848"/>
                  <a:pt x="7812863" y="366638"/>
                </a:cubicBezTo>
                <a:cubicBezTo>
                  <a:pt x="7790390" y="344313"/>
                  <a:pt x="7767843" y="310827"/>
                  <a:pt x="7745221" y="266179"/>
                </a:cubicBezTo>
                <a:close/>
                <a:moveTo>
                  <a:pt x="5903920" y="265955"/>
                </a:moveTo>
                <a:cubicBezTo>
                  <a:pt x="5898562" y="294233"/>
                  <a:pt x="5889111" y="312911"/>
                  <a:pt x="5875568" y="321989"/>
                </a:cubicBezTo>
                <a:lnTo>
                  <a:pt x="5875791" y="364852"/>
                </a:lnTo>
                <a:lnTo>
                  <a:pt x="5889409" y="359494"/>
                </a:lnTo>
                <a:lnTo>
                  <a:pt x="5889409" y="476249"/>
                </a:lnTo>
                <a:lnTo>
                  <a:pt x="5901687" y="476249"/>
                </a:lnTo>
                <a:cubicBezTo>
                  <a:pt x="5917761" y="476249"/>
                  <a:pt x="5925798" y="469627"/>
                  <a:pt x="5925798" y="456381"/>
                </a:cubicBezTo>
                <a:lnTo>
                  <a:pt x="5925798" y="346769"/>
                </a:lnTo>
                <a:lnTo>
                  <a:pt x="5903473" y="346769"/>
                </a:lnTo>
                <a:cubicBezTo>
                  <a:pt x="5920738" y="328761"/>
                  <a:pt x="5932123" y="301823"/>
                  <a:pt x="5937629" y="265955"/>
                </a:cubicBezTo>
                <a:close/>
                <a:moveTo>
                  <a:pt x="7812640" y="265286"/>
                </a:moveTo>
                <a:cubicBezTo>
                  <a:pt x="7806687" y="265286"/>
                  <a:pt x="7801590" y="267369"/>
                  <a:pt x="7797348" y="271536"/>
                </a:cubicBezTo>
                <a:cubicBezTo>
                  <a:pt x="7793106" y="275704"/>
                  <a:pt x="7790986" y="280689"/>
                  <a:pt x="7790986" y="286494"/>
                </a:cubicBezTo>
                <a:cubicBezTo>
                  <a:pt x="7790986" y="292447"/>
                  <a:pt x="7793106" y="297507"/>
                  <a:pt x="7797348" y="301674"/>
                </a:cubicBezTo>
                <a:cubicBezTo>
                  <a:pt x="7801590" y="305841"/>
                  <a:pt x="7806687" y="307925"/>
                  <a:pt x="7812640" y="307925"/>
                </a:cubicBezTo>
                <a:cubicBezTo>
                  <a:pt x="7818444" y="307925"/>
                  <a:pt x="7823430" y="305841"/>
                  <a:pt x="7827597" y="301674"/>
                </a:cubicBezTo>
                <a:cubicBezTo>
                  <a:pt x="7831765" y="297507"/>
                  <a:pt x="7833848" y="292447"/>
                  <a:pt x="7833848" y="286494"/>
                </a:cubicBezTo>
                <a:cubicBezTo>
                  <a:pt x="7833848" y="280689"/>
                  <a:pt x="7831765" y="275704"/>
                  <a:pt x="7827597" y="271536"/>
                </a:cubicBezTo>
                <a:cubicBezTo>
                  <a:pt x="7823430" y="267369"/>
                  <a:pt x="7818444" y="265286"/>
                  <a:pt x="7812640" y="265286"/>
                </a:cubicBezTo>
                <a:close/>
                <a:moveTo>
                  <a:pt x="7563279" y="265286"/>
                </a:moveTo>
                <a:lnTo>
                  <a:pt x="7563279" y="274885"/>
                </a:lnTo>
                <a:lnTo>
                  <a:pt x="7481795" y="274885"/>
                </a:lnTo>
                <a:lnTo>
                  <a:pt x="7481795" y="297209"/>
                </a:lnTo>
                <a:lnTo>
                  <a:pt x="7513049" y="297209"/>
                </a:lnTo>
                <a:lnTo>
                  <a:pt x="7518630" y="309934"/>
                </a:lnTo>
                <a:lnTo>
                  <a:pt x="7475768" y="309934"/>
                </a:lnTo>
                <a:lnTo>
                  <a:pt x="7475768" y="332928"/>
                </a:lnTo>
                <a:lnTo>
                  <a:pt x="7686508" y="332928"/>
                </a:lnTo>
                <a:lnTo>
                  <a:pt x="7686508" y="309934"/>
                </a:lnTo>
                <a:lnTo>
                  <a:pt x="7643423" y="309934"/>
                </a:lnTo>
                <a:lnTo>
                  <a:pt x="7648557" y="297209"/>
                </a:lnTo>
                <a:lnTo>
                  <a:pt x="7680481" y="297209"/>
                </a:lnTo>
                <a:lnTo>
                  <a:pt x="7680481" y="274885"/>
                </a:lnTo>
                <a:lnTo>
                  <a:pt x="7599221" y="274885"/>
                </a:lnTo>
                <a:lnTo>
                  <a:pt x="7599221" y="265286"/>
                </a:lnTo>
                <a:close/>
                <a:moveTo>
                  <a:pt x="7304987" y="265286"/>
                </a:moveTo>
                <a:lnTo>
                  <a:pt x="7296281" y="278457"/>
                </a:lnTo>
                <a:lnTo>
                  <a:pt x="7247168" y="278457"/>
                </a:lnTo>
                <a:lnTo>
                  <a:pt x="7247168" y="307478"/>
                </a:lnTo>
                <a:lnTo>
                  <a:pt x="7277082" y="307478"/>
                </a:lnTo>
                <a:cubicBezTo>
                  <a:pt x="7269790" y="316855"/>
                  <a:pt x="7259967" y="325412"/>
                  <a:pt x="7247614" y="333151"/>
                </a:cubicBezTo>
                <a:lnTo>
                  <a:pt x="7247614" y="373781"/>
                </a:lnTo>
                <a:lnTo>
                  <a:pt x="7260339" y="367084"/>
                </a:lnTo>
                <a:lnTo>
                  <a:pt x="7260339" y="476026"/>
                </a:lnTo>
                <a:lnTo>
                  <a:pt x="7296281" y="476026"/>
                </a:lnTo>
                <a:lnTo>
                  <a:pt x="7296281" y="432940"/>
                </a:lnTo>
                <a:lnTo>
                  <a:pt x="7397633" y="432940"/>
                </a:lnTo>
                <a:cubicBezTo>
                  <a:pt x="7408200" y="432940"/>
                  <a:pt x="7413483" y="436438"/>
                  <a:pt x="7413483" y="443433"/>
                </a:cubicBezTo>
                <a:cubicBezTo>
                  <a:pt x="7413483" y="447005"/>
                  <a:pt x="7411697" y="448791"/>
                  <a:pt x="7408125" y="448791"/>
                </a:cubicBezTo>
                <a:lnTo>
                  <a:pt x="7368388" y="448791"/>
                </a:lnTo>
                <a:lnTo>
                  <a:pt x="7368165" y="476026"/>
                </a:lnTo>
                <a:lnTo>
                  <a:pt x="7423083" y="476026"/>
                </a:lnTo>
                <a:cubicBezTo>
                  <a:pt x="7440495" y="476026"/>
                  <a:pt x="7449202" y="467171"/>
                  <a:pt x="7449202" y="449460"/>
                </a:cubicBezTo>
                <a:lnTo>
                  <a:pt x="7449202" y="360833"/>
                </a:lnTo>
                <a:cubicBezTo>
                  <a:pt x="7449202" y="335681"/>
                  <a:pt x="7437296" y="323105"/>
                  <a:pt x="7413483" y="323105"/>
                </a:cubicBezTo>
                <a:lnTo>
                  <a:pt x="7313694" y="323105"/>
                </a:lnTo>
                <a:lnTo>
                  <a:pt x="7323963" y="307478"/>
                </a:lnTo>
                <a:lnTo>
                  <a:pt x="7457908" y="307478"/>
                </a:lnTo>
                <a:lnTo>
                  <a:pt x="7457908" y="278457"/>
                </a:lnTo>
                <a:lnTo>
                  <a:pt x="7342715" y="278457"/>
                </a:lnTo>
                <a:lnTo>
                  <a:pt x="7351199" y="265286"/>
                </a:lnTo>
                <a:close/>
                <a:moveTo>
                  <a:pt x="7044017" y="265286"/>
                </a:moveTo>
                <a:cubicBezTo>
                  <a:pt x="7038362" y="265286"/>
                  <a:pt x="7033451" y="267258"/>
                  <a:pt x="7029283" y="271202"/>
                </a:cubicBezTo>
                <a:cubicBezTo>
                  <a:pt x="7025116" y="275145"/>
                  <a:pt x="7023033" y="279871"/>
                  <a:pt x="7023033" y="285377"/>
                </a:cubicBezTo>
                <a:cubicBezTo>
                  <a:pt x="7023033" y="291182"/>
                  <a:pt x="7025116" y="296056"/>
                  <a:pt x="7029283" y="300000"/>
                </a:cubicBezTo>
                <a:cubicBezTo>
                  <a:pt x="7033451" y="303944"/>
                  <a:pt x="7038362" y="305916"/>
                  <a:pt x="7044017" y="305916"/>
                </a:cubicBezTo>
                <a:cubicBezTo>
                  <a:pt x="7049375" y="305916"/>
                  <a:pt x="7054138" y="303944"/>
                  <a:pt x="7058305" y="300000"/>
                </a:cubicBezTo>
                <a:cubicBezTo>
                  <a:pt x="7062472" y="296056"/>
                  <a:pt x="7064556" y="291182"/>
                  <a:pt x="7064556" y="285377"/>
                </a:cubicBezTo>
                <a:cubicBezTo>
                  <a:pt x="7064556" y="279871"/>
                  <a:pt x="7062472" y="275145"/>
                  <a:pt x="7058305" y="271202"/>
                </a:cubicBezTo>
                <a:cubicBezTo>
                  <a:pt x="7054138" y="267258"/>
                  <a:pt x="7049375" y="265286"/>
                  <a:pt x="7044017" y="265286"/>
                </a:cubicBezTo>
                <a:close/>
                <a:moveTo>
                  <a:pt x="6916546" y="265286"/>
                </a:moveTo>
                <a:lnTo>
                  <a:pt x="6916546" y="475133"/>
                </a:lnTo>
                <a:lnTo>
                  <a:pt x="6948246" y="475133"/>
                </a:lnTo>
                <a:lnTo>
                  <a:pt x="6948246" y="292968"/>
                </a:lnTo>
                <a:lnTo>
                  <a:pt x="6964990" y="292968"/>
                </a:lnTo>
                <a:lnTo>
                  <a:pt x="6965659" y="430038"/>
                </a:lnTo>
                <a:lnTo>
                  <a:pt x="6955837" y="430038"/>
                </a:lnTo>
                <a:lnTo>
                  <a:pt x="6955837" y="461292"/>
                </a:lnTo>
                <a:lnTo>
                  <a:pt x="6975482" y="461739"/>
                </a:lnTo>
                <a:cubicBezTo>
                  <a:pt x="6992300" y="462036"/>
                  <a:pt x="7000708" y="452214"/>
                  <a:pt x="7000708" y="432271"/>
                </a:cubicBezTo>
                <a:lnTo>
                  <a:pt x="7000708" y="360387"/>
                </a:lnTo>
                <a:lnTo>
                  <a:pt x="6977938" y="360387"/>
                </a:lnTo>
                <a:cubicBezTo>
                  <a:pt x="6993118" y="352052"/>
                  <a:pt x="7000708" y="340295"/>
                  <a:pt x="7000708" y="325115"/>
                </a:cubicBezTo>
                <a:lnTo>
                  <a:pt x="7000708" y="292075"/>
                </a:lnTo>
                <a:cubicBezTo>
                  <a:pt x="7000708" y="273918"/>
                  <a:pt x="6991258" y="264988"/>
                  <a:pt x="6972357" y="265286"/>
                </a:cubicBezTo>
                <a:close/>
                <a:moveTo>
                  <a:pt x="6826579" y="265286"/>
                </a:moveTo>
                <a:lnTo>
                  <a:pt x="6826579" y="276894"/>
                </a:lnTo>
                <a:lnTo>
                  <a:pt x="6793763" y="276894"/>
                </a:lnTo>
                <a:lnTo>
                  <a:pt x="6793763" y="304130"/>
                </a:lnTo>
                <a:lnTo>
                  <a:pt x="6808274" y="304130"/>
                </a:lnTo>
                <a:cubicBezTo>
                  <a:pt x="6820477" y="304130"/>
                  <a:pt x="6826579" y="308743"/>
                  <a:pt x="6826579" y="317971"/>
                </a:cubicBezTo>
                <a:lnTo>
                  <a:pt x="6826579" y="322882"/>
                </a:lnTo>
                <a:lnTo>
                  <a:pt x="6790191" y="322882"/>
                </a:lnTo>
                <a:lnTo>
                  <a:pt x="6790191" y="351011"/>
                </a:lnTo>
                <a:lnTo>
                  <a:pt x="6810060" y="351011"/>
                </a:lnTo>
                <a:cubicBezTo>
                  <a:pt x="6805148" y="357559"/>
                  <a:pt x="6798525" y="363512"/>
                  <a:pt x="6790191" y="368870"/>
                </a:cubicBezTo>
                <a:lnTo>
                  <a:pt x="6789968" y="406821"/>
                </a:lnTo>
                <a:lnTo>
                  <a:pt x="6801576" y="400124"/>
                </a:lnTo>
                <a:lnTo>
                  <a:pt x="6801576" y="448344"/>
                </a:lnTo>
                <a:lnTo>
                  <a:pt x="6801576" y="462185"/>
                </a:lnTo>
                <a:lnTo>
                  <a:pt x="6801576" y="475580"/>
                </a:lnTo>
                <a:lnTo>
                  <a:pt x="6883729" y="475580"/>
                </a:lnTo>
                <a:lnTo>
                  <a:pt x="6904937" y="475580"/>
                </a:lnTo>
                <a:lnTo>
                  <a:pt x="6905161" y="385390"/>
                </a:lnTo>
                <a:cubicBezTo>
                  <a:pt x="6905161" y="371400"/>
                  <a:pt x="6897198" y="364405"/>
                  <a:pt x="6881274" y="364405"/>
                </a:cubicBezTo>
                <a:lnTo>
                  <a:pt x="6868549" y="364405"/>
                </a:lnTo>
                <a:lnTo>
                  <a:pt x="6844885" y="364405"/>
                </a:lnTo>
                <a:lnTo>
                  <a:pt x="6854931" y="351011"/>
                </a:lnTo>
                <a:lnTo>
                  <a:pt x="6908733" y="351011"/>
                </a:lnTo>
                <a:lnTo>
                  <a:pt x="6908733" y="322882"/>
                </a:lnTo>
                <a:lnTo>
                  <a:pt x="6896008" y="322882"/>
                </a:lnTo>
                <a:lnTo>
                  <a:pt x="6902482" y="311720"/>
                </a:lnTo>
                <a:lnTo>
                  <a:pt x="6873014" y="311720"/>
                </a:lnTo>
                <a:lnTo>
                  <a:pt x="6863861" y="322882"/>
                </a:lnTo>
                <a:lnTo>
                  <a:pt x="6863191" y="322882"/>
                </a:lnTo>
                <a:lnTo>
                  <a:pt x="6863191" y="304130"/>
                </a:lnTo>
                <a:lnTo>
                  <a:pt x="6906947" y="304130"/>
                </a:lnTo>
                <a:lnTo>
                  <a:pt x="6906947" y="276894"/>
                </a:lnTo>
                <a:lnTo>
                  <a:pt x="6863191" y="276894"/>
                </a:lnTo>
                <a:lnTo>
                  <a:pt x="6863191" y="265286"/>
                </a:lnTo>
                <a:close/>
                <a:moveTo>
                  <a:pt x="5646968" y="265286"/>
                </a:moveTo>
                <a:lnTo>
                  <a:pt x="5646968" y="295647"/>
                </a:lnTo>
                <a:lnTo>
                  <a:pt x="5795201" y="295647"/>
                </a:lnTo>
                <a:lnTo>
                  <a:pt x="5735149" y="334491"/>
                </a:lnTo>
                <a:lnTo>
                  <a:pt x="5735149" y="440307"/>
                </a:lnTo>
                <a:cubicBezTo>
                  <a:pt x="5735149" y="443879"/>
                  <a:pt x="5733288" y="445665"/>
                  <a:pt x="5729568" y="445665"/>
                </a:cubicBezTo>
                <a:lnTo>
                  <a:pt x="5697421" y="445665"/>
                </a:lnTo>
                <a:lnTo>
                  <a:pt x="5697867" y="476026"/>
                </a:lnTo>
                <a:lnTo>
                  <a:pt x="5753901" y="476026"/>
                </a:lnTo>
                <a:cubicBezTo>
                  <a:pt x="5768486" y="476026"/>
                  <a:pt x="5775853" y="468734"/>
                  <a:pt x="5776003" y="454148"/>
                </a:cubicBezTo>
                <a:lnTo>
                  <a:pt x="5776003" y="348332"/>
                </a:lnTo>
                <a:lnTo>
                  <a:pt x="5850788" y="301004"/>
                </a:lnTo>
                <a:cubicBezTo>
                  <a:pt x="5861801" y="284931"/>
                  <a:pt x="5859718" y="273025"/>
                  <a:pt x="5844537" y="265286"/>
                </a:cubicBezTo>
                <a:close/>
                <a:moveTo>
                  <a:pt x="5536910" y="265286"/>
                </a:moveTo>
                <a:cubicBezTo>
                  <a:pt x="5527980" y="265286"/>
                  <a:pt x="5522250" y="268932"/>
                  <a:pt x="5519720" y="276224"/>
                </a:cubicBezTo>
                <a:lnTo>
                  <a:pt x="5501191" y="325338"/>
                </a:lnTo>
                <a:lnTo>
                  <a:pt x="5501191" y="293191"/>
                </a:lnTo>
                <a:cubicBezTo>
                  <a:pt x="5501191" y="275183"/>
                  <a:pt x="5492559" y="266253"/>
                  <a:pt x="5475295" y="266402"/>
                </a:cubicBezTo>
                <a:lnTo>
                  <a:pt x="5418368" y="266402"/>
                </a:lnTo>
                <a:lnTo>
                  <a:pt x="5418368" y="475133"/>
                </a:lnTo>
                <a:lnTo>
                  <a:pt x="5449622" y="475133"/>
                </a:lnTo>
                <a:lnTo>
                  <a:pt x="5449622" y="294084"/>
                </a:lnTo>
                <a:lnTo>
                  <a:pt x="5465696" y="294084"/>
                </a:lnTo>
                <a:lnTo>
                  <a:pt x="5465696" y="429815"/>
                </a:lnTo>
                <a:lnTo>
                  <a:pt x="5456766" y="430038"/>
                </a:lnTo>
                <a:lnTo>
                  <a:pt x="5456766" y="461292"/>
                </a:lnTo>
                <a:cubicBezTo>
                  <a:pt x="5486382" y="464120"/>
                  <a:pt x="5501191" y="452363"/>
                  <a:pt x="5501191" y="426020"/>
                </a:cubicBezTo>
                <a:lnTo>
                  <a:pt x="5501191" y="361056"/>
                </a:lnTo>
                <a:lnTo>
                  <a:pt x="5478867" y="361056"/>
                </a:lnTo>
                <a:cubicBezTo>
                  <a:pt x="5493749" y="352871"/>
                  <a:pt x="5501191" y="341114"/>
                  <a:pt x="5501191" y="325784"/>
                </a:cubicBezTo>
                <a:lnTo>
                  <a:pt x="5501191" y="325338"/>
                </a:lnTo>
                <a:lnTo>
                  <a:pt x="5527087" y="325784"/>
                </a:lnTo>
                <a:cubicBezTo>
                  <a:pt x="5537505" y="325189"/>
                  <a:pt x="5543830" y="320947"/>
                  <a:pt x="5546062" y="313059"/>
                </a:cubicBezTo>
                <a:lnTo>
                  <a:pt x="5560350" y="282922"/>
                </a:lnTo>
                <a:cubicBezTo>
                  <a:pt x="5564815" y="281582"/>
                  <a:pt x="5568536" y="283145"/>
                  <a:pt x="5571512" y="287610"/>
                </a:cubicBezTo>
                <a:lnTo>
                  <a:pt x="5588702" y="326007"/>
                </a:lnTo>
                <a:lnTo>
                  <a:pt x="5629109" y="326231"/>
                </a:lnTo>
                <a:lnTo>
                  <a:pt x="5608794" y="276671"/>
                </a:lnTo>
                <a:cubicBezTo>
                  <a:pt x="5606115" y="269081"/>
                  <a:pt x="5600831" y="265286"/>
                  <a:pt x="5592943" y="265286"/>
                </a:cubicBezTo>
                <a:lnTo>
                  <a:pt x="5567494" y="265286"/>
                </a:lnTo>
                <a:close/>
                <a:moveTo>
                  <a:pt x="5302282" y="265286"/>
                </a:moveTo>
                <a:lnTo>
                  <a:pt x="5310765" y="319757"/>
                </a:lnTo>
                <a:lnTo>
                  <a:pt x="5259419" y="319757"/>
                </a:lnTo>
                <a:lnTo>
                  <a:pt x="5259419" y="299665"/>
                </a:lnTo>
                <a:lnTo>
                  <a:pt x="5267903" y="299665"/>
                </a:lnTo>
                <a:cubicBezTo>
                  <a:pt x="5281297" y="299963"/>
                  <a:pt x="5288664" y="294530"/>
                  <a:pt x="5290004" y="283368"/>
                </a:cubicBezTo>
                <a:lnTo>
                  <a:pt x="5290004" y="270643"/>
                </a:lnTo>
                <a:lnTo>
                  <a:pt x="5196912" y="270643"/>
                </a:lnTo>
                <a:lnTo>
                  <a:pt x="5196689" y="299665"/>
                </a:lnTo>
                <a:lnTo>
                  <a:pt x="5210306" y="299665"/>
                </a:lnTo>
                <a:cubicBezTo>
                  <a:pt x="5218789" y="299665"/>
                  <a:pt x="5223031" y="302939"/>
                  <a:pt x="5223031" y="309488"/>
                </a:cubicBezTo>
                <a:lnTo>
                  <a:pt x="5223031" y="319757"/>
                </a:lnTo>
                <a:lnTo>
                  <a:pt x="5189769" y="319757"/>
                </a:lnTo>
                <a:lnTo>
                  <a:pt x="5189769" y="348778"/>
                </a:lnTo>
                <a:lnTo>
                  <a:pt x="5206288" y="348778"/>
                </a:lnTo>
                <a:cubicBezTo>
                  <a:pt x="5217450" y="348778"/>
                  <a:pt x="5223031" y="354731"/>
                  <a:pt x="5223031" y="366638"/>
                </a:cubicBezTo>
                <a:lnTo>
                  <a:pt x="5223031" y="384497"/>
                </a:lnTo>
                <a:lnTo>
                  <a:pt x="5189769" y="392757"/>
                </a:lnTo>
                <a:lnTo>
                  <a:pt x="5189769" y="426913"/>
                </a:lnTo>
                <a:lnTo>
                  <a:pt x="5223031" y="418653"/>
                </a:lnTo>
                <a:lnTo>
                  <a:pt x="5223031" y="436959"/>
                </a:lnTo>
                <a:cubicBezTo>
                  <a:pt x="5223031" y="439191"/>
                  <a:pt x="5222436" y="441052"/>
                  <a:pt x="5221246" y="442540"/>
                </a:cubicBezTo>
                <a:cubicBezTo>
                  <a:pt x="5220054" y="443879"/>
                  <a:pt x="5217971" y="444623"/>
                  <a:pt x="5214994" y="444772"/>
                </a:cubicBezTo>
                <a:lnTo>
                  <a:pt x="5200484" y="444772"/>
                </a:lnTo>
                <a:lnTo>
                  <a:pt x="5200260" y="473794"/>
                </a:lnTo>
                <a:lnTo>
                  <a:pt x="5237542" y="473794"/>
                </a:lnTo>
                <a:cubicBezTo>
                  <a:pt x="5243941" y="473794"/>
                  <a:pt x="5249374" y="471413"/>
                  <a:pt x="5253838" y="466650"/>
                </a:cubicBezTo>
                <a:cubicBezTo>
                  <a:pt x="5257410" y="462185"/>
                  <a:pt x="5259271" y="457348"/>
                  <a:pt x="5259419" y="452139"/>
                </a:cubicBezTo>
                <a:lnTo>
                  <a:pt x="5259419" y="409054"/>
                </a:lnTo>
                <a:lnTo>
                  <a:pt x="5283753" y="402803"/>
                </a:lnTo>
                <a:lnTo>
                  <a:pt x="5283753" y="368647"/>
                </a:lnTo>
                <a:lnTo>
                  <a:pt x="5259419" y="374898"/>
                </a:lnTo>
                <a:lnTo>
                  <a:pt x="5259419" y="348778"/>
                </a:lnTo>
                <a:lnTo>
                  <a:pt x="5315231" y="348778"/>
                </a:lnTo>
                <a:lnTo>
                  <a:pt x="5327062" y="403696"/>
                </a:lnTo>
                <a:lnTo>
                  <a:pt x="5293799" y="421555"/>
                </a:lnTo>
                <a:lnTo>
                  <a:pt x="5293799" y="463078"/>
                </a:lnTo>
                <a:lnTo>
                  <a:pt x="5337554" y="440531"/>
                </a:lnTo>
                <a:lnTo>
                  <a:pt x="5345144" y="476026"/>
                </a:lnTo>
                <a:lnTo>
                  <a:pt x="5383989" y="475580"/>
                </a:lnTo>
                <a:lnTo>
                  <a:pt x="5371041" y="421109"/>
                </a:lnTo>
                <a:lnTo>
                  <a:pt x="5400509" y="403249"/>
                </a:lnTo>
                <a:lnTo>
                  <a:pt x="5400509" y="362173"/>
                </a:lnTo>
                <a:lnTo>
                  <a:pt x="5362111" y="385613"/>
                </a:lnTo>
                <a:lnTo>
                  <a:pt x="5353852" y="348778"/>
                </a:lnTo>
                <a:lnTo>
                  <a:pt x="5371711" y="348778"/>
                </a:lnTo>
                <a:cubicBezTo>
                  <a:pt x="5389421" y="348778"/>
                  <a:pt x="5398276" y="340072"/>
                  <a:pt x="5398276" y="322659"/>
                </a:cubicBezTo>
                <a:lnTo>
                  <a:pt x="5388900" y="280689"/>
                </a:lnTo>
                <a:lnTo>
                  <a:pt x="5354074" y="280689"/>
                </a:lnTo>
                <a:lnTo>
                  <a:pt x="5362111" y="319757"/>
                </a:lnTo>
                <a:lnTo>
                  <a:pt x="5346930" y="319757"/>
                </a:lnTo>
                <a:lnTo>
                  <a:pt x="5338670" y="265286"/>
                </a:lnTo>
                <a:close/>
                <a:moveTo>
                  <a:pt x="4543779" y="265286"/>
                </a:moveTo>
                <a:lnTo>
                  <a:pt x="4543779" y="288503"/>
                </a:lnTo>
                <a:lnTo>
                  <a:pt x="4484174" y="288503"/>
                </a:lnTo>
                <a:lnTo>
                  <a:pt x="4484174" y="317301"/>
                </a:lnTo>
                <a:lnTo>
                  <a:pt x="4521455" y="317301"/>
                </a:lnTo>
                <a:cubicBezTo>
                  <a:pt x="4536338" y="317301"/>
                  <a:pt x="4543779" y="324668"/>
                  <a:pt x="4543779" y="339402"/>
                </a:cubicBezTo>
                <a:lnTo>
                  <a:pt x="4543779" y="438075"/>
                </a:lnTo>
                <a:cubicBezTo>
                  <a:pt x="4543779" y="440456"/>
                  <a:pt x="4543184" y="442317"/>
                  <a:pt x="4541993" y="443656"/>
                </a:cubicBezTo>
                <a:cubicBezTo>
                  <a:pt x="4540654" y="445144"/>
                  <a:pt x="4538496" y="445963"/>
                  <a:pt x="4535519" y="446112"/>
                </a:cubicBezTo>
                <a:lnTo>
                  <a:pt x="4519000" y="446112"/>
                </a:lnTo>
                <a:lnTo>
                  <a:pt x="4518776" y="474687"/>
                </a:lnTo>
                <a:lnTo>
                  <a:pt x="4558067" y="474687"/>
                </a:lnTo>
                <a:cubicBezTo>
                  <a:pt x="4564764" y="474687"/>
                  <a:pt x="4570271" y="472306"/>
                  <a:pt x="4574587" y="467543"/>
                </a:cubicBezTo>
                <a:cubicBezTo>
                  <a:pt x="4578308" y="463078"/>
                  <a:pt x="4580242" y="458316"/>
                  <a:pt x="4580391" y="453256"/>
                </a:cubicBezTo>
                <a:lnTo>
                  <a:pt x="4580391" y="317301"/>
                </a:lnTo>
                <a:lnTo>
                  <a:pt x="4590884" y="317301"/>
                </a:lnTo>
                <a:lnTo>
                  <a:pt x="4590884" y="288503"/>
                </a:lnTo>
                <a:lnTo>
                  <a:pt x="4580391" y="288503"/>
                </a:lnTo>
                <a:lnTo>
                  <a:pt x="4580391" y="265286"/>
                </a:lnTo>
                <a:close/>
                <a:moveTo>
                  <a:pt x="6574316" y="265062"/>
                </a:moveTo>
                <a:lnTo>
                  <a:pt x="6574316" y="287833"/>
                </a:lnTo>
                <a:lnTo>
                  <a:pt x="6561368" y="287833"/>
                </a:lnTo>
                <a:lnTo>
                  <a:pt x="6561368" y="317078"/>
                </a:lnTo>
                <a:cubicBezTo>
                  <a:pt x="6570000" y="317078"/>
                  <a:pt x="6574316" y="321543"/>
                  <a:pt x="6574316" y="330472"/>
                </a:cubicBezTo>
                <a:lnTo>
                  <a:pt x="6574316" y="445442"/>
                </a:lnTo>
                <a:cubicBezTo>
                  <a:pt x="6574316" y="460325"/>
                  <a:pt x="6582799" y="469999"/>
                  <a:pt x="6599765" y="474464"/>
                </a:cubicBezTo>
                <a:lnTo>
                  <a:pt x="6648879" y="474464"/>
                </a:lnTo>
                <a:lnTo>
                  <a:pt x="6648879" y="442093"/>
                </a:lnTo>
                <a:lnTo>
                  <a:pt x="6617178" y="441870"/>
                </a:lnTo>
                <a:cubicBezTo>
                  <a:pt x="6613309" y="440382"/>
                  <a:pt x="6611374" y="438298"/>
                  <a:pt x="6611374" y="435619"/>
                </a:cubicBezTo>
                <a:lnTo>
                  <a:pt x="6611374" y="317078"/>
                </a:lnTo>
                <a:lnTo>
                  <a:pt x="6648432" y="317078"/>
                </a:lnTo>
                <a:lnTo>
                  <a:pt x="6648432" y="287833"/>
                </a:lnTo>
                <a:lnTo>
                  <a:pt x="6611374" y="287833"/>
                </a:lnTo>
                <a:lnTo>
                  <a:pt x="6611374" y="265062"/>
                </a:lnTo>
                <a:close/>
                <a:moveTo>
                  <a:pt x="5955935" y="265062"/>
                </a:moveTo>
                <a:cubicBezTo>
                  <a:pt x="5953852" y="279350"/>
                  <a:pt x="5947675" y="291182"/>
                  <a:pt x="5937406" y="300558"/>
                </a:cubicBezTo>
                <a:lnTo>
                  <a:pt x="5937406" y="344537"/>
                </a:lnTo>
                <a:cubicBezTo>
                  <a:pt x="5951991" y="340816"/>
                  <a:pt x="5965683" y="327942"/>
                  <a:pt x="5978483" y="305916"/>
                </a:cubicBezTo>
                <a:lnTo>
                  <a:pt x="6032507" y="305916"/>
                </a:lnTo>
                <a:cubicBezTo>
                  <a:pt x="6043670" y="305916"/>
                  <a:pt x="6049250" y="311199"/>
                  <a:pt x="6049250" y="321766"/>
                </a:cubicBezTo>
                <a:lnTo>
                  <a:pt x="6049250" y="342081"/>
                </a:lnTo>
                <a:lnTo>
                  <a:pt x="6083853" y="342081"/>
                </a:lnTo>
                <a:lnTo>
                  <a:pt x="6083853" y="303014"/>
                </a:lnTo>
                <a:cubicBezTo>
                  <a:pt x="6084002" y="285452"/>
                  <a:pt x="6076188" y="276671"/>
                  <a:pt x="6060412" y="276671"/>
                </a:cubicBezTo>
                <a:lnTo>
                  <a:pt x="5987636" y="276671"/>
                </a:lnTo>
                <a:lnTo>
                  <a:pt x="5991431" y="265062"/>
                </a:lnTo>
                <a:close/>
                <a:moveTo>
                  <a:pt x="4816954" y="265062"/>
                </a:moveTo>
                <a:lnTo>
                  <a:pt x="4832134" y="301674"/>
                </a:lnTo>
                <a:cubicBezTo>
                  <a:pt x="4820823" y="301674"/>
                  <a:pt x="4815168" y="309190"/>
                  <a:pt x="4815168" y="324222"/>
                </a:cubicBezTo>
                <a:lnTo>
                  <a:pt x="4815168" y="387176"/>
                </a:lnTo>
                <a:lnTo>
                  <a:pt x="4815168" y="401687"/>
                </a:lnTo>
                <a:lnTo>
                  <a:pt x="4832134" y="401687"/>
                </a:lnTo>
                <a:lnTo>
                  <a:pt x="4822758" y="440754"/>
                </a:lnTo>
                <a:cubicBezTo>
                  <a:pt x="4822162" y="444772"/>
                  <a:pt x="4820377" y="446856"/>
                  <a:pt x="4817400" y="447005"/>
                </a:cubicBezTo>
                <a:lnTo>
                  <a:pt x="4798201" y="447005"/>
                </a:lnTo>
                <a:cubicBezTo>
                  <a:pt x="4795522" y="446409"/>
                  <a:pt x="4794183" y="444623"/>
                  <a:pt x="4794183" y="441647"/>
                </a:cubicBezTo>
                <a:lnTo>
                  <a:pt x="4794183" y="404365"/>
                </a:lnTo>
                <a:lnTo>
                  <a:pt x="4794183" y="355922"/>
                </a:lnTo>
                <a:cubicBezTo>
                  <a:pt x="4794183" y="336425"/>
                  <a:pt x="4788230" y="326677"/>
                  <a:pt x="4776323" y="326677"/>
                </a:cubicBezTo>
                <a:lnTo>
                  <a:pt x="4758018" y="326677"/>
                </a:lnTo>
                <a:lnTo>
                  <a:pt x="4732568" y="326677"/>
                </a:lnTo>
                <a:lnTo>
                  <a:pt x="4732568" y="358154"/>
                </a:lnTo>
                <a:lnTo>
                  <a:pt x="4758018" y="358154"/>
                </a:lnTo>
                <a:lnTo>
                  <a:pt x="4758018" y="376683"/>
                </a:lnTo>
                <a:lnTo>
                  <a:pt x="4758018" y="404365"/>
                </a:lnTo>
                <a:lnTo>
                  <a:pt x="4758018" y="445889"/>
                </a:lnTo>
                <a:cubicBezTo>
                  <a:pt x="4758018" y="465980"/>
                  <a:pt x="4766352" y="476101"/>
                  <a:pt x="4783021" y="476249"/>
                </a:cubicBezTo>
                <a:lnTo>
                  <a:pt x="4829455" y="476249"/>
                </a:lnTo>
                <a:cubicBezTo>
                  <a:pt x="4843445" y="476249"/>
                  <a:pt x="4851780" y="468882"/>
                  <a:pt x="4854458" y="454148"/>
                </a:cubicBezTo>
                <a:lnTo>
                  <a:pt x="4866513" y="401687"/>
                </a:lnTo>
                <a:lnTo>
                  <a:pt x="4885712" y="401687"/>
                </a:lnTo>
                <a:lnTo>
                  <a:pt x="4885712" y="455041"/>
                </a:lnTo>
                <a:cubicBezTo>
                  <a:pt x="4885712" y="469031"/>
                  <a:pt x="4892112" y="476101"/>
                  <a:pt x="4904911" y="476249"/>
                </a:cubicBezTo>
                <a:lnTo>
                  <a:pt x="4943309" y="476249"/>
                </a:lnTo>
                <a:lnTo>
                  <a:pt x="4943309" y="447005"/>
                </a:lnTo>
                <a:lnTo>
                  <a:pt x="4925449" y="447005"/>
                </a:lnTo>
                <a:cubicBezTo>
                  <a:pt x="4921878" y="447005"/>
                  <a:pt x="4920091" y="445219"/>
                  <a:pt x="4920091" y="441647"/>
                </a:cubicBezTo>
                <a:lnTo>
                  <a:pt x="4920091" y="401687"/>
                </a:lnTo>
                <a:lnTo>
                  <a:pt x="4937951" y="401463"/>
                </a:lnTo>
                <a:lnTo>
                  <a:pt x="4937951" y="324668"/>
                </a:lnTo>
                <a:cubicBezTo>
                  <a:pt x="4937951" y="309339"/>
                  <a:pt x="4933486" y="301674"/>
                  <a:pt x="4924556" y="301674"/>
                </a:cubicBezTo>
                <a:lnTo>
                  <a:pt x="4938844" y="265062"/>
                </a:lnTo>
                <a:lnTo>
                  <a:pt x="4902679" y="265062"/>
                </a:lnTo>
                <a:lnTo>
                  <a:pt x="4895535" y="283368"/>
                </a:lnTo>
                <a:cubicBezTo>
                  <a:pt x="4890772" y="294084"/>
                  <a:pt x="4885042" y="299442"/>
                  <a:pt x="4878345" y="299442"/>
                </a:cubicBezTo>
                <a:cubicBezTo>
                  <a:pt x="4871648" y="299442"/>
                  <a:pt x="4865769" y="294084"/>
                  <a:pt x="4860709" y="283368"/>
                </a:cubicBezTo>
                <a:lnTo>
                  <a:pt x="4853119" y="26506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47700"/>
                </a:lnTo>
                <a:lnTo>
                  <a:pt x="0" y="6477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10300"/>
            <a:ext cx="12192000" cy="647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>
            <a:off x="4517658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心形 33"/>
          <p:cNvSpPr/>
          <p:nvPr/>
        </p:nvSpPr>
        <p:spPr>
          <a:xfrm>
            <a:off x="4756659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心形 34"/>
          <p:cNvSpPr/>
          <p:nvPr/>
        </p:nvSpPr>
        <p:spPr>
          <a:xfrm>
            <a:off x="4995660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心形 35"/>
          <p:cNvSpPr/>
          <p:nvPr/>
        </p:nvSpPr>
        <p:spPr>
          <a:xfrm>
            <a:off x="5234661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619066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6668667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6907668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146669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7385670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7624671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7863672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心形 43"/>
          <p:cNvSpPr/>
          <p:nvPr/>
        </p:nvSpPr>
        <p:spPr>
          <a:xfrm>
            <a:off x="810267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心形 44"/>
          <p:cNvSpPr/>
          <p:nvPr/>
        </p:nvSpPr>
        <p:spPr>
          <a:xfrm>
            <a:off x="5473662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>
            <a:off x="5712663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>
            <a:off x="595166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心形 47"/>
          <p:cNvSpPr/>
          <p:nvPr/>
        </p:nvSpPr>
        <p:spPr>
          <a:xfrm>
            <a:off x="642966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心形 48"/>
          <p:cNvSpPr/>
          <p:nvPr/>
        </p:nvSpPr>
        <p:spPr>
          <a:xfrm>
            <a:off x="356165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>
            <a:off x="3800655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>
            <a:off x="403965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>
            <a:off x="4278657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674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11000">
        <p15:prstTrans prst="pageCurlDouble"/>
      </p:transition>
    </mc:Choice>
    <mc:Fallback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path" presetSubtype="0" accel="2000" decel="98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45833E-6 -5.55112E-17 L 0.00013 0.2868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2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2000" decel="9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5.55112E-17 L 0.13763 -0.00069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4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2000" decel="9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5.55112E-17 L -0.1586 -0.00324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-9817" y="647700"/>
            <a:ext cx="5696192" cy="5569045"/>
            <a:chOff x="667924" y="238125"/>
            <a:chExt cx="6400800" cy="625792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67924" y="238125"/>
              <a:ext cx="6400800" cy="6257925"/>
              <a:chOff x="667924" y="238125"/>
              <a:chExt cx="6400800" cy="6257925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7924" y="238125"/>
                <a:ext cx="6381750" cy="6257925"/>
              </a:xfrm>
              <a:prstGeom prst="rect">
                <a:avLst/>
              </a:prstGeom>
            </p:spPr>
          </p:pic>
          <p:pic>
            <p:nvPicPr>
              <p:cNvPr id="126" name="图片 1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245966">
                <a:off x="5925725" y="1525564"/>
                <a:ext cx="570326" cy="760435"/>
              </a:xfrm>
              <a:prstGeom prst="rect">
                <a:avLst/>
              </a:prstGeom>
              <a:scene3d>
                <a:camera prst="perspectiveContrastingLeftFacing"/>
                <a:lightRig rig="threePt" dir="t"/>
              </a:scene3d>
            </p:spPr>
          </p:pic>
          <p:sp>
            <p:nvSpPr>
              <p:cNvPr id="127" name="云形标注 126"/>
              <p:cNvSpPr/>
              <p:nvPr/>
            </p:nvSpPr>
            <p:spPr>
              <a:xfrm>
                <a:off x="6422603" y="1703795"/>
                <a:ext cx="540172" cy="322636"/>
              </a:xfrm>
              <a:prstGeom prst="cloudCallout">
                <a:avLst>
                  <a:gd name="adj1" fmla="val -61574"/>
                  <a:gd name="adj2" fmla="val 51389"/>
                </a:avLst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 rot="390137">
                <a:off x="6288865" y="1747259"/>
                <a:ext cx="77985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 smtClean="0"/>
                  <a:t>I love you</a:t>
                </a:r>
                <a:endParaRPr lang="zh-CN" altLang="en-US" sz="800" dirty="0"/>
              </a:p>
            </p:txBody>
          </p:sp>
        </p:grpSp>
        <p:sp>
          <p:nvSpPr>
            <p:cNvPr id="123" name="椭圆形标注 122"/>
            <p:cNvSpPr/>
            <p:nvPr/>
          </p:nvSpPr>
          <p:spPr>
            <a:xfrm>
              <a:off x="4439658" y="386848"/>
              <a:ext cx="1982945" cy="1086301"/>
            </a:xfrm>
            <a:prstGeom prst="wedgeEllipseCallout">
              <a:avLst>
                <a:gd name="adj1" fmla="val -53771"/>
                <a:gd name="adj2" fmla="val 7318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4507570" y="694806"/>
              <a:ext cx="1839379" cy="415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妈，我在看书！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2783" y="1314578"/>
            <a:ext cx="462956" cy="347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0333" y="1314578"/>
            <a:ext cx="462956" cy="347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0533" y="1315522"/>
            <a:ext cx="462956" cy="3453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8083" y="1314578"/>
            <a:ext cx="462956" cy="3472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248" y="1776848"/>
            <a:ext cx="334925" cy="4463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2783" y="1826436"/>
            <a:ext cx="462956" cy="3472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0333" y="1827380"/>
            <a:ext cx="462956" cy="3453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9610" y="1839359"/>
            <a:ext cx="462956" cy="3084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2983" y="1845822"/>
            <a:ext cx="462956" cy="3084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0533" y="1859733"/>
            <a:ext cx="462956" cy="2806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8083" y="1859733"/>
            <a:ext cx="462956" cy="2806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5633" y="1833736"/>
            <a:ext cx="462956" cy="3326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7683" y="2355209"/>
            <a:ext cx="462956" cy="3133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5233" y="2349867"/>
            <a:ext cx="462956" cy="32406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2783" y="2321377"/>
            <a:ext cx="462956" cy="3810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6219" y="2288705"/>
            <a:ext cx="422150" cy="44639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412" y="2288705"/>
            <a:ext cx="383897" cy="4463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433" y="2341320"/>
            <a:ext cx="462956" cy="34116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2983" y="2363399"/>
            <a:ext cx="462956" cy="29700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0533" y="2357702"/>
            <a:ext cx="462956" cy="3083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8083" y="2343457"/>
            <a:ext cx="462956" cy="3368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7597" y="2352255"/>
            <a:ext cx="459161" cy="3192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23180" y="2376576"/>
            <a:ext cx="462956" cy="2706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7683" y="2844275"/>
            <a:ext cx="462956" cy="35896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5691" y="2800563"/>
            <a:ext cx="462040" cy="44639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5234" y="2800563"/>
            <a:ext cx="298053" cy="4463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444" y="2802252"/>
            <a:ext cx="462956" cy="44301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44057" y="2800563"/>
            <a:ext cx="315908" cy="44639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8083" y="2865286"/>
            <a:ext cx="462956" cy="31694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5633" y="2838577"/>
            <a:ext cx="462956" cy="37036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23180" y="2837153"/>
            <a:ext cx="462956" cy="37321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6780" y="3312420"/>
            <a:ext cx="359861" cy="44639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8865" y="3312420"/>
            <a:ext cx="370790" cy="4463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5967" y="3298950"/>
            <a:ext cx="334794" cy="44639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76487" y="3312420"/>
            <a:ext cx="251047" cy="44639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2164" y="3312420"/>
            <a:ext cx="334794" cy="4463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11477" y="3312420"/>
            <a:ext cx="251267" cy="44639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627" y="3824278"/>
            <a:ext cx="251267" cy="44639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4348" y="3824278"/>
            <a:ext cx="334925" cy="44639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0533" y="3873798"/>
            <a:ext cx="462956" cy="347352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94077" y="3824278"/>
            <a:ext cx="251047" cy="446393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6287" y="4336135"/>
            <a:ext cx="251047" cy="44639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9610" y="4336135"/>
            <a:ext cx="439501" cy="44639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433" y="4385655"/>
            <a:ext cx="462956" cy="34735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17064" y="4336135"/>
            <a:ext cx="334794" cy="44639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34614" y="4336135"/>
            <a:ext cx="334794" cy="44639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3103" y="4847993"/>
            <a:ext cx="332586" cy="44639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433" y="4897513"/>
            <a:ext cx="462956" cy="347352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59136" y="4848346"/>
            <a:ext cx="250649" cy="44568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1277" y="5359853"/>
            <a:ext cx="251267" cy="44639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5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51" b="27597"/>
          <a:stretch/>
        </p:blipFill>
        <p:spPr>
          <a:xfrm>
            <a:off x="8098443" y="2778378"/>
            <a:ext cx="1463429" cy="1514475"/>
          </a:xfrm>
          <a:prstGeom prst="rect">
            <a:avLst/>
          </a:prstGeom>
        </p:spPr>
      </p:pic>
      <p:cxnSp>
        <p:nvCxnSpPr>
          <p:cNvPr id="68" name="直接连接符 67"/>
          <p:cNvCxnSpPr/>
          <p:nvPr/>
        </p:nvCxnSpPr>
        <p:spPr>
          <a:xfrm>
            <a:off x="8393976" y="4107477"/>
            <a:ext cx="867541" cy="36"/>
          </a:xfrm>
          <a:prstGeom prst="line">
            <a:avLst/>
          </a:prstGeom>
          <a:noFill/>
          <a:ln w="9525" cap="flat" cmpd="sng" algn="ctr">
            <a:solidFill>
              <a:srgbClr val="FF33CC"/>
            </a:solidFill>
            <a:prstDash val="solid"/>
          </a:ln>
          <a:effectLst/>
        </p:spPr>
      </p:cxnSp>
      <p:pic>
        <p:nvPicPr>
          <p:cNvPr id="94" name="图片 93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749" y="1956141"/>
            <a:ext cx="2804508" cy="2804508"/>
          </a:xfrm>
          <a:prstGeom prst="rect">
            <a:avLst/>
          </a:prstGeom>
        </p:spPr>
      </p:pic>
      <p:pic>
        <p:nvPicPr>
          <p:cNvPr id="100" name="你到底是谁？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6"/>
              </p:ext>
            </p:extLst>
          </p:nvPr>
        </p:nvPicPr>
        <p:blipFill>
          <a:blip r:embed="rId57" cstate="print"/>
          <a:stretch>
            <a:fillRect/>
          </a:stretch>
        </p:blipFill>
        <p:spPr>
          <a:xfrm>
            <a:off x="12698142" y="7553150"/>
            <a:ext cx="609600" cy="609600"/>
          </a:xfrm>
          <a:prstGeom prst="rect">
            <a:avLst/>
          </a:prstGeom>
        </p:spPr>
      </p:pic>
      <p:sp>
        <p:nvSpPr>
          <p:cNvPr id="95" name="任意多边形 94"/>
          <p:cNvSpPr/>
          <p:nvPr/>
        </p:nvSpPr>
        <p:spPr>
          <a:xfrm>
            <a:off x="0" y="0"/>
            <a:ext cx="12192000" cy="647700"/>
          </a:xfrm>
          <a:custGeom>
            <a:avLst/>
            <a:gdLst/>
            <a:ahLst/>
            <a:cxnLst/>
            <a:rect l="l" t="t" r="r" b="b"/>
            <a:pathLst>
              <a:path w="12192000" h="647700">
                <a:moveTo>
                  <a:pt x="7523542" y="419099"/>
                </a:moveTo>
                <a:lnTo>
                  <a:pt x="7625786" y="419099"/>
                </a:lnTo>
                <a:cubicBezTo>
                  <a:pt x="7641562" y="419099"/>
                  <a:pt x="7649450" y="424457"/>
                  <a:pt x="7649450" y="435173"/>
                </a:cubicBezTo>
                <a:lnTo>
                  <a:pt x="7649450" y="447005"/>
                </a:lnTo>
                <a:lnTo>
                  <a:pt x="7523542" y="447005"/>
                </a:lnTo>
                <a:close/>
                <a:moveTo>
                  <a:pt x="6341028" y="408161"/>
                </a:moveTo>
                <a:lnTo>
                  <a:pt x="6333661" y="475580"/>
                </a:lnTo>
                <a:lnTo>
                  <a:pt x="6360003" y="475580"/>
                </a:lnTo>
                <a:lnTo>
                  <a:pt x="6366924" y="408161"/>
                </a:lnTo>
                <a:close/>
                <a:moveTo>
                  <a:pt x="5508781" y="401017"/>
                </a:moveTo>
                <a:lnTo>
                  <a:pt x="5504093" y="471561"/>
                </a:lnTo>
                <a:lnTo>
                  <a:pt x="5535347" y="471561"/>
                </a:lnTo>
                <a:lnTo>
                  <a:pt x="5538026" y="401017"/>
                </a:lnTo>
                <a:close/>
                <a:moveTo>
                  <a:pt x="7289137" y="389185"/>
                </a:moveTo>
                <a:lnTo>
                  <a:pt x="7302309" y="389185"/>
                </a:lnTo>
                <a:cubicBezTo>
                  <a:pt x="7314215" y="389185"/>
                  <a:pt x="7320168" y="394320"/>
                  <a:pt x="7320168" y="404589"/>
                </a:cubicBezTo>
                <a:lnTo>
                  <a:pt x="7320168" y="447005"/>
                </a:lnTo>
                <a:lnTo>
                  <a:pt x="7289137" y="447005"/>
                </a:lnTo>
                <a:close/>
                <a:moveTo>
                  <a:pt x="6126715" y="384720"/>
                </a:moveTo>
                <a:lnTo>
                  <a:pt x="6126715" y="433387"/>
                </a:lnTo>
                <a:lnTo>
                  <a:pt x="6146137" y="433387"/>
                </a:lnTo>
                <a:lnTo>
                  <a:pt x="6145914" y="439414"/>
                </a:lnTo>
                <a:cubicBezTo>
                  <a:pt x="6145914" y="441796"/>
                  <a:pt x="6144761" y="444251"/>
                  <a:pt x="6142454" y="446781"/>
                </a:cubicBezTo>
                <a:cubicBezTo>
                  <a:pt x="6140147" y="449312"/>
                  <a:pt x="6137840" y="450911"/>
                  <a:pt x="6135533" y="451581"/>
                </a:cubicBezTo>
                <a:cubicBezTo>
                  <a:pt x="6133227" y="452251"/>
                  <a:pt x="6130808" y="452660"/>
                  <a:pt x="6128278" y="452809"/>
                </a:cubicBezTo>
                <a:lnTo>
                  <a:pt x="6128278" y="473347"/>
                </a:lnTo>
                <a:lnTo>
                  <a:pt x="6136315" y="472678"/>
                </a:lnTo>
                <a:cubicBezTo>
                  <a:pt x="6139143" y="472529"/>
                  <a:pt x="6143161" y="471524"/>
                  <a:pt x="6148370" y="469664"/>
                </a:cubicBezTo>
                <a:cubicBezTo>
                  <a:pt x="6153579" y="467803"/>
                  <a:pt x="6157932" y="465497"/>
                  <a:pt x="6161430" y="462743"/>
                </a:cubicBezTo>
                <a:cubicBezTo>
                  <a:pt x="6164927" y="459990"/>
                  <a:pt x="6167680" y="456716"/>
                  <a:pt x="6169690" y="452921"/>
                </a:cubicBezTo>
                <a:cubicBezTo>
                  <a:pt x="6171699" y="449126"/>
                  <a:pt x="6173113" y="445033"/>
                  <a:pt x="6173931" y="440642"/>
                </a:cubicBezTo>
                <a:cubicBezTo>
                  <a:pt x="6174750" y="436252"/>
                  <a:pt x="6175159" y="431824"/>
                  <a:pt x="6175159" y="427359"/>
                </a:cubicBezTo>
                <a:lnTo>
                  <a:pt x="6175159" y="384720"/>
                </a:lnTo>
                <a:close/>
                <a:moveTo>
                  <a:pt x="4983715" y="384720"/>
                </a:moveTo>
                <a:lnTo>
                  <a:pt x="4983715" y="433387"/>
                </a:lnTo>
                <a:lnTo>
                  <a:pt x="5003137" y="433387"/>
                </a:lnTo>
                <a:lnTo>
                  <a:pt x="5002914" y="439414"/>
                </a:lnTo>
                <a:cubicBezTo>
                  <a:pt x="5002914" y="441796"/>
                  <a:pt x="5001761" y="444251"/>
                  <a:pt x="4999454" y="446781"/>
                </a:cubicBezTo>
                <a:cubicBezTo>
                  <a:pt x="4997147" y="449312"/>
                  <a:pt x="4994840" y="450911"/>
                  <a:pt x="4992533" y="451581"/>
                </a:cubicBezTo>
                <a:cubicBezTo>
                  <a:pt x="4990227" y="452251"/>
                  <a:pt x="4987808" y="452660"/>
                  <a:pt x="4985278" y="452809"/>
                </a:cubicBezTo>
                <a:lnTo>
                  <a:pt x="4985278" y="473347"/>
                </a:lnTo>
                <a:lnTo>
                  <a:pt x="4993315" y="472678"/>
                </a:lnTo>
                <a:cubicBezTo>
                  <a:pt x="4996143" y="472529"/>
                  <a:pt x="5000161" y="471524"/>
                  <a:pt x="5005370" y="469664"/>
                </a:cubicBezTo>
                <a:cubicBezTo>
                  <a:pt x="5010579" y="467803"/>
                  <a:pt x="5014933" y="465497"/>
                  <a:pt x="5018430" y="462743"/>
                </a:cubicBezTo>
                <a:cubicBezTo>
                  <a:pt x="5021927" y="459990"/>
                  <a:pt x="5024680" y="456716"/>
                  <a:pt x="5026690" y="452921"/>
                </a:cubicBezTo>
                <a:cubicBezTo>
                  <a:pt x="5028699" y="449126"/>
                  <a:pt x="5030113" y="445033"/>
                  <a:pt x="5030931" y="440642"/>
                </a:cubicBezTo>
                <a:cubicBezTo>
                  <a:pt x="5031750" y="436252"/>
                  <a:pt x="5032159" y="431824"/>
                  <a:pt x="5032159" y="427359"/>
                </a:cubicBezTo>
                <a:lnTo>
                  <a:pt x="5032159" y="384720"/>
                </a:lnTo>
                <a:close/>
                <a:moveTo>
                  <a:pt x="6561368" y="365745"/>
                </a:moveTo>
                <a:lnTo>
                  <a:pt x="6561368" y="392087"/>
                </a:lnTo>
                <a:lnTo>
                  <a:pt x="6629680" y="392087"/>
                </a:lnTo>
                <a:cubicBezTo>
                  <a:pt x="6644711" y="392087"/>
                  <a:pt x="6652227" y="399677"/>
                  <a:pt x="6652227" y="414858"/>
                </a:cubicBezTo>
                <a:lnTo>
                  <a:pt x="6652227" y="447898"/>
                </a:lnTo>
                <a:lnTo>
                  <a:pt x="6622759" y="447898"/>
                </a:lnTo>
                <a:cubicBezTo>
                  <a:pt x="6612788" y="448195"/>
                  <a:pt x="6607579" y="444623"/>
                  <a:pt x="6607132" y="437182"/>
                </a:cubicBezTo>
                <a:lnTo>
                  <a:pt x="6607132" y="400124"/>
                </a:lnTo>
                <a:lnTo>
                  <a:pt x="6570744" y="400124"/>
                </a:lnTo>
                <a:lnTo>
                  <a:pt x="6570967" y="444772"/>
                </a:lnTo>
                <a:cubicBezTo>
                  <a:pt x="6570818" y="465311"/>
                  <a:pt x="6581608" y="475729"/>
                  <a:pt x="6603337" y="476026"/>
                </a:cubicBezTo>
                <a:lnTo>
                  <a:pt x="6754472" y="476026"/>
                </a:lnTo>
                <a:cubicBezTo>
                  <a:pt x="6766230" y="476026"/>
                  <a:pt x="6772108" y="470668"/>
                  <a:pt x="6772108" y="459953"/>
                </a:cubicBezTo>
                <a:lnTo>
                  <a:pt x="6772108" y="447898"/>
                </a:lnTo>
                <a:lnTo>
                  <a:pt x="6688393" y="447898"/>
                </a:lnTo>
                <a:lnTo>
                  <a:pt x="6688393" y="431824"/>
                </a:lnTo>
                <a:lnTo>
                  <a:pt x="6761839" y="431824"/>
                </a:lnTo>
                <a:lnTo>
                  <a:pt x="6761839" y="407268"/>
                </a:lnTo>
                <a:lnTo>
                  <a:pt x="6688393" y="407268"/>
                </a:lnTo>
                <a:lnTo>
                  <a:pt x="6688393" y="392087"/>
                </a:lnTo>
                <a:lnTo>
                  <a:pt x="6771215" y="392087"/>
                </a:lnTo>
                <a:lnTo>
                  <a:pt x="6771215" y="365745"/>
                </a:lnTo>
                <a:close/>
                <a:moveTo>
                  <a:pt x="7523542" y="363735"/>
                </a:moveTo>
                <a:lnTo>
                  <a:pt x="7626456" y="363735"/>
                </a:lnTo>
                <a:cubicBezTo>
                  <a:pt x="7641934" y="363735"/>
                  <a:pt x="7649673" y="368796"/>
                  <a:pt x="7649673" y="378916"/>
                </a:cubicBezTo>
                <a:lnTo>
                  <a:pt x="7649673" y="389855"/>
                </a:lnTo>
                <a:lnTo>
                  <a:pt x="7523542" y="389855"/>
                </a:lnTo>
                <a:close/>
                <a:moveTo>
                  <a:pt x="7363254" y="355922"/>
                </a:moveTo>
                <a:lnTo>
                  <a:pt x="7379550" y="409054"/>
                </a:lnTo>
                <a:lnTo>
                  <a:pt x="7413706" y="409054"/>
                </a:lnTo>
                <a:lnTo>
                  <a:pt x="7398749" y="362173"/>
                </a:lnTo>
                <a:cubicBezTo>
                  <a:pt x="7396070" y="358006"/>
                  <a:pt x="7392722" y="355922"/>
                  <a:pt x="7388703" y="355922"/>
                </a:cubicBezTo>
                <a:close/>
                <a:moveTo>
                  <a:pt x="4523985" y="355922"/>
                </a:moveTo>
                <a:cubicBezTo>
                  <a:pt x="4518181" y="355922"/>
                  <a:pt x="4513232" y="357931"/>
                  <a:pt x="4509140" y="361949"/>
                </a:cubicBezTo>
                <a:cubicBezTo>
                  <a:pt x="4505047" y="365968"/>
                  <a:pt x="4503001" y="370656"/>
                  <a:pt x="4503001" y="376014"/>
                </a:cubicBezTo>
                <a:cubicBezTo>
                  <a:pt x="4503001" y="381520"/>
                  <a:pt x="4505047" y="386246"/>
                  <a:pt x="4509140" y="390190"/>
                </a:cubicBezTo>
                <a:cubicBezTo>
                  <a:pt x="4513232" y="394134"/>
                  <a:pt x="4518181" y="396106"/>
                  <a:pt x="4523985" y="396106"/>
                </a:cubicBezTo>
                <a:cubicBezTo>
                  <a:pt x="4529492" y="396106"/>
                  <a:pt x="4534292" y="394134"/>
                  <a:pt x="4538384" y="390190"/>
                </a:cubicBezTo>
                <a:cubicBezTo>
                  <a:pt x="4542477" y="386246"/>
                  <a:pt x="4544524" y="381520"/>
                  <a:pt x="4544524" y="376014"/>
                </a:cubicBezTo>
                <a:cubicBezTo>
                  <a:pt x="4544524" y="370656"/>
                  <a:pt x="4542477" y="365968"/>
                  <a:pt x="4538384" y="361949"/>
                </a:cubicBezTo>
                <a:cubicBezTo>
                  <a:pt x="4534292" y="357931"/>
                  <a:pt x="4529492" y="355922"/>
                  <a:pt x="4523985" y="355922"/>
                </a:cubicBezTo>
                <a:close/>
                <a:moveTo>
                  <a:pt x="5944550" y="355029"/>
                </a:moveTo>
                <a:lnTo>
                  <a:pt x="5936960" y="472008"/>
                </a:lnTo>
                <a:lnTo>
                  <a:pt x="5970446" y="472008"/>
                </a:lnTo>
                <a:lnTo>
                  <a:pt x="5977367" y="355029"/>
                </a:lnTo>
                <a:close/>
                <a:moveTo>
                  <a:pt x="6368710" y="344760"/>
                </a:moveTo>
                <a:lnTo>
                  <a:pt x="6394159" y="344760"/>
                </a:lnTo>
                <a:cubicBezTo>
                  <a:pt x="6402643" y="344760"/>
                  <a:pt x="6406884" y="348629"/>
                  <a:pt x="6406884" y="356368"/>
                </a:cubicBezTo>
                <a:lnTo>
                  <a:pt x="6406884" y="367531"/>
                </a:lnTo>
                <a:lnTo>
                  <a:pt x="6368710" y="367531"/>
                </a:lnTo>
                <a:close/>
                <a:moveTo>
                  <a:pt x="6501762" y="338956"/>
                </a:moveTo>
                <a:lnTo>
                  <a:pt x="6501762" y="455041"/>
                </a:lnTo>
                <a:cubicBezTo>
                  <a:pt x="6501762" y="468734"/>
                  <a:pt x="6508906" y="475729"/>
                  <a:pt x="6523193" y="476026"/>
                </a:cubicBezTo>
                <a:lnTo>
                  <a:pt x="6543508" y="476026"/>
                </a:lnTo>
                <a:lnTo>
                  <a:pt x="6543508" y="447005"/>
                </a:lnTo>
                <a:lnTo>
                  <a:pt x="6540830" y="447005"/>
                </a:lnTo>
                <a:cubicBezTo>
                  <a:pt x="6535621" y="447005"/>
                  <a:pt x="6533016" y="445219"/>
                  <a:pt x="6533016" y="441647"/>
                </a:cubicBezTo>
                <a:lnTo>
                  <a:pt x="6533016" y="338956"/>
                </a:lnTo>
                <a:close/>
                <a:moveTo>
                  <a:pt x="5627099" y="329803"/>
                </a:moveTo>
                <a:lnTo>
                  <a:pt x="5508781" y="330026"/>
                </a:lnTo>
                <a:lnTo>
                  <a:pt x="5508781" y="355475"/>
                </a:lnTo>
                <a:lnTo>
                  <a:pt x="5531105" y="355475"/>
                </a:lnTo>
                <a:cubicBezTo>
                  <a:pt x="5540333" y="355475"/>
                  <a:pt x="5544946" y="359122"/>
                  <a:pt x="5544946" y="366414"/>
                </a:cubicBezTo>
                <a:lnTo>
                  <a:pt x="5507442" y="366414"/>
                </a:lnTo>
                <a:lnTo>
                  <a:pt x="5507442" y="393650"/>
                </a:lnTo>
                <a:lnTo>
                  <a:pt x="5532891" y="393650"/>
                </a:lnTo>
                <a:cubicBezTo>
                  <a:pt x="5540928" y="393650"/>
                  <a:pt x="5544946" y="397891"/>
                  <a:pt x="5544946" y="406375"/>
                </a:cubicBezTo>
                <a:lnTo>
                  <a:pt x="5544946" y="475133"/>
                </a:lnTo>
                <a:lnTo>
                  <a:pt x="5565038" y="474910"/>
                </a:lnTo>
                <a:cubicBezTo>
                  <a:pt x="5575158" y="474761"/>
                  <a:pt x="5580888" y="469775"/>
                  <a:pt x="5582228" y="459953"/>
                </a:cubicBezTo>
                <a:lnTo>
                  <a:pt x="5582004" y="417537"/>
                </a:lnTo>
                <a:lnTo>
                  <a:pt x="5584014" y="417314"/>
                </a:lnTo>
                <a:cubicBezTo>
                  <a:pt x="5590712" y="417314"/>
                  <a:pt x="5594283" y="418951"/>
                  <a:pt x="5594729" y="422225"/>
                </a:cubicBezTo>
                <a:lnTo>
                  <a:pt x="5599864" y="471561"/>
                </a:lnTo>
                <a:lnTo>
                  <a:pt x="5628885" y="471561"/>
                </a:lnTo>
                <a:lnTo>
                  <a:pt x="5623528" y="412402"/>
                </a:lnTo>
                <a:cubicBezTo>
                  <a:pt x="5622783" y="403621"/>
                  <a:pt x="5616607" y="399156"/>
                  <a:pt x="5604998" y="399008"/>
                </a:cubicBezTo>
                <a:lnTo>
                  <a:pt x="5583121" y="399008"/>
                </a:lnTo>
                <a:lnTo>
                  <a:pt x="5583121" y="393650"/>
                </a:lnTo>
                <a:lnTo>
                  <a:pt x="5626430" y="393650"/>
                </a:lnTo>
                <a:lnTo>
                  <a:pt x="5626430" y="366414"/>
                </a:lnTo>
                <a:lnTo>
                  <a:pt x="5583121" y="366414"/>
                </a:lnTo>
                <a:lnTo>
                  <a:pt x="5583121" y="355475"/>
                </a:lnTo>
                <a:lnTo>
                  <a:pt x="5627099" y="355475"/>
                </a:lnTo>
                <a:lnTo>
                  <a:pt x="5627099" y="342527"/>
                </a:lnTo>
                <a:close/>
                <a:moveTo>
                  <a:pt x="4849547" y="328686"/>
                </a:moveTo>
                <a:lnTo>
                  <a:pt x="4892409" y="328686"/>
                </a:lnTo>
                <a:cubicBezTo>
                  <a:pt x="4899851" y="328686"/>
                  <a:pt x="4903571" y="332928"/>
                  <a:pt x="4903571" y="341411"/>
                </a:cubicBezTo>
                <a:lnTo>
                  <a:pt x="4903571" y="372665"/>
                </a:lnTo>
                <a:lnTo>
                  <a:pt x="4849547" y="372665"/>
                </a:lnTo>
                <a:close/>
                <a:moveTo>
                  <a:pt x="6606239" y="320203"/>
                </a:moveTo>
                <a:lnTo>
                  <a:pt x="6712503" y="320203"/>
                </a:lnTo>
                <a:cubicBezTo>
                  <a:pt x="6721879" y="320203"/>
                  <a:pt x="6726567" y="322882"/>
                  <a:pt x="6726567" y="328240"/>
                </a:cubicBezTo>
                <a:lnTo>
                  <a:pt x="6726567" y="331365"/>
                </a:lnTo>
                <a:lnTo>
                  <a:pt x="6721209" y="331365"/>
                </a:lnTo>
                <a:lnTo>
                  <a:pt x="6606239" y="331365"/>
                </a:lnTo>
                <a:close/>
                <a:moveTo>
                  <a:pt x="5990761" y="319533"/>
                </a:moveTo>
                <a:lnTo>
                  <a:pt x="5990761" y="438968"/>
                </a:lnTo>
                <a:cubicBezTo>
                  <a:pt x="5990761" y="441200"/>
                  <a:pt x="5990166" y="443061"/>
                  <a:pt x="5988975" y="444549"/>
                </a:cubicBezTo>
                <a:cubicBezTo>
                  <a:pt x="5987636" y="446037"/>
                  <a:pt x="5985552" y="446856"/>
                  <a:pt x="5982724" y="447005"/>
                </a:cubicBezTo>
                <a:lnTo>
                  <a:pt x="5978706" y="447005"/>
                </a:lnTo>
                <a:lnTo>
                  <a:pt x="5978929" y="476249"/>
                </a:lnTo>
                <a:lnTo>
                  <a:pt x="6005048" y="476249"/>
                </a:lnTo>
                <a:cubicBezTo>
                  <a:pt x="6011597" y="476249"/>
                  <a:pt x="6017103" y="473794"/>
                  <a:pt x="6021568" y="468882"/>
                </a:cubicBezTo>
                <a:cubicBezTo>
                  <a:pt x="6025140" y="464418"/>
                  <a:pt x="6027001" y="459581"/>
                  <a:pt x="6027149" y="454372"/>
                </a:cubicBezTo>
                <a:lnTo>
                  <a:pt x="6026926" y="378246"/>
                </a:lnTo>
                <a:lnTo>
                  <a:pt x="6030275" y="378246"/>
                </a:lnTo>
                <a:cubicBezTo>
                  <a:pt x="6034888" y="378246"/>
                  <a:pt x="6038088" y="381372"/>
                  <a:pt x="6039874" y="387622"/>
                </a:cubicBezTo>
                <a:lnTo>
                  <a:pt x="6053045" y="471338"/>
                </a:lnTo>
                <a:lnTo>
                  <a:pt x="6086309" y="471338"/>
                </a:lnTo>
                <a:lnTo>
                  <a:pt x="6070012" y="367084"/>
                </a:lnTo>
                <a:cubicBezTo>
                  <a:pt x="6068375" y="359196"/>
                  <a:pt x="6063463" y="355252"/>
                  <a:pt x="6055278" y="355252"/>
                </a:cubicBezTo>
                <a:lnTo>
                  <a:pt x="6026926" y="355252"/>
                </a:lnTo>
                <a:lnTo>
                  <a:pt x="6027149" y="319533"/>
                </a:lnTo>
                <a:close/>
                <a:moveTo>
                  <a:pt x="6362013" y="315738"/>
                </a:moveTo>
                <a:cubicBezTo>
                  <a:pt x="6345344" y="315738"/>
                  <a:pt x="6337009" y="324519"/>
                  <a:pt x="6337009" y="342081"/>
                </a:cubicBezTo>
                <a:lnTo>
                  <a:pt x="6337009" y="367977"/>
                </a:lnTo>
                <a:lnTo>
                  <a:pt x="6337009" y="382711"/>
                </a:lnTo>
                <a:lnTo>
                  <a:pt x="6337009" y="397445"/>
                </a:lnTo>
                <a:lnTo>
                  <a:pt x="6356208" y="397445"/>
                </a:lnTo>
                <a:cubicBezTo>
                  <a:pt x="6366180" y="397445"/>
                  <a:pt x="6371166" y="402654"/>
                  <a:pt x="6371166" y="413072"/>
                </a:cubicBezTo>
                <a:lnTo>
                  <a:pt x="6371166" y="476026"/>
                </a:lnTo>
                <a:lnTo>
                  <a:pt x="6387462" y="475580"/>
                </a:lnTo>
                <a:cubicBezTo>
                  <a:pt x="6397285" y="475877"/>
                  <a:pt x="6402047" y="471264"/>
                  <a:pt x="6401750" y="461739"/>
                </a:cubicBezTo>
                <a:lnTo>
                  <a:pt x="6401973" y="423788"/>
                </a:lnTo>
                <a:cubicBezTo>
                  <a:pt x="6405098" y="423192"/>
                  <a:pt x="6407033" y="424978"/>
                  <a:pt x="6407777" y="429145"/>
                </a:cubicBezTo>
                <a:lnTo>
                  <a:pt x="6413358" y="475133"/>
                </a:lnTo>
                <a:lnTo>
                  <a:pt x="6441487" y="475133"/>
                </a:lnTo>
                <a:lnTo>
                  <a:pt x="6435236" y="416644"/>
                </a:lnTo>
                <a:cubicBezTo>
                  <a:pt x="6433748" y="411584"/>
                  <a:pt x="6430399" y="408161"/>
                  <a:pt x="6425190" y="406375"/>
                </a:cubicBezTo>
                <a:lnTo>
                  <a:pt x="6402419" y="406375"/>
                </a:lnTo>
                <a:lnTo>
                  <a:pt x="6402419" y="397445"/>
                </a:lnTo>
                <a:lnTo>
                  <a:pt x="6436575" y="397445"/>
                </a:lnTo>
                <a:lnTo>
                  <a:pt x="6436799" y="341188"/>
                </a:lnTo>
                <a:cubicBezTo>
                  <a:pt x="6436650" y="324222"/>
                  <a:pt x="6428762" y="315738"/>
                  <a:pt x="6413135" y="315738"/>
                </a:cubicBezTo>
                <a:close/>
                <a:moveTo>
                  <a:pt x="4327830" y="308371"/>
                </a:moveTo>
                <a:cubicBezTo>
                  <a:pt x="4335122" y="308371"/>
                  <a:pt x="4341039" y="312725"/>
                  <a:pt x="4345578" y="321431"/>
                </a:cubicBezTo>
                <a:cubicBezTo>
                  <a:pt x="4350117" y="330137"/>
                  <a:pt x="4352386" y="346025"/>
                  <a:pt x="4352386" y="369093"/>
                </a:cubicBezTo>
                <a:cubicBezTo>
                  <a:pt x="4352386" y="391715"/>
                  <a:pt x="4349856" y="407789"/>
                  <a:pt x="4344796" y="417314"/>
                </a:cubicBezTo>
                <a:cubicBezTo>
                  <a:pt x="4340629" y="425350"/>
                  <a:pt x="4334974" y="429369"/>
                  <a:pt x="4327830" y="429369"/>
                </a:cubicBezTo>
                <a:cubicBezTo>
                  <a:pt x="4320537" y="429369"/>
                  <a:pt x="4314584" y="425164"/>
                  <a:pt x="4309970" y="416755"/>
                </a:cubicBezTo>
                <a:cubicBezTo>
                  <a:pt x="4305357" y="408347"/>
                  <a:pt x="4303050" y="393129"/>
                  <a:pt x="4303050" y="371102"/>
                </a:cubicBezTo>
                <a:cubicBezTo>
                  <a:pt x="4303050" y="353987"/>
                  <a:pt x="4304055" y="341039"/>
                  <a:pt x="4306064" y="332258"/>
                </a:cubicBezTo>
                <a:cubicBezTo>
                  <a:pt x="4308073" y="323477"/>
                  <a:pt x="4310975" y="317301"/>
                  <a:pt x="4314770" y="313729"/>
                </a:cubicBezTo>
                <a:cubicBezTo>
                  <a:pt x="4318566" y="310157"/>
                  <a:pt x="4322919" y="308371"/>
                  <a:pt x="4327830" y="308371"/>
                </a:cubicBezTo>
                <a:close/>
                <a:moveTo>
                  <a:pt x="7523542" y="306585"/>
                </a:moveTo>
                <a:lnTo>
                  <a:pt x="7624670" y="306585"/>
                </a:lnTo>
                <a:cubicBezTo>
                  <a:pt x="7641339" y="306585"/>
                  <a:pt x="7649673" y="311943"/>
                  <a:pt x="7649673" y="322659"/>
                </a:cubicBezTo>
                <a:lnTo>
                  <a:pt x="7649673" y="334491"/>
                </a:lnTo>
                <a:lnTo>
                  <a:pt x="7523542" y="334491"/>
                </a:lnTo>
                <a:lnTo>
                  <a:pt x="7523542" y="307032"/>
                </a:lnTo>
                <a:close/>
                <a:moveTo>
                  <a:pt x="7289137" y="306585"/>
                </a:moveTo>
                <a:lnTo>
                  <a:pt x="7302309" y="306585"/>
                </a:lnTo>
                <a:cubicBezTo>
                  <a:pt x="7314215" y="306585"/>
                  <a:pt x="7320168" y="311869"/>
                  <a:pt x="7320168" y="322436"/>
                </a:cubicBezTo>
                <a:lnTo>
                  <a:pt x="7320168" y="360164"/>
                </a:lnTo>
                <a:lnTo>
                  <a:pt x="7289137" y="360164"/>
                </a:lnTo>
                <a:close/>
                <a:moveTo>
                  <a:pt x="7182204" y="306585"/>
                </a:moveTo>
                <a:lnTo>
                  <a:pt x="7186223" y="306585"/>
                </a:lnTo>
                <a:cubicBezTo>
                  <a:pt x="7191878" y="306585"/>
                  <a:pt x="7194706" y="309488"/>
                  <a:pt x="7194706" y="315292"/>
                </a:cubicBezTo>
                <a:lnTo>
                  <a:pt x="7194706" y="389855"/>
                </a:lnTo>
                <a:lnTo>
                  <a:pt x="7182204" y="389855"/>
                </a:lnTo>
                <a:close/>
                <a:moveTo>
                  <a:pt x="7133314" y="306585"/>
                </a:moveTo>
                <a:lnTo>
                  <a:pt x="7137333" y="306585"/>
                </a:lnTo>
                <a:cubicBezTo>
                  <a:pt x="7142988" y="306585"/>
                  <a:pt x="7145816" y="309785"/>
                  <a:pt x="7145816" y="316185"/>
                </a:cubicBezTo>
                <a:lnTo>
                  <a:pt x="7145816" y="389855"/>
                </a:lnTo>
                <a:lnTo>
                  <a:pt x="7133314" y="389855"/>
                </a:lnTo>
                <a:close/>
                <a:moveTo>
                  <a:pt x="6953827" y="303906"/>
                </a:moveTo>
                <a:lnTo>
                  <a:pt x="6969454" y="476026"/>
                </a:lnTo>
                <a:lnTo>
                  <a:pt x="7000708" y="476026"/>
                </a:lnTo>
                <a:lnTo>
                  <a:pt x="6983742" y="303906"/>
                </a:lnTo>
                <a:close/>
                <a:moveTo>
                  <a:pt x="6910965" y="303906"/>
                </a:moveTo>
                <a:lnTo>
                  <a:pt x="6907840" y="453032"/>
                </a:lnTo>
                <a:cubicBezTo>
                  <a:pt x="6907840" y="468362"/>
                  <a:pt x="6913942" y="476026"/>
                  <a:pt x="6926145" y="476026"/>
                </a:cubicBezTo>
                <a:lnTo>
                  <a:pt x="6942665" y="476026"/>
                </a:lnTo>
                <a:cubicBezTo>
                  <a:pt x="6954869" y="475580"/>
                  <a:pt x="6961269" y="469999"/>
                  <a:pt x="6961864" y="459283"/>
                </a:cubicBezTo>
                <a:lnTo>
                  <a:pt x="6956953" y="392757"/>
                </a:lnTo>
                <a:lnTo>
                  <a:pt x="6938647" y="392757"/>
                </a:lnTo>
                <a:lnTo>
                  <a:pt x="6940879" y="434057"/>
                </a:lnTo>
                <a:cubicBezTo>
                  <a:pt x="6941177" y="442391"/>
                  <a:pt x="6941177" y="446633"/>
                  <a:pt x="6940879" y="446781"/>
                </a:cubicBezTo>
                <a:lnTo>
                  <a:pt x="6935968" y="446781"/>
                </a:lnTo>
                <a:cubicBezTo>
                  <a:pt x="6934182" y="446781"/>
                  <a:pt x="6933438" y="444251"/>
                  <a:pt x="6933736" y="439191"/>
                </a:cubicBezTo>
                <a:lnTo>
                  <a:pt x="6936415" y="303906"/>
                </a:lnTo>
                <a:close/>
                <a:moveTo>
                  <a:pt x="6606239" y="289842"/>
                </a:moveTo>
                <a:lnTo>
                  <a:pt x="6712503" y="289842"/>
                </a:lnTo>
                <a:cubicBezTo>
                  <a:pt x="6721879" y="289842"/>
                  <a:pt x="6726567" y="292223"/>
                  <a:pt x="6726567" y="296986"/>
                </a:cubicBezTo>
                <a:lnTo>
                  <a:pt x="6726567" y="300111"/>
                </a:lnTo>
                <a:lnTo>
                  <a:pt x="6606239" y="300111"/>
                </a:lnTo>
                <a:close/>
                <a:moveTo>
                  <a:pt x="4649671" y="280689"/>
                </a:moveTo>
                <a:lnTo>
                  <a:pt x="4631811" y="312166"/>
                </a:lnTo>
                <a:lnTo>
                  <a:pt x="4665075" y="312166"/>
                </a:lnTo>
                <a:lnTo>
                  <a:pt x="4665075" y="457720"/>
                </a:lnTo>
                <a:lnTo>
                  <a:pt x="4695659" y="457720"/>
                </a:lnTo>
                <a:lnTo>
                  <a:pt x="4695659" y="280689"/>
                </a:lnTo>
                <a:close/>
                <a:moveTo>
                  <a:pt x="4327160" y="276671"/>
                </a:moveTo>
                <a:cubicBezTo>
                  <a:pt x="4309897" y="276671"/>
                  <a:pt x="4296427" y="284633"/>
                  <a:pt x="4286753" y="300558"/>
                </a:cubicBezTo>
                <a:cubicBezTo>
                  <a:pt x="4278121" y="314994"/>
                  <a:pt x="4273806" y="338211"/>
                  <a:pt x="4273806" y="370209"/>
                </a:cubicBezTo>
                <a:cubicBezTo>
                  <a:pt x="4273806" y="393129"/>
                  <a:pt x="4276038" y="410802"/>
                  <a:pt x="4280503" y="423229"/>
                </a:cubicBezTo>
                <a:cubicBezTo>
                  <a:pt x="4284967" y="435657"/>
                  <a:pt x="4291107" y="444958"/>
                  <a:pt x="4298920" y="451135"/>
                </a:cubicBezTo>
                <a:cubicBezTo>
                  <a:pt x="4306733" y="457311"/>
                  <a:pt x="4316444" y="460399"/>
                  <a:pt x="4328053" y="460399"/>
                </a:cubicBezTo>
                <a:cubicBezTo>
                  <a:pt x="4339513" y="460399"/>
                  <a:pt x="4349038" y="457385"/>
                  <a:pt x="4356628" y="451358"/>
                </a:cubicBezTo>
                <a:cubicBezTo>
                  <a:pt x="4364218" y="445330"/>
                  <a:pt x="4370246" y="435843"/>
                  <a:pt x="4374711" y="422895"/>
                </a:cubicBezTo>
                <a:cubicBezTo>
                  <a:pt x="4379176" y="409947"/>
                  <a:pt x="4381408" y="391790"/>
                  <a:pt x="4381408" y="368424"/>
                </a:cubicBezTo>
                <a:cubicBezTo>
                  <a:pt x="4381408" y="345504"/>
                  <a:pt x="4379213" y="327607"/>
                  <a:pt x="4374822" y="314734"/>
                </a:cubicBezTo>
                <a:cubicBezTo>
                  <a:pt x="4370432" y="301860"/>
                  <a:pt x="4364181" y="292298"/>
                  <a:pt x="4356070" y="286047"/>
                </a:cubicBezTo>
                <a:cubicBezTo>
                  <a:pt x="4347959" y="279796"/>
                  <a:pt x="4338322" y="276671"/>
                  <a:pt x="4327160" y="276671"/>
                </a:cubicBezTo>
                <a:close/>
                <a:moveTo>
                  <a:pt x="4399193" y="271090"/>
                </a:moveTo>
                <a:lnTo>
                  <a:pt x="4399193" y="299665"/>
                </a:lnTo>
                <a:lnTo>
                  <a:pt x="4463487" y="299665"/>
                </a:lnTo>
                <a:cubicBezTo>
                  <a:pt x="4462296" y="318417"/>
                  <a:pt x="4458427" y="337095"/>
                  <a:pt x="4451878" y="355699"/>
                </a:cubicBezTo>
                <a:lnTo>
                  <a:pt x="4436028" y="314622"/>
                </a:lnTo>
                <a:lnTo>
                  <a:pt x="4402095" y="314622"/>
                </a:lnTo>
                <a:lnTo>
                  <a:pt x="4433126" y="395436"/>
                </a:lnTo>
                <a:cubicBezTo>
                  <a:pt x="4424047" y="410467"/>
                  <a:pt x="4413257" y="422895"/>
                  <a:pt x="4400756" y="432717"/>
                </a:cubicBezTo>
                <a:lnTo>
                  <a:pt x="4400533" y="476026"/>
                </a:lnTo>
                <a:cubicBezTo>
                  <a:pt x="4417796" y="465608"/>
                  <a:pt x="4434689" y="450279"/>
                  <a:pt x="4451208" y="430038"/>
                </a:cubicBezTo>
                <a:lnTo>
                  <a:pt x="4472416" y="474687"/>
                </a:lnTo>
                <a:lnTo>
                  <a:pt x="4510591" y="474687"/>
                </a:lnTo>
                <a:lnTo>
                  <a:pt x="4472863" y="398115"/>
                </a:lnTo>
                <a:cubicBezTo>
                  <a:pt x="4485513" y="363289"/>
                  <a:pt x="4493848" y="331886"/>
                  <a:pt x="4497866" y="303907"/>
                </a:cubicBezTo>
                <a:cubicBezTo>
                  <a:pt x="4502480" y="285601"/>
                  <a:pt x="4498312" y="274662"/>
                  <a:pt x="4485364" y="271090"/>
                </a:cubicBezTo>
                <a:close/>
                <a:moveTo>
                  <a:pt x="7105409" y="268634"/>
                </a:moveTo>
                <a:lnTo>
                  <a:pt x="7074378" y="268857"/>
                </a:lnTo>
                <a:lnTo>
                  <a:pt x="7067235" y="286047"/>
                </a:lnTo>
                <a:lnTo>
                  <a:pt x="7056519" y="268857"/>
                </a:lnTo>
                <a:lnTo>
                  <a:pt x="7018568" y="268857"/>
                </a:lnTo>
                <a:lnTo>
                  <a:pt x="7045580" y="313506"/>
                </a:lnTo>
                <a:lnTo>
                  <a:pt x="7020800" y="330249"/>
                </a:lnTo>
                <a:lnTo>
                  <a:pt x="7020800" y="365968"/>
                </a:lnTo>
                <a:lnTo>
                  <a:pt x="7057858" y="344983"/>
                </a:lnTo>
                <a:lnTo>
                  <a:pt x="7057858" y="366638"/>
                </a:lnTo>
                <a:lnTo>
                  <a:pt x="7022140" y="394989"/>
                </a:lnTo>
                <a:lnTo>
                  <a:pt x="7021916" y="436066"/>
                </a:lnTo>
                <a:lnTo>
                  <a:pt x="7058751" y="406821"/>
                </a:lnTo>
                <a:lnTo>
                  <a:pt x="7058751" y="438075"/>
                </a:lnTo>
                <a:cubicBezTo>
                  <a:pt x="7058751" y="444177"/>
                  <a:pt x="7055552" y="447228"/>
                  <a:pt x="7049152" y="447228"/>
                </a:cubicBezTo>
                <a:lnTo>
                  <a:pt x="7040222" y="447228"/>
                </a:lnTo>
                <a:lnTo>
                  <a:pt x="7040222" y="474910"/>
                </a:lnTo>
                <a:lnTo>
                  <a:pt x="7058751" y="474910"/>
                </a:lnTo>
                <a:lnTo>
                  <a:pt x="7075718" y="474910"/>
                </a:lnTo>
                <a:cubicBezTo>
                  <a:pt x="7086731" y="474315"/>
                  <a:pt x="7092238" y="467171"/>
                  <a:pt x="7092238" y="453479"/>
                </a:cubicBezTo>
                <a:lnTo>
                  <a:pt x="7092238" y="340072"/>
                </a:lnTo>
                <a:cubicBezTo>
                  <a:pt x="7091642" y="327273"/>
                  <a:pt x="7089931" y="319236"/>
                  <a:pt x="7087103" y="315962"/>
                </a:cubicBezTo>
                <a:close/>
                <a:moveTo>
                  <a:pt x="6791754" y="267295"/>
                </a:moveTo>
                <a:lnTo>
                  <a:pt x="6791754" y="296540"/>
                </a:lnTo>
                <a:lnTo>
                  <a:pt x="6822561" y="296540"/>
                </a:lnTo>
                <a:lnTo>
                  <a:pt x="6811399" y="320650"/>
                </a:lnTo>
                <a:lnTo>
                  <a:pt x="6811399" y="353913"/>
                </a:lnTo>
                <a:lnTo>
                  <a:pt x="6789968" y="353913"/>
                </a:lnTo>
                <a:lnTo>
                  <a:pt x="6789968" y="383157"/>
                </a:lnTo>
                <a:lnTo>
                  <a:pt x="6800683" y="383157"/>
                </a:lnTo>
                <a:cubicBezTo>
                  <a:pt x="6807827" y="383157"/>
                  <a:pt x="6811399" y="387771"/>
                  <a:pt x="6811399" y="396998"/>
                </a:cubicBezTo>
                <a:lnTo>
                  <a:pt x="6811399" y="441424"/>
                </a:lnTo>
                <a:cubicBezTo>
                  <a:pt x="6811399" y="444996"/>
                  <a:pt x="6808869" y="446781"/>
                  <a:pt x="6803809" y="446781"/>
                </a:cubicBezTo>
                <a:lnTo>
                  <a:pt x="6797558" y="446781"/>
                </a:lnTo>
                <a:lnTo>
                  <a:pt x="6797558" y="476026"/>
                </a:lnTo>
                <a:lnTo>
                  <a:pt x="6821668" y="476026"/>
                </a:lnTo>
                <a:cubicBezTo>
                  <a:pt x="6835658" y="476026"/>
                  <a:pt x="6842802" y="468957"/>
                  <a:pt x="6843099" y="454818"/>
                </a:cubicBezTo>
                <a:lnTo>
                  <a:pt x="6843099" y="383157"/>
                </a:lnTo>
                <a:lnTo>
                  <a:pt x="6858726" y="383157"/>
                </a:lnTo>
                <a:lnTo>
                  <a:pt x="6858726" y="353913"/>
                </a:lnTo>
                <a:lnTo>
                  <a:pt x="6843099" y="353913"/>
                </a:lnTo>
                <a:lnTo>
                  <a:pt x="6843099" y="331365"/>
                </a:lnTo>
                <a:lnTo>
                  <a:pt x="6859619" y="299218"/>
                </a:lnTo>
                <a:cubicBezTo>
                  <a:pt x="6866465" y="282550"/>
                  <a:pt x="6862149" y="271908"/>
                  <a:pt x="6846671" y="267295"/>
                </a:cubicBezTo>
                <a:close/>
                <a:moveTo>
                  <a:pt x="4762036" y="267072"/>
                </a:moveTo>
                <a:cubicBezTo>
                  <a:pt x="4756380" y="267072"/>
                  <a:pt x="4751544" y="269044"/>
                  <a:pt x="4747526" y="272987"/>
                </a:cubicBezTo>
                <a:cubicBezTo>
                  <a:pt x="4743507" y="276931"/>
                  <a:pt x="4741498" y="281657"/>
                  <a:pt x="4741498" y="287163"/>
                </a:cubicBezTo>
                <a:cubicBezTo>
                  <a:pt x="4741498" y="292819"/>
                  <a:pt x="4743507" y="297619"/>
                  <a:pt x="4747526" y="301562"/>
                </a:cubicBezTo>
                <a:cubicBezTo>
                  <a:pt x="4751544" y="305506"/>
                  <a:pt x="4756380" y="307478"/>
                  <a:pt x="4762036" y="307478"/>
                </a:cubicBezTo>
                <a:cubicBezTo>
                  <a:pt x="4767394" y="307478"/>
                  <a:pt x="4772082" y="305506"/>
                  <a:pt x="4776100" y="301562"/>
                </a:cubicBezTo>
                <a:cubicBezTo>
                  <a:pt x="4780119" y="297619"/>
                  <a:pt x="4782128" y="292819"/>
                  <a:pt x="4782128" y="287163"/>
                </a:cubicBezTo>
                <a:cubicBezTo>
                  <a:pt x="4782128" y="281657"/>
                  <a:pt x="4780119" y="276931"/>
                  <a:pt x="4776100" y="272987"/>
                </a:cubicBezTo>
                <a:cubicBezTo>
                  <a:pt x="4772082" y="269044"/>
                  <a:pt x="4767394" y="267072"/>
                  <a:pt x="4762036" y="267072"/>
                </a:cubicBezTo>
                <a:close/>
                <a:moveTo>
                  <a:pt x="7706600" y="266848"/>
                </a:moveTo>
                <a:lnTo>
                  <a:pt x="7706600" y="301228"/>
                </a:lnTo>
                <a:lnTo>
                  <a:pt x="7848136" y="301228"/>
                </a:lnTo>
                <a:cubicBezTo>
                  <a:pt x="7859744" y="301228"/>
                  <a:pt x="7865549" y="307181"/>
                  <a:pt x="7865549" y="319087"/>
                </a:cubicBezTo>
                <a:lnTo>
                  <a:pt x="7865549" y="349001"/>
                </a:lnTo>
                <a:lnTo>
                  <a:pt x="7738747" y="349001"/>
                </a:lnTo>
                <a:cubicBezTo>
                  <a:pt x="7717316" y="349001"/>
                  <a:pt x="7706749" y="359271"/>
                  <a:pt x="7707047" y="379809"/>
                </a:cubicBezTo>
                <a:lnTo>
                  <a:pt x="7707047" y="439638"/>
                </a:lnTo>
                <a:cubicBezTo>
                  <a:pt x="7707047" y="462855"/>
                  <a:pt x="7717911" y="474464"/>
                  <a:pt x="7739640" y="474464"/>
                </a:cubicBezTo>
                <a:lnTo>
                  <a:pt x="7890998" y="474464"/>
                </a:lnTo>
                <a:cubicBezTo>
                  <a:pt x="7905583" y="474464"/>
                  <a:pt x="7912876" y="467245"/>
                  <a:pt x="7912876" y="452809"/>
                </a:cubicBezTo>
                <a:lnTo>
                  <a:pt x="7912876" y="440084"/>
                </a:lnTo>
                <a:lnTo>
                  <a:pt x="7753927" y="440084"/>
                </a:lnTo>
                <a:cubicBezTo>
                  <a:pt x="7750356" y="440084"/>
                  <a:pt x="7748570" y="438373"/>
                  <a:pt x="7748570" y="434950"/>
                </a:cubicBezTo>
                <a:lnTo>
                  <a:pt x="7748570" y="383381"/>
                </a:lnTo>
                <a:lnTo>
                  <a:pt x="7905286" y="383381"/>
                </a:lnTo>
                <a:lnTo>
                  <a:pt x="7904839" y="305469"/>
                </a:lnTo>
                <a:cubicBezTo>
                  <a:pt x="7904839" y="279722"/>
                  <a:pt x="7893826" y="266848"/>
                  <a:pt x="7871799" y="266848"/>
                </a:cubicBezTo>
                <a:close/>
                <a:moveTo>
                  <a:pt x="5903920" y="265955"/>
                </a:moveTo>
                <a:cubicBezTo>
                  <a:pt x="5898562" y="294233"/>
                  <a:pt x="5889111" y="312911"/>
                  <a:pt x="5875568" y="321989"/>
                </a:cubicBezTo>
                <a:lnTo>
                  <a:pt x="5875791" y="364852"/>
                </a:lnTo>
                <a:lnTo>
                  <a:pt x="5889409" y="359494"/>
                </a:lnTo>
                <a:lnTo>
                  <a:pt x="5889409" y="476249"/>
                </a:lnTo>
                <a:lnTo>
                  <a:pt x="5901687" y="476249"/>
                </a:lnTo>
                <a:cubicBezTo>
                  <a:pt x="5917761" y="476249"/>
                  <a:pt x="5925798" y="469627"/>
                  <a:pt x="5925798" y="456381"/>
                </a:cubicBezTo>
                <a:lnTo>
                  <a:pt x="5925798" y="346769"/>
                </a:lnTo>
                <a:lnTo>
                  <a:pt x="5903473" y="346769"/>
                </a:lnTo>
                <a:cubicBezTo>
                  <a:pt x="5920738" y="328761"/>
                  <a:pt x="5932123" y="301823"/>
                  <a:pt x="5937629" y="265955"/>
                </a:cubicBezTo>
                <a:close/>
                <a:moveTo>
                  <a:pt x="7378434" y="265286"/>
                </a:moveTo>
                <a:cubicBezTo>
                  <a:pt x="7375309" y="278829"/>
                  <a:pt x="7369207" y="290363"/>
                  <a:pt x="7360128" y="299888"/>
                </a:cubicBezTo>
                <a:lnTo>
                  <a:pt x="7359905" y="346546"/>
                </a:lnTo>
                <a:cubicBezTo>
                  <a:pt x="7376574" y="336425"/>
                  <a:pt x="7389596" y="323105"/>
                  <a:pt x="7398972" y="306585"/>
                </a:cubicBezTo>
                <a:lnTo>
                  <a:pt x="7410135" y="306585"/>
                </a:lnTo>
                <a:cubicBezTo>
                  <a:pt x="7417576" y="306585"/>
                  <a:pt x="7421297" y="311646"/>
                  <a:pt x="7421297" y="321766"/>
                </a:cubicBezTo>
                <a:lnTo>
                  <a:pt x="7421297" y="441647"/>
                </a:lnTo>
                <a:cubicBezTo>
                  <a:pt x="7421297" y="445219"/>
                  <a:pt x="7419511" y="447005"/>
                  <a:pt x="7415939" y="447005"/>
                </a:cubicBezTo>
                <a:lnTo>
                  <a:pt x="7380220" y="447005"/>
                </a:lnTo>
                <a:lnTo>
                  <a:pt x="7380220" y="476026"/>
                </a:lnTo>
                <a:lnTo>
                  <a:pt x="7432235" y="476026"/>
                </a:lnTo>
                <a:cubicBezTo>
                  <a:pt x="7449351" y="476026"/>
                  <a:pt x="7457908" y="467543"/>
                  <a:pt x="7457908" y="450577"/>
                </a:cubicBezTo>
                <a:lnTo>
                  <a:pt x="7457908" y="303237"/>
                </a:lnTo>
                <a:cubicBezTo>
                  <a:pt x="7457908" y="286122"/>
                  <a:pt x="7449648" y="277564"/>
                  <a:pt x="7433128" y="277564"/>
                </a:cubicBezTo>
                <a:lnTo>
                  <a:pt x="7410135" y="277564"/>
                </a:lnTo>
                <a:lnTo>
                  <a:pt x="7414153" y="265286"/>
                </a:lnTo>
                <a:close/>
                <a:moveTo>
                  <a:pt x="7268152" y="265286"/>
                </a:moveTo>
                <a:cubicBezTo>
                  <a:pt x="7263539" y="279871"/>
                  <a:pt x="7256544" y="292744"/>
                  <a:pt x="7247168" y="303906"/>
                </a:cubicBezTo>
                <a:lnTo>
                  <a:pt x="7247168" y="346099"/>
                </a:lnTo>
                <a:lnTo>
                  <a:pt x="7256544" y="336946"/>
                </a:lnTo>
                <a:lnTo>
                  <a:pt x="7256544" y="476026"/>
                </a:lnTo>
                <a:lnTo>
                  <a:pt x="7352538" y="476026"/>
                </a:lnTo>
                <a:lnTo>
                  <a:pt x="7352761" y="302790"/>
                </a:lnTo>
                <a:cubicBezTo>
                  <a:pt x="7352761" y="285973"/>
                  <a:pt x="7344799" y="277564"/>
                  <a:pt x="7328874" y="277564"/>
                </a:cubicBezTo>
                <a:lnTo>
                  <a:pt x="7299183" y="277564"/>
                </a:lnTo>
                <a:lnTo>
                  <a:pt x="7302755" y="265286"/>
                </a:lnTo>
                <a:close/>
                <a:moveTo>
                  <a:pt x="6895338" y="265286"/>
                </a:moveTo>
                <a:cubicBezTo>
                  <a:pt x="6876288" y="265286"/>
                  <a:pt x="6866763" y="275480"/>
                  <a:pt x="6866763" y="295870"/>
                </a:cubicBezTo>
                <a:lnTo>
                  <a:pt x="6866763" y="476026"/>
                </a:lnTo>
                <a:lnTo>
                  <a:pt x="6882836" y="476026"/>
                </a:lnTo>
                <a:cubicBezTo>
                  <a:pt x="6894743" y="476026"/>
                  <a:pt x="6900249" y="469329"/>
                  <a:pt x="6899356" y="455934"/>
                </a:cubicBezTo>
                <a:lnTo>
                  <a:pt x="6899356" y="295200"/>
                </a:lnTo>
                <a:lnTo>
                  <a:pt x="6977045" y="295200"/>
                </a:lnTo>
                <a:cubicBezTo>
                  <a:pt x="6988653" y="295349"/>
                  <a:pt x="6994458" y="290438"/>
                  <a:pt x="6994458" y="280466"/>
                </a:cubicBezTo>
                <a:lnTo>
                  <a:pt x="6994458" y="265732"/>
                </a:lnTo>
                <a:close/>
                <a:moveTo>
                  <a:pt x="6597979" y="265286"/>
                </a:moveTo>
                <a:cubicBezTo>
                  <a:pt x="6579525" y="265286"/>
                  <a:pt x="6570298" y="274364"/>
                  <a:pt x="6570298" y="292521"/>
                </a:cubicBezTo>
                <a:lnTo>
                  <a:pt x="6570298" y="331365"/>
                </a:lnTo>
                <a:lnTo>
                  <a:pt x="6570298" y="343420"/>
                </a:lnTo>
                <a:lnTo>
                  <a:pt x="6570298" y="355922"/>
                </a:lnTo>
                <a:lnTo>
                  <a:pt x="6762509" y="355922"/>
                </a:lnTo>
                <a:lnTo>
                  <a:pt x="6762509" y="292521"/>
                </a:lnTo>
                <a:cubicBezTo>
                  <a:pt x="6762658" y="274364"/>
                  <a:pt x="6754026" y="265286"/>
                  <a:pt x="6736613" y="265286"/>
                </a:cubicBezTo>
                <a:close/>
                <a:moveTo>
                  <a:pt x="6468053" y="265286"/>
                </a:moveTo>
                <a:lnTo>
                  <a:pt x="6468053" y="294754"/>
                </a:lnTo>
                <a:lnTo>
                  <a:pt x="6447291" y="294754"/>
                </a:lnTo>
                <a:lnTo>
                  <a:pt x="6447291" y="323775"/>
                </a:lnTo>
                <a:lnTo>
                  <a:pt x="6464704" y="323775"/>
                </a:lnTo>
                <a:lnTo>
                  <a:pt x="6448184" y="476026"/>
                </a:lnTo>
                <a:lnTo>
                  <a:pt x="6480777" y="476026"/>
                </a:lnTo>
                <a:lnTo>
                  <a:pt x="6496851" y="323775"/>
                </a:lnTo>
                <a:lnTo>
                  <a:pt x="6528775" y="323775"/>
                </a:lnTo>
                <a:cubicBezTo>
                  <a:pt x="6538300" y="323775"/>
                  <a:pt x="6543211" y="318417"/>
                  <a:pt x="6543508" y="307702"/>
                </a:cubicBezTo>
                <a:lnTo>
                  <a:pt x="6536588" y="273769"/>
                </a:lnTo>
                <a:lnTo>
                  <a:pt x="6508459" y="273769"/>
                </a:lnTo>
                <a:lnTo>
                  <a:pt x="6511138" y="294754"/>
                </a:lnTo>
                <a:lnTo>
                  <a:pt x="6500200" y="294754"/>
                </a:lnTo>
                <a:lnTo>
                  <a:pt x="6500200" y="265286"/>
                </a:lnTo>
                <a:close/>
                <a:moveTo>
                  <a:pt x="6371389" y="265286"/>
                </a:moveTo>
                <a:lnTo>
                  <a:pt x="6371389" y="278234"/>
                </a:lnTo>
                <a:lnTo>
                  <a:pt x="6332768" y="278234"/>
                </a:lnTo>
                <a:lnTo>
                  <a:pt x="6332768" y="307255"/>
                </a:lnTo>
                <a:lnTo>
                  <a:pt x="6440817" y="307255"/>
                </a:lnTo>
                <a:lnTo>
                  <a:pt x="6440817" y="278234"/>
                </a:lnTo>
                <a:lnTo>
                  <a:pt x="6405098" y="278234"/>
                </a:lnTo>
                <a:lnTo>
                  <a:pt x="6405098" y="265286"/>
                </a:lnTo>
                <a:close/>
                <a:moveTo>
                  <a:pt x="5646968" y="265286"/>
                </a:moveTo>
                <a:lnTo>
                  <a:pt x="5646968" y="295647"/>
                </a:lnTo>
                <a:lnTo>
                  <a:pt x="5795201" y="295647"/>
                </a:lnTo>
                <a:lnTo>
                  <a:pt x="5735149" y="334491"/>
                </a:lnTo>
                <a:lnTo>
                  <a:pt x="5735149" y="440307"/>
                </a:lnTo>
                <a:cubicBezTo>
                  <a:pt x="5735149" y="443879"/>
                  <a:pt x="5733288" y="445665"/>
                  <a:pt x="5729568" y="445665"/>
                </a:cubicBezTo>
                <a:lnTo>
                  <a:pt x="5697421" y="445665"/>
                </a:lnTo>
                <a:lnTo>
                  <a:pt x="5697867" y="476026"/>
                </a:lnTo>
                <a:lnTo>
                  <a:pt x="5753901" y="476026"/>
                </a:lnTo>
                <a:cubicBezTo>
                  <a:pt x="5768486" y="476026"/>
                  <a:pt x="5775853" y="468734"/>
                  <a:pt x="5776003" y="454148"/>
                </a:cubicBezTo>
                <a:lnTo>
                  <a:pt x="5776003" y="348332"/>
                </a:lnTo>
                <a:lnTo>
                  <a:pt x="5850788" y="301004"/>
                </a:lnTo>
                <a:cubicBezTo>
                  <a:pt x="5861801" y="284931"/>
                  <a:pt x="5859718" y="273025"/>
                  <a:pt x="5844537" y="265286"/>
                </a:cubicBezTo>
                <a:close/>
                <a:moveTo>
                  <a:pt x="5536910" y="265286"/>
                </a:moveTo>
                <a:cubicBezTo>
                  <a:pt x="5527980" y="265286"/>
                  <a:pt x="5522250" y="268932"/>
                  <a:pt x="5519720" y="276224"/>
                </a:cubicBezTo>
                <a:lnTo>
                  <a:pt x="5501191" y="325338"/>
                </a:lnTo>
                <a:lnTo>
                  <a:pt x="5501191" y="293191"/>
                </a:lnTo>
                <a:cubicBezTo>
                  <a:pt x="5501191" y="275183"/>
                  <a:pt x="5492559" y="266253"/>
                  <a:pt x="5475295" y="266402"/>
                </a:cubicBezTo>
                <a:lnTo>
                  <a:pt x="5418368" y="266402"/>
                </a:lnTo>
                <a:lnTo>
                  <a:pt x="5418368" y="475133"/>
                </a:lnTo>
                <a:lnTo>
                  <a:pt x="5449622" y="475133"/>
                </a:lnTo>
                <a:lnTo>
                  <a:pt x="5449622" y="294084"/>
                </a:lnTo>
                <a:lnTo>
                  <a:pt x="5465696" y="294084"/>
                </a:lnTo>
                <a:lnTo>
                  <a:pt x="5465696" y="429815"/>
                </a:lnTo>
                <a:lnTo>
                  <a:pt x="5456766" y="430038"/>
                </a:lnTo>
                <a:lnTo>
                  <a:pt x="5456766" y="461292"/>
                </a:lnTo>
                <a:cubicBezTo>
                  <a:pt x="5486382" y="464120"/>
                  <a:pt x="5501191" y="452363"/>
                  <a:pt x="5501191" y="426020"/>
                </a:cubicBezTo>
                <a:lnTo>
                  <a:pt x="5501191" y="361056"/>
                </a:lnTo>
                <a:lnTo>
                  <a:pt x="5478867" y="361056"/>
                </a:lnTo>
                <a:cubicBezTo>
                  <a:pt x="5493749" y="352871"/>
                  <a:pt x="5501191" y="341114"/>
                  <a:pt x="5501191" y="325784"/>
                </a:cubicBezTo>
                <a:lnTo>
                  <a:pt x="5501191" y="325338"/>
                </a:lnTo>
                <a:lnTo>
                  <a:pt x="5527087" y="325784"/>
                </a:lnTo>
                <a:cubicBezTo>
                  <a:pt x="5537505" y="325189"/>
                  <a:pt x="5543830" y="320947"/>
                  <a:pt x="5546062" y="313059"/>
                </a:cubicBezTo>
                <a:lnTo>
                  <a:pt x="5560350" y="282922"/>
                </a:lnTo>
                <a:cubicBezTo>
                  <a:pt x="5564815" y="281582"/>
                  <a:pt x="5568536" y="283145"/>
                  <a:pt x="5571512" y="287610"/>
                </a:cubicBezTo>
                <a:lnTo>
                  <a:pt x="5588702" y="326007"/>
                </a:lnTo>
                <a:lnTo>
                  <a:pt x="5629109" y="326231"/>
                </a:lnTo>
                <a:lnTo>
                  <a:pt x="5608794" y="276671"/>
                </a:lnTo>
                <a:cubicBezTo>
                  <a:pt x="5606115" y="269081"/>
                  <a:pt x="5600831" y="265286"/>
                  <a:pt x="5592943" y="265286"/>
                </a:cubicBezTo>
                <a:lnTo>
                  <a:pt x="5567494" y="265286"/>
                </a:lnTo>
                <a:close/>
                <a:moveTo>
                  <a:pt x="5302282" y="265286"/>
                </a:moveTo>
                <a:lnTo>
                  <a:pt x="5310765" y="319757"/>
                </a:lnTo>
                <a:lnTo>
                  <a:pt x="5259419" y="319757"/>
                </a:lnTo>
                <a:lnTo>
                  <a:pt x="5259419" y="299665"/>
                </a:lnTo>
                <a:lnTo>
                  <a:pt x="5267903" y="299665"/>
                </a:lnTo>
                <a:cubicBezTo>
                  <a:pt x="5281297" y="299963"/>
                  <a:pt x="5288664" y="294530"/>
                  <a:pt x="5290004" y="283368"/>
                </a:cubicBezTo>
                <a:lnTo>
                  <a:pt x="5290004" y="270643"/>
                </a:lnTo>
                <a:lnTo>
                  <a:pt x="5196912" y="270643"/>
                </a:lnTo>
                <a:lnTo>
                  <a:pt x="5196689" y="299665"/>
                </a:lnTo>
                <a:lnTo>
                  <a:pt x="5210306" y="299665"/>
                </a:lnTo>
                <a:cubicBezTo>
                  <a:pt x="5218789" y="299665"/>
                  <a:pt x="5223031" y="302939"/>
                  <a:pt x="5223031" y="309488"/>
                </a:cubicBezTo>
                <a:lnTo>
                  <a:pt x="5223031" y="319757"/>
                </a:lnTo>
                <a:lnTo>
                  <a:pt x="5189769" y="319757"/>
                </a:lnTo>
                <a:lnTo>
                  <a:pt x="5189769" y="348778"/>
                </a:lnTo>
                <a:lnTo>
                  <a:pt x="5206288" y="348778"/>
                </a:lnTo>
                <a:cubicBezTo>
                  <a:pt x="5217450" y="348778"/>
                  <a:pt x="5223031" y="354731"/>
                  <a:pt x="5223031" y="366638"/>
                </a:cubicBezTo>
                <a:lnTo>
                  <a:pt x="5223031" y="384497"/>
                </a:lnTo>
                <a:lnTo>
                  <a:pt x="5189769" y="392757"/>
                </a:lnTo>
                <a:lnTo>
                  <a:pt x="5189769" y="426913"/>
                </a:lnTo>
                <a:lnTo>
                  <a:pt x="5223031" y="418653"/>
                </a:lnTo>
                <a:lnTo>
                  <a:pt x="5223031" y="436959"/>
                </a:lnTo>
                <a:cubicBezTo>
                  <a:pt x="5223031" y="439191"/>
                  <a:pt x="5222436" y="441052"/>
                  <a:pt x="5221246" y="442540"/>
                </a:cubicBezTo>
                <a:cubicBezTo>
                  <a:pt x="5220054" y="443879"/>
                  <a:pt x="5217971" y="444623"/>
                  <a:pt x="5214994" y="444772"/>
                </a:cubicBezTo>
                <a:lnTo>
                  <a:pt x="5200484" y="444772"/>
                </a:lnTo>
                <a:lnTo>
                  <a:pt x="5200260" y="473794"/>
                </a:lnTo>
                <a:lnTo>
                  <a:pt x="5237542" y="473794"/>
                </a:lnTo>
                <a:cubicBezTo>
                  <a:pt x="5243941" y="473794"/>
                  <a:pt x="5249374" y="471413"/>
                  <a:pt x="5253838" y="466650"/>
                </a:cubicBezTo>
                <a:cubicBezTo>
                  <a:pt x="5257410" y="462185"/>
                  <a:pt x="5259271" y="457348"/>
                  <a:pt x="5259419" y="452139"/>
                </a:cubicBezTo>
                <a:lnTo>
                  <a:pt x="5259419" y="409054"/>
                </a:lnTo>
                <a:lnTo>
                  <a:pt x="5283753" y="402803"/>
                </a:lnTo>
                <a:lnTo>
                  <a:pt x="5283753" y="368647"/>
                </a:lnTo>
                <a:lnTo>
                  <a:pt x="5259419" y="374898"/>
                </a:lnTo>
                <a:lnTo>
                  <a:pt x="5259419" y="348778"/>
                </a:lnTo>
                <a:lnTo>
                  <a:pt x="5315231" y="348778"/>
                </a:lnTo>
                <a:lnTo>
                  <a:pt x="5327062" y="403696"/>
                </a:lnTo>
                <a:lnTo>
                  <a:pt x="5293799" y="421555"/>
                </a:lnTo>
                <a:lnTo>
                  <a:pt x="5293799" y="463078"/>
                </a:lnTo>
                <a:lnTo>
                  <a:pt x="5337554" y="440531"/>
                </a:lnTo>
                <a:lnTo>
                  <a:pt x="5345144" y="476026"/>
                </a:lnTo>
                <a:lnTo>
                  <a:pt x="5383989" y="475580"/>
                </a:lnTo>
                <a:lnTo>
                  <a:pt x="5371041" y="421109"/>
                </a:lnTo>
                <a:lnTo>
                  <a:pt x="5400509" y="403249"/>
                </a:lnTo>
                <a:lnTo>
                  <a:pt x="5400509" y="362173"/>
                </a:lnTo>
                <a:lnTo>
                  <a:pt x="5362111" y="385613"/>
                </a:lnTo>
                <a:lnTo>
                  <a:pt x="5353852" y="348778"/>
                </a:lnTo>
                <a:lnTo>
                  <a:pt x="5371711" y="348778"/>
                </a:lnTo>
                <a:cubicBezTo>
                  <a:pt x="5389421" y="348778"/>
                  <a:pt x="5398276" y="340072"/>
                  <a:pt x="5398276" y="322659"/>
                </a:cubicBezTo>
                <a:lnTo>
                  <a:pt x="5388900" y="280689"/>
                </a:lnTo>
                <a:lnTo>
                  <a:pt x="5354074" y="280689"/>
                </a:lnTo>
                <a:lnTo>
                  <a:pt x="5362111" y="319757"/>
                </a:lnTo>
                <a:lnTo>
                  <a:pt x="5346930" y="319757"/>
                </a:lnTo>
                <a:lnTo>
                  <a:pt x="5338670" y="265286"/>
                </a:lnTo>
                <a:close/>
                <a:moveTo>
                  <a:pt x="4562829" y="265286"/>
                </a:moveTo>
                <a:lnTo>
                  <a:pt x="4562829" y="288503"/>
                </a:lnTo>
                <a:lnTo>
                  <a:pt x="4503224" y="288503"/>
                </a:lnTo>
                <a:lnTo>
                  <a:pt x="4503224" y="317301"/>
                </a:lnTo>
                <a:lnTo>
                  <a:pt x="4540505" y="317301"/>
                </a:lnTo>
                <a:cubicBezTo>
                  <a:pt x="4555388" y="317301"/>
                  <a:pt x="4562829" y="324668"/>
                  <a:pt x="4562829" y="339402"/>
                </a:cubicBezTo>
                <a:lnTo>
                  <a:pt x="4562829" y="438075"/>
                </a:lnTo>
                <a:cubicBezTo>
                  <a:pt x="4562829" y="440456"/>
                  <a:pt x="4562234" y="442317"/>
                  <a:pt x="4561043" y="443656"/>
                </a:cubicBezTo>
                <a:cubicBezTo>
                  <a:pt x="4559704" y="445144"/>
                  <a:pt x="4557546" y="445963"/>
                  <a:pt x="4554569" y="446112"/>
                </a:cubicBezTo>
                <a:lnTo>
                  <a:pt x="4538050" y="446112"/>
                </a:lnTo>
                <a:lnTo>
                  <a:pt x="4537826" y="474687"/>
                </a:lnTo>
                <a:lnTo>
                  <a:pt x="4577117" y="474687"/>
                </a:lnTo>
                <a:cubicBezTo>
                  <a:pt x="4583814" y="474687"/>
                  <a:pt x="4589321" y="472306"/>
                  <a:pt x="4593637" y="467543"/>
                </a:cubicBezTo>
                <a:cubicBezTo>
                  <a:pt x="4597358" y="463078"/>
                  <a:pt x="4599292" y="458316"/>
                  <a:pt x="4599441" y="453256"/>
                </a:cubicBezTo>
                <a:lnTo>
                  <a:pt x="4599441" y="317301"/>
                </a:lnTo>
                <a:lnTo>
                  <a:pt x="4609934" y="317301"/>
                </a:lnTo>
                <a:lnTo>
                  <a:pt x="4609934" y="288503"/>
                </a:lnTo>
                <a:lnTo>
                  <a:pt x="4599441" y="288503"/>
                </a:lnTo>
                <a:lnTo>
                  <a:pt x="4599441" y="265286"/>
                </a:lnTo>
                <a:close/>
                <a:moveTo>
                  <a:pt x="7501664" y="265062"/>
                </a:moveTo>
                <a:cubicBezTo>
                  <a:pt x="7496306" y="276522"/>
                  <a:pt x="7487674" y="288800"/>
                  <a:pt x="7475768" y="301897"/>
                </a:cubicBezTo>
                <a:lnTo>
                  <a:pt x="7475991" y="341634"/>
                </a:lnTo>
                <a:lnTo>
                  <a:pt x="7486483" y="333151"/>
                </a:lnTo>
                <a:lnTo>
                  <a:pt x="7486483" y="447005"/>
                </a:lnTo>
                <a:lnTo>
                  <a:pt x="7486483" y="461515"/>
                </a:lnTo>
                <a:lnTo>
                  <a:pt x="7486483" y="476249"/>
                </a:lnTo>
                <a:lnTo>
                  <a:pt x="7686508" y="476249"/>
                </a:lnTo>
                <a:lnTo>
                  <a:pt x="7686508" y="315738"/>
                </a:lnTo>
                <a:cubicBezTo>
                  <a:pt x="7686657" y="290289"/>
                  <a:pt x="7672891" y="277564"/>
                  <a:pt x="7645209" y="277564"/>
                </a:cubicBezTo>
                <a:lnTo>
                  <a:pt x="7534257" y="277564"/>
                </a:lnTo>
                <a:lnTo>
                  <a:pt x="7538499" y="265062"/>
                </a:lnTo>
                <a:close/>
                <a:moveTo>
                  <a:pt x="7145816" y="265062"/>
                </a:moveTo>
                <a:lnTo>
                  <a:pt x="7145816" y="277564"/>
                </a:lnTo>
                <a:lnTo>
                  <a:pt x="7125054" y="277564"/>
                </a:lnTo>
                <a:cubicBezTo>
                  <a:pt x="7110916" y="277564"/>
                  <a:pt x="7103846" y="285749"/>
                  <a:pt x="7103846" y="302121"/>
                </a:cubicBezTo>
                <a:lnTo>
                  <a:pt x="7103846" y="404365"/>
                </a:lnTo>
                <a:lnTo>
                  <a:pt x="7103846" y="419099"/>
                </a:lnTo>
                <a:lnTo>
                  <a:pt x="7122599" y="419099"/>
                </a:lnTo>
                <a:cubicBezTo>
                  <a:pt x="7138077" y="419099"/>
                  <a:pt x="7145816" y="425127"/>
                  <a:pt x="7145816" y="437182"/>
                </a:cubicBezTo>
                <a:lnTo>
                  <a:pt x="7145816" y="447005"/>
                </a:lnTo>
                <a:lnTo>
                  <a:pt x="7098042" y="447005"/>
                </a:lnTo>
                <a:lnTo>
                  <a:pt x="7098265" y="476249"/>
                </a:lnTo>
                <a:lnTo>
                  <a:pt x="7180865" y="476249"/>
                </a:lnTo>
                <a:cubicBezTo>
                  <a:pt x="7189348" y="474464"/>
                  <a:pt x="7196045" y="470743"/>
                  <a:pt x="7200957" y="465087"/>
                </a:cubicBezTo>
                <a:lnTo>
                  <a:pt x="7202073" y="475356"/>
                </a:lnTo>
                <a:lnTo>
                  <a:pt x="7229308" y="474910"/>
                </a:lnTo>
                <a:lnTo>
                  <a:pt x="7224620" y="428476"/>
                </a:lnTo>
                <a:lnTo>
                  <a:pt x="7196938" y="428476"/>
                </a:lnTo>
                <a:lnTo>
                  <a:pt x="7196938" y="439861"/>
                </a:lnTo>
                <a:cubicBezTo>
                  <a:pt x="7196938" y="441647"/>
                  <a:pt x="7196417" y="443284"/>
                  <a:pt x="7195376" y="444772"/>
                </a:cubicBezTo>
                <a:cubicBezTo>
                  <a:pt x="7195822" y="446261"/>
                  <a:pt x="7194631" y="447005"/>
                  <a:pt x="7191804" y="447005"/>
                </a:cubicBezTo>
                <a:lnTo>
                  <a:pt x="7182204" y="447005"/>
                </a:lnTo>
                <a:lnTo>
                  <a:pt x="7182204" y="419099"/>
                </a:lnTo>
                <a:lnTo>
                  <a:pt x="7202743" y="419099"/>
                </a:lnTo>
                <a:lnTo>
                  <a:pt x="7224620" y="419099"/>
                </a:lnTo>
                <a:lnTo>
                  <a:pt x="7224174" y="303014"/>
                </a:lnTo>
                <a:cubicBezTo>
                  <a:pt x="7224174" y="286047"/>
                  <a:pt x="7216286" y="277564"/>
                  <a:pt x="7200510" y="277564"/>
                </a:cubicBezTo>
                <a:lnTo>
                  <a:pt x="7182204" y="277564"/>
                </a:lnTo>
                <a:lnTo>
                  <a:pt x="7182204" y="265062"/>
                </a:lnTo>
                <a:close/>
                <a:moveTo>
                  <a:pt x="5955935" y="265062"/>
                </a:moveTo>
                <a:cubicBezTo>
                  <a:pt x="5953852" y="279350"/>
                  <a:pt x="5947675" y="291182"/>
                  <a:pt x="5937406" y="300558"/>
                </a:cubicBezTo>
                <a:lnTo>
                  <a:pt x="5937406" y="344537"/>
                </a:lnTo>
                <a:cubicBezTo>
                  <a:pt x="5951991" y="340816"/>
                  <a:pt x="5965683" y="327942"/>
                  <a:pt x="5978483" y="305916"/>
                </a:cubicBezTo>
                <a:lnTo>
                  <a:pt x="6032507" y="305916"/>
                </a:lnTo>
                <a:cubicBezTo>
                  <a:pt x="6043670" y="305916"/>
                  <a:pt x="6049250" y="311199"/>
                  <a:pt x="6049250" y="321766"/>
                </a:cubicBezTo>
                <a:lnTo>
                  <a:pt x="6049250" y="342081"/>
                </a:lnTo>
                <a:lnTo>
                  <a:pt x="6083853" y="342081"/>
                </a:lnTo>
                <a:lnTo>
                  <a:pt x="6083853" y="303014"/>
                </a:lnTo>
                <a:cubicBezTo>
                  <a:pt x="6084002" y="285452"/>
                  <a:pt x="6076188" y="276671"/>
                  <a:pt x="6060412" y="276671"/>
                </a:cubicBezTo>
                <a:lnTo>
                  <a:pt x="5987636" y="276671"/>
                </a:lnTo>
                <a:lnTo>
                  <a:pt x="5991431" y="265062"/>
                </a:lnTo>
                <a:close/>
                <a:moveTo>
                  <a:pt x="4816954" y="265062"/>
                </a:moveTo>
                <a:lnTo>
                  <a:pt x="4832134" y="301674"/>
                </a:lnTo>
                <a:cubicBezTo>
                  <a:pt x="4820823" y="301674"/>
                  <a:pt x="4815168" y="309190"/>
                  <a:pt x="4815168" y="324222"/>
                </a:cubicBezTo>
                <a:lnTo>
                  <a:pt x="4815168" y="387176"/>
                </a:lnTo>
                <a:lnTo>
                  <a:pt x="4815168" y="401687"/>
                </a:lnTo>
                <a:lnTo>
                  <a:pt x="4832134" y="401687"/>
                </a:lnTo>
                <a:lnTo>
                  <a:pt x="4822758" y="440754"/>
                </a:lnTo>
                <a:cubicBezTo>
                  <a:pt x="4822162" y="444772"/>
                  <a:pt x="4820377" y="446856"/>
                  <a:pt x="4817400" y="447005"/>
                </a:cubicBezTo>
                <a:lnTo>
                  <a:pt x="4798201" y="447005"/>
                </a:lnTo>
                <a:cubicBezTo>
                  <a:pt x="4795522" y="446409"/>
                  <a:pt x="4794183" y="444623"/>
                  <a:pt x="4794183" y="441647"/>
                </a:cubicBezTo>
                <a:lnTo>
                  <a:pt x="4794183" y="404365"/>
                </a:lnTo>
                <a:lnTo>
                  <a:pt x="4794183" y="355922"/>
                </a:lnTo>
                <a:cubicBezTo>
                  <a:pt x="4794183" y="336425"/>
                  <a:pt x="4788230" y="326677"/>
                  <a:pt x="4776323" y="326677"/>
                </a:cubicBezTo>
                <a:lnTo>
                  <a:pt x="4758018" y="326677"/>
                </a:lnTo>
                <a:lnTo>
                  <a:pt x="4732568" y="326677"/>
                </a:lnTo>
                <a:lnTo>
                  <a:pt x="4732568" y="358154"/>
                </a:lnTo>
                <a:lnTo>
                  <a:pt x="4758018" y="358154"/>
                </a:lnTo>
                <a:lnTo>
                  <a:pt x="4758018" y="376683"/>
                </a:lnTo>
                <a:lnTo>
                  <a:pt x="4758018" y="404365"/>
                </a:lnTo>
                <a:lnTo>
                  <a:pt x="4758018" y="445889"/>
                </a:lnTo>
                <a:cubicBezTo>
                  <a:pt x="4758018" y="465980"/>
                  <a:pt x="4766352" y="476101"/>
                  <a:pt x="4783021" y="476249"/>
                </a:cubicBezTo>
                <a:lnTo>
                  <a:pt x="4829455" y="476249"/>
                </a:lnTo>
                <a:cubicBezTo>
                  <a:pt x="4843445" y="476249"/>
                  <a:pt x="4851780" y="468882"/>
                  <a:pt x="4854458" y="454148"/>
                </a:cubicBezTo>
                <a:lnTo>
                  <a:pt x="4866513" y="401687"/>
                </a:lnTo>
                <a:lnTo>
                  <a:pt x="4885712" y="401687"/>
                </a:lnTo>
                <a:lnTo>
                  <a:pt x="4885712" y="455041"/>
                </a:lnTo>
                <a:cubicBezTo>
                  <a:pt x="4885712" y="469031"/>
                  <a:pt x="4892112" y="476101"/>
                  <a:pt x="4904911" y="476249"/>
                </a:cubicBezTo>
                <a:lnTo>
                  <a:pt x="4943309" y="476249"/>
                </a:lnTo>
                <a:lnTo>
                  <a:pt x="4943309" y="447005"/>
                </a:lnTo>
                <a:lnTo>
                  <a:pt x="4925449" y="447005"/>
                </a:lnTo>
                <a:cubicBezTo>
                  <a:pt x="4921878" y="447005"/>
                  <a:pt x="4920091" y="445219"/>
                  <a:pt x="4920091" y="441647"/>
                </a:cubicBezTo>
                <a:lnTo>
                  <a:pt x="4920091" y="401687"/>
                </a:lnTo>
                <a:lnTo>
                  <a:pt x="4937951" y="401463"/>
                </a:lnTo>
                <a:lnTo>
                  <a:pt x="4937951" y="324668"/>
                </a:lnTo>
                <a:cubicBezTo>
                  <a:pt x="4937951" y="309339"/>
                  <a:pt x="4933486" y="301674"/>
                  <a:pt x="4924556" y="301674"/>
                </a:cubicBezTo>
                <a:lnTo>
                  <a:pt x="4938844" y="265062"/>
                </a:lnTo>
                <a:lnTo>
                  <a:pt x="4902678" y="265062"/>
                </a:lnTo>
                <a:lnTo>
                  <a:pt x="4895535" y="283368"/>
                </a:lnTo>
                <a:cubicBezTo>
                  <a:pt x="4890772" y="294084"/>
                  <a:pt x="4885042" y="299442"/>
                  <a:pt x="4878345" y="299442"/>
                </a:cubicBezTo>
                <a:cubicBezTo>
                  <a:pt x="4871648" y="299442"/>
                  <a:pt x="4865769" y="294084"/>
                  <a:pt x="4860709" y="283368"/>
                </a:cubicBezTo>
                <a:lnTo>
                  <a:pt x="4853119" y="26506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47700"/>
                </a:lnTo>
                <a:lnTo>
                  <a:pt x="0" y="6477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0" y="6210300"/>
            <a:ext cx="12192000" cy="647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449740" y="6306540"/>
            <a:ext cx="3292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点击“简单爱”有惊喜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351437" y="6306540"/>
            <a:ext cx="3489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啊，气死啦，被耍了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62847" y="2767171"/>
            <a:ext cx="1527379" cy="1527379"/>
          </a:xfrm>
          <a:prstGeom prst="rect">
            <a:avLst/>
          </a:prstGeom>
        </p:spPr>
      </p:pic>
      <p:grpSp>
        <p:nvGrpSpPr>
          <p:cNvPr id="108" name="组合 107"/>
          <p:cNvGrpSpPr/>
          <p:nvPr/>
        </p:nvGrpSpPr>
        <p:grpSpPr>
          <a:xfrm>
            <a:off x="8096031" y="3841561"/>
            <a:ext cx="1463429" cy="508352"/>
            <a:chOff x="8096031" y="3841561"/>
            <a:chExt cx="1463429" cy="508352"/>
          </a:xfrm>
        </p:grpSpPr>
        <p:sp>
          <p:nvSpPr>
            <p:cNvPr id="76" name="矩形 75"/>
            <p:cNvSpPr/>
            <p:nvPr/>
          </p:nvSpPr>
          <p:spPr>
            <a:xfrm>
              <a:off x="8096031" y="3873798"/>
              <a:ext cx="1463429" cy="4190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223727" y="4088303"/>
              <a:ext cx="121782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rgbClr val="FF33CC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白首不分离</a:t>
              </a:r>
              <a:endParaRPr lang="zh-CN" altLang="en-US" sz="1100" dirty="0">
                <a:solidFill>
                  <a:srgbClr val="FF33C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285002" y="3841561"/>
              <a:ext cx="10953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FF33CC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简单爱</a:t>
              </a:r>
              <a:endParaRPr lang="zh-CN" altLang="en-US" sz="1400" b="1" dirty="0">
                <a:solidFill>
                  <a:srgbClr val="FF33CC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739" y="2127625"/>
            <a:ext cx="2926816" cy="2926816"/>
          </a:xfrm>
          <a:prstGeom prst="rect">
            <a:avLst/>
          </a:prstGeom>
        </p:spPr>
      </p:pic>
      <p:sp>
        <p:nvSpPr>
          <p:cNvPr id="110" name="文本框 109"/>
          <p:cNvSpPr txBox="1"/>
          <p:nvPr/>
        </p:nvSpPr>
        <p:spPr>
          <a:xfrm>
            <a:off x="4351437" y="6306540"/>
            <a:ext cx="3489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想找打啊！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看招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~~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318" y="2016014"/>
            <a:ext cx="3180191" cy="3180191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018" y="1803559"/>
            <a:ext cx="3432219" cy="3432219"/>
          </a:xfrm>
          <a:prstGeom prst="rect">
            <a:avLst/>
          </a:prstGeom>
        </p:spPr>
      </p:pic>
      <p:sp>
        <p:nvSpPr>
          <p:cNvPr id="112" name="文本框 111"/>
          <p:cNvSpPr txBox="1"/>
          <p:nvPr/>
        </p:nvSpPr>
        <p:spPr>
          <a:xfrm>
            <a:off x="4351437" y="6306540"/>
            <a:ext cx="3489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饶命啊，媳妇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579723" y="6306540"/>
            <a:ext cx="5032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#%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，知道我紧箍咒的厉害了吧！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773" y="1679445"/>
            <a:ext cx="3512135" cy="3512135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3579723" y="6306540"/>
            <a:ext cx="5032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人家只是想逗你开心嘛！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5" name="图片 114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289" y="1624867"/>
            <a:ext cx="3690664" cy="3690664"/>
          </a:xfrm>
          <a:prstGeom prst="rect">
            <a:avLst/>
          </a:prstGeom>
        </p:spPr>
      </p:pic>
      <p:sp>
        <p:nvSpPr>
          <p:cNvPr id="116" name="文本框 115"/>
          <p:cNvSpPr txBox="1"/>
          <p:nvPr/>
        </p:nvSpPr>
        <p:spPr>
          <a:xfrm>
            <a:off x="3402592" y="6306540"/>
            <a:ext cx="5386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亲爱的，今天是我们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第一个情人节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874" y="1672359"/>
            <a:ext cx="3663212" cy="3663212"/>
          </a:xfrm>
          <a:prstGeom prst="rect">
            <a:avLst/>
          </a:prstGeom>
        </p:spPr>
      </p:pic>
      <p:sp>
        <p:nvSpPr>
          <p:cNvPr id="118" name="文本框 117"/>
          <p:cNvSpPr txBox="1"/>
          <p:nvPr/>
        </p:nvSpPr>
        <p:spPr>
          <a:xfrm>
            <a:off x="3402592" y="6306540"/>
            <a:ext cx="5386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你姓“福”吗？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129061" y="6306540"/>
            <a:ext cx="393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很幸福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319" y="1845842"/>
            <a:ext cx="3243815" cy="3243815"/>
          </a:xfrm>
          <a:prstGeom prst="rect">
            <a:avLst/>
          </a:prstGeom>
        </p:spPr>
      </p:pic>
      <p:sp>
        <p:nvSpPr>
          <p:cNvPr id="129" name="下箭头 128"/>
          <p:cNvSpPr/>
          <p:nvPr/>
        </p:nvSpPr>
        <p:spPr>
          <a:xfrm rot="16200000">
            <a:off x="11343825" y="6313449"/>
            <a:ext cx="284055" cy="467229"/>
          </a:xfrm>
          <a:prstGeom prst="downArrow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>
            <a:hlinkClick r:id="rId66" action="ppaction://hlinksldjump"/>
          </p:cNvPr>
          <p:cNvSpPr/>
          <p:nvPr/>
        </p:nvSpPr>
        <p:spPr>
          <a:xfrm>
            <a:off x="10939463" y="6216745"/>
            <a:ext cx="1252537" cy="641255"/>
          </a:xfrm>
          <a:prstGeom prst="rect">
            <a:avLst/>
          </a:prstGeom>
          <a:solidFill>
            <a:schemeClr val="tx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-15378" y="647700"/>
            <a:ext cx="3733155" cy="5562600"/>
            <a:chOff x="-15378" y="647700"/>
            <a:chExt cx="3733155" cy="55626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2" y="647700"/>
              <a:ext cx="3714105" cy="5562600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-15378" y="5315531"/>
              <a:ext cx="3676933" cy="89476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小</a:t>
              </a:r>
              <a:r>
                <a:rPr lang="zh-CN" altLang="en-US" sz="2400" dirty="0" smtClean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苹果手机，你值得拥有</a:t>
              </a:r>
              <a:endParaRPr lang="zh-CN" altLang="en-US" sz="2400" dirty="0"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92" name="TextBox 1"/>
          <p:cNvSpPr txBox="1"/>
          <p:nvPr/>
        </p:nvSpPr>
        <p:spPr>
          <a:xfrm>
            <a:off x="-1035" y="641254"/>
            <a:ext cx="4095222" cy="556904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pc="-300" dirty="0" smtClean="0">
                <a:blipFill dpi="0" rotWithShape="1">
                  <a:blip r:embed="rId6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--------------------------------------------------------------------------------------------</a:t>
            </a:r>
            <a:endParaRPr lang="zh-CN" altLang="en-US" spc="-300" dirty="0">
              <a:blipFill dpi="0" rotWithShape="1">
                <a:blip r:embed="rId6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96" name="心形 95"/>
          <p:cNvSpPr/>
          <p:nvPr/>
        </p:nvSpPr>
        <p:spPr>
          <a:xfrm>
            <a:off x="4517658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心形 96"/>
          <p:cNvSpPr/>
          <p:nvPr/>
        </p:nvSpPr>
        <p:spPr>
          <a:xfrm>
            <a:off x="4756659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心形 97"/>
          <p:cNvSpPr/>
          <p:nvPr/>
        </p:nvSpPr>
        <p:spPr>
          <a:xfrm>
            <a:off x="4995660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心形 98"/>
          <p:cNvSpPr/>
          <p:nvPr/>
        </p:nvSpPr>
        <p:spPr>
          <a:xfrm>
            <a:off x="5234661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心形 100"/>
          <p:cNvSpPr/>
          <p:nvPr/>
        </p:nvSpPr>
        <p:spPr>
          <a:xfrm>
            <a:off x="619066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心形 105"/>
          <p:cNvSpPr/>
          <p:nvPr/>
        </p:nvSpPr>
        <p:spPr>
          <a:xfrm>
            <a:off x="6668667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心形 106"/>
          <p:cNvSpPr/>
          <p:nvPr/>
        </p:nvSpPr>
        <p:spPr>
          <a:xfrm>
            <a:off x="6907668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心形 119"/>
          <p:cNvSpPr/>
          <p:nvPr/>
        </p:nvSpPr>
        <p:spPr>
          <a:xfrm>
            <a:off x="7146669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心形 130"/>
          <p:cNvSpPr/>
          <p:nvPr/>
        </p:nvSpPr>
        <p:spPr>
          <a:xfrm>
            <a:off x="7385670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心形 131"/>
          <p:cNvSpPr/>
          <p:nvPr/>
        </p:nvSpPr>
        <p:spPr>
          <a:xfrm>
            <a:off x="7624671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心形 132"/>
          <p:cNvSpPr/>
          <p:nvPr/>
        </p:nvSpPr>
        <p:spPr>
          <a:xfrm>
            <a:off x="7863672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心形 133"/>
          <p:cNvSpPr/>
          <p:nvPr/>
        </p:nvSpPr>
        <p:spPr>
          <a:xfrm>
            <a:off x="810267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心形 134"/>
          <p:cNvSpPr/>
          <p:nvPr/>
        </p:nvSpPr>
        <p:spPr>
          <a:xfrm>
            <a:off x="5473662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心形 135"/>
          <p:cNvSpPr/>
          <p:nvPr/>
        </p:nvSpPr>
        <p:spPr>
          <a:xfrm>
            <a:off x="5712663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心形 136"/>
          <p:cNvSpPr/>
          <p:nvPr/>
        </p:nvSpPr>
        <p:spPr>
          <a:xfrm>
            <a:off x="595166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心形 137"/>
          <p:cNvSpPr/>
          <p:nvPr/>
        </p:nvSpPr>
        <p:spPr>
          <a:xfrm>
            <a:off x="642966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心形 138"/>
          <p:cNvSpPr/>
          <p:nvPr/>
        </p:nvSpPr>
        <p:spPr>
          <a:xfrm>
            <a:off x="356165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心形 139"/>
          <p:cNvSpPr/>
          <p:nvPr/>
        </p:nvSpPr>
        <p:spPr>
          <a:xfrm>
            <a:off x="3800655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心形 140"/>
          <p:cNvSpPr/>
          <p:nvPr/>
        </p:nvSpPr>
        <p:spPr>
          <a:xfrm>
            <a:off x="403965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心形 141"/>
          <p:cNvSpPr/>
          <p:nvPr/>
        </p:nvSpPr>
        <p:spPr>
          <a:xfrm>
            <a:off x="4278657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09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7 -0.00046 L 0.0164 3.7037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9566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9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3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3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3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575"/>
                            </p:stCondLst>
                            <p:childTnLst>
                              <p:par>
                                <p:cTn id="147" presetID="22" presetClass="exit" presetSubtype="8" fill="hold" grpId="1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5" grpId="1"/>
      <p:bldP spid="110" grpId="0"/>
      <p:bldP spid="110" grpId="1"/>
      <p:bldP spid="112" grpId="0"/>
      <p:bldP spid="112" grpId="1"/>
      <p:bldP spid="113" grpId="0"/>
      <p:bldP spid="113" grpId="1"/>
      <p:bldP spid="114" grpId="0"/>
      <p:bldP spid="114" grpId="1"/>
      <p:bldP spid="116" grpId="0"/>
      <p:bldP spid="116" grpId="1"/>
      <p:bldP spid="118" grpId="0"/>
      <p:bldP spid="118" grpId="1"/>
      <p:bldP spid="119" grpId="0"/>
      <p:bldP spid="119" grpId="1"/>
      <p:bldP spid="129" grpId="0" animBg="1"/>
      <p:bldP spid="92" grpId="0"/>
      <p:bldP spid="9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4565" y="0"/>
            <a:ext cx="142118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770815" y="0"/>
            <a:ext cx="142118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>
            <a:off x="0" y="0"/>
            <a:ext cx="12192000" cy="647700"/>
          </a:xfrm>
          <a:custGeom>
            <a:avLst/>
            <a:gdLst/>
            <a:ahLst/>
            <a:cxnLst/>
            <a:rect l="l" t="t" r="r" b="b"/>
            <a:pathLst>
              <a:path w="12192000" h="647700">
                <a:moveTo>
                  <a:pt x="5391621" y="439779"/>
                </a:moveTo>
                <a:cubicBezTo>
                  <a:pt x="5394598" y="439779"/>
                  <a:pt x="5397165" y="440411"/>
                  <a:pt x="5399323" y="441676"/>
                </a:cubicBezTo>
                <a:cubicBezTo>
                  <a:pt x="5401481" y="442941"/>
                  <a:pt x="5404049" y="444616"/>
                  <a:pt x="5407025" y="446699"/>
                </a:cubicBezTo>
                <a:cubicBezTo>
                  <a:pt x="5404049" y="447890"/>
                  <a:pt x="5401481" y="449118"/>
                  <a:pt x="5399323" y="450383"/>
                </a:cubicBezTo>
                <a:cubicBezTo>
                  <a:pt x="5397165" y="451648"/>
                  <a:pt x="5394598" y="452280"/>
                  <a:pt x="5391621" y="452280"/>
                </a:cubicBezTo>
                <a:cubicBezTo>
                  <a:pt x="5388645" y="452280"/>
                  <a:pt x="5386040" y="451648"/>
                  <a:pt x="5383808" y="450383"/>
                </a:cubicBezTo>
                <a:cubicBezTo>
                  <a:pt x="5381576" y="449118"/>
                  <a:pt x="5380459" y="447667"/>
                  <a:pt x="5380459" y="446029"/>
                </a:cubicBezTo>
                <a:cubicBezTo>
                  <a:pt x="5380459" y="444392"/>
                  <a:pt x="5381576" y="442941"/>
                  <a:pt x="5383808" y="441676"/>
                </a:cubicBezTo>
                <a:cubicBezTo>
                  <a:pt x="5386040" y="440411"/>
                  <a:pt x="5388645" y="439779"/>
                  <a:pt x="5391621" y="439779"/>
                </a:cubicBezTo>
                <a:close/>
                <a:moveTo>
                  <a:pt x="6923286" y="418571"/>
                </a:moveTo>
                <a:lnTo>
                  <a:pt x="6905873" y="472149"/>
                </a:lnTo>
                <a:lnTo>
                  <a:pt x="6942931" y="472149"/>
                </a:lnTo>
                <a:lnTo>
                  <a:pt x="6961237" y="418571"/>
                </a:lnTo>
                <a:close/>
                <a:moveTo>
                  <a:pt x="6258024" y="387540"/>
                </a:moveTo>
                <a:lnTo>
                  <a:pt x="6271196" y="387540"/>
                </a:lnTo>
                <a:cubicBezTo>
                  <a:pt x="6283102" y="387540"/>
                  <a:pt x="6289055" y="392675"/>
                  <a:pt x="6289055" y="402944"/>
                </a:cubicBezTo>
                <a:lnTo>
                  <a:pt x="6289055" y="445360"/>
                </a:lnTo>
                <a:lnTo>
                  <a:pt x="6258024" y="445360"/>
                </a:lnTo>
                <a:close/>
                <a:moveTo>
                  <a:pt x="5781402" y="383075"/>
                </a:moveTo>
                <a:lnTo>
                  <a:pt x="5781402" y="431742"/>
                </a:lnTo>
                <a:lnTo>
                  <a:pt x="5800824" y="431742"/>
                </a:lnTo>
                <a:lnTo>
                  <a:pt x="5800601" y="437769"/>
                </a:lnTo>
                <a:cubicBezTo>
                  <a:pt x="5800601" y="440151"/>
                  <a:pt x="5799448" y="442606"/>
                  <a:pt x="5797141" y="445136"/>
                </a:cubicBezTo>
                <a:cubicBezTo>
                  <a:pt x="5794834" y="447667"/>
                  <a:pt x="5792527" y="449266"/>
                  <a:pt x="5790220" y="449936"/>
                </a:cubicBezTo>
                <a:cubicBezTo>
                  <a:pt x="5787914" y="450606"/>
                  <a:pt x="5785495" y="451015"/>
                  <a:pt x="5782965" y="451164"/>
                </a:cubicBezTo>
                <a:lnTo>
                  <a:pt x="5782965" y="471702"/>
                </a:lnTo>
                <a:lnTo>
                  <a:pt x="5791002" y="471033"/>
                </a:lnTo>
                <a:cubicBezTo>
                  <a:pt x="5793830" y="470884"/>
                  <a:pt x="5797848" y="469879"/>
                  <a:pt x="5803057" y="468019"/>
                </a:cubicBezTo>
                <a:cubicBezTo>
                  <a:pt x="5808266" y="466158"/>
                  <a:pt x="5812619" y="463852"/>
                  <a:pt x="5816117" y="461098"/>
                </a:cubicBezTo>
                <a:cubicBezTo>
                  <a:pt x="5819615" y="458345"/>
                  <a:pt x="5822367" y="455071"/>
                  <a:pt x="5824377" y="451276"/>
                </a:cubicBezTo>
                <a:cubicBezTo>
                  <a:pt x="5826386" y="447481"/>
                  <a:pt x="5827800" y="443388"/>
                  <a:pt x="5828618" y="438997"/>
                </a:cubicBezTo>
                <a:cubicBezTo>
                  <a:pt x="5829437" y="434607"/>
                  <a:pt x="5829846" y="430179"/>
                  <a:pt x="5829846" y="425714"/>
                </a:cubicBezTo>
                <a:lnTo>
                  <a:pt x="5829846" y="383075"/>
                </a:lnTo>
                <a:close/>
                <a:moveTo>
                  <a:pt x="6332141" y="354277"/>
                </a:moveTo>
                <a:lnTo>
                  <a:pt x="6348437" y="407409"/>
                </a:lnTo>
                <a:lnTo>
                  <a:pt x="6382594" y="407409"/>
                </a:lnTo>
                <a:lnTo>
                  <a:pt x="6367636" y="360528"/>
                </a:lnTo>
                <a:cubicBezTo>
                  <a:pt x="6364957" y="356361"/>
                  <a:pt x="6361609" y="354277"/>
                  <a:pt x="6357590" y="354277"/>
                </a:cubicBezTo>
                <a:close/>
                <a:moveTo>
                  <a:pt x="5599237" y="353384"/>
                </a:moveTo>
                <a:lnTo>
                  <a:pt x="5591647" y="470363"/>
                </a:lnTo>
                <a:lnTo>
                  <a:pt x="5625133" y="470363"/>
                </a:lnTo>
                <a:lnTo>
                  <a:pt x="5632053" y="353384"/>
                </a:lnTo>
                <a:close/>
                <a:moveTo>
                  <a:pt x="7025084" y="327934"/>
                </a:moveTo>
                <a:lnTo>
                  <a:pt x="7053213" y="327934"/>
                </a:lnTo>
                <a:cubicBezTo>
                  <a:pt x="7064524" y="327934"/>
                  <a:pt x="7070179" y="331060"/>
                  <a:pt x="7070179" y="337311"/>
                </a:cubicBezTo>
                <a:lnTo>
                  <a:pt x="7070179" y="342668"/>
                </a:lnTo>
                <a:lnTo>
                  <a:pt x="7064822" y="342668"/>
                </a:lnTo>
                <a:lnTo>
                  <a:pt x="7025084" y="342668"/>
                </a:lnTo>
                <a:close/>
                <a:moveTo>
                  <a:pt x="6943378" y="327934"/>
                </a:moveTo>
                <a:lnTo>
                  <a:pt x="6972399" y="327934"/>
                </a:lnTo>
                <a:cubicBezTo>
                  <a:pt x="6983710" y="327934"/>
                  <a:pt x="6989366" y="331209"/>
                  <a:pt x="6989366" y="337757"/>
                </a:cubicBezTo>
                <a:lnTo>
                  <a:pt x="6989366" y="342668"/>
                </a:lnTo>
                <a:lnTo>
                  <a:pt x="6943378" y="342668"/>
                </a:lnTo>
                <a:close/>
                <a:moveTo>
                  <a:pt x="6679059" y="325032"/>
                </a:moveTo>
                <a:lnTo>
                  <a:pt x="6679059" y="352491"/>
                </a:lnTo>
                <a:lnTo>
                  <a:pt x="6738441" y="352491"/>
                </a:lnTo>
                <a:cubicBezTo>
                  <a:pt x="6752134" y="352491"/>
                  <a:pt x="6758756" y="358295"/>
                  <a:pt x="6758310" y="369904"/>
                </a:cubicBezTo>
                <a:lnTo>
                  <a:pt x="6758756" y="381512"/>
                </a:lnTo>
                <a:lnTo>
                  <a:pt x="6733307" y="386870"/>
                </a:lnTo>
                <a:cubicBezTo>
                  <a:pt x="6725270" y="388656"/>
                  <a:pt x="6721252" y="387466"/>
                  <a:pt x="6721252" y="383298"/>
                </a:cubicBezTo>
                <a:lnTo>
                  <a:pt x="6717457" y="359858"/>
                </a:lnTo>
                <a:lnTo>
                  <a:pt x="6681961" y="359635"/>
                </a:lnTo>
                <a:lnTo>
                  <a:pt x="6687989" y="398479"/>
                </a:lnTo>
                <a:cubicBezTo>
                  <a:pt x="6691858" y="408153"/>
                  <a:pt x="6700341" y="412320"/>
                  <a:pt x="6713438" y="410980"/>
                </a:cubicBezTo>
                <a:lnTo>
                  <a:pt x="6758756" y="402944"/>
                </a:lnTo>
                <a:lnTo>
                  <a:pt x="6758310" y="415892"/>
                </a:lnTo>
                <a:lnTo>
                  <a:pt x="6675487" y="415892"/>
                </a:lnTo>
                <a:lnTo>
                  <a:pt x="6675487" y="443351"/>
                </a:lnTo>
                <a:lnTo>
                  <a:pt x="6740004" y="443351"/>
                </a:lnTo>
                <a:cubicBezTo>
                  <a:pt x="6752655" y="443351"/>
                  <a:pt x="6758980" y="449973"/>
                  <a:pt x="6758980" y="463219"/>
                </a:cubicBezTo>
                <a:lnTo>
                  <a:pt x="6758980" y="474381"/>
                </a:lnTo>
                <a:lnTo>
                  <a:pt x="6798494" y="474381"/>
                </a:lnTo>
                <a:lnTo>
                  <a:pt x="6798494" y="443351"/>
                </a:lnTo>
                <a:lnTo>
                  <a:pt x="6883995" y="443351"/>
                </a:lnTo>
                <a:lnTo>
                  <a:pt x="6883995" y="415892"/>
                </a:lnTo>
                <a:lnTo>
                  <a:pt x="6798494" y="415892"/>
                </a:lnTo>
                <a:lnTo>
                  <a:pt x="6798494" y="389772"/>
                </a:lnTo>
                <a:lnTo>
                  <a:pt x="6832203" y="383298"/>
                </a:lnTo>
                <a:cubicBezTo>
                  <a:pt x="6836222" y="381512"/>
                  <a:pt x="6837561" y="382703"/>
                  <a:pt x="6836222" y="386870"/>
                </a:cubicBezTo>
                <a:lnTo>
                  <a:pt x="6824166" y="410757"/>
                </a:lnTo>
                <a:lnTo>
                  <a:pt x="6861671" y="410757"/>
                </a:lnTo>
                <a:lnTo>
                  <a:pt x="6878191" y="375708"/>
                </a:lnTo>
                <a:cubicBezTo>
                  <a:pt x="6880275" y="369309"/>
                  <a:pt x="6878675" y="364323"/>
                  <a:pt x="6873391" y="360751"/>
                </a:cubicBezTo>
                <a:cubicBezTo>
                  <a:pt x="6868108" y="357179"/>
                  <a:pt x="6859811" y="356286"/>
                  <a:pt x="6848500" y="358072"/>
                </a:cubicBezTo>
                <a:lnTo>
                  <a:pt x="6799163" y="370127"/>
                </a:lnTo>
                <a:lnTo>
                  <a:pt x="6799387" y="352491"/>
                </a:lnTo>
                <a:lnTo>
                  <a:pt x="6881316" y="352491"/>
                </a:lnTo>
                <a:lnTo>
                  <a:pt x="6881316" y="325032"/>
                </a:lnTo>
                <a:close/>
                <a:moveTo>
                  <a:pt x="5645448" y="317888"/>
                </a:moveTo>
                <a:lnTo>
                  <a:pt x="5645448" y="437323"/>
                </a:lnTo>
                <a:cubicBezTo>
                  <a:pt x="5645448" y="439555"/>
                  <a:pt x="5644853" y="441416"/>
                  <a:pt x="5643662" y="442904"/>
                </a:cubicBezTo>
                <a:cubicBezTo>
                  <a:pt x="5642323" y="444392"/>
                  <a:pt x="5640239" y="445211"/>
                  <a:pt x="5637411" y="445360"/>
                </a:cubicBezTo>
                <a:lnTo>
                  <a:pt x="5633393" y="445360"/>
                </a:lnTo>
                <a:lnTo>
                  <a:pt x="5633616" y="474604"/>
                </a:lnTo>
                <a:lnTo>
                  <a:pt x="5659735" y="474604"/>
                </a:lnTo>
                <a:cubicBezTo>
                  <a:pt x="5666284" y="474604"/>
                  <a:pt x="5671790" y="472149"/>
                  <a:pt x="5676256" y="467237"/>
                </a:cubicBezTo>
                <a:cubicBezTo>
                  <a:pt x="5679827" y="462773"/>
                  <a:pt x="5681688" y="457936"/>
                  <a:pt x="5681836" y="452727"/>
                </a:cubicBezTo>
                <a:lnTo>
                  <a:pt x="5681613" y="376601"/>
                </a:lnTo>
                <a:lnTo>
                  <a:pt x="5684962" y="376601"/>
                </a:lnTo>
                <a:cubicBezTo>
                  <a:pt x="5689575" y="376601"/>
                  <a:pt x="5692775" y="379727"/>
                  <a:pt x="5694561" y="385977"/>
                </a:cubicBezTo>
                <a:lnTo>
                  <a:pt x="5707732" y="469693"/>
                </a:lnTo>
                <a:lnTo>
                  <a:pt x="5740996" y="469693"/>
                </a:lnTo>
                <a:lnTo>
                  <a:pt x="5724699" y="365439"/>
                </a:lnTo>
                <a:cubicBezTo>
                  <a:pt x="5723062" y="357551"/>
                  <a:pt x="5718150" y="353607"/>
                  <a:pt x="5709965" y="353607"/>
                </a:cubicBezTo>
                <a:lnTo>
                  <a:pt x="5681613" y="353607"/>
                </a:lnTo>
                <a:lnTo>
                  <a:pt x="5681836" y="317888"/>
                </a:lnTo>
                <a:close/>
                <a:moveTo>
                  <a:pt x="6258024" y="304940"/>
                </a:moveTo>
                <a:lnTo>
                  <a:pt x="6271196" y="304940"/>
                </a:lnTo>
                <a:cubicBezTo>
                  <a:pt x="6283102" y="304940"/>
                  <a:pt x="6289055" y="310224"/>
                  <a:pt x="6289055" y="320791"/>
                </a:cubicBezTo>
                <a:lnTo>
                  <a:pt x="6289055" y="358519"/>
                </a:lnTo>
                <a:lnTo>
                  <a:pt x="6258024" y="358519"/>
                </a:lnTo>
                <a:close/>
                <a:moveTo>
                  <a:pt x="5464175" y="296904"/>
                </a:moveTo>
                <a:cubicBezTo>
                  <a:pt x="5460008" y="309256"/>
                  <a:pt x="5451822" y="315507"/>
                  <a:pt x="5439619" y="315656"/>
                </a:cubicBezTo>
                <a:lnTo>
                  <a:pt x="5327104" y="316103"/>
                </a:lnTo>
                <a:cubicBezTo>
                  <a:pt x="5310139" y="315656"/>
                  <a:pt x="5301655" y="322279"/>
                  <a:pt x="5301655" y="335971"/>
                </a:cubicBezTo>
                <a:lnTo>
                  <a:pt x="5301655" y="343115"/>
                </a:lnTo>
                <a:lnTo>
                  <a:pt x="5301655" y="350705"/>
                </a:lnTo>
                <a:lnTo>
                  <a:pt x="5337597" y="350705"/>
                </a:lnTo>
                <a:lnTo>
                  <a:pt x="5336704" y="355840"/>
                </a:lnTo>
                <a:lnTo>
                  <a:pt x="5303218" y="355840"/>
                </a:lnTo>
                <a:lnTo>
                  <a:pt x="5303218" y="381959"/>
                </a:lnTo>
                <a:lnTo>
                  <a:pt x="5328667" y="381959"/>
                </a:lnTo>
                <a:lnTo>
                  <a:pt x="5301655" y="473265"/>
                </a:lnTo>
                <a:lnTo>
                  <a:pt x="5338713" y="473265"/>
                </a:lnTo>
                <a:lnTo>
                  <a:pt x="5357465" y="413883"/>
                </a:lnTo>
                <a:lnTo>
                  <a:pt x="5463505" y="413883"/>
                </a:lnTo>
                <a:lnTo>
                  <a:pt x="5437609" y="430626"/>
                </a:lnTo>
                <a:lnTo>
                  <a:pt x="5419527" y="423036"/>
                </a:lnTo>
                <a:cubicBezTo>
                  <a:pt x="5404942" y="416934"/>
                  <a:pt x="5390356" y="415594"/>
                  <a:pt x="5375772" y="419017"/>
                </a:cubicBezTo>
                <a:cubicBezTo>
                  <a:pt x="5361335" y="422589"/>
                  <a:pt x="5353521" y="430700"/>
                  <a:pt x="5352331" y="443351"/>
                </a:cubicBezTo>
                <a:cubicBezTo>
                  <a:pt x="5350991" y="458233"/>
                  <a:pt x="5358507" y="468130"/>
                  <a:pt x="5374878" y="473042"/>
                </a:cubicBezTo>
                <a:cubicBezTo>
                  <a:pt x="5387529" y="475721"/>
                  <a:pt x="5400849" y="474456"/>
                  <a:pt x="5414839" y="469247"/>
                </a:cubicBezTo>
                <a:lnTo>
                  <a:pt x="5432252" y="462326"/>
                </a:lnTo>
                <a:lnTo>
                  <a:pt x="5453014" y="473488"/>
                </a:lnTo>
                <a:lnTo>
                  <a:pt x="5512396" y="473711"/>
                </a:lnTo>
                <a:lnTo>
                  <a:pt x="5466854" y="446699"/>
                </a:lnTo>
                <a:lnTo>
                  <a:pt x="5501904" y="419240"/>
                </a:lnTo>
                <a:cubicBezTo>
                  <a:pt x="5511131" y="408376"/>
                  <a:pt x="5508749" y="398628"/>
                  <a:pt x="5494760" y="389996"/>
                </a:cubicBezTo>
                <a:lnTo>
                  <a:pt x="5363493" y="389996"/>
                </a:lnTo>
                <a:lnTo>
                  <a:pt x="5365725" y="381959"/>
                </a:lnTo>
                <a:lnTo>
                  <a:pt x="5494314" y="381959"/>
                </a:lnTo>
                <a:cubicBezTo>
                  <a:pt x="5505922" y="381661"/>
                  <a:pt x="5511726" y="376527"/>
                  <a:pt x="5511726" y="366555"/>
                </a:cubicBezTo>
                <a:lnTo>
                  <a:pt x="5511726" y="355840"/>
                </a:lnTo>
                <a:lnTo>
                  <a:pt x="5371753" y="355840"/>
                </a:lnTo>
                <a:lnTo>
                  <a:pt x="5373539" y="348696"/>
                </a:lnTo>
                <a:lnTo>
                  <a:pt x="5338713" y="348696"/>
                </a:lnTo>
                <a:lnTo>
                  <a:pt x="5338713" y="341329"/>
                </a:lnTo>
                <a:lnTo>
                  <a:pt x="5462166" y="341329"/>
                </a:lnTo>
                <a:cubicBezTo>
                  <a:pt x="5470054" y="341329"/>
                  <a:pt x="5473998" y="342966"/>
                  <a:pt x="5473998" y="346240"/>
                </a:cubicBezTo>
                <a:lnTo>
                  <a:pt x="5473998" y="350705"/>
                </a:lnTo>
                <a:lnTo>
                  <a:pt x="5510833" y="350705"/>
                </a:lnTo>
                <a:lnTo>
                  <a:pt x="5510833" y="337534"/>
                </a:lnTo>
                <a:cubicBezTo>
                  <a:pt x="5510833" y="322800"/>
                  <a:pt x="5504880" y="315433"/>
                  <a:pt x="5492973" y="315433"/>
                </a:cubicBezTo>
                <a:lnTo>
                  <a:pt x="5503689" y="296904"/>
                </a:lnTo>
                <a:close/>
                <a:moveTo>
                  <a:pt x="5412160" y="292662"/>
                </a:moveTo>
                <a:cubicBezTo>
                  <a:pt x="5406951" y="292662"/>
                  <a:pt x="5402524" y="293816"/>
                  <a:pt x="5398877" y="296122"/>
                </a:cubicBezTo>
                <a:cubicBezTo>
                  <a:pt x="5395231" y="298429"/>
                  <a:pt x="5393407" y="301071"/>
                  <a:pt x="5393407" y="304047"/>
                </a:cubicBezTo>
                <a:cubicBezTo>
                  <a:pt x="5393407" y="307173"/>
                  <a:pt x="5395231" y="309815"/>
                  <a:pt x="5398877" y="311973"/>
                </a:cubicBezTo>
                <a:cubicBezTo>
                  <a:pt x="5402524" y="314131"/>
                  <a:pt x="5406951" y="315210"/>
                  <a:pt x="5412160" y="315210"/>
                </a:cubicBezTo>
                <a:cubicBezTo>
                  <a:pt x="5417071" y="315210"/>
                  <a:pt x="5421387" y="314131"/>
                  <a:pt x="5425108" y="311973"/>
                </a:cubicBezTo>
                <a:cubicBezTo>
                  <a:pt x="5428828" y="309815"/>
                  <a:pt x="5430689" y="307173"/>
                  <a:pt x="5430689" y="304047"/>
                </a:cubicBezTo>
                <a:cubicBezTo>
                  <a:pt x="5430689" y="301071"/>
                  <a:pt x="5428828" y="298429"/>
                  <a:pt x="5425108" y="296122"/>
                </a:cubicBezTo>
                <a:cubicBezTo>
                  <a:pt x="5421387" y="293816"/>
                  <a:pt x="5417071" y="292662"/>
                  <a:pt x="5412160" y="292662"/>
                </a:cubicBezTo>
                <a:close/>
                <a:moveTo>
                  <a:pt x="5354340" y="292439"/>
                </a:moveTo>
                <a:cubicBezTo>
                  <a:pt x="5349131" y="292439"/>
                  <a:pt x="5344703" y="293592"/>
                  <a:pt x="5341057" y="295899"/>
                </a:cubicBezTo>
                <a:cubicBezTo>
                  <a:pt x="5337411" y="298206"/>
                  <a:pt x="5335588" y="300848"/>
                  <a:pt x="5335588" y="303824"/>
                </a:cubicBezTo>
                <a:cubicBezTo>
                  <a:pt x="5335588" y="306950"/>
                  <a:pt x="5337411" y="309591"/>
                  <a:pt x="5341057" y="311749"/>
                </a:cubicBezTo>
                <a:cubicBezTo>
                  <a:pt x="5344703" y="313907"/>
                  <a:pt x="5349131" y="314986"/>
                  <a:pt x="5354340" y="314986"/>
                </a:cubicBezTo>
                <a:cubicBezTo>
                  <a:pt x="5359251" y="314986"/>
                  <a:pt x="5363567" y="313907"/>
                  <a:pt x="5367288" y="311749"/>
                </a:cubicBezTo>
                <a:cubicBezTo>
                  <a:pt x="5371009" y="309591"/>
                  <a:pt x="5372869" y="306950"/>
                  <a:pt x="5372869" y="303824"/>
                </a:cubicBezTo>
                <a:cubicBezTo>
                  <a:pt x="5372869" y="300848"/>
                  <a:pt x="5371009" y="298206"/>
                  <a:pt x="5367288" y="295899"/>
                </a:cubicBezTo>
                <a:cubicBezTo>
                  <a:pt x="5363567" y="293592"/>
                  <a:pt x="5359251" y="292439"/>
                  <a:pt x="5354340" y="292439"/>
                </a:cubicBezTo>
                <a:close/>
                <a:moveTo>
                  <a:pt x="7025084" y="289537"/>
                </a:moveTo>
                <a:lnTo>
                  <a:pt x="7053213" y="289537"/>
                </a:lnTo>
                <a:cubicBezTo>
                  <a:pt x="7064524" y="289537"/>
                  <a:pt x="7070179" y="292513"/>
                  <a:pt x="7070179" y="298466"/>
                </a:cubicBezTo>
                <a:lnTo>
                  <a:pt x="7070179" y="302485"/>
                </a:lnTo>
                <a:lnTo>
                  <a:pt x="7025084" y="302485"/>
                </a:lnTo>
                <a:close/>
                <a:moveTo>
                  <a:pt x="6943378" y="289537"/>
                </a:moveTo>
                <a:lnTo>
                  <a:pt x="6972399" y="289537"/>
                </a:lnTo>
                <a:cubicBezTo>
                  <a:pt x="6983710" y="289537"/>
                  <a:pt x="6989366" y="292513"/>
                  <a:pt x="6989366" y="298466"/>
                </a:cubicBezTo>
                <a:lnTo>
                  <a:pt x="6989366" y="302485"/>
                </a:lnTo>
                <a:lnTo>
                  <a:pt x="6943378" y="302485"/>
                </a:lnTo>
                <a:close/>
                <a:moveTo>
                  <a:pt x="6605389" y="285072"/>
                </a:moveTo>
                <a:lnTo>
                  <a:pt x="6620346" y="457192"/>
                </a:lnTo>
                <a:lnTo>
                  <a:pt x="6655395" y="457192"/>
                </a:lnTo>
                <a:lnTo>
                  <a:pt x="6638652" y="285072"/>
                </a:lnTo>
                <a:close/>
                <a:moveTo>
                  <a:pt x="6458049" y="285072"/>
                </a:moveTo>
                <a:lnTo>
                  <a:pt x="6444655" y="457192"/>
                </a:lnTo>
                <a:lnTo>
                  <a:pt x="6479704" y="456968"/>
                </a:lnTo>
                <a:lnTo>
                  <a:pt x="6491312" y="285072"/>
                </a:lnTo>
                <a:close/>
                <a:moveTo>
                  <a:pt x="5558607" y="264310"/>
                </a:moveTo>
                <a:cubicBezTo>
                  <a:pt x="5553249" y="292588"/>
                  <a:pt x="5543798" y="311266"/>
                  <a:pt x="5530255" y="320344"/>
                </a:cubicBezTo>
                <a:lnTo>
                  <a:pt x="5530478" y="363207"/>
                </a:lnTo>
                <a:lnTo>
                  <a:pt x="5544096" y="357849"/>
                </a:lnTo>
                <a:lnTo>
                  <a:pt x="5544096" y="474604"/>
                </a:lnTo>
                <a:lnTo>
                  <a:pt x="5556374" y="474604"/>
                </a:lnTo>
                <a:cubicBezTo>
                  <a:pt x="5572448" y="474604"/>
                  <a:pt x="5580484" y="467982"/>
                  <a:pt x="5580484" y="454736"/>
                </a:cubicBezTo>
                <a:lnTo>
                  <a:pt x="5580484" y="345124"/>
                </a:lnTo>
                <a:lnTo>
                  <a:pt x="5558160" y="345124"/>
                </a:lnTo>
                <a:cubicBezTo>
                  <a:pt x="5575424" y="327116"/>
                  <a:pt x="5586810" y="300178"/>
                  <a:pt x="5592316" y="264310"/>
                </a:cubicBezTo>
                <a:close/>
                <a:moveTo>
                  <a:pt x="6938913" y="263641"/>
                </a:moveTo>
                <a:cubicBezTo>
                  <a:pt x="6918970" y="263641"/>
                  <a:pt x="6908998" y="274207"/>
                  <a:pt x="6908998" y="295341"/>
                </a:cubicBezTo>
                <a:lnTo>
                  <a:pt x="6908998" y="355616"/>
                </a:lnTo>
                <a:lnTo>
                  <a:pt x="6908998" y="369011"/>
                </a:lnTo>
                <a:lnTo>
                  <a:pt x="6967041" y="369011"/>
                </a:lnTo>
                <a:cubicBezTo>
                  <a:pt x="6981924" y="369011"/>
                  <a:pt x="6989366" y="371690"/>
                  <a:pt x="6989366" y="377048"/>
                </a:cubicBezTo>
                <a:lnTo>
                  <a:pt x="6989366" y="381512"/>
                </a:lnTo>
                <a:lnTo>
                  <a:pt x="6901855" y="381512"/>
                </a:lnTo>
                <a:lnTo>
                  <a:pt x="6901855" y="409195"/>
                </a:lnTo>
                <a:lnTo>
                  <a:pt x="6967488" y="409195"/>
                </a:lnTo>
                <a:cubicBezTo>
                  <a:pt x="6982073" y="409195"/>
                  <a:pt x="6989366" y="417231"/>
                  <a:pt x="6989366" y="433305"/>
                </a:cubicBezTo>
                <a:lnTo>
                  <a:pt x="6989366" y="474381"/>
                </a:lnTo>
                <a:lnTo>
                  <a:pt x="7007225" y="474381"/>
                </a:lnTo>
                <a:cubicBezTo>
                  <a:pt x="7019131" y="474381"/>
                  <a:pt x="7025084" y="468577"/>
                  <a:pt x="7025084" y="456968"/>
                </a:cubicBezTo>
                <a:lnTo>
                  <a:pt x="7024638" y="439109"/>
                </a:lnTo>
                <a:lnTo>
                  <a:pt x="7042051" y="439555"/>
                </a:lnTo>
                <a:cubicBezTo>
                  <a:pt x="7046516" y="439555"/>
                  <a:pt x="7049939" y="441341"/>
                  <a:pt x="7052320" y="444913"/>
                </a:cubicBezTo>
                <a:lnTo>
                  <a:pt x="7071965" y="473935"/>
                </a:lnTo>
                <a:lnTo>
                  <a:pt x="7112595" y="473935"/>
                </a:lnTo>
                <a:lnTo>
                  <a:pt x="7086699" y="428840"/>
                </a:lnTo>
                <a:cubicBezTo>
                  <a:pt x="7084020" y="423184"/>
                  <a:pt x="7078365" y="420208"/>
                  <a:pt x="7069733" y="419910"/>
                </a:cubicBezTo>
                <a:lnTo>
                  <a:pt x="7025084" y="420357"/>
                </a:lnTo>
                <a:lnTo>
                  <a:pt x="7025084" y="409195"/>
                </a:lnTo>
                <a:lnTo>
                  <a:pt x="7112149" y="409195"/>
                </a:lnTo>
                <a:lnTo>
                  <a:pt x="7112149" y="381512"/>
                </a:lnTo>
                <a:lnTo>
                  <a:pt x="7025084" y="381512"/>
                </a:lnTo>
                <a:lnTo>
                  <a:pt x="7025084" y="369011"/>
                </a:lnTo>
                <a:lnTo>
                  <a:pt x="7083127" y="369011"/>
                </a:lnTo>
                <a:lnTo>
                  <a:pt x="7104112" y="369011"/>
                </a:lnTo>
                <a:lnTo>
                  <a:pt x="7104559" y="293109"/>
                </a:lnTo>
                <a:cubicBezTo>
                  <a:pt x="7104559" y="273463"/>
                  <a:pt x="7094438" y="263641"/>
                  <a:pt x="7074198" y="263641"/>
                </a:cubicBezTo>
                <a:close/>
                <a:moveTo>
                  <a:pt x="6704509" y="263641"/>
                </a:moveTo>
                <a:lnTo>
                  <a:pt x="6704509" y="278821"/>
                </a:lnTo>
                <a:lnTo>
                  <a:pt x="6673255" y="278821"/>
                </a:lnTo>
                <a:lnTo>
                  <a:pt x="6673255" y="305610"/>
                </a:lnTo>
                <a:lnTo>
                  <a:pt x="6685310" y="305610"/>
                </a:lnTo>
                <a:cubicBezTo>
                  <a:pt x="6698109" y="305610"/>
                  <a:pt x="6704509" y="310596"/>
                  <a:pt x="6704509" y="320567"/>
                </a:cubicBezTo>
                <a:lnTo>
                  <a:pt x="6740451" y="320567"/>
                </a:lnTo>
                <a:lnTo>
                  <a:pt x="6740451" y="305610"/>
                </a:lnTo>
                <a:lnTo>
                  <a:pt x="6794922" y="305610"/>
                </a:lnTo>
                <a:cubicBezTo>
                  <a:pt x="6810846" y="305610"/>
                  <a:pt x="6818809" y="310596"/>
                  <a:pt x="6818809" y="320567"/>
                </a:cubicBezTo>
                <a:lnTo>
                  <a:pt x="6854751" y="320567"/>
                </a:lnTo>
                <a:lnTo>
                  <a:pt x="6854751" y="305610"/>
                </a:lnTo>
                <a:lnTo>
                  <a:pt x="6883995" y="305610"/>
                </a:lnTo>
                <a:lnTo>
                  <a:pt x="6883995" y="278821"/>
                </a:lnTo>
                <a:lnTo>
                  <a:pt x="6854751" y="278821"/>
                </a:lnTo>
                <a:lnTo>
                  <a:pt x="6854751" y="263641"/>
                </a:lnTo>
                <a:lnTo>
                  <a:pt x="6818809" y="263641"/>
                </a:lnTo>
                <a:lnTo>
                  <a:pt x="6818809" y="278821"/>
                </a:lnTo>
                <a:lnTo>
                  <a:pt x="6740451" y="278821"/>
                </a:lnTo>
                <a:lnTo>
                  <a:pt x="6740451" y="263641"/>
                </a:lnTo>
                <a:close/>
                <a:moveTo>
                  <a:pt x="6529487" y="263641"/>
                </a:moveTo>
                <a:lnTo>
                  <a:pt x="6529487" y="437323"/>
                </a:lnTo>
                <a:cubicBezTo>
                  <a:pt x="6529487" y="439704"/>
                  <a:pt x="6528892" y="441565"/>
                  <a:pt x="6527701" y="442904"/>
                </a:cubicBezTo>
                <a:cubicBezTo>
                  <a:pt x="6526362" y="444392"/>
                  <a:pt x="6524203" y="445211"/>
                  <a:pt x="6521227" y="445360"/>
                </a:cubicBezTo>
                <a:lnTo>
                  <a:pt x="6512074" y="445360"/>
                </a:lnTo>
                <a:lnTo>
                  <a:pt x="6512074" y="474381"/>
                </a:lnTo>
                <a:lnTo>
                  <a:pt x="6543998" y="474381"/>
                </a:lnTo>
                <a:cubicBezTo>
                  <a:pt x="6550695" y="474381"/>
                  <a:pt x="6556202" y="471926"/>
                  <a:pt x="6560518" y="467014"/>
                </a:cubicBezTo>
                <a:cubicBezTo>
                  <a:pt x="6564238" y="462549"/>
                  <a:pt x="6566173" y="457787"/>
                  <a:pt x="6566322" y="452727"/>
                </a:cubicBezTo>
                <a:lnTo>
                  <a:pt x="6566322" y="263641"/>
                </a:lnTo>
                <a:close/>
                <a:moveTo>
                  <a:pt x="6347321" y="263641"/>
                </a:moveTo>
                <a:cubicBezTo>
                  <a:pt x="6344196" y="277184"/>
                  <a:pt x="6338094" y="288718"/>
                  <a:pt x="6329015" y="298243"/>
                </a:cubicBezTo>
                <a:lnTo>
                  <a:pt x="6328792" y="344901"/>
                </a:lnTo>
                <a:cubicBezTo>
                  <a:pt x="6345461" y="334780"/>
                  <a:pt x="6358483" y="321460"/>
                  <a:pt x="6367860" y="304940"/>
                </a:cubicBezTo>
                <a:lnTo>
                  <a:pt x="6379022" y="304940"/>
                </a:lnTo>
                <a:cubicBezTo>
                  <a:pt x="6386463" y="304940"/>
                  <a:pt x="6390184" y="310001"/>
                  <a:pt x="6390184" y="320121"/>
                </a:cubicBezTo>
                <a:lnTo>
                  <a:pt x="6390184" y="440002"/>
                </a:lnTo>
                <a:cubicBezTo>
                  <a:pt x="6390184" y="443574"/>
                  <a:pt x="6388398" y="445360"/>
                  <a:pt x="6384826" y="445360"/>
                </a:cubicBezTo>
                <a:lnTo>
                  <a:pt x="6349107" y="445360"/>
                </a:lnTo>
                <a:lnTo>
                  <a:pt x="6349107" y="474381"/>
                </a:lnTo>
                <a:lnTo>
                  <a:pt x="6401123" y="474381"/>
                </a:lnTo>
                <a:cubicBezTo>
                  <a:pt x="6418238" y="474381"/>
                  <a:pt x="6426795" y="465898"/>
                  <a:pt x="6426795" y="448932"/>
                </a:cubicBezTo>
                <a:lnTo>
                  <a:pt x="6426795" y="301592"/>
                </a:lnTo>
                <a:cubicBezTo>
                  <a:pt x="6426795" y="284477"/>
                  <a:pt x="6418536" y="275919"/>
                  <a:pt x="6402016" y="275919"/>
                </a:cubicBezTo>
                <a:lnTo>
                  <a:pt x="6379022" y="275919"/>
                </a:lnTo>
                <a:lnTo>
                  <a:pt x="6383040" y="263641"/>
                </a:lnTo>
                <a:close/>
                <a:moveTo>
                  <a:pt x="6237040" y="263641"/>
                </a:moveTo>
                <a:cubicBezTo>
                  <a:pt x="6232426" y="278226"/>
                  <a:pt x="6225431" y="291099"/>
                  <a:pt x="6216055" y="302261"/>
                </a:cubicBezTo>
                <a:lnTo>
                  <a:pt x="6216055" y="344454"/>
                </a:lnTo>
                <a:lnTo>
                  <a:pt x="6225431" y="335301"/>
                </a:lnTo>
                <a:lnTo>
                  <a:pt x="6225431" y="474381"/>
                </a:lnTo>
                <a:lnTo>
                  <a:pt x="6321425" y="474381"/>
                </a:lnTo>
                <a:lnTo>
                  <a:pt x="6321648" y="301145"/>
                </a:lnTo>
                <a:cubicBezTo>
                  <a:pt x="6321648" y="284328"/>
                  <a:pt x="6313686" y="275919"/>
                  <a:pt x="6297762" y="275919"/>
                </a:cubicBezTo>
                <a:lnTo>
                  <a:pt x="6268070" y="275919"/>
                </a:lnTo>
                <a:lnTo>
                  <a:pt x="6271642" y="263641"/>
                </a:lnTo>
                <a:close/>
                <a:moveTo>
                  <a:pt x="6099969" y="263641"/>
                </a:moveTo>
                <a:lnTo>
                  <a:pt x="6108452" y="318112"/>
                </a:lnTo>
                <a:lnTo>
                  <a:pt x="6057106" y="318112"/>
                </a:lnTo>
                <a:lnTo>
                  <a:pt x="6057106" y="298020"/>
                </a:lnTo>
                <a:lnTo>
                  <a:pt x="6065590" y="298020"/>
                </a:lnTo>
                <a:cubicBezTo>
                  <a:pt x="6078984" y="298318"/>
                  <a:pt x="6086351" y="292885"/>
                  <a:pt x="6087691" y="281723"/>
                </a:cubicBezTo>
                <a:lnTo>
                  <a:pt x="6087691" y="268998"/>
                </a:lnTo>
                <a:lnTo>
                  <a:pt x="5994599" y="268998"/>
                </a:lnTo>
                <a:lnTo>
                  <a:pt x="5994375" y="298020"/>
                </a:lnTo>
                <a:lnTo>
                  <a:pt x="6007993" y="298020"/>
                </a:lnTo>
                <a:cubicBezTo>
                  <a:pt x="6016476" y="298020"/>
                  <a:pt x="6020719" y="301294"/>
                  <a:pt x="6020719" y="307843"/>
                </a:cubicBezTo>
                <a:lnTo>
                  <a:pt x="6020719" y="318112"/>
                </a:lnTo>
                <a:lnTo>
                  <a:pt x="5987455" y="318112"/>
                </a:lnTo>
                <a:lnTo>
                  <a:pt x="5987455" y="347133"/>
                </a:lnTo>
                <a:lnTo>
                  <a:pt x="6003975" y="347133"/>
                </a:lnTo>
                <a:cubicBezTo>
                  <a:pt x="6015137" y="347133"/>
                  <a:pt x="6020719" y="353086"/>
                  <a:pt x="6020719" y="364993"/>
                </a:cubicBezTo>
                <a:lnTo>
                  <a:pt x="6020719" y="382852"/>
                </a:lnTo>
                <a:lnTo>
                  <a:pt x="5987455" y="391112"/>
                </a:lnTo>
                <a:lnTo>
                  <a:pt x="5987455" y="425268"/>
                </a:lnTo>
                <a:lnTo>
                  <a:pt x="6020719" y="417008"/>
                </a:lnTo>
                <a:lnTo>
                  <a:pt x="6020719" y="435314"/>
                </a:lnTo>
                <a:cubicBezTo>
                  <a:pt x="6020719" y="437546"/>
                  <a:pt x="6020123" y="439407"/>
                  <a:pt x="6018932" y="440895"/>
                </a:cubicBezTo>
                <a:cubicBezTo>
                  <a:pt x="6017741" y="442234"/>
                  <a:pt x="6015658" y="442978"/>
                  <a:pt x="6012681" y="443127"/>
                </a:cubicBezTo>
                <a:lnTo>
                  <a:pt x="5998171" y="443127"/>
                </a:lnTo>
                <a:lnTo>
                  <a:pt x="5997947" y="472149"/>
                </a:lnTo>
                <a:lnTo>
                  <a:pt x="6035229" y="472149"/>
                </a:lnTo>
                <a:cubicBezTo>
                  <a:pt x="6041628" y="472149"/>
                  <a:pt x="6047061" y="469768"/>
                  <a:pt x="6051525" y="465005"/>
                </a:cubicBezTo>
                <a:cubicBezTo>
                  <a:pt x="6055097" y="460540"/>
                  <a:pt x="6056958" y="455703"/>
                  <a:pt x="6057106" y="450494"/>
                </a:cubicBezTo>
                <a:lnTo>
                  <a:pt x="6057106" y="407409"/>
                </a:lnTo>
                <a:lnTo>
                  <a:pt x="6081440" y="401158"/>
                </a:lnTo>
                <a:lnTo>
                  <a:pt x="6081440" y="367002"/>
                </a:lnTo>
                <a:lnTo>
                  <a:pt x="6057106" y="373253"/>
                </a:lnTo>
                <a:lnTo>
                  <a:pt x="6057106" y="347133"/>
                </a:lnTo>
                <a:lnTo>
                  <a:pt x="6112917" y="347133"/>
                </a:lnTo>
                <a:lnTo>
                  <a:pt x="6124749" y="402051"/>
                </a:lnTo>
                <a:lnTo>
                  <a:pt x="6091486" y="419910"/>
                </a:lnTo>
                <a:lnTo>
                  <a:pt x="6091486" y="461433"/>
                </a:lnTo>
                <a:lnTo>
                  <a:pt x="6135241" y="438886"/>
                </a:lnTo>
                <a:lnTo>
                  <a:pt x="6142831" y="474381"/>
                </a:lnTo>
                <a:lnTo>
                  <a:pt x="6181676" y="473935"/>
                </a:lnTo>
                <a:lnTo>
                  <a:pt x="6168728" y="419464"/>
                </a:lnTo>
                <a:lnTo>
                  <a:pt x="6198196" y="401604"/>
                </a:lnTo>
                <a:lnTo>
                  <a:pt x="6198196" y="360528"/>
                </a:lnTo>
                <a:lnTo>
                  <a:pt x="6159798" y="383968"/>
                </a:lnTo>
                <a:lnTo>
                  <a:pt x="6151538" y="347133"/>
                </a:lnTo>
                <a:lnTo>
                  <a:pt x="6169397" y="347133"/>
                </a:lnTo>
                <a:cubicBezTo>
                  <a:pt x="6187108" y="347133"/>
                  <a:pt x="6195963" y="338427"/>
                  <a:pt x="6195963" y="321014"/>
                </a:cubicBezTo>
                <a:lnTo>
                  <a:pt x="6186587" y="279044"/>
                </a:lnTo>
                <a:lnTo>
                  <a:pt x="6151761" y="279044"/>
                </a:lnTo>
                <a:lnTo>
                  <a:pt x="6159798" y="318112"/>
                </a:lnTo>
                <a:lnTo>
                  <a:pt x="6144617" y="318112"/>
                </a:lnTo>
                <a:lnTo>
                  <a:pt x="6136357" y="263641"/>
                </a:lnTo>
                <a:close/>
                <a:moveTo>
                  <a:pt x="5304111" y="263641"/>
                </a:moveTo>
                <a:lnTo>
                  <a:pt x="5304111" y="291992"/>
                </a:lnTo>
                <a:lnTo>
                  <a:pt x="5483374" y="291992"/>
                </a:lnTo>
                <a:cubicBezTo>
                  <a:pt x="5501085" y="291844"/>
                  <a:pt x="5509940" y="285593"/>
                  <a:pt x="5509940" y="273240"/>
                </a:cubicBezTo>
                <a:lnTo>
                  <a:pt x="5509940" y="263641"/>
                </a:lnTo>
                <a:close/>
                <a:moveTo>
                  <a:pt x="5185569" y="263641"/>
                </a:moveTo>
                <a:lnTo>
                  <a:pt x="5194052" y="318112"/>
                </a:lnTo>
                <a:lnTo>
                  <a:pt x="5142707" y="318112"/>
                </a:lnTo>
                <a:lnTo>
                  <a:pt x="5142707" y="298020"/>
                </a:lnTo>
                <a:lnTo>
                  <a:pt x="5151190" y="298020"/>
                </a:lnTo>
                <a:cubicBezTo>
                  <a:pt x="5164584" y="298318"/>
                  <a:pt x="5171951" y="292885"/>
                  <a:pt x="5173291" y="281723"/>
                </a:cubicBezTo>
                <a:lnTo>
                  <a:pt x="5173291" y="268998"/>
                </a:lnTo>
                <a:lnTo>
                  <a:pt x="5080199" y="268998"/>
                </a:lnTo>
                <a:lnTo>
                  <a:pt x="5079975" y="298020"/>
                </a:lnTo>
                <a:lnTo>
                  <a:pt x="5093593" y="298020"/>
                </a:lnTo>
                <a:cubicBezTo>
                  <a:pt x="5102076" y="298020"/>
                  <a:pt x="5106318" y="301294"/>
                  <a:pt x="5106318" y="307843"/>
                </a:cubicBezTo>
                <a:lnTo>
                  <a:pt x="5106318" y="318112"/>
                </a:lnTo>
                <a:lnTo>
                  <a:pt x="5073055" y="318112"/>
                </a:lnTo>
                <a:lnTo>
                  <a:pt x="5073055" y="347133"/>
                </a:lnTo>
                <a:lnTo>
                  <a:pt x="5089575" y="347133"/>
                </a:lnTo>
                <a:cubicBezTo>
                  <a:pt x="5100737" y="347133"/>
                  <a:pt x="5106318" y="353086"/>
                  <a:pt x="5106318" y="364993"/>
                </a:cubicBezTo>
                <a:lnTo>
                  <a:pt x="5106318" y="382852"/>
                </a:lnTo>
                <a:lnTo>
                  <a:pt x="5073055" y="391112"/>
                </a:lnTo>
                <a:lnTo>
                  <a:pt x="5073055" y="425268"/>
                </a:lnTo>
                <a:lnTo>
                  <a:pt x="5106318" y="417008"/>
                </a:lnTo>
                <a:lnTo>
                  <a:pt x="5106318" y="435314"/>
                </a:lnTo>
                <a:cubicBezTo>
                  <a:pt x="5106318" y="437546"/>
                  <a:pt x="5105723" y="439407"/>
                  <a:pt x="5104532" y="440895"/>
                </a:cubicBezTo>
                <a:cubicBezTo>
                  <a:pt x="5103341" y="442234"/>
                  <a:pt x="5101258" y="442978"/>
                  <a:pt x="5098281" y="443127"/>
                </a:cubicBezTo>
                <a:lnTo>
                  <a:pt x="5083771" y="443127"/>
                </a:lnTo>
                <a:lnTo>
                  <a:pt x="5083548" y="472149"/>
                </a:lnTo>
                <a:lnTo>
                  <a:pt x="5120829" y="472149"/>
                </a:lnTo>
                <a:cubicBezTo>
                  <a:pt x="5127228" y="472149"/>
                  <a:pt x="5132661" y="469768"/>
                  <a:pt x="5137125" y="465005"/>
                </a:cubicBezTo>
                <a:cubicBezTo>
                  <a:pt x="5140697" y="460540"/>
                  <a:pt x="5142558" y="455703"/>
                  <a:pt x="5142707" y="450494"/>
                </a:cubicBezTo>
                <a:lnTo>
                  <a:pt x="5142707" y="407409"/>
                </a:lnTo>
                <a:lnTo>
                  <a:pt x="5167040" y="401158"/>
                </a:lnTo>
                <a:lnTo>
                  <a:pt x="5167040" y="367002"/>
                </a:lnTo>
                <a:lnTo>
                  <a:pt x="5142707" y="373253"/>
                </a:lnTo>
                <a:lnTo>
                  <a:pt x="5142707" y="347133"/>
                </a:lnTo>
                <a:lnTo>
                  <a:pt x="5198517" y="347133"/>
                </a:lnTo>
                <a:lnTo>
                  <a:pt x="5210349" y="402051"/>
                </a:lnTo>
                <a:lnTo>
                  <a:pt x="5177086" y="419910"/>
                </a:lnTo>
                <a:lnTo>
                  <a:pt x="5177086" y="461433"/>
                </a:lnTo>
                <a:lnTo>
                  <a:pt x="5220841" y="438886"/>
                </a:lnTo>
                <a:lnTo>
                  <a:pt x="5228431" y="474381"/>
                </a:lnTo>
                <a:lnTo>
                  <a:pt x="5267276" y="473935"/>
                </a:lnTo>
                <a:lnTo>
                  <a:pt x="5254328" y="419464"/>
                </a:lnTo>
                <a:lnTo>
                  <a:pt x="5283796" y="401604"/>
                </a:lnTo>
                <a:lnTo>
                  <a:pt x="5283796" y="360528"/>
                </a:lnTo>
                <a:lnTo>
                  <a:pt x="5245398" y="383968"/>
                </a:lnTo>
                <a:lnTo>
                  <a:pt x="5237138" y="347133"/>
                </a:lnTo>
                <a:lnTo>
                  <a:pt x="5254997" y="347133"/>
                </a:lnTo>
                <a:cubicBezTo>
                  <a:pt x="5272708" y="347133"/>
                  <a:pt x="5281563" y="338427"/>
                  <a:pt x="5281563" y="321014"/>
                </a:cubicBezTo>
                <a:lnTo>
                  <a:pt x="5272187" y="279044"/>
                </a:lnTo>
                <a:lnTo>
                  <a:pt x="5237361" y="279044"/>
                </a:lnTo>
                <a:lnTo>
                  <a:pt x="5245398" y="318112"/>
                </a:lnTo>
                <a:lnTo>
                  <a:pt x="5230218" y="318112"/>
                </a:lnTo>
                <a:lnTo>
                  <a:pt x="5221957" y="263641"/>
                </a:lnTo>
                <a:close/>
                <a:moveTo>
                  <a:pt x="5610622" y="263417"/>
                </a:moveTo>
                <a:cubicBezTo>
                  <a:pt x="5608539" y="277705"/>
                  <a:pt x="5602363" y="289537"/>
                  <a:pt x="5592094" y="298913"/>
                </a:cubicBezTo>
                <a:lnTo>
                  <a:pt x="5592094" y="342892"/>
                </a:lnTo>
                <a:cubicBezTo>
                  <a:pt x="5606678" y="339171"/>
                  <a:pt x="5620370" y="326297"/>
                  <a:pt x="5633170" y="304271"/>
                </a:cubicBezTo>
                <a:lnTo>
                  <a:pt x="5687194" y="304271"/>
                </a:lnTo>
                <a:cubicBezTo>
                  <a:pt x="5698356" y="304271"/>
                  <a:pt x="5703938" y="309554"/>
                  <a:pt x="5703938" y="320121"/>
                </a:cubicBezTo>
                <a:lnTo>
                  <a:pt x="5703938" y="340436"/>
                </a:lnTo>
                <a:lnTo>
                  <a:pt x="5738540" y="340436"/>
                </a:lnTo>
                <a:lnTo>
                  <a:pt x="5738540" y="301369"/>
                </a:lnTo>
                <a:cubicBezTo>
                  <a:pt x="5738689" y="283807"/>
                  <a:pt x="5730875" y="275026"/>
                  <a:pt x="5715099" y="275026"/>
                </a:cubicBezTo>
                <a:lnTo>
                  <a:pt x="5642323" y="275026"/>
                </a:lnTo>
                <a:lnTo>
                  <a:pt x="5646118" y="26341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47700"/>
                </a:lnTo>
                <a:lnTo>
                  <a:pt x="0" y="6477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6210300"/>
            <a:ext cx="12192000" cy="647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70289" y="647699"/>
            <a:ext cx="11034405" cy="5562601"/>
            <a:chOff x="570289" y="647699"/>
            <a:chExt cx="11034405" cy="55626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73955" y="4356584"/>
              <a:ext cx="1853716" cy="185371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04844" y="4356584"/>
              <a:ext cx="1853716" cy="185371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0289" y="4356584"/>
              <a:ext cx="1853716" cy="185371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43063" y="4356584"/>
              <a:ext cx="1853716" cy="185371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08510" y="4356584"/>
              <a:ext cx="1853716" cy="185371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50978" y="2501902"/>
              <a:ext cx="1853716" cy="185371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14839" y="2501902"/>
              <a:ext cx="1853716" cy="185371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78701" y="2501902"/>
              <a:ext cx="1853716" cy="185371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42564" y="2501902"/>
              <a:ext cx="1853716" cy="185371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80784" y="2476260"/>
              <a:ext cx="1905000" cy="1905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0289" y="2501902"/>
              <a:ext cx="1853716" cy="18537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0337" y="647700"/>
              <a:ext cx="1900880" cy="190087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00630" y="647700"/>
              <a:ext cx="1853716" cy="185371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61312" y="647700"/>
              <a:ext cx="1853716" cy="185371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91653" y="647700"/>
              <a:ext cx="1853716" cy="185371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21995" y="647700"/>
              <a:ext cx="1853716" cy="1853716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44033" y="647699"/>
              <a:ext cx="1823375" cy="185278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5351" y="4296328"/>
              <a:ext cx="1913973" cy="1913972"/>
            </a:xfrm>
            <a:prstGeom prst="rect">
              <a:avLst/>
            </a:prstGeom>
          </p:spPr>
        </p:pic>
      </p:grpSp>
      <p:sp>
        <p:nvSpPr>
          <p:cNvPr id="42" name="文本框 41"/>
          <p:cNvSpPr txBox="1"/>
          <p:nvPr/>
        </p:nvSpPr>
        <p:spPr>
          <a:xfrm>
            <a:off x="4419600" y="6362700"/>
            <a:ext cx="369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我呆你萌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>
            <a:hlinkClick r:id="" action="ppaction://hlinkshowjump?jump=firstslide"/>
          </p:cNvPr>
          <p:cNvSpPr/>
          <p:nvPr/>
        </p:nvSpPr>
        <p:spPr>
          <a:xfrm>
            <a:off x="10242702" y="6302582"/>
            <a:ext cx="903825" cy="425036"/>
          </a:xfrm>
          <a:prstGeom prst="roundRect">
            <a:avLst/>
          </a:prstGeom>
          <a:solidFill>
            <a:srgbClr val="5E5351"/>
          </a:solidFill>
          <a:ln w="22225">
            <a:solidFill>
              <a:srgbClr val="FFFFFF">
                <a:alpha val="99000"/>
              </a:srgb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Replay</a:t>
            </a:r>
            <a:endParaRPr lang="zh-CN" altLang="en-US" dirty="0"/>
          </a:p>
        </p:txBody>
      </p:sp>
      <p:sp>
        <p:nvSpPr>
          <p:cNvPr id="44" name="圆角矩形 43"/>
          <p:cNvSpPr/>
          <p:nvPr/>
        </p:nvSpPr>
        <p:spPr>
          <a:xfrm>
            <a:off x="8653477" y="6302582"/>
            <a:ext cx="837127" cy="425035"/>
          </a:xfrm>
          <a:prstGeom prst="roundRect">
            <a:avLst/>
          </a:prstGeom>
          <a:solidFill>
            <a:srgbClr val="635F54"/>
          </a:solidFill>
          <a:ln w="22225">
            <a:solidFill>
              <a:srgbClr val="FFFFFF">
                <a:alpha val="99000"/>
              </a:srgb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Close</a:t>
            </a:r>
            <a:endParaRPr lang="zh-CN" altLang="en-US" dirty="0"/>
          </a:p>
        </p:txBody>
      </p:sp>
      <p:sp>
        <p:nvSpPr>
          <p:cNvPr id="45" name="动作按钮: 结束 44">
            <a:hlinkClick r:id="" action="ppaction://hlinkshowjump?jump=endshow" highlightClick="1"/>
          </p:cNvPr>
          <p:cNvSpPr/>
          <p:nvPr/>
        </p:nvSpPr>
        <p:spPr>
          <a:xfrm>
            <a:off x="8691005" y="6302582"/>
            <a:ext cx="775206" cy="424566"/>
          </a:xfrm>
          <a:prstGeom prst="actionButtonEnd">
            <a:avLst/>
          </a:prstGeom>
          <a:solidFill>
            <a:srgbClr val="65625B">
              <a:alpha val="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248150" y="2702054"/>
            <a:ext cx="3695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End</a:t>
            </a:r>
            <a:endParaRPr lang="zh-CN" altLang="en-US" sz="66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心形 103"/>
          <p:cNvSpPr/>
          <p:nvPr/>
        </p:nvSpPr>
        <p:spPr>
          <a:xfrm>
            <a:off x="4517658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心形 104"/>
          <p:cNvSpPr/>
          <p:nvPr/>
        </p:nvSpPr>
        <p:spPr>
          <a:xfrm>
            <a:off x="4756659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心形 105"/>
          <p:cNvSpPr/>
          <p:nvPr/>
        </p:nvSpPr>
        <p:spPr>
          <a:xfrm>
            <a:off x="4995660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心形 106"/>
          <p:cNvSpPr/>
          <p:nvPr/>
        </p:nvSpPr>
        <p:spPr>
          <a:xfrm>
            <a:off x="5234661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心形 107"/>
          <p:cNvSpPr/>
          <p:nvPr/>
        </p:nvSpPr>
        <p:spPr>
          <a:xfrm>
            <a:off x="619066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心形 108"/>
          <p:cNvSpPr/>
          <p:nvPr/>
        </p:nvSpPr>
        <p:spPr>
          <a:xfrm>
            <a:off x="6668667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心形 109"/>
          <p:cNvSpPr/>
          <p:nvPr/>
        </p:nvSpPr>
        <p:spPr>
          <a:xfrm>
            <a:off x="6907668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心形 110"/>
          <p:cNvSpPr/>
          <p:nvPr/>
        </p:nvSpPr>
        <p:spPr>
          <a:xfrm>
            <a:off x="7146669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心形 111"/>
          <p:cNvSpPr/>
          <p:nvPr/>
        </p:nvSpPr>
        <p:spPr>
          <a:xfrm>
            <a:off x="7385670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/>
          <p:cNvSpPr/>
          <p:nvPr/>
        </p:nvSpPr>
        <p:spPr>
          <a:xfrm>
            <a:off x="7624671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心形 113"/>
          <p:cNvSpPr/>
          <p:nvPr/>
        </p:nvSpPr>
        <p:spPr>
          <a:xfrm>
            <a:off x="7863672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心形 114"/>
          <p:cNvSpPr/>
          <p:nvPr/>
        </p:nvSpPr>
        <p:spPr>
          <a:xfrm>
            <a:off x="8102675" y="95745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心形 115"/>
          <p:cNvSpPr/>
          <p:nvPr/>
        </p:nvSpPr>
        <p:spPr>
          <a:xfrm>
            <a:off x="5473662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心形 116"/>
          <p:cNvSpPr/>
          <p:nvPr/>
        </p:nvSpPr>
        <p:spPr>
          <a:xfrm>
            <a:off x="5712663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心形 117"/>
          <p:cNvSpPr/>
          <p:nvPr/>
        </p:nvSpPr>
        <p:spPr>
          <a:xfrm>
            <a:off x="595166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心形 118"/>
          <p:cNvSpPr/>
          <p:nvPr/>
        </p:nvSpPr>
        <p:spPr>
          <a:xfrm>
            <a:off x="642966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心形 119"/>
          <p:cNvSpPr/>
          <p:nvPr/>
        </p:nvSpPr>
        <p:spPr>
          <a:xfrm>
            <a:off x="3561654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心形 120"/>
          <p:cNvSpPr/>
          <p:nvPr/>
        </p:nvSpPr>
        <p:spPr>
          <a:xfrm>
            <a:off x="3800655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心形 121"/>
          <p:cNvSpPr/>
          <p:nvPr/>
        </p:nvSpPr>
        <p:spPr>
          <a:xfrm>
            <a:off x="4039656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心形 122"/>
          <p:cNvSpPr/>
          <p:nvPr/>
        </p:nvSpPr>
        <p:spPr>
          <a:xfrm>
            <a:off x="4278657" y="81022"/>
            <a:ext cx="527671" cy="527671"/>
          </a:xfrm>
          <a:prstGeom prst="hear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41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 animBg="1"/>
      <p:bldP spid="45" grpId="0" animBg="1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4ED7F92-860C-4692-9008-48252D3B1E93}">
  <we:reference id="wa104038830" version="1.0.0.2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2657</TotalTime>
  <Words>235</Words>
  <Application>Microsoft Office PowerPoint</Application>
  <PresentationFormat>自定义</PresentationFormat>
  <Paragraphs>81</Paragraphs>
  <Slides>9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Calibri</vt:lpstr>
      <vt:lpstr>Kozuka Gothic Pro B</vt:lpstr>
      <vt:lpstr>Adobe Gothic Std B</vt:lpstr>
      <vt:lpstr>方正风雅宋简体</vt:lpstr>
      <vt:lpstr>汉仪黛玉体简</vt:lpstr>
      <vt:lpstr>Vladimir Script</vt:lpstr>
      <vt:lpstr>腾祥伯当行楷简</vt:lpstr>
      <vt:lpstr>时尚中黑简体</vt:lpstr>
      <vt:lpstr>Kunstler Script</vt:lpstr>
      <vt:lpstr>Stylo</vt:lpstr>
      <vt:lpstr>方正品尚准黑简体</vt:lpstr>
      <vt:lpstr>微软雅黑</vt:lpstr>
      <vt:lpstr>华康海报体W12</vt:lpstr>
      <vt:lpstr>张海山锐线体简</vt:lpstr>
      <vt:lpstr>华康俪金黑W8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定强尚</dc:creator>
  <cp:lastModifiedBy>Administrator</cp:lastModifiedBy>
  <cp:revision>288</cp:revision>
  <dcterms:created xsi:type="dcterms:W3CDTF">2015-01-05T13:12:35Z</dcterms:created>
  <dcterms:modified xsi:type="dcterms:W3CDTF">2015-07-24T09:24:23Z</dcterms:modified>
</cp:coreProperties>
</file>