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364BB-46ED-43E9-8C4E-15E87140864D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EF6D-9CC1-4F1B-A26F-E8B956AE64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2109-FCCE-4F01-BC73-9D55793C9EC4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E09-4820-4B0A-9F8F-FA48F8966D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FC9CC-4563-4B57-BF9C-D289B6E287ED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D655-7411-46CF-8A1A-A92630C51F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92AE-837A-49E4-B64B-1C9552192AC1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8E42B-1683-4A0F-BFDE-FA46D9764A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E73A7-591A-4A6C-9561-56293BE2C31B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906D2-1A5A-4D67-B953-B017249299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8C0B2-FE97-4ABB-9764-8997BE01D820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97AAE-245D-4918-8E29-BA59E93051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24E6E-EE16-4583-904E-92E5A3E4DAA0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881B9-9544-40D5-9988-50F92CB98A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DD159-2EC3-4EC4-AE93-B551992D1DD5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E222-FC94-4A31-986E-99F6848285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DF0E-E3EA-417F-9C99-035BF8F87753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BA561-079E-4A14-BE84-950BB4E57A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E7C76-5547-4E2B-9927-0302774D5E4C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23E56-2210-41CB-B99A-F342AB7F9D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5994-7E35-46AB-A7AF-E86860159A5E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B5B35-E3AB-429E-BB15-99ABB21CBD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C50FA2-71BE-4B18-A6B9-B994B25ACFEF}" type="datetimeFigureOut">
              <a:rPr lang="zh-CN" altLang="en-US"/>
              <a:pPr>
                <a:defRPr/>
              </a:pPr>
              <a:t>2013-11-22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548AFD-07B4-4A36-899E-578EC6D3C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643475" y="4071942"/>
            <a:ext cx="5286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dirty="0">
                <a:latin typeface="Calibri" pitchFamily="34" charset="0"/>
              </a:rPr>
              <a:t>POWEPOINT</a:t>
            </a:r>
            <a:endParaRPr lang="zh-CN" altLang="en-US" sz="6000" dirty="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786315" y="5072074"/>
            <a:ext cx="3929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适用于简约清爽主题及相关类别演示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214425" y="1000108"/>
            <a:ext cx="1500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8" name="矩形 8"/>
          <p:cNvSpPr>
            <a:spLocks noChangeArrowheads="1"/>
          </p:cNvSpPr>
          <p:nvPr/>
        </p:nvSpPr>
        <p:spPr bwMode="auto">
          <a:xfrm>
            <a:off x="1285852" y="4429132"/>
            <a:ext cx="35718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9" name="矩形 9"/>
          <p:cNvSpPr>
            <a:spLocks noChangeArrowheads="1"/>
          </p:cNvSpPr>
          <p:nvPr/>
        </p:nvSpPr>
        <p:spPr bwMode="auto">
          <a:xfrm>
            <a:off x="6715140" y="4214818"/>
            <a:ext cx="1428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0" name="矩形 10"/>
          <p:cNvSpPr>
            <a:spLocks noChangeArrowheads="1"/>
          </p:cNvSpPr>
          <p:nvPr/>
        </p:nvSpPr>
        <p:spPr bwMode="auto">
          <a:xfrm>
            <a:off x="3786182" y="4429132"/>
            <a:ext cx="35718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888471" y="1058275"/>
            <a:ext cx="1826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3428992" y="2285992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6357950" y="235743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/>
          <p:cNvSpPr>
            <a:spLocks noChangeArrowheads="1"/>
          </p:cNvSpPr>
          <p:nvPr/>
        </p:nvSpPr>
        <p:spPr bwMode="auto">
          <a:xfrm>
            <a:off x="6429388" y="557214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3714744" y="571501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3702" y="39290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2143108" y="2500306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2000232" y="5286388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857224" y="1000108"/>
            <a:ext cx="1826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6143636" y="5715016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" name="矩形 5"/>
          <p:cNvSpPr/>
          <p:nvPr/>
        </p:nvSpPr>
        <p:spPr>
          <a:xfrm>
            <a:off x="6000760" y="221455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50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12</cp:revision>
  <dcterms:created xsi:type="dcterms:W3CDTF">2013-10-30T09:04:50Z</dcterms:created>
  <dcterms:modified xsi:type="dcterms:W3CDTF">2013-11-22T08:19:42Z</dcterms:modified>
</cp:coreProperties>
</file>