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6" r:id="rId2"/>
    <p:sldId id="275" r:id="rId3"/>
    <p:sldId id="258" r:id="rId4"/>
    <p:sldId id="259" r:id="rId5"/>
    <p:sldId id="260" r:id="rId6"/>
    <p:sldId id="261" r:id="rId7"/>
    <p:sldId id="272" r:id="rId8"/>
    <p:sldId id="262" r:id="rId9"/>
    <p:sldId id="279" r:id="rId10"/>
    <p:sldId id="280" r:id="rId11"/>
    <p:sldId id="266" r:id="rId12"/>
    <p:sldId id="278" r:id="rId13"/>
    <p:sldId id="264" r:id="rId14"/>
    <p:sldId id="268" r:id="rId15"/>
    <p:sldId id="282" r:id="rId16"/>
    <p:sldId id="270" r:id="rId17"/>
    <p:sldId id="271" r:id="rId18"/>
    <p:sldId id="274" r:id="rId19"/>
  </p:sldIdLst>
  <p:sldSz cx="9144000" cy="5143500" type="screen16x9"/>
  <p:notesSz cx="6858000" cy="9144000"/>
  <p:embeddedFontLst>
    <p:embeddedFont>
      <p:font typeface="方正喵呜体" panose="02010600030101010101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D1"/>
    <a:srgbClr val="F57909"/>
    <a:srgbClr val="FF1900"/>
    <a:srgbClr val="F89942"/>
    <a:srgbClr val="FFFCD9"/>
    <a:srgbClr val="EF2A9D"/>
    <a:srgbClr val="EF918C"/>
    <a:srgbClr val="E96761"/>
    <a:srgbClr val="F9A559"/>
    <a:srgbClr val="F03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118" autoAdjust="0"/>
    <p:restoredTop sz="86705" autoAdjust="0"/>
  </p:normalViewPr>
  <p:slideViewPr>
    <p:cSldViewPr>
      <p:cViewPr varScale="1">
        <p:scale>
          <a:sx n="132" d="100"/>
          <a:sy n="132" d="100"/>
        </p:scale>
        <p:origin x="786" y="108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12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07A34-B654-4D91-A047-3C9B18B8B7DC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D7806-BB9A-4AB4-AD88-FCFCF04DFA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67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7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23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182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04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9" Type="http://schemas.microsoft.com/office/2007/relationships/hdphoto" Target="../media/hdphoto13.wdp"/><Relationship Id="rId21" Type="http://schemas.microsoft.com/office/2007/relationships/hdphoto" Target="../media/hdphoto4.wdp"/><Relationship Id="rId34" Type="http://schemas.openxmlformats.org/officeDocument/2006/relationships/image" Target="../media/image20.png"/><Relationship Id="rId42" Type="http://schemas.openxmlformats.org/officeDocument/2006/relationships/image" Target="../media/image24.png"/><Relationship Id="rId47" Type="http://schemas.microsoft.com/office/2007/relationships/hdphoto" Target="../media/hdphoto17.wdp"/><Relationship Id="rId50" Type="http://schemas.openxmlformats.org/officeDocument/2006/relationships/image" Target="../media/image28.png"/><Relationship Id="rId55" Type="http://schemas.openxmlformats.org/officeDocument/2006/relationships/image" Target="../media/image31.png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6" Type="http://schemas.openxmlformats.org/officeDocument/2006/relationships/image" Target="../media/image11.png"/><Relationship Id="rId29" Type="http://schemas.microsoft.com/office/2007/relationships/hdphoto" Target="../media/hdphoto8.wdp"/><Relationship Id="rId11" Type="http://schemas.openxmlformats.org/officeDocument/2006/relationships/image" Target="../media/image7.png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microsoft.com/office/2007/relationships/hdphoto" Target="../media/hdphoto12.wdp"/><Relationship Id="rId40" Type="http://schemas.openxmlformats.org/officeDocument/2006/relationships/image" Target="../media/image23.png"/><Relationship Id="rId45" Type="http://schemas.microsoft.com/office/2007/relationships/hdphoto" Target="../media/hdphoto16.wdp"/><Relationship Id="rId53" Type="http://schemas.openxmlformats.org/officeDocument/2006/relationships/image" Target="../media/image30.png"/><Relationship Id="rId58" Type="http://schemas.openxmlformats.org/officeDocument/2006/relationships/image" Target="../media/image33.png"/><Relationship Id="rId5" Type="http://schemas.openxmlformats.org/officeDocument/2006/relationships/image" Target="../media/image1.png"/><Relationship Id="rId19" Type="http://schemas.microsoft.com/office/2007/relationships/hdphoto" Target="../media/hdphoto3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microsoft.com/office/2007/relationships/hdphoto" Target="../media/hdphoto7.wdp"/><Relationship Id="rId30" Type="http://schemas.openxmlformats.org/officeDocument/2006/relationships/image" Target="../media/image18.png"/><Relationship Id="rId35" Type="http://schemas.microsoft.com/office/2007/relationships/hdphoto" Target="../media/hdphoto11.wdp"/><Relationship Id="rId43" Type="http://schemas.microsoft.com/office/2007/relationships/hdphoto" Target="../media/hdphoto15.wdp"/><Relationship Id="rId48" Type="http://schemas.openxmlformats.org/officeDocument/2006/relationships/image" Target="../media/image27.png"/><Relationship Id="rId56" Type="http://schemas.openxmlformats.org/officeDocument/2006/relationships/image" Target="../media/image32.png"/><Relationship Id="rId8" Type="http://schemas.openxmlformats.org/officeDocument/2006/relationships/image" Target="../media/image4.png"/><Relationship Id="rId51" Type="http://schemas.microsoft.com/office/2007/relationships/hdphoto" Target="../media/hdphoto19.wdp"/><Relationship Id="rId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7" Type="http://schemas.microsoft.com/office/2007/relationships/hdphoto" Target="../media/hdphoto2.wdp"/><Relationship Id="rId25" Type="http://schemas.microsoft.com/office/2007/relationships/hdphoto" Target="../media/hdphoto6.wdp"/><Relationship Id="rId33" Type="http://schemas.microsoft.com/office/2007/relationships/hdphoto" Target="../media/hdphoto10.wdp"/><Relationship Id="rId38" Type="http://schemas.openxmlformats.org/officeDocument/2006/relationships/image" Target="../media/image22.png"/><Relationship Id="rId46" Type="http://schemas.openxmlformats.org/officeDocument/2006/relationships/image" Target="../media/image26.png"/><Relationship Id="rId20" Type="http://schemas.openxmlformats.org/officeDocument/2006/relationships/image" Target="../media/image13.png"/><Relationship Id="rId41" Type="http://schemas.microsoft.com/office/2007/relationships/hdphoto" Target="../media/hdphoto14.wdp"/><Relationship Id="rId54" Type="http://schemas.microsoft.com/office/2007/relationships/hdphoto" Target="../media/hdphoto20.wdp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15" Type="http://schemas.microsoft.com/office/2007/relationships/hdphoto" Target="../media/hdphoto1.wdp"/><Relationship Id="rId23" Type="http://schemas.microsoft.com/office/2007/relationships/hdphoto" Target="../media/hdphoto5.wdp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49" Type="http://schemas.microsoft.com/office/2007/relationships/hdphoto" Target="../media/hdphoto18.wdp"/><Relationship Id="rId57" Type="http://schemas.microsoft.com/office/2007/relationships/hdphoto" Target="../media/hdphoto21.wdp"/><Relationship Id="rId10" Type="http://schemas.openxmlformats.org/officeDocument/2006/relationships/image" Target="../media/image6.png"/><Relationship Id="rId31" Type="http://schemas.microsoft.com/office/2007/relationships/hdphoto" Target="../media/hdphoto9.wdp"/><Relationship Id="rId44" Type="http://schemas.openxmlformats.org/officeDocument/2006/relationships/image" Target="../media/image25.png"/><Relationship Id="rId52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2.jpeg"/><Relationship Id="rId7" Type="http://schemas.openxmlformats.org/officeDocument/2006/relationships/image" Target="../media/image109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10" Type="http://schemas.openxmlformats.org/officeDocument/2006/relationships/image" Target="../media/image70.png"/><Relationship Id="rId4" Type="http://schemas.microsoft.com/office/2007/relationships/hdphoto" Target="../media/hdphoto30.wdp"/><Relationship Id="rId9" Type="http://schemas.openxmlformats.org/officeDocument/2006/relationships/image" Target="../media/image1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18" Type="http://schemas.openxmlformats.org/officeDocument/2006/relationships/image" Target="../media/image101.png"/><Relationship Id="rId3" Type="http://schemas.openxmlformats.org/officeDocument/2006/relationships/image" Target="../media/image107.png"/><Relationship Id="rId7" Type="http://schemas.microsoft.com/office/2007/relationships/hdphoto" Target="../media/hdphoto42.wdp"/><Relationship Id="rId12" Type="http://schemas.openxmlformats.org/officeDocument/2006/relationships/image" Target="../media/image117.png"/><Relationship Id="rId17" Type="http://schemas.openxmlformats.org/officeDocument/2006/relationships/image" Target="../media/image122.png"/><Relationship Id="rId2" Type="http://schemas.openxmlformats.org/officeDocument/2006/relationships/image" Target="../media/image106.png"/><Relationship Id="rId16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11" Type="http://schemas.openxmlformats.org/officeDocument/2006/relationships/image" Target="../media/image116.png"/><Relationship Id="rId5" Type="http://schemas.openxmlformats.org/officeDocument/2006/relationships/image" Target="../media/image3.png"/><Relationship Id="rId15" Type="http://schemas.openxmlformats.org/officeDocument/2006/relationships/image" Target="../media/image120.png"/><Relationship Id="rId10" Type="http://schemas.openxmlformats.org/officeDocument/2006/relationships/image" Target="../media/image115.png"/><Relationship Id="rId19" Type="http://schemas.microsoft.com/office/2007/relationships/hdphoto" Target="../media/hdphoto40.wdp"/><Relationship Id="rId4" Type="http://schemas.openxmlformats.org/officeDocument/2006/relationships/image" Target="../media/image111.png"/><Relationship Id="rId9" Type="http://schemas.openxmlformats.org/officeDocument/2006/relationships/image" Target="../media/image114.png"/><Relationship Id="rId1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12.jpeg"/><Relationship Id="rId7" Type="http://schemas.microsoft.com/office/2007/relationships/hdphoto" Target="../media/hdphoto43.wdp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microsoft.com/office/2007/relationships/hdphoto" Target="../media/hdphoto42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64.png"/><Relationship Id="rId3" Type="http://schemas.openxmlformats.org/officeDocument/2006/relationships/image" Target="../media/image127.jpeg"/><Relationship Id="rId7" Type="http://schemas.openxmlformats.org/officeDocument/2006/relationships/image" Target="../media/image129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4.wdp"/><Relationship Id="rId11" Type="http://schemas.openxmlformats.org/officeDocument/2006/relationships/image" Target="../media/image62.png"/><Relationship Id="rId5" Type="http://schemas.openxmlformats.org/officeDocument/2006/relationships/image" Target="../media/image128.png"/><Relationship Id="rId10" Type="http://schemas.openxmlformats.org/officeDocument/2006/relationships/image" Target="../media/image61.png"/><Relationship Id="rId4" Type="http://schemas.microsoft.com/office/2007/relationships/hdphoto" Target="../media/hdphoto22.wdp"/><Relationship Id="rId9" Type="http://schemas.openxmlformats.org/officeDocument/2006/relationships/image" Target="../media/image124.png"/><Relationship Id="rId1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6.wdp"/><Relationship Id="rId3" Type="http://schemas.microsoft.com/office/2007/relationships/hdphoto" Target="../media/hdphoto45.wdp"/><Relationship Id="rId7" Type="http://schemas.openxmlformats.org/officeDocument/2006/relationships/image" Target="../media/image132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microsoft.com/office/2007/relationships/hdphoto" Target="../media/hdphoto22.wdp"/><Relationship Id="rId4" Type="http://schemas.openxmlformats.org/officeDocument/2006/relationships/image" Target="../media/image127.jpeg"/><Relationship Id="rId9" Type="http://schemas.openxmlformats.org/officeDocument/2006/relationships/image" Target="../media/image13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13" Type="http://schemas.openxmlformats.org/officeDocument/2006/relationships/image" Target="../media/image139.png"/><Relationship Id="rId3" Type="http://schemas.openxmlformats.org/officeDocument/2006/relationships/image" Target="../media/image134.jpeg"/><Relationship Id="rId7" Type="http://schemas.openxmlformats.org/officeDocument/2006/relationships/image" Target="../media/image135.jpeg"/><Relationship Id="rId12" Type="http://schemas.openxmlformats.org/officeDocument/2006/relationships/image" Target="../media/image1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5.wdp"/><Relationship Id="rId11" Type="http://schemas.microsoft.com/office/2007/relationships/hdphoto" Target="../media/hdphoto48.wdp"/><Relationship Id="rId5" Type="http://schemas.openxmlformats.org/officeDocument/2006/relationships/image" Target="../media/image130.jpeg"/><Relationship Id="rId10" Type="http://schemas.openxmlformats.org/officeDocument/2006/relationships/image" Target="../media/image137.png"/><Relationship Id="rId4" Type="http://schemas.microsoft.com/office/2007/relationships/hdphoto" Target="../media/hdphoto30.wdp"/><Relationship Id="rId9" Type="http://schemas.openxmlformats.org/officeDocument/2006/relationships/image" Target="../media/image13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1.wdp"/><Relationship Id="rId13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2.png"/><Relationship Id="rId12" Type="http://schemas.openxmlformats.org/officeDocument/2006/relationships/image" Target="../media/image82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0.wdp"/><Relationship Id="rId11" Type="http://schemas.microsoft.com/office/2007/relationships/hdphoto" Target="../media/hdphoto52.wdp"/><Relationship Id="rId5" Type="http://schemas.openxmlformats.org/officeDocument/2006/relationships/image" Target="../media/image141.png"/><Relationship Id="rId10" Type="http://schemas.openxmlformats.org/officeDocument/2006/relationships/image" Target="../media/image144.png"/><Relationship Id="rId4" Type="http://schemas.microsoft.com/office/2007/relationships/hdphoto" Target="../media/hdphoto49.wdp"/><Relationship Id="rId9" Type="http://schemas.openxmlformats.org/officeDocument/2006/relationships/image" Target="../media/image14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1.wdp"/><Relationship Id="rId3" Type="http://schemas.openxmlformats.org/officeDocument/2006/relationships/image" Target="../media/image3.png"/><Relationship Id="rId7" Type="http://schemas.openxmlformats.org/officeDocument/2006/relationships/image" Target="../media/image10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10" Type="http://schemas.microsoft.com/office/2007/relationships/hdphoto" Target="../media/hdphoto53.wdp"/><Relationship Id="rId4" Type="http://schemas.openxmlformats.org/officeDocument/2006/relationships/image" Target="../media/image146.png"/><Relationship Id="rId9" Type="http://schemas.openxmlformats.org/officeDocument/2006/relationships/image" Target="../media/image14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4.wdp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26.wdp"/><Relationship Id="rId18" Type="http://schemas.openxmlformats.org/officeDocument/2006/relationships/image" Target="../media/image43.png"/><Relationship Id="rId3" Type="http://schemas.microsoft.com/office/2007/relationships/hdphoto" Target="../media/hdphoto22.wdp"/><Relationship Id="rId21" Type="http://schemas.openxmlformats.org/officeDocument/2006/relationships/image" Target="../media/image45.png"/><Relationship Id="rId7" Type="http://schemas.microsoft.com/office/2007/relationships/hdphoto" Target="../media/hdphoto24.wdp"/><Relationship Id="rId12" Type="http://schemas.openxmlformats.org/officeDocument/2006/relationships/image" Target="../media/image40.png"/><Relationship Id="rId17" Type="http://schemas.microsoft.com/office/2007/relationships/hdphoto" Target="../media/hdphoto28.wdp"/><Relationship Id="rId2" Type="http://schemas.openxmlformats.org/officeDocument/2006/relationships/image" Target="../media/image34.jpeg"/><Relationship Id="rId16" Type="http://schemas.openxmlformats.org/officeDocument/2006/relationships/image" Target="../media/image42.png"/><Relationship Id="rId20" Type="http://schemas.microsoft.com/office/2007/relationships/hdphoto" Target="../media/hdphoto2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microsoft.com/office/2007/relationships/hdphoto" Target="../media/hdphoto25.wdp"/><Relationship Id="rId5" Type="http://schemas.microsoft.com/office/2007/relationships/hdphoto" Target="../media/hdphoto23.wdp"/><Relationship Id="rId15" Type="http://schemas.microsoft.com/office/2007/relationships/hdphoto" Target="../media/hdphoto27.wdp"/><Relationship Id="rId23" Type="http://schemas.openxmlformats.org/officeDocument/2006/relationships/image" Target="../media/image47.png"/><Relationship Id="rId10" Type="http://schemas.openxmlformats.org/officeDocument/2006/relationships/image" Target="../media/image39.png"/><Relationship Id="rId19" Type="http://schemas.openxmlformats.org/officeDocument/2006/relationships/image" Target="../media/image44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Relationship Id="rId14" Type="http://schemas.openxmlformats.org/officeDocument/2006/relationships/image" Target="../media/image41.png"/><Relationship Id="rId22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51.jpeg"/><Relationship Id="rId18" Type="http://schemas.openxmlformats.org/officeDocument/2006/relationships/image" Target="../media/image54.png"/><Relationship Id="rId26" Type="http://schemas.openxmlformats.org/officeDocument/2006/relationships/image" Target="../media/image61.png"/><Relationship Id="rId3" Type="http://schemas.openxmlformats.org/officeDocument/2006/relationships/image" Target="../media/image34.jpeg"/><Relationship Id="rId21" Type="http://schemas.openxmlformats.org/officeDocument/2006/relationships/image" Target="../media/image56.png"/><Relationship Id="rId7" Type="http://schemas.openxmlformats.org/officeDocument/2006/relationships/image" Target="../media/image36.png"/><Relationship Id="rId12" Type="http://schemas.openxmlformats.org/officeDocument/2006/relationships/image" Target="../media/image50.jpeg"/><Relationship Id="rId17" Type="http://schemas.microsoft.com/office/2007/relationships/hdphoto" Target="../media/hdphoto32.wdp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3.png"/><Relationship Id="rId20" Type="http://schemas.openxmlformats.org/officeDocument/2006/relationships/image" Target="../media/image55.png"/><Relationship Id="rId29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11" Type="http://schemas.openxmlformats.org/officeDocument/2006/relationships/image" Target="../media/image49.jpeg"/><Relationship Id="rId24" Type="http://schemas.openxmlformats.org/officeDocument/2006/relationships/image" Target="../media/image59.png"/><Relationship Id="rId5" Type="http://schemas.openxmlformats.org/officeDocument/2006/relationships/image" Target="../media/image35.png"/><Relationship Id="rId15" Type="http://schemas.microsoft.com/office/2007/relationships/hdphoto" Target="../media/hdphoto31.wdp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10" Type="http://schemas.microsoft.com/office/2007/relationships/hdphoto" Target="../media/hdphoto30.wdp"/><Relationship Id="rId19" Type="http://schemas.microsoft.com/office/2007/relationships/hdphoto" Target="../media/hdphoto33.wdp"/><Relationship Id="rId4" Type="http://schemas.microsoft.com/office/2007/relationships/hdphoto" Target="../media/hdphoto22.wdp"/><Relationship Id="rId9" Type="http://schemas.openxmlformats.org/officeDocument/2006/relationships/image" Target="../media/image48.jpeg"/><Relationship Id="rId14" Type="http://schemas.openxmlformats.org/officeDocument/2006/relationships/image" Target="../media/image52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30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0.png"/><Relationship Id="rId3" Type="http://schemas.microsoft.com/office/2007/relationships/hdphoto" Target="../media/hdphoto30.wdp"/><Relationship Id="rId7" Type="http://schemas.microsoft.com/office/2007/relationships/hdphoto" Target="../media/hdphoto32.wdp"/><Relationship Id="rId12" Type="http://schemas.openxmlformats.org/officeDocument/2006/relationships/image" Target="../media/image6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8.png"/><Relationship Id="rId5" Type="http://schemas.microsoft.com/office/2007/relationships/hdphoto" Target="../media/hdphoto31.wdp"/><Relationship Id="rId10" Type="http://schemas.openxmlformats.org/officeDocument/2006/relationships/image" Target="../media/image67.png"/><Relationship Id="rId4" Type="http://schemas.openxmlformats.org/officeDocument/2006/relationships/image" Target="../media/image56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66.jpe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6.png"/><Relationship Id="rId5" Type="http://schemas.openxmlformats.org/officeDocument/2006/relationships/image" Target="../media/image67.png"/><Relationship Id="rId15" Type="http://schemas.microsoft.com/office/2007/relationships/hdphoto" Target="../media/hdphoto34.wdp"/><Relationship Id="rId10" Type="http://schemas.openxmlformats.org/officeDocument/2006/relationships/image" Target="../media/image75.png"/><Relationship Id="rId4" Type="http://schemas.openxmlformats.org/officeDocument/2006/relationships/image" Target="../media/image3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7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microsoft.com/office/2007/relationships/hdphoto" Target="../media/hdphoto35.wdp"/><Relationship Id="rId4" Type="http://schemas.openxmlformats.org/officeDocument/2006/relationships/image" Target="../media/image80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13" Type="http://schemas.openxmlformats.org/officeDocument/2006/relationships/image" Target="../media/image92.png"/><Relationship Id="rId3" Type="http://schemas.microsoft.com/office/2007/relationships/hdphoto" Target="../media/hdphoto36.wdp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83.jpe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0.png"/><Relationship Id="rId5" Type="http://schemas.openxmlformats.org/officeDocument/2006/relationships/image" Target="../media/image85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3" Type="http://schemas.microsoft.com/office/2007/relationships/hdphoto" Target="../media/hdphoto38.wdp"/><Relationship Id="rId7" Type="http://schemas.openxmlformats.org/officeDocument/2006/relationships/image" Target="../media/image10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microsoft.com/office/2007/relationships/hdphoto" Target="../media/hdphoto22.wdp"/><Relationship Id="rId10" Type="http://schemas.microsoft.com/office/2007/relationships/hdphoto" Target="../media/hdphoto40.wdp"/><Relationship Id="rId4" Type="http://schemas.openxmlformats.org/officeDocument/2006/relationships/image" Target="../media/image98.jpeg"/><Relationship Id="rId9" Type="http://schemas.openxmlformats.org/officeDocument/2006/relationships/image" Target="../media/image10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13" Type="http://schemas.openxmlformats.org/officeDocument/2006/relationships/image" Target="../media/image105.png"/><Relationship Id="rId3" Type="http://schemas.microsoft.com/office/2007/relationships/hdphoto" Target="../media/hdphoto22.wdp"/><Relationship Id="rId7" Type="http://schemas.microsoft.com/office/2007/relationships/hdphoto" Target="../media/hdphoto40.wdp"/><Relationship Id="rId12" Type="http://schemas.microsoft.com/office/2007/relationships/hdphoto" Target="../media/hdphoto41.wdp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4.png"/><Relationship Id="rId5" Type="http://schemas.microsoft.com/office/2007/relationships/hdphoto" Target="../media/hdphoto39.wdp"/><Relationship Id="rId10" Type="http://schemas.openxmlformats.org/officeDocument/2006/relationships/image" Target="../media/image103.png"/><Relationship Id="rId4" Type="http://schemas.openxmlformats.org/officeDocument/2006/relationships/image" Target="../media/image100.png"/><Relationship Id="rId9" Type="http://schemas.microsoft.com/office/2007/relationships/hdphoto" Target="../media/hdphoto3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8"/>
          <a:stretch/>
        </p:blipFill>
        <p:spPr>
          <a:xfrm>
            <a:off x="-17253" y="0"/>
            <a:ext cx="9178506" cy="5203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079">
            <a:off x="2517762" y="597422"/>
            <a:ext cx="5914604" cy="3029992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564" y="699542"/>
            <a:ext cx="4734716" cy="28484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1260648" y="664371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有形的翅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1260648" y="1992767"/>
            <a:ext cx="6096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864" y="-380578"/>
            <a:ext cx="1379896" cy="76372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01" y="156058"/>
            <a:ext cx="1937637" cy="53680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57014"/>
            <a:ext cx="1773350" cy="44033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171575"/>
            <a:ext cx="3836334" cy="5803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688" y="2556933"/>
            <a:ext cx="142724" cy="1427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9672" y="2181225"/>
            <a:ext cx="403438" cy="629312"/>
          </a:xfrm>
          <a:prstGeom prst="rect">
            <a:avLst/>
          </a:prstGeom>
        </p:spPr>
      </p:pic>
      <p:pic>
        <p:nvPicPr>
          <p:cNvPr id="24" name="1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9062">
            <a:off x="1710374" y="1921364"/>
            <a:ext cx="483330" cy="684590"/>
          </a:xfrm>
          <a:prstGeom prst="rect">
            <a:avLst/>
          </a:prstGeom>
        </p:spPr>
      </p:pic>
      <p:pic>
        <p:nvPicPr>
          <p:cNvPr id="25" name="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221">
            <a:off x="1845467" y="1775097"/>
            <a:ext cx="561106" cy="794754"/>
          </a:xfrm>
          <a:prstGeom prst="rect">
            <a:avLst/>
          </a:prstGeom>
        </p:spPr>
      </p:pic>
      <p:pic>
        <p:nvPicPr>
          <p:cNvPr id="26" name="3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783">
            <a:off x="2015743" y="1711564"/>
            <a:ext cx="532494" cy="754226"/>
          </a:xfrm>
          <a:prstGeom prst="rect">
            <a:avLst/>
          </a:prstGeom>
        </p:spPr>
      </p:pic>
      <p:pic>
        <p:nvPicPr>
          <p:cNvPr id="27" name="4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2131632" y="1561387"/>
            <a:ext cx="629394" cy="891476"/>
          </a:xfrm>
          <a:prstGeom prst="rect">
            <a:avLst/>
          </a:prstGeom>
        </p:spPr>
      </p:pic>
      <p:pic>
        <p:nvPicPr>
          <p:cNvPr id="29" name="5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9898">
            <a:off x="2313829" y="1448347"/>
            <a:ext cx="668100" cy="946302"/>
          </a:xfrm>
          <a:prstGeom prst="rect">
            <a:avLst/>
          </a:prstGeom>
        </p:spPr>
      </p:pic>
      <p:pic>
        <p:nvPicPr>
          <p:cNvPr id="28" name="6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52661">
            <a:off x="2520162" y="1302927"/>
            <a:ext cx="738850" cy="1046512"/>
          </a:xfrm>
          <a:prstGeom prst="rect">
            <a:avLst/>
          </a:prstGeom>
        </p:spPr>
      </p:pic>
      <p:pic>
        <p:nvPicPr>
          <p:cNvPr id="30" name="7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7304">
            <a:off x="2778045" y="1132123"/>
            <a:ext cx="858920" cy="1216578"/>
          </a:xfrm>
          <a:prstGeom prst="rect">
            <a:avLst/>
          </a:prstGeom>
        </p:spPr>
      </p:pic>
      <p:pic>
        <p:nvPicPr>
          <p:cNvPr id="31" name="8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7304">
            <a:off x="3052331" y="999643"/>
            <a:ext cx="898052" cy="1272006"/>
          </a:xfrm>
          <a:prstGeom prst="rect">
            <a:avLst/>
          </a:prstGeom>
        </p:spPr>
      </p:pic>
      <p:pic>
        <p:nvPicPr>
          <p:cNvPr id="32" name="9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7304">
            <a:off x="3310730" y="788328"/>
            <a:ext cx="1013558" cy="1435608"/>
          </a:xfrm>
          <a:prstGeom prst="rect">
            <a:avLst/>
          </a:prstGeom>
        </p:spPr>
      </p:pic>
      <p:pic>
        <p:nvPicPr>
          <p:cNvPr id="33" name="10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01424">
            <a:off x="3642697" y="597871"/>
            <a:ext cx="1188396" cy="1683250"/>
          </a:xfrm>
          <a:prstGeom prst="rect">
            <a:avLst/>
          </a:prstGeom>
        </p:spPr>
      </p:pic>
      <p:pic>
        <p:nvPicPr>
          <p:cNvPr id="34" name="11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2170">
            <a:off x="4071434" y="683942"/>
            <a:ext cx="1188396" cy="1683250"/>
          </a:xfrm>
          <a:prstGeom prst="rect">
            <a:avLst/>
          </a:prstGeom>
        </p:spPr>
      </p:pic>
      <p:pic>
        <p:nvPicPr>
          <p:cNvPr id="35" name="12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53257">
            <a:off x="4348769" y="772294"/>
            <a:ext cx="1058524" cy="1499298"/>
          </a:xfrm>
          <a:prstGeom prst="rect">
            <a:avLst/>
          </a:prstGeom>
        </p:spPr>
      </p:pic>
      <p:pic>
        <p:nvPicPr>
          <p:cNvPr id="36" name="13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65322">
            <a:off x="4540863" y="798644"/>
            <a:ext cx="1186916" cy="1681154"/>
          </a:xfrm>
          <a:prstGeom prst="rect">
            <a:avLst/>
          </a:prstGeom>
        </p:spPr>
      </p:pic>
      <p:pic>
        <p:nvPicPr>
          <p:cNvPr id="37" name="14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63648">
            <a:off x="4924375" y="903279"/>
            <a:ext cx="1105290" cy="1565540"/>
          </a:xfrm>
          <a:prstGeom prst="rect">
            <a:avLst/>
          </a:prstGeom>
        </p:spPr>
      </p:pic>
      <p:pic>
        <p:nvPicPr>
          <p:cNvPr id="38" name="15"/>
          <p:cNvPicPr>
            <a:picLocks noChangeAspect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11343">
            <a:off x="5356089" y="1095908"/>
            <a:ext cx="1056360" cy="1496236"/>
          </a:xfrm>
          <a:prstGeom prst="rect">
            <a:avLst/>
          </a:prstGeom>
        </p:spPr>
      </p:pic>
      <p:pic>
        <p:nvPicPr>
          <p:cNvPr id="39" name="16"/>
          <p:cNvPicPr>
            <a:picLocks noChangeAspect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2767">
            <a:off x="5718506" y="1081827"/>
            <a:ext cx="1221758" cy="1730504"/>
          </a:xfrm>
          <a:prstGeom prst="rect">
            <a:avLst/>
          </a:prstGeom>
        </p:spPr>
      </p:pic>
      <p:pic>
        <p:nvPicPr>
          <p:cNvPr id="43" name="17"/>
          <p:cNvPicPr>
            <a:picLocks noChangeAspect="1"/>
          </p:cNvPicPr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2621" y="1245145"/>
            <a:ext cx="1183872" cy="1676842"/>
          </a:xfrm>
          <a:prstGeom prst="rect">
            <a:avLst/>
          </a:prstGeom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46" cstate="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45982">
            <a:off x="6447786" y="1403931"/>
            <a:ext cx="1144216" cy="1620674"/>
          </a:xfrm>
          <a:prstGeom prst="rect">
            <a:avLst/>
          </a:prstGeom>
        </p:spPr>
      </p:pic>
      <p:pic>
        <p:nvPicPr>
          <p:cNvPr id="45" name="19"/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1178">
            <a:off x="6684738" y="1521861"/>
            <a:ext cx="1120436" cy="1586992"/>
          </a:xfrm>
          <a:prstGeom prst="rect">
            <a:avLst/>
          </a:prstGeom>
        </p:spPr>
      </p:pic>
      <p:pic>
        <p:nvPicPr>
          <p:cNvPr id="46" name="20"/>
          <p:cNvPicPr>
            <a:picLocks noChangeAspect="1"/>
          </p:cNvPicPr>
          <p:nvPr/>
        </p:nvPicPr>
        <p:blipFill>
          <a:blip r:embed="rId50" cstate="print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2997">
            <a:off x="7023457" y="1873889"/>
            <a:ext cx="999260" cy="1415358"/>
          </a:xfrm>
          <a:prstGeom prst="rect">
            <a:avLst/>
          </a:prstGeom>
        </p:spPr>
      </p:pic>
      <p:sp>
        <p:nvSpPr>
          <p:cNvPr id="47" name="Oval 63"/>
          <p:cNvSpPr>
            <a:spLocks noChangeArrowheads="1"/>
          </p:cNvSpPr>
          <p:nvPr/>
        </p:nvSpPr>
        <p:spPr bwMode="auto">
          <a:xfrm>
            <a:off x="-2111375" y="4484688"/>
            <a:ext cx="828675" cy="827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64"/>
          <p:cNvSpPr>
            <a:spLocks noChangeArrowheads="1"/>
          </p:cNvSpPr>
          <p:nvPr/>
        </p:nvSpPr>
        <p:spPr bwMode="auto">
          <a:xfrm>
            <a:off x="-1698625" y="930275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65"/>
          <p:cNvSpPr>
            <a:spLocks noChangeArrowheads="1"/>
          </p:cNvSpPr>
          <p:nvPr/>
        </p:nvSpPr>
        <p:spPr bwMode="auto">
          <a:xfrm>
            <a:off x="-1282700" y="3092450"/>
            <a:ext cx="828675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Oval 66"/>
          <p:cNvSpPr>
            <a:spLocks noChangeArrowheads="1"/>
          </p:cNvSpPr>
          <p:nvPr/>
        </p:nvSpPr>
        <p:spPr bwMode="auto">
          <a:xfrm>
            <a:off x="-1789285" y="5408612"/>
            <a:ext cx="83343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67"/>
          <p:cNvSpPr>
            <a:spLocks noChangeArrowheads="1"/>
          </p:cNvSpPr>
          <p:nvPr/>
        </p:nvSpPr>
        <p:spPr bwMode="auto">
          <a:xfrm>
            <a:off x="-1698625" y="8685213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Oval 69"/>
          <p:cNvSpPr>
            <a:spLocks noChangeAspect="1" noChangeArrowheads="1"/>
          </p:cNvSpPr>
          <p:nvPr/>
        </p:nvSpPr>
        <p:spPr bwMode="auto">
          <a:xfrm>
            <a:off x="-3768725" y="3552825"/>
            <a:ext cx="744537" cy="74453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Oval 70"/>
          <p:cNvSpPr>
            <a:spLocks noChangeArrowheads="1"/>
          </p:cNvSpPr>
          <p:nvPr/>
        </p:nvSpPr>
        <p:spPr bwMode="auto">
          <a:xfrm>
            <a:off x="-3355975" y="0"/>
            <a:ext cx="82708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Oval 71"/>
          <p:cNvSpPr>
            <a:spLocks noChangeArrowheads="1"/>
          </p:cNvSpPr>
          <p:nvPr/>
        </p:nvSpPr>
        <p:spPr bwMode="auto">
          <a:xfrm>
            <a:off x="-2941638" y="2162175"/>
            <a:ext cx="830263" cy="823913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Oval 72"/>
          <p:cNvSpPr>
            <a:spLocks noChangeAspect="1" noChangeArrowheads="1"/>
          </p:cNvSpPr>
          <p:nvPr/>
        </p:nvSpPr>
        <p:spPr bwMode="auto">
          <a:xfrm>
            <a:off x="-4717032" y="1960033"/>
            <a:ext cx="666750" cy="6604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Oval 73"/>
          <p:cNvSpPr>
            <a:spLocks noChangeArrowheads="1"/>
          </p:cNvSpPr>
          <p:nvPr/>
        </p:nvSpPr>
        <p:spPr bwMode="auto">
          <a:xfrm>
            <a:off x="-3502819" y="4579937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Oval 74"/>
          <p:cNvSpPr>
            <a:spLocks noChangeArrowheads="1"/>
          </p:cNvSpPr>
          <p:nvPr/>
        </p:nvSpPr>
        <p:spPr bwMode="auto">
          <a:xfrm>
            <a:off x="-2111375" y="3659188"/>
            <a:ext cx="827087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Oval 75"/>
          <p:cNvSpPr>
            <a:spLocks noChangeArrowheads="1"/>
          </p:cNvSpPr>
          <p:nvPr/>
        </p:nvSpPr>
        <p:spPr bwMode="auto">
          <a:xfrm>
            <a:off x="-1284288" y="2263775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Oval 76"/>
          <p:cNvSpPr>
            <a:spLocks noChangeAspect="1" noChangeArrowheads="1"/>
          </p:cNvSpPr>
          <p:nvPr/>
        </p:nvSpPr>
        <p:spPr bwMode="auto">
          <a:xfrm>
            <a:off x="-3771900" y="2728913"/>
            <a:ext cx="704850" cy="700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Oval 77"/>
          <p:cNvSpPr>
            <a:spLocks noChangeArrowheads="1"/>
          </p:cNvSpPr>
          <p:nvPr/>
        </p:nvSpPr>
        <p:spPr bwMode="auto">
          <a:xfrm>
            <a:off x="-2944813" y="1333500"/>
            <a:ext cx="833438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Oval 78"/>
          <p:cNvSpPr>
            <a:spLocks noChangeArrowheads="1"/>
          </p:cNvSpPr>
          <p:nvPr/>
        </p:nvSpPr>
        <p:spPr bwMode="auto">
          <a:xfrm>
            <a:off x="-4050282" y="979015"/>
            <a:ext cx="414337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Oval 128"/>
          <p:cNvSpPr>
            <a:spLocks noChangeArrowheads="1"/>
          </p:cNvSpPr>
          <p:nvPr/>
        </p:nvSpPr>
        <p:spPr bwMode="auto">
          <a:xfrm>
            <a:off x="-2111375" y="4484688"/>
            <a:ext cx="785812" cy="7858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Oval 129"/>
          <p:cNvSpPr>
            <a:spLocks noChangeArrowheads="1"/>
          </p:cNvSpPr>
          <p:nvPr/>
        </p:nvSpPr>
        <p:spPr bwMode="auto">
          <a:xfrm>
            <a:off x="-1698625" y="517525"/>
            <a:ext cx="830262" cy="827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Oval 133"/>
          <p:cNvSpPr>
            <a:spLocks noChangeArrowheads="1"/>
          </p:cNvSpPr>
          <p:nvPr/>
        </p:nvSpPr>
        <p:spPr bwMode="auto">
          <a:xfrm>
            <a:off x="-1282700" y="3503613"/>
            <a:ext cx="417512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Oval 134"/>
          <p:cNvSpPr>
            <a:spLocks noChangeArrowheads="1"/>
          </p:cNvSpPr>
          <p:nvPr/>
        </p:nvSpPr>
        <p:spPr bwMode="auto">
          <a:xfrm>
            <a:off x="-1920255" y="-414338"/>
            <a:ext cx="82391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Oval 137"/>
          <p:cNvSpPr>
            <a:spLocks noChangeArrowheads="1"/>
          </p:cNvSpPr>
          <p:nvPr/>
        </p:nvSpPr>
        <p:spPr bwMode="auto">
          <a:xfrm>
            <a:off x="-4733701" y="-1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480000">
            <a:off x="6495480" y="2628576"/>
            <a:ext cx="2057722" cy="295029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356" y="2770056"/>
            <a:ext cx="419218" cy="593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87" y="1779057"/>
            <a:ext cx="2417069" cy="211836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657" y="2172474"/>
            <a:ext cx="2417069" cy="211836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1446">
            <a:off x="4835231" y="1729182"/>
            <a:ext cx="1777793" cy="1798224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765746" y="2258467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96761"/>
                </a:solidFill>
              </a:rPr>
              <a:t>有形的</a:t>
            </a:r>
            <a:r>
              <a:rPr lang="zh-CN" altLang="en-US" sz="4400" b="1" dirty="0" smtClean="0">
                <a:solidFill>
                  <a:srgbClr val="E7564F"/>
                </a:solidFill>
              </a:rPr>
              <a:t>翅膀</a:t>
            </a:r>
            <a:endParaRPr lang="zh-CN" altLang="en-US" sz="4400" b="1" dirty="0">
              <a:solidFill>
                <a:srgbClr val="E7564F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14292" y="29513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EF918C"/>
                </a:solidFill>
                <a:latin typeface="Adobe Gothic Std B" pitchFamily="34" charset="-128"/>
                <a:ea typeface="Adobe Gothic Std B" pitchFamily="34" charset="-128"/>
              </a:rPr>
              <a:t>——</a:t>
            </a:r>
            <a:r>
              <a:rPr lang="zh-CN" altLang="en-US" sz="1600" b="1" dirty="0" smtClean="0">
                <a:solidFill>
                  <a:srgbClr val="EF918C"/>
                </a:solidFill>
              </a:rPr>
              <a:t>我爱泡泡糖</a:t>
            </a:r>
            <a:endParaRPr lang="zh-CN" altLang="en-US" sz="1600" b="1" dirty="0">
              <a:solidFill>
                <a:srgbClr val="EF918C"/>
              </a:solidFill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7323">
            <a:off x="6348916" y="1063501"/>
            <a:ext cx="1085156" cy="120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7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7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3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75" dur="2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1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1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9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1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9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9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0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1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0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1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0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1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1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30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0346 -0.4843 C 0.36213 -0.48571 0.58392 -0.44868 0.65764 -0.49224 C 0.73135 -0.53615 0.7119 -0.69083 0.74554 -0.74656 C 0.77906 -0.80229 0.81657 -0.80793 0.85923 -0.82716 C 0.90189 -0.84603 0.94476 -0.80882 1.00129 -0.86102 C 1.05781 -0.91323 1.15753 -1.08236 1.19869 -1.14074 " pathEditMode="fixed" rAng="0" ptsTypes="aaaaaa">
                                      <p:cBhvr>
                                        <p:cTn id="131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0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6" dur="5500" fill="hold"/>
                                        <p:tgtEl>
                                          <p:spTgt spid="5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3151 -0.02116 C 0.4092 -0.05767 0.69364 -0.22557 0.79938 -0.24021 C 0.90512 -0.25485 0.89931 -0.14973 0.96604 -0.10882 C 1.03277 -0.0679 1.12916 -0.0134 1.19966 0.00512 C 1.27015 0.02363 1.34977 0.00265 1.38921 0.00194 " pathEditMode="fixed" rAng="0" ptsTypes="aaaaa">
                                      <p:cBhvr>
                                        <p:cTn id="1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94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3" dur="50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2535 0.31975 C 0.38629 0.31574 0.60712 0.27963 0.69306 0.2963 C 0.77917 0.31296 0.78959 0.42284 0.84202 0.41914 C 0.89462 0.41512 0.94236 0.29352 1.00834 0.27284 C 1.07431 0.25247 1.19028 0.29074 1.2382 0.29506 " pathEditMode="fixed" rAng="0" ptsTypes="aaaaa">
                                      <p:cBhvr>
                                        <p:cTn id="14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17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4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0" dur="59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1336 0.00736 C 0.37751 -0.02562 0.58286 -0.14608 0.6958 -0.19035 C 0.80874 -0.23462 0.91125 -0.23885 0.99055 -0.25808 C 1.06975 -0.2773 1.13358 -0.29599 1.17119 -0.30587 " pathEditMode="fixed" rAng="0" ptsTypes="aaaa">
                                      <p:cBhvr>
                                        <p:cTn id="15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6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063 0.14128 C 0.39599 0.12805 0.4725 0.07937 0.52462 0.06226 C 0.57673 0.0448 0.621 0.10036 0.68312 0.03722 C 0.74523 -0.02592 0.79047 -0.27195 0.89749 -0.31604 C 1.00452 -0.36013 1.23588 -0.24585 1.32496 -0.22751 " pathEditMode="fixed" rAng="0" ptsTypes="aaaaa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2507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30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58266 0.16143 C 0.64133 0.16001 0.86313 0.19705 0.93684 0.15349 C 1.01056 0.10957 0.99111 -0.0451 1.02474 -0.10083 C 1.05827 -0.15656 1.09577 -0.16221 1.13843 -0.18143 C 1.18109 -0.2003 1.22397 -0.16309 1.28049 -0.21529 C 1.33701 -0.2675 1.43673 -0.43663 1.47789 -0.49501 " pathEditMode="fixed" rAng="0" ptsTypes="aaaaaa">
                                      <p:cBhvr>
                                        <p:cTn id="16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1" dur="5500" fill="hold"/>
                                        <p:tgtEl>
                                          <p:spTgt spid="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388 0.05114 C 0.61649 0.01463 0.90093 -0.15327 1.00667 -0.16791 C 1.11241 -0.18254 1.13701 0.00758 1.17333 -0.03651 C 1.20976 -0.0806 1.19117 -0.36085 1.22524 -0.43263 C 1.25952 -0.50424 1.33635 -0.49577 1.37804 -0.4665 C 1.41995 -0.43722 1.45573 -0.30053 1.47615 -0.25679 " pathEditMode="fixed" rAng="0" ptsTypes="aaaaaa">
                                      <p:cBhvr>
                                        <p:cTn id="17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77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2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78" dur="5000" fill="hold"/>
                                        <p:tgtEl>
                                          <p:spTgt spid="5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0806 0.41992 C 0.56899 0.41604 0.79981 0.44285 0.87578 0.39647 C 0.95186 0.35008 0.92327 0.14197 0.964 0.14197 C 1.00473 0.14197 1.07737 0.41569 1.11992 0.39647 C 1.16269 0.37742 1.17 0.02786 1.22018 0.02768 C 1.27036 0.02751 1.379 0.31887 1.4208 0.39541 " pathEditMode="fixed" rAng="0" ptsTypes="aaaaaa">
                                      <p:cBhvr>
                                        <p:cTn id="18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7" y="-1848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9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5" dur="5900" fill="hold"/>
                                        <p:tgtEl>
                                          <p:spTgt spid="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6232 0.64236 C 0.72647 0.60938 0.93182 0.48892 1.04476 0.44465 C 1.1577 0.40038 1.26021 0.39615 1.33952 0.37693 C 1.41871 0.3577 1.48254 0.33901 1.52015 0.32913 " pathEditMode="fixed" rAng="0" ptsTypes="aaaa">
                                      <p:cBhvr>
                                        <p:cTn id="1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2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645 0.21429 C 0.53181 0.20106 0.60971 0.1963 0.66043 0.13528 C 0.71115 0.07425 0.72738 -0.0492 0.81055 -0.15167 C 0.89372 -0.25414 1.08661 -0.41146 1.15925 -0.47989 " pathEditMode="fixed" rAng="0" ptsTypes="aaaa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5" y="-3470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3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9" dur="30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6244 -0.02345 C 0.63776 -0.04162 0.90845 -0.11781 1.01419 -0.13245 C 1.11993 -0.14709 1.12755 -0.13368 1.19697 -0.11111 C 1.26639 -0.08853 1.36009 -0.01569 1.43059 0.00283 C 1.50108 0.02134 1.5807 0.00036 1.62014 -0.00035 " pathEditMode="fixed" rAng="0" ptsTypes="aaaaa">
                                      <p:cBhvr>
                                        <p:cTn id="20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395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06" dur="5000" fill="hold"/>
                                        <p:tgtEl>
                                          <p:spTgt spid="5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445 0.27954 C 0.62981 0.26632 0.70632 0.21764 0.75843 0.20053 C 0.81055 0.18307 0.83677 0.17178 0.91693 0.17549 C 0.9971 0.17919 1.13206 0.26685 1.23909 0.22275 C 1.34612 0.17866 1.49215 -0.02416 1.55878 -0.08924 " pathEditMode="fixed" rAng="0" ptsTypes="aaaaa">
                                      <p:cBhvr>
                                        <p:cTn id="20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184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3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71105 0.17336 C 0.79121 0.18818 1.08629 0.27654 1.19203 0.2619 C 1.29777 0.24726 1.31131 0.18095 1.34559 0.08571 C 1.37987 -0.0097 1.36343 -0.23863 1.39749 -0.31059 C 1.43177 -0.38202 1.5086 -0.37355 1.55029 -0.34427 C 1.5922 -0.315 1.62799 -0.17831 1.6484 -0.13457 " pathEditMode="fixed" rAng="0" ptsTypes="aaaaaa">
                                      <p:cBhvr>
                                        <p:cTn id="21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26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4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20" dur="5000" fill="hold"/>
                                        <p:tgtEl>
                                          <p:spTgt spid="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2224 0.78628 C 0.78854 0.78874 1.00721 0.84536 1.12004 0.80109 C 1.23287 0.75682 1.32282 0.57552 1.39943 0.52084 C 1.47605 0.46617 1.54246 0.48292 1.58007 0.47305 " pathEditMode="fixed" rAng="0" ptsTypes="aaaa">
                                      <p:cBhvr>
                                        <p:cTn id="2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3051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6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8" presetID="26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2" dur="3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66796 1.09705 C 0.67892 1.1362 0.71126 1.27624 0.73372 1.33197 C 0.75618 1.3877 0.77208 1.42844 0.80249 1.43162 C 0.8329 1.43479 0.87352 1.37024 0.91618 1.35102 C 0.95884 1.33197 1.01827 1.35313 1.05824 1.31715 C 1.09832 1.28117 1.12744 1.20816 1.15646 1.13497 " pathEditMode="fixed" rAng="0" ptsTypes="aaaaaa">
                                      <p:cBhvr>
                                        <p:cTn id="234" dur="5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5" y="168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5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39" dur="5500" fill="hold"/>
                                        <p:tgtEl>
                                          <p:spTgt spid="6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31335 -0.1037 C 0.33882 -0.11217 0.41436 -0.1679 0.46788 -0.1545 C 0.52139 -0.14109 0.59822 0.02099 0.63454 -0.02311 C 0.67097 -0.0672 0.65238 -0.34744 0.68644 -0.41923 C 0.72072 -0.49083 0.79756 -0.48236 0.83925 -0.45309 C 0.88105 -0.42381 0.91694 -0.28713 0.93736 -0.24339 " pathEditMode="fixed" rAng="0" ptsTypes="aaaaaa">
                                      <p:cBhvr>
                                        <p:cTn id="24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5" y="-131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0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2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repeatCount="indefinite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246" dur="5000" fill="hold"/>
                                        <p:tgtEl>
                                          <p:spTgt spid="6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0" presetClass="pat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1872 0.35062 C 0.32968 0.30176 0.3502 0.12081 0.38276 0.05732 C 0.41532 -0.00617 0.47335 -0.03033 0.51408 -0.03033 C 0.5548 -0.03033 0.59145 0.10423 0.62701 0.05732 C 0.66258 0.01041 0.6946 -0.31287 0.72716 -0.31146 C 0.75983 -0.31005 0.80281 -0.01287 0.82259 0.06596 " pathEditMode="fixed" rAng="0" ptsTypes="aaaaaa">
                                      <p:cBhvr>
                                        <p:cTn id="248" dur="5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88" y="-331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7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9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53" dur="5900" fill="hold"/>
                                        <p:tgtEl>
                                          <p:spTgt spid="6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0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3921 1.17014 C 0.34491 1.18373 0.32707 1.25216 0.37349 1.25498 C 0.41991 1.2578 0.55187 1.20648 0.61753 1.18725 C 0.68308 1.16803 0.73595 1.14933 0.767 1.13946 " pathEditMode="fixed" rAng="0" ptsTypes="aaaa">
                                      <p:cBhvr>
                                        <p:cTn id="25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2" y="284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6" presetClass="emph" presetSubtype="0" repeatCount="4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0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9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1" presetID="0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8917 0.13389 C 0.29551 0.13389 0.29272 0.13812 0.32517 0.13407 C 0.35762 0.13001 0.4293 0.15929 0.48367 0.1092 C 0.53794 0.05911 0.61606 -0.10914 0.65098 -0.16681 " pathEditMode="fixed" rAng="0" ptsTypes="aaaa">
                                      <p:cBhvr>
                                        <p:cTn id="26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5" y="-137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1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3" presetID="6" presetClass="entr" presetSubtype="3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31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2604 0.01638 C -0.02552 0.01607 -0.02274 0.01051 -0.01649 0.01082 C -0.00642 0.01143 -0.0026 0.01545 0.00642 0.01143 C 0.01215 0.00927 0.01892 0.00402 0.02361 0.00402 C 0.03507 0.00402 0.0375 0.00958 0.0375 0.01545 C 0.03802 0.02286 0.02309 0.02904 0.00556 0.02997 C -0.01267 0.0309 -0.02691 0.02225 -0.02604 0.01638 Z " pathEditMode="relative" rAng="0" ptsTypes="fffffff">
                                      <p:cBhvr>
                                        <p:cTn id="267" dur="7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93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12" presetClass="entr" presetSubtype="4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34" presetClass="emph" presetSubtype="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3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4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5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6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7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8" presetID="53" presetClass="entr" presetSubtype="16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42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4.16667E-6 4.44444E-6 L -0.13559 0.18333 " pathEditMode="relative" rAng="0" ptsTypes="AA">
                                      <p:cBhvr>
                                        <p:cTn id="302" dur="2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916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7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73" grpId="0"/>
      <p:bldP spid="73" grpId="1"/>
      <p:bldP spid="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3" r="8023"/>
          <a:stretch/>
        </p:blipFill>
        <p:spPr>
          <a:xfrm>
            <a:off x="-1" y="-12701"/>
            <a:ext cx="9144001" cy="5168902"/>
          </a:xfrm>
          <a:prstGeom prst="rect">
            <a:avLst/>
          </a:prstGeom>
        </p:spPr>
      </p:pic>
      <p:pic>
        <p:nvPicPr>
          <p:cNvPr id="65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92000">
                <a:srgbClr val="FFFF7A">
                  <a:lumMod val="70000"/>
                  <a:lumOff val="30000"/>
                </a:srgbClr>
              </a:gs>
              <a:gs pos="32000">
                <a:srgbClr val="FFFF00">
                  <a:alpha val="30000"/>
                </a:srgbClr>
              </a:gs>
              <a:gs pos="78000">
                <a:srgbClr val="FFFF00">
                  <a:lumMod val="0"/>
                  <a:lumOff val="10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844" y="123477"/>
            <a:ext cx="4180054" cy="49644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843558"/>
            <a:ext cx="2488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隐形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dirty="0" smtClean="0"/>
              <a:t>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带着我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幻想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4817" y="1292533"/>
            <a:ext cx="2282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掠过那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绝望</a:t>
            </a:r>
            <a:r>
              <a:rPr lang="zh-CN" altLang="en-US" sz="1600" b="1" dirty="0" smtClean="0"/>
              <a:t> ，找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希望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9651" y="778782"/>
            <a:ext cx="271414" cy="26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138489">
            <a:off x="4746480" y="776079"/>
            <a:ext cx="305338" cy="29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1640" y="2070482"/>
            <a:ext cx="1363562" cy="2420238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368" y="710484"/>
            <a:ext cx="423980" cy="42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305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0761"/>
                                  </p:iterate>
                                  <p:childTnLst>
                                    <p:animRot by="600000">
                                      <p:cBhvr>
                                        <p:cTn id="14" dur="23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2031 0.8326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12257 0.82199 " pathEditMode="relative" rAng="0" ptsTypes="AA">
                                      <p:cBhvr>
                                        <p:cTn id="23" dur="29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11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-0.16198 0.83263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8455 0.83263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09114 0.84305 " pathEditMode="relative" rAng="0" ptsTypes="AA">
                                      <p:cBhvr>
                                        <p:cTn id="29" dur="28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4.07407E-6 L -0.10694 0.83263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-0.03611 0.83263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3.3395E-6 L -0.22395 0.88391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0033 0.84305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0.0191 0.84305 " pathEditMode="relative" rAng="0" ptsTypes="AA">
                                      <p:cBhvr>
                                        <p:cTn id="39" dur="29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0.07431 0.84305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-0.04392 0.82199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0.22379 0.84305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0573 0.82199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-0.06753 0.83263 " pathEditMode="relative" rAng="0" ptsTypes="AA">
                                      <p:cBhvr>
                                        <p:cTn id="49" dur="29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16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6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0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5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6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86" dur="28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5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0.07448 0.83264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16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-0.06736 0.84306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4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5556 0.83264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4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3.3395E-6 L 0.05087 0.83788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419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4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01927 0.84306 " pathEditMode="relative" rAng="0" ptsTypes="AA">
                                      <p:cBhvr>
                                        <p:cTn id="12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4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16893 0.84306 " pathEditMode="relative" rAng="0" ptsTypes="AA">
                                      <p:cBhvr>
                                        <p:cTn id="1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4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3.3395E-6 L 0.03507 0.87327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437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55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-2.59259E-6 L 0.00365 0.83264 " pathEditMode="relative" rAng="0" ptsTypes="AA">
                                      <p:cBhvr>
                                        <p:cTn id="14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4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22413 0.84306 " pathEditMode="relative" rAng="0" ptsTypes="AA">
                                      <p:cBhvr>
                                        <p:cTn id="14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3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95E-6 L 0.18473 0.89431 " pathEditMode="relative" rAng="0" ptsTypes="AA">
                                      <p:cBhvr>
                                        <p:cTn id="16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47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17691 0.84306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4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-0.1776 0.84306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4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0834 0.85371 " pathEditMode="relative" rAng="0" ptsTypes="AA">
                                      <p:cBhvr>
                                        <p:cTn id="18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4270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1217 0.83264 " pathEditMode="relative" rAng="0" ptsTypes="AA">
                                      <p:cBhvr>
                                        <p:cTn id="18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09809 0.84306 " pathEditMode="relative" rAng="0" ptsTypes="AA">
                                      <p:cBhvr>
                                        <p:cTn id="18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4357 0.82222 " pathEditMode="relative" rAng="0" ptsTypes="AA">
                                      <p:cBhvr>
                                        <p:cTn id="19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0607 0.90601 " pathEditMode="relative" rAng="0" ptsTypes="AA">
                                      <p:cBhvr>
                                        <p:cTn id="1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6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60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2725 0.91666 " pathEditMode="relative" rAng="0" ptsTypes="AA">
                                      <p:cBhvr>
                                        <p:cTn id="19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1111E-6 4.07407E-6 L -0.01997 0.91666 " pathEditMode="relative" rAng="0" ptsTypes="AA">
                                      <p:cBhvr>
                                        <p:cTn id="201" dur="28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07407E-6 L -0.15382 0.88495 " pathEditMode="relative" rAng="0" ptsTypes="AA">
                                      <p:cBhvr>
                                        <p:cTn id="203" dur="2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-0.19323 0.87453 " pathEditMode="relative" rAng="0" ptsTypes="AA">
                                      <p:cBhvr>
                                        <p:cTn id="20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13021 0.88495 " pathEditMode="relative" rAng="0" ptsTypes="AA">
                                      <p:cBhvr>
                                        <p:cTn id="20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-0.1066 0.87453 " pathEditMode="relative" rAng="0" ptsTypes="AA">
                                      <p:cBhvr>
                                        <p:cTn id="20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075 0.88495 " pathEditMode="relative" rAng="0" ptsTypes="AA">
                                      <p:cBhvr>
                                        <p:cTn id="211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-0.04358 0.8956 " pathEditMode="relative" rAng="0" ptsTypes="AA">
                                      <p:cBhvr>
                                        <p:cTn id="21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1163 0.8956 " pathEditMode="relative" rAng="0" ptsTypes="AA">
                                      <p:cBhvr>
                                        <p:cTn id="21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3.3395E-6 L -0.24045 0.86286 " pathEditMode="relative" rAng="0" ptsTypes="AA">
                                      <p:cBhvr>
                                        <p:cTn id="21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4310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0.22413 0.88495 " pathEditMode="relative" rAng="0" ptsTypes="AA">
                                      <p:cBhvr>
                                        <p:cTn id="21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2968 0.90601 " pathEditMode="relative" rAng="0" ptsTypes="AA">
                                      <p:cBhvr>
                                        <p:cTn id="22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0.16111 0.90601 " pathEditMode="relative" rAng="0" ptsTypes="AA">
                                      <p:cBhvr>
                                        <p:cTn id="22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4.07407E-6 L 0.06666 0.90601 " pathEditMode="relative" rAng="0" ptsTypes="AA">
                                      <p:cBhvr>
                                        <p:cTn id="22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4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4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4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4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3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4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9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4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4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3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4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4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53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9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53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2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22222E-6 -4.87496E-6 L 0.29844 -0.44736 " pathEditMode="relative" rAng="0" ptsTypes="AA">
                                      <p:cBhvr>
                                        <p:cTn id="395" dur="2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13" y="-22383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6" presetClass="entr" presetSubtype="3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278 0.01108 L 0.00243 0.34483 " pathEditMode="relative" rAng="0" ptsTypes="AA">
                                      <p:cBhvr>
                                        <p:cTn id="40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6687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407" dur="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80000" y="1080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10" grpId="0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8128" y="-73868"/>
            <a:ext cx="9219518" cy="5230069"/>
            <a:chOff x="-28128" y="-73868"/>
            <a:chExt cx="9219518" cy="523006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8023"/>
            <a:stretch/>
          </p:blipFill>
          <p:spPr>
            <a:xfrm>
              <a:off x="-1" y="-12701"/>
              <a:ext cx="9144001" cy="5168902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92000">
                  <a:srgbClr val="FFFF7A">
                    <a:lumMod val="70000"/>
                    <a:lumOff val="30000"/>
                  </a:srgbClr>
                </a:gs>
                <a:gs pos="32000">
                  <a:srgbClr val="FFFF00">
                    <a:alpha val="30000"/>
                  </a:srgbClr>
                </a:gs>
                <a:gs pos="78000">
                  <a:srgbClr val="FFFF00">
                    <a:lumMod val="0"/>
                    <a:lumOff val="10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4844" y="123477"/>
              <a:ext cx="4180054" cy="496448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31640" y="2070482"/>
              <a:ext cx="1363562" cy="2420238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3" y="-452586"/>
            <a:ext cx="8549677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9" r="2381"/>
          <a:stretch/>
        </p:blipFill>
        <p:spPr>
          <a:xfrm>
            <a:off x="-252536" y="-105504"/>
            <a:ext cx="9465160" cy="5287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503" y="85685"/>
            <a:ext cx="3379567" cy="5038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54887" y="2067694"/>
            <a:ext cx="2462726" cy="28752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9304" y="1375640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532912" y="4203925"/>
            <a:ext cx="1338262" cy="96792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820499" y="3152962"/>
            <a:ext cx="760413" cy="5933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675912" y="3288287"/>
            <a:ext cx="1246187" cy="112280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980712" y="2336607"/>
            <a:ext cx="849312" cy="61316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234587" y="5124511"/>
            <a:ext cx="554037" cy="49835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318849" y="3971704"/>
            <a:ext cx="1338263" cy="975168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740999" y="2176451"/>
            <a:ext cx="1246188" cy="90807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082187" y="3428634"/>
            <a:ext cx="849312" cy="66272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686899" y="4431946"/>
            <a:ext cx="760413" cy="54998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252536" y="-105505"/>
            <a:ext cx="9465160" cy="5287105"/>
          </a:xfrm>
          <a:prstGeom prst="rect">
            <a:avLst/>
          </a:prstGeom>
          <a:gradFill flip="none" rotWithShape="1">
            <a:gsLst>
              <a:gs pos="26000">
                <a:schemeClr val="bg1">
                  <a:alpha val="61000"/>
                </a:schemeClr>
              </a:gs>
              <a:gs pos="72000">
                <a:schemeClr val="tx1">
                  <a:alpha val="6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39094" y="-1532706"/>
            <a:ext cx="1914550" cy="2087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8">
            <a:grayscl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544" y="-1432097"/>
            <a:ext cx="1405690" cy="199102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-1289294" y="-684624"/>
            <a:ext cx="11538676" cy="6445344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61000"/>
                </a:schemeClr>
              </a:gs>
              <a:gs pos="0">
                <a:srgbClr val="FFFF80"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77916" y="515456"/>
            <a:ext cx="376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你的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力量</a:t>
            </a:r>
            <a:r>
              <a:rPr lang="zh-CN" altLang="en-US" sz="1600" b="1" dirty="0" smtClean="0"/>
              <a:t> ，却是我身上 ，真实的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飞翔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1064" y="875496"/>
            <a:ext cx="2539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带着我抵挡 ，曾受过的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伤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103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4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3" dur="3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xit" presetSubtype="1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9" dur="3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4644E-6 C -0.17847 0.11686 -0.35763 0.22907 -0.56822 0.15778 C -0.77795 0.08431 -1.06545 -0.35214 -1.26076 -0.4377 C -1.45503 -0.52232 -1.64566 -0.36981 -1.73802 -0.35555 C -1.8302 -0.34253 -1.81961 -0.34749 -1.80972 -0.35245 " pathEditMode="relative" rAng="556180" ptsTypes="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719" y="-1500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954 0.04259 C -0.1323 -0.12006 -0.25487 -0.28148 -0.40591 -0.37593 C -0.55712 -0.47037 -0.78994 -0.46111 -0.91737 -0.52531 C -1.04254 -0.58951 -1.11754 -0.7037 -1.16719 -0.76512 C -1.21511 -0.82253 -1.21007 -0.85123 -1.20626 -0.88056 " pathEditMode="relative" rAng="1971058" ptsTypes="aaaaA">
                                      <p:cBhvr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08" y="-4401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4253 0.66677 C -0.22465 0.65933 -0.40677 0.65189 -0.58923 0.53844 C -0.77187 0.42467 -0.98229 0.12492 -1.13784 -0.01612 C -1.2934 -0.15685 -1.421 -0.24923 -1.52274 -0.30843 C -1.62448 -0.36764 -1.68628 -0.3695 -1.74844 -0.37105 " pathEditMode="relative" rAng="1443927" ptsTypes="aaaaA">
                                      <p:cBhvr>
                                        <p:cTn id="8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86" y="-5117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4.86671E-6 C -0.24288 0.07626 -0.48681 0.15407 -0.64236 -0.02479 C -0.79861 -0.20179 -0.8 -0.85089 -0.93628 -1.06509 C -1.07326 -1.27805 -1.26927 -1.28921 -1.46632 -1.29913 " pathEditMode="relative" rAng="2625691" ptsTypes="aaaA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6" y="-6497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38889E-6 -4.31494E-6 C -0.14253 -0.07222 -0.28507 -0.14476 -0.4691 -0.1398 C -0.6526 -0.13484 -0.93021 0.01829 -1.10226 0.031 C -1.27413 0.04402 -1.4243 -0.0468 -1.50087 -0.06478 C -1.57778 -0.08245 -1.56962 -0.07873 -1.5618 -0.07501 " pathEditMode="relative" rAng="0" ptsTypes="aaaaA">
                                      <p:cBhvr>
                                        <p:cTn id="9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89" y="-505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36337 0.41041 C -0.5007 0.22721 -0.63802 0.04526 -0.80382 -0.07037 C -0.97049 -0.18661 -1.22292 -0.2049 -1.3625 -0.28705 C -1.5 -0.36795 -1.58472 -0.49628 -1.64011 -0.5651 C -1.69358 -0.6305 -1.68854 -0.66026 -1.6849 -0.68971 " pathEditMode="relative" rAng="2006957" ptsTypes="aaaaA">
                                      <p:cBhvr>
                                        <p:cTn id="9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75" y="-5285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2.95722E-6 C -0.0882 -0.22412 -0.17639 -0.44824 -0.33785 -0.49101 C -0.49931 -0.53317 -0.78611 -0.28209 -0.96945 -0.25388 C -1.15243 -0.22567 -1.32691 -0.30192 -1.43767 -0.32145 C -1.54844 -0.34129 -1.59097 -0.3571 -1.63386 -0.37229 " pathEditMode="relative" rAng="0" ptsTypes="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01" y="-2665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3.96156E-6 C -0.07864 -0.25605 -0.15712 -0.5124 -0.28489 -0.66925 C -0.41337 -0.82672 -0.63958 -0.85059 -0.76944 -0.94204 C -0.89913 -1.03503 -0.99462 -1.13299 -1.06423 -1.22443 C -1.13368 -1.31588 -1.15972 -1.40329 -1.18628 -1.49163 " pathEditMode="relative" rAng="1590801" ptsTypes="aaaaA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62" y="-755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.55556E-7 1.96528E-6 C -0.15538 0.13422 -0.31024 0.26937 -0.4533 0.21265 C -0.59549 0.15623 -0.71944 -0.2576 -0.8559 -0.34253 C -0.99184 -0.42933 -1.1309 -0.36671 -1.27014 -0.30161 " pathEditMode="relative" rAng="1306897" ptsTypes="aaaA">
                                      <p:cBhvr>
                                        <p:cTn id="9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07" y="-150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0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4" animBg="1"/>
      <p:bldP spid="34" grpId="0" animBg="1"/>
      <p:bldP spid="34" grpId="2" animBg="1"/>
      <p:bldP spid="34" grpId="3" animBg="1"/>
      <p:bldP spid="34" grpId="4" animBg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2" b="16223"/>
          <a:stretch/>
        </p:blipFill>
        <p:spPr>
          <a:xfrm>
            <a:off x="-57150" y="0"/>
            <a:ext cx="92583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62000">
                <a:schemeClr val="tx1">
                  <a:alpha val="36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760686" y="-522514"/>
            <a:ext cx="3106057" cy="5747657"/>
          </a:xfrm>
          <a:custGeom>
            <a:avLst/>
            <a:gdLst>
              <a:gd name="connsiteX0" fmla="*/ 1045028 w 3106057"/>
              <a:gd name="connsiteY0" fmla="*/ 101600 h 5747657"/>
              <a:gd name="connsiteX1" fmla="*/ 0 w 3106057"/>
              <a:gd name="connsiteY1" fmla="*/ 5733143 h 5747657"/>
              <a:gd name="connsiteX2" fmla="*/ 3106057 w 3106057"/>
              <a:gd name="connsiteY2" fmla="*/ 5747657 h 5747657"/>
              <a:gd name="connsiteX3" fmla="*/ 2017485 w 3106057"/>
              <a:gd name="connsiteY3" fmla="*/ 0 h 5747657"/>
              <a:gd name="connsiteX4" fmla="*/ 1045028 w 3106057"/>
              <a:gd name="connsiteY4" fmla="*/ 101600 h 574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6057" h="5747657">
                <a:moveTo>
                  <a:pt x="1045028" y="101600"/>
                </a:moveTo>
                <a:lnTo>
                  <a:pt x="0" y="5733143"/>
                </a:lnTo>
                <a:lnTo>
                  <a:pt x="3106057" y="5747657"/>
                </a:lnTo>
                <a:lnTo>
                  <a:pt x="2017485" y="0"/>
                </a:lnTo>
                <a:lnTo>
                  <a:pt x="1045028" y="101600"/>
                </a:lnTo>
                <a:close/>
              </a:path>
            </a:pathLst>
          </a:cu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580112" y="915566"/>
            <a:ext cx="15263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我们是彼此 </a:t>
            </a:r>
            <a:r>
              <a:rPr lang="en-US" altLang="zh-CN" sz="1600" b="1" dirty="0" smtClean="0"/>
              <a:t>,</a:t>
            </a: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dirty="0" smtClean="0"/>
              <a:t>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en-US" altLang="zh-CN" sz="2000" b="1" dirty="0"/>
              <a:t> </a:t>
            </a:r>
            <a:r>
              <a:rPr lang="en-US" altLang="zh-CN" sz="1600" b="1" dirty="0" smtClean="0"/>
              <a:t>,</a:t>
            </a:r>
          </a:p>
          <a:p>
            <a:r>
              <a:rPr lang="zh-CN" altLang="en-US" sz="1600" b="1" dirty="0" smtClean="0"/>
              <a:t>学着更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坚强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0225" y="195486"/>
            <a:ext cx="1406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/>
              <a:t>每一个</a:t>
            </a:r>
            <a:endParaRPr lang="en-US" altLang="zh-CN" sz="1600" b="1" dirty="0" smtClean="0"/>
          </a:p>
          <a:p>
            <a:pPr algn="ctr"/>
            <a:r>
              <a:rPr lang="zh-CN" altLang="en-US" sz="2000" b="1" dirty="0" smtClean="0">
                <a:solidFill>
                  <a:srgbClr val="C00000"/>
                </a:solidFill>
              </a:rPr>
              <a:t>孤单</a:t>
            </a:r>
            <a:r>
              <a:rPr lang="zh-CN" altLang="en-US" sz="1600" b="1" dirty="0" smtClean="0"/>
              <a:t>的晚上  </a:t>
            </a:r>
            <a:endParaRPr lang="zh-CN" altLang="en-US" sz="16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-252536" y="-105505"/>
            <a:ext cx="9465160" cy="5287106"/>
            <a:chOff x="-252536" y="-105505"/>
            <a:chExt cx="9465160" cy="528710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9" r="2381"/>
            <a:stretch/>
          </p:blipFill>
          <p:spPr>
            <a:xfrm>
              <a:off x="-252536" y="-105504"/>
              <a:ext cx="9465160" cy="528710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-252536" y="-105505"/>
              <a:ext cx="9465160" cy="5287105"/>
            </a:xfrm>
            <a:prstGeom prst="rect">
              <a:avLst/>
            </a:prstGeom>
            <a:gradFill flip="none" rotWithShape="1">
              <a:gsLst>
                <a:gs pos="26000">
                  <a:schemeClr val="bg1">
                    <a:alpha val="61000"/>
                  </a:schemeClr>
                </a:gs>
                <a:gs pos="72000">
                  <a:schemeClr val="tx1">
                    <a:alpha val="66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4633686" y="2062362"/>
            <a:ext cx="661788" cy="661788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88317"/>
            <a:ext cx="3143250" cy="3056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748" y="2199261"/>
            <a:ext cx="753364" cy="7620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740" y="460990"/>
            <a:ext cx="1652004" cy="1863258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70549" y="-108319"/>
            <a:ext cx="2690154" cy="2690154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8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29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61111E-6 1.96787E-6 L -0.38385 -0.26784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-1340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48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2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9" grpId="0"/>
      <p:bldP spid="9" grpId="1"/>
      <p:bldP spid="10" grpId="0"/>
      <p:bldP spid="10" grpId="1"/>
      <p:bldP spid="6" grpId="0" animBg="1"/>
      <p:bldP spid="6" grpId="1" animBg="1"/>
      <p:bldP spid="6" grpId="2" animBg="1"/>
      <p:bldP spid="14" grpId="0" animBg="1"/>
      <p:bldP spid="14" grpId="1" animBg="1"/>
      <p:bldP spid="14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09"/>
            <a:ext cx="9144000" cy="514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-1657350" y="-886168"/>
            <a:ext cx="12401550" cy="6922952"/>
          </a:xfrm>
          <a:prstGeom prst="rect">
            <a:avLst/>
          </a:prstGeom>
          <a:gradFill>
            <a:gsLst>
              <a:gs pos="64583">
                <a:schemeClr val="bg1">
                  <a:alpha val="63000"/>
                </a:schemeClr>
              </a:gs>
              <a:gs pos="0">
                <a:schemeClr val="tx1">
                  <a:alpha val="44000"/>
                  <a:lumMod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24307"/>
            <a:ext cx="4197782" cy="44948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7614"/>
            <a:ext cx="2987770" cy="32576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57150" y="0"/>
            <a:ext cx="9258300" cy="5143500"/>
            <a:chOff x="-57150" y="0"/>
            <a:chExt cx="9258300" cy="5143500"/>
          </a:xfrm>
        </p:grpSpPr>
        <p:sp>
          <p:nvSpPr>
            <p:cNvPr id="16" name="矩形 15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2000">
                  <a:schemeClr val="tx1">
                    <a:alpha val="36000"/>
                  </a:schemeClr>
                </a:gs>
                <a:gs pos="99000">
                  <a:schemeClr val="tx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988317"/>
              <a:ext cx="3143250" cy="3056897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6307742" y="483518"/>
            <a:ext cx="23358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我曾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害怕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所以我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懂得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874916"/>
            <a:ext cx="19287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难免会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沮丧</a:t>
            </a:r>
            <a:r>
              <a:rPr lang="zh-CN" altLang="en-US" sz="1600" b="1" dirty="0" smtClean="0"/>
              <a:t>的模样</a:t>
            </a:r>
            <a:endParaRPr lang="zh-CN" altLang="en-US" sz="1600" b="1" dirty="0"/>
          </a:p>
        </p:txBody>
      </p:sp>
      <p:pic>
        <p:nvPicPr>
          <p:cNvPr id="21" name="P1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2" descr="F:\临时\amy\模板\圣诞\场景\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3" descr="F:\临时\amy\模板\圣诞\场景\7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571691"/>
            <a:ext cx="42862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4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133" y="-628651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5" descr="F:\临时\amy\模板\圣诞\场景\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812626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7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89" y="-606458"/>
            <a:ext cx="214312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8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845377"/>
            <a:ext cx="34131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-561975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1322213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4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25" y="-647703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46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41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5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43200000">
                                      <p:cBhvr>
                                        <p:cTn id="5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5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43200000">
                                      <p:cBhvr>
                                        <p:cTn id="5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6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3200000">
                                      <p:cBhvr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6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43200000">
                                      <p:cBhvr>
                                        <p:cTn id="6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6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43200000">
                                      <p:cBhvr>
                                        <p:cTn id="7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7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43200000">
                                      <p:cBhvr>
                                        <p:cTn id="7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10833 -0.01854 C 0.11667 0.02348 0.125 0.06487 0.12101 0.15477 C 0.11702 0.24498 0.07865 0.43466 0.08455 0.5227 C 0.09045 0.61044 0.15347 0.58881 0.15608 0.68335 C 0.15868 0.77788 0.12952 0.93327 0.10052 1.08928 " pathEditMode="relative" rAng="0" ptsTypes="aaaaA">
                                      <p:cBhvr>
                                        <p:cTn id="7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5539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43200000">
                                      <p:cBhvr>
                                        <p:cTn id="7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8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3200000">
                                      <p:cBhvr>
                                        <p:cTn id="8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43200000">
                                      <p:cBhvr>
                                        <p:cTn id="8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43200000">
                                      <p:cBhvr>
                                        <p:cTn id="9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9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43200000">
                                      <p:cBhvr>
                                        <p:cTn id="9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3" grpId="3" animBg="1"/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3" r="10753"/>
          <a:stretch/>
        </p:blipFill>
        <p:spPr>
          <a:xfrm rot="16200000">
            <a:off x="2000249" y="-2024635"/>
            <a:ext cx="5143502" cy="9192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385" y="-25704"/>
            <a:ext cx="9192769" cy="5167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789" y="114213"/>
            <a:ext cx="4067864" cy="4457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6" y="1613656"/>
            <a:ext cx="2983095" cy="3504731"/>
          </a:xfrm>
          <a:prstGeom prst="rect">
            <a:avLst/>
          </a:prstGeom>
        </p:spPr>
      </p:pic>
      <p:sp>
        <p:nvSpPr>
          <p:cNvPr id="15" name="1"/>
          <p:cNvSpPr txBox="1"/>
          <p:nvPr/>
        </p:nvSpPr>
        <p:spPr>
          <a:xfrm>
            <a:off x="827584" y="999250"/>
            <a:ext cx="3836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我受过伤 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所以更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渴望</a:t>
            </a:r>
            <a:r>
              <a:rPr lang="zh-CN" altLang="en-US" b="1" dirty="0" smtClean="0"/>
              <a:t>美丽的</a:t>
            </a:r>
            <a:r>
              <a:rPr lang="zh-CN" altLang="en-US" sz="2400" b="1" dirty="0">
                <a:solidFill>
                  <a:srgbClr val="C00000"/>
                </a:solidFill>
              </a:rPr>
              <a:t>飞翔</a:t>
            </a:r>
          </a:p>
        </p:txBody>
      </p:sp>
      <p:sp>
        <p:nvSpPr>
          <p:cNvPr id="16" name="矩形 15"/>
          <p:cNvSpPr/>
          <p:nvPr/>
        </p:nvSpPr>
        <p:spPr>
          <a:xfrm>
            <a:off x="3851920" y="99924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飞翔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789" y="114213"/>
            <a:ext cx="4067864" cy="44573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6" y="1613656"/>
            <a:ext cx="2983095" cy="350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6" presetClass="exit" presetSubtype="37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3" r="10753"/>
          <a:stretch/>
        </p:blipFill>
        <p:spPr>
          <a:xfrm rot="16200000">
            <a:off x="2000249" y="-2024635"/>
            <a:ext cx="5143502" cy="91927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83518"/>
            <a:ext cx="2468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你</a:t>
            </a:r>
            <a:r>
              <a:rPr lang="zh-CN" altLang="en-US" sz="1600" b="1" dirty="0" smtClean="0"/>
              <a:t>在我身旁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陪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我</a:t>
            </a:r>
            <a:r>
              <a:rPr lang="zh-CN" altLang="en-US" sz="1600" b="1" dirty="0" smtClean="0"/>
              <a:t>勇敢唱</a:t>
            </a:r>
            <a:endParaRPr lang="zh-CN" alt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04723" y="834707"/>
            <a:ext cx="2082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像一个保护着我的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家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482" y="1521956"/>
            <a:ext cx="3299628" cy="36215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538" y="-16010"/>
            <a:ext cx="3003462" cy="48598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16" y="683573"/>
            <a:ext cx="2970438" cy="2845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908" y="1357608"/>
            <a:ext cx="1645618" cy="3014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9912" y="1027902"/>
            <a:ext cx="3039872" cy="29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01905" y="1016121"/>
            <a:ext cx="1714111" cy="3139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95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78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5" b="19449"/>
          <a:stretch/>
        </p:blipFill>
        <p:spPr>
          <a:xfrm flipH="1">
            <a:off x="-19050" y="0"/>
            <a:ext cx="9182100" cy="514349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" t="20181" r="234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57" y="1368083"/>
              <a:ext cx="3464886" cy="35446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4559091" y="1610845"/>
            <a:ext cx="4584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/>
              <a:t>我们是彼此 </a:t>
            </a:r>
            <a:r>
              <a:rPr lang="en-US" altLang="zh-CN" sz="1600" b="1" spc="300" dirty="0" smtClean="0"/>
              <a:t>,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spc="300" dirty="0" smtClean="0"/>
              <a:t>的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spc="300" dirty="0" smtClean="0"/>
              <a:t>  </a:t>
            </a:r>
            <a:r>
              <a:rPr lang="en-US" altLang="zh-CN" sz="1600" b="1" spc="300" dirty="0" smtClean="0"/>
              <a:t>,</a:t>
            </a:r>
            <a:r>
              <a:rPr lang="zh-CN" altLang="en-US" sz="1600" b="1" spc="300" dirty="0" smtClean="0"/>
              <a:t>飞进了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坚强</a:t>
            </a:r>
            <a:endParaRPr lang="zh-CN" altLang="en-US" sz="2000" b="1" spc="300" dirty="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1398155" y="-1010758"/>
            <a:ext cx="594588" cy="852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3097003" y="-1029806"/>
            <a:ext cx="594588" cy="8525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8166165" y="-985204"/>
            <a:ext cx="594588" cy="8525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6262926" y="-1075206"/>
            <a:ext cx="594588" cy="8525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4301426" y="-860409"/>
            <a:ext cx="594588" cy="85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1701" y="2894886"/>
            <a:ext cx="534812" cy="540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2292" y="3887588"/>
            <a:ext cx="977185" cy="988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3284" y="4083918"/>
            <a:ext cx="659117" cy="6666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80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2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0.76759 C -0.01997 0.73951 0.02934 0.64136 0.02118 0.59938 C 0.01284 0.55772 -0.06927 0.54815 -0.07726 0.51636 C -0.08525 0.48333 -0.05434 0.43765 -0.02691 0.40432 C 0.00052 0.37037 0.08402 0.33765 0.08715 0.31451 C 0.09027 0.29136 0.03107 0.28796 -0.00782 0.26481 C -0.04653 0.24167 -0.1415 0.20741 -0.14584 0.17531 C -0.15 0.14321 -0.05174 0.08981 -0.03299 0.07284 " pathEditMode="fixed" rAng="0" ptsTypes="ffffffff">
                                      <p:cBhvr>
                                        <p:cTn id="40" dur="3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8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45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9793 C -0.01684 0.95119 0.03247 0.85295 0.02413 0.81093 C 0.01597 0.76892 -0.06615 0.75965 -0.07413 0.72783 C -0.08212 0.69478 -0.05121 0.64906 -0.02378 0.61538 C 0.00365 0.58171 0.08698 0.54896 0.09028 0.52579 C 0.0934 0.50262 0.0342 0.49923 -0.00469 0.47606 C -0.0434 0.45289 -0.13854 0.41829 -0.14271 0.38647 C -0.14687 0.35434 -0.04861 0.30089 -0.02986 0.2839 " pathEditMode="fixed" rAng="0" ptsTypes="ffffffff">
                                      <p:cBhvr>
                                        <p:cTn id="49" dur="36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8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54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33 0.751759 C 0.036539 0.723734 0.085763 0.625494 0.077569 0.583611 C 0.069374 0.541728 -0.012835 0.533009 -0.020833 0.500463 C -0.028832 0.467917 0.002175 0.421960 0.029583 0.388333 C 0.056990 0.354707 0.140416 0.321913 0.143610 0.298704 C 0.146805 0.275494 0.087569 0.272284 0.048749 0.249074 C 0.009930 0.225864 -0.085105 0.191451 -0.089306 0.159444 C -0.093508 0.127438 0.004733 0.074105 0.023541 0.057037 " pathEditMode="fixed" rAng="0" ptsTypes="">
                                      <p:cBhvr>
                                        <p:cTn id="58" dur="3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8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63" dur="1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57606E-6 C -0.01892 0.01697 -0.11719 0.07035 -0.11285 0.10243 C -0.10868 0.13421 -0.01372 0.16877 0.02517 0.19191 C 0.06389 0.21505 0.12326 0.21845 0.11996 0.24159 C 0.11684 0.26473 0.03333 0.29744 0.0059 0.33107 C -0.02135 0.3647 -0.05243 0.41036 -0.04445 0.44338 C -0.03646 0.47516 0.04583 0.48441 0.05399 0.52638 C 0.06215 0.56834 0.01285 0.66646 0.00469 0.69454 " pathEditMode="fixed" rAng="0" ptsTypes="ffffffff">
                                      <p:cBhvr>
                                        <p:cTn id="67" dur="3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5" y="3471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8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72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87025 C 0.03524 0.84214 0.08455 0.7439 0.07639 0.70188 C 0.06823 0.65987 -0.01406 0.6506 -0.02205 0.61878 C -0.03003 0.58572 0.00104 0.54 0.0283 0.50633 C 0.05573 0.47266 0.13924 0.43991 0.14236 0.41674 C 0.14566 0.39357 0.08629 0.39017 0.04757 0.367 C 0.00868 0.34383 -0.08628 0.30923 -0.09045 0.27741 C -0.09479 0.24529 0.00347 0.19184 0.0224 0.17485 " pathEditMode="fixed" rAng="0" ptsTypes="ffffffff">
                                      <p:cBhvr>
                                        <p:cTn id="76" dur="3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8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81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95" dur="5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97" dur="5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99" dur="5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1" dur="9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3" dur="9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5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119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12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12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5" b="19449"/>
          <a:stretch/>
        </p:blipFill>
        <p:spPr>
          <a:xfrm flipH="1">
            <a:off x="-19050" y="0"/>
            <a:ext cx="9182100" cy="5143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75" y="0"/>
            <a:ext cx="8549677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707654"/>
            <a:ext cx="3005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真实的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擦去那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泪光</a:t>
            </a:r>
            <a:r>
              <a:rPr lang="zh-CN" altLang="en-US" b="1" dirty="0" smtClean="0"/>
              <a:t>  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4936331" y="252122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还</a:t>
            </a:r>
            <a:r>
              <a:rPr lang="zh-CN" altLang="en-US" sz="1600" b="1" dirty="0" smtClean="0"/>
              <a:t>记得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39018" y="2810421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</a:rPr>
              <a:t>梦想</a:t>
            </a:r>
          </a:p>
        </p:txBody>
      </p:sp>
      <p:sp>
        <p:nvSpPr>
          <p:cNvPr id="14" name="矩形 13"/>
          <p:cNvSpPr/>
          <p:nvPr/>
        </p:nvSpPr>
        <p:spPr>
          <a:xfrm>
            <a:off x="-2052736" y="1406613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229225"/>
            <a:ext cx="6858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6958013"/>
            <a:ext cx="885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7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6092825"/>
            <a:ext cx="6445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78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909638"/>
            <a:ext cx="6858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9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26988"/>
            <a:ext cx="6000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0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5876925"/>
            <a:ext cx="7477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5961062" y="166688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3872706" y="2470945"/>
            <a:ext cx="803275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776287" y="238126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415925" y="1103313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8049419" y="383381"/>
            <a:ext cx="803275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14510 w 21600"/>
              <a:gd name="T1" fmla="*/ 4765013 h 21600"/>
              <a:gd name="T2" fmla="*/ 1564834 w 21600"/>
              <a:gd name="T3" fmla="*/ 3611763 h 21600"/>
              <a:gd name="T4" fmla="*/ 664899 w 21600"/>
              <a:gd name="T5" fmla="*/ 3041648 h 21600"/>
              <a:gd name="T6" fmla="*/ 1126013 w 21600"/>
              <a:gd name="T7" fmla="*/ 2272521 h 21600"/>
              <a:gd name="T8" fmla="*/ 2168760 w 21600"/>
              <a:gd name="T9" fmla="*/ 1657837 h 21600"/>
              <a:gd name="T10" fmla="*/ 1301297 w 21600"/>
              <a:gd name="T11" fmla="*/ 1317621 h 21600"/>
              <a:gd name="T12" fmla="*/ 38681 w 21600"/>
              <a:gd name="T13" fmla="*/ 702937 h 21600"/>
              <a:gd name="T14" fmla="*/ 1070740 w 21600"/>
              <a:gd name="T15" fmla="*/ 44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6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14510 w 21600"/>
              <a:gd name="T1" fmla="*/ 4765013 h 21600"/>
              <a:gd name="T2" fmla="*/ 1564834 w 21600"/>
              <a:gd name="T3" fmla="*/ 3611763 h 21600"/>
              <a:gd name="T4" fmla="*/ 664899 w 21600"/>
              <a:gd name="T5" fmla="*/ 3041648 h 21600"/>
              <a:gd name="T6" fmla="*/ 1126013 w 21600"/>
              <a:gd name="T7" fmla="*/ 2272521 h 21600"/>
              <a:gd name="T8" fmla="*/ 2168760 w 21600"/>
              <a:gd name="T9" fmla="*/ 1657837 h 21600"/>
              <a:gd name="T10" fmla="*/ 1301297 w 21600"/>
              <a:gd name="T11" fmla="*/ 1317621 h 21600"/>
              <a:gd name="T12" fmla="*/ 38681 w 21600"/>
              <a:gd name="T13" fmla="*/ 702937 h 21600"/>
              <a:gd name="T14" fmla="*/ 1070740 w 21600"/>
              <a:gd name="T15" fmla="*/ 44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7" name="Text Box 188"/>
          <p:cNvSpPr txBox="1">
            <a:spLocks noChangeArrowheads="1"/>
          </p:cNvSpPr>
          <p:nvPr/>
        </p:nvSpPr>
        <p:spPr bwMode="auto">
          <a:xfrm>
            <a:off x="1920875" y="2341563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28" name="Text Box 189"/>
          <p:cNvSpPr txBox="1">
            <a:spLocks noChangeArrowheads="1"/>
          </p:cNvSpPr>
          <p:nvPr/>
        </p:nvSpPr>
        <p:spPr bwMode="auto">
          <a:xfrm>
            <a:off x="2720975" y="2859088"/>
            <a:ext cx="311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29" name="Line 190"/>
          <p:cNvSpPr>
            <a:spLocks noChangeShapeType="1"/>
          </p:cNvSpPr>
          <p:nvPr/>
        </p:nvSpPr>
        <p:spPr bwMode="auto">
          <a:xfrm>
            <a:off x="-1733550" y="4797425"/>
            <a:ext cx="252412" cy="1588"/>
          </a:xfrm>
          <a:prstGeom prst="line">
            <a:avLst/>
          </a:prstGeom>
          <a:noFill/>
          <a:ln w="9525">
            <a:solidFill>
              <a:srgbClr val="2E931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48214"/>
            <a:ext cx="1341438" cy="178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441575" y="1233752"/>
            <a:ext cx="917575" cy="12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700000">
            <a:off x="5105400" y="1439333"/>
            <a:ext cx="698500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3900" y="533135"/>
            <a:ext cx="1511300" cy="201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415213" y="3552825"/>
            <a:ext cx="8858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4800" y="670189"/>
            <a:ext cx="579438" cy="77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1205" y="6858000"/>
            <a:ext cx="2120502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 flipH="1">
            <a:off x="1743075" y="2134658"/>
            <a:ext cx="817563" cy="109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0" y="1837531"/>
            <a:ext cx="914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lei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96" y="795573"/>
            <a:ext cx="144000" cy="192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377828"/>
            <a:ext cx="3643695" cy="4786210"/>
          </a:xfrm>
          <a:prstGeom prst="rect">
            <a:avLst/>
          </a:prstGeom>
        </p:spPr>
      </p:pic>
      <p:pic>
        <p:nvPicPr>
          <p:cNvPr id="43" name="lei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460000" flipH="1">
            <a:off x="3374566" y="1131924"/>
            <a:ext cx="144000" cy="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7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-0.00695 -0.01111 L -0.00486 -0.0808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0121 -0.01389 L 0.0033 -0.0836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Motion origin="layout" path="M -0.03109 0.00959 L -0.02901 -0.05985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-0.03906 0.96111 C -0.04531 0.86142 -0.04062 0.74506 -0.03559 0.64629 C -0.03645 0.58426 -0.0342 0.52284 -0.03906 0.46142 C -0.04218 0.42253 -0.04913 0.38364 -0.05225 0.34444 C -0.05034 0.20679 -0.06579 0.05216 -0.04479 -0.07778 C -0.04357 -0.10494 -0.04201 -0.12439 -0.0375 -0.14908 C -0.03802 -0.17377 -0.03802 -0.19846 -0.03906 -0.22253 C -0.04045 -0.24692 -0.05086 -0.2713 -0.05434 -0.29692 C -0.05885 -0.32778 -0.06198 -0.36081 -0.06545 -0.39167 C -0.06475 -0.44074 -0.06753 -0.49198 -0.0618 -0.53982 C -0.06145 -0.54321 -0.05816 -0.54352 -0.05625 -0.54599 C -0.0493 -0.58951 -0.04861 -0.60494 -0.04861 -0.6571 " pathEditMode="relative" rAng="0" ptsTypes="fffffffffffA">
                                      <p:cBhvr>
                                        <p:cTn id="30" dur="3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-809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0184 0.90247 C -0.02083 0.89599 -0.0243 0.89136 -0.02656 0.88581 C -0.02743 0.88334 -0.02726 0.88025 -0.02795 0.87747 C -0.03142 0.86605 -0.03281 0.86142 -0.03437 0.84784 C -0.03403 0.78395 -0.03854 0.64784 -0.02795 0.56173 C -0.025 0.4821 -0.04548 0.38642 -0.0184 0.32006 C -0.01684 0.30618 -0.01406 0.29908 -0.01042 0.28735 C -0.00642 0.25587 -0.00781 0.27068 -0.00573 0.24105 C -0.00451 0.15803 -0.0066 0.17099 -0.00104 0.12377 C 0.00156 0.07655 0.00313 0.04136 0.0007 -0.00957 C -1.11111E-6 -0.02561 -0.00677 -0.03919 -0.01042 -0.05339 C -0.01597 -0.07469 -0.01771 -0.09907 -0.02014 -0.12098 C -0.02101 -0.13024 -0.02326 -0.14815 -0.02326 -0.14784 C -0.02257 -0.19475 -0.02326 -0.24043 -0.0217 -0.28642 C -0.02153 -0.29506 -0.01788 -0.30216 -0.01684 -0.3108 C -0.0158 -0.31882 -0.01371 -0.33518 -0.01371 -0.33457 C -0.01458 -0.3787 -0.01337 -0.41049 -0.0184 -0.44969 C -0.02222 -0.47963 -0.01788 -0.46944 -0.02483 -0.4821 C -0.02795 -0.49722 -0.03229 -0.51419 -0.03923 -0.525 C -0.04323 -0.54845 -0.03767 -0.52098 -0.04392 -0.53919 C -0.04618 -0.54568 -0.05156 -0.57068 -0.05173 -0.57994 C -0.05208 -0.59876 -0.05173 -0.6179 -0.05173 -0.63765 " pathEditMode="relative" rAng="0" ptsTypes="fffffffffffffffffffffA">
                                      <p:cBhvr>
                                        <p:cTn id="35" dur="3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-770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-0.10348 0.41512 C -0.12119 0.4074 -0.12969 0.40185 -0.13473 0.39166 C -0.14098 0.37685 -0.15313 0.34845 -0.15313 0.34876 C -0.15087 0.31419 -0.16303 0.22808 -0.13473 0.18302 C -0.129 0.15802 -0.13612 0.10771 -0.10348 0.08858 C -0.09427 0.07191 -0.08004 0.05679 -0.07292 0.03981 C -0.06093 -0.03025 -0.05591 -0.12068 -0.15313 -0.18426 C -0.15521 -0.19105 -0.15521 -0.19754 -0.15938 -0.20402 C -0.16164 -0.20803 -0.16945 -0.21081 -0.17153 -0.21482 C -0.17865 -0.22624 -0.17935 -0.23858 -0.18421 -0.25062 C -0.18004 -0.3534 -0.20191 -0.39908 -0.13473 -0.47994 C -0.1191 -0.52377 -0.12466 -0.55896 -0.1099 -0.60679 C -0.10556 -0.62068 -0.07292 -0.63334 -0.05382 -0.6426 C -0.04879 -0.65216 -0.03403 -0.66451 -0.01702 -0.67099 C 0.00157 -0.69383 -0.02622 -0.65803 0.00157 -0.71173 C 0.00712 -0.72284 0.01858 -0.73396 0.02639 -0.74507 C 0.02136 -0.80278 0.02344 -0.85926 0.01424 -0.91729 C 0.01146 -0.93457 -0.02256 -0.96081 -0.04185 -0.97562 C -0.04601 -0.97963 -0.05798 -0.99167 -0.0665 -0.99167 " pathEditMode="relative" rAng="0" ptsTypes="ffffffffffffffffffA">
                                      <p:cBhvr>
                                        <p:cTn id="40" dur="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7034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-0.01632 0.95772 C -0.0191 0.85093 -0.00243 0.60062 -0.04931 0.47593 C -0.04393 0.31358 -0.04115 0.15154 -0.03281 -0.0108 C -0.03281 -0.03673 -0.01077 -0.06543 0.00573 -0.09197 C 0.01406 -0.10401 0.03333 -0.12778 0.03333 -0.12685 C 0.02795 -0.21358 0.02239 -0.28148 -0.01632 -0.36142 C -0.02188 -0.38735 -0.03559 -0.40926 -0.04115 -0.43611 C -0.03837 -0.47747 -0.03837 -0.5179 -0.03281 -0.55833 C -0.03004 -0.57253 -0.02188 -0.58673 -0.01632 -0.60154 C -0.01354 -0.61173 0.00035 -0.63056 0.00035 -0.62963 C 0.01684 -0.69691 0.08316 -0.76697 0.08316 -0.83395 C 0.08316 -0.89877 0.08316 -0.96451 0.08316 -1.03117 " pathEditMode="relative" rAng="0" ptsTypes="fffffffffffA">
                                      <p:cBhvr>
                                        <p:cTn id="45" dur="3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9944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.01285 -4.69136E-6 C 0.00851 -0.02407 0.00347 -0.04753 -0.00052 -0.07253 C -0.00278 -0.08858 -0.00747 -0.12067 -0.00747 -0.12037 C -0.00608 -0.16512 -0.02153 -0.29783 0.01979 -0.34938 C 0.02847 -0.37901 0.01545 -0.34074 0.03351 -0.37345 C 0.03542 -0.37685 0.03455 -0.38148 0.03646 -0.38518 C 0.0401 -0.39413 0.04548 -0.40154 0.05017 -0.40925 C 0.05625 -0.42006 0.05729 -0.43395 0.06354 -0.44567 C 0.06858 -0.475 0.07934 -0.50092 0.0868 -0.52962 C 0.08993 -0.54012 0.09149 -0.55061 0.09375 -0.56172 C 0.09496 -0.56728 0.09705 -0.57777 0.09705 -0.57685 C 0.09548 -0.68518 0.09861 -0.71759 0.0868 -0.79783 C 0.08524 -0.84691 0.08542 -0.8787 0.07708 -0.92191 C 0.07066 -0.95648 0.07795 -0.92777 0.06684 -0.96635 C 0.06406 -0.97592 0.05347 -0.99104 0.05347 -0.98981 C 0.04618 -1.02376 0.05573 -0.98981 0.03993 -1.01851 C 0.03281 -1.03086 0.02031 -1.0645 0.01614 -1.07469 C 0.00486 -1.10216 -0.00139 -1.13302 -0.00747 -1.16265 C -0.00608 -1.19845 -0.00486 -1.27438 -0.00052 -1.31882 C 0.00486 -1.37037 -0.00608 -1.36234 0.01614 -1.37129 C 0.02344 -1.39722 0.03368 -1.41203 0.05017 -1.43148 C 0.05625 -1.45277 0.05677 -1.46728 0.07014 -1.48364 C 0.07274 -1.53827 0.07691 -1.58888 0.08038 -1.64321 C 0.07847 -1.70123 0.08403 -1.80308 0.04323 -1.85092 C 0.03767 -1.87098 0.02344 -1.88271 0.01285 -1.89876 C 0.00226 -1.91543 -0.00556 -1.93179 -0.01077 -1.95123 C -0.00747 -1.99567 -0.00434 -2.03981 -0.00052 -2.08333 C 0.00069 -2.09567 0.0118 -2.11172 0.01614 -2.11944 C 0.0243 -2.13456 0.01614 -2.15432 0.01614 -2.17191 " pathEditMode="relative" rAng="0" ptsTypes="ffffffffffffffffffffffffffffA">
                                      <p:cBhvr>
                                        <p:cTn id="47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" y="-10861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-0.10816 0.72902 C -0.10712 0.70525 -0.10625 0.69105 -0.10069 0.67161 C -0.09549 0.60247 -0.09305 0.53179 -0.10208 0.46327 C -0.1026 0.44908 -0.10243 0.43519 -0.10364 0.42161 C -0.10399 0.41667 -0.10677 0.41358 -0.10677 0.40865 C -0.10677 0.31605 -0.10434 0.21605 -0.10069 0.12284 C -0.10139 0.06142 -0.09618 -0.16635 -0.10364 -0.21543 C -0.10469 -0.28487 -0.10555 -0.30833 -0.10972 -0.36358 C -0.11024 -0.42438 -0.11024 -0.48487 -0.11128 -0.54537 C -0.11146 -0.55802 -0.11597 -0.58055 -0.11736 -0.59228 C -0.12066 -0.61882 -0.12239 -0.64629 -0.12639 -0.67284 C -0.12691 -0.68333 -0.12795 -0.70432 -0.12795 -0.7037 " pathEditMode="relative" rAng="0" ptsTypes="fffffffffffA">
                                      <p:cBhvr>
                                        <p:cTn id="52" dur="3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166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.26546 0.46728 C 0.26702 0.39414 0.2658 0.3179 0.27205 0.24506 C 0.27396 0.19753 0.27362 0.14938 0.27622 0.10185 C 0.27674 0.09228 0.29098 0.0571 0.29549 0.04784 C 0.29809 0.03488 0.30105 0.02284 0.30365 0.00988 C 0.30226 -0.13117 0.31146 -0.19259 0.27396 -0.30494 C 0.26615 -0.35339 0.25313 -0.40494 0.23177 -0.44444 C 0.22414 -0.47623 0.21598 -0.50401 0.20625 -0.53395 C 0.21077 -0.57562 0.20816 -0.56358 0.21875 -0.58796 C 0.22275 -0.6429 0.22049 -0.60309 0.22327 -0.69228 C 0.22396 -0.71821 0.21789 -0.75494 0.23177 -0.775 C 0.23247 -0.78364 0.23195 -0.79228 0.23368 -0.80062 C 0.23421 -0.80401 0.23698 -0.80432 0.23785 -0.80679 C 0.23924 -0.80988 0.23907 -0.81327 0.24028 -0.81636 C 0.24462 -0.82593 0.25139 -0.83611 0.25695 -0.84506 C 0.26059 -0.8713 0.25643 -0.85679 0.27396 -0.88302 L 0.27396 -0.88272 C 0.2816 -0.90494 0.29427 -0.92284 0.29948 -0.9463 C 0.30105 -0.9713 0.30243 -0.99198 0.30591 -1.01543 C 0.3066 -1.04938 0.30677 -1.08333 0.30799 -1.11698 C 0.30834 -1.12716 0.31042 -1.14938 0.31216 -1.16173 C 0.31337 -1.17006 0.3165 -1.18704 0.3165 -1.18673 C 0.3191 -1.22747 0.31875 -1.21049 0.31875 -1.23858 " pathEditMode="relative" rAng="0" ptsTypes="fffffffffffffffFffffffA">
                                      <p:cBhvr>
                                        <p:cTn id="57" dur="3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853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16701 0.90154 C -0.16927 0.89382 -0.17274 0.88827 -0.175 0.88148 C -0.17586 0.87808 -0.17569 0.87407 -0.17639 0.87099 C -0.17968 0.8571 -0.18107 0.85123 -0.18264 0.83518 C -0.18229 0.75679 -0.18663 0.59136 -0.17639 0.48673 C -0.17343 0.38981 -0.1934 0.27345 -0.16701 0.19259 C -0.16545 0.17531 -0.16267 0.16697 -0.1592 0.15247 C -0.15521 0.1145 -0.15659 0.13241 -0.15451 0.09599 C -0.15347 -0.00432 -0.15538 0.01111 -0.15 -0.04661 C -0.14739 -0.10432 -0.14583 -0.14692 -0.14826 -0.20895 C -0.14896 -0.22809 -0.15555 -0.24506 -0.1592 -0.26204 C -0.16458 -0.28766 -0.16632 -0.31729 -0.16875 -0.34476 C -0.16944 -0.35587 -0.1717 -0.37747 -0.1717 -0.37716 C -0.171 -0.43395 -0.1717 -0.48982 -0.17014 -0.54568 C -0.16996 -0.55587 -0.16649 -0.56482 -0.16545 -0.575 C -0.16441 -0.58457 -0.16232 -0.60463 -0.16232 -0.6034 C -0.16319 -0.65679 -0.16198 -0.69599 -0.16701 -0.74414 C -0.17066 -0.78056 -0.16649 -0.76821 -0.17326 -0.78334 C -0.17639 -0.80185 -0.18055 -0.82222 -0.18732 -0.8355 C -0.19132 -0.86389 -0.18576 -0.83087 -0.19201 -0.85278 C -0.19409 -0.8605 -0.19948 -0.89105 -0.19965 -0.90247 C -0.19982 -0.92531 -0.19965 -0.94877 -0.19965 -0.97284 " pathEditMode="relative" rAng="0" ptsTypes="fffffffffffffffffffffA">
                                      <p:cBhvr>
                                        <p:cTn id="62" dur="3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9373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-0.01476 0.59382 C -0.01372 0.53271 -0.01459 0.46913 -0.01007 0.40833 C -0.00868 0.36821 -0.00903 0.32778 -0.00712 0.28796 C -0.00677 0.27994 0.00347 0.25061 0.00659 0.24321 C 0.0085 0.2321 0.01059 0.22191 0.0125 0.21142 C 0.01146 0.09352 0.01805 0.04166 -0.00868 -0.05185 C -0.01424 -0.09229 -0.02361 -0.13581 -0.03889 -0.16883 C -0.04427 -0.19506 -0.05018 -0.21821 -0.05712 -0.24383 C -0.05382 -0.27809 -0.05573 -0.2679 -0.04809 -0.28827 C -0.04514 -0.33457 -0.04688 -0.30124 -0.04497 -0.37593 C -0.04445 -0.39753 -0.04879 -0.42871 -0.03889 -0.44506 C -0.03837 -0.45216 -0.03872 -0.45957 -0.0375 -0.46636 C -0.03716 -0.46914 -0.03507 -0.46976 -0.03438 -0.47222 C -0.03351 -0.47408 -0.03368 -0.47716 -0.03282 -0.47994 C -0.02969 -0.48766 -0.02483 -0.49661 -0.02084 -0.50402 C -0.01823 -0.52562 -0.02118 -0.51389 -0.00868 -0.5355 L -0.00868 -0.53519 C -0.0033 -0.55402 0.00573 -0.56883 0.00955 -0.58858 C 0.01059 -0.60926 0.01163 -0.62685 0.01406 -0.64661 C 0.01458 -0.67469 0.01475 -0.70309 0.01562 -0.73118 C 0.0158 -0.73982 0.01736 -0.75864 0.01857 -0.76852 C 0.01944 -0.77562 0.0217 -0.79013 0.0217 -0.78982 C 0.02343 -0.82346 0.02326 -0.80957 0.02326 -0.83272 " pathEditMode="relative" rAng="0" ptsTypes="fffffffffffffffFffffffA">
                                      <p:cBhvr>
                                        <p:cTn id="67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7132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 nodePh="1">
                                  <p:stCondLst>
                                    <p:cond delay="1350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7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3.58025E-6 L 0.00139 0.22808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38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10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05556E-6 0.00463 L 0.37031 1.31142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6534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7 -2.46914E-7 L -0.07378 1.2694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6345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3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705 0.71852 C 0.10521 0.69043 0.15451 0.59229 0.14635 0.55031 C 0.13819 0.50834 0.0559 0.49969 0.04791 0.46729 C 0.03993 0.43426 0.071 0.38858 0.09826 0.35494 C 0.12569 0.3213 0.2092 0.28858 0.21232 0.26543 C 0.21562 0.24229 0.15625 0.23889 0.11753 0.21574 C 0.07864 0.1926 -0.01632 0.15803 -0.02049 0.12624 C -0.02483 0.09414 0.07343 0.04074 0.09236 0.02377 " pathEditMode="relative" rAng="0" ptsTypes="ffffffff">
                                      <p:cBhvr>
                                        <p:cTn id="1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5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1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16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1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1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468 0.69012 C 0.01284 0.66234 0.06215 0.5642 0.05399 0.52222 C 0.04583 0.48055 -0.03646 0.4716 -0.04445 0.43889 C -0.05243 0.40679 -0.02136 0.3608 0.0059 0.32716 C 0.03333 0.29352 0.11684 0.2608 0.11996 0.23765 C 0.12326 0.21451 0.06388 0.21111 0.02517 0.18796 C -0.01372 0.16481 -0.10868 0.13055 -0.11285 0.09846 C -0.11719 0.06667 -0.01893 0.01327 4.44444E-6 -0.0037 " pathEditMode="relative" rAng="0" ptsTypes="ffffffff">
                                      <p:cBhvr>
                                        <p:cTn id="1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69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18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0.03395 L -0.02865 0.03395 L -0.04427 0.02901 C -0.05469 0.02593 -0.07274 0.03272 -0.08056 0.02593 C -0.08559 0.02408 -0.09861 0.00124 -0.11424 -0.00216 C -0.12969 -0.00555 -0.15295 -0.0037 -0.16337 -0.00216 C -0.19201 0.00618 -0.21528 0.02778 -0.24375 0.03272 L -0.3059 0.02284 L -0.33194 0.03395 L -0.36302 0.07531 L -0.38872 -0.23271 L -0.41233 0.02284 C -0.44566 0.02284 -0.46406 0.02901 -0.48212 0.02901 C -0.49497 0.02901 -0.52361 0.00741 -0.53906 0.00741 C -0.55972 0.01111 -0.58299 0.03395 -0.60399 0.03395 L -0.64774 0.03395 " pathEditMode="relative" rAng="0" ptsTypes="FFffffFFFFFfffFF"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396" y="-112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9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3587 0.040066 C 0.714302 0.041315 0.716473 0.045718 0.717879 0.047561 C 0.719285 0.049404 0.720577 0.050242 0.722025 0.051125 C 0.723473 0.052008 0.725058 0.052284 0.726565 0.052861 C 0.728072 0.053437 0.729560 0.054006 0.731067 0.054582 C 0.732574 0.055158 0.733941 0.055680 0.735607 0.056317 C 0.737272 0.056954 0.739396 0.057766 0.741062 0.058403 C 0.742728 0.059040 0.744088 0.059560 0.745602 0.060139 C 0.747115 0.060717 0.748476 0.061238 0.750141 0.061874 C 0.751807 0.062511 0.753930 0.063323 0.755597 0.063960 C 0.757262 0.064597 0.758477 0.065061 0.760136 0.065696 C 0.761795 0.066330 0.763589 0.067016 0.765554 0.067767 C 0.767519 0.068518 0.769953 0.069449 0.771924 0.070203 C 0.773896 0.070956 0.775241 0.070811 0.777379 0.072288 C 0.779519 0.073766 0.782319 0.077475 0.784757 0.079066 C 0.787194 0.080657 0.789888 0.081028 0.792006 0.081838 C 0.794122 0.082647 0.795624 0.082575 0.797461 0.083923 C 0.799297 0.085271 0.801253 0.088272 0.803024 0.089925 C 0.804795 0.091577 0.806527 0.091938 0.808086 0.093839 C 0.809645 0.095740 0.811834 0.098515 0.812378 0.101333 C 0.812921 0.104152 0.811841 0.107669 0.811344 0.110749 C 0.810847 0.113828 0.810263 0.116546 0.809394 0.119814 C 0.808526 0.123082 0.807739 0.126711 0.806136 0.130357 C 0.804533 0.134004 0.801917 0.138582 0.799776 0.141694 C 0.797634 0.144804 0.795665 0.146346 0.793286 0.149023 C 0.790908 0.151700 0.787730 0.155020 0.785505 0.157754 C 0.783279 0.160490 0.781876 0.163237 0.779931 0.165434 C 0.777987 0.167632 0.775869 0.169089 0.773836 0.170936 C 0.771800 0.172783 0.769282 0.173839 0.767723 0.176514 C 0.766164 0.179187 0.766081 0.183347 0.764480 0.186981 C 0.762880 0.190615 0.759786 0.194378 0.758120 0.198317 C 0.756454 0.202255 0.755416 0.207052 0.754485 0.210613 C 0.753554 0.214173 0.752149 0.216905 0.752535 0.219678 C 0.752923 0.222450 0.755341 0.225698 0.756812 0.227249 C 0.758281 0.228800 0.759798 0.227085 0.761352 0.228985 C 0.762903 0.230884 0.764747 0.235173 0.766127 0.238642 C 0.767508 0.242110 0.768486 0.246744 0.769633 0.249792 C 0.770780 0.252843 0.772234 0.253701 0.773010 0.256938 C 0.773787 0.260175 0.773515 0.265980 0.774291 0.269217 C 0.775068 0.272455 0.777277 0.273601 0.777668 0.276361 C 0.778058 0.279121 0.777131 0.282697 0.776634 0.285778 C 0.776136 0.288857 0.775486 0.291879 0.774685 0.294842 C 0.773882 0.297805 0.773247 0.301493 0.771819 0.303558 C 0.770391 0.305622 0.768579 0.304902 0.766116 0.307230 C 0.763654 0.309559 0.760310 0.314519 0.757047 0.317531 C 0.753785 0.320544 0.749308 0.323091 0.746540 0.325304 C 0.743774 0.327516 0.742452 0.328316 0.740445 0.330805 C 0.738437 0.333293 0.736809 0.337851 0.734495 0.340236 C 0.732179 0.342621 0.729043 0.343442 0.726551 0.345114 C 0.724058 0.346786 0.721870 0.348545 0.719539 0.350265 C 0.717208 0.351984 0.715825 0.352431 0.712565 0.355431 C 0.709305 0.358431 0.703595 0.364410 0.699980 0.368262 C 0.696364 0.372115 0.693167 0.375496 0.690873 0.378547 C 0.688579 0.381601 0.687597 0.383190 0.686215 0.386578 C 0.684832 0.389965 0.682324 0.395519 0.682580 0.398873 C 0.682835 0.402228 0.686393 0.403890 0.687749 0.406703 C 0.689105 0.409516 0.689507 0.412995 0.690716 0.415752 C 0.691926 0.418509 0.693359 0.420995 0.695008 0.423246 C 0.696657 0.425498 0.699050 0.427362 0.700609 0.429262 C 0.702168 0.431164 0.702681 0.433352 0.704362 0.434656 C 0.706043 0.435957 0.708883 0.436384 0.710695 0.437077 C 0.712507 0.437770 0.713700 0.437565 0.715235 0.438813 C 0.716770 0.440058 0.718198 0.442597 0.719904 0.444554 C 0.721609 0.446512 0.723244 0.448730 0.725467 0.450556 C 0.727688 0.452381 0.731164 0.453723 0.733237 0.455505 C 0.735310 0.457287 0.736696 0.458490 0.737906 0.461248 C 0.739116 0.464005 0.739308 0.469959 0.740497 0.472049 C 0.741685 0.474139 0.743523 0.473206 0.745037 0.473785 C 0.746549 0.474363 0.748126 0.474650 0.749576 0.475520 C 0.751026 0.476390 0.752420 0.477528 0.753738 0.479008 C 0.755058 0.480488 0.756070 0.481891 0.757492 0.484400 C 0.758914 0.486909 0.760975 0.490953 0.762268 0.494058 C 0.763562 0.497164 0.764389 0.499431 0.765252 0.503031 C 0.766115 0.506631 0.766498 0.511696 0.767449 0.515661 C 0.768399 0.519624 0.770244 0.523269 0.770955 0.526811 C 0.771665 0.530353 0.771759 0.533659 0.771714 0.536913 C 0.771668 0.540165 0.771436 0.542041 0.770679 0.546327 C 0.769923 0.550613 0.768037 0.557079 0.767174 0.562629 C 0.766309 0.568181 0.765889 0.573240 0.765499 0.579633 C 0.765109 0.586023 0.765242 0.595253 0.764830 0.600977 C 0.764419 0.606700 0.763180 0.609455 0.763027 0.613972 C 0.762874 0.618489 0.763335 0.623928 0.763915 0.628079 C 0.764494 0.632231 0.765510 0.635890 0.766505 0.638881 C 0.767500 0.641872 0.768675 0.643283 0.769881 0.646025 C 0.771088 0.648768 0.771884 0.653318 0.773743 0.655333 C 0.775600 0.657348 0.778977 0.657005 0.781029 0.658119 C 0.783080 0.659232 0.784434 0.660424 0.786053 0.662018 C 0.787672 0.663613 0.789178 0.665783 0.790739 0.667684 C 0.792297 0.669586 0.793720 0.672122 0.795407 0.673427 C 0.797094 0.674731 0.799197 0.674876 0.800863 0.675513 C 0.802528 0.676149 0.803823 0.676974 0.805403 0.677248 C 0.806981 0.677522 0.808756 0.676882 0.810335 0.677155 C 0.811913 0.677429 0.813368 0.678315 0.814875 0.678891 C 0.816381 0.679467 0.817565 0.679919 0.819376 0.680612 C 0.821188 0.681305 0.823689 0.681931 0.825747 0.683048 C 0.827806 0.684165 0.830044 0.686010 0.831725 0.687312 C 0.833406 0.688614 0.834368 0.689325 0.835833 0.690861 C 0.837298 0.692397 0.838829 0.695236 0.840518 0.696528 C 0.842209 0.697820 0.844140 0.697253 0.845974 0.698614 C 0.847807 0.699974 0.849447 0.702909 0.851521 0.704692 C 0.853593 0.706473 0.856574 0.707942 0.858413 0.709304 C 0.860253 0.710669 0.861007 0.710970 0.862560 0.712869 C 0.864112 0.714769 0.866177 0.718801 0.867729 0.720700 C 0.869282 0.722598 0.870906 0.721927 0.871876 0.724264 C 0.872846 0.726599 0.872577 0.732390 0.873551 0.734714 C 0.874524 0.737038 0.877192 0.736051 0.877714 0.738202 C 0.878235 0.740352 0.877177 0.744537 0.876679 0.747618 C 0.876182 0.750697 0.875686 0.753777 0.874730 0.756682 C 0.873775 0.759588 0.872508 0.762373 0.870949 0.765048 C 0.869390 0.767721 0.866928 0.770050 0.865376 0.772727 C 0.863823 0.775404 0.863186 0.778431 0.861633 0.781107 C 0.860081 0.783783 0.857924 0.786229 0.856059 0.788786 C 0.854195 0.791344 0.851382 0.795174 0.850447 0.796452 " pathEditMode="relative" rAng="960000" ptsTypes="">
                                      <p:cBhvr>
                                        <p:cTn id="19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600" y="381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20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20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0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13" grpId="0"/>
      <p:bldP spid="13" grpId="1"/>
      <p:bldP spid="14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620688" y="1657350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9552" y="699542"/>
            <a:ext cx="799288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谨以此片献给</a:t>
            </a:r>
            <a:r>
              <a:rPr lang="zh-CN" altLang="en-US" b="1" dirty="0"/>
              <a:t>那些</a:t>
            </a:r>
            <a:r>
              <a:rPr lang="zh-CN" altLang="en-US" b="1" dirty="0" smtClean="0"/>
              <a:t>给予我们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正能量</a:t>
            </a:r>
            <a:r>
              <a:rPr lang="zh-CN" altLang="en-US" b="1" dirty="0" smtClean="0"/>
              <a:t>的朋友，每天都有无数有形的力量化作一句关心、一声问候、一个拥抱、一份肯定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包围着我们，请记得那些一路支持、陪伴我们走过人生低谷的朋友，他们就如同有形的翅膀给予我们勇气和力量！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回忆的目的，不是缅怀过去，而是正视未来，我们都受过伤，更要学会坚强！做更好的自己，愿我们都能成为彼此“有形的翅膀”！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2520157" y="2108002"/>
            <a:ext cx="4103683" cy="1036637"/>
            <a:chOff x="1814" y="1825"/>
            <a:chExt cx="2585" cy="653"/>
          </a:xfrm>
          <a:solidFill>
            <a:schemeClr val="tx1"/>
          </a:solidFill>
        </p:grpSpPr>
        <p:sp>
          <p:nvSpPr>
            <p:cNvPr id="10" name="Freeform 36"/>
            <p:cNvSpPr>
              <a:spLocks/>
            </p:cNvSpPr>
            <p:nvPr/>
          </p:nvSpPr>
          <p:spPr bwMode="auto">
            <a:xfrm>
              <a:off x="1814" y="1825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7"/>
            <p:cNvSpPr>
              <a:spLocks/>
            </p:cNvSpPr>
            <p:nvPr/>
          </p:nvSpPr>
          <p:spPr bwMode="auto">
            <a:xfrm rot="-5400000">
              <a:off x="1817" y="2368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 rot="10800000">
              <a:off x="4289" y="2367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 rot="5400000">
              <a:off x="4290" y="1834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41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0" y="-236042"/>
            <a:ext cx="9144000" cy="5376124"/>
            <a:chOff x="152400" y="-81933"/>
            <a:chExt cx="9144000" cy="5376124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/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pic>
        <p:nvPicPr>
          <p:cNvPr id="14" name="眼睛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400" y="2026024"/>
            <a:ext cx="1541200" cy="44386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231" flipH="1">
            <a:off x="-2640426" y="-1264718"/>
            <a:ext cx="2278044" cy="3266184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15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1530770" y="-578776"/>
            <a:ext cx="6011356" cy="7326990"/>
          </a:xfrm>
          <a:prstGeom prst="triangle">
            <a:avLst/>
          </a:pr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" name="y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271163" y="1497826"/>
            <a:ext cx="390670" cy="333114"/>
          </a:xfrm>
          <a:prstGeom prst="rect">
            <a:avLst/>
          </a:prstGeom>
        </p:spPr>
      </p:pic>
      <p:pic>
        <p:nvPicPr>
          <p:cNvPr id="164" name="y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55467" flipH="1">
            <a:off x="4544037" y="2348647"/>
            <a:ext cx="523302" cy="446206"/>
          </a:xfrm>
          <a:prstGeom prst="rect">
            <a:avLst/>
          </a:prstGeom>
        </p:spPr>
      </p:pic>
      <p:pic>
        <p:nvPicPr>
          <p:cNvPr id="166" name="y3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4686">
            <a:off x="3803980" y="2775011"/>
            <a:ext cx="543492" cy="463424"/>
          </a:xfrm>
          <a:prstGeom prst="rect">
            <a:avLst/>
          </a:prstGeom>
        </p:spPr>
      </p:pic>
      <p:pic>
        <p:nvPicPr>
          <p:cNvPr id="165" name="y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443" flipH="1">
            <a:off x="4647775" y="3595723"/>
            <a:ext cx="750394" cy="639842"/>
          </a:xfrm>
          <a:prstGeom prst="rect">
            <a:avLst/>
          </a:prstGeom>
        </p:spPr>
      </p:pic>
      <p:pic>
        <p:nvPicPr>
          <p:cNvPr id="167" name="y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3295">
            <a:off x="3325465" y="3996004"/>
            <a:ext cx="905172" cy="771818"/>
          </a:xfrm>
          <a:prstGeom prst="rect">
            <a:avLst/>
          </a:prstGeom>
        </p:spPr>
      </p:pic>
      <p:pic>
        <p:nvPicPr>
          <p:cNvPr id="168" name="y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408075" y="1497826"/>
            <a:ext cx="390670" cy="333114"/>
          </a:xfrm>
          <a:prstGeom prst="rect">
            <a:avLst/>
          </a:prstGeom>
        </p:spPr>
      </p:pic>
      <p:pic>
        <p:nvPicPr>
          <p:cNvPr id="170" name="y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221626" y="1814188"/>
            <a:ext cx="485016" cy="413560"/>
          </a:xfrm>
          <a:prstGeom prst="rect">
            <a:avLst/>
          </a:prstGeom>
        </p:spPr>
      </p:pic>
      <p:pic>
        <p:nvPicPr>
          <p:cNvPr id="172" name="y1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105851" y="2151518"/>
            <a:ext cx="459040" cy="391412"/>
          </a:xfrm>
          <a:prstGeom prst="rect">
            <a:avLst/>
          </a:prstGeom>
        </p:spPr>
      </p:pic>
      <p:pic>
        <p:nvPicPr>
          <p:cNvPr id="174" name="y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927880" y="2508024"/>
            <a:ext cx="529488" cy="451480"/>
          </a:xfrm>
          <a:prstGeom prst="rect">
            <a:avLst/>
          </a:prstGeom>
        </p:spPr>
      </p:pic>
      <p:pic>
        <p:nvPicPr>
          <p:cNvPr id="175" name="y1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746102" y="2881880"/>
            <a:ext cx="583754" cy="497752"/>
          </a:xfrm>
          <a:prstGeom prst="rect">
            <a:avLst/>
          </a:prstGeom>
        </p:spPr>
      </p:pic>
      <p:pic>
        <p:nvPicPr>
          <p:cNvPr id="178" name="y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427086" y="3443752"/>
            <a:ext cx="762440" cy="650112"/>
          </a:xfrm>
          <a:prstGeom prst="rect">
            <a:avLst/>
          </a:prstGeom>
        </p:spPr>
      </p:pic>
      <p:pic>
        <p:nvPicPr>
          <p:cNvPr id="180" name="y2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063825" y="3965044"/>
            <a:ext cx="936886" cy="798858"/>
          </a:xfrm>
          <a:prstGeom prst="rect">
            <a:avLst/>
          </a:prstGeom>
        </p:spPr>
      </p:pic>
      <p:pic>
        <p:nvPicPr>
          <p:cNvPr id="182" name="y2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2807945" y="4544681"/>
            <a:ext cx="996886" cy="850018"/>
          </a:xfrm>
          <a:prstGeom prst="rect">
            <a:avLst/>
          </a:prstGeom>
        </p:spPr>
      </p:pic>
      <p:pic>
        <p:nvPicPr>
          <p:cNvPr id="184" name="y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2521932" y="5048699"/>
            <a:ext cx="1114050" cy="949920"/>
          </a:xfrm>
          <a:prstGeom prst="rect">
            <a:avLst/>
          </a:prstGeom>
        </p:spPr>
      </p:pic>
      <p:pic>
        <p:nvPicPr>
          <p:cNvPr id="186" name="y1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489271" y="2081915"/>
            <a:ext cx="390670" cy="333114"/>
          </a:xfrm>
          <a:prstGeom prst="rect">
            <a:avLst/>
          </a:prstGeom>
        </p:spPr>
      </p:pic>
      <p:pic>
        <p:nvPicPr>
          <p:cNvPr id="187" name="y1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596149" y="2391350"/>
            <a:ext cx="485016" cy="413560"/>
          </a:xfrm>
          <a:prstGeom prst="rect">
            <a:avLst/>
          </a:prstGeom>
        </p:spPr>
      </p:pic>
      <p:pic>
        <p:nvPicPr>
          <p:cNvPr id="188" name="y1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711708" y="2672996"/>
            <a:ext cx="459040" cy="391412"/>
          </a:xfrm>
          <a:prstGeom prst="rect">
            <a:avLst/>
          </a:prstGeom>
        </p:spPr>
      </p:pic>
      <p:pic>
        <p:nvPicPr>
          <p:cNvPr id="189" name="y17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767669" y="2964114"/>
            <a:ext cx="529488" cy="451480"/>
          </a:xfrm>
          <a:prstGeom prst="rect">
            <a:avLst/>
          </a:prstGeom>
        </p:spPr>
      </p:pic>
      <p:pic>
        <p:nvPicPr>
          <p:cNvPr id="190" name="y19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865375" y="3283020"/>
            <a:ext cx="583754" cy="497752"/>
          </a:xfrm>
          <a:prstGeom prst="rect">
            <a:avLst/>
          </a:prstGeom>
        </p:spPr>
      </p:pic>
      <p:pic>
        <p:nvPicPr>
          <p:cNvPr id="191" name="y2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949129" y="3699365"/>
            <a:ext cx="762440" cy="650112"/>
          </a:xfrm>
          <a:prstGeom prst="rect">
            <a:avLst/>
          </a:prstGeom>
        </p:spPr>
      </p:pic>
      <p:pic>
        <p:nvPicPr>
          <p:cNvPr id="192" name="y2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5065127" y="4270755"/>
            <a:ext cx="936886" cy="798858"/>
          </a:xfrm>
          <a:prstGeom prst="rect">
            <a:avLst/>
          </a:prstGeom>
        </p:spPr>
      </p:pic>
      <p:pic>
        <p:nvPicPr>
          <p:cNvPr id="193" name="y2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5188800" y="4743126"/>
            <a:ext cx="996886" cy="850018"/>
          </a:xfrm>
          <a:prstGeom prst="rect">
            <a:avLst/>
          </a:prstGeom>
        </p:spPr>
      </p:pic>
      <p:pic>
        <p:nvPicPr>
          <p:cNvPr id="198" name="y1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519398" y="2081915"/>
            <a:ext cx="390670" cy="333114"/>
          </a:xfrm>
          <a:prstGeom prst="rect">
            <a:avLst/>
          </a:prstGeom>
        </p:spPr>
      </p:pic>
      <p:pic>
        <p:nvPicPr>
          <p:cNvPr id="199" name="y1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626276" y="2391350"/>
            <a:ext cx="485016" cy="413560"/>
          </a:xfrm>
          <a:prstGeom prst="rect">
            <a:avLst/>
          </a:prstGeom>
        </p:spPr>
      </p:pic>
      <p:pic>
        <p:nvPicPr>
          <p:cNvPr id="200" name="y1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741835" y="2672996"/>
            <a:ext cx="459040" cy="391412"/>
          </a:xfrm>
          <a:prstGeom prst="rect">
            <a:avLst/>
          </a:prstGeom>
        </p:spPr>
      </p:pic>
      <p:pic>
        <p:nvPicPr>
          <p:cNvPr id="201" name="y17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797796" y="2964114"/>
            <a:ext cx="529488" cy="451480"/>
          </a:xfrm>
          <a:prstGeom prst="rect">
            <a:avLst/>
          </a:prstGeom>
        </p:spPr>
      </p:pic>
      <p:pic>
        <p:nvPicPr>
          <p:cNvPr id="202" name="y19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895502" y="3283020"/>
            <a:ext cx="583754" cy="497752"/>
          </a:xfrm>
          <a:prstGeom prst="rect">
            <a:avLst/>
          </a:prstGeom>
        </p:spPr>
      </p:pic>
      <p:pic>
        <p:nvPicPr>
          <p:cNvPr id="203" name="y2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4979256" y="3699365"/>
            <a:ext cx="762440" cy="650112"/>
          </a:xfrm>
          <a:prstGeom prst="rect">
            <a:avLst/>
          </a:prstGeom>
        </p:spPr>
      </p:pic>
      <p:pic>
        <p:nvPicPr>
          <p:cNvPr id="204" name="y2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5095254" y="4270755"/>
            <a:ext cx="936886" cy="798858"/>
          </a:xfrm>
          <a:prstGeom prst="rect">
            <a:avLst/>
          </a:prstGeom>
        </p:spPr>
      </p:pic>
      <p:pic>
        <p:nvPicPr>
          <p:cNvPr id="205" name="y2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0000" flipH="1">
            <a:off x="5218927" y="4743126"/>
            <a:ext cx="996886" cy="850018"/>
          </a:xfrm>
          <a:prstGeom prst="rect">
            <a:avLst/>
          </a:prstGeom>
        </p:spPr>
      </p:pic>
      <p:pic>
        <p:nvPicPr>
          <p:cNvPr id="206" name="y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400662" y="1505433"/>
            <a:ext cx="390670" cy="333114"/>
          </a:xfrm>
          <a:prstGeom prst="rect">
            <a:avLst/>
          </a:prstGeom>
        </p:spPr>
      </p:pic>
      <p:pic>
        <p:nvPicPr>
          <p:cNvPr id="207" name="y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214213" y="1821795"/>
            <a:ext cx="485016" cy="413560"/>
          </a:xfrm>
          <a:prstGeom prst="rect">
            <a:avLst/>
          </a:prstGeom>
        </p:spPr>
      </p:pic>
      <p:pic>
        <p:nvPicPr>
          <p:cNvPr id="208" name="y1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4098438" y="2159125"/>
            <a:ext cx="459040" cy="391412"/>
          </a:xfrm>
          <a:prstGeom prst="rect">
            <a:avLst/>
          </a:prstGeom>
        </p:spPr>
      </p:pic>
      <p:pic>
        <p:nvPicPr>
          <p:cNvPr id="209" name="y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920467" y="2515631"/>
            <a:ext cx="529488" cy="451480"/>
          </a:xfrm>
          <a:prstGeom prst="rect">
            <a:avLst/>
          </a:prstGeom>
        </p:spPr>
      </p:pic>
      <p:pic>
        <p:nvPicPr>
          <p:cNvPr id="210" name="y1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738689" y="2889487"/>
            <a:ext cx="583754" cy="497752"/>
          </a:xfrm>
          <a:prstGeom prst="rect">
            <a:avLst/>
          </a:prstGeom>
        </p:spPr>
      </p:pic>
      <p:pic>
        <p:nvPicPr>
          <p:cNvPr id="211" name="y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419673" y="3451359"/>
            <a:ext cx="762440" cy="650112"/>
          </a:xfrm>
          <a:prstGeom prst="rect">
            <a:avLst/>
          </a:prstGeom>
        </p:spPr>
      </p:pic>
      <p:pic>
        <p:nvPicPr>
          <p:cNvPr id="212" name="y2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3056412" y="3972651"/>
            <a:ext cx="936886" cy="798858"/>
          </a:xfrm>
          <a:prstGeom prst="rect">
            <a:avLst/>
          </a:prstGeom>
        </p:spPr>
      </p:pic>
      <p:pic>
        <p:nvPicPr>
          <p:cNvPr id="213" name="y2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2800532" y="4552288"/>
            <a:ext cx="996886" cy="850018"/>
          </a:xfrm>
          <a:prstGeom prst="rect">
            <a:avLst/>
          </a:prstGeom>
        </p:spPr>
      </p:pic>
      <p:pic>
        <p:nvPicPr>
          <p:cNvPr id="214" name="y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340000">
            <a:off x="2514519" y="5056306"/>
            <a:ext cx="1114050" cy="949920"/>
          </a:xfrm>
          <a:prstGeom prst="rect">
            <a:avLst/>
          </a:prstGeom>
        </p:spPr>
      </p:pic>
      <p:pic>
        <p:nvPicPr>
          <p:cNvPr id="194" name="悲"/>
          <p:cNvPicPr>
            <a:picLocks noChangeAspect="1"/>
          </p:cNvPicPr>
          <p:nvPr/>
        </p:nvPicPr>
        <p:blipFill>
          <a:blip r:embed="rId1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483" y="1105023"/>
            <a:ext cx="912352" cy="994770"/>
          </a:xfrm>
          <a:prstGeom prst="rect">
            <a:avLst/>
          </a:prstGeom>
        </p:spPr>
      </p:pic>
      <p:pic>
        <p:nvPicPr>
          <p:cNvPr id="195" name="喜"/>
          <p:cNvPicPr>
            <a:picLocks noChangeAspect="1" noChangeArrowheads="1"/>
          </p:cNvPicPr>
          <p:nvPr/>
        </p:nvPicPr>
        <p:blipFill>
          <a:blip r:embed="rId19" cstate="print">
            <a:grayscl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90943" y="859766"/>
            <a:ext cx="1395432" cy="148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" name="是"/>
          <p:cNvPicPr>
            <a:picLocks noChangeAspect="1"/>
          </p:cNvPicPr>
          <p:nvPr/>
        </p:nvPicPr>
        <p:blipFill>
          <a:blip r:embed="rId2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995" y="876876"/>
            <a:ext cx="973328" cy="1451064"/>
          </a:xfrm>
          <a:prstGeom prst="rect">
            <a:avLst/>
          </a:prstGeom>
        </p:spPr>
      </p:pic>
      <p:pic>
        <p:nvPicPr>
          <p:cNvPr id="197" name="非"/>
          <p:cNvPicPr>
            <a:picLocks noChangeAspect="1"/>
          </p:cNvPicPr>
          <p:nvPr/>
        </p:nvPicPr>
        <p:blipFill>
          <a:blip r:embed="rId2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6246" y="1085885"/>
            <a:ext cx="884826" cy="1033046"/>
          </a:xfrm>
          <a:prstGeom prst="rect">
            <a:avLst/>
          </a:prstGeom>
        </p:spPr>
      </p:pic>
      <p:pic>
        <p:nvPicPr>
          <p:cNvPr id="216" name="舞蹈1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447" y="-824592"/>
            <a:ext cx="6641128" cy="70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2"/>
          <p:cNvSpPr txBox="1"/>
          <p:nvPr/>
        </p:nvSpPr>
        <p:spPr>
          <a:xfrm>
            <a:off x="6101966" y="4547904"/>
            <a:ext cx="2430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一双眼，看过许多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变迁 </a:t>
            </a:r>
            <a:endParaRPr lang="zh-CN" altLang="en-US" sz="20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5" name="1"/>
          <p:cNvSpPr txBox="1"/>
          <p:nvPr/>
        </p:nvSpPr>
        <p:spPr>
          <a:xfrm>
            <a:off x="4074510" y="4219802"/>
            <a:ext cx="3467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方正喵呜体" pitchFamily="2" charset="-122"/>
                <a:ea typeface="方正喵呜体" pitchFamily="2" charset="-122"/>
              </a:rPr>
              <a:t>这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一路，翻阅了，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喜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悲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是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非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8" name="1"/>
          <p:cNvSpPr txBox="1"/>
          <p:nvPr/>
        </p:nvSpPr>
        <p:spPr>
          <a:xfrm>
            <a:off x="4074510" y="4219802"/>
            <a:ext cx="3467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方正喵呜体" pitchFamily="2" charset="-122"/>
                <a:ea typeface="方正喵呜体" pitchFamily="2" charset="-122"/>
              </a:rPr>
              <a:t>这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一路，翻阅了，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喜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悲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是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非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9" name="2"/>
          <p:cNvSpPr txBox="1"/>
          <p:nvPr/>
        </p:nvSpPr>
        <p:spPr>
          <a:xfrm>
            <a:off x="6101966" y="4547904"/>
            <a:ext cx="2422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一双眼，看过许多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变迁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 </a:t>
            </a:r>
            <a:endParaRPr lang="zh-CN" altLang="en-US" sz="1600" b="1" dirty="0"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42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-0.03519 L 0 0.02098 " pathEditMode="fixed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37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clr"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2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25000">
                                          <p:val>
                                            <p:intVal val="360"/>
                                          </p:val>
                                        </p:tav>
                                        <p:tav tm="50000">
                                          <p:val>
                                            <p:intVal val="720"/>
                                          </p:val>
                                        </p:tav>
                                        <p:tav tm="75000">
                                          <p:val>
                                            <p:intVal val="1080"/>
                                          </p:val>
                                        </p:tav>
                                        <p:tav tm="100000">
                                          <p:val>
                                            <p:intVal val="144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5.55556E-7 -3.95062E-6 L -0.14583 -0.16018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-80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72" dur="2250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6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2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3" presetClass="exit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3" presetClass="exit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46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5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3" presetClass="exit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3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8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1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8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9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0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6" grpId="0"/>
      <p:bldP spid="5" grpId="0"/>
      <p:bldP spid="18" grpId="0"/>
      <p:bldP spid="18" grpId="1"/>
      <p:bldP spid="18" grpId="2"/>
      <p:bldP spid="19" grpId="0"/>
      <p:bldP spid="19" grpId="1"/>
      <p:bldP spid="1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-236042"/>
            <a:ext cx="9144000" cy="5376124"/>
            <a:chOff x="152400" y="-81933"/>
            <a:chExt cx="9144000" cy="537612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/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8" name="3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11" name="2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9" name="1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" y="695312"/>
            <a:ext cx="3537406" cy="33886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655" y="1857346"/>
            <a:ext cx="2051809" cy="323468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云形标注 23"/>
          <p:cNvSpPr/>
          <p:nvPr/>
        </p:nvSpPr>
        <p:spPr>
          <a:xfrm rot="-540000">
            <a:off x="3462912" y="224773"/>
            <a:ext cx="2522976" cy="2163025"/>
          </a:xfrm>
          <a:prstGeom prst="cloudCallout">
            <a:avLst>
              <a:gd name="adj1" fmla="val -69076"/>
              <a:gd name="adj2" fmla="val 5690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云形标注 28"/>
          <p:cNvSpPr/>
          <p:nvPr/>
        </p:nvSpPr>
        <p:spPr>
          <a:xfrm>
            <a:off x="3581400" y="609600"/>
            <a:ext cx="3295650" cy="2109703"/>
          </a:xfrm>
          <a:prstGeom prst="cloudCallout">
            <a:avLst>
              <a:gd name="adj1" fmla="val 54802"/>
              <a:gd name="adj2" fmla="val 33871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957">
            <a:off x="4150740" y="704298"/>
            <a:ext cx="1524294" cy="129218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987574"/>
            <a:ext cx="1356890" cy="129063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" y="695312"/>
            <a:ext cx="3537406" cy="338860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655" y="1857346"/>
            <a:ext cx="2051809" cy="32346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3752036" y="784324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/>
              <a:t>加班</a:t>
            </a:r>
            <a:r>
              <a:rPr lang="zh-CN" altLang="en-US" b="1" dirty="0"/>
              <a:t>真</a:t>
            </a:r>
            <a:r>
              <a:rPr lang="zh-CN" altLang="en-US" b="1" dirty="0" smtClean="0"/>
              <a:t>累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好想睡觉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(⊙o⊙)</a:t>
            </a:r>
            <a:endParaRPr lang="zh-CN" altLang="en-US" b="1" dirty="0"/>
          </a:p>
        </p:txBody>
      </p:sp>
      <p:sp>
        <p:nvSpPr>
          <p:cNvPr id="34" name="TextBox 33"/>
          <p:cNvSpPr txBox="1"/>
          <p:nvPr/>
        </p:nvSpPr>
        <p:spPr>
          <a:xfrm flipH="1">
            <a:off x="5076056" y="1203598"/>
            <a:ext cx="165141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/>
              <a:t>一个人好孤单</a:t>
            </a:r>
            <a:endParaRPr lang="en-US" altLang="zh-CN" sz="1600" b="1" dirty="0" smtClean="0"/>
          </a:p>
          <a:p>
            <a:pPr algn="ctr"/>
            <a:r>
              <a:rPr lang="zh-CN" altLang="en-US" sz="1600" b="1" dirty="0" smtClean="0"/>
              <a:t>只能与月亮为伴</a:t>
            </a:r>
            <a:endParaRPr lang="en-US" altLang="zh-CN" sz="1600" b="1" dirty="0" smtClean="0"/>
          </a:p>
          <a:p>
            <a:pPr algn="ctr"/>
            <a:r>
              <a:rPr lang="en-US" altLang="zh-CN" sz="1600" b="1" dirty="0"/>
              <a:t>~~~~(&gt;_&lt;)~~~~ </a:t>
            </a:r>
            <a:endParaRPr lang="zh-CN" altLang="en-US" sz="1600" b="1" dirty="0"/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51799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100000"/>
                </a:schemeClr>
              </a:gs>
              <a:gs pos="50000">
                <a:schemeClr val="tx1">
                  <a:alpha val="20000"/>
                </a:schemeClr>
              </a:gs>
              <a:gs pos="99000">
                <a:schemeClr val="tx1">
                  <a:lum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-581025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-57150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-642938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075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-714375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-71437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-428625"/>
            <a:ext cx="4333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-714375"/>
            <a:ext cx="4333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1" descr="F:\临时\amy\模板\圣诞\场景\7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2" descr="F:\临时\amy\模板\圣诞\场景\7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3" descr="F:\临时\amy\模板\圣诞\场景\7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-436563"/>
            <a:ext cx="42862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4" descr="F:\临时\amy\模板\圣诞\场景\7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-347663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5" descr="F:\临时\amy\模板\圣诞\场景\7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6" descr="F:\临时\amy\模板\圣诞\场景\7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-714375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7" descr="F:\临时\amy\模板\圣诞\场景\7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-428625"/>
            <a:ext cx="214312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8" descr="F:\临时\amy\模板\圣诞\场景\7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-500063"/>
            <a:ext cx="34131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"/>
          <p:cNvSpPr txBox="1"/>
          <p:nvPr/>
        </p:nvSpPr>
        <p:spPr>
          <a:xfrm>
            <a:off x="2915816" y="4187864"/>
            <a:ext cx="2996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有时候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我也会 觉得有一点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累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3" name="1"/>
          <p:cNvSpPr txBox="1"/>
          <p:nvPr/>
        </p:nvSpPr>
        <p:spPr>
          <a:xfrm>
            <a:off x="2915816" y="4187864"/>
            <a:ext cx="2996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有时候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我也会 觉得有一点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累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4" name="2"/>
          <p:cNvSpPr txBox="1"/>
          <p:nvPr/>
        </p:nvSpPr>
        <p:spPr>
          <a:xfrm>
            <a:off x="4105106" y="4547904"/>
            <a:ext cx="233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一瞬间，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怀疑</a:t>
            </a:r>
            <a:r>
              <a:rPr lang="zh-CN" altLang="en-US" sz="1600" b="1" dirty="0" smtClean="0"/>
              <a:t>身边一切</a:t>
            </a:r>
            <a:endParaRPr lang="zh-CN" altLang="en-US" sz="1600" b="1" dirty="0"/>
          </a:p>
        </p:txBody>
      </p:sp>
      <p:sp>
        <p:nvSpPr>
          <p:cNvPr id="15" name="2"/>
          <p:cNvSpPr txBox="1"/>
          <p:nvPr/>
        </p:nvSpPr>
        <p:spPr>
          <a:xfrm>
            <a:off x="4105106" y="4547904"/>
            <a:ext cx="233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一瞬间，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怀疑</a:t>
            </a:r>
            <a:r>
              <a:rPr lang="zh-CN" altLang="en-US" sz="1600" b="1" dirty="0" smtClean="0"/>
              <a:t>身边一切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27408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3000" fill="hold" grpId="1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0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6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130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6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19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Rot by="43200000">
                                      <p:cBhvr>
                                        <p:cTn id="19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19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196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19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43200000">
                                      <p:cBhvr>
                                        <p:cTn id="20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20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Rot by="43200000">
                                      <p:cBhvr>
                                        <p:cTn id="20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20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43200000">
                                      <p:cBhvr>
                                        <p:cTn id="208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21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43200000">
                                      <p:cBhvr>
                                        <p:cTn id="21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21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21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2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8" presetClass="emph" presetSubtype="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Rot by="43200000">
                                      <p:cBhvr>
                                        <p:cTn id="22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22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2" animBg="1"/>
      <p:bldP spid="29" grpId="0" animBg="1"/>
      <p:bldP spid="29" grpId="2" animBg="1"/>
      <p:bldP spid="2" grpId="0"/>
      <p:bldP spid="2" grpId="1"/>
      <p:bldP spid="34" grpId="0"/>
      <p:bldP spid="34" grpId="1"/>
      <p:bldP spid="6" grpId="0" animBg="1"/>
      <p:bldP spid="5" grpId="0"/>
      <p:bldP spid="13" grpId="1"/>
      <p:bldP spid="13" grpId="2"/>
      <p:bldP spid="13" grpId="3"/>
      <p:bldP spid="14" grpId="0"/>
      <p:bldP spid="15" grpId="0"/>
      <p:bldP spid="15" grpId="1"/>
      <p:bldP spid="1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5875"/>
            <a:ext cx="9144000" cy="5179913"/>
            <a:chOff x="0" y="-15875"/>
            <a:chExt cx="9144000" cy="5179913"/>
          </a:xfrm>
        </p:grpSpPr>
        <p:pic>
          <p:nvPicPr>
            <p:cNvPr id="19" name="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55" t="40954" r="11617" b="12060"/>
            <a:stretch/>
          </p:blipFill>
          <p:spPr>
            <a:xfrm>
              <a:off x="0" y="0"/>
              <a:ext cx="9144000" cy="516403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" y="695312"/>
              <a:ext cx="3537406" cy="338860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6655" y="1857346"/>
              <a:ext cx="2051809" cy="3234684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0" y="-15875"/>
              <a:ext cx="9144000" cy="5179913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100000"/>
                  </a:schemeClr>
                </a:gs>
                <a:gs pos="50000">
                  <a:schemeClr val="tx1">
                    <a:alpha val="20000"/>
                  </a:schemeClr>
                </a:gs>
                <a:gs pos="99000">
                  <a:schemeClr val="tx1">
                    <a:lum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5" b="19449"/>
          <a:stretch/>
        </p:blipFill>
        <p:spPr>
          <a:xfrm flipH="1">
            <a:off x="-19050" y="-15874"/>
            <a:ext cx="9210440" cy="5159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3" y="-452586"/>
            <a:ext cx="8549677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9797" y="371440"/>
            <a:ext cx="2488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隐形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dirty="0" smtClean="0"/>
              <a:t>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带着我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幻想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2859" y="803488"/>
            <a:ext cx="2282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掠过那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绝望</a:t>
            </a:r>
            <a:r>
              <a:rPr lang="zh-CN" altLang="en-US" sz="1600" b="1" dirty="0" smtClean="0"/>
              <a:t> ，找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希望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5" y="2284468"/>
            <a:ext cx="3222898" cy="2746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380" y="0"/>
            <a:ext cx="3384158" cy="3752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00936">
            <a:off x="1090264" y="2778721"/>
            <a:ext cx="869272" cy="87926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63888" y="-380578"/>
            <a:ext cx="3960440" cy="5308054"/>
            <a:chOff x="3779912" y="0"/>
            <a:chExt cx="3960440" cy="5308054"/>
          </a:xfrm>
          <a:scene3d>
            <a:camera prst="perspectiveHeroicExtremeLeftFacing"/>
            <a:lightRig rig="threePt" dir="t"/>
          </a:scene3d>
        </p:grpSpPr>
        <p:cxnSp>
          <p:nvCxnSpPr>
            <p:cNvPr id="9" name="肘形连接符 8"/>
            <p:cNvCxnSpPr/>
            <p:nvPr/>
          </p:nvCxnSpPr>
          <p:spPr>
            <a:xfrm rot="16200000" flipH="1">
              <a:off x="3250121" y="529791"/>
              <a:ext cx="1851670" cy="792088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/>
            <p:nvPr/>
          </p:nvCxnSpPr>
          <p:spPr>
            <a:xfrm>
              <a:off x="4572000" y="1851670"/>
              <a:ext cx="1152128" cy="720079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/>
            <p:cNvCxnSpPr/>
            <p:nvPr/>
          </p:nvCxnSpPr>
          <p:spPr>
            <a:xfrm rot="15718076" flipH="1">
              <a:off x="5265552" y="3099224"/>
              <a:ext cx="1636883" cy="49658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/>
            <p:nvPr/>
          </p:nvCxnSpPr>
          <p:spPr>
            <a:xfrm>
              <a:off x="6444209" y="4123239"/>
              <a:ext cx="1296143" cy="118481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306" y="2362763"/>
            <a:ext cx="423980" cy="42398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08562" y="2316220"/>
            <a:ext cx="879262" cy="869272"/>
            <a:chOff x="2595055" y="3395720"/>
            <a:chExt cx="879262" cy="86927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00936">
              <a:off x="2600050" y="3390725"/>
              <a:ext cx="869272" cy="87926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4633" y="3445635"/>
              <a:ext cx="423980" cy="4239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45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Rot by="600000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4.84708E-6 L -0.02031 0.0556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278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13 0.02407 L 0.01875 -0.03179 C 0.02239 -0.0463 0.03073 -0.05895 0.0408 -0.0713 C 0.05173 -0.08642 0.0618 -0.09476 0.07031 -0.09722 L 0.10885 -0.11451 " pathEditMode="relative" rAng="-2090111" ptsTypes="FffFF">
                                      <p:cBhvr>
                                        <p:cTn id="33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836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208 -1.50879E-6 L 0.12013 -0.13422 C 0.14566 -0.16075 0.18333 -0.19593 0.225 -0.22555 C 0.27274 -0.25794 0.31111 -0.28108 0.33975 -0.29034 L 0.47691 -0.33847 " pathEditMode="relative" rAng="-1296940" ptsTypes="FffFF">
                                      <p:cBhvr>
                                        <p:cTn id="44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8" y="-197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6" dur="25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9050" y="-452586"/>
            <a:ext cx="9210440" cy="5596086"/>
            <a:chOff x="-19050" y="-452586"/>
            <a:chExt cx="9210440" cy="5596086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535" b="19449"/>
            <a:stretch/>
          </p:blipFill>
          <p:spPr>
            <a:xfrm flipH="1">
              <a:off x="-19050" y="-15874"/>
              <a:ext cx="9210440" cy="515937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03" y="-452586"/>
              <a:ext cx="8549677" cy="514350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15" y="2284468"/>
              <a:ext cx="3222898" cy="2746315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0380" y="0"/>
              <a:ext cx="3384158" cy="3752174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4132712" cy="39729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430" y="2894886"/>
            <a:ext cx="537354" cy="540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970" y="3887588"/>
            <a:ext cx="981830" cy="988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718" y="4083918"/>
            <a:ext cx="662250" cy="66669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100000">
                <a:srgbClr val="FFFF7A"/>
              </a:gs>
              <a:gs pos="0">
                <a:srgbClr val="FFFF00">
                  <a:alpha val="30000"/>
                </a:srgbClr>
              </a:gs>
              <a:gs pos="70000">
                <a:srgbClr val="FFFCD9">
                  <a:lumMod val="30000"/>
                  <a:lumOff val="7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5660">
            <a:off x="10069112" y="104586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905">
            <a:off x="-2914428" y="1627952"/>
            <a:ext cx="1316170" cy="132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9911245" y="4379294"/>
            <a:ext cx="986802" cy="993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1911115" y="5287473"/>
            <a:ext cx="986802" cy="993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-1167908" y="5032715"/>
            <a:ext cx="1704836" cy="171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9744774" y="2672836"/>
            <a:ext cx="1378978" cy="1388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7141941" y="5743014"/>
            <a:ext cx="709692" cy="714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11601782" y="-1844832"/>
            <a:ext cx="1324302" cy="1333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3504">
            <a:off x="258148" y="-2257059"/>
            <a:ext cx="1704836" cy="171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214">
            <a:off x="3344923" y="-2175380"/>
            <a:ext cx="1261206" cy="1269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3974" flipV="1">
            <a:off x="6561684" y="-1562480"/>
            <a:ext cx="763362" cy="768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33253">
            <a:off x="-2446996" y="-362665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04550">
            <a:off x="-3348806" y="4950248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08402" flipH="1">
            <a:off x="-5710958" y="3381419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25082">
            <a:off x="11147855" y="317525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5832">
            <a:off x="11534237" y="-430506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1310">
            <a:off x="4447308" y="560769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67360">
            <a:off x="-3238708" y="297846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96674">
            <a:off x="-4809555" y="735113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39098">
            <a:off x="-3238708" y="-2118842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6140">
            <a:off x="10729851" y="5615744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6790">
            <a:off x="12062927" y="120991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02810">
            <a:off x="-2800602" y="6641342"/>
            <a:ext cx="4604446" cy="4635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3295">
            <a:off x="6921147" y="-3300836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1310">
            <a:off x="7598853" y="7624009"/>
            <a:ext cx="4533748" cy="4564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1152">
            <a:off x="3961548" y="-5287945"/>
            <a:ext cx="3676398" cy="3701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1310">
            <a:off x="7284812" y="6990438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1310">
            <a:off x="1569895" y="7033439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5809383" y="7967908"/>
            <a:ext cx="709692" cy="714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73698">
            <a:off x="-5975768" y="-3179273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3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1310">
            <a:off x="5952254" y="9215332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5329">
            <a:off x="-2192554" y="-6595015"/>
            <a:ext cx="4836532" cy="4868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598">
            <a:off x="13805904" y="-1350405"/>
            <a:ext cx="1324302" cy="1333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16180">
            <a:off x="-7036680" y="121172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1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0602">
            <a:off x="3308204" y="7769955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82807"/>
            <a:ext cx="2604454" cy="40626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163528"/>
            <a:ext cx="376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你的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力量</a:t>
            </a:r>
            <a:r>
              <a:rPr lang="zh-CN" altLang="en-US" sz="1600" b="1" dirty="0" smtClean="0"/>
              <a:t> ，却是我身上 ，真实的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飞翔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5148" y="1523568"/>
            <a:ext cx="2539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带着我抵挡 ，曾受过的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伤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3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39" dur="5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41" dur="5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43" dur="5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7" dur="9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9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51" dur="5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70" fill="hold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070" fill="hold">
                                          <p:stCondLst>
                                            <p:cond delay="21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070" fill="hold">
                                          <p:stCondLst>
                                            <p:cond delay="32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070" fill="hold">
                                          <p:stCondLst>
                                            <p:cond delay="4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6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71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52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52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52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52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528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3" presetClass="entr" presetSubtype="528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3" presetClass="entr" presetSubtype="52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6" presetClass="entr" presetSubtype="32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52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/>
      <p:bldP spid="5" grpId="2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-28128" y="-73868"/>
            <a:ext cx="9219518" cy="5217367"/>
            <a:chOff x="-28128" y="-73868"/>
            <a:chExt cx="9219518" cy="5217367"/>
          </a:xfrm>
        </p:grpSpPr>
        <p:sp>
          <p:nvSpPr>
            <p:cNvPr id="148" name="矩形 14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100000">
                  <a:srgbClr val="FFFF7A"/>
                </a:gs>
                <a:gs pos="0">
                  <a:srgbClr val="FFFF00">
                    <a:alpha val="30000"/>
                  </a:srgbClr>
                </a:gs>
                <a:gs pos="70000">
                  <a:srgbClr val="FFFCD9">
                    <a:lumMod val="30000"/>
                    <a:lumOff val="7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382807"/>
              <a:ext cx="2604454" cy="4062614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464199" y="1024825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每一个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孤单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的晚上  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87" b="32290"/>
          <a:stretch/>
        </p:blipFill>
        <p:spPr>
          <a:xfrm>
            <a:off x="-12192" y="-20537"/>
            <a:ext cx="9168384" cy="5246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759" y="76858"/>
            <a:ext cx="3056181" cy="4151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95039" y="3070993"/>
            <a:ext cx="15263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/>
              <a:t>我们是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彼此 </a:t>
            </a:r>
            <a:r>
              <a:rPr lang="en-US" altLang="zh-CN" sz="1600" b="1" dirty="0" smtClean="0"/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dirty="0" smtClean="0"/>
              <a:t>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en-US" altLang="zh-CN" sz="2000" b="1" dirty="0">
                <a:solidFill>
                  <a:srgbClr val="C00000"/>
                </a:solidFill>
              </a:rPr>
              <a:t> </a:t>
            </a:r>
            <a:r>
              <a:rPr lang="en-US" altLang="zh-CN" sz="1600" b="1" dirty="0" smtClean="0"/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 smtClean="0"/>
              <a:t>学着更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坚强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501824" y="339502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24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27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30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33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36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39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42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45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48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51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3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54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6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57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60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2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63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5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66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8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69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72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4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75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7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78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0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81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3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84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6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87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9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90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93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5" name="Group 90"/>
          <p:cNvGrpSpPr>
            <a:grpSpLocks/>
          </p:cNvGrpSpPr>
          <p:nvPr/>
        </p:nvGrpSpPr>
        <p:grpSpPr bwMode="auto">
          <a:xfrm>
            <a:off x="4485998" y="2989804"/>
            <a:ext cx="144463" cy="144463"/>
            <a:chOff x="1292" y="1310"/>
            <a:chExt cx="1900" cy="1900"/>
          </a:xfrm>
        </p:grpSpPr>
        <p:sp>
          <p:nvSpPr>
            <p:cNvPr id="96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8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99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102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4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105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7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108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0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111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3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114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6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117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9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120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123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5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126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8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129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1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132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135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7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138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0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1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2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4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5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6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" name="椭圆 2"/>
          <p:cNvSpPr/>
          <p:nvPr/>
        </p:nvSpPr>
        <p:spPr>
          <a:xfrm>
            <a:off x="3635896" y="2887324"/>
            <a:ext cx="1844666" cy="1844666"/>
          </a:xfrm>
          <a:prstGeom prst="ellipse">
            <a:avLst/>
          </a:prstGeom>
          <a:noFill/>
          <a:ln w="76200">
            <a:solidFill>
              <a:srgbClr val="9176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44923">
            <a:off x="3452018" y="1628328"/>
            <a:ext cx="2293006" cy="23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18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-0.04711 L -0.21597 0.2998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9" y="173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278 0.17685 L -0.00278 0.022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autoRev="1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0.00247 L 0.00156 -0.1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0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autoRev="1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2.83951E-6 L 0 -0.106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278 0.02284 L -0.00278 -0.0891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7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80" fill="hold">
                                          <p:stCondLst>
                                            <p:cond delay="6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680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80" fill="hold">
                                          <p:stCondLst>
                                            <p:cond delay="20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68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96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9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repeatCount="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28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12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62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4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34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667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repeatCount="3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4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4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9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3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6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7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3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3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49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24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1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2" dur="20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4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2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6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8" dur="8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90" dur="242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44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95" dur="16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xit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9" presetClass="path" presetSubtype="0" repeatCount="5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300" dur="242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44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305" dur="192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xit" presetSubtype="0" repeatCount="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310" dur="242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42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315" dur="248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2932 L -0.7283 0.67685 " pathEditMode="relative" rAng="0" ptsTypes="AA">
                                      <p:cBhvr>
                                        <p:cTn id="320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7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7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4" grpId="0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7150" y="0"/>
            <a:ext cx="9258300" cy="5143500"/>
            <a:chOff x="-57150" y="0"/>
            <a:chExt cx="92583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222" b="16223"/>
            <a:stretch/>
          </p:blipFill>
          <p:spPr>
            <a:xfrm>
              <a:off x="-57150" y="0"/>
              <a:ext cx="9258300" cy="51435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8000">
                  <a:schemeClr val="tx1">
                    <a:alpha val="3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08940"/>
            <a:ext cx="3742478" cy="31726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260648" y="678072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24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7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30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33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36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39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42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48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51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3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54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6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57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60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2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63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5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66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8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69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72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4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75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7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78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0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81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3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84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6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87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9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90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93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5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96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8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99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" name="Group 90"/>
          <p:cNvGrpSpPr>
            <a:grpSpLocks/>
          </p:cNvGrpSpPr>
          <p:nvPr/>
        </p:nvGrpSpPr>
        <p:grpSpPr bwMode="auto">
          <a:xfrm>
            <a:off x="3492500" y="2997200"/>
            <a:ext cx="144463" cy="144463"/>
            <a:chOff x="1292" y="1310"/>
            <a:chExt cx="1900" cy="1900"/>
          </a:xfrm>
        </p:grpSpPr>
        <p:sp>
          <p:nvSpPr>
            <p:cNvPr id="102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4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105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7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108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0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111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3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114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6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117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9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120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123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5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126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8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129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1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132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135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7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138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0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141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144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6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7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8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9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0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1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2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153" name="Picture 2" descr="C:\Documents and Settings\Administrator\桌面\9.19\动画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415575" y="3886200"/>
            <a:ext cx="967867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print"/>
          <a:srcRect b="57827"/>
          <a:stretch>
            <a:fillRect/>
          </a:stretch>
        </p:blipFill>
        <p:spPr bwMode="auto">
          <a:xfrm flipH="1" flipV="1">
            <a:off x="-17068800" y="4038600"/>
            <a:ext cx="34213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print"/>
          <a:srcRect t="43450"/>
          <a:stretch>
            <a:fillRect/>
          </a:stretch>
        </p:blipFill>
        <p:spPr bwMode="auto">
          <a:xfrm>
            <a:off x="-11010254" y="3962400"/>
            <a:ext cx="22059254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 b="57827"/>
          <a:stretch>
            <a:fillRect/>
          </a:stretch>
        </p:blipFill>
        <p:spPr bwMode="auto">
          <a:xfrm flipV="1">
            <a:off x="-24939625" y="3176044"/>
            <a:ext cx="49834800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7" r="18518"/>
          <a:stretch>
            <a:fillRect/>
          </a:stretch>
        </p:blipFill>
        <p:spPr bwMode="auto">
          <a:xfrm>
            <a:off x="-2715287" y="4368800"/>
            <a:ext cx="520436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8" t="10097" r="35802" b="19221"/>
          <a:stretch>
            <a:fillRect/>
          </a:stretch>
        </p:blipFill>
        <p:spPr bwMode="auto">
          <a:xfrm>
            <a:off x="-609599" y="3156097"/>
            <a:ext cx="306386" cy="66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5" r="18520"/>
          <a:stretch>
            <a:fillRect/>
          </a:stretch>
        </p:blipFill>
        <p:spPr bwMode="auto">
          <a:xfrm>
            <a:off x="-1544319" y="3612929"/>
            <a:ext cx="372426" cy="54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2" r="20370"/>
          <a:stretch>
            <a:fillRect/>
          </a:stretch>
        </p:blipFill>
        <p:spPr bwMode="auto">
          <a:xfrm>
            <a:off x="-710101" y="2478431"/>
            <a:ext cx="483948" cy="76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1" r="33333"/>
          <a:stretch>
            <a:fillRect/>
          </a:stretch>
        </p:blipFill>
        <p:spPr bwMode="auto">
          <a:xfrm>
            <a:off x="-2422525" y="4800600"/>
            <a:ext cx="55403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7" r="18518"/>
          <a:stretch>
            <a:fillRect/>
          </a:stretch>
        </p:blipFill>
        <p:spPr bwMode="auto">
          <a:xfrm>
            <a:off x="-955370" y="4104640"/>
            <a:ext cx="572478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5" r="18520"/>
          <a:stretch>
            <a:fillRect/>
          </a:stretch>
        </p:blipFill>
        <p:spPr bwMode="auto">
          <a:xfrm>
            <a:off x="-1490332" y="2377440"/>
            <a:ext cx="394626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2" r="20370"/>
          <a:stretch>
            <a:fillRect/>
          </a:stretch>
        </p:blipFill>
        <p:spPr bwMode="auto">
          <a:xfrm>
            <a:off x="-2377440" y="3436855"/>
            <a:ext cx="454342" cy="71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8" t="10097" r="35802" b="19221"/>
          <a:stretch>
            <a:fillRect/>
          </a:stretch>
        </p:blipFill>
        <p:spPr bwMode="auto">
          <a:xfrm>
            <a:off x="-2786544" y="2660809"/>
            <a:ext cx="423238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"/>
          <p:cNvSpPr/>
          <p:nvPr/>
        </p:nvSpPr>
        <p:spPr>
          <a:xfrm>
            <a:off x="395536" y="1133331"/>
            <a:ext cx="581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</a:rPr>
              <a:t>失去之后，有时候要做的不是挽留和不舍，而是</a:t>
            </a:r>
            <a:r>
              <a:rPr lang="zh-CN" altLang="zh-CN" b="1" dirty="0" smtClean="0">
                <a:solidFill>
                  <a:schemeClr val="bg1"/>
                </a:solidFill>
              </a:rPr>
              <a:t>放手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3" name="2"/>
          <p:cNvSpPr/>
          <p:nvPr/>
        </p:nvSpPr>
        <p:spPr>
          <a:xfrm>
            <a:off x="395536" y="113333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</a:rPr>
              <a:t>寻觅的过程是</a:t>
            </a:r>
            <a:r>
              <a:rPr lang="zh-CN" altLang="zh-CN" b="1" dirty="0" smtClean="0">
                <a:solidFill>
                  <a:schemeClr val="bg1"/>
                </a:solidFill>
              </a:rPr>
              <a:t>对</a:t>
            </a:r>
            <a:r>
              <a:rPr lang="zh-CN" altLang="en-US" b="1" dirty="0" smtClean="0">
                <a:solidFill>
                  <a:schemeClr val="bg1"/>
                </a:solidFill>
              </a:rPr>
              <a:t>往的</a:t>
            </a:r>
            <a:r>
              <a:rPr lang="zh-CN" altLang="zh-CN" b="1" dirty="0" smtClean="0">
                <a:solidFill>
                  <a:schemeClr val="bg1"/>
                </a:solidFill>
              </a:rPr>
              <a:t>回忆</a:t>
            </a:r>
            <a:r>
              <a:rPr lang="zh-CN" altLang="zh-CN" b="1" dirty="0">
                <a:solidFill>
                  <a:schemeClr val="bg1"/>
                </a:solidFill>
              </a:rPr>
              <a:t>和对</a:t>
            </a:r>
            <a:r>
              <a:rPr lang="zh-CN" altLang="zh-CN" b="1" dirty="0" smtClean="0">
                <a:solidFill>
                  <a:schemeClr val="bg1"/>
                </a:solidFill>
              </a:rPr>
              <a:t>未来的憧憬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6" name="4"/>
          <p:cNvSpPr/>
          <p:nvPr/>
        </p:nvSpPr>
        <p:spPr>
          <a:xfrm>
            <a:off x="395536" y="1133331"/>
            <a:ext cx="504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所以我们抱怨的时候，先低下头看</a:t>
            </a:r>
            <a:r>
              <a:rPr lang="zh-CN" altLang="en-US" b="1" dirty="0">
                <a:solidFill>
                  <a:schemeClr val="bg1"/>
                </a:solidFill>
              </a:rPr>
              <a:t>自己拥有什么</a:t>
            </a:r>
          </a:p>
        </p:txBody>
      </p:sp>
    </p:spTree>
    <p:extLst>
      <p:ext uri="{BB962C8B-B14F-4D97-AF65-F5344CB8AC3E}">
        <p14:creationId xmlns:p14="http://schemas.microsoft.com/office/powerpoint/2010/main" val="236018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1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4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4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2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7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7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4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9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3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2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2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3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78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3" dur="39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69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34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4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9" dur="2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1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2" dur="15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74" dur="17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79" dur="1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284" dur="1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289" dur="1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294" dur="18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8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299" dur="9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9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7323 0.64745 " pathEditMode="relative" rAng="0" ptsTypes="AA">
                                      <p:cBhvr>
                                        <p:cTn id="304" dur="1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317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319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32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-4.44444E-6 L 5.2875 -4.44444E-6 " pathEditMode="relative" rAng="0" ptsTypes="AA">
                                      <p:cBhvr>
                                        <p:cTn id="323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00" y="0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325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27" dur="5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329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331" dur="5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333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35" dur="5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337" dur="5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339" dur="5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341" dur="5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2" grpId="0"/>
      <p:bldP spid="2" grpId="1"/>
      <p:bldP spid="3" grpId="0"/>
      <p:bldP spid="3" grpId="1"/>
      <p:bldP spid="1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5564" y="-32821"/>
            <a:ext cx="9199563" cy="5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09"/>
            <a:ext cx="9144000" cy="51400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2" y="208529"/>
            <a:ext cx="2924270" cy="41419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674" y="2279503"/>
            <a:ext cx="2020814" cy="2862287"/>
          </a:xfrm>
          <a:prstGeom prst="rect">
            <a:avLst/>
          </a:prstGeom>
        </p:spPr>
      </p:pic>
      <p:sp>
        <p:nvSpPr>
          <p:cNvPr id="8" name="2"/>
          <p:cNvSpPr txBox="1"/>
          <p:nvPr/>
        </p:nvSpPr>
        <p:spPr>
          <a:xfrm>
            <a:off x="615195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一句话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很难说</a:t>
            </a:r>
            <a:r>
              <a:rPr lang="zh-CN" altLang="en-US" sz="1600" b="1" dirty="0"/>
              <a:t>得</a:t>
            </a:r>
            <a:r>
              <a:rPr lang="zh-CN" altLang="en-US" sz="2000" b="1" dirty="0">
                <a:solidFill>
                  <a:srgbClr val="C00000"/>
                </a:solidFill>
              </a:rPr>
              <a:t>完全</a:t>
            </a:r>
            <a:endParaRPr lang="zh-CN" altLang="en-US" sz="28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1" name="1"/>
          <p:cNvSpPr txBox="1"/>
          <p:nvPr/>
        </p:nvSpPr>
        <p:spPr>
          <a:xfrm>
            <a:off x="5716737" y="37144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这一路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经历了</a:t>
            </a:r>
            <a:r>
              <a:rPr lang="en-US" altLang="zh-CN" sz="1600" b="1" dirty="0"/>
              <a:t>,</a:t>
            </a:r>
            <a:r>
              <a:rPr lang="zh-CN" altLang="en-US" sz="2000" b="1" dirty="0">
                <a:solidFill>
                  <a:srgbClr val="C00000"/>
                </a:solidFill>
              </a:rPr>
              <a:t>爱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恨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,</a:t>
            </a:r>
            <a:r>
              <a:rPr lang="zh-CN" altLang="en-US" sz="2000" b="1" dirty="0">
                <a:solidFill>
                  <a:srgbClr val="C00000"/>
                </a:solidFill>
              </a:rPr>
              <a:t>错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对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2" name="1"/>
          <p:cNvSpPr txBox="1"/>
          <p:nvPr/>
        </p:nvSpPr>
        <p:spPr>
          <a:xfrm>
            <a:off x="5716737" y="37144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这一路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经历了</a:t>
            </a:r>
            <a:r>
              <a:rPr lang="en-US" altLang="zh-CN" sz="1600" b="1" dirty="0" smtClean="0"/>
              <a:t>,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爱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恨</a:t>
            </a:r>
            <a:r>
              <a:rPr lang="zh-CN" altLang="en-US" sz="1600" b="1" dirty="0"/>
              <a:t> </a:t>
            </a:r>
            <a:r>
              <a:rPr lang="en-US" altLang="zh-CN" sz="1600" b="1" dirty="0" smtClean="0"/>
              <a:t>,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错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对</a:t>
            </a:r>
            <a:endParaRPr lang="zh-CN" altLang="en-US" sz="20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3" name="2"/>
          <p:cNvSpPr txBox="1"/>
          <p:nvPr/>
        </p:nvSpPr>
        <p:spPr>
          <a:xfrm>
            <a:off x="615195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一句话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很难说得</a:t>
            </a:r>
            <a:r>
              <a:rPr lang="zh-CN" altLang="en-US" sz="2000" b="1" dirty="0">
                <a:solidFill>
                  <a:srgbClr val="C00000"/>
                </a:solidFill>
              </a:rPr>
              <a:t>完全</a:t>
            </a:r>
            <a:endParaRPr lang="zh-CN" altLang="en-US" sz="1600" b="1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" name="心形 1"/>
          <p:cNvSpPr/>
          <p:nvPr/>
        </p:nvSpPr>
        <p:spPr>
          <a:xfrm>
            <a:off x="2943922" y="1604403"/>
            <a:ext cx="3256156" cy="3066476"/>
          </a:xfrm>
          <a:prstGeom prst="heart">
            <a:avLst/>
          </a:prstGeom>
          <a:noFill/>
          <a:ln w="76200">
            <a:solidFill>
              <a:srgbClr val="FF1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心形 2"/>
          <p:cNvSpPr/>
          <p:nvPr/>
        </p:nvSpPr>
        <p:spPr>
          <a:xfrm>
            <a:off x="3566139" y="2259053"/>
            <a:ext cx="2007220" cy="200722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3911600" y="2598533"/>
            <a:ext cx="1320800" cy="1320800"/>
          </a:xfrm>
          <a:prstGeom prst="heart">
            <a:avLst/>
          </a:prstGeom>
          <a:solidFill>
            <a:srgbClr val="FFF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4216400" y="2823161"/>
            <a:ext cx="711200" cy="71120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558822" y="2283918"/>
            <a:ext cx="1015760" cy="1982354"/>
            <a:chOff x="3558822" y="1872805"/>
            <a:chExt cx="1015760" cy="1982354"/>
          </a:xfrm>
        </p:grpSpPr>
        <p:sp>
          <p:nvSpPr>
            <p:cNvPr id="30" name="心形 24"/>
            <p:cNvSpPr/>
            <p:nvPr/>
          </p:nvSpPr>
          <p:spPr>
            <a:xfrm>
              <a:off x="3558822" y="1872805"/>
              <a:ext cx="1010926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心形 25"/>
            <p:cNvSpPr/>
            <p:nvPr/>
          </p:nvSpPr>
          <p:spPr>
            <a:xfrm>
              <a:off x="3904536" y="2207512"/>
              <a:ext cx="667465" cy="1304438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>
              <a:off x="4211567" y="2424588"/>
              <a:ext cx="363015" cy="702390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62433" y="2283918"/>
            <a:ext cx="1010926" cy="1982354"/>
            <a:chOff x="4562433" y="1872805"/>
            <a:chExt cx="1010926" cy="1982354"/>
          </a:xfrm>
        </p:grpSpPr>
        <p:sp>
          <p:nvSpPr>
            <p:cNvPr id="31" name="心形 24"/>
            <p:cNvSpPr/>
            <p:nvPr/>
          </p:nvSpPr>
          <p:spPr>
            <a:xfrm flipH="1">
              <a:off x="4562433" y="1872805"/>
              <a:ext cx="1010926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心形 25"/>
            <p:cNvSpPr/>
            <p:nvPr/>
          </p:nvSpPr>
          <p:spPr>
            <a:xfrm flipH="1">
              <a:off x="4564935" y="2207512"/>
              <a:ext cx="667465" cy="1304438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26"/>
            <p:cNvSpPr/>
            <p:nvPr/>
          </p:nvSpPr>
          <p:spPr>
            <a:xfrm flipH="1">
              <a:off x="4564585" y="2424588"/>
              <a:ext cx="363015" cy="702390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心形 20"/>
          <p:cNvSpPr/>
          <p:nvPr/>
        </p:nvSpPr>
        <p:spPr>
          <a:xfrm>
            <a:off x="2943922" y="1604403"/>
            <a:ext cx="3256156" cy="3066476"/>
          </a:xfrm>
          <a:prstGeom prst="heart">
            <a:avLst/>
          </a:prstGeom>
          <a:solidFill>
            <a:srgbClr val="FF1900"/>
          </a:solidFill>
          <a:ln w="76200">
            <a:solidFill>
              <a:srgbClr val="FF19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心形 24"/>
          <p:cNvSpPr/>
          <p:nvPr/>
        </p:nvSpPr>
        <p:spPr>
          <a:xfrm>
            <a:off x="2884190" y="1563638"/>
            <a:ext cx="1690392" cy="3181861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4"/>
          <p:cNvSpPr/>
          <p:nvPr/>
        </p:nvSpPr>
        <p:spPr>
          <a:xfrm flipH="1">
            <a:off x="4514850" y="1563638"/>
            <a:ext cx="1746250" cy="3175000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 flipH="1">
            <a:off x="3706248" y="1171660"/>
            <a:ext cx="1844974" cy="1236132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我到底做错了什么？</a:t>
            </a:r>
            <a:endParaRPr lang="zh-CN" altLang="en-US" b="1" dirty="0"/>
          </a:p>
        </p:txBody>
      </p:sp>
      <p:sp>
        <p:nvSpPr>
          <p:cNvPr id="42" name="椭圆形标注 41"/>
          <p:cNvSpPr/>
          <p:nvPr/>
        </p:nvSpPr>
        <p:spPr>
          <a:xfrm flipH="1">
            <a:off x="3729386" y="1147248"/>
            <a:ext cx="1696226" cy="1136470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为什么这样对我？</a:t>
            </a:r>
            <a:endParaRPr lang="zh-CN" altLang="en-US" b="1" dirty="0"/>
          </a:p>
        </p:txBody>
      </p:sp>
      <p:sp>
        <p:nvSpPr>
          <p:cNvPr id="43" name="椭圆形标注 42"/>
          <p:cNvSpPr/>
          <p:nvPr/>
        </p:nvSpPr>
        <p:spPr>
          <a:xfrm>
            <a:off x="3683975" y="1007983"/>
            <a:ext cx="1889520" cy="1265978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我该怎么办？</a:t>
            </a:r>
            <a:endParaRPr lang="zh-CN" altLang="en-US" b="1" dirty="0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2" y="208529"/>
            <a:ext cx="2924270" cy="414194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9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674" y="2279503"/>
            <a:ext cx="2020814" cy="286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8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3.85233E-6 L 0.03958 3.85233E-6 C 0.05729 3.85233E-6 0.07968 0.05715 0.07968 0.10441 L 0.07968 0.20945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6" y="1047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66667E-6 3.85233E-6 L -0.04357 3.85233E-6 C -0.06302 3.85233E-6 -0.08646 0.06116 -0.08646 0.11152 L -0.08646 0.22335 " pathEditMode="relative" rAng="0" ptsTypes="FfFF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115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7200000">
                                      <p:cBhvr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-7200000">
                                      <p:cBhvr>
                                        <p:cTn id="7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2.5E-6 -3.33333E-6 L -0.06701 0.0284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142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3.88889E-6 3.95062E-6 L 0.06128 0.0305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151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-1800000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1800000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4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4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3" presetClass="entr" presetSubtype="36" fill="hold" grpId="5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xit" presetSubtype="32" fill="hold" grpId="4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ntr" presetSubtype="36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xit" presetSubtype="32" fill="hold" grpId="4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32" fill="hold" grpId="4" nodeType="withEffect">
                                  <p:stCondLst>
                                    <p:cond delay="1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.0158 -4.36134E-6 L 0.07795 0.0708 " pathEditMode="relative" rAng="0" ptsTypes="AA">
                                      <p:cBhvr>
                                        <p:cTn id="161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354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-0.02361 0.02801 L -0.0941 -0.03909 " pathEditMode="relative" rAng="0" ptsTypes="AA">
                                      <p:cBhvr>
                                        <p:cTn id="163" dur="1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335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2" grpId="1"/>
      <p:bldP spid="12" grpId="2"/>
      <p:bldP spid="13" grpId="0"/>
      <p:bldP spid="13" grpId="1"/>
      <p:bldP spid="13" grpId="2"/>
      <p:bldP spid="2" grpId="0" animBg="1"/>
      <p:bldP spid="2" grpId="1" animBg="1"/>
      <p:bldP spid="3" grpId="0" animBg="1"/>
      <p:bldP spid="3" grpId="1" animBg="1"/>
      <p:bldP spid="16" grpId="0" animBg="1"/>
      <p:bldP spid="16" grpId="1" animBg="1"/>
      <p:bldP spid="17" grpId="0" animBg="1"/>
      <p:bldP spid="17" grpId="1" animBg="1"/>
      <p:bldP spid="21" grpId="0" animBg="1"/>
      <p:bldP spid="21" grpId="1" animBg="1"/>
      <p:bldP spid="23" grpId="0" animBg="1"/>
      <p:bldP spid="23" grpId="1" animBg="1"/>
      <p:bldP spid="23" grpId="2" animBg="1"/>
      <p:bldP spid="23" grpId="4" animBg="1"/>
      <p:bldP spid="23" grpId="5" animBg="1"/>
      <p:bldP spid="28" grpId="0" animBg="1"/>
      <p:bldP spid="28" grpId="1" animBg="1"/>
      <p:bldP spid="28" grpId="2" animBg="1"/>
      <p:bldP spid="28" grpId="4" animBg="1"/>
      <p:bldP spid="28" grpId="5" animBg="1"/>
      <p:bldP spid="5" grpId="4" animBg="1"/>
      <p:bldP spid="5" grpId="5" animBg="1"/>
      <p:bldP spid="42" grpId="0" animBg="1"/>
      <p:bldP spid="42" grpId="4" animBg="1"/>
      <p:bldP spid="43" grpId="0" animBg="1"/>
      <p:bldP spid="43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55564" y="-32821"/>
            <a:ext cx="9199563" cy="5174611"/>
            <a:chOff x="-55564" y="-32821"/>
            <a:chExt cx="9199563" cy="517461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55564" y="-32821"/>
              <a:ext cx="9199563" cy="517131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594" y="208529"/>
              <a:ext cx="2924270" cy="414194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232" y="2279503"/>
              <a:ext cx="2020814" cy="2862287"/>
            </a:xfrm>
            <a:prstGeom prst="rect">
              <a:avLst/>
            </a:prstGeom>
          </p:spPr>
        </p:pic>
      </p:grpSp>
      <p:pic>
        <p:nvPicPr>
          <p:cNvPr id="8" name="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75606"/>
            <a:ext cx="3419872" cy="3016718"/>
          </a:xfrm>
          <a:prstGeom prst="rect">
            <a:avLst/>
          </a:prstGeom>
        </p:spPr>
      </p:pic>
      <p:sp>
        <p:nvSpPr>
          <p:cNvPr id="9" name="1"/>
          <p:cNvSpPr txBox="1"/>
          <p:nvPr/>
        </p:nvSpPr>
        <p:spPr>
          <a:xfrm>
            <a:off x="462283" y="411510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有时候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我也会 想要掉一些</a:t>
            </a:r>
            <a:r>
              <a:rPr lang="zh-CN" altLang="en-US" sz="2000" b="1" dirty="0">
                <a:solidFill>
                  <a:srgbClr val="C00000"/>
                </a:solidFill>
              </a:rPr>
              <a:t>泪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0" name="1"/>
          <p:cNvSpPr txBox="1"/>
          <p:nvPr/>
        </p:nvSpPr>
        <p:spPr>
          <a:xfrm>
            <a:off x="462283" y="411510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有时候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我</a:t>
            </a:r>
            <a:r>
              <a:rPr lang="zh-CN" altLang="en-US" sz="1600" b="1" dirty="0"/>
              <a:t>也会 想要掉一些</a:t>
            </a:r>
            <a:r>
              <a:rPr lang="zh-CN" altLang="en-US" sz="2000" b="1" dirty="0">
                <a:solidFill>
                  <a:srgbClr val="C00000"/>
                </a:solidFill>
              </a:rPr>
              <a:t>泪</a:t>
            </a:r>
          </a:p>
        </p:txBody>
      </p:sp>
      <p:sp>
        <p:nvSpPr>
          <p:cNvPr id="11" name="2"/>
          <p:cNvSpPr txBox="1"/>
          <p:nvPr/>
        </p:nvSpPr>
        <p:spPr>
          <a:xfrm>
            <a:off x="161967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哭完了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再 站起来</a:t>
            </a:r>
            <a:r>
              <a:rPr lang="zh-CN" altLang="en-US" sz="2000" b="1" dirty="0">
                <a:solidFill>
                  <a:srgbClr val="C00000"/>
                </a:solidFill>
              </a:rPr>
              <a:t>面对</a:t>
            </a:r>
            <a:endParaRPr lang="zh-CN" altLang="en-US" sz="1600" b="1" dirty="0"/>
          </a:p>
        </p:txBody>
      </p:sp>
      <p:sp>
        <p:nvSpPr>
          <p:cNvPr id="12" name="2"/>
          <p:cNvSpPr txBox="1"/>
          <p:nvPr/>
        </p:nvSpPr>
        <p:spPr>
          <a:xfrm>
            <a:off x="161967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哭完了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再 站起来</a:t>
            </a:r>
            <a:r>
              <a:rPr lang="zh-CN" altLang="en-US" sz="2000" b="1" dirty="0">
                <a:solidFill>
                  <a:srgbClr val="C00000"/>
                </a:solidFill>
              </a:rPr>
              <a:t>面对</a:t>
            </a:r>
            <a:endParaRPr lang="zh-CN" altLang="en-US" sz="16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104" y="2283718"/>
            <a:ext cx="144000" cy="192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460000" flipH="1">
            <a:off x="4958759" y="2533038"/>
            <a:ext cx="144000" cy="19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0"/>
            <a:ext cx="3330522" cy="44437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0"/>
            <a:ext cx="3330522" cy="44437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11" y="-9525"/>
            <a:ext cx="3330522" cy="444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6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6000" fill="hold" grpId="1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2962E-6 L -0.10034 0.12527 " pathEditMode="relative" rAng="0" ptsTypes="AA">
                                      <p:cBhvr>
                                        <p:cTn id="45" dur="4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626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4.44444E-6 -4.32099E-6 L 0.18282 0.63087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3154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3.61111E-6 -1.11111E-6 L -0.03333 0.61574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3077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69" dur="7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71" dur="7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79" dur="4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94444E-6 1.97531E-6 L -0.10833 0.14074 " pathEditMode="relative" rAng="0" ptsTypes="AA">
                                      <p:cBhvr>
                                        <p:cTn id="81" dur="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703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11111E-6 -1.23457E-7 L -0.23715 0.20833 " pathEditMode="relative" rAng="0" ptsTypes="AA">
                                      <p:cBhvr>
                                        <p:cTn id="88" dur="4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1040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9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9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95" dur="1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02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0" grpId="2"/>
      <p:bldP spid="11" grpId="0"/>
      <p:bldP spid="12" grpId="0"/>
      <p:bldP spid="12" grpId="1"/>
      <p:bldP spid="12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3">
      <a:majorFont>
        <a:latin typeface="Calibri"/>
        <a:ea typeface="方正喵呜体"/>
        <a:cs typeface=""/>
      </a:majorFont>
      <a:minorFont>
        <a:latin typeface="Calibri"/>
        <a:ea typeface="方正喵呜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3518</TotalTime>
  <Words>576</Words>
  <Application>Microsoft Office PowerPoint</Application>
  <PresentationFormat>全屏显示(16:9)</PresentationFormat>
  <Paragraphs>73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方正喵呜体</vt:lpstr>
      <vt:lpstr>Adobe Gothic Std B</vt:lpstr>
      <vt:lpstr>Arial</vt:lpstr>
      <vt:lpstr>迷你简剪纸</vt:lpstr>
      <vt:lpstr>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DH</dc:creator>
  <cp:lastModifiedBy>Sky123.Org</cp:lastModifiedBy>
  <cp:revision>371</cp:revision>
  <dcterms:created xsi:type="dcterms:W3CDTF">2012-11-30T08:37:47Z</dcterms:created>
  <dcterms:modified xsi:type="dcterms:W3CDTF">2015-07-30T09:16:14Z</dcterms:modified>
</cp:coreProperties>
</file>