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Lst>
  <p:sldSz cx="9144000" cy="5715000" type="screen16x1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920" y="654"/>
      </p:cViewPr>
      <p:guideLst>
        <p:guide orient="horz" pos="180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775356"/>
            <a:ext cx="7772400" cy="122502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90500"/>
            <a:ext cx="2057400" cy="4064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90500"/>
            <a:ext cx="6019800" cy="40640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8"/>
            <a:ext cx="7772400" cy="1135063"/>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865"/>
            <a:ext cx="8229600" cy="9525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262"/>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279262"/>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27543"/>
            <a:ext cx="3008313"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195918"/>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5296960"/>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DF2EF3AF-CCE6-4714-BC3F-7D9964AE783C}" type="datetimeFigureOut">
              <a:rPr lang="zh-CN" altLang="en-US" smtClean="0"/>
              <a:t>2015/7/19</a:t>
            </a:fld>
            <a:endParaRPr lang="zh-CN" altLang="en-US"/>
          </a:p>
        </p:txBody>
      </p:sp>
      <p:sp>
        <p:nvSpPr>
          <p:cNvPr id="5" name="页脚占位符 4"/>
          <p:cNvSpPr>
            <a:spLocks noGrp="1"/>
          </p:cNvSpPr>
          <p:nvPr>
            <p:ph type="ftr" sz="quarter" idx="3"/>
          </p:nvPr>
        </p:nvSpPr>
        <p:spPr>
          <a:xfrm>
            <a:off x="3124200" y="5296960"/>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5296960"/>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66C99682-FF7A-4FF4-960D-000814588F6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2" descr="C:\Users\lidan\Desktop\未标题-2.png"/>
          <p:cNvPicPr>
            <a:picLocks noChangeAspect="1" noChangeArrowheads="1"/>
          </p:cNvPicPr>
          <p:nvPr/>
        </p:nvPicPr>
        <p:blipFill>
          <a:blip r:embed="rId3"/>
          <a:srcRect/>
          <a:stretch>
            <a:fillRect/>
          </a:stretch>
        </p:blipFill>
        <p:spPr bwMode="auto">
          <a:xfrm>
            <a:off x="285720" y="1496115"/>
            <a:ext cx="4643470" cy="365458"/>
          </a:xfrm>
          <a:prstGeom prst="rect">
            <a:avLst/>
          </a:prstGeom>
          <a:noFill/>
        </p:spPr>
      </p:pic>
      <p:sp>
        <p:nvSpPr>
          <p:cNvPr id="3" name="TextBox 2"/>
          <p:cNvSpPr txBox="1"/>
          <p:nvPr/>
        </p:nvSpPr>
        <p:spPr>
          <a:xfrm>
            <a:off x="214282" y="2367176"/>
            <a:ext cx="5929828" cy="1061829"/>
          </a:xfrm>
          <a:prstGeom prst="rect">
            <a:avLst/>
          </a:prstGeom>
          <a:noFill/>
        </p:spPr>
        <p:txBody>
          <a:bodyPr wrap="none" rtlCol="0">
            <a:spAutoFit/>
          </a:bodyPr>
          <a:lstStyle/>
          <a:p>
            <a:pPr>
              <a:lnSpc>
                <a:spcPct val="150000"/>
              </a:lnSpc>
            </a:pPr>
            <a:r>
              <a:rPr lang="zh-CN" altLang="en-US" sz="1400" dirty="0" smtClean="0">
                <a:solidFill>
                  <a:schemeClr val="tx1">
                    <a:lumMod val="65000"/>
                    <a:lumOff val="35000"/>
                  </a:schemeClr>
                </a:solidFill>
                <a:latin typeface="微软雅黑" pitchFamily="34" charset="-122"/>
                <a:ea typeface="微软雅黑" pitchFamily="34" charset="-122"/>
              </a:rPr>
              <a:t>添加文字内容添加文字内容添加文字内容添加文字内容添加文字内容添加</a:t>
            </a:r>
            <a:endParaRPr lang="en-US" altLang="zh-CN" sz="1400" dirty="0" smtClean="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400" dirty="0" smtClean="0">
                <a:solidFill>
                  <a:schemeClr val="tx1">
                    <a:lumMod val="65000"/>
                    <a:lumOff val="35000"/>
                  </a:schemeClr>
                </a:solidFill>
                <a:latin typeface="微软雅黑" pitchFamily="34" charset="-122"/>
                <a:ea typeface="微软雅黑" pitchFamily="34" charset="-122"/>
              </a:rPr>
              <a:t>添加文字内容添加文字内容添加文字内容添加文字内容添加文字内容添加</a:t>
            </a:r>
          </a:p>
          <a:p>
            <a:pPr>
              <a:lnSpc>
                <a:spcPct val="150000"/>
              </a:lnSpc>
            </a:pPr>
            <a:r>
              <a:rPr lang="zh-CN" altLang="en-US" sz="1400" dirty="0" smtClean="0">
                <a:solidFill>
                  <a:schemeClr val="tx1">
                    <a:lumMod val="65000"/>
                    <a:lumOff val="35000"/>
                  </a:schemeClr>
                </a:solidFill>
                <a:latin typeface="微软雅黑" pitchFamily="34" charset="-122"/>
                <a:ea typeface="微软雅黑" pitchFamily="34" charset="-122"/>
              </a:rPr>
              <a:t>添加文字内容添加文字内容添加文字内容添加文字内容添加文字内容添加</a:t>
            </a: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TotalTime>
  <Words>48</Words>
  <Application>Microsoft Office PowerPoint</Application>
  <PresentationFormat>全屏显示(16:10)</PresentationFormat>
  <Paragraphs>3</Paragraphs>
  <Slides>1</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vt:i4>
      </vt:variant>
    </vt:vector>
  </HeadingPairs>
  <TitlesOfParts>
    <vt:vector size="6" baseType="lpstr">
      <vt:lpstr>宋体</vt:lpstr>
      <vt:lpstr>微软雅黑</vt:lpstr>
      <vt:lpstr>Arial</vt:lpstr>
      <vt:lpstr>Calibri</vt:lpstr>
      <vt:lpstr>Office 主题</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lidan</dc:creator>
  <cp:lastModifiedBy>Sky123.Org</cp:lastModifiedBy>
  <cp:revision>7</cp:revision>
  <dcterms:created xsi:type="dcterms:W3CDTF">2013-11-12T07:11:14Z</dcterms:created>
  <dcterms:modified xsi:type="dcterms:W3CDTF">2015-07-19T03:30:03Z</dcterms:modified>
</cp:coreProperties>
</file>