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61" r:id="rId1"/>
    <p:sldMasterId id="2147483675" r:id="rId2"/>
  </p:sldMasterIdLst>
  <p:notesMasterIdLst>
    <p:notesMasterId r:id="rId21"/>
  </p:notesMasterIdLst>
  <p:sldIdLst>
    <p:sldId id="577" r:id="rId3"/>
    <p:sldId id="732" r:id="rId4"/>
    <p:sldId id="832" r:id="rId5"/>
    <p:sldId id="846" r:id="rId6"/>
    <p:sldId id="847" r:id="rId7"/>
    <p:sldId id="844" r:id="rId8"/>
    <p:sldId id="850" r:id="rId9"/>
    <p:sldId id="845" r:id="rId10"/>
    <p:sldId id="848" r:id="rId11"/>
    <p:sldId id="831" r:id="rId12"/>
    <p:sldId id="858" r:id="rId13"/>
    <p:sldId id="830" r:id="rId14"/>
    <p:sldId id="829" r:id="rId15"/>
    <p:sldId id="834" r:id="rId16"/>
    <p:sldId id="836" r:id="rId17"/>
    <p:sldId id="854" r:id="rId18"/>
    <p:sldId id="837" r:id="rId19"/>
    <p:sldId id="733" r:id="rId20"/>
  </p:sldIdLst>
  <p:sldSz cx="9144000" cy="6858000" type="screen4x3"/>
  <p:notesSz cx="6858000" cy="9144000"/>
  <p:embeddedFontLst>
    <p:embeddedFont>
      <p:font typeface="微软雅黑" pitchFamily="34" charset="-122"/>
      <p:regular r:id="rId22"/>
      <p:bold r:id="rId23"/>
    </p:embeddedFont>
    <p:embeddedFont>
      <p:font typeface="Baskerville Old Face" charset="0"/>
      <p:regular r:id="rId24"/>
    </p:embeddedFont>
    <p:embeddedFont>
      <p:font typeface="经典繁仿黑" charset="-122"/>
      <p:regular r:id="rId25"/>
    </p:embeddedFont>
    <p:embeddedFont>
      <p:font typeface="Trebuchet MS" pitchFamily="34" charset="0"/>
      <p:regular r:id="rId26"/>
      <p:bold r:id="rId27"/>
      <p:italic r:id="rId28"/>
      <p:boldItalic r:id="rId29"/>
    </p:embeddedFont>
    <p:embeddedFont>
      <p:font typeface="华文新魏" charset="-122"/>
      <p:regular r:id="rId30"/>
    </p:embeddedFont>
    <p:embeddedFont>
      <p:font typeface="楷体" pitchFamily="49" charset="-122"/>
      <p:regular r:id="rId31"/>
    </p:embeddedFont>
    <p:embeddedFont>
      <p:font typeface="Wingdings 2" charset="2"/>
      <p:regular r:id="rId32"/>
    </p:embeddedFont>
  </p:embeddedFontLst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800000"/>
    <a:srgbClr val="990000"/>
    <a:srgbClr val="CC0000"/>
    <a:srgbClr val="C285FF"/>
    <a:srgbClr val="8A15FF"/>
    <a:srgbClr val="660066"/>
    <a:srgbClr val="AC2475"/>
    <a:srgbClr val="9900CC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56" autoAdjust="0"/>
    <p:restoredTop sz="55114" autoAdjust="0"/>
  </p:normalViewPr>
  <p:slideViewPr>
    <p:cSldViewPr>
      <p:cViewPr varScale="1">
        <p:scale>
          <a:sx n="106" d="100"/>
          <a:sy n="106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B31122E0-696E-402B-BEE1-3EF70872B3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75498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宋体" charset="-122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AA0A3A6-E326-4077-AEF2-FA648F2331C0}" type="slidenum">
              <a:rPr lang="en-US" altLang="zh-CN" sz="1200">
                <a:solidFill>
                  <a:schemeClr val="tx1"/>
                </a:solidFill>
              </a:rPr>
              <a:pPr algn="r"/>
              <a:t>18</a:t>
            </a:fld>
            <a:endParaRPr lang="en-US" altLang="zh-CN" sz="1200">
              <a:solidFill>
                <a:schemeClr val="tx1"/>
              </a:solidFill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zh-CN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1203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8270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2964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5077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3848711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32" y="357168"/>
            <a:ext cx="4799495" cy="1095758"/>
            <a:chOff x="499968" y="1"/>
            <a:chExt cx="10012815" cy="2285995"/>
          </a:xfrm>
        </p:grpSpPr>
        <p:pic>
          <p:nvPicPr>
            <p:cNvPr id="3" name="图片 23" descr="2392848_005834753195_2.jpg"/>
            <p:cNvPicPr>
              <a:picLocks noChangeAspect="1"/>
            </p:cNvPicPr>
            <p:nvPr userDrawn="1"/>
          </p:nvPicPr>
          <p:blipFill>
            <a:blip r:embed="rId5" cstate="print"/>
            <a:srcRect t="21318" b="26555"/>
            <a:stretch>
              <a:fillRect/>
            </a:stretch>
          </p:blipFill>
          <p:spPr bwMode="auto">
            <a:xfrm>
              <a:off x="2376784" y="3"/>
              <a:ext cx="8135999" cy="223179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4" name="AutoShape 20"/>
            <p:cNvSpPr>
              <a:spLocks noChangeArrowheads="1"/>
            </p:cNvSpPr>
            <p:nvPr userDrawn="1"/>
          </p:nvSpPr>
          <p:spPr bwMode="auto">
            <a:xfrm rot="5400000">
              <a:off x="474706" y="25263"/>
              <a:ext cx="2285995" cy="2235471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cxnSp>
        <p:nvCxnSpPr>
          <p:cNvPr id="5" name="直接连接符 4"/>
          <p:cNvCxnSpPr/>
          <p:nvPr userDrawn="1"/>
        </p:nvCxnSpPr>
        <p:spPr>
          <a:xfrm>
            <a:off x="0" y="1428736"/>
            <a:ext cx="8358214" cy="0"/>
          </a:xfrm>
          <a:prstGeom prst="line">
            <a:avLst/>
          </a:prstGeom>
          <a:ln w="31750" cap="rnd" cmpd="sng"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6233746"/>
            <a:ext cx="8358214" cy="0"/>
          </a:xfrm>
          <a:prstGeom prst="line">
            <a:avLst/>
          </a:prstGeom>
          <a:ln w="31750" cap="rnd" cmpd="sng"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 userDrawn="1"/>
        </p:nvSpPr>
        <p:spPr>
          <a:xfrm>
            <a:off x="8358214" y="59492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00" dirty="0" smtClean="0"/>
              <a:t>logo</a:t>
            </a:r>
            <a:endParaRPr lang="zh-CN" altLang="en-US" sz="7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8" r:id="rId2"/>
    <p:sldLayoutId id="2147483673" r:id="rId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0" y="1428736"/>
            <a:ext cx="8358214" cy="0"/>
          </a:xfrm>
          <a:prstGeom prst="line">
            <a:avLst/>
          </a:prstGeom>
          <a:ln w="31750" cap="rnd" cmpd="sng"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 userDrawn="1"/>
        </p:nvCxnSpPr>
        <p:spPr>
          <a:xfrm>
            <a:off x="0" y="6233746"/>
            <a:ext cx="8358214" cy="0"/>
          </a:xfrm>
          <a:prstGeom prst="line">
            <a:avLst/>
          </a:prstGeom>
          <a:ln w="31750" cap="rnd" cmpd="sng"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  <a:tileRect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462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___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9"/>
          <p:cNvSpPr>
            <a:spLocks noChangeArrowheads="1"/>
          </p:cNvSpPr>
          <p:nvPr/>
        </p:nvSpPr>
        <p:spPr bwMode="auto">
          <a:xfrm>
            <a:off x="0" y="500042"/>
            <a:ext cx="9144000" cy="3384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57" name="图片 23" descr="2392848_005834753195_2.jpg"/>
          <p:cNvPicPr>
            <a:picLocks noChangeAspect="1"/>
          </p:cNvPicPr>
          <p:nvPr/>
        </p:nvPicPr>
        <p:blipFill>
          <a:blip r:embed="rId2" cstate="print"/>
          <a:srcRect t="23561" b="10782"/>
          <a:stretch>
            <a:fillRect/>
          </a:stretch>
        </p:blipFill>
        <p:spPr bwMode="auto">
          <a:xfrm>
            <a:off x="323850" y="723879"/>
            <a:ext cx="8472488" cy="2927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59" name="AutoShape 16"/>
          <p:cNvSpPr>
            <a:spLocks noChangeArrowheads="1"/>
          </p:cNvSpPr>
          <p:nvPr/>
        </p:nvSpPr>
        <p:spPr bwMode="auto">
          <a:xfrm>
            <a:off x="323850" y="2828905"/>
            <a:ext cx="8472488" cy="2120912"/>
          </a:xfrm>
          <a:prstGeom prst="flowChartAlternateProcess">
            <a:avLst/>
          </a:prstGeom>
          <a:gradFill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0" scaled="1"/>
          </a:gradFill>
          <a:ln w="3175" algn="ctr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785786" y="2949553"/>
            <a:ext cx="77152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3432" tIns="61716" rIns="123432" bIns="61716"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zh-CN" sz="54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请点击输入标题</a:t>
            </a:r>
            <a:endParaRPr lang="en-US" altLang="zh-CN" sz="5400" b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zh-CN" altLang="en-US" sz="54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年度招商推介方案</a:t>
            </a:r>
          </a:p>
          <a:p>
            <a:pPr marL="342900" indent="-342900" algn="r">
              <a:spcBef>
                <a:spcPct val="20000"/>
              </a:spcBef>
              <a:defRPr/>
            </a:pPr>
            <a:endParaRPr lang="en-US" altLang="zh-CN" sz="5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88212" y="5950107"/>
            <a:ext cx="4798420" cy="461665"/>
            <a:chOff x="2631088" y="5950107"/>
            <a:chExt cx="4798420" cy="461665"/>
          </a:xfrm>
        </p:grpSpPr>
        <p:sp>
          <p:nvSpPr>
            <p:cNvPr id="9" name="TextBox 8"/>
            <p:cNvSpPr txBox="1"/>
            <p:nvPr/>
          </p:nvSpPr>
          <p:spPr>
            <a:xfrm>
              <a:off x="5643570" y="6027052"/>
              <a:ext cx="1785938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400" b="1" dirty="0" smtClean="0">
                  <a:solidFill>
                    <a:srgbClr val="7030A0"/>
                  </a:solidFill>
                  <a:latin typeface="Baskerville Old Face" pitchFamily="18" charset="0"/>
                  <a:ea typeface="宋体" charset="-122"/>
                </a:rPr>
                <a:t>Arlene.yanj.cn</a:t>
              </a:r>
              <a:endParaRPr lang="zh-CN" altLang="en-US" sz="1400" b="1" dirty="0">
                <a:solidFill>
                  <a:srgbClr val="7030A0"/>
                </a:solidFill>
                <a:latin typeface="Baskerville Old Face" pitchFamily="18" charset="0"/>
                <a:ea typeface="宋体" charset="-122"/>
              </a:endParaRPr>
            </a:p>
          </p:txBody>
        </p:sp>
        <p:sp>
          <p:nvSpPr>
            <p:cNvPr id="8" name="Text Box 62"/>
            <p:cNvSpPr txBox="1">
              <a:spLocks noChangeArrowheads="1"/>
            </p:cNvSpPr>
            <p:nvPr/>
          </p:nvSpPr>
          <p:spPr bwMode="auto">
            <a:xfrm>
              <a:off x="2643140" y="6031809"/>
              <a:ext cx="3574946" cy="276999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</p:spPr>
          <p:txBody>
            <a:bodyPr>
              <a:spAutoFit/>
            </a:bodyPr>
            <a:lstStyle>
              <a:defPPr>
                <a:defRPr lang="zh-CN"/>
              </a:defPPr>
              <a:lvl1pPr marL="0" defTabSz="914400" eaLnBrk="1" latinLnBrk="0" hangingPunct="1">
                <a:defRPr sz="1800">
                  <a:solidFill>
                    <a:schemeClr val="bg2">
                      <a:lumMod val="2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Broadway" pitchFamily="82" charset="0"/>
                  <a:ea typeface="楷体" pitchFamily="49" charset="-122"/>
                  <a:cs typeface="经典繁仿黑" pitchFamily="49" charset="-122"/>
                </a:defRPr>
              </a:lvl1pPr>
              <a:lvl2pPr defTabSz="914400" eaLnBrk="1" latinLnBrk="0" hangingPunct="1">
                <a:defRPr sz="1800">
                  <a:latin typeface="+mn-lt"/>
                  <a:ea typeface="+mn-ea"/>
                </a:defRPr>
              </a:lvl2pPr>
              <a:lvl3pPr defTabSz="914400" eaLnBrk="1" latinLnBrk="0" hangingPunct="1">
                <a:defRPr sz="1800">
                  <a:latin typeface="+mn-lt"/>
                  <a:ea typeface="+mn-ea"/>
                </a:defRPr>
              </a:lvl3pPr>
              <a:lvl4pPr defTabSz="914400" eaLnBrk="1" latinLnBrk="0" hangingPunct="1">
                <a:defRPr sz="1800">
                  <a:latin typeface="+mn-lt"/>
                  <a:ea typeface="+mn-ea"/>
                </a:defRPr>
              </a:lvl4pPr>
              <a:lvl5pPr defTabSz="914400" eaLnBrk="1" latinLnBrk="0" hangingPunct="1">
                <a:defRPr sz="1800">
                  <a:latin typeface="+mn-lt"/>
                  <a:ea typeface="+mn-ea"/>
                </a:defRPr>
              </a:lvl5pPr>
              <a:lvl6pPr>
                <a:defRPr sz="1800">
                  <a:latin typeface="+mn-lt"/>
                  <a:ea typeface="+mn-ea"/>
                </a:defRPr>
              </a:lvl6pPr>
              <a:lvl7pPr>
                <a:defRPr sz="1800">
                  <a:latin typeface="+mn-lt"/>
                  <a:ea typeface="+mn-ea"/>
                </a:defRPr>
              </a:lvl7pPr>
              <a:lvl8pPr>
                <a:defRPr sz="1800">
                  <a:latin typeface="+mn-lt"/>
                  <a:ea typeface="+mn-ea"/>
                </a:defRPr>
              </a:lvl8pPr>
              <a:lvl9pPr>
                <a:defRPr sz="1800">
                  <a:latin typeface="+mn-lt"/>
                  <a:ea typeface="+mn-ea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请点击输入公司名称</a:t>
              </a:r>
              <a:endParaRPr lang="en-GB" altLang="zh-CN" sz="1200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 Box 62"/>
            <p:cNvSpPr txBox="1">
              <a:spLocks noChangeArrowheads="1"/>
            </p:cNvSpPr>
            <p:nvPr/>
          </p:nvSpPr>
          <p:spPr bwMode="auto">
            <a:xfrm>
              <a:off x="2631088" y="5950107"/>
              <a:ext cx="919608" cy="461665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defTabSz="914400" eaLnBrk="1" latinLnBrk="0" hangingPunct="1">
                <a:defRPr sz="1800">
                  <a:solidFill>
                    <a:schemeClr val="bg2">
                      <a:lumMod val="25000"/>
                    </a:schemeClr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Broadway" pitchFamily="82" charset="0"/>
                  <a:ea typeface="楷体" pitchFamily="49" charset="-122"/>
                  <a:cs typeface="经典繁仿黑" pitchFamily="49" charset="-122"/>
                </a:defRPr>
              </a:lvl1pPr>
              <a:lvl2pPr defTabSz="914400" eaLnBrk="1" latinLnBrk="0" hangingPunct="1">
                <a:defRPr sz="1800">
                  <a:latin typeface="+mn-lt"/>
                  <a:ea typeface="+mn-ea"/>
                </a:defRPr>
              </a:lvl2pPr>
              <a:lvl3pPr defTabSz="914400" eaLnBrk="1" latinLnBrk="0" hangingPunct="1">
                <a:defRPr sz="1800">
                  <a:latin typeface="+mn-lt"/>
                  <a:ea typeface="+mn-ea"/>
                </a:defRPr>
              </a:lvl3pPr>
              <a:lvl4pPr defTabSz="914400" eaLnBrk="1" latinLnBrk="0" hangingPunct="1">
                <a:defRPr sz="1800">
                  <a:latin typeface="+mn-lt"/>
                  <a:ea typeface="+mn-ea"/>
                </a:defRPr>
              </a:lvl4pPr>
              <a:lvl5pPr defTabSz="914400" eaLnBrk="1" latinLnBrk="0" hangingPunct="1">
                <a:defRPr sz="1800">
                  <a:latin typeface="+mn-lt"/>
                  <a:ea typeface="+mn-ea"/>
                </a:defRPr>
              </a:lvl5pPr>
              <a:lvl6pPr>
                <a:defRPr sz="1800">
                  <a:latin typeface="+mn-lt"/>
                  <a:ea typeface="+mn-ea"/>
                </a:defRPr>
              </a:lvl6pPr>
              <a:lvl7pPr>
                <a:defRPr sz="1800">
                  <a:latin typeface="+mn-lt"/>
                  <a:ea typeface="+mn-ea"/>
                </a:defRPr>
              </a:lvl7pPr>
              <a:lvl8pPr>
                <a:defRPr sz="1800">
                  <a:latin typeface="+mn-lt"/>
                  <a:ea typeface="+mn-ea"/>
                </a:defRPr>
              </a:lvl8pPr>
              <a:lvl9pPr>
                <a:defRPr sz="1800">
                  <a:latin typeface="+mn-lt"/>
                  <a:ea typeface="+mn-ea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此处插入图片</a:t>
              </a:r>
              <a:r>
                <a:rPr lang="en-US" altLang="zh-CN" sz="12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en-GB" altLang="zh-CN" sz="1200" b="1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7"/>
          <p:cNvSpPr txBox="1">
            <a:spLocks noChangeArrowheads="1"/>
          </p:cNvSpPr>
          <p:nvPr/>
        </p:nvSpPr>
        <p:spPr bwMode="gray">
          <a:xfrm>
            <a:off x="2928926" y="1714488"/>
            <a:ext cx="5459498" cy="401648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rgbClr val="650000">
                <a:alpha val="50000"/>
              </a:srgbClr>
            </a:prstShdw>
          </a:effectLst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主       题：</a:t>
            </a:r>
            <a:r>
              <a:rPr lang="zh-CN" altLang="en-US" sz="16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时       间：点击输入文本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地       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点：点击输入文本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主办单位：点击输入文本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参会嘉宾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：点击输入文本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拟邀请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嘉宾：点击输入文本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拟邀请媒体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：点击输入文本内容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会议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 ：点击输入文本内容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</a:p>
        </p:txBody>
      </p:sp>
      <p:sp>
        <p:nvSpPr>
          <p:cNvPr id="66" name="椭圆 65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67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201244" y="1396877"/>
            <a:ext cx="1317739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88802" y="1916832"/>
            <a:ext cx="2240124" cy="3174255"/>
            <a:chOff x="280162" y="1837561"/>
            <a:chExt cx="2651787" cy="375758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80162" y="1837561"/>
              <a:ext cx="2651787" cy="198884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80162" y="3826401"/>
              <a:ext cx="2651787" cy="1768742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85852" y="4463582"/>
            <a:ext cx="1071570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实景</a:t>
            </a:r>
            <a:r>
              <a:rPr lang="zh-CN" altLang="en-US" sz="1000" dirty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图</a:t>
            </a:r>
          </a:p>
        </p:txBody>
      </p:sp>
      <p:sp>
        <p:nvSpPr>
          <p:cNvPr id="9" name="椭圆 8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01244" y="1396877"/>
            <a:ext cx="1727682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819895" y="4508355"/>
            <a:ext cx="6023107" cy="1296001"/>
            <a:chOff x="1819895" y="4508355"/>
            <a:chExt cx="6023107" cy="129600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819895" y="4508356"/>
              <a:ext cx="2102408" cy="1296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946001" y="4508355"/>
              <a:ext cx="1897001" cy="1296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62638" y="4508356"/>
              <a:ext cx="1943029" cy="1296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142976" y="1962401"/>
            <a:ext cx="47971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主       题：</a:t>
            </a:r>
            <a:r>
              <a:rPr lang="zh-CN" altLang="en-US" sz="14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时       间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：点击输入文本内容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地       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点：点击输入文本内容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目       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的：点击输入文本内容</a:t>
            </a:r>
          </a:p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组织形式：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</a:p>
          <a:p>
            <a:pPr algn="l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、点击输入文本内容</a:t>
            </a:r>
          </a:p>
        </p:txBody>
      </p:sp>
      <p:sp>
        <p:nvSpPr>
          <p:cNvPr id="7" name="椭圆 6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01244" y="1396877"/>
            <a:ext cx="1727682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228184" y="1923489"/>
            <a:ext cx="1828653" cy="3664582"/>
            <a:chOff x="5740594" y="1944294"/>
            <a:chExt cx="2102409" cy="421318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4" y="1944294"/>
              <a:ext cx="2102408" cy="1296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740596" y="4725144"/>
              <a:ext cx="2096558" cy="1432334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5" y="3281566"/>
              <a:ext cx="2102408" cy="140230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01244" y="1396877"/>
            <a:ext cx="1317739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" name="矩形 1"/>
          <p:cNvSpPr/>
          <p:nvPr/>
        </p:nvSpPr>
        <p:spPr>
          <a:xfrm>
            <a:off x="3786182" y="1844824"/>
            <a:ext cx="16209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56753" y="2085038"/>
            <a:ext cx="1828653" cy="3664582"/>
            <a:chOff x="5740594" y="1944294"/>
            <a:chExt cx="2102409" cy="421318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4" y="1944294"/>
              <a:ext cx="2102408" cy="12960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740596" y="4725144"/>
              <a:ext cx="2096558" cy="143233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5" y="3281566"/>
              <a:ext cx="2102408" cy="140230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1071539" y="2484491"/>
            <a:ext cx="5300661" cy="261610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rgbClr val="4D0000"/>
            </a:prstShdw>
          </a:effectLst>
        </p:spPr>
        <p:txBody>
          <a:bodyPr wrap="square" anchor="ctr">
            <a:spAutoFit/>
          </a:bodyPr>
          <a:lstStyle/>
          <a:p>
            <a:pPr algn="l">
              <a:spcAft>
                <a:spcPts val="120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：广告有限公司是中国第一家精品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设计机构。拥有顶尖的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设计团队，坚持精益求精，拒接平庸的设计理念。帮您实现精致、美观、动感的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spcAft>
                <a:spcPts val="1200"/>
              </a:spcAft>
              <a:defRPr/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广告有限公司是中国第一家精品</a:t>
            </a:r>
            <a:r>
              <a:rPr lang="en-US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设计机构。拥有顶尖的</a:t>
            </a:r>
            <a:r>
              <a:rPr lang="en-US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设计团队，坚持精益求精，拒接平庸的设计理念。帮您实现精致、美观、动感的</a:t>
            </a:r>
            <a:r>
              <a:rPr lang="en-US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>
              <a:spcAft>
                <a:spcPts val="120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广告有限公司是中国第一家精品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设计机构。拥有顶尖的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设计团队，坚持精益求精，拒接平庸的设计理念。帮您实现精致、美观、动感的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57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01244" y="1396877"/>
            <a:ext cx="1317739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00827" y="1960250"/>
            <a:ext cx="1828653" cy="3664582"/>
            <a:chOff x="5740594" y="1944294"/>
            <a:chExt cx="2102409" cy="421318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4" y="1944294"/>
              <a:ext cx="2102408" cy="1296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740596" y="4725144"/>
              <a:ext cx="2096558" cy="143233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40595" y="3281566"/>
              <a:ext cx="2102408" cy="1402306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01244" y="1396877"/>
            <a:ext cx="1317739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19746" y="1772816"/>
            <a:ext cx="5871877" cy="3979061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10800000">
            <a:off x="1123927" y="1855788"/>
            <a:ext cx="161925" cy="14128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800100" y="6072188"/>
            <a:ext cx="770096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 lIns="91426" tIns="45713" rIns="91426" bIns="45713"/>
          <a:lstStyle/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85852" y="1785938"/>
            <a:ext cx="2928938" cy="2762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实景图</a:t>
            </a:r>
            <a:endParaRPr lang="zh-CN" altLang="en-US" sz="1200" b="1" dirty="0">
              <a:solidFill>
                <a:schemeClr val="tx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57224" y="1142984"/>
            <a:ext cx="428628" cy="42862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7</a:t>
            </a:r>
            <a:endParaRPr lang="zh-CN" altLang="en-US" dirty="0"/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01244" y="1396877"/>
            <a:ext cx="1317739" cy="24622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b="1" cap="all" dirty="0">
                <a:ln w="9000" cmpd="sng">
                  <a:noFill/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506351" y="2276872"/>
            <a:ext cx="6023107" cy="1296001"/>
            <a:chOff x="1819895" y="4508355"/>
            <a:chExt cx="6023107" cy="12960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819895" y="4508356"/>
              <a:ext cx="2102408" cy="12960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946001" y="4508355"/>
              <a:ext cx="1897001" cy="129600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62638" y="4508356"/>
              <a:ext cx="1943029" cy="1296000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1506351" y="3653851"/>
            <a:ext cx="6023107" cy="1296001"/>
            <a:chOff x="1819895" y="4508355"/>
            <a:chExt cx="6023107" cy="1296001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1819895" y="4508356"/>
              <a:ext cx="2102408" cy="129600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946001" y="4508355"/>
              <a:ext cx="1897001" cy="129600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62638" y="4508356"/>
              <a:ext cx="1943029" cy="129600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13546980"/>
              </p:ext>
            </p:extLst>
          </p:nvPr>
        </p:nvGraphicFramePr>
        <p:xfrm>
          <a:off x="1071563" y="2204864"/>
          <a:ext cx="6792912" cy="3105150"/>
        </p:xfrm>
        <a:graphic>
          <a:graphicData uri="http://schemas.openxmlformats.org/presentationml/2006/ole">
            <p:oleObj spid="_x0000_s40968" name="工作表" r:id="rId3" imgW="8115300" imgH="3724237" progId="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35896" y="404664"/>
            <a:ext cx="2061425" cy="4347248"/>
            <a:chOff x="2870616" y="260648"/>
            <a:chExt cx="2061425" cy="4347248"/>
          </a:xfrm>
        </p:grpSpPr>
        <p:sp>
          <p:nvSpPr>
            <p:cNvPr id="13316" name="Text Box 13"/>
            <p:cNvSpPr txBox="1">
              <a:spLocks noChangeArrowheads="1"/>
            </p:cNvSpPr>
            <p:nvPr/>
          </p:nvSpPr>
          <p:spPr bwMode="auto">
            <a:xfrm rot="5400000">
              <a:off x="1161878" y="1969386"/>
              <a:ext cx="4248474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Baskerville Old Face" pitchFamily="18" charset="0"/>
                  <a:ea typeface="楷体"/>
                  <a:cs typeface="楷体"/>
                </a:rPr>
                <a:t>THANK YOU</a:t>
              </a:r>
              <a:endParaRPr lang="zh-CN" altLang="en-US" sz="48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  <a:ea typeface="楷体"/>
                <a:cs typeface="楷体"/>
              </a:endParaRPr>
            </a:p>
          </p:txBody>
        </p:sp>
        <p:sp>
          <p:nvSpPr>
            <p:cNvPr id="13317" name="Text Box 14"/>
            <p:cNvSpPr txBox="1">
              <a:spLocks noChangeArrowheads="1"/>
            </p:cNvSpPr>
            <p:nvPr/>
          </p:nvSpPr>
          <p:spPr bwMode="auto">
            <a:xfrm>
              <a:off x="3059833" y="4084676"/>
              <a:ext cx="1872208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dirty="0">
                  <a:ln w="18415" cmpd="sng">
                    <a:solidFill>
                      <a:srgbClr val="FFFFFF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  <a:reflection blurRad="6350" stA="55000" endA="300" endPos="45500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谢谢观赏</a:t>
              </a:r>
              <a:endParaRPr lang="zh-CN" altLang="en-US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3693012" y="3514393"/>
              <a:ext cx="502916" cy="5029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 dirty="0" smtClean="0"/>
                <a:t>LOGO</a:t>
              </a:r>
              <a:endParaRPr lang="zh-CN" altLang="en-US" sz="900" dirty="0"/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" name="Group 20"/>
          <p:cNvGrpSpPr>
            <a:grpSpLocks/>
          </p:cNvGrpSpPr>
          <p:nvPr/>
        </p:nvGrpSpPr>
        <p:grpSpPr bwMode="auto">
          <a:xfrm>
            <a:off x="323850" y="642919"/>
            <a:ext cx="8472488" cy="3081338"/>
            <a:chOff x="204" y="668"/>
            <a:chExt cx="5337" cy="1941"/>
          </a:xfrm>
        </p:grpSpPr>
        <p:pic>
          <p:nvPicPr>
            <p:cNvPr id="3078" name="图片 23" descr="2392848_005834753195_2.jpg"/>
            <p:cNvPicPr>
              <a:picLocks noChangeAspect="1"/>
            </p:cNvPicPr>
            <p:nvPr/>
          </p:nvPicPr>
          <p:blipFill>
            <a:blip r:embed="rId2" cstate="print"/>
            <a:srcRect t="23561" b="10782"/>
            <a:stretch>
              <a:fillRect/>
            </a:stretch>
          </p:blipFill>
          <p:spPr bwMode="auto">
            <a:xfrm>
              <a:off x="204" y="668"/>
              <a:ext cx="5337" cy="184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3080" name="AutoShape 16"/>
            <p:cNvSpPr>
              <a:spLocks noChangeArrowheads="1"/>
            </p:cNvSpPr>
            <p:nvPr/>
          </p:nvSpPr>
          <p:spPr bwMode="auto">
            <a:xfrm>
              <a:off x="204" y="1949"/>
              <a:ext cx="5337" cy="660"/>
            </a:xfrm>
            <a:prstGeom prst="flowChartAlternateProcess">
              <a:avLst/>
            </a:prstGeom>
            <a:gradFill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81" name="Rectangle 1"/>
            <p:cNvSpPr>
              <a:spLocks noChangeArrowheads="1"/>
            </p:cNvSpPr>
            <p:nvPr/>
          </p:nvSpPr>
          <p:spPr bwMode="auto">
            <a:xfrm>
              <a:off x="4275" y="2025"/>
              <a:ext cx="1224" cy="446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indent="279400" algn="l" eaLnBrk="0" hangingPunct="0"/>
              <a:r>
                <a:rPr lang="zh-CN" altLang="en-US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目   录</a:t>
              </a:r>
              <a:endParaRPr lang="zh-CN" altLang="en-US" sz="4000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57290" y="4436239"/>
            <a:ext cx="6215106" cy="1207339"/>
            <a:chOff x="357158" y="4500569"/>
            <a:chExt cx="8458178" cy="1643075"/>
          </a:xfrm>
          <a:gradFill>
            <a:gsLst>
              <a:gs pos="0">
                <a:srgbClr val="000000">
                  <a:alpha val="0"/>
                </a:srgbClr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</p:grpSpPr>
        <p:sp>
          <p:nvSpPr>
            <p:cNvPr id="11" name="椭圆 10"/>
            <p:cNvSpPr/>
            <p:nvPr/>
          </p:nvSpPr>
          <p:spPr>
            <a:xfrm>
              <a:off x="357158" y="4500570"/>
              <a:ext cx="1643074" cy="1643074"/>
            </a:xfrm>
            <a:prstGeom prst="ellips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400" dirty="0" smtClean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065303" y="4500570"/>
              <a:ext cx="1643074" cy="1643074"/>
            </a:xfrm>
            <a:prstGeom prst="ellips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4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3773448" y="4500570"/>
              <a:ext cx="1643074" cy="1643074"/>
            </a:xfrm>
            <a:prstGeom prst="ellips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4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5481594" y="4500570"/>
              <a:ext cx="1643074" cy="1643074"/>
            </a:xfrm>
            <a:prstGeom prst="ellips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4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7172262" y="4500569"/>
              <a:ext cx="1643074" cy="1643074"/>
            </a:xfrm>
            <a:prstGeom prst="ellipse">
              <a:avLst/>
            </a:prstGeom>
            <a:grpFill/>
            <a:ln w="38100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zh-CN" altLang="en-US" sz="2400" dirty="0">
                  <a:ln w="12700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98437" y="1928802"/>
            <a:ext cx="7716901" cy="3853664"/>
            <a:chOff x="1143000" y="1981200"/>
            <a:chExt cx="7677150" cy="3833813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gray">
            <a:xfrm>
              <a:off x="1143000" y="1981200"/>
              <a:ext cx="3833813" cy="3833813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gray">
            <a:xfrm>
              <a:off x="1447800" y="2286000"/>
              <a:ext cx="3200400" cy="32004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gray">
            <a:xfrm>
              <a:off x="4110038" y="2571750"/>
              <a:ext cx="4319587" cy="50006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38100" algn="ctr">
              <a:solidFill>
                <a:srgbClr val="D9D9D9"/>
              </a:solidFill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l" eaLnBrk="0" hangingPunct="0">
                <a:defRPr/>
              </a:pPr>
              <a:endParaRPr lang="zh-CN" altLang="en-US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gray">
            <a:xfrm>
              <a:off x="4479209" y="3258759"/>
              <a:ext cx="4319587" cy="49847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38100" algn="ctr">
              <a:solidFill>
                <a:srgbClr val="D9D9D9"/>
              </a:solidFill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l" eaLnBrk="0" hangingPunct="0">
                <a:defRPr/>
              </a:pPr>
              <a:endParaRPr lang="zh-CN" altLang="en-US" sz="1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4500563" y="4000500"/>
              <a:ext cx="4319587" cy="500063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 w="38100" algn="ctr">
              <a:solidFill>
                <a:srgbClr val="D9D9D9"/>
              </a:solidFill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l" eaLnBrk="0" hangingPunct="0">
                <a:defRPr/>
              </a:pPr>
              <a:endParaRPr lang="zh-CN" altLang="en-US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gray">
            <a:xfrm>
              <a:off x="4071938" y="4714875"/>
              <a:ext cx="4319587" cy="500063"/>
            </a:xfrm>
            <a:prstGeom prst="roundRect">
              <a:avLst>
                <a:gd name="adj" fmla="val 50000"/>
              </a:avLst>
            </a:prstGeom>
            <a:solidFill>
              <a:srgbClr val="FF6600"/>
            </a:solidFill>
            <a:ln w="38100" algn="ctr">
              <a:solidFill>
                <a:srgbClr val="D9D9D9"/>
              </a:solidFill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l" eaLnBrk="0" hangingPunct="0">
                <a:defRPr/>
              </a:pPr>
              <a:endParaRPr lang="zh-CN" altLang="en-US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785786" y="2452585"/>
            <a:ext cx="7637445" cy="2333738"/>
            <a:chOff x="785786" y="2452585"/>
            <a:chExt cx="7637445" cy="2333738"/>
          </a:xfrm>
          <a:gradFill flip="none" rotWithShape="1">
            <a:gsLst>
              <a:gs pos="100000">
                <a:srgbClr val="000000">
                  <a:alpha val="0"/>
                </a:srgbClr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circle">
              <a:fillToRect t="100000" r="100000"/>
            </a:path>
            <a:tileRect l="-100000" b="-100000"/>
          </a:gradFill>
        </p:grpSpPr>
        <p:sp>
          <p:nvSpPr>
            <p:cNvPr id="69" name="AutoShape 3"/>
            <p:cNvSpPr>
              <a:spLocks noChangeArrowheads="1"/>
            </p:cNvSpPr>
            <p:nvPr/>
          </p:nvSpPr>
          <p:spPr bwMode="gray">
            <a:xfrm>
              <a:off x="785786" y="2452585"/>
              <a:ext cx="2333738" cy="2333738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AutoShape 3"/>
            <p:cNvSpPr>
              <a:spLocks noChangeArrowheads="1"/>
            </p:cNvSpPr>
            <p:nvPr/>
          </p:nvSpPr>
          <p:spPr bwMode="gray">
            <a:xfrm>
              <a:off x="2553688" y="2452585"/>
              <a:ext cx="2333738" cy="2333738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AutoShape 3"/>
            <p:cNvSpPr>
              <a:spLocks noChangeArrowheads="1"/>
            </p:cNvSpPr>
            <p:nvPr/>
          </p:nvSpPr>
          <p:spPr bwMode="gray">
            <a:xfrm>
              <a:off x="4321591" y="2452585"/>
              <a:ext cx="2333738" cy="2333738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AutoShape 3"/>
            <p:cNvSpPr>
              <a:spLocks noChangeArrowheads="1"/>
            </p:cNvSpPr>
            <p:nvPr/>
          </p:nvSpPr>
          <p:spPr bwMode="gray">
            <a:xfrm>
              <a:off x="6089493" y="2452585"/>
              <a:ext cx="2333738" cy="2333738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zh-CN" altLang="en-US" sz="2000" b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357188" y="5105400"/>
            <a:ext cx="8286750" cy="1588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1294667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872517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461480" y="5032375"/>
            <a:ext cx="142875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028217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606067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83917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763355" y="5032375"/>
            <a:ext cx="142875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341205" y="5032375"/>
            <a:ext cx="142875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919055" y="5032375"/>
            <a:ext cx="142875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496905" y="5032375"/>
            <a:ext cx="144462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044592" y="5032375"/>
            <a:ext cx="144463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652605" y="5032375"/>
            <a:ext cx="144462" cy="144463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57500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4月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44875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5月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35425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6月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06925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7月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86363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56275" y="5310188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9月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6500" y="5310188"/>
            <a:ext cx="566738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10月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2"/>
          <p:cNvSpPr txBox="1">
            <a:spLocks noChangeArrowheads="1"/>
          </p:cNvSpPr>
          <p:nvPr/>
        </p:nvSpPr>
        <p:spPr bwMode="auto">
          <a:xfrm>
            <a:off x="2339752" y="3164448"/>
            <a:ext cx="3600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charset="-122"/>
                <a:ea typeface="微软雅黑" charset="-122"/>
              </a:rPr>
              <a:t>点击输入文本标题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47" name="TextBox 48"/>
          <p:cNvSpPr txBox="1">
            <a:spLocks noChangeArrowheads="1"/>
          </p:cNvSpPr>
          <p:nvPr/>
        </p:nvSpPr>
        <p:spPr bwMode="auto">
          <a:xfrm>
            <a:off x="5813392" y="3178553"/>
            <a:ext cx="3427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charset="-122"/>
                <a:ea typeface="微软雅黑" charset="-122"/>
              </a:rPr>
              <a:t>点击输入文本标题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2992636" y="4748213"/>
            <a:ext cx="215900" cy="15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873750" y="4748213"/>
            <a:ext cx="215900" cy="15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rot="5400000">
            <a:off x="5840413" y="4900613"/>
            <a:ext cx="287337" cy="15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rot="5400000">
            <a:off x="2954536" y="4900613"/>
            <a:ext cx="287337" cy="158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rot="5400000">
            <a:off x="2373511" y="4900613"/>
            <a:ext cx="287337" cy="158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椭圆 57"/>
          <p:cNvSpPr/>
          <p:nvPr/>
        </p:nvSpPr>
        <p:spPr>
          <a:xfrm>
            <a:off x="2426988" y="2850018"/>
            <a:ext cx="215900" cy="21590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/>
                </a:solidFill>
              </a:rPr>
              <a:t>1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2987824" y="2850018"/>
            <a:ext cx="217488" cy="21590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 smtClean="0">
                <a:solidFill>
                  <a:schemeClr val="bg1"/>
                </a:solidFill>
              </a:rPr>
              <a:t>2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867894" y="2850018"/>
            <a:ext cx="215900" cy="21590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 smtClean="0">
                <a:solidFill>
                  <a:schemeClr val="bg1"/>
                </a:solidFill>
              </a:rPr>
              <a:t>4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71538" y="1484784"/>
            <a:ext cx="7286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err="1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招商活动一览表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2417845" y="4748213"/>
            <a:ext cx="215900" cy="15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42"/>
          <p:cNvSpPr txBox="1">
            <a:spLocks noChangeArrowheads="1"/>
          </p:cNvSpPr>
          <p:nvPr/>
        </p:nvSpPr>
        <p:spPr bwMode="auto">
          <a:xfrm>
            <a:off x="2915816" y="3164448"/>
            <a:ext cx="3600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charset="-122"/>
                <a:ea typeface="微软雅黑" charset="-122"/>
              </a:rPr>
              <a:t>点击输入文本标题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rot="5400000">
            <a:off x="3530476" y="4940721"/>
            <a:ext cx="287337" cy="158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2"/>
          <p:cNvSpPr txBox="1">
            <a:spLocks noChangeArrowheads="1"/>
          </p:cNvSpPr>
          <p:nvPr/>
        </p:nvSpPr>
        <p:spPr bwMode="auto">
          <a:xfrm>
            <a:off x="3491880" y="3201030"/>
            <a:ext cx="3600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微软雅黑" charset="-122"/>
                <a:ea typeface="微软雅黑" charset="-122"/>
              </a:rPr>
              <a:t>点击输入文本标题</a:t>
            </a:r>
            <a:endParaRPr lang="en-US" altLang="zh-CN" sz="1200" dirty="0">
              <a:solidFill>
                <a:schemeClr val="bg2">
                  <a:lumMod val="10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563888" y="2850018"/>
            <a:ext cx="215900" cy="215900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 smtClean="0">
                <a:solidFill>
                  <a:schemeClr val="bg1"/>
                </a:solidFill>
              </a:rPr>
              <a:t>3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3563888" y="4795565"/>
            <a:ext cx="215900" cy="15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306891" y="5325562"/>
            <a:ext cx="428625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5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3月</a:t>
            </a:r>
            <a:endParaRPr lang="zh-CN" altLang="en-US" sz="105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3"/>
          <p:cNvSpPr>
            <a:spLocks noChangeArrowheads="1"/>
          </p:cNvSpPr>
          <p:nvPr/>
        </p:nvSpPr>
        <p:spPr bwMode="gray">
          <a:xfrm>
            <a:off x="1071537" y="2143116"/>
            <a:ext cx="7253879" cy="3386138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53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l">
              <a:defRPr/>
            </a:pPr>
            <a:endParaRPr lang="zh-CN" altLang="en-US" b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208110" y="2428867"/>
            <a:ext cx="7007228" cy="2786083"/>
            <a:chOff x="785786" y="2071678"/>
            <a:chExt cx="7007228" cy="2786083"/>
          </a:xfrm>
        </p:grpSpPr>
        <p:grpSp>
          <p:nvGrpSpPr>
            <p:cNvPr id="15" name="组合 14"/>
            <p:cNvGrpSpPr/>
            <p:nvPr/>
          </p:nvGrpSpPr>
          <p:grpSpPr>
            <a:xfrm>
              <a:off x="785786" y="2071678"/>
              <a:ext cx="7007228" cy="2786083"/>
              <a:chOff x="571472" y="2357430"/>
              <a:chExt cx="6278506" cy="2496342"/>
            </a:xfrm>
            <a:gradFill flip="none" rotWithShape="1">
              <a:gsLst>
                <a:gs pos="100000">
                  <a:srgbClr val="000000">
                    <a:alpha val="0"/>
                  </a:srgbClr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circle">
                <a:fillToRect r="100000" b="100000"/>
              </a:path>
              <a:tileRect l="-100000" t="-100000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AutoShape 3"/>
              <p:cNvSpPr>
                <a:spLocks noChangeArrowheads="1"/>
              </p:cNvSpPr>
              <p:nvPr/>
            </p:nvSpPr>
            <p:spPr bwMode="gray">
              <a:xfrm>
                <a:off x="571472" y="2357430"/>
                <a:ext cx="2496342" cy="2496342"/>
              </a:xfrm>
              <a:custGeom>
                <a:avLst/>
                <a:gdLst>
                  <a:gd name="G0" fmla="+- 1914 0 0"/>
                  <a:gd name="G1" fmla="+- 21600 0 1914"/>
                  <a:gd name="G2" fmla="+- 21600 0 191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14" y="10800"/>
                    </a:moveTo>
                    <a:cubicBezTo>
                      <a:pt x="1914" y="15708"/>
                      <a:pt x="5892" y="19686"/>
                      <a:pt x="10800" y="19686"/>
                    </a:cubicBezTo>
                    <a:cubicBezTo>
                      <a:pt x="15708" y="19686"/>
                      <a:pt x="19686" y="15708"/>
                      <a:pt x="19686" y="10800"/>
                    </a:cubicBezTo>
                    <a:cubicBezTo>
                      <a:pt x="19686" y="5892"/>
                      <a:pt x="15708" y="1914"/>
                      <a:pt x="10800" y="1914"/>
                    </a:cubicBezTo>
                    <a:cubicBezTo>
                      <a:pt x="5892" y="1914"/>
                      <a:pt x="1914" y="5892"/>
                      <a:pt x="1914" y="108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>
                  <a:defRPr/>
                </a:pPr>
                <a:endParaRPr lang="zh-CN" altLang="en-US" sz="2000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AutoShape 3"/>
              <p:cNvSpPr>
                <a:spLocks noChangeArrowheads="1"/>
              </p:cNvSpPr>
              <p:nvPr/>
            </p:nvSpPr>
            <p:spPr bwMode="gray">
              <a:xfrm>
                <a:off x="2462554" y="2357430"/>
                <a:ext cx="2496342" cy="2496342"/>
              </a:xfrm>
              <a:custGeom>
                <a:avLst/>
                <a:gdLst>
                  <a:gd name="G0" fmla="+- 1914 0 0"/>
                  <a:gd name="G1" fmla="+- 21600 0 1914"/>
                  <a:gd name="G2" fmla="+- 21600 0 191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14" y="10800"/>
                    </a:moveTo>
                    <a:cubicBezTo>
                      <a:pt x="1914" y="15708"/>
                      <a:pt x="5892" y="19686"/>
                      <a:pt x="10800" y="19686"/>
                    </a:cubicBezTo>
                    <a:cubicBezTo>
                      <a:pt x="15708" y="19686"/>
                      <a:pt x="19686" y="15708"/>
                      <a:pt x="19686" y="10800"/>
                    </a:cubicBezTo>
                    <a:cubicBezTo>
                      <a:pt x="19686" y="5892"/>
                      <a:pt x="15708" y="1914"/>
                      <a:pt x="10800" y="1914"/>
                    </a:cubicBezTo>
                    <a:cubicBezTo>
                      <a:pt x="5892" y="1914"/>
                      <a:pt x="1914" y="5892"/>
                      <a:pt x="1914" y="108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>
                  <a:defRPr/>
                </a:pPr>
                <a:endParaRPr lang="zh-CN" altLang="en-US" sz="2000" b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AutoShape 3"/>
              <p:cNvSpPr>
                <a:spLocks noChangeArrowheads="1"/>
              </p:cNvSpPr>
              <p:nvPr/>
            </p:nvSpPr>
            <p:spPr bwMode="gray">
              <a:xfrm>
                <a:off x="4353636" y="2357430"/>
                <a:ext cx="2496342" cy="2496342"/>
              </a:xfrm>
              <a:custGeom>
                <a:avLst/>
                <a:gdLst>
                  <a:gd name="G0" fmla="+- 1914 0 0"/>
                  <a:gd name="G1" fmla="+- 21600 0 1914"/>
                  <a:gd name="G2" fmla="+- 21600 0 191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914" y="10800"/>
                    </a:moveTo>
                    <a:cubicBezTo>
                      <a:pt x="1914" y="15708"/>
                      <a:pt x="5892" y="19686"/>
                      <a:pt x="10800" y="19686"/>
                    </a:cubicBezTo>
                    <a:cubicBezTo>
                      <a:pt x="15708" y="19686"/>
                      <a:pt x="19686" y="15708"/>
                      <a:pt x="19686" y="10800"/>
                    </a:cubicBezTo>
                    <a:cubicBezTo>
                      <a:pt x="19686" y="5892"/>
                      <a:pt x="15708" y="1914"/>
                      <a:pt x="10800" y="1914"/>
                    </a:cubicBezTo>
                    <a:cubicBezTo>
                      <a:pt x="5892" y="1914"/>
                      <a:pt x="1914" y="5892"/>
                      <a:pt x="1914" y="1080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>
                  <a:defRPr/>
                </a:pPr>
                <a:endParaRPr lang="zh-CN" altLang="en-US" sz="2000" b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142976" y="2608074"/>
              <a:ext cx="1785950" cy="171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0650" indent="-120650">
                <a:lnSpc>
                  <a:spcPts val="2000"/>
                </a:lnSpc>
              </a:pPr>
              <a:r>
                <a:rPr lang="zh-CN" altLang="en-US" sz="14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en-US" altLang="zh-CN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0650" indent="-120650">
                <a:lnSpc>
                  <a:spcPts val="2000"/>
                </a:lnSpc>
              </a:pPr>
              <a:endParaRPr lang="zh-CN" altLang="en-US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82742" y="2608074"/>
              <a:ext cx="1785950" cy="171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0650" indent="-120650">
                <a:lnSpc>
                  <a:spcPts val="2000"/>
                </a:lnSpc>
              </a:pPr>
              <a:r>
                <a:rPr lang="zh-CN" altLang="en-US" sz="14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en-US" altLang="zh-CN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0650" indent="-120650">
                <a:lnSpc>
                  <a:spcPts val="2000"/>
                </a:lnSpc>
              </a:pPr>
              <a:endParaRPr lang="zh-CN" altLang="en-US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32782" y="2608074"/>
              <a:ext cx="1785950" cy="171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0650" indent="-120650">
                <a:lnSpc>
                  <a:spcPts val="2000"/>
                </a:lnSpc>
              </a:pPr>
              <a:r>
                <a:rPr lang="zh-CN" altLang="en-US" sz="14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en-US" altLang="zh-CN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0650" indent="-120650">
                <a:lnSpc>
                  <a:spcPts val="2000"/>
                </a:lnSpc>
              </a:pPr>
              <a:endParaRPr lang="zh-CN" altLang="en-US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228600" indent="-228600">
                <a:lnSpc>
                  <a:spcPct val="120000"/>
                </a:lnSpc>
                <a:buFont typeface="+mj-lt"/>
                <a:buAutoNum type="arabicPeriod"/>
              </a:pPr>
              <a:r>
                <a:rPr lang="zh-CN" altLang="en-US" sz="12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点击输入文本</a:t>
              </a:r>
              <a:r>
                <a:rPr lang="zh-CN" altLang="en-US" sz="1200" dirty="0" smtClean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071539" y="1733520"/>
            <a:ext cx="4082187" cy="209288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rgbClr val="4D0000"/>
            </a:prst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zh-CN" alt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点击输入标题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b="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71406" y="454980"/>
            <a:ext cx="92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sz="2400" dirty="0">
                <a:ln w="12700" cmpd="sng">
                  <a:solidFill>
                    <a:srgbClr val="FFFFFF"/>
                  </a:solidFill>
                  <a:prstDash val="solid"/>
                </a:ln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071539" y="4149080"/>
            <a:ext cx="4082187" cy="92333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prstShdw prst="shdw17" dist="17961" dir="2700000">
              <a:srgbClr val="4D0000"/>
            </a:prstShdw>
          </a:effec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zh-CN" altLang="en-US" sz="1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点击输入标题</a:t>
            </a: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en-US" altLang="zh-CN" sz="14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algn="l">
              <a:spcBef>
                <a:spcPts val="600"/>
              </a:spcBef>
              <a:buFont typeface="+mj-ea"/>
              <a:buAutoNum type="circleNumDbPlain"/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点击输入文本内容</a:t>
            </a:r>
            <a:endParaRPr lang="en-US" altLang="zh-CN" sz="1400" b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92080" y="1837561"/>
            <a:ext cx="2651787" cy="19888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292080" y="3826401"/>
            <a:ext cx="2651787" cy="176874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华丽">
  <a:themeElements>
    <a:clrScheme name="活力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29604</TotalTime>
  <Words>851</Words>
  <Application>Microsoft Office PowerPoint</Application>
  <PresentationFormat>全屏显示(4:3)</PresentationFormat>
  <Paragraphs>118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微软雅黑</vt:lpstr>
      <vt:lpstr>Baskerville Old Face</vt:lpstr>
      <vt:lpstr>经典繁仿黑</vt:lpstr>
      <vt:lpstr>Trebuchet MS</vt:lpstr>
      <vt:lpstr>华文新魏</vt:lpstr>
      <vt:lpstr>楷体</vt:lpstr>
      <vt:lpstr>Wingdings 2</vt:lpstr>
      <vt:lpstr>Wingdings</vt:lpstr>
      <vt:lpstr>华丽</vt:lpstr>
      <vt:lpstr>1_华丽</vt:lpstr>
      <vt:lpstr>工作表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>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*</dc:creator>
  <cp:lastModifiedBy>Administrator</cp:lastModifiedBy>
  <cp:revision>1725</cp:revision>
  <dcterms:created xsi:type="dcterms:W3CDTF">2011-04-19T06:44:00Z</dcterms:created>
  <dcterms:modified xsi:type="dcterms:W3CDTF">2015-11-09T01:21:23Z</dcterms:modified>
</cp:coreProperties>
</file>